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412" r:id="rId2"/>
    <p:sldId id="458" r:id="rId3"/>
    <p:sldId id="459" r:id="rId4"/>
    <p:sldId id="460" r:id="rId5"/>
    <p:sldId id="461" r:id="rId6"/>
    <p:sldId id="402" r:id="rId7"/>
    <p:sldId id="323" r:id="rId8"/>
    <p:sldId id="493" r:id="rId9"/>
    <p:sldId id="463" r:id="rId10"/>
    <p:sldId id="509" r:id="rId11"/>
    <p:sldId id="462" r:id="rId12"/>
    <p:sldId id="403" r:id="rId13"/>
    <p:sldId id="464" r:id="rId14"/>
    <p:sldId id="465" r:id="rId15"/>
    <p:sldId id="466" r:id="rId16"/>
    <p:sldId id="494" r:id="rId17"/>
    <p:sldId id="496" r:id="rId18"/>
    <p:sldId id="498" r:id="rId19"/>
    <p:sldId id="501" r:id="rId20"/>
    <p:sldId id="500" r:id="rId21"/>
    <p:sldId id="504" r:id="rId22"/>
    <p:sldId id="505" r:id="rId23"/>
    <p:sldId id="506" r:id="rId24"/>
    <p:sldId id="508" r:id="rId25"/>
    <p:sldId id="405" r:id="rId26"/>
    <p:sldId id="511" r:id="rId27"/>
    <p:sldId id="512" r:id="rId28"/>
    <p:sldId id="514" r:id="rId29"/>
    <p:sldId id="515" r:id="rId30"/>
    <p:sldId id="516" r:id="rId31"/>
    <p:sldId id="517" r:id="rId32"/>
    <p:sldId id="513" r:id="rId33"/>
    <p:sldId id="518" r:id="rId34"/>
    <p:sldId id="510" r:id="rId35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EMPLATE SET" id="{998E592A-A369-4C32-9F74-88685776F2E7}">
          <p14:sldIdLst>
            <p14:sldId id="412"/>
            <p14:sldId id="458"/>
            <p14:sldId id="459"/>
            <p14:sldId id="460"/>
            <p14:sldId id="461"/>
            <p14:sldId id="402"/>
            <p14:sldId id="323"/>
            <p14:sldId id="493"/>
            <p14:sldId id="463"/>
            <p14:sldId id="509"/>
            <p14:sldId id="462"/>
            <p14:sldId id="403"/>
            <p14:sldId id="464"/>
            <p14:sldId id="465"/>
            <p14:sldId id="466"/>
            <p14:sldId id="494"/>
            <p14:sldId id="496"/>
            <p14:sldId id="498"/>
            <p14:sldId id="501"/>
            <p14:sldId id="500"/>
            <p14:sldId id="504"/>
            <p14:sldId id="505"/>
            <p14:sldId id="506"/>
            <p14:sldId id="508"/>
            <p14:sldId id="405"/>
            <p14:sldId id="511"/>
            <p14:sldId id="512"/>
            <p14:sldId id="514"/>
            <p14:sldId id="515"/>
            <p14:sldId id="516"/>
            <p14:sldId id="517"/>
            <p14:sldId id="513"/>
            <p14:sldId id="518"/>
            <p14:sldId id="510"/>
          </p14:sldIdLst>
        </p14:section>
        <p14:section name="01. Intro &amp; outro" id="{182C367F-EE85-4EF9-903F-93018B389CDA}">
          <p14:sldIdLst/>
        </p14:section>
        <p14:section name="02. Photo's &amp; icons" id="{92967AB7-CBF4-4781-B769-D25B2704AC3C}">
          <p14:sldIdLst/>
        </p14:section>
        <p14:section name="03. Graphs &amp; tables" id="{C9C0A8AA-4E78-4CEE-980B-531931FF4192}">
          <p14:sldIdLst/>
        </p14:section>
        <p14:section name="04. Schematics &amp; diagrams" id="{F179E1C1-EE7E-4BF2-A9B3-2D53C09BC346}">
          <p14:sldIdLst/>
        </p14:section>
        <p14:section name="05. Maps" id="{A4821374-DBA3-49CA-A894-27ADB1B2AA10}">
          <p14:sldIdLst/>
        </p14:section>
        <p14:section name="06. ENG - Basic presentable slides" id="{0B55A127-A4A6-4762-A0F0-E94237FFA7E8}">
          <p14:sldIdLst/>
        </p14:section>
        <p14:section name="07. NL - Basic presentable slides" id="{49988F74-47C9-4B6D-BC02-D50430E93392}">
          <p14:sldIdLst/>
        </p14:section>
        <p14:section name="08. Project" id="{28E6A3D7-2C67-45F0-8766-56EA4E8AAB9B}">
          <p14:sldIdLst/>
        </p14:section>
        <p14:section name="09. Documents" id="{49C99B30-2F6C-4D7F-9AC5-41E0BC16470E}">
          <p14:sldIdLst/>
        </p14:section>
        <p14:section name="ICONEN" id="{C029E18A-0A52-44C7-8BB9-3F8BE11A209A}">
          <p14:sldIdLst/>
        </p14:section>
        <p14:section name="IMAGES" id="{6DAC65A1-4C8E-495F-9A6B-68B4CD53A8A6}">
          <p14:sldIdLst/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3" orient="horz" pos="209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iana van den Berg" initials="DvdB" lastIdx="32" clrIdx="0">
    <p:extLst>
      <p:ext uri="{19B8F6BF-5375-455C-9EA6-DF929625EA0E}">
        <p15:presenceInfo xmlns:p15="http://schemas.microsoft.com/office/powerpoint/2012/main" userId="S::diana@pptsolutions.nl::23f41a6e-e258-490e-836a-3bfeb97dfcde" providerId="AD"/>
      </p:ext>
    </p:extLst>
  </p:cmAuthor>
  <p:cmAuthor id="2" name="Marlies Bredie" initials="MB" lastIdx="27" clrIdx="1">
    <p:extLst>
      <p:ext uri="{19B8F6BF-5375-455C-9EA6-DF929625EA0E}">
        <p15:presenceInfo xmlns:p15="http://schemas.microsoft.com/office/powerpoint/2012/main" userId="S::marlies@pptsolutions.nl::f210dbe7-1aa1-4d9f-a0f7-395e4e5eb9e3" providerId="AD"/>
      </p:ext>
    </p:extLst>
  </p:cmAuthor>
  <p:cmAuthor id="3" name="Daniël Stals" initials="DS" lastIdx="1" clrIdx="2">
    <p:extLst>
      <p:ext uri="{19B8F6BF-5375-455C-9EA6-DF929625EA0E}">
        <p15:presenceInfo xmlns:p15="http://schemas.microsoft.com/office/powerpoint/2012/main" userId="S::daniel@slidebuilder.com::7fbd95c0-914a-4e40-ab72-bf8a89aaf74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4C8"/>
    <a:srgbClr val="B9FFDB"/>
    <a:srgbClr val="C1E6FF"/>
    <a:srgbClr val="D5ECDD"/>
    <a:srgbClr val="D1E4F2"/>
    <a:srgbClr val="FDF8DA"/>
    <a:srgbClr val="FCE4D4"/>
    <a:srgbClr val="F19153"/>
    <a:srgbClr val="FAD6D8"/>
    <a:srgbClr val="E5D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5702C1-9AD4-8A4E-91BC-BEC899C68745}" v="904" dt="2025-10-09T07:17:49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902" autoAdjust="0"/>
    <p:restoredTop sz="94660"/>
  </p:normalViewPr>
  <p:slideViewPr>
    <p:cSldViewPr snapToGrid="0">
      <p:cViewPr varScale="1">
        <p:scale>
          <a:sx n="85" d="100"/>
          <a:sy n="85" d="100"/>
        </p:scale>
        <p:origin x="208" y="1056"/>
      </p:cViewPr>
      <p:guideLst>
        <p:guide pos="3840"/>
        <p:guide orient="horz" pos="209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0" d="100"/>
          <a:sy n="80" d="100"/>
        </p:scale>
        <p:origin x="294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Boers" userId="832617ed-80de-483a-95af-6810e02a5482" providerId="ADAL" clId="{738F18BF-9D15-58F0-A81B-6B29C6F0F341}"/>
    <pc:docChg chg="undo custSel addSld delSld modSld sldOrd modSection">
      <pc:chgData name="Peter Boers" userId="832617ed-80de-483a-95af-6810e02a5482" providerId="ADAL" clId="{738F18BF-9D15-58F0-A81B-6B29C6F0F341}" dt="2025-10-09T07:17:49.090" v="4599" actId="20577"/>
      <pc:docMkLst>
        <pc:docMk/>
      </pc:docMkLst>
      <pc:sldChg chg="del">
        <pc:chgData name="Peter Boers" userId="832617ed-80de-483a-95af-6810e02a5482" providerId="ADAL" clId="{738F18BF-9D15-58F0-A81B-6B29C6F0F341}" dt="2025-09-29T17:44:44.334" v="0" actId="2696"/>
        <pc:sldMkLst>
          <pc:docMk/>
          <pc:sldMk cId="3024223432" sldId="256"/>
        </pc:sldMkLst>
      </pc:sldChg>
      <pc:sldChg chg="del">
        <pc:chgData name="Peter Boers" userId="832617ed-80de-483a-95af-6810e02a5482" providerId="ADAL" clId="{738F18BF-9D15-58F0-A81B-6B29C6F0F341}" dt="2025-09-29T19:40:20.976" v="2749" actId="2696"/>
        <pc:sldMkLst>
          <pc:docMk/>
          <pc:sldMk cId="2189473355" sldId="275"/>
        </pc:sldMkLst>
      </pc:sldChg>
      <pc:sldChg chg="del">
        <pc:chgData name="Peter Boers" userId="832617ed-80de-483a-95af-6810e02a5482" providerId="ADAL" clId="{738F18BF-9D15-58F0-A81B-6B29C6F0F341}" dt="2025-09-29T19:40:21.463" v="2752" actId="2696"/>
        <pc:sldMkLst>
          <pc:docMk/>
          <pc:sldMk cId="3971624590" sldId="278"/>
        </pc:sldMkLst>
      </pc:sldChg>
      <pc:sldChg chg="del">
        <pc:chgData name="Peter Boers" userId="832617ed-80de-483a-95af-6810e02a5482" providerId="ADAL" clId="{738F18BF-9D15-58F0-A81B-6B29C6F0F341}" dt="2025-09-29T19:40:21.633" v="2753" actId="2696"/>
        <pc:sldMkLst>
          <pc:docMk/>
          <pc:sldMk cId="1368436338" sldId="279"/>
        </pc:sldMkLst>
      </pc:sldChg>
      <pc:sldChg chg="del">
        <pc:chgData name="Peter Boers" userId="832617ed-80de-483a-95af-6810e02a5482" providerId="ADAL" clId="{738F18BF-9D15-58F0-A81B-6B29C6F0F341}" dt="2025-09-29T19:40:32.554" v="2801" actId="2696"/>
        <pc:sldMkLst>
          <pc:docMk/>
          <pc:sldMk cId="2195732502" sldId="288"/>
        </pc:sldMkLst>
      </pc:sldChg>
      <pc:sldChg chg="del">
        <pc:chgData name="Peter Boers" userId="832617ed-80de-483a-95af-6810e02a5482" providerId="ADAL" clId="{738F18BF-9D15-58F0-A81B-6B29C6F0F341}" dt="2025-09-29T19:40:35.035" v="2812" actId="2696"/>
        <pc:sldMkLst>
          <pc:docMk/>
          <pc:sldMk cId="2326453465" sldId="291"/>
        </pc:sldMkLst>
      </pc:sldChg>
      <pc:sldChg chg="del">
        <pc:chgData name="Peter Boers" userId="832617ed-80de-483a-95af-6810e02a5482" providerId="ADAL" clId="{738F18BF-9D15-58F0-A81B-6B29C6F0F341}" dt="2025-09-29T19:40:29.780" v="2788" actId="2696"/>
        <pc:sldMkLst>
          <pc:docMk/>
          <pc:sldMk cId="2527096098" sldId="294"/>
        </pc:sldMkLst>
      </pc:sldChg>
      <pc:sldChg chg="del">
        <pc:chgData name="Peter Boers" userId="832617ed-80de-483a-95af-6810e02a5482" providerId="ADAL" clId="{738F18BF-9D15-58F0-A81B-6B29C6F0F341}" dt="2025-09-29T19:40:21.292" v="2751" actId="2696"/>
        <pc:sldMkLst>
          <pc:docMk/>
          <pc:sldMk cId="3768820476" sldId="301"/>
        </pc:sldMkLst>
      </pc:sldChg>
      <pc:sldChg chg="del">
        <pc:chgData name="Peter Boers" userId="832617ed-80de-483a-95af-6810e02a5482" providerId="ADAL" clId="{738F18BF-9D15-58F0-A81B-6B29C6F0F341}" dt="2025-09-29T19:40:29.403" v="2786" actId="2696"/>
        <pc:sldMkLst>
          <pc:docMk/>
          <pc:sldMk cId="1485199054" sldId="303"/>
        </pc:sldMkLst>
      </pc:sldChg>
      <pc:sldChg chg="del">
        <pc:chgData name="Peter Boers" userId="832617ed-80de-483a-95af-6810e02a5482" providerId="ADAL" clId="{738F18BF-9D15-58F0-A81B-6B29C6F0F341}" dt="2025-09-29T19:40:29.601" v="2787" actId="2696"/>
        <pc:sldMkLst>
          <pc:docMk/>
          <pc:sldMk cId="207140643" sldId="304"/>
        </pc:sldMkLst>
      </pc:sldChg>
      <pc:sldChg chg="del">
        <pc:chgData name="Peter Boers" userId="832617ed-80de-483a-95af-6810e02a5482" providerId="ADAL" clId="{738F18BF-9D15-58F0-A81B-6B29C6F0F341}" dt="2025-09-29T19:40:22.163" v="2755" actId="2696"/>
        <pc:sldMkLst>
          <pc:docMk/>
          <pc:sldMk cId="747707098" sldId="312"/>
        </pc:sldMkLst>
      </pc:sldChg>
      <pc:sldChg chg="del">
        <pc:chgData name="Peter Boers" userId="832617ed-80de-483a-95af-6810e02a5482" providerId="ADAL" clId="{738F18BF-9D15-58F0-A81B-6B29C6F0F341}" dt="2025-09-29T19:40:23.073" v="2759" actId="2696"/>
        <pc:sldMkLst>
          <pc:docMk/>
          <pc:sldMk cId="1171581322" sldId="314"/>
        </pc:sldMkLst>
      </pc:sldChg>
      <pc:sldChg chg="del">
        <pc:chgData name="Peter Boers" userId="832617ed-80de-483a-95af-6810e02a5482" providerId="ADAL" clId="{738F18BF-9D15-58F0-A81B-6B29C6F0F341}" dt="2025-09-29T19:40:23.658" v="2761" actId="2696"/>
        <pc:sldMkLst>
          <pc:docMk/>
          <pc:sldMk cId="4018887341" sldId="316"/>
        </pc:sldMkLst>
      </pc:sldChg>
      <pc:sldChg chg="del">
        <pc:chgData name="Peter Boers" userId="832617ed-80de-483a-95af-6810e02a5482" providerId="ADAL" clId="{738F18BF-9D15-58F0-A81B-6B29C6F0F341}" dt="2025-09-29T19:40:25.402" v="2766" actId="2696"/>
        <pc:sldMkLst>
          <pc:docMk/>
          <pc:sldMk cId="1482580280" sldId="317"/>
        </pc:sldMkLst>
      </pc:sldChg>
      <pc:sldChg chg="del">
        <pc:chgData name="Peter Boers" userId="832617ed-80de-483a-95af-6810e02a5482" providerId="ADAL" clId="{738F18BF-9D15-58F0-A81B-6B29C6F0F341}" dt="2025-09-29T19:40:25.624" v="2767" actId="2696"/>
        <pc:sldMkLst>
          <pc:docMk/>
          <pc:sldMk cId="369099158" sldId="318"/>
        </pc:sldMkLst>
      </pc:sldChg>
      <pc:sldChg chg="del">
        <pc:chgData name="Peter Boers" userId="832617ed-80de-483a-95af-6810e02a5482" providerId="ADAL" clId="{738F18BF-9D15-58F0-A81B-6B29C6F0F341}" dt="2025-09-29T19:40:25.802" v="2768" actId="2696"/>
        <pc:sldMkLst>
          <pc:docMk/>
          <pc:sldMk cId="2433794243" sldId="319"/>
        </pc:sldMkLst>
      </pc:sldChg>
      <pc:sldChg chg="del">
        <pc:chgData name="Peter Boers" userId="832617ed-80de-483a-95af-6810e02a5482" providerId="ADAL" clId="{738F18BF-9D15-58F0-A81B-6B29C6F0F341}" dt="2025-09-29T19:40:24.950" v="2765" actId="2696"/>
        <pc:sldMkLst>
          <pc:docMk/>
          <pc:sldMk cId="1703227066" sldId="320"/>
        </pc:sldMkLst>
      </pc:sldChg>
      <pc:sldChg chg="add">
        <pc:chgData name="Peter Boers" userId="832617ed-80de-483a-95af-6810e02a5482" providerId="ADAL" clId="{738F18BF-9D15-58F0-A81B-6B29C6F0F341}" dt="2025-09-29T18:07:38.926" v="920"/>
        <pc:sldMkLst>
          <pc:docMk/>
          <pc:sldMk cId="86250207" sldId="323"/>
        </pc:sldMkLst>
      </pc:sldChg>
      <pc:sldChg chg="del">
        <pc:chgData name="Peter Boers" userId="832617ed-80de-483a-95af-6810e02a5482" providerId="ADAL" clId="{738F18BF-9D15-58F0-A81B-6B29C6F0F341}" dt="2025-09-29T19:40:26.303" v="2771" actId="2696"/>
        <pc:sldMkLst>
          <pc:docMk/>
          <pc:sldMk cId="228983499" sldId="326"/>
        </pc:sldMkLst>
      </pc:sldChg>
      <pc:sldChg chg="del">
        <pc:chgData name="Peter Boers" userId="832617ed-80de-483a-95af-6810e02a5482" providerId="ADAL" clId="{738F18BF-9D15-58F0-A81B-6B29C6F0F341}" dt="2025-09-29T19:40:27.478" v="2774" actId="2696"/>
        <pc:sldMkLst>
          <pc:docMk/>
          <pc:sldMk cId="1333239309" sldId="328"/>
        </pc:sldMkLst>
      </pc:sldChg>
      <pc:sldChg chg="del">
        <pc:chgData name="Peter Boers" userId="832617ed-80de-483a-95af-6810e02a5482" providerId="ADAL" clId="{738F18BF-9D15-58F0-A81B-6B29C6F0F341}" dt="2025-09-29T19:40:27.692" v="2775" actId="2696"/>
        <pc:sldMkLst>
          <pc:docMk/>
          <pc:sldMk cId="609892969" sldId="329"/>
        </pc:sldMkLst>
      </pc:sldChg>
      <pc:sldChg chg="del">
        <pc:chgData name="Peter Boers" userId="832617ed-80de-483a-95af-6810e02a5482" providerId="ADAL" clId="{738F18BF-9D15-58F0-A81B-6B29C6F0F341}" dt="2025-09-29T19:40:27.997" v="2777" actId="2696"/>
        <pc:sldMkLst>
          <pc:docMk/>
          <pc:sldMk cId="1200852912" sldId="330"/>
        </pc:sldMkLst>
      </pc:sldChg>
      <pc:sldChg chg="del">
        <pc:chgData name="Peter Boers" userId="832617ed-80de-483a-95af-6810e02a5482" providerId="ADAL" clId="{738F18BF-9D15-58F0-A81B-6B29C6F0F341}" dt="2025-09-29T19:40:28.170" v="2778" actId="2696"/>
        <pc:sldMkLst>
          <pc:docMk/>
          <pc:sldMk cId="3020770991" sldId="331"/>
        </pc:sldMkLst>
      </pc:sldChg>
      <pc:sldChg chg="del">
        <pc:chgData name="Peter Boers" userId="832617ed-80de-483a-95af-6810e02a5482" providerId="ADAL" clId="{738F18BF-9D15-58F0-A81B-6B29C6F0F341}" dt="2025-09-29T19:40:28.303" v="2779" actId="2696"/>
        <pc:sldMkLst>
          <pc:docMk/>
          <pc:sldMk cId="2271961120" sldId="332"/>
        </pc:sldMkLst>
      </pc:sldChg>
      <pc:sldChg chg="del">
        <pc:chgData name="Peter Boers" userId="832617ed-80de-483a-95af-6810e02a5482" providerId="ADAL" clId="{738F18BF-9D15-58F0-A81B-6B29C6F0F341}" dt="2025-09-29T19:40:28.479" v="2780" actId="2696"/>
        <pc:sldMkLst>
          <pc:docMk/>
          <pc:sldMk cId="3480343186" sldId="333"/>
        </pc:sldMkLst>
      </pc:sldChg>
      <pc:sldChg chg="del">
        <pc:chgData name="Peter Boers" userId="832617ed-80de-483a-95af-6810e02a5482" providerId="ADAL" clId="{738F18BF-9D15-58F0-A81B-6B29C6F0F341}" dt="2025-09-29T19:40:28.600" v="2781" actId="2696"/>
        <pc:sldMkLst>
          <pc:docMk/>
          <pc:sldMk cId="3941743048" sldId="334"/>
        </pc:sldMkLst>
      </pc:sldChg>
      <pc:sldChg chg="del">
        <pc:chgData name="Peter Boers" userId="832617ed-80de-483a-95af-6810e02a5482" providerId="ADAL" clId="{738F18BF-9D15-58F0-A81B-6B29C6F0F341}" dt="2025-09-29T19:40:33.060" v="2803" actId="2696"/>
        <pc:sldMkLst>
          <pc:docMk/>
          <pc:sldMk cId="2248531816" sldId="338"/>
        </pc:sldMkLst>
      </pc:sldChg>
      <pc:sldChg chg="del">
        <pc:chgData name="Peter Boers" userId="832617ed-80de-483a-95af-6810e02a5482" providerId="ADAL" clId="{738F18BF-9D15-58F0-A81B-6B29C6F0F341}" dt="2025-09-29T19:40:34.593" v="2810" actId="2696"/>
        <pc:sldMkLst>
          <pc:docMk/>
          <pc:sldMk cId="2151357223" sldId="340"/>
        </pc:sldMkLst>
      </pc:sldChg>
      <pc:sldChg chg="del">
        <pc:chgData name="Peter Boers" userId="832617ed-80de-483a-95af-6810e02a5482" providerId="ADAL" clId="{738F18BF-9D15-58F0-A81B-6B29C6F0F341}" dt="2025-09-29T19:40:34.824" v="2811" actId="2696"/>
        <pc:sldMkLst>
          <pc:docMk/>
          <pc:sldMk cId="2410416289" sldId="345"/>
        </pc:sldMkLst>
      </pc:sldChg>
      <pc:sldChg chg="del">
        <pc:chgData name="Peter Boers" userId="832617ed-80de-483a-95af-6810e02a5482" providerId="ADAL" clId="{738F18BF-9D15-58F0-A81B-6B29C6F0F341}" dt="2025-09-29T19:40:32.816" v="2802" actId="2696"/>
        <pc:sldMkLst>
          <pc:docMk/>
          <pc:sldMk cId="826130896" sldId="346"/>
        </pc:sldMkLst>
      </pc:sldChg>
      <pc:sldChg chg="del">
        <pc:chgData name="Peter Boers" userId="832617ed-80de-483a-95af-6810e02a5482" providerId="ADAL" clId="{738F18BF-9D15-58F0-A81B-6B29C6F0F341}" dt="2025-09-29T19:40:35.264" v="2813" actId="2696"/>
        <pc:sldMkLst>
          <pc:docMk/>
          <pc:sldMk cId="629881550" sldId="348"/>
        </pc:sldMkLst>
      </pc:sldChg>
      <pc:sldChg chg="del">
        <pc:chgData name="Peter Boers" userId="832617ed-80de-483a-95af-6810e02a5482" providerId="ADAL" clId="{738F18BF-9D15-58F0-A81B-6B29C6F0F341}" dt="2025-09-29T19:40:36.035" v="2817" actId="2696"/>
        <pc:sldMkLst>
          <pc:docMk/>
          <pc:sldMk cId="2609378165" sldId="350"/>
        </pc:sldMkLst>
      </pc:sldChg>
      <pc:sldChg chg="del">
        <pc:chgData name="Peter Boers" userId="832617ed-80de-483a-95af-6810e02a5482" providerId="ADAL" clId="{738F18BF-9D15-58F0-A81B-6B29C6F0F341}" dt="2025-09-29T19:40:36.246" v="2818" actId="2696"/>
        <pc:sldMkLst>
          <pc:docMk/>
          <pc:sldMk cId="2656684750" sldId="351"/>
        </pc:sldMkLst>
      </pc:sldChg>
      <pc:sldChg chg="del">
        <pc:chgData name="Peter Boers" userId="832617ed-80de-483a-95af-6810e02a5482" providerId="ADAL" clId="{738F18BF-9D15-58F0-A81B-6B29C6F0F341}" dt="2025-09-29T19:40:37.179" v="2821" actId="2696"/>
        <pc:sldMkLst>
          <pc:docMk/>
          <pc:sldMk cId="756328250" sldId="352"/>
        </pc:sldMkLst>
      </pc:sldChg>
      <pc:sldChg chg="del">
        <pc:chgData name="Peter Boers" userId="832617ed-80de-483a-95af-6810e02a5482" providerId="ADAL" clId="{738F18BF-9D15-58F0-A81B-6B29C6F0F341}" dt="2025-09-29T19:40:37.656" v="2822" actId="2696"/>
        <pc:sldMkLst>
          <pc:docMk/>
          <pc:sldMk cId="4175010772" sldId="353"/>
        </pc:sldMkLst>
      </pc:sldChg>
      <pc:sldChg chg="del">
        <pc:chgData name="Peter Boers" userId="832617ed-80de-483a-95af-6810e02a5482" providerId="ADAL" clId="{738F18BF-9D15-58F0-A81B-6B29C6F0F341}" dt="2025-09-29T19:40:37.907" v="2823" actId="2696"/>
        <pc:sldMkLst>
          <pc:docMk/>
          <pc:sldMk cId="513443718" sldId="354"/>
        </pc:sldMkLst>
      </pc:sldChg>
      <pc:sldChg chg="del">
        <pc:chgData name="Peter Boers" userId="832617ed-80de-483a-95af-6810e02a5482" providerId="ADAL" clId="{738F18BF-9D15-58F0-A81B-6B29C6F0F341}" dt="2025-09-29T19:40:38.040" v="2824" actId="2696"/>
        <pc:sldMkLst>
          <pc:docMk/>
          <pc:sldMk cId="167284240" sldId="355"/>
        </pc:sldMkLst>
      </pc:sldChg>
      <pc:sldChg chg="del">
        <pc:chgData name="Peter Boers" userId="832617ed-80de-483a-95af-6810e02a5482" providerId="ADAL" clId="{738F18BF-9D15-58F0-A81B-6B29C6F0F341}" dt="2025-09-29T19:40:38.224" v="2825" actId="2696"/>
        <pc:sldMkLst>
          <pc:docMk/>
          <pc:sldMk cId="727264043" sldId="356"/>
        </pc:sldMkLst>
      </pc:sldChg>
      <pc:sldChg chg="del">
        <pc:chgData name="Peter Boers" userId="832617ed-80de-483a-95af-6810e02a5482" providerId="ADAL" clId="{738F18BF-9D15-58F0-A81B-6B29C6F0F341}" dt="2025-09-29T19:40:38.407" v="2826" actId="2696"/>
        <pc:sldMkLst>
          <pc:docMk/>
          <pc:sldMk cId="2294379549" sldId="358"/>
        </pc:sldMkLst>
      </pc:sldChg>
      <pc:sldChg chg="del">
        <pc:chgData name="Peter Boers" userId="832617ed-80de-483a-95af-6810e02a5482" providerId="ADAL" clId="{738F18BF-9D15-58F0-A81B-6B29C6F0F341}" dt="2025-09-29T19:40:38.570" v="2827" actId="2696"/>
        <pc:sldMkLst>
          <pc:docMk/>
          <pc:sldMk cId="2585606673" sldId="359"/>
        </pc:sldMkLst>
      </pc:sldChg>
      <pc:sldChg chg="del">
        <pc:chgData name="Peter Boers" userId="832617ed-80de-483a-95af-6810e02a5482" providerId="ADAL" clId="{738F18BF-9D15-58F0-A81B-6B29C6F0F341}" dt="2025-09-29T19:40:30.324" v="2791" actId="2696"/>
        <pc:sldMkLst>
          <pc:docMk/>
          <pc:sldMk cId="2294589682" sldId="360"/>
        </pc:sldMkLst>
      </pc:sldChg>
      <pc:sldChg chg="del">
        <pc:chgData name="Peter Boers" userId="832617ed-80de-483a-95af-6810e02a5482" providerId="ADAL" clId="{738F18BF-9D15-58F0-A81B-6B29C6F0F341}" dt="2025-09-29T19:40:22.326" v="2756" actId="2696"/>
        <pc:sldMkLst>
          <pc:docMk/>
          <pc:sldMk cId="3007154622" sldId="361"/>
        </pc:sldMkLst>
      </pc:sldChg>
      <pc:sldChg chg="del">
        <pc:chgData name="Peter Boers" userId="832617ed-80de-483a-95af-6810e02a5482" providerId="ADAL" clId="{738F18BF-9D15-58F0-A81B-6B29C6F0F341}" dt="2025-09-29T19:40:26.147" v="2770" actId="2696"/>
        <pc:sldMkLst>
          <pc:docMk/>
          <pc:sldMk cId="3697972612" sldId="364"/>
        </pc:sldMkLst>
      </pc:sldChg>
      <pc:sldChg chg="del">
        <pc:chgData name="Peter Boers" userId="832617ed-80de-483a-95af-6810e02a5482" providerId="ADAL" clId="{738F18BF-9D15-58F0-A81B-6B29C6F0F341}" dt="2025-09-29T19:40:29.220" v="2785" actId="2696"/>
        <pc:sldMkLst>
          <pc:docMk/>
          <pc:sldMk cId="2805532227" sldId="367"/>
        </pc:sldMkLst>
      </pc:sldChg>
      <pc:sldChg chg="del">
        <pc:chgData name="Peter Boers" userId="832617ed-80de-483a-95af-6810e02a5482" providerId="ADAL" clId="{738F18BF-9D15-58F0-A81B-6B29C6F0F341}" dt="2025-09-29T19:40:28.750" v="2782" actId="2696"/>
        <pc:sldMkLst>
          <pc:docMk/>
          <pc:sldMk cId="4120587333" sldId="368"/>
        </pc:sldMkLst>
      </pc:sldChg>
      <pc:sldChg chg="del">
        <pc:chgData name="Peter Boers" userId="832617ed-80de-483a-95af-6810e02a5482" providerId="ADAL" clId="{738F18BF-9D15-58F0-A81B-6B29C6F0F341}" dt="2025-09-29T19:40:29.957" v="2789" actId="2696"/>
        <pc:sldMkLst>
          <pc:docMk/>
          <pc:sldMk cId="2509259183" sldId="369"/>
        </pc:sldMkLst>
      </pc:sldChg>
      <pc:sldChg chg="del">
        <pc:chgData name="Peter Boers" userId="832617ed-80de-483a-95af-6810e02a5482" providerId="ADAL" clId="{738F18BF-9D15-58F0-A81B-6B29C6F0F341}" dt="2025-09-29T19:40:28.897" v="2783" actId="2696"/>
        <pc:sldMkLst>
          <pc:docMk/>
          <pc:sldMk cId="4256077431" sldId="370"/>
        </pc:sldMkLst>
      </pc:sldChg>
      <pc:sldChg chg="del">
        <pc:chgData name="Peter Boers" userId="832617ed-80de-483a-95af-6810e02a5482" providerId="ADAL" clId="{738F18BF-9D15-58F0-A81B-6B29C6F0F341}" dt="2025-09-29T19:40:30.148" v="2790" actId="2696"/>
        <pc:sldMkLst>
          <pc:docMk/>
          <pc:sldMk cId="2934646817" sldId="373"/>
        </pc:sldMkLst>
      </pc:sldChg>
      <pc:sldChg chg="del">
        <pc:chgData name="Peter Boers" userId="832617ed-80de-483a-95af-6810e02a5482" providerId="ADAL" clId="{738F18BF-9D15-58F0-A81B-6B29C6F0F341}" dt="2025-09-29T19:40:30.520" v="2792" actId="2696"/>
        <pc:sldMkLst>
          <pc:docMk/>
          <pc:sldMk cId="3462365826" sldId="374"/>
        </pc:sldMkLst>
      </pc:sldChg>
      <pc:sldChg chg="del">
        <pc:chgData name="Peter Boers" userId="832617ed-80de-483a-95af-6810e02a5482" providerId="ADAL" clId="{738F18BF-9D15-58F0-A81B-6B29C6F0F341}" dt="2025-09-29T19:40:30.720" v="2793" actId="2696"/>
        <pc:sldMkLst>
          <pc:docMk/>
          <pc:sldMk cId="1666749633" sldId="376"/>
        </pc:sldMkLst>
      </pc:sldChg>
      <pc:sldChg chg="del">
        <pc:chgData name="Peter Boers" userId="832617ed-80de-483a-95af-6810e02a5482" providerId="ADAL" clId="{738F18BF-9D15-58F0-A81B-6B29C6F0F341}" dt="2025-09-29T19:40:36.493" v="2819" actId="2696"/>
        <pc:sldMkLst>
          <pc:docMk/>
          <pc:sldMk cId="686609916" sldId="377"/>
        </pc:sldMkLst>
      </pc:sldChg>
      <pc:sldChg chg="del">
        <pc:chgData name="Peter Boers" userId="832617ed-80de-483a-95af-6810e02a5482" providerId="ADAL" clId="{738F18BF-9D15-58F0-A81B-6B29C6F0F341}" dt="2025-09-29T19:40:36.730" v="2820" actId="2696"/>
        <pc:sldMkLst>
          <pc:docMk/>
          <pc:sldMk cId="3393296754" sldId="378"/>
        </pc:sldMkLst>
      </pc:sldChg>
      <pc:sldChg chg="del">
        <pc:chgData name="Peter Boers" userId="832617ed-80de-483a-95af-6810e02a5482" providerId="ADAL" clId="{738F18BF-9D15-58F0-A81B-6B29C6F0F341}" dt="2025-09-29T19:40:24.254" v="2763" actId="2696"/>
        <pc:sldMkLst>
          <pc:docMk/>
          <pc:sldMk cId="1790569219" sldId="384"/>
        </pc:sldMkLst>
      </pc:sldChg>
      <pc:sldChg chg="del">
        <pc:chgData name="Peter Boers" userId="832617ed-80de-483a-95af-6810e02a5482" providerId="ADAL" clId="{738F18BF-9D15-58F0-A81B-6B29C6F0F341}" dt="2025-09-29T19:40:29.057" v="2784" actId="2696"/>
        <pc:sldMkLst>
          <pc:docMk/>
          <pc:sldMk cId="1472695653" sldId="386"/>
        </pc:sldMkLst>
      </pc:sldChg>
      <pc:sldChg chg="del">
        <pc:chgData name="Peter Boers" userId="832617ed-80de-483a-95af-6810e02a5482" providerId="ADAL" clId="{738F18BF-9D15-58F0-A81B-6B29C6F0F341}" dt="2025-09-29T19:40:21.972" v="2754" actId="2696"/>
        <pc:sldMkLst>
          <pc:docMk/>
          <pc:sldMk cId="2560906617" sldId="387"/>
        </pc:sldMkLst>
      </pc:sldChg>
      <pc:sldChg chg="del">
        <pc:chgData name="Peter Boers" userId="832617ed-80de-483a-95af-6810e02a5482" providerId="ADAL" clId="{738F18BF-9D15-58F0-A81B-6B29C6F0F341}" dt="2025-09-29T19:40:26.471" v="2772" actId="2696"/>
        <pc:sldMkLst>
          <pc:docMk/>
          <pc:sldMk cId="1078219302" sldId="388"/>
        </pc:sldMkLst>
      </pc:sldChg>
      <pc:sldChg chg="del">
        <pc:chgData name="Peter Boers" userId="832617ed-80de-483a-95af-6810e02a5482" providerId="ADAL" clId="{738F18BF-9D15-58F0-A81B-6B29C6F0F341}" dt="2025-09-29T19:40:30.910" v="2794" actId="2696"/>
        <pc:sldMkLst>
          <pc:docMk/>
          <pc:sldMk cId="3575153602" sldId="390"/>
        </pc:sldMkLst>
      </pc:sldChg>
      <pc:sldChg chg="del">
        <pc:chgData name="Peter Boers" userId="832617ed-80de-483a-95af-6810e02a5482" providerId="ADAL" clId="{738F18BF-9D15-58F0-A81B-6B29C6F0F341}" dt="2025-09-29T19:40:31.085" v="2795" actId="2696"/>
        <pc:sldMkLst>
          <pc:docMk/>
          <pc:sldMk cId="588833082" sldId="391"/>
        </pc:sldMkLst>
      </pc:sldChg>
      <pc:sldChg chg="del">
        <pc:chgData name="Peter Boers" userId="832617ed-80de-483a-95af-6810e02a5482" providerId="ADAL" clId="{738F18BF-9D15-58F0-A81B-6B29C6F0F341}" dt="2025-09-29T19:40:25.972" v="2769" actId="2696"/>
        <pc:sldMkLst>
          <pc:docMk/>
          <pc:sldMk cId="3927502685" sldId="394"/>
        </pc:sldMkLst>
      </pc:sldChg>
      <pc:sldChg chg="del">
        <pc:chgData name="Peter Boers" userId="832617ed-80de-483a-95af-6810e02a5482" providerId="ADAL" clId="{738F18BF-9D15-58F0-A81B-6B29C6F0F341}" dt="2025-09-29T19:40:23.307" v="2760" actId="2696"/>
        <pc:sldMkLst>
          <pc:docMk/>
          <pc:sldMk cId="279837290" sldId="395"/>
        </pc:sldMkLst>
      </pc:sldChg>
      <pc:sldChg chg="del">
        <pc:chgData name="Peter Boers" userId="832617ed-80de-483a-95af-6810e02a5482" providerId="ADAL" clId="{738F18BF-9D15-58F0-A81B-6B29C6F0F341}" dt="2025-09-29T19:40:22.552" v="2757" actId="2696"/>
        <pc:sldMkLst>
          <pc:docMk/>
          <pc:sldMk cId="1423765576" sldId="396"/>
        </pc:sldMkLst>
      </pc:sldChg>
      <pc:sldChg chg="del">
        <pc:chgData name="Peter Boers" userId="832617ed-80de-483a-95af-6810e02a5482" providerId="ADAL" clId="{738F18BF-9D15-58F0-A81B-6B29C6F0F341}" dt="2025-09-29T19:40:27.833" v="2776" actId="2696"/>
        <pc:sldMkLst>
          <pc:docMk/>
          <pc:sldMk cId="3307824463" sldId="397"/>
        </pc:sldMkLst>
      </pc:sldChg>
      <pc:sldChg chg="del">
        <pc:chgData name="Peter Boers" userId="832617ed-80de-483a-95af-6810e02a5482" providerId="ADAL" clId="{738F18BF-9D15-58F0-A81B-6B29C6F0F341}" dt="2025-09-29T19:40:27.072" v="2773" actId="2696"/>
        <pc:sldMkLst>
          <pc:docMk/>
          <pc:sldMk cId="866297150" sldId="400"/>
        </pc:sldMkLst>
      </pc:sldChg>
      <pc:sldChg chg="del">
        <pc:chgData name="Peter Boers" userId="832617ed-80de-483a-95af-6810e02a5482" providerId="ADAL" clId="{738F18BF-9D15-58F0-A81B-6B29C6F0F341}" dt="2025-09-29T19:40:20.668" v="2747" actId="2696"/>
        <pc:sldMkLst>
          <pc:docMk/>
          <pc:sldMk cId="700193699" sldId="401"/>
        </pc:sldMkLst>
      </pc:sldChg>
      <pc:sldChg chg="addSp modSp mod modAnim">
        <pc:chgData name="Peter Boers" userId="832617ed-80de-483a-95af-6810e02a5482" providerId="ADAL" clId="{738F18BF-9D15-58F0-A81B-6B29C6F0F341}" dt="2025-10-09T06:46:22.717" v="3283" actId="20577"/>
        <pc:sldMkLst>
          <pc:docMk/>
          <pc:sldMk cId="468612156" sldId="402"/>
        </pc:sldMkLst>
        <pc:spChg chg="mod">
          <ac:chgData name="Peter Boers" userId="832617ed-80de-483a-95af-6810e02a5482" providerId="ADAL" clId="{738F18BF-9D15-58F0-A81B-6B29C6F0F341}" dt="2025-09-29T17:51:02.103" v="102"/>
          <ac:spMkLst>
            <pc:docMk/>
            <pc:sldMk cId="468612156" sldId="402"/>
            <ac:spMk id="4" creationId="{DDCA0AD4-71FD-E7CA-1CA5-7959F1F21079}"/>
          </ac:spMkLst>
        </pc:spChg>
        <pc:spChg chg="mod">
          <ac:chgData name="Peter Boers" userId="832617ed-80de-483a-95af-6810e02a5482" providerId="ADAL" clId="{738F18BF-9D15-58F0-A81B-6B29C6F0F341}" dt="2025-10-09T06:46:22.717" v="3283" actId="20577"/>
          <ac:spMkLst>
            <pc:docMk/>
            <pc:sldMk cId="468612156" sldId="402"/>
            <ac:spMk id="7" creationId="{A373F01B-DF14-EEF6-49E5-309BB77D2F21}"/>
          </ac:spMkLst>
        </pc:spChg>
        <pc:picChg chg="add mod">
          <ac:chgData name="Peter Boers" userId="832617ed-80de-483a-95af-6810e02a5482" providerId="ADAL" clId="{738F18BF-9D15-58F0-A81B-6B29C6F0F341}" dt="2025-09-29T17:51:11.699" v="104" actId="1076"/>
          <ac:picMkLst>
            <pc:docMk/>
            <pc:sldMk cId="468612156" sldId="402"/>
            <ac:picMk id="5" creationId="{C818264E-FC6C-A882-536B-85D1F52F150B}"/>
          </ac:picMkLst>
        </pc:picChg>
      </pc:sldChg>
      <pc:sldChg chg="addSp modSp add del mod modAnim">
        <pc:chgData name="Peter Boers" userId="832617ed-80de-483a-95af-6810e02a5482" providerId="ADAL" clId="{738F18BF-9D15-58F0-A81B-6B29C6F0F341}" dt="2025-10-09T06:52:12.761" v="3583" actId="20577"/>
        <pc:sldMkLst>
          <pc:docMk/>
          <pc:sldMk cId="2212353204" sldId="403"/>
        </pc:sldMkLst>
        <pc:spChg chg="mod">
          <ac:chgData name="Peter Boers" userId="832617ed-80de-483a-95af-6810e02a5482" providerId="ADAL" clId="{738F18BF-9D15-58F0-A81B-6B29C6F0F341}" dt="2025-09-29T18:03:08.809" v="858" actId="20577"/>
          <ac:spMkLst>
            <pc:docMk/>
            <pc:sldMk cId="2212353204" sldId="403"/>
            <ac:spMk id="4" creationId="{DBCAF3B6-3EDA-23E2-BBE9-30B44D218AE0}"/>
          </ac:spMkLst>
        </pc:spChg>
        <pc:spChg chg="mod">
          <ac:chgData name="Peter Boers" userId="832617ed-80de-483a-95af-6810e02a5482" providerId="ADAL" clId="{738F18BF-9D15-58F0-A81B-6B29C6F0F341}" dt="2025-10-09T06:52:12.761" v="3583" actId="20577"/>
          <ac:spMkLst>
            <pc:docMk/>
            <pc:sldMk cId="2212353204" sldId="403"/>
            <ac:spMk id="7" creationId="{BEAEF8DA-F3A7-0EBA-098C-7D29B238000F}"/>
          </ac:spMkLst>
        </pc:spChg>
        <pc:picChg chg="add mod">
          <ac:chgData name="Peter Boers" userId="832617ed-80de-483a-95af-6810e02a5482" providerId="ADAL" clId="{738F18BF-9D15-58F0-A81B-6B29C6F0F341}" dt="2025-09-29T18:03:35.529" v="862" actId="1076"/>
          <ac:picMkLst>
            <pc:docMk/>
            <pc:sldMk cId="2212353204" sldId="403"/>
            <ac:picMk id="5" creationId="{BE77EA2E-5E92-D067-78AD-50E769B562C0}"/>
          </ac:picMkLst>
        </pc:picChg>
        <pc:picChg chg="mod">
          <ac:chgData name="Peter Boers" userId="832617ed-80de-483a-95af-6810e02a5482" providerId="ADAL" clId="{738F18BF-9D15-58F0-A81B-6B29C6F0F341}" dt="2025-09-29T18:03:24.439" v="859" actId="1076"/>
          <ac:picMkLst>
            <pc:docMk/>
            <pc:sldMk cId="2212353204" sldId="403"/>
            <ac:picMk id="6" creationId="{8911FC50-8F16-FC54-EB3E-EF4CEFC59FB2}"/>
          </ac:picMkLst>
        </pc:picChg>
      </pc:sldChg>
      <pc:sldChg chg="del">
        <pc:chgData name="Peter Boers" userId="832617ed-80de-483a-95af-6810e02a5482" providerId="ADAL" clId="{738F18BF-9D15-58F0-A81B-6B29C6F0F341}" dt="2025-09-29T18:02:31.521" v="837" actId="2696"/>
        <pc:sldMkLst>
          <pc:docMk/>
          <pc:sldMk cId="620558811" sldId="404"/>
        </pc:sldMkLst>
      </pc:sldChg>
      <pc:sldChg chg="addSp modSp mod">
        <pc:chgData name="Peter Boers" userId="832617ed-80de-483a-95af-6810e02a5482" providerId="ADAL" clId="{738F18BF-9D15-58F0-A81B-6B29C6F0F341}" dt="2025-09-29T18:40:35.896" v="1829" actId="20577"/>
        <pc:sldMkLst>
          <pc:docMk/>
          <pc:sldMk cId="2923625771" sldId="405"/>
        </pc:sldMkLst>
        <pc:spChg chg="mod">
          <ac:chgData name="Peter Boers" userId="832617ed-80de-483a-95af-6810e02a5482" providerId="ADAL" clId="{738F18BF-9D15-58F0-A81B-6B29C6F0F341}" dt="2025-09-29T18:40:35.896" v="1829" actId="20577"/>
          <ac:spMkLst>
            <pc:docMk/>
            <pc:sldMk cId="2923625771" sldId="405"/>
            <ac:spMk id="4" creationId="{AEDE260A-F908-73CB-AE6D-81E28879F20A}"/>
          </ac:spMkLst>
        </pc:spChg>
        <pc:picChg chg="add mod">
          <ac:chgData name="Peter Boers" userId="832617ed-80de-483a-95af-6810e02a5482" providerId="ADAL" clId="{738F18BF-9D15-58F0-A81B-6B29C6F0F341}" dt="2025-09-29T18:15:35.549" v="1038" actId="1076"/>
          <ac:picMkLst>
            <pc:docMk/>
            <pc:sldMk cId="2923625771" sldId="405"/>
            <ac:picMk id="5" creationId="{F1DE3948-5A87-CA2F-0D78-B51FF8071BC1}"/>
          </ac:picMkLst>
        </pc:picChg>
      </pc:sldChg>
      <pc:sldChg chg="del">
        <pc:chgData name="Peter Boers" userId="832617ed-80de-483a-95af-6810e02a5482" providerId="ADAL" clId="{738F18BF-9D15-58F0-A81B-6B29C6F0F341}" dt="2025-09-29T19:40:19.987" v="2743" actId="2696"/>
        <pc:sldMkLst>
          <pc:docMk/>
          <pc:sldMk cId="1734344882" sldId="406"/>
        </pc:sldMkLst>
      </pc:sldChg>
      <pc:sldChg chg="del">
        <pc:chgData name="Peter Boers" userId="832617ed-80de-483a-95af-6810e02a5482" providerId="ADAL" clId="{738F18BF-9D15-58F0-A81B-6B29C6F0F341}" dt="2025-09-29T19:40:20.151" v="2744" actId="2696"/>
        <pc:sldMkLst>
          <pc:docMk/>
          <pc:sldMk cId="452794440" sldId="407"/>
        </pc:sldMkLst>
      </pc:sldChg>
      <pc:sldChg chg="del">
        <pc:chgData name="Peter Boers" userId="832617ed-80de-483a-95af-6810e02a5482" providerId="ADAL" clId="{738F18BF-9D15-58F0-A81B-6B29C6F0F341}" dt="2025-09-29T19:40:20.323" v="2745" actId="2696"/>
        <pc:sldMkLst>
          <pc:docMk/>
          <pc:sldMk cId="549362739" sldId="408"/>
        </pc:sldMkLst>
      </pc:sldChg>
      <pc:sldChg chg="del">
        <pc:chgData name="Peter Boers" userId="832617ed-80de-483a-95af-6810e02a5482" providerId="ADAL" clId="{738F18BF-9D15-58F0-A81B-6B29C6F0F341}" dt="2025-09-29T19:40:20.498" v="2746" actId="2696"/>
        <pc:sldMkLst>
          <pc:docMk/>
          <pc:sldMk cId="933842679" sldId="409"/>
        </pc:sldMkLst>
      </pc:sldChg>
      <pc:sldChg chg="del">
        <pc:chgData name="Peter Boers" userId="832617ed-80de-483a-95af-6810e02a5482" providerId="ADAL" clId="{738F18BF-9D15-58F0-A81B-6B29C6F0F341}" dt="2025-09-29T19:40:20.814" v="2748" actId="2696"/>
        <pc:sldMkLst>
          <pc:docMk/>
          <pc:sldMk cId="3402562803" sldId="410"/>
        </pc:sldMkLst>
      </pc:sldChg>
      <pc:sldChg chg="del">
        <pc:chgData name="Peter Boers" userId="832617ed-80de-483a-95af-6810e02a5482" providerId="ADAL" clId="{738F18BF-9D15-58F0-A81B-6B29C6F0F341}" dt="2025-09-29T19:40:21.131" v="2750" actId="2696"/>
        <pc:sldMkLst>
          <pc:docMk/>
          <pc:sldMk cId="2996498584" sldId="411"/>
        </pc:sldMkLst>
      </pc:sldChg>
      <pc:sldChg chg="modSp mod">
        <pc:chgData name="Peter Boers" userId="832617ed-80de-483a-95af-6810e02a5482" providerId="ADAL" clId="{738F18BF-9D15-58F0-A81B-6B29C6F0F341}" dt="2025-10-09T06:41:06.600" v="3097" actId="20577"/>
        <pc:sldMkLst>
          <pc:docMk/>
          <pc:sldMk cId="3808623035" sldId="412"/>
        </pc:sldMkLst>
        <pc:spChg chg="mod">
          <ac:chgData name="Peter Boers" userId="832617ed-80de-483a-95af-6810e02a5482" providerId="ADAL" clId="{738F18BF-9D15-58F0-A81B-6B29C6F0F341}" dt="2025-10-09T06:41:06.600" v="3097" actId="20577"/>
          <ac:spMkLst>
            <pc:docMk/>
            <pc:sldMk cId="3808623035" sldId="412"/>
            <ac:spMk id="3" creationId="{472DDE3B-FE03-15D0-D47A-15764BEC7937}"/>
          </ac:spMkLst>
        </pc:spChg>
        <pc:spChg chg="mod">
          <ac:chgData name="Peter Boers" userId="832617ed-80de-483a-95af-6810e02a5482" providerId="ADAL" clId="{738F18BF-9D15-58F0-A81B-6B29C6F0F341}" dt="2025-09-30T06:37:02.279" v="2996" actId="20577"/>
          <ac:spMkLst>
            <pc:docMk/>
            <pc:sldMk cId="3808623035" sldId="412"/>
            <ac:spMk id="17" creationId="{C9553605-D2DC-3675-BEA0-F2AA7711C81B}"/>
          </ac:spMkLst>
        </pc:spChg>
        <pc:spChg chg="mod">
          <ac:chgData name="Peter Boers" userId="832617ed-80de-483a-95af-6810e02a5482" providerId="ADAL" clId="{738F18BF-9D15-58F0-A81B-6B29C6F0F341}" dt="2025-09-30T07:38:27.672" v="3061" actId="20577"/>
          <ac:spMkLst>
            <pc:docMk/>
            <pc:sldMk cId="3808623035" sldId="412"/>
            <ac:spMk id="19" creationId="{92430AB9-EAD4-3B09-CCE0-BD15D9414C57}"/>
          </ac:spMkLst>
        </pc:spChg>
      </pc:sldChg>
      <pc:sldChg chg="del">
        <pc:chgData name="Peter Boers" userId="832617ed-80de-483a-95af-6810e02a5482" providerId="ADAL" clId="{738F18BF-9D15-58F0-A81B-6B29C6F0F341}" dt="2025-09-29T19:40:22.829" v="2758" actId="2696"/>
        <pc:sldMkLst>
          <pc:docMk/>
          <pc:sldMk cId="868273336" sldId="413"/>
        </pc:sldMkLst>
      </pc:sldChg>
      <pc:sldChg chg="del">
        <pc:chgData name="Peter Boers" userId="832617ed-80de-483a-95af-6810e02a5482" providerId="ADAL" clId="{738F18BF-9D15-58F0-A81B-6B29C6F0F341}" dt="2025-09-29T19:40:23.913" v="2762" actId="2696"/>
        <pc:sldMkLst>
          <pc:docMk/>
          <pc:sldMk cId="3132438630" sldId="414"/>
        </pc:sldMkLst>
      </pc:sldChg>
      <pc:sldChg chg="del">
        <pc:chgData name="Peter Boers" userId="832617ed-80de-483a-95af-6810e02a5482" providerId="ADAL" clId="{738F18BF-9D15-58F0-A81B-6B29C6F0F341}" dt="2025-09-29T19:40:24.659" v="2764" actId="2696"/>
        <pc:sldMkLst>
          <pc:docMk/>
          <pc:sldMk cId="3958058744" sldId="415"/>
        </pc:sldMkLst>
      </pc:sldChg>
      <pc:sldChg chg="del">
        <pc:chgData name="Peter Boers" userId="832617ed-80de-483a-95af-6810e02a5482" providerId="ADAL" clId="{738F18BF-9D15-58F0-A81B-6B29C6F0F341}" dt="2025-09-29T19:40:31.288" v="2796" actId="2696"/>
        <pc:sldMkLst>
          <pc:docMk/>
          <pc:sldMk cId="644885761" sldId="416"/>
        </pc:sldMkLst>
      </pc:sldChg>
      <pc:sldChg chg="del">
        <pc:chgData name="Peter Boers" userId="832617ed-80de-483a-95af-6810e02a5482" providerId="ADAL" clId="{738F18BF-9D15-58F0-A81B-6B29C6F0F341}" dt="2025-09-29T19:40:31.697" v="2797" actId="2696"/>
        <pc:sldMkLst>
          <pc:docMk/>
          <pc:sldMk cId="2952199411" sldId="417"/>
        </pc:sldMkLst>
      </pc:sldChg>
      <pc:sldChg chg="del">
        <pc:chgData name="Peter Boers" userId="832617ed-80de-483a-95af-6810e02a5482" providerId="ADAL" clId="{738F18BF-9D15-58F0-A81B-6B29C6F0F341}" dt="2025-09-29T19:40:31.887" v="2798" actId="2696"/>
        <pc:sldMkLst>
          <pc:docMk/>
          <pc:sldMk cId="1391880045" sldId="418"/>
        </pc:sldMkLst>
      </pc:sldChg>
      <pc:sldChg chg="del">
        <pc:chgData name="Peter Boers" userId="832617ed-80de-483a-95af-6810e02a5482" providerId="ADAL" clId="{738F18BF-9D15-58F0-A81B-6B29C6F0F341}" dt="2025-09-29T19:40:32.122" v="2799" actId="2696"/>
        <pc:sldMkLst>
          <pc:docMk/>
          <pc:sldMk cId="2261984076" sldId="419"/>
        </pc:sldMkLst>
      </pc:sldChg>
      <pc:sldChg chg="del">
        <pc:chgData name="Peter Boers" userId="832617ed-80de-483a-95af-6810e02a5482" providerId="ADAL" clId="{738F18BF-9D15-58F0-A81B-6B29C6F0F341}" dt="2025-09-29T19:40:32.316" v="2800" actId="2696"/>
        <pc:sldMkLst>
          <pc:docMk/>
          <pc:sldMk cId="1628253904" sldId="420"/>
        </pc:sldMkLst>
      </pc:sldChg>
      <pc:sldChg chg="del">
        <pc:chgData name="Peter Boers" userId="832617ed-80de-483a-95af-6810e02a5482" providerId="ADAL" clId="{738F18BF-9D15-58F0-A81B-6B29C6F0F341}" dt="2025-09-29T19:40:33.218" v="2804" actId="2696"/>
        <pc:sldMkLst>
          <pc:docMk/>
          <pc:sldMk cId="465278890" sldId="421"/>
        </pc:sldMkLst>
      </pc:sldChg>
      <pc:sldChg chg="del">
        <pc:chgData name="Peter Boers" userId="832617ed-80de-483a-95af-6810e02a5482" providerId="ADAL" clId="{738F18BF-9D15-58F0-A81B-6B29C6F0F341}" dt="2025-09-29T19:40:33.395" v="2805" actId="2696"/>
        <pc:sldMkLst>
          <pc:docMk/>
          <pc:sldMk cId="2430384725" sldId="422"/>
        </pc:sldMkLst>
      </pc:sldChg>
      <pc:sldChg chg="del">
        <pc:chgData name="Peter Boers" userId="832617ed-80de-483a-95af-6810e02a5482" providerId="ADAL" clId="{738F18BF-9D15-58F0-A81B-6B29C6F0F341}" dt="2025-09-29T19:40:33.632" v="2806" actId="2696"/>
        <pc:sldMkLst>
          <pc:docMk/>
          <pc:sldMk cId="1053596442" sldId="423"/>
        </pc:sldMkLst>
      </pc:sldChg>
      <pc:sldChg chg="del">
        <pc:chgData name="Peter Boers" userId="832617ed-80de-483a-95af-6810e02a5482" providerId="ADAL" clId="{738F18BF-9D15-58F0-A81B-6B29C6F0F341}" dt="2025-09-29T19:40:33.764" v="2807" actId="2696"/>
        <pc:sldMkLst>
          <pc:docMk/>
          <pc:sldMk cId="973304878" sldId="424"/>
        </pc:sldMkLst>
      </pc:sldChg>
      <pc:sldChg chg="del">
        <pc:chgData name="Peter Boers" userId="832617ed-80de-483a-95af-6810e02a5482" providerId="ADAL" clId="{738F18BF-9D15-58F0-A81B-6B29C6F0F341}" dt="2025-09-29T19:40:34.170" v="2808" actId="2696"/>
        <pc:sldMkLst>
          <pc:docMk/>
          <pc:sldMk cId="1254912283" sldId="425"/>
        </pc:sldMkLst>
      </pc:sldChg>
      <pc:sldChg chg="del">
        <pc:chgData name="Peter Boers" userId="832617ed-80de-483a-95af-6810e02a5482" providerId="ADAL" clId="{738F18BF-9D15-58F0-A81B-6B29C6F0F341}" dt="2025-09-29T19:40:34.402" v="2809" actId="2696"/>
        <pc:sldMkLst>
          <pc:docMk/>
          <pc:sldMk cId="307577495" sldId="426"/>
        </pc:sldMkLst>
      </pc:sldChg>
      <pc:sldChg chg="del">
        <pc:chgData name="Peter Boers" userId="832617ed-80de-483a-95af-6810e02a5482" providerId="ADAL" clId="{738F18BF-9D15-58F0-A81B-6B29C6F0F341}" dt="2025-09-29T19:40:35.467" v="2814" actId="2696"/>
        <pc:sldMkLst>
          <pc:docMk/>
          <pc:sldMk cId="3169071370" sldId="427"/>
        </pc:sldMkLst>
      </pc:sldChg>
      <pc:sldChg chg="del">
        <pc:chgData name="Peter Boers" userId="832617ed-80de-483a-95af-6810e02a5482" providerId="ADAL" clId="{738F18BF-9D15-58F0-A81B-6B29C6F0F341}" dt="2025-09-29T19:40:35.690" v="2815" actId="2696"/>
        <pc:sldMkLst>
          <pc:docMk/>
          <pc:sldMk cId="357988897" sldId="428"/>
        </pc:sldMkLst>
      </pc:sldChg>
      <pc:sldChg chg="del">
        <pc:chgData name="Peter Boers" userId="832617ed-80de-483a-95af-6810e02a5482" providerId="ADAL" clId="{738F18BF-9D15-58F0-A81B-6B29C6F0F341}" dt="2025-09-29T19:40:35.851" v="2816" actId="2696"/>
        <pc:sldMkLst>
          <pc:docMk/>
          <pc:sldMk cId="1864755003" sldId="429"/>
        </pc:sldMkLst>
      </pc:sldChg>
      <pc:sldChg chg="del">
        <pc:chgData name="Peter Boers" userId="832617ed-80de-483a-95af-6810e02a5482" providerId="ADAL" clId="{738F18BF-9D15-58F0-A81B-6B29C6F0F341}" dt="2025-09-29T19:40:38.760" v="2828" actId="2696"/>
        <pc:sldMkLst>
          <pc:docMk/>
          <pc:sldMk cId="3249038966" sldId="442"/>
        </pc:sldMkLst>
      </pc:sldChg>
      <pc:sldChg chg="del">
        <pc:chgData name="Peter Boers" userId="832617ed-80de-483a-95af-6810e02a5482" providerId="ADAL" clId="{738F18BF-9D15-58F0-A81B-6B29C6F0F341}" dt="2025-09-29T19:40:39.910" v="2835" actId="2696"/>
        <pc:sldMkLst>
          <pc:docMk/>
          <pc:sldMk cId="166499480" sldId="444"/>
        </pc:sldMkLst>
      </pc:sldChg>
      <pc:sldChg chg="del">
        <pc:chgData name="Peter Boers" userId="832617ed-80de-483a-95af-6810e02a5482" providerId="ADAL" clId="{738F18BF-9D15-58F0-A81B-6B29C6F0F341}" dt="2025-09-29T19:40:39.288" v="2831" actId="2696"/>
        <pc:sldMkLst>
          <pc:docMk/>
          <pc:sldMk cId="2225433167" sldId="445"/>
        </pc:sldMkLst>
      </pc:sldChg>
      <pc:sldChg chg="del">
        <pc:chgData name="Peter Boers" userId="832617ed-80de-483a-95af-6810e02a5482" providerId="ADAL" clId="{738F18BF-9D15-58F0-A81B-6B29C6F0F341}" dt="2025-09-29T19:40:39.451" v="2832" actId="2696"/>
        <pc:sldMkLst>
          <pc:docMk/>
          <pc:sldMk cId="2978564653" sldId="446"/>
        </pc:sldMkLst>
      </pc:sldChg>
      <pc:sldChg chg="del">
        <pc:chgData name="Peter Boers" userId="832617ed-80de-483a-95af-6810e02a5482" providerId="ADAL" clId="{738F18BF-9D15-58F0-A81B-6B29C6F0F341}" dt="2025-09-29T19:40:39.766" v="2834" actId="2696"/>
        <pc:sldMkLst>
          <pc:docMk/>
          <pc:sldMk cId="98880531" sldId="448"/>
        </pc:sldMkLst>
      </pc:sldChg>
      <pc:sldChg chg="del">
        <pc:chgData name="Peter Boers" userId="832617ed-80de-483a-95af-6810e02a5482" providerId="ADAL" clId="{738F18BF-9D15-58F0-A81B-6B29C6F0F341}" dt="2025-09-29T19:40:38.936" v="2829" actId="2696"/>
        <pc:sldMkLst>
          <pc:docMk/>
          <pc:sldMk cId="460352509" sldId="449"/>
        </pc:sldMkLst>
      </pc:sldChg>
      <pc:sldChg chg="del">
        <pc:chgData name="Peter Boers" userId="832617ed-80de-483a-95af-6810e02a5482" providerId="ADAL" clId="{738F18BF-9D15-58F0-A81B-6B29C6F0F341}" dt="2025-09-29T19:40:40.689" v="2840" actId="2696"/>
        <pc:sldMkLst>
          <pc:docMk/>
          <pc:sldMk cId="1704581856" sldId="451"/>
        </pc:sldMkLst>
      </pc:sldChg>
      <pc:sldChg chg="del">
        <pc:chgData name="Peter Boers" userId="832617ed-80de-483a-95af-6810e02a5482" providerId="ADAL" clId="{738F18BF-9D15-58F0-A81B-6B29C6F0F341}" dt="2025-09-29T19:40:39.127" v="2830" actId="2696"/>
        <pc:sldMkLst>
          <pc:docMk/>
          <pc:sldMk cId="3357925011" sldId="452"/>
        </pc:sldMkLst>
      </pc:sldChg>
      <pc:sldChg chg="del">
        <pc:chgData name="Peter Boers" userId="832617ed-80de-483a-95af-6810e02a5482" providerId="ADAL" clId="{738F18BF-9D15-58F0-A81B-6B29C6F0F341}" dt="2025-09-29T19:40:39.599" v="2833" actId="2696"/>
        <pc:sldMkLst>
          <pc:docMk/>
          <pc:sldMk cId="2910389362" sldId="453"/>
        </pc:sldMkLst>
      </pc:sldChg>
      <pc:sldChg chg="del">
        <pc:chgData name="Peter Boers" userId="832617ed-80de-483a-95af-6810e02a5482" providerId="ADAL" clId="{738F18BF-9D15-58F0-A81B-6B29C6F0F341}" dt="2025-09-29T19:40:40.080" v="2836" actId="2696"/>
        <pc:sldMkLst>
          <pc:docMk/>
          <pc:sldMk cId="3663534547" sldId="454"/>
        </pc:sldMkLst>
      </pc:sldChg>
      <pc:sldChg chg="del">
        <pc:chgData name="Peter Boers" userId="832617ed-80de-483a-95af-6810e02a5482" providerId="ADAL" clId="{738F18BF-9D15-58F0-A81B-6B29C6F0F341}" dt="2025-09-29T19:40:40.233" v="2837" actId="2696"/>
        <pc:sldMkLst>
          <pc:docMk/>
          <pc:sldMk cId="1355334316" sldId="455"/>
        </pc:sldMkLst>
      </pc:sldChg>
      <pc:sldChg chg="del">
        <pc:chgData name="Peter Boers" userId="832617ed-80de-483a-95af-6810e02a5482" providerId="ADAL" clId="{738F18BF-9D15-58F0-A81B-6B29C6F0F341}" dt="2025-09-29T19:40:40.394" v="2838" actId="2696"/>
        <pc:sldMkLst>
          <pc:docMk/>
          <pc:sldMk cId="3910927311" sldId="456"/>
        </pc:sldMkLst>
      </pc:sldChg>
      <pc:sldChg chg="del">
        <pc:chgData name="Peter Boers" userId="832617ed-80de-483a-95af-6810e02a5482" providerId="ADAL" clId="{738F18BF-9D15-58F0-A81B-6B29C6F0F341}" dt="2025-09-29T19:40:40.530" v="2839" actId="2696"/>
        <pc:sldMkLst>
          <pc:docMk/>
          <pc:sldMk cId="2008469234" sldId="457"/>
        </pc:sldMkLst>
      </pc:sldChg>
      <pc:sldChg chg="modSp add mod">
        <pc:chgData name="Peter Boers" userId="832617ed-80de-483a-95af-6810e02a5482" providerId="ADAL" clId="{738F18BF-9D15-58F0-A81B-6B29C6F0F341}" dt="2025-10-09T06:42:12.409" v="3104" actId="20577"/>
        <pc:sldMkLst>
          <pc:docMk/>
          <pc:sldMk cId="1068945940" sldId="458"/>
        </pc:sldMkLst>
        <pc:spChg chg="mod">
          <ac:chgData name="Peter Boers" userId="832617ed-80de-483a-95af-6810e02a5482" providerId="ADAL" clId="{738F18BF-9D15-58F0-A81B-6B29C6F0F341}" dt="2025-10-09T06:42:12.409" v="3104" actId="20577"/>
          <ac:spMkLst>
            <pc:docMk/>
            <pc:sldMk cId="1068945940" sldId="458"/>
            <ac:spMk id="13" creationId="{9544FCCC-21F2-6B42-A2D4-36F14C56B0B3}"/>
          </ac:spMkLst>
        </pc:spChg>
      </pc:sldChg>
      <pc:sldChg chg="modSp add">
        <pc:chgData name="Peter Boers" userId="832617ed-80de-483a-95af-6810e02a5482" providerId="ADAL" clId="{738F18BF-9D15-58F0-A81B-6B29C6F0F341}" dt="2025-10-09T06:43:09.044" v="3145" actId="20577"/>
        <pc:sldMkLst>
          <pc:docMk/>
          <pc:sldMk cId="2164676691" sldId="459"/>
        </pc:sldMkLst>
        <pc:spChg chg="mod">
          <ac:chgData name="Peter Boers" userId="832617ed-80de-483a-95af-6810e02a5482" providerId="ADAL" clId="{738F18BF-9D15-58F0-A81B-6B29C6F0F341}" dt="2025-10-09T06:43:09.044" v="3145" actId="20577"/>
          <ac:spMkLst>
            <pc:docMk/>
            <pc:sldMk cId="2164676691" sldId="459"/>
            <ac:spMk id="13" creationId="{D56D5AA8-67F6-0F73-AECA-EFDFB07F6C12}"/>
          </ac:spMkLst>
        </pc:spChg>
      </pc:sldChg>
      <pc:sldChg chg="modSp add modAnim">
        <pc:chgData name="Peter Boers" userId="832617ed-80de-483a-95af-6810e02a5482" providerId="ADAL" clId="{738F18BF-9D15-58F0-A81B-6B29C6F0F341}" dt="2025-10-09T06:43:55.995" v="3163" actId="113"/>
        <pc:sldMkLst>
          <pc:docMk/>
          <pc:sldMk cId="945387237" sldId="460"/>
        </pc:sldMkLst>
        <pc:spChg chg="mod">
          <ac:chgData name="Peter Boers" userId="832617ed-80de-483a-95af-6810e02a5482" providerId="ADAL" clId="{738F18BF-9D15-58F0-A81B-6B29C6F0F341}" dt="2025-10-09T06:43:55.995" v="3163" actId="113"/>
          <ac:spMkLst>
            <pc:docMk/>
            <pc:sldMk cId="945387237" sldId="460"/>
            <ac:spMk id="7" creationId="{A373F01B-DF14-EEF6-49E5-309BB77D2F21}"/>
          </ac:spMkLst>
        </pc:spChg>
      </pc:sldChg>
      <pc:sldChg chg="del">
        <pc:chgData name="Peter Boers" userId="832617ed-80de-483a-95af-6810e02a5482" providerId="ADAL" clId="{738F18BF-9D15-58F0-A81B-6B29C6F0F341}" dt="2025-09-29T17:44:44.921" v="1" actId="2696"/>
        <pc:sldMkLst>
          <pc:docMk/>
          <pc:sldMk cId="3470574284" sldId="460"/>
        </pc:sldMkLst>
      </pc:sldChg>
      <pc:sldChg chg="modSp add mod">
        <pc:chgData name="Peter Boers" userId="832617ed-80de-483a-95af-6810e02a5482" providerId="ADAL" clId="{738F18BF-9D15-58F0-A81B-6B29C6F0F341}" dt="2025-09-29T17:50:31.239" v="101"/>
        <pc:sldMkLst>
          <pc:docMk/>
          <pc:sldMk cId="2735750414" sldId="461"/>
        </pc:sldMkLst>
        <pc:spChg chg="mod">
          <ac:chgData name="Peter Boers" userId="832617ed-80de-483a-95af-6810e02a5482" providerId="ADAL" clId="{738F18BF-9D15-58F0-A81B-6B29C6F0F341}" dt="2025-09-29T17:50:31.239" v="101"/>
          <ac:spMkLst>
            <pc:docMk/>
            <pc:sldMk cId="2735750414" sldId="461"/>
            <ac:spMk id="4" creationId="{62D17DF7-A74F-535C-80D1-79C4F484447D}"/>
          </ac:spMkLst>
        </pc:spChg>
      </pc:sldChg>
      <pc:sldChg chg="modSp add mod modAnim">
        <pc:chgData name="Peter Boers" userId="832617ed-80de-483a-95af-6810e02a5482" providerId="ADAL" clId="{738F18BF-9D15-58F0-A81B-6B29C6F0F341}" dt="2025-10-09T06:49:38.139" v="3478" actId="20577"/>
        <pc:sldMkLst>
          <pc:docMk/>
          <pc:sldMk cId="2135332603" sldId="462"/>
        </pc:sldMkLst>
        <pc:spChg chg="mod">
          <ac:chgData name="Peter Boers" userId="832617ed-80de-483a-95af-6810e02a5482" providerId="ADAL" clId="{738F18BF-9D15-58F0-A81B-6B29C6F0F341}" dt="2025-09-29T18:02:57.118" v="849" actId="20577"/>
          <ac:spMkLst>
            <pc:docMk/>
            <pc:sldMk cId="2135332603" sldId="462"/>
            <ac:spMk id="4" creationId="{2889AD67-F4FF-A852-5CEE-3E0D673437F0}"/>
          </ac:spMkLst>
        </pc:spChg>
        <pc:spChg chg="mod">
          <ac:chgData name="Peter Boers" userId="832617ed-80de-483a-95af-6810e02a5482" providerId="ADAL" clId="{738F18BF-9D15-58F0-A81B-6B29C6F0F341}" dt="2025-10-09T06:49:38.139" v="3478" actId="20577"/>
          <ac:spMkLst>
            <pc:docMk/>
            <pc:sldMk cId="2135332603" sldId="462"/>
            <ac:spMk id="7" creationId="{0C6D623D-CB68-FA0D-57CB-B4E7985B6402}"/>
          </ac:spMkLst>
        </pc:spChg>
      </pc:sldChg>
      <pc:sldChg chg="addSp delSp modSp add mod modAnim">
        <pc:chgData name="Peter Boers" userId="832617ed-80de-483a-95af-6810e02a5482" providerId="ADAL" clId="{738F18BF-9D15-58F0-A81B-6B29C6F0F341}" dt="2025-10-09T06:47:28.913" v="3358" actId="20577"/>
        <pc:sldMkLst>
          <pc:docMk/>
          <pc:sldMk cId="2225893615" sldId="463"/>
        </pc:sldMkLst>
        <pc:spChg chg="mod">
          <ac:chgData name="Peter Boers" userId="832617ed-80de-483a-95af-6810e02a5482" providerId="ADAL" clId="{738F18BF-9D15-58F0-A81B-6B29C6F0F341}" dt="2025-09-29T17:57:20.572" v="658" actId="20577"/>
          <ac:spMkLst>
            <pc:docMk/>
            <pc:sldMk cId="2225893615" sldId="463"/>
            <ac:spMk id="4" creationId="{0E33296D-5BD2-1095-CC8C-BE3AFF5D1BFF}"/>
          </ac:spMkLst>
        </pc:spChg>
        <pc:spChg chg="mod">
          <ac:chgData name="Peter Boers" userId="832617ed-80de-483a-95af-6810e02a5482" providerId="ADAL" clId="{738F18BF-9D15-58F0-A81B-6B29C6F0F341}" dt="2025-10-09T06:47:28.913" v="3358" actId="20577"/>
          <ac:spMkLst>
            <pc:docMk/>
            <pc:sldMk cId="2225893615" sldId="463"/>
            <ac:spMk id="7" creationId="{AAA99682-E5DA-CE4C-271E-3A1B2B0E7CE7}"/>
          </ac:spMkLst>
        </pc:spChg>
        <pc:picChg chg="add mod">
          <ac:chgData name="Peter Boers" userId="832617ed-80de-483a-95af-6810e02a5482" providerId="ADAL" clId="{738F18BF-9D15-58F0-A81B-6B29C6F0F341}" dt="2025-09-29T18:12:49.232" v="1024" actId="1076"/>
          <ac:picMkLst>
            <pc:docMk/>
            <pc:sldMk cId="2225893615" sldId="463"/>
            <ac:picMk id="1028" creationId="{BB2124C5-F534-40B6-9632-B7EAED85C825}"/>
          </ac:picMkLst>
        </pc:picChg>
        <pc:picChg chg="add mod">
          <ac:chgData name="Peter Boers" userId="832617ed-80de-483a-95af-6810e02a5482" providerId="ADAL" clId="{738F18BF-9D15-58F0-A81B-6B29C6F0F341}" dt="2025-09-29T18:12:46.961" v="1023" actId="1076"/>
          <ac:picMkLst>
            <pc:docMk/>
            <pc:sldMk cId="2225893615" sldId="463"/>
            <ac:picMk id="1030" creationId="{9F18F24E-A70B-29B1-34B0-220C98113348}"/>
          </ac:picMkLst>
        </pc:picChg>
      </pc:sldChg>
      <pc:sldChg chg="modSp add mod">
        <pc:chgData name="Peter Boers" userId="832617ed-80de-483a-95af-6810e02a5482" providerId="ADAL" clId="{738F18BF-9D15-58F0-A81B-6B29C6F0F341}" dt="2025-09-29T18:03:50.096" v="865" actId="20577"/>
        <pc:sldMkLst>
          <pc:docMk/>
          <pc:sldMk cId="3155668405" sldId="464"/>
        </pc:sldMkLst>
        <pc:spChg chg="mod">
          <ac:chgData name="Peter Boers" userId="832617ed-80de-483a-95af-6810e02a5482" providerId="ADAL" clId="{738F18BF-9D15-58F0-A81B-6B29C6F0F341}" dt="2025-09-29T18:03:50.096" v="865" actId="20577"/>
          <ac:spMkLst>
            <pc:docMk/>
            <pc:sldMk cId="3155668405" sldId="464"/>
            <ac:spMk id="4" creationId="{FCF71174-4823-97DE-F96D-0725267E4719}"/>
          </ac:spMkLst>
        </pc:spChg>
      </pc:sldChg>
      <pc:sldChg chg="addSp modSp add mod">
        <pc:chgData name="Peter Boers" userId="832617ed-80de-483a-95af-6810e02a5482" providerId="ADAL" clId="{738F18BF-9D15-58F0-A81B-6B29C6F0F341}" dt="2025-10-09T06:53:05.093" v="3621" actId="114"/>
        <pc:sldMkLst>
          <pc:docMk/>
          <pc:sldMk cId="2470870315" sldId="465"/>
        </pc:sldMkLst>
        <pc:spChg chg="mod">
          <ac:chgData name="Peter Boers" userId="832617ed-80de-483a-95af-6810e02a5482" providerId="ADAL" clId="{738F18BF-9D15-58F0-A81B-6B29C6F0F341}" dt="2025-09-29T18:04:00.366" v="870" actId="20577"/>
          <ac:spMkLst>
            <pc:docMk/>
            <pc:sldMk cId="2470870315" sldId="465"/>
            <ac:spMk id="4" creationId="{838A5F55-2186-342F-22C8-2DEFFC6472F2}"/>
          </ac:spMkLst>
        </pc:spChg>
        <pc:spChg chg="mod">
          <ac:chgData name="Peter Boers" userId="832617ed-80de-483a-95af-6810e02a5482" providerId="ADAL" clId="{738F18BF-9D15-58F0-A81B-6B29C6F0F341}" dt="2025-10-09T06:53:05.093" v="3621" actId="114"/>
          <ac:spMkLst>
            <pc:docMk/>
            <pc:sldMk cId="2470870315" sldId="465"/>
            <ac:spMk id="10" creationId="{E079DB68-CD38-3AA2-AD90-88A840F35220}"/>
          </ac:spMkLst>
        </pc:spChg>
        <pc:picChg chg="mod">
          <ac:chgData name="Peter Boers" userId="832617ed-80de-483a-95af-6810e02a5482" providerId="ADAL" clId="{738F18BF-9D15-58F0-A81B-6B29C6F0F341}" dt="2025-09-29T18:04:34.017" v="912" actId="1076"/>
          <ac:picMkLst>
            <pc:docMk/>
            <pc:sldMk cId="2470870315" sldId="465"/>
            <ac:picMk id="5" creationId="{63CEE198-2E6F-62FC-F20F-313E547A043C}"/>
          </ac:picMkLst>
        </pc:picChg>
        <pc:picChg chg="add mod">
          <ac:chgData name="Peter Boers" userId="832617ed-80de-483a-95af-6810e02a5482" providerId="ADAL" clId="{738F18BF-9D15-58F0-A81B-6B29C6F0F341}" dt="2025-09-29T18:04:36.819" v="914" actId="1076"/>
          <ac:picMkLst>
            <pc:docMk/>
            <pc:sldMk cId="2470870315" sldId="465"/>
            <ac:picMk id="6" creationId="{4B1487F4-9C5A-F45A-894C-A18248E93493}"/>
          </ac:picMkLst>
        </pc:picChg>
      </pc:sldChg>
      <pc:sldChg chg="add">
        <pc:chgData name="Peter Boers" userId="832617ed-80de-483a-95af-6810e02a5482" providerId="ADAL" clId="{738F18BF-9D15-58F0-A81B-6B29C6F0F341}" dt="2025-09-29T18:02:28.664" v="836"/>
        <pc:sldMkLst>
          <pc:docMk/>
          <pc:sldMk cId="733698266" sldId="466"/>
        </pc:sldMkLst>
      </pc:sldChg>
      <pc:sldChg chg="add">
        <pc:chgData name="Peter Boers" userId="832617ed-80de-483a-95af-6810e02a5482" providerId="ADAL" clId="{738F18BF-9D15-58F0-A81B-6B29C6F0F341}" dt="2025-09-29T18:07:38.926" v="920"/>
        <pc:sldMkLst>
          <pc:docMk/>
          <pc:sldMk cId="3995427933" sldId="493"/>
        </pc:sldMkLst>
      </pc:sldChg>
      <pc:sldChg chg="modSp add mod modAnim">
        <pc:chgData name="Peter Boers" userId="832617ed-80de-483a-95af-6810e02a5482" providerId="ADAL" clId="{738F18BF-9D15-58F0-A81B-6B29C6F0F341}" dt="2025-09-30T06:33:25.150" v="2959"/>
        <pc:sldMkLst>
          <pc:docMk/>
          <pc:sldMk cId="1840153234" sldId="494"/>
        </pc:sldMkLst>
        <pc:spChg chg="mod">
          <ac:chgData name="Peter Boers" userId="832617ed-80de-483a-95af-6810e02a5482" providerId="ADAL" clId="{738F18BF-9D15-58F0-A81B-6B29C6F0F341}" dt="2025-09-30T06:33:17.080" v="2958" actId="1076"/>
          <ac:spMkLst>
            <pc:docMk/>
            <pc:sldMk cId="1840153234" sldId="494"/>
            <ac:spMk id="9" creationId="{8AD8DE66-C134-F6FF-2488-F45D23A39B93}"/>
          </ac:spMkLst>
        </pc:spChg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29447534" sldId="496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472971962" sldId="498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3199511217" sldId="500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145120505" sldId="501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1755167247" sldId="504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1979800848" sldId="505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2158049727" sldId="506"/>
        </pc:sldMkLst>
      </pc:sldChg>
      <pc:sldChg chg="add">
        <pc:chgData name="Peter Boers" userId="832617ed-80de-483a-95af-6810e02a5482" providerId="ADAL" clId="{738F18BF-9D15-58F0-A81B-6B29C6F0F341}" dt="2025-09-29T18:13:45.221" v="1025"/>
        <pc:sldMkLst>
          <pc:docMk/>
          <pc:sldMk cId="3444220659" sldId="508"/>
        </pc:sldMkLst>
      </pc:sldChg>
      <pc:sldChg chg="delSp modSp add mod">
        <pc:chgData name="Peter Boers" userId="832617ed-80de-483a-95af-6810e02a5482" providerId="ADAL" clId="{738F18BF-9D15-58F0-A81B-6B29C6F0F341}" dt="2025-09-29T18:14:53.156" v="1033" actId="1076"/>
        <pc:sldMkLst>
          <pc:docMk/>
          <pc:sldMk cId="1568475618" sldId="509"/>
        </pc:sldMkLst>
        <pc:spChg chg="mod">
          <ac:chgData name="Peter Boers" userId="832617ed-80de-483a-95af-6810e02a5482" providerId="ADAL" clId="{738F18BF-9D15-58F0-A81B-6B29C6F0F341}" dt="2025-09-29T18:14:42.908" v="1027" actId="20577"/>
          <ac:spMkLst>
            <pc:docMk/>
            <pc:sldMk cId="1568475618" sldId="509"/>
            <ac:spMk id="4" creationId="{312A324C-972D-6ADE-9563-FD9E49CD87DF}"/>
          </ac:spMkLst>
        </pc:spChg>
        <pc:spChg chg="mod">
          <ac:chgData name="Peter Boers" userId="832617ed-80de-483a-95af-6810e02a5482" providerId="ADAL" clId="{738F18BF-9D15-58F0-A81B-6B29C6F0F341}" dt="2025-09-29T18:14:44.855" v="1029" actId="20577"/>
          <ac:spMkLst>
            <pc:docMk/>
            <pc:sldMk cId="1568475618" sldId="509"/>
            <ac:spMk id="7" creationId="{039D33EB-B0ED-AD29-BE28-DF237291BB29}"/>
          </ac:spMkLst>
        </pc:spChg>
        <pc:picChg chg="mod">
          <ac:chgData name="Peter Boers" userId="832617ed-80de-483a-95af-6810e02a5482" providerId="ADAL" clId="{738F18BF-9D15-58F0-A81B-6B29C6F0F341}" dt="2025-09-29T18:14:53.156" v="1033" actId="1076"/>
          <ac:picMkLst>
            <pc:docMk/>
            <pc:sldMk cId="1568475618" sldId="509"/>
            <ac:picMk id="1028" creationId="{8CDD8FF0-638A-C2FD-B14A-BC1EBC57FEAF}"/>
          </ac:picMkLst>
        </pc:picChg>
      </pc:sldChg>
      <pc:sldChg chg="addSp delSp modSp add del mod modAnim">
        <pc:chgData name="Peter Boers" userId="832617ed-80de-483a-95af-6810e02a5482" providerId="ADAL" clId="{738F18BF-9D15-58F0-A81B-6B29C6F0F341}" dt="2025-10-09T07:10:34.135" v="4048" actId="20577"/>
        <pc:sldMkLst>
          <pc:docMk/>
          <pc:sldMk cId="1748757936" sldId="510"/>
        </pc:sldMkLst>
        <pc:spChg chg="mod">
          <ac:chgData name="Peter Boers" userId="832617ed-80de-483a-95af-6810e02a5482" providerId="ADAL" clId="{738F18BF-9D15-58F0-A81B-6B29C6F0F341}" dt="2025-09-30T06:36:54.390" v="2990" actId="20577"/>
          <ac:spMkLst>
            <pc:docMk/>
            <pc:sldMk cId="1748757936" sldId="510"/>
            <ac:spMk id="4" creationId="{EC642C5C-E36A-D5F2-9C33-E50DE62A4B06}"/>
          </ac:spMkLst>
        </pc:spChg>
        <pc:spChg chg="add mod">
          <ac:chgData name="Peter Boers" userId="832617ed-80de-483a-95af-6810e02a5482" providerId="ADAL" clId="{738F18BF-9D15-58F0-A81B-6B29C6F0F341}" dt="2025-09-29T19:42:50.540" v="2869" actId="20577"/>
          <ac:spMkLst>
            <pc:docMk/>
            <pc:sldMk cId="1748757936" sldId="510"/>
            <ac:spMk id="6" creationId="{3CFB1708-5FC7-63A5-EC6E-41B0D082FCB6}"/>
          </ac:spMkLst>
        </pc:spChg>
        <pc:spChg chg="add mod">
          <ac:chgData name="Peter Boers" userId="832617ed-80de-483a-95af-6810e02a5482" providerId="ADAL" clId="{738F18BF-9D15-58F0-A81B-6B29C6F0F341}" dt="2025-09-29T19:42:55.985" v="2885" actId="20577"/>
          <ac:spMkLst>
            <pc:docMk/>
            <pc:sldMk cId="1748757936" sldId="510"/>
            <ac:spMk id="7" creationId="{75133AFA-3AC8-3AED-2F2B-2C287C5083CA}"/>
          </ac:spMkLst>
        </pc:spChg>
        <pc:spChg chg="add mod">
          <ac:chgData name="Peter Boers" userId="832617ed-80de-483a-95af-6810e02a5482" providerId="ADAL" clId="{738F18BF-9D15-58F0-A81B-6B29C6F0F341}" dt="2025-09-29T19:43:13.940" v="2905" actId="14100"/>
          <ac:spMkLst>
            <pc:docMk/>
            <pc:sldMk cId="1748757936" sldId="510"/>
            <ac:spMk id="9" creationId="{A19C2B34-0AE3-3334-F646-9C810678DDA9}"/>
          </ac:spMkLst>
        </pc:spChg>
        <pc:spChg chg="add mod">
          <ac:chgData name="Peter Boers" userId="832617ed-80de-483a-95af-6810e02a5482" providerId="ADAL" clId="{738F18BF-9D15-58F0-A81B-6B29C6F0F341}" dt="2025-09-29T19:43:31.400" v="2917" actId="20577"/>
          <ac:spMkLst>
            <pc:docMk/>
            <pc:sldMk cId="1748757936" sldId="510"/>
            <ac:spMk id="11" creationId="{D583C30F-2229-CF2F-653F-0A32720006BE}"/>
          </ac:spMkLst>
        </pc:spChg>
        <pc:spChg chg="mod">
          <ac:chgData name="Peter Boers" userId="832617ed-80de-483a-95af-6810e02a5482" providerId="ADAL" clId="{738F18BF-9D15-58F0-A81B-6B29C6F0F341}" dt="2025-10-09T07:10:34.135" v="4048" actId="20577"/>
          <ac:spMkLst>
            <pc:docMk/>
            <pc:sldMk cId="1748757936" sldId="510"/>
            <ac:spMk id="13" creationId="{06F32EAB-350E-F800-8099-A6EDB170E1EB}"/>
          </ac:spMkLst>
        </pc:spChg>
        <pc:spChg chg="mod">
          <ac:chgData name="Peter Boers" userId="832617ed-80de-483a-95af-6810e02a5482" providerId="ADAL" clId="{738F18BF-9D15-58F0-A81B-6B29C6F0F341}" dt="2025-09-29T19:48:40.077" v="2940" actId="1076"/>
          <ac:spMkLst>
            <pc:docMk/>
            <pc:sldMk cId="1748757936" sldId="510"/>
            <ac:spMk id="24" creationId="{305B2D26-5B41-C01A-18D9-7D0ACAD2B70E}"/>
          </ac:spMkLst>
        </pc:spChg>
        <pc:picChg chg="add mod">
          <ac:chgData name="Peter Boers" userId="832617ed-80de-483a-95af-6810e02a5482" providerId="ADAL" clId="{738F18BF-9D15-58F0-A81B-6B29C6F0F341}" dt="2025-09-29T19:48:06.202" v="2928" actId="1076"/>
          <ac:picMkLst>
            <pc:docMk/>
            <pc:sldMk cId="1748757936" sldId="510"/>
            <ac:picMk id="5" creationId="{D10FC842-3E3B-9682-2C5D-A76668281DC8}"/>
          </ac:picMkLst>
        </pc:picChg>
        <pc:picChg chg="add mod">
          <ac:chgData name="Peter Boers" userId="832617ed-80de-483a-95af-6810e02a5482" providerId="ADAL" clId="{738F18BF-9D15-58F0-A81B-6B29C6F0F341}" dt="2025-09-29T19:48:14.600" v="2932" actId="1076"/>
          <ac:picMkLst>
            <pc:docMk/>
            <pc:sldMk cId="1748757936" sldId="510"/>
            <ac:picMk id="8" creationId="{250D7DA0-07EC-BCB6-1DDF-D6DFB9928E5D}"/>
          </ac:picMkLst>
        </pc:picChg>
        <pc:picChg chg="add mod">
          <ac:chgData name="Peter Boers" userId="832617ed-80de-483a-95af-6810e02a5482" providerId="ADAL" clId="{738F18BF-9D15-58F0-A81B-6B29C6F0F341}" dt="2025-09-29T19:48:31.685" v="2939" actId="1076"/>
          <ac:picMkLst>
            <pc:docMk/>
            <pc:sldMk cId="1748757936" sldId="510"/>
            <ac:picMk id="10" creationId="{5D788DE6-AA5C-0F9B-312A-535635AF06E6}"/>
          </ac:picMkLst>
        </pc:picChg>
        <pc:picChg chg="add mod">
          <ac:chgData name="Peter Boers" userId="832617ed-80de-483a-95af-6810e02a5482" providerId="ADAL" clId="{738F18BF-9D15-58F0-A81B-6B29C6F0F341}" dt="2025-09-29T19:46:38.899" v="2923" actId="1076"/>
          <ac:picMkLst>
            <pc:docMk/>
            <pc:sldMk cId="1748757936" sldId="510"/>
            <ac:picMk id="8196" creationId="{88CE8D5F-FE6E-8559-3C0A-3231B9EE829A}"/>
          </ac:picMkLst>
        </pc:picChg>
        <pc:picChg chg="add mod">
          <ac:chgData name="Peter Boers" userId="832617ed-80de-483a-95af-6810e02a5482" providerId="ADAL" clId="{738F18BF-9D15-58F0-A81B-6B29C6F0F341}" dt="2025-09-29T19:46:34.259" v="2921" actId="14100"/>
          <ac:picMkLst>
            <pc:docMk/>
            <pc:sldMk cId="1748757936" sldId="510"/>
            <ac:picMk id="8198" creationId="{B17427FE-176A-25D8-F2CC-3F7A38CE412E}"/>
          </ac:picMkLst>
        </pc:picChg>
      </pc:sldChg>
      <pc:sldChg chg="delSp modSp add del mod">
        <pc:chgData name="Peter Boers" userId="832617ed-80de-483a-95af-6810e02a5482" providerId="ADAL" clId="{738F18BF-9D15-58F0-A81B-6B29C6F0F341}" dt="2025-09-29T18:40:17.110" v="1828" actId="2696"/>
        <pc:sldMkLst>
          <pc:docMk/>
          <pc:sldMk cId="3871829342" sldId="510"/>
        </pc:sldMkLst>
      </pc:sldChg>
      <pc:sldChg chg="addSp delSp modSp add mod modAnim">
        <pc:chgData name="Peter Boers" userId="832617ed-80de-483a-95af-6810e02a5482" providerId="ADAL" clId="{738F18BF-9D15-58F0-A81B-6B29C6F0F341}" dt="2025-09-30T06:36:31.149" v="2967"/>
        <pc:sldMkLst>
          <pc:docMk/>
          <pc:sldMk cId="2392168639" sldId="511"/>
        </pc:sldMkLst>
        <pc:spChg chg="add mod">
          <ac:chgData name="Peter Boers" userId="832617ed-80de-483a-95af-6810e02a5482" providerId="ADAL" clId="{738F18BF-9D15-58F0-A81B-6B29C6F0F341}" dt="2025-09-29T18:34:12.475" v="1293" actId="20577"/>
          <ac:spMkLst>
            <pc:docMk/>
            <pc:sldMk cId="2392168639" sldId="511"/>
            <ac:spMk id="4" creationId="{680544B5-3FF7-6BF6-2E45-A77D8B2FBC57}"/>
          </ac:spMkLst>
        </pc:spChg>
        <pc:spChg chg="mod">
          <ac:chgData name="Peter Boers" userId="832617ed-80de-483a-95af-6810e02a5482" providerId="ADAL" clId="{738F18BF-9D15-58F0-A81B-6B29C6F0F341}" dt="2025-09-29T18:33:43.670" v="1267" actId="5793"/>
          <ac:spMkLst>
            <pc:docMk/>
            <pc:sldMk cId="2392168639" sldId="511"/>
            <ac:spMk id="12" creationId="{F5D42685-1B4E-F5D2-2A6A-8A16CD17CD7C}"/>
          </ac:spMkLst>
        </pc:spChg>
        <pc:spChg chg="mod">
          <ac:chgData name="Peter Boers" userId="832617ed-80de-483a-95af-6810e02a5482" providerId="ADAL" clId="{738F18BF-9D15-58F0-A81B-6B29C6F0F341}" dt="2025-09-29T18:34:00.061" v="1278" actId="14100"/>
          <ac:spMkLst>
            <pc:docMk/>
            <pc:sldMk cId="2392168639" sldId="511"/>
            <ac:spMk id="13" creationId="{0C66BF4C-0265-FF3F-EC20-097464ED0BE1}"/>
          </ac:spMkLst>
        </pc:spChg>
        <pc:spChg chg="mod">
          <ac:chgData name="Peter Boers" userId="832617ed-80de-483a-95af-6810e02a5482" providerId="ADAL" clId="{738F18BF-9D15-58F0-A81B-6B29C6F0F341}" dt="2025-09-29T18:37:17.256" v="1608" actId="1076"/>
          <ac:spMkLst>
            <pc:docMk/>
            <pc:sldMk cId="2392168639" sldId="511"/>
            <ac:spMk id="17" creationId="{C27E16D9-DCCE-392F-ED69-3915290B7A32}"/>
          </ac:spMkLst>
        </pc:spChg>
        <pc:spChg chg="mod">
          <ac:chgData name="Peter Boers" userId="832617ed-80de-483a-95af-6810e02a5482" providerId="ADAL" clId="{738F18BF-9D15-58F0-A81B-6B29C6F0F341}" dt="2025-09-29T18:34:23.975" v="1295" actId="1076"/>
          <ac:spMkLst>
            <pc:docMk/>
            <pc:sldMk cId="2392168639" sldId="511"/>
            <ac:spMk id="21" creationId="{80C28107-581F-C8A5-C239-B2D0FB513F84}"/>
          </ac:spMkLst>
        </pc:spChg>
        <pc:spChg chg="mod">
          <ac:chgData name="Peter Boers" userId="832617ed-80de-483a-95af-6810e02a5482" providerId="ADAL" clId="{738F18BF-9D15-58F0-A81B-6B29C6F0F341}" dt="2025-09-29T18:33:19.722" v="1230" actId="20577"/>
          <ac:spMkLst>
            <pc:docMk/>
            <pc:sldMk cId="2392168639" sldId="511"/>
            <ac:spMk id="23" creationId="{31330C4F-553D-9919-B287-5F484FF8D55A}"/>
          </ac:spMkLst>
        </pc:spChg>
        <pc:spChg chg="add del">
          <ac:chgData name="Peter Boers" userId="832617ed-80de-483a-95af-6810e02a5482" providerId="ADAL" clId="{738F18BF-9D15-58F0-A81B-6B29C6F0F341}" dt="2025-09-29T18:35:52.397" v="1434" actId="478"/>
          <ac:spMkLst>
            <pc:docMk/>
            <pc:sldMk cId="2392168639" sldId="511"/>
            <ac:spMk id="34" creationId="{C6BA51B8-9266-5339-9CB2-B20EB234056C}"/>
          </ac:spMkLst>
        </pc:spChg>
        <pc:spChg chg="mod">
          <ac:chgData name="Peter Boers" userId="832617ed-80de-483a-95af-6810e02a5482" providerId="ADAL" clId="{738F18BF-9D15-58F0-A81B-6B29C6F0F341}" dt="2025-09-29T18:37:22.738" v="1614" actId="20577"/>
          <ac:spMkLst>
            <pc:docMk/>
            <pc:sldMk cId="2392168639" sldId="511"/>
            <ac:spMk id="36" creationId="{BB9BF2B4-A22A-45EF-C9A7-29860EBCA301}"/>
          </ac:spMkLst>
        </pc:spChg>
        <pc:spChg chg="mod">
          <ac:chgData name="Peter Boers" userId="832617ed-80de-483a-95af-6810e02a5482" providerId="ADAL" clId="{738F18BF-9D15-58F0-A81B-6B29C6F0F341}" dt="2025-09-29T18:39:59.854" v="1827" actId="20577"/>
          <ac:spMkLst>
            <pc:docMk/>
            <pc:sldMk cId="2392168639" sldId="511"/>
            <ac:spMk id="40" creationId="{AFF6CEDA-DB02-8093-8583-DADEE50C9494}"/>
          </ac:spMkLst>
        </pc:spChg>
        <pc:picChg chg="add del">
          <ac:chgData name="Peter Boers" userId="832617ed-80de-483a-95af-6810e02a5482" providerId="ADAL" clId="{738F18BF-9D15-58F0-A81B-6B29C6F0F341}" dt="2025-09-29T18:34:04.671" v="1281" actId="478"/>
          <ac:picMkLst>
            <pc:docMk/>
            <pc:sldMk cId="2392168639" sldId="511"/>
            <ac:picMk id="56" creationId="{9B6FDD36-7BEF-7500-2FB9-118165242D68}"/>
          </ac:picMkLst>
        </pc:picChg>
      </pc:sldChg>
      <pc:sldChg chg="modSp add del mod modAnim">
        <pc:chgData name="Peter Boers" userId="832617ed-80de-483a-95af-6810e02a5482" providerId="ADAL" clId="{738F18BF-9D15-58F0-A81B-6B29C6F0F341}" dt="2025-10-09T07:00:07.036" v="3782"/>
        <pc:sldMkLst>
          <pc:docMk/>
          <pc:sldMk cId="921285778" sldId="512"/>
        </pc:sldMkLst>
        <pc:spChg chg="mod">
          <ac:chgData name="Peter Boers" userId="832617ed-80de-483a-95af-6810e02a5482" providerId="ADAL" clId="{738F18BF-9D15-58F0-A81B-6B29C6F0F341}" dt="2025-09-29T19:14:27.377" v="1851" actId="20577"/>
          <ac:spMkLst>
            <pc:docMk/>
            <pc:sldMk cId="921285778" sldId="512"/>
            <ac:spMk id="4" creationId="{8B83395F-C47D-FD1C-D028-C14A677F636C}"/>
          </ac:spMkLst>
        </pc:spChg>
        <pc:spChg chg="mod">
          <ac:chgData name="Peter Boers" userId="832617ed-80de-483a-95af-6810e02a5482" providerId="ADAL" clId="{738F18BF-9D15-58F0-A81B-6B29C6F0F341}" dt="2025-10-09T06:54:20.027" v="3623" actId="20577"/>
          <ac:spMkLst>
            <pc:docMk/>
            <pc:sldMk cId="921285778" sldId="512"/>
            <ac:spMk id="7" creationId="{C5F595C1-4110-5E3C-FBAA-BD9CB4DEA0F8}"/>
          </ac:spMkLst>
        </pc:spChg>
      </pc:sldChg>
      <pc:sldChg chg="addSp delSp modSp add del mod ord modAnim">
        <pc:chgData name="Peter Boers" userId="832617ed-80de-483a-95af-6810e02a5482" providerId="ADAL" clId="{738F18BF-9D15-58F0-A81B-6B29C6F0F341}" dt="2025-10-09T06:59:53.181" v="3781" actId="20577"/>
        <pc:sldMkLst>
          <pc:docMk/>
          <pc:sldMk cId="3528794628" sldId="513"/>
        </pc:sldMkLst>
        <pc:spChg chg="mod">
          <ac:chgData name="Peter Boers" userId="832617ed-80de-483a-95af-6810e02a5482" providerId="ADAL" clId="{738F18BF-9D15-58F0-A81B-6B29C6F0F341}" dt="2025-09-29T19:19:08.913" v="2246" actId="20577"/>
          <ac:spMkLst>
            <pc:docMk/>
            <pc:sldMk cId="3528794628" sldId="513"/>
            <ac:spMk id="4" creationId="{031CDD1F-B70D-E10F-7060-303992EFDFCC}"/>
          </ac:spMkLst>
        </pc:spChg>
        <pc:spChg chg="mod">
          <ac:chgData name="Peter Boers" userId="832617ed-80de-483a-95af-6810e02a5482" providerId="ADAL" clId="{738F18BF-9D15-58F0-A81B-6B29C6F0F341}" dt="2025-10-09T06:59:53.181" v="3781" actId="20577"/>
          <ac:spMkLst>
            <pc:docMk/>
            <pc:sldMk cId="3528794628" sldId="513"/>
            <ac:spMk id="7" creationId="{213A474D-4328-2FEA-5D46-8853661B2666}"/>
          </ac:spMkLst>
        </pc:spChg>
        <pc:picChg chg="add mod">
          <ac:chgData name="Peter Boers" userId="832617ed-80de-483a-95af-6810e02a5482" providerId="ADAL" clId="{738F18BF-9D15-58F0-A81B-6B29C6F0F341}" dt="2025-09-29T19:19:01.954" v="2242" actId="1076"/>
          <ac:picMkLst>
            <pc:docMk/>
            <pc:sldMk cId="3528794628" sldId="513"/>
            <ac:picMk id="6" creationId="{E5EEF875-A540-F385-DF56-6B99A0E61684}"/>
          </ac:picMkLst>
        </pc:picChg>
      </pc:sldChg>
      <pc:sldChg chg="modSp add mod modAnim">
        <pc:chgData name="Peter Boers" userId="832617ed-80de-483a-95af-6810e02a5482" providerId="ADAL" clId="{738F18BF-9D15-58F0-A81B-6B29C6F0F341}" dt="2025-10-09T06:56:51.778" v="3633"/>
        <pc:sldMkLst>
          <pc:docMk/>
          <pc:sldMk cId="321880031" sldId="514"/>
        </pc:sldMkLst>
        <pc:spChg chg="mod">
          <ac:chgData name="Peter Boers" userId="832617ed-80de-483a-95af-6810e02a5482" providerId="ADAL" clId="{738F18BF-9D15-58F0-A81B-6B29C6F0F341}" dt="2025-10-09T06:54:43.975" v="3625" actId="400"/>
          <ac:spMkLst>
            <pc:docMk/>
            <pc:sldMk cId="321880031" sldId="514"/>
            <ac:spMk id="4" creationId="{6A4DE7DA-A152-40EB-0012-CFA3F66D04DA}"/>
          </ac:spMkLst>
        </pc:spChg>
      </pc:sldChg>
      <pc:sldChg chg="addSp delSp modSp add mod modAnim">
        <pc:chgData name="Peter Boers" userId="832617ed-80de-483a-95af-6810e02a5482" providerId="ADAL" clId="{738F18BF-9D15-58F0-A81B-6B29C6F0F341}" dt="2025-10-09T07:17:49.090" v="4599" actId="20577"/>
        <pc:sldMkLst>
          <pc:docMk/>
          <pc:sldMk cId="3532289402" sldId="515"/>
        </pc:sldMkLst>
        <pc:spChg chg="mod">
          <ac:chgData name="Peter Boers" userId="832617ed-80de-483a-95af-6810e02a5482" providerId="ADAL" clId="{738F18BF-9D15-58F0-A81B-6B29C6F0F341}" dt="2025-10-09T06:57:40.638" v="3650" actId="20577"/>
          <ac:spMkLst>
            <pc:docMk/>
            <pc:sldMk cId="3532289402" sldId="515"/>
            <ac:spMk id="4" creationId="{2E16BC5C-02D3-5881-A9EB-32C3A41EA2CC}"/>
          </ac:spMkLst>
        </pc:spChg>
        <pc:spChg chg="mod">
          <ac:chgData name="Peter Boers" userId="832617ed-80de-483a-95af-6810e02a5482" providerId="ADAL" clId="{738F18BF-9D15-58F0-A81B-6B29C6F0F341}" dt="2025-10-09T07:17:49.090" v="4599" actId="20577"/>
          <ac:spMkLst>
            <pc:docMk/>
            <pc:sldMk cId="3532289402" sldId="515"/>
            <ac:spMk id="7" creationId="{F4183410-BB38-85DC-A217-D8B804D81F8D}"/>
          </ac:spMkLst>
        </pc:spChg>
        <pc:picChg chg="add del mod">
          <ac:chgData name="Peter Boers" userId="832617ed-80de-483a-95af-6810e02a5482" providerId="ADAL" clId="{738F18BF-9D15-58F0-A81B-6B29C6F0F341}" dt="2025-10-09T06:58:15.716" v="3656" actId="478"/>
          <ac:picMkLst>
            <pc:docMk/>
            <pc:sldMk cId="3532289402" sldId="515"/>
            <ac:picMk id="6" creationId="{C5854869-8A75-6A95-03BE-446704F86069}"/>
          </ac:picMkLst>
        </pc:picChg>
        <pc:picChg chg="add del mod">
          <ac:chgData name="Peter Boers" userId="832617ed-80de-483a-95af-6810e02a5482" providerId="ADAL" clId="{738F18BF-9D15-58F0-A81B-6B29C6F0F341}" dt="2025-10-09T06:58:15.716" v="3656" actId="478"/>
          <ac:picMkLst>
            <pc:docMk/>
            <pc:sldMk cId="3532289402" sldId="515"/>
            <ac:picMk id="1026" creationId="{78A10F6A-3814-5CA5-839D-C0A4D734C049}"/>
          </ac:picMkLst>
        </pc:picChg>
        <pc:picChg chg="add mod">
          <ac:chgData name="Peter Boers" userId="832617ed-80de-483a-95af-6810e02a5482" providerId="ADAL" clId="{738F18BF-9D15-58F0-A81B-6B29C6F0F341}" dt="2025-10-09T07:06:09.612" v="3899" actId="1076"/>
          <ac:picMkLst>
            <pc:docMk/>
            <pc:sldMk cId="3532289402" sldId="515"/>
            <ac:picMk id="1028" creationId="{DA6D9E1B-6BEC-AE8D-80C2-28D6A99A6155}"/>
          </ac:picMkLst>
        </pc:picChg>
      </pc:sldChg>
      <pc:sldChg chg="addSp delSp modSp add mod modAnim">
        <pc:chgData name="Peter Boers" userId="832617ed-80de-483a-95af-6810e02a5482" providerId="ADAL" clId="{738F18BF-9D15-58F0-A81B-6B29C6F0F341}" dt="2025-10-09T07:08:06.708" v="3994" actId="1076"/>
        <pc:sldMkLst>
          <pc:docMk/>
          <pc:sldMk cId="2953093947" sldId="516"/>
        </pc:sldMkLst>
        <pc:spChg chg="mod">
          <ac:chgData name="Peter Boers" userId="832617ed-80de-483a-95af-6810e02a5482" providerId="ADAL" clId="{738F18BF-9D15-58F0-A81B-6B29C6F0F341}" dt="2025-10-09T07:08:04.408" v="3993" actId="1076"/>
          <ac:spMkLst>
            <pc:docMk/>
            <pc:sldMk cId="2953093947" sldId="516"/>
            <ac:spMk id="3" creationId="{4A8BEB6E-874A-10AC-D4D4-662594AB25BC}"/>
          </ac:spMkLst>
        </pc:spChg>
        <pc:spChg chg="mod">
          <ac:chgData name="Peter Boers" userId="832617ed-80de-483a-95af-6810e02a5482" providerId="ADAL" clId="{738F18BF-9D15-58F0-A81B-6B29C6F0F341}" dt="2025-10-09T07:07:57.832" v="3992" actId="1076"/>
          <ac:spMkLst>
            <pc:docMk/>
            <pc:sldMk cId="2953093947" sldId="516"/>
            <ac:spMk id="4" creationId="{D4882536-3CCE-863C-30F7-AA92E89075AA}"/>
          </ac:spMkLst>
        </pc:spChg>
        <pc:spChg chg="del mod">
          <ac:chgData name="Peter Boers" userId="832617ed-80de-483a-95af-6810e02a5482" providerId="ADAL" clId="{738F18BF-9D15-58F0-A81B-6B29C6F0F341}" dt="2025-10-09T07:06:52.358" v="3981" actId="478"/>
          <ac:spMkLst>
            <pc:docMk/>
            <pc:sldMk cId="2953093947" sldId="516"/>
            <ac:spMk id="7" creationId="{1FC23154-3167-8974-2FEE-AD732E205F65}"/>
          </ac:spMkLst>
        </pc:spChg>
        <pc:picChg chg="add mod">
          <ac:chgData name="Peter Boers" userId="832617ed-80de-483a-95af-6810e02a5482" providerId="ADAL" clId="{738F18BF-9D15-58F0-A81B-6B29C6F0F341}" dt="2025-10-09T07:08:06.708" v="3994" actId="1076"/>
          <ac:picMkLst>
            <pc:docMk/>
            <pc:sldMk cId="2953093947" sldId="516"/>
            <ac:picMk id="6" creationId="{A7FC9079-94B0-6F72-64A3-4953D8F77190}"/>
          </ac:picMkLst>
        </pc:picChg>
        <pc:picChg chg="del">
          <ac:chgData name="Peter Boers" userId="832617ed-80de-483a-95af-6810e02a5482" providerId="ADAL" clId="{738F18BF-9D15-58F0-A81B-6B29C6F0F341}" dt="2025-10-09T07:06:50.523" v="3980" actId="478"/>
          <ac:picMkLst>
            <pc:docMk/>
            <pc:sldMk cId="2953093947" sldId="516"/>
            <ac:picMk id="1028" creationId="{8CF6FA91-7CFF-BDA6-F785-80486EF861FA}"/>
          </ac:picMkLst>
        </pc:picChg>
      </pc:sldChg>
      <pc:sldChg chg="addSp delSp modSp new mod">
        <pc:chgData name="Peter Boers" userId="832617ed-80de-483a-95af-6810e02a5482" providerId="ADAL" clId="{738F18BF-9D15-58F0-A81B-6B29C6F0F341}" dt="2025-10-09T07:09:36.471" v="4020" actId="1076"/>
        <pc:sldMkLst>
          <pc:docMk/>
          <pc:sldMk cId="1137603715" sldId="517"/>
        </pc:sldMkLst>
        <pc:spChg chg="mod">
          <ac:chgData name="Peter Boers" userId="832617ed-80de-483a-95af-6810e02a5482" providerId="ADAL" clId="{738F18BF-9D15-58F0-A81B-6B29C6F0F341}" dt="2025-10-09T07:08:58.270" v="4013" actId="20577"/>
          <ac:spMkLst>
            <pc:docMk/>
            <pc:sldMk cId="1137603715" sldId="517"/>
            <ac:spMk id="4" creationId="{4581EF5B-AFCC-84AB-FAD6-8B7BC234A40D}"/>
          </ac:spMkLst>
        </pc:spChg>
        <pc:spChg chg="del">
          <ac:chgData name="Peter Boers" userId="832617ed-80de-483a-95af-6810e02a5482" providerId="ADAL" clId="{738F18BF-9D15-58F0-A81B-6B29C6F0F341}" dt="2025-10-09T07:09:31.856" v="4016" actId="931"/>
          <ac:spMkLst>
            <pc:docMk/>
            <pc:sldMk cId="1137603715" sldId="517"/>
            <ac:spMk id="5" creationId="{F9B79D59-4FCD-535F-44B9-2A7D24E19B05}"/>
          </ac:spMkLst>
        </pc:spChg>
        <pc:picChg chg="add mod">
          <ac:chgData name="Peter Boers" userId="832617ed-80de-483a-95af-6810e02a5482" providerId="ADAL" clId="{738F18BF-9D15-58F0-A81B-6B29C6F0F341}" dt="2025-10-09T07:09:36.471" v="4020" actId="1076"/>
          <ac:picMkLst>
            <pc:docMk/>
            <pc:sldMk cId="1137603715" sldId="517"/>
            <ac:picMk id="7" creationId="{39C3B3EE-9F6C-62C5-8C4A-3FA484F77000}"/>
          </ac:picMkLst>
        </pc:picChg>
      </pc:sldChg>
      <pc:sldChg chg="addSp modSp new mod ord">
        <pc:chgData name="Peter Boers" userId="832617ed-80de-483a-95af-6810e02a5482" providerId="ADAL" clId="{738F18BF-9D15-58F0-A81B-6B29C6F0F341}" dt="2025-10-09T07:17:16.172" v="4559" actId="1076"/>
        <pc:sldMkLst>
          <pc:docMk/>
          <pc:sldMk cId="404893120" sldId="518"/>
        </pc:sldMkLst>
        <pc:spChg chg="mod">
          <ac:chgData name="Peter Boers" userId="832617ed-80de-483a-95af-6810e02a5482" providerId="ADAL" clId="{738F18BF-9D15-58F0-A81B-6B29C6F0F341}" dt="2025-10-09T07:10:19.032" v="4045" actId="20577"/>
          <ac:spMkLst>
            <pc:docMk/>
            <pc:sldMk cId="404893120" sldId="518"/>
            <ac:spMk id="4" creationId="{F4DFE531-3E96-CC01-FD26-94A00AA2DEE0}"/>
          </ac:spMkLst>
        </pc:spChg>
        <pc:spChg chg="mod">
          <ac:chgData name="Peter Boers" userId="832617ed-80de-483a-95af-6810e02a5482" providerId="ADAL" clId="{738F18BF-9D15-58F0-A81B-6B29C6F0F341}" dt="2025-10-09T07:16:56.923" v="4553" actId="14100"/>
          <ac:spMkLst>
            <pc:docMk/>
            <pc:sldMk cId="404893120" sldId="518"/>
            <ac:spMk id="5" creationId="{EBE0F1F9-48A8-2C72-4292-A48657CEE39A}"/>
          </ac:spMkLst>
        </pc:spChg>
        <pc:picChg chg="add mod">
          <ac:chgData name="Peter Boers" userId="832617ed-80de-483a-95af-6810e02a5482" providerId="ADAL" clId="{738F18BF-9D15-58F0-A81B-6B29C6F0F341}" dt="2025-10-09T07:17:03.771" v="4554" actId="931"/>
          <ac:picMkLst>
            <pc:docMk/>
            <pc:sldMk cId="404893120" sldId="518"/>
            <ac:picMk id="7" creationId="{DFC2E250-CB3E-BC6B-C6EE-8295DE4CD3BC}"/>
          </ac:picMkLst>
        </pc:picChg>
        <pc:picChg chg="add mod">
          <ac:chgData name="Peter Boers" userId="832617ed-80de-483a-95af-6810e02a5482" providerId="ADAL" clId="{738F18BF-9D15-58F0-A81B-6B29C6F0F341}" dt="2025-10-09T07:17:16.172" v="4559" actId="1076"/>
          <ac:picMkLst>
            <pc:docMk/>
            <pc:sldMk cId="404893120" sldId="518"/>
            <ac:picMk id="4098" creationId="{CF0E60FB-9FEB-8F26-CBED-E8B1D22C6494}"/>
          </ac:picMkLst>
        </pc:picChg>
      </pc:sldChg>
      <pc:sldChg chg="add del">
        <pc:chgData name="Peter Boers" userId="832617ed-80de-483a-95af-6810e02a5482" providerId="ADAL" clId="{738F18BF-9D15-58F0-A81B-6B29C6F0F341}" dt="2025-10-09T07:09:03.764" v="4015"/>
        <pc:sldMkLst>
          <pc:docMk/>
          <pc:sldMk cId="4064941427" sldId="51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>
            <a:extLst>
              <a:ext uri="{FF2B5EF4-FFF2-40B4-BE49-F238E27FC236}">
                <a16:creationId xmlns:a16="http://schemas.microsoft.com/office/drawing/2014/main" id="{C6682D7B-E977-D2B3-52AE-81B99D59B4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 dirty="0"/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B8CB1A5D-217A-BD6B-BE79-B5803F5CC0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DBE62-0621-40F8-AD4B-A851F57CE9B8}" type="datetimeFigureOut">
              <a:rPr lang="nl-NL" smtClean="0"/>
              <a:t>09-10-2025</a:t>
            </a:fld>
            <a:endParaRPr lang="nl-NL" dirty="0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64F7D2B9-83A9-5F50-E05C-1C6BC228B05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 dirty="0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2C4EED98-30D5-911C-8F35-B346B9B6D9D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30C33-FC72-4337-88DA-960C578D23EA}" type="slidenum">
              <a:rPr lang="nl-NL" smtClean="0"/>
              <a:t>‹#›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369938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 dirty="0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790A07-196B-4F4B-8E8C-301FB387CBE5}" type="datetimeFigureOut">
              <a:rPr lang="nl-NL" smtClean="0"/>
              <a:t>09-10-2025</a:t>
            </a:fld>
            <a:endParaRPr lang="nl-NL" dirty="0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 dirty="0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 dirty="0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176B4-2F3E-4542-A88B-B482618D0CAA}" type="slidenum">
              <a:rPr lang="nl-NL" smtClean="0"/>
              <a:t>‹#›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017792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D7F65-5299-4383-99A9-3EF851E108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918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794D2F-C8AC-9647-8618-4F6CCCC3AD3D}" type="slidenum">
              <a:rPr lang="en-NL" smtClean="0"/>
              <a:t>16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830054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90324-EA68-E726-7EA4-A275C73A44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6AC5EF-44CE-0059-8090-864259E1AE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396087-6B7A-BB3F-26F1-3FC835A42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33F395-851F-287D-8228-16D331E7EB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D7F65-5299-4383-99A9-3EF851E1080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49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794D2F-C8AC-9647-8618-4F6CCCC3AD3D}" type="slidenum">
              <a:rPr lang="en-NL" smtClean="0"/>
              <a:t>20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854084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794D2F-C8AC-9647-8618-4F6CCCC3AD3D}" type="slidenum">
              <a:rPr lang="en-NL" smtClean="0"/>
              <a:t>21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394553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9378C-F8FE-29C0-D72A-E863FD50AC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0E4BF5-F177-9C45-2BA7-E47CFC5938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CB76E8-10C2-C04C-5873-8C5C2EACD8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7909E-B1C6-FC5E-A46E-AD34BE8ABE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794D2F-C8AC-9647-8618-4F6CCCC3AD3D}" type="slidenum">
              <a:rPr lang="en-NL" smtClean="0"/>
              <a:t>22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947468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CDBC8-EDA8-7727-96FD-1E1C1E41E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160D313E-3990-7589-877D-54A75BAFD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65385A1-6F97-18DC-9C7F-715A2B3208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048B972F-65B2-DF04-2C44-263EEDC0F8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C176B4-2F3E-4542-A88B-B482618D0CAA}" type="slidenum">
              <a:rPr lang="nl-NL" smtClean="0"/>
              <a:t>24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573924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6B8987-BA5A-8223-357C-1A5EED2942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6AEC4BBD-9706-A1BD-7841-712D17B442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FA862C9A-F004-4181-F608-BFD46C66A9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C3F40966-C11D-0E81-B342-AF6826C278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C176B4-2F3E-4542-A88B-B482618D0CAA}" type="slidenum">
              <a:rPr kumimoji="0" lang="nl-N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nl-NL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14219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794D2F-C8AC-9647-8618-4F6CCCC3AD3D}" type="slidenum">
              <a:rPr lang="en-NL" smtClean="0"/>
              <a:t>34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25054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angepaste indeling - Z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jdelijke aanduiding voor titel 1">
            <a:extLst>
              <a:ext uri="{FF2B5EF4-FFF2-40B4-BE49-F238E27FC236}">
                <a16:creationId xmlns:a16="http://schemas.microsoft.com/office/drawing/2014/main" id="{809A55DC-AA1C-3E07-8B14-81A5F5F8A444}"/>
              </a:ext>
            </a:extLst>
          </p:cNvPr>
          <p:cNvSpPr txBox="1">
            <a:spLocks/>
          </p:cNvSpPr>
          <p:nvPr userDrawn="1"/>
        </p:nvSpPr>
        <p:spPr>
          <a:xfrm>
            <a:off x="0" y="-367937"/>
            <a:ext cx="208670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600" b="1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Title slide #3</a:t>
            </a:r>
          </a:p>
        </p:txBody>
      </p:sp>
      <p:sp>
        <p:nvSpPr>
          <p:cNvPr id="8" name="Ondertitel 2">
            <a:extLst>
              <a:ext uri="{FF2B5EF4-FFF2-40B4-BE49-F238E27FC236}">
                <a16:creationId xmlns:a16="http://schemas.microsoft.com/office/drawing/2014/main" id="{8DB13761-E528-E6EE-A6FC-CE7E5E4690F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18947" y="2589187"/>
            <a:ext cx="3472053" cy="342211"/>
          </a:xfrm>
        </p:spPr>
        <p:txBody>
          <a:bodyPr anchor="b"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Name of speaker here</a:t>
            </a:r>
          </a:p>
        </p:txBody>
      </p:sp>
      <p:sp>
        <p:nvSpPr>
          <p:cNvPr id="9" name="Tijdelijke aanduiding voor datum 3">
            <a:extLst>
              <a:ext uri="{FF2B5EF4-FFF2-40B4-BE49-F238E27FC236}">
                <a16:creationId xmlns:a16="http://schemas.microsoft.com/office/drawing/2014/main" id="{FDDB9DE4-EE0C-640F-963A-BADD6CE520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18947" y="3002633"/>
            <a:ext cx="2409331" cy="166942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CF97DA82-84C5-4972-A41D-D2D51EA09891}" type="datetime3">
              <a:rPr lang="en-GB" smtClean="0"/>
              <a:pPr/>
              <a:t>9 October, 2025</a:t>
            </a:fld>
            <a:endParaRPr lang="en-GB" dirty="0"/>
          </a:p>
        </p:txBody>
      </p:sp>
      <p:sp>
        <p:nvSpPr>
          <p:cNvPr id="10" name="Tijdelijke aanduiding voor tekst 8">
            <a:extLst>
              <a:ext uri="{FF2B5EF4-FFF2-40B4-BE49-F238E27FC236}">
                <a16:creationId xmlns:a16="http://schemas.microsoft.com/office/drawing/2014/main" id="{7EEC8868-A337-D072-6DF6-53381DDE063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21633" y="786160"/>
            <a:ext cx="3786867" cy="1661402"/>
          </a:xfrm>
        </p:spPr>
        <p:txBody>
          <a:bodyPr anchor="ctr"/>
          <a:lstStyle>
            <a:lvl1pPr marL="0" indent="0">
              <a:buNone/>
              <a:defRPr sz="36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The title of the presentation can be placed here</a:t>
            </a:r>
          </a:p>
        </p:txBody>
      </p:sp>
      <p:sp>
        <p:nvSpPr>
          <p:cNvPr id="12" name="Tijdelijke aanduiding voor tekst 15">
            <a:extLst>
              <a:ext uri="{FF2B5EF4-FFF2-40B4-BE49-F238E27FC236}">
                <a16:creationId xmlns:a16="http://schemas.microsoft.com/office/drawing/2014/main" id="{BBD68CED-8AAF-EA33-2026-D09DEBE5FA8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8947" y="5597251"/>
            <a:ext cx="1594247" cy="812512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28" name="Tijdelijke aanduiding voor afbeelding 27">
            <a:extLst>
              <a:ext uri="{FF2B5EF4-FFF2-40B4-BE49-F238E27FC236}">
                <a16:creationId xmlns:a16="http://schemas.microsoft.com/office/drawing/2014/main" id="{CE01A23E-D6B8-CA7B-0388-A16045BAB678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030510" y="786160"/>
            <a:ext cx="6870700" cy="4640351"/>
          </a:xfrm>
          <a:custGeom>
            <a:avLst/>
            <a:gdLst>
              <a:gd name="connsiteX0" fmla="*/ 1467044 w 5079872"/>
              <a:gd name="connsiteY0" fmla="*/ 0 h 3430857"/>
              <a:gd name="connsiteX1" fmla="*/ 3472581 w 5079872"/>
              <a:gd name="connsiteY1" fmla="*/ 0 h 3430857"/>
              <a:gd name="connsiteX2" fmla="*/ 3684853 w 5079872"/>
              <a:gd name="connsiteY2" fmla="*/ 212272 h 3430857"/>
              <a:gd name="connsiteX3" fmla="*/ 3684853 w 5079872"/>
              <a:gd name="connsiteY3" fmla="*/ 1368393 h 3430857"/>
              <a:gd name="connsiteX4" fmla="*/ 4275134 w 5079872"/>
              <a:gd name="connsiteY4" fmla="*/ 1368393 h 3430857"/>
              <a:gd name="connsiteX5" fmla="*/ 4275134 w 5079872"/>
              <a:gd name="connsiteY5" fmla="*/ 1368149 h 3430857"/>
              <a:gd name="connsiteX6" fmla="*/ 4364407 w 5079872"/>
              <a:gd name="connsiteY6" fmla="*/ 1368149 h 3430857"/>
              <a:gd name="connsiteX7" fmla="*/ 4460889 w 5079872"/>
              <a:gd name="connsiteY7" fmla="*/ 1304196 h 3430857"/>
              <a:gd name="connsiteX8" fmla="*/ 4468627 w 5079872"/>
              <a:gd name="connsiteY8" fmla="*/ 1265870 h 3430857"/>
              <a:gd name="connsiteX9" fmla="*/ 4468627 w 5079872"/>
              <a:gd name="connsiteY9" fmla="*/ 1143803 h 3430857"/>
              <a:gd name="connsiteX10" fmla="*/ 4592933 w 5079872"/>
              <a:gd name="connsiteY10" fmla="*/ 1019497 h 3430857"/>
              <a:gd name="connsiteX11" fmla="*/ 4955566 w 5079872"/>
              <a:gd name="connsiteY11" fmla="*/ 1019497 h 3430857"/>
              <a:gd name="connsiteX12" fmla="*/ 5079872 w 5079872"/>
              <a:gd name="connsiteY12" fmla="*/ 1143803 h 3430857"/>
              <a:gd name="connsiteX13" fmla="*/ 5079872 w 5079872"/>
              <a:gd name="connsiteY13" fmla="*/ 1302203 h 3430857"/>
              <a:gd name="connsiteX14" fmla="*/ 4955566 w 5079872"/>
              <a:gd name="connsiteY14" fmla="*/ 1426509 h 3430857"/>
              <a:gd name="connsiteX15" fmla="*/ 4665893 w 5079872"/>
              <a:gd name="connsiteY15" fmla="*/ 1426509 h 3430857"/>
              <a:gd name="connsiteX16" fmla="*/ 4637471 w 5079872"/>
              <a:gd name="connsiteY16" fmla="*/ 1432247 h 3430857"/>
              <a:gd name="connsiteX17" fmla="*/ 4573518 w 5079872"/>
              <a:gd name="connsiteY17" fmla="*/ 1528730 h 3430857"/>
              <a:gd name="connsiteX18" fmla="*/ 4573518 w 5079872"/>
              <a:gd name="connsiteY18" fmla="*/ 1598461 h 3430857"/>
              <a:gd name="connsiteX19" fmla="*/ 4569461 w 5079872"/>
              <a:gd name="connsiteY19" fmla="*/ 1598461 h 3430857"/>
              <a:gd name="connsiteX20" fmla="*/ 4569461 w 5079872"/>
              <a:gd name="connsiteY20" fmla="*/ 2820808 h 3430857"/>
              <a:gd name="connsiteX21" fmla="*/ 4372154 w 5079872"/>
              <a:gd name="connsiteY21" fmla="*/ 3018115 h 3430857"/>
              <a:gd name="connsiteX22" fmla="*/ 3684853 w 5079872"/>
              <a:gd name="connsiteY22" fmla="*/ 3018115 h 3430857"/>
              <a:gd name="connsiteX23" fmla="*/ 3684853 w 5079872"/>
              <a:gd name="connsiteY23" fmla="*/ 3218585 h 3430857"/>
              <a:gd name="connsiteX24" fmla="*/ 3472581 w 5079872"/>
              <a:gd name="connsiteY24" fmla="*/ 3430857 h 3430857"/>
              <a:gd name="connsiteX25" fmla="*/ 1467044 w 5079872"/>
              <a:gd name="connsiteY25" fmla="*/ 3430857 h 3430857"/>
              <a:gd name="connsiteX26" fmla="*/ 1254772 w 5079872"/>
              <a:gd name="connsiteY26" fmla="*/ 3218585 h 3430857"/>
              <a:gd name="connsiteX27" fmla="*/ 1254772 w 5079872"/>
              <a:gd name="connsiteY27" fmla="*/ 2481848 h 3430857"/>
              <a:gd name="connsiteX28" fmla="*/ 212272 w 5079872"/>
              <a:gd name="connsiteY28" fmla="*/ 2481848 h 3430857"/>
              <a:gd name="connsiteX29" fmla="*/ 0 w 5079872"/>
              <a:gd name="connsiteY29" fmla="*/ 2269576 h 3430857"/>
              <a:gd name="connsiteX30" fmla="*/ 0 w 5079872"/>
              <a:gd name="connsiteY30" fmla="*/ 919267 h 3430857"/>
              <a:gd name="connsiteX31" fmla="*/ 212272 w 5079872"/>
              <a:gd name="connsiteY31" fmla="*/ 706995 h 3430857"/>
              <a:gd name="connsiteX32" fmla="*/ 1254772 w 5079872"/>
              <a:gd name="connsiteY32" fmla="*/ 706995 h 3430857"/>
              <a:gd name="connsiteX33" fmla="*/ 1254772 w 5079872"/>
              <a:gd name="connsiteY33" fmla="*/ 212272 h 3430857"/>
              <a:gd name="connsiteX34" fmla="*/ 1467044 w 5079872"/>
              <a:gd name="connsiteY34" fmla="*/ 0 h 3430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079872" h="3430857">
                <a:moveTo>
                  <a:pt x="1467044" y="0"/>
                </a:moveTo>
                <a:lnTo>
                  <a:pt x="3472581" y="0"/>
                </a:lnTo>
                <a:cubicBezTo>
                  <a:pt x="3589816" y="0"/>
                  <a:pt x="3684853" y="95037"/>
                  <a:pt x="3684853" y="212272"/>
                </a:cubicBezTo>
                <a:lnTo>
                  <a:pt x="3684853" y="1368393"/>
                </a:lnTo>
                <a:lnTo>
                  <a:pt x="4275134" y="1368393"/>
                </a:lnTo>
                <a:lnTo>
                  <a:pt x="4275134" y="1368149"/>
                </a:lnTo>
                <a:lnTo>
                  <a:pt x="4364407" y="1368149"/>
                </a:lnTo>
                <a:cubicBezTo>
                  <a:pt x="4407780" y="1368149"/>
                  <a:pt x="4444994" y="1341779"/>
                  <a:pt x="4460889" y="1304196"/>
                </a:cubicBezTo>
                <a:lnTo>
                  <a:pt x="4468627" y="1265870"/>
                </a:lnTo>
                <a:lnTo>
                  <a:pt x="4468627" y="1143803"/>
                </a:lnTo>
                <a:cubicBezTo>
                  <a:pt x="4468627" y="1075151"/>
                  <a:pt x="4524281" y="1019497"/>
                  <a:pt x="4592933" y="1019497"/>
                </a:cubicBezTo>
                <a:lnTo>
                  <a:pt x="4955566" y="1019497"/>
                </a:lnTo>
                <a:cubicBezTo>
                  <a:pt x="5024218" y="1019497"/>
                  <a:pt x="5079872" y="1075151"/>
                  <a:pt x="5079872" y="1143803"/>
                </a:cubicBezTo>
                <a:lnTo>
                  <a:pt x="5079872" y="1302203"/>
                </a:lnTo>
                <a:cubicBezTo>
                  <a:pt x="5079872" y="1370855"/>
                  <a:pt x="5024218" y="1426509"/>
                  <a:pt x="4955566" y="1426509"/>
                </a:cubicBezTo>
                <a:lnTo>
                  <a:pt x="4665893" y="1426509"/>
                </a:lnTo>
                <a:lnTo>
                  <a:pt x="4637471" y="1432247"/>
                </a:lnTo>
                <a:cubicBezTo>
                  <a:pt x="4599889" y="1448143"/>
                  <a:pt x="4573518" y="1485357"/>
                  <a:pt x="4573518" y="1528730"/>
                </a:cubicBezTo>
                <a:lnTo>
                  <a:pt x="4573518" y="1598461"/>
                </a:lnTo>
                <a:lnTo>
                  <a:pt x="4569461" y="1598461"/>
                </a:lnTo>
                <a:lnTo>
                  <a:pt x="4569461" y="2820808"/>
                </a:lnTo>
                <a:cubicBezTo>
                  <a:pt x="4569461" y="2929778"/>
                  <a:pt x="4481124" y="3018115"/>
                  <a:pt x="4372154" y="3018115"/>
                </a:cubicBezTo>
                <a:lnTo>
                  <a:pt x="3684853" y="3018115"/>
                </a:lnTo>
                <a:lnTo>
                  <a:pt x="3684853" y="3218585"/>
                </a:lnTo>
                <a:cubicBezTo>
                  <a:pt x="3684853" y="3335820"/>
                  <a:pt x="3589816" y="3430857"/>
                  <a:pt x="3472581" y="3430857"/>
                </a:cubicBezTo>
                <a:lnTo>
                  <a:pt x="1467044" y="3430857"/>
                </a:lnTo>
                <a:cubicBezTo>
                  <a:pt x="1349809" y="3430857"/>
                  <a:pt x="1254772" y="3335820"/>
                  <a:pt x="1254772" y="3218585"/>
                </a:cubicBezTo>
                <a:lnTo>
                  <a:pt x="1254772" y="2481848"/>
                </a:lnTo>
                <a:lnTo>
                  <a:pt x="212272" y="2481848"/>
                </a:lnTo>
                <a:cubicBezTo>
                  <a:pt x="95037" y="2481848"/>
                  <a:pt x="0" y="2386811"/>
                  <a:pt x="0" y="2269576"/>
                </a:cubicBezTo>
                <a:lnTo>
                  <a:pt x="0" y="919267"/>
                </a:lnTo>
                <a:cubicBezTo>
                  <a:pt x="0" y="802032"/>
                  <a:pt x="95037" y="706995"/>
                  <a:pt x="212272" y="706995"/>
                </a:cubicBezTo>
                <a:lnTo>
                  <a:pt x="1254772" y="706995"/>
                </a:lnTo>
                <a:lnTo>
                  <a:pt x="1254772" y="212272"/>
                </a:lnTo>
                <a:cubicBezTo>
                  <a:pt x="1254772" y="95037"/>
                  <a:pt x="1349809" y="0"/>
                  <a:pt x="1467044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nl-NL" dirty="0"/>
              <a:t> </a:t>
            </a:r>
          </a:p>
        </p:txBody>
      </p:sp>
      <p:sp>
        <p:nvSpPr>
          <p:cNvPr id="34" name="Tijdelijke aanduiding voor tekst 33">
            <a:extLst>
              <a:ext uri="{FF2B5EF4-FFF2-40B4-BE49-F238E27FC236}">
                <a16:creationId xmlns:a16="http://schemas.microsoft.com/office/drawing/2014/main" id="{0229BCD2-4B05-F977-3CE3-3A4EB5C2C3C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293522" y="1163197"/>
            <a:ext cx="938007" cy="1284365"/>
          </a:xfrm>
          <a:prstGeom prst="roundRect">
            <a:avLst>
              <a:gd name="adj" fmla="val 18021"/>
            </a:avLst>
          </a:prstGeom>
          <a:solidFill>
            <a:schemeClr val="accent3">
              <a:alpha val="7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35" name="Tijdelijke aanduiding voor tekst 34">
            <a:extLst>
              <a:ext uri="{FF2B5EF4-FFF2-40B4-BE49-F238E27FC236}">
                <a16:creationId xmlns:a16="http://schemas.microsoft.com/office/drawing/2014/main" id="{5D58449C-5EE6-14AA-6909-4DCD7E63B12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662322" y="4142146"/>
            <a:ext cx="938007" cy="1929694"/>
          </a:xfrm>
          <a:prstGeom prst="roundRect">
            <a:avLst>
              <a:gd name="adj" fmla="val 18021"/>
            </a:avLst>
          </a:prstGeom>
          <a:solidFill>
            <a:srgbClr val="F5AD7E">
              <a:alpha val="75000"/>
            </a:srgbClr>
          </a:solid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36" name="Tijdelijke aanduiding voor tekst 35">
            <a:extLst>
              <a:ext uri="{FF2B5EF4-FFF2-40B4-BE49-F238E27FC236}">
                <a16:creationId xmlns:a16="http://schemas.microsoft.com/office/drawing/2014/main" id="{8EE3C824-4997-DAA6-07F7-0616C6AE286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 rot="16200000">
            <a:off x="6109176" y="4559772"/>
            <a:ext cx="897219" cy="1616435"/>
          </a:xfrm>
          <a:prstGeom prst="roundRect">
            <a:avLst>
              <a:gd name="adj" fmla="val 18021"/>
            </a:avLst>
          </a:prstGeom>
          <a:solidFill>
            <a:schemeClr val="accent4">
              <a:alpha val="7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37" name="Tijdelijke aanduiding voor tekst 57">
            <a:extLst>
              <a:ext uri="{FF2B5EF4-FFF2-40B4-BE49-F238E27FC236}">
                <a16:creationId xmlns:a16="http://schemas.microsoft.com/office/drawing/2014/main" id="{0CCA808C-E2BC-C898-DBCA-4705B97CF1D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77077" y="568423"/>
            <a:ext cx="847721" cy="812512"/>
          </a:xfrm>
          <a:prstGeom prst="roundRect">
            <a:avLst>
              <a:gd name="adj" fmla="val 18246"/>
            </a:avLst>
          </a:prstGeom>
          <a:noFill/>
          <a:ln w="15875">
            <a:solidFill>
              <a:schemeClr val="bg2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38" name="Tijdelijke aanduiding voor tekst 57">
            <a:extLst>
              <a:ext uri="{FF2B5EF4-FFF2-40B4-BE49-F238E27FC236}">
                <a16:creationId xmlns:a16="http://schemas.microsoft.com/office/drawing/2014/main" id="{3B7A4FA5-386E-461C-F9AB-3049F1DAD62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697477" y="3022744"/>
            <a:ext cx="847721" cy="812512"/>
          </a:xfrm>
          <a:prstGeom prst="roundRect">
            <a:avLst>
              <a:gd name="adj" fmla="val 18246"/>
            </a:avLst>
          </a:prstGeom>
          <a:noFill/>
          <a:ln w="15875">
            <a:solidFill>
              <a:schemeClr val="accent3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39" name="Tijdelijke aanduiding voor tekst 57">
            <a:extLst>
              <a:ext uri="{FF2B5EF4-FFF2-40B4-BE49-F238E27FC236}">
                <a16:creationId xmlns:a16="http://schemas.microsoft.com/office/drawing/2014/main" id="{9B97111E-C749-04EE-8813-6C69317285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040293" y="5199038"/>
            <a:ext cx="658744" cy="812512"/>
          </a:xfrm>
          <a:prstGeom prst="roundRect">
            <a:avLst>
              <a:gd name="adj" fmla="val 18246"/>
            </a:avLst>
          </a:prstGeom>
          <a:noFill/>
          <a:ln w="15875">
            <a:solidFill>
              <a:schemeClr val="bg2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40" name="Tijdelijke aanduiding voor tekst 57">
            <a:extLst>
              <a:ext uri="{FF2B5EF4-FFF2-40B4-BE49-F238E27FC236}">
                <a16:creationId xmlns:a16="http://schemas.microsoft.com/office/drawing/2014/main" id="{7A9BA711-C408-B0C0-28F2-C3CEA1FA12D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656493" y="1930610"/>
            <a:ext cx="694008" cy="960570"/>
          </a:xfrm>
          <a:prstGeom prst="roundRect">
            <a:avLst>
              <a:gd name="adj" fmla="val 18246"/>
            </a:avLst>
          </a:prstGeom>
          <a:noFill/>
          <a:ln w="15875">
            <a:solidFill>
              <a:schemeClr val="bg2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42" name="Tijdelijke aanduiding voor tekst 41">
            <a:extLst>
              <a:ext uri="{FF2B5EF4-FFF2-40B4-BE49-F238E27FC236}">
                <a16:creationId xmlns:a16="http://schemas.microsoft.com/office/drawing/2014/main" id="{E7AFD3B6-53D8-431C-4C90-8E6C4D987C1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971365" y="182947"/>
            <a:ext cx="1896881" cy="1206426"/>
          </a:xfrm>
          <a:custGeom>
            <a:avLst/>
            <a:gdLst>
              <a:gd name="connsiteX0" fmla="*/ 1496647 w 1896881"/>
              <a:gd name="connsiteY0" fmla="*/ 0 h 1206426"/>
              <a:gd name="connsiteX1" fmla="*/ 1763942 w 1896881"/>
              <a:gd name="connsiteY1" fmla="*/ 0 h 1206426"/>
              <a:gd name="connsiteX2" fmla="*/ 1896881 w 1896881"/>
              <a:gd name="connsiteY2" fmla="*/ 132939 h 1206426"/>
              <a:gd name="connsiteX3" fmla="*/ 1896881 w 1896881"/>
              <a:gd name="connsiteY3" fmla="*/ 241614 h 1206426"/>
              <a:gd name="connsiteX4" fmla="*/ 1763942 w 1896881"/>
              <a:gd name="connsiteY4" fmla="*/ 374554 h 1206426"/>
              <a:gd name="connsiteX5" fmla="*/ 1496647 w 1896881"/>
              <a:gd name="connsiteY5" fmla="*/ 374554 h 1206426"/>
              <a:gd name="connsiteX6" fmla="*/ 1490176 w 1896881"/>
              <a:gd name="connsiteY6" fmla="*/ 373248 h 1206426"/>
              <a:gd name="connsiteX7" fmla="*/ 1463822 w 1896881"/>
              <a:gd name="connsiteY7" fmla="*/ 378569 h 1206426"/>
              <a:gd name="connsiteX8" fmla="*/ 1382628 w 1896881"/>
              <a:gd name="connsiteY8" fmla="*/ 501060 h 1206426"/>
              <a:gd name="connsiteX9" fmla="*/ 1382628 w 1896881"/>
              <a:gd name="connsiteY9" fmla="*/ 555398 h 1206426"/>
              <a:gd name="connsiteX10" fmla="*/ 1380808 w 1896881"/>
              <a:gd name="connsiteY10" fmla="*/ 555398 h 1206426"/>
              <a:gd name="connsiteX11" fmla="*/ 1380808 w 1896881"/>
              <a:gd name="connsiteY11" fmla="*/ 1088113 h 1206426"/>
              <a:gd name="connsiteX12" fmla="*/ 1262494 w 1896881"/>
              <a:gd name="connsiteY12" fmla="*/ 1206426 h 1206426"/>
              <a:gd name="connsiteX13" fmla="*/ 118313 w 1896881"/>
              <a:gd name="connsiteY13" fmla="*/ 1206426 h 1206426"/>
              <a:gd name="connsiteX14" fmla="*/ 0 w 1896881"/>
              <a:gd name="connsiteY14" fmla="*/ 1088113 h 1206426"/>
              <a:gd name="connsiteX15" fmla="*/ 0 w 1896881"/>
              <a:gd name="connsiteY15" fmla="*/ 486940 h 1206426"/>
              <a:gd name="connsiteX16" fmla="*/ 118313 w 1896881"/>
              <a:gd name="connsiteY16" fmla="*/ 368625 h 1206426"/>
              <a:gd name="connsiteX17" fmla="*/ 1098029 w 1896881"/>
              <a:gd name="connsiteY17" fmla="*/ 368625 h 1206426"/>
              <a:gd name="connsiteX18" fmla="*/ 1098029 w 1896881"/>
              <a:gd name="connsiteY18" fmla="*/ 368122 h 1206426"/>
              <a:gd name="connsiteX19" fmla="*/ 1202409 w 1896881"/>
              <a:gd name="connsiteY19" fmla="*/ 368122 h 1206426"/>
              <a:gd name="connsiteX20" fmla="*/ 1360167 w 1896881"/>
              <a:gd name="connsiteY20" fmla="*/ 263554 h 1206426"/>
              <a:gd name="connsiteX21" fmla="*/ 1364152 w 1896881"/>
              <a:gd name="connsiteY21" fmla="*/ 243819 h 1206426"/>
              <a:gd name="connsiteX22" fmla="*/ 1363706 w 1896881"/>
              <a:gd name="connsiteY22" fmla="*/ 241614 h 1206426"/>
              <a:gd name="connsiteX23" fmla="*/ 1363706 w 1896881"/>
              <a:gd name="connsiteY23" fmla="*/ 132939 h 1206426"/>
              <a:gd name="connsiteX24" fmla="*/ 1496647 w 1896881"/>
              <a:gd name="connsiteY24" fmla="*/ 0 h 1206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896881" h="1206426">
                <a:moveTo>
                  <a:pt x="1496647" y="0"/>
                </a:moveTo>
                <a:lnTo>
                  <a:pt x="1763942" y="0"/>
                </a:lnTo>
                <a:cubicBezTo>
                  <a:pt x="1837362" y="0"/>
                  <a:pt x="1896881" y="59519"/>
                  <a:pt x="1896881" y="132939"/>
                </a:cubicBezTo>
                <a:lnTo>
                  <a:pt x="1896881" y="241614"/>
                </a:lnTo>
                <a:cubicBezTo>
                  <a:pt x="1896881" y="315035"/>
                  <a:pt x="1837362" y="374554"/>
                  <a:pt x="1763942" y="374554"/>
                </a:cubicBezTo>
                <a:lnTo>
                  <a:pt x="1496647" y="374554"/>
                </a:lnTo>
                <a:lnTo>
                  <a:pt x="1490176" y="373248"/>
                </a:lnTo>
                <a:lnTo>
                  <a:pt x="1463822" y="378569"/>
                </a:lnTo>
                <a:cubicBezTo>
                  <a:pt x="1416107" y="398749"/>
                  <a:pt x="1382628" y="445996"/>
                  <a:pt x="1382628" y="501060"/>
                </a:cubicBezTo>
                <a:lnTo>
                  <a:pt x="1382628" y="555398"/>
                </a:lnTo>
                <a:lnTo>
                  <a:pt x="1380808" y="555398"/>
                </a:lnTo>
                <a:lnTo>
                  <a:pt x="1380808" y="1088113"/>
                </a:lnTo>
                <a:cubicBezTo>
                  <a:pt x="1380808" y="1153455"/>
                  <a:pt x="1327837" y="1206426"/>
                  <a:pt x="1262494" y="1206426"/>
                </a:cubicBezTo>
                <a:lnTo>
                  <a:pt x="118313" y="1206426"/>
                </a:lnTo>
                <a:cubicBezTo>
                  <a:pt x="52971" y="1206426"/>
                  <a:pt x="0" y="1153455"/>
                  <a:pt x="0" y="1088113"/>
                </a:cubicBezTo>
                <a:lnTo>
                  <a:pt x="0" y="486940"/>
                </a:lnTo>
                <a:cubicBezTo>
                  <a:pt x="0" y="421596"/>
                  <a:pt x="52971" y="368625"/>
                  <a:pt x="118313" y="368625"/>
                </a:cubicBezTo>
                <a:lnTo>
                  <a:pt x="1098029" y="368625"/>
                </a:lnTo>
                <a:lnTo>
                  <a:pt x="1098029" y="368122"/>
                </a:lnTo>
                <a:lnTo>
                  <a:pt x="1202409" y="368122"/>
                </a:lnTo>
                <a:cubicBezTo>
                  <a:pt x="1273328" y="368122"/>
                  <a:pt x="1334176" y="325004"/>
                  <a:pt x="1360167" y="263554"/>
                </a:cubicBezTo>
                <a:lnTo>
                  <a:pt x="1364152" y="243819"/>
                </a:lnTo>
                <a:lnTo>
                  <a:pt x="1363706" y="241614"/>
                </a:lnTo>
                <a:lnTo>
                  <a:pt x="1363706" y="132939"/>
                </a:lnTo>
                <a:cubicBezTo>
                  <a:pt x="1363706" y="59519"/>
                  <a:pt x="1423225" y="0"/>
                  <a:pt x="1496647" y="0"/>
                </a:cubicBezTo>
                <a:close/>
              </a:path>
            </a:pathLst>
          </a:custGeom>
          <a:solidFill>
            <a:schemeClr val="accent2">
              <a:alpha val="8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  <p:sp>
        <p:nvSpPr>
          <p:cNvPr id="43" name="Tijdelijke aanduiding voor tekst 42">
            <a:extLst>
              <a:ext uri="{FF2B5EF4-FFF2-40B4-BE49-F238E27FC236}">
                <a16:creationId xmlns:a16="http://schemas.microsoft.com/office/drawing/2014/main" id="{DB3FF11D-55B3-370E-6D07-ACFBC6E3ADC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92168" y="5046312"/>
            <a:ext cx="523048" cy="760397"/>
          </a:xfrm>
          <a:prstGeom prst="roundRect">
            <a:avLst>
              <a:gd name="adj" fmla="val 21523"/>
            </a:avLst>
          </a:prstGeom>
          <a:solidFill>
            <a:srgbClr val="EE7628">
              <a:lumMod val="20000"/>
              <a:lumOff val="80000"/>
              <a:alpha val="85000"/>
            </a:srgbClr>
          </a:solid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nl-N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196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8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9" grpId="0" build="p"/>
      <p:bldP spid="10" grpId="0">
        <p:tmplLst>
          <p:tmpl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1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ijdelijke aanduiding voor afbeelding 16">
            <a:extLst>
              <a:ext uri="{FF2B5EF4-FFF2-40B4-BE49-F238E27FC236}">
                <a16:creationId xmlns:a16="http://schemas.microsoft.com/office/drawing/2014/main" id="{B58464CF-AC46-0CF5-9A03-942DFB9749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"/>
            <a:ext cx="12192001" cy="6857998"/>
          </a:xfrm>
          <a:solidFill>
            <a:schemeClr val="bg1">
              <a:lumMod val="95000"/>
            </a:schemeClr>
          </a:solidFill>
        </p:spPr>
        <p:txBody>
          <a:bodyPr tIns="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3" name="Ondertitel 2">
            <a:extLst>
              <a:ext uri="{FF2B5EF4-FFF2-40B4-BE49-F238E27FC236}">
                <a16:creationId xmlns:a16="http://schemas.microsoft.com/office/drawing/2014/main" id="{CEA18CD7-32A7-41E4-9DF7-7259FA2187F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18946" y="5710306"/>
            <a:ext cx="5136349" cy="395785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Name of speaker here</a:t>
            </a:r>
          </a:p>
        </p:txBody>
      </p:sp>
      <p:sp>
        <p:nvSpPr>
          <p:cNvPr id="88" name="Tijdelijke aanduiding voor tekst 15">
            <a:extLst>
              <a:ext uri="{FF2B5EF4-FFF2-40B4-BE49-F238E27FC236}">
                <a16:creationId xmlns:a16="http://schemas.microsoft.com/office/drawing/2014/main" id="{0023AFB6-1403-A4C1-716C-051E9599D79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8947" y="722313"/>
            <a:ext cx="1594247" cy="812512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0" name="Tijdelijke aanduiding voor datum 3">
            <a:extLst>
              <a:ext uri="{FF2B5EF4-FFF2-40B4-BE49-F238E27FC236}">
                <a16:creationId xmlns:a16="http://schemas.microsoft.com/office/drawing/2014/main" id="{D410F314-1D67-A031-C451-797022B492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18946" y="6195358"/>
            <a:ext cx="2933400" cy="15179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>
              <a:defRPr sz="1600">
                <a:solidFill>
                  <a:schemeClr val="tx1"/>
                </a:solidFill>
              </a:defRPr>
            </a:lvl1pPr>
          </a:lstStyle>
          <a:p>
            <a:fld id="{CF97DA82-84C5-4972-A41D-D2D51EA09891}" type="datetime3">
              <a:rPr lang="en-GB" smtClean="0"/>
              <a:t>9 October, 2025</a:t>
            </a:fld>
            <a:endParaRPr lang="en-GB" dirty="0"/>
          </a:p>
        </p:txBody>
      </p:sp>
      <p:sp>
        <p:nvSpPr>
          <p:cNvPr id="5" name="Tijdelijke aanduiding voor titel 1">
            <a:extLst>
              <a:ext uri="{FF2B5EF4-FFF2-40B4-BE49-F238E27FC236}">
                <a16:creationId xmlns:a16="http://schemas.microsoft.com/office/drawing/2014/main" id="{4F234B24-83D3-7CC9-76C9-6555FFA155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-367937"/>
            <a:ext cx="208670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 sz="1600">
                <a:solidFill>
                  <a:schemeClr val="accent1"/>
                </a:solidFill>
              </a:defRPr>
            </a:lvl1pPr>
          </a:lstStyle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Title slide</a:t>
            </a:r>
          </a:p>
        </p:txBody>
      </p:sp>
      <p:sp>
        <p:nvSpPr>
          <p:cNvPr id="9" name="Tijdelijke aanduiding voor tekst 8">
            <a:extLst>
              <a:ext uri="{FF2B5EF4-FFF2-40B4-BE49-F238E27FC236}">
                <a16:creationId xmlns:a16="http://schemas.microsoft.com/office/drawing/2014/main" id="{4FD4B358-1033-FC99-149E-62875FBFF32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21632" y="3438798"/>
            <a:ext cx="5133663" cy="2117352"/>
          </a:xfrm>
        </p:spPr>
        <p:txBody>
          <a:bodyPr anchor="b"/>
          <a:lstStyle>
            <a:lvl1pPr marL="0" indent="0">
              <a:buNone/>
              <a:defRPr sz="5000" b="1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The title of the presentation can be placed here</a:t>
            </a:r>
          </a:p>
        </p:txBody>
      </p:sp>
    </p:spTree>
    <p:extLst>
      <p:ext uri="{BB962C8B-B14F-4D97-AF65-F5344CB8AC3E}">
        <p14:creationId xmlns:p14="http://schemas.microsoft.com/office/powerpoint/2010/main" val="312207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80" grpId="0" build="p"/>
      <p:bldP spid="9" grpId="0">
        <p:tmplLst>
          <p:tmpl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#1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E48AD39F-D1BD-4A94-927C-E2D6B75091D7}"/>
              </a:ext>
            </a:extLst>
          </p:cNvPr>
          <p:cNvSpPr/>
          <p:nvPr userDrawn="1"/>
        </p:nvSpPr>
        <p:spPr>
          <a:xfrm>
            <a:off x="0" y="-367937"/>
            <a:ext cx="600998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#1</a:t>
            </a:r>
          </a:p>
        </p:txBody>
      </p:sp>
      <p:sp>
        <p:nvSpPr>
          <p:cNvPr id="11" name="Tijdelijke aanduiding voor tekst 15">
            <a:extLst>
              <a:ext uri="{FF2B5EF4-FFF2-40B4-BE49-F238E27FC236}">
                <a16:creationId xmlns:a16="http://schemas.microsoft.com/office/drawing/2014/main" id="{44E27EC2-81EE-5DE0-2BEB-2F38F88501F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2" name="Tijdelijke aanduiding voor tekst 12">
            <a:extLst>
              <a:ext uri="{FF2B5EF4-FFF2-40B4-BE49-F238E27FC236}">
                <a16:creationId xmlns:a16="http://schemas.microsoft.com/office/drawing/2014/main" id="{24E34CC7-AE46-F291-A9D4-1A35660FE53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3" name="Tijdelijke aanduiding voor titel 1">
            <a:extLst>
              <a:ext uri="{FF2B5EF4-FFF2-40B4-BE49-F238E27FC236}">
                <a16:creationId xmlns:a16="http://schemas.microsoft.com/office/drawing/2014/main" id="{F9DB1A5B-74FB-7FED-54E6-CE4B949D30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2" y="722313"/>
            <a:ext cx="10559000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4" name="Tijdelijke aanduiding voor tekst 2">
            <a:extLst>
              <a:ext uri="{FF2B5EF4-FFF2-40B4-BE49-F238E27FC236}">
                <a16:creationId xmlns:a16="http://schemas.microsoft.com/office/drawing/2014/main" id="{3649715A-38D2-03F3-4957-40291419259B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865162" y="1592262"/>
            <a:ext cx="7428606" cy="406039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 dirty="0"/>
              <a:t>Plain text #1</a:t>
            </a:r>
          </a:p>
          <a:p>
            <a:pPr lvl="1"/>
            <a:r>
              <a:rPr lang="en-GB" noProof="0" dirty="0"/>
              <a:t>Plain text #2</a:t>
            </a:r>
          </a:p>
          <a:p>
            <a:pPr lvl="2"/>
            <a:r>
              <a:rPr lang="en-GB" noProof="0" dirty="0"/>
              <a:t>Heading #1</a:t>
            </a:r>
          </a:p>
          <a:p>
            <a:pPr lvl="3"/>
            <a:r>
              <a:rPr lang="en-GB" noProof="0" dirty="0" err="1"/>
              <a:t>Tekst</a:t>
            </a:r>
            <a:endParaRPr lang="en-GB" noProof="0" dirty="0"/>
          </a:p>
          <a:p>
            <a:pPr lvl="4"/>
            <a:r>
              <a:rPr lang="en-GB" noProof="0" dirty="0"/>
              <a:t>Heading #3</a:t>
            </a:r>
          </a:p>
          <a:p>
            <a:pPr lvl="5"/>
            <a:r>
              <a:rPr lang="en-GB" noProof="0" dirty="0"/>
              <a:t>Heading #4</a:t>
            </a:r>
          </a:p>
          <a:p>
            <a:pPr lvl="6"/>
            <a:r>
              <a:rPr lang="en-GB" noProof="0" dirty="0"/>
              <a:t>Numbers</a:t>
            </a:r>
          </a:p>
          <a:p>
            <a:pPr lvl="7"/>
            <a:r>
              <a:rPr lang="en-GB" noProof="0" dirty="0"/>
              <a:t>Letters</a:t>
            </a:r>
          </a:p>
          <a:p>
            <a:pPr marL="0" marR="0" lvl="8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Tx/>
              <a:buFontTx/>
              <a:buNone/>
              <a:tabLst/>
              <a:defRPr/>
            </a:pPr>
            <a:r>
              <a:rPr lang="en-GB" noProof="0" dirty="0" err="1"/>
              <a:t>Bronvermelding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028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#1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jdelijke aanduiding voor tekst 10">
            <a:extLst>
              <a:ext uri="{FF2B5EF4-FFF2-40B4-BE49-F238E27FC236}">
                <a16:creationId xmlns:a16="http://schemas.microsoft.com/office/drawing/2014/main" id="{4F355F90-7B3D-D76D-A38B-5F63BAFE37E3}"/>
              </a:ext>
            </a:extLst>
          </p:cNvPr>
          <p:cNvSpPr txBox="1">
            <a:spLocks/>
          </p:cNvSpPr>
          <p:nvPr userDrawn="1"/>
        </p:nvSpPr>
        <p:spPr>
          <a:xfrm>
            <a:off x="714375" y="1385455"/>
            <a:ext cx="7810987" cy="4420752"/>
          </a:xfrm>
          <a:prstGeom prst="roundRect">
            <a:avLst>
              <a:gd name="adj" fmla="val 3563"/>
            </a:avLst>
          </a:prstGeom>
          <a:solidFill>
            <a:schemeClr val="accent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10000"/>
              <a:buFont typeface="Aptos" panose="020B00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1813" indent="-176213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rabicPeriod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lphaL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1338" indent="-180975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E48AD39F-D1BD-4A94-927C-E2D6B75091D7}"/>
              </a:ext>
            </a:extLst>
          </p:cNvPr>
          <p:cNvSpPr/>
          <p:nvPr userDrawn="1"/>
        </p:nvSpPr>
        <p:spPr>
          <a:xfrm>
            <a:off x="0" y="-367937"/>
            <a:ext cx="600998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#2</a:t>
            </a:r>
          </a:p>
        </p:txBody>
      </p:sp>
      <p:sp>
        <p:nvSpPr>
          <p:cNvPr id="11" name="Tijdelijke aanduiding voor tekst 15">
            <a:extLst>
              <a:ext uri="{FF2B5EF4-FFF2-40B4-BE49-F238E27FC236}">
                <a16:creationId xmlns:a16="http://schemas.microsoft.com/office/drawing/2014/main" id="{44E27EC2-81EE-5DE0-2BEB-2F38F88501F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2" name="Tijdelijke aanduiding voor tekst 12">
            <a:extLst>
              <a:ext uri="{FF2B5EF4-FFF2-40B4-BE49-F238E27FC236}">
                <a16:creationId xmlns:a16="http://schemas.microsoft.com/office/drawing/2014/main" id="{24E34CC7-AE46-F291-A9D4-1A35660FE53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3" name="Tijdelijke aanduiding voor titel 1">
            <a:extLst>
              <a:ext uri="{FF2B5EF4-FFF2-40B4-BE49-F238E27FC236}">
                <a16:creationId xmlns:a16="http://schemas.microsoft.com/office/drawing/2014/main" id="{F9DB1A5B-74FB-7FED-54E6-CE4B949D30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2" y="722313"/>
            <a:ext cx="10559000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A3B99B49-BB87-512B-775C-601E39637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154" y="1592262"/>
            <a:ext cx="7208362" cy="402991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2545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#2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jdelijke aanduiding voor tekst 10">
            <a:extLst>
              <a:ext uri="{FF2B5EF4-FFF2-40B4-BE49-F238E27FC236}">
                <a16:creationId xmlns:a16="http://schemas.microsoft.com/office/drawing/2014/main" id="{BEA26A03-DB99-8B63-4EE4-824A4ADCB08A}"/>
              </a:ext>
            </a:extLst>
          </p:cNvPr>
          <p:cNvSpPr txBox="1">
            <a:spLocks/>
          </p:cNvSpPr>
          <p:nvPr userDrawn="1"/>
        </p:nvSpPr>
        <p:spPr>
          <a:xfrm>
            <a:off x="193040" y="225424"/>
            <a:ext cx="11805920" cy="6424295"/>
          </a:xfrm>
          <a:prstGeom prst="roundRect">
            <a:avLst>
              <a:gd name="adj" fmla="val 3563"/>
            </a:avLst>
          </a:prstGeom>
          <a:solidFill>
            <a:schemeClr val="accent2"/>
          </a:solidFill>
        </p:spPr>
        <p:txBody>
          <a:bodyPr wrap="square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10000"/>
              <a:buFont typeface="Aptos" panose="020B00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1813" indent="-176213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rabicPeriod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lphaL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1338" indent="-180975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E48AD39F-D1BD-4A94-927C-E2D6B75091D7}"/>
              </a:ext>
            </a:extLst>
          </p:cNvPr>
          <p:cNvSpPr/>
          <p:nvPr userDrawn="1"/>
        </p:nvSpPr>
        <p:spPr>
          <a:xfrm>
            <a:off x="0" y="-367937"/>
            <a:ext cx="600998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#3</a:t>
            </a:r>
          </a:p>
        </p:txBody>
      </p:sp>
      <p:sp>
        <p:nvSpPr>
          <p:cNvPr id="92" name="Tijdelijke aanduiding voor tekst 15">
            <a:extLst>
              <a:ext uri="{FF2B5EF4-FFF2-40B4-BE49-F238E27FC236}">
                <a16:creationId xmlns:a16="http://schemas.microsoft.com/office/drawing/2014/main" id="{2378F912-895D-4E5A-C6A2-0F02095F83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4" name="Tijdelijke aanduiding voor tekst 12">
            <a:extLst>
              <a:ext uri="{FF2B5EF4-FFF2-40B4-BE49-F238E27FC236}">
                <a16:creationId xmlns:a16="http://schemas.microsoft.com/office/drawing/2014/main" id="{15465D20-B021-B141-C442-893E0F9A43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5" name="Tijdelijke aanduiding voor titel 1">
            <a:extLst>
              <a:ext uri="{FF2B5EF4-FFF2-40B4-BE49-F238E27FC236}">
                <a16:creationId xmlns:a16="http://schemas.microsoft.com/office/drawing/2014/main" id="{DC43821C-5BB8-744D-9C50-AA91E9ED55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78" name="Tijdelijke aanduiding voor tekst 2">
            <a:extLst>
              <a:ext uri="{FF2B5EF4-FFF2-40B4-BE49-F238E27FC236}">
                <a16:creationId xmlns:a16="http://schemas.microsoft.com/office/drawing/2014/main" id="{8EBCC2B5-7EBC-8C78-D080-A8C9A382B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92262"/>
            <a:ext cx="10752000" cy="421394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4802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#3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jdelijke aanduiding voor tekst 10">
            <a:extLst>
              <a:ext uri="{FF2B5EF4-FFF2-40B4-BE49-F238E27FC236}">
                <a16:creationId xmlns:a16="http://schemas.microsoft.com/office/drawing/2014/main" id="{BEA26A03-DB99-8B63-4EE4-824A4ADCB08A}"/>
              </a:ext>
            </a:extLst>
          </p:cNvPr>
          <p:cNvSpPr txBox="1">
            <a:spLocks/>
          </p:cNvSpPr>
          <p:nvPr userDrawn="1"/>
        </p:nvSpPr>
        <p:spPr>
          <a:xfrm>
            <a:off x="193040" y="225424"/>
            <a:ext cx="11805920" cy="6424295"/>
          </a:xfrm>
          <a:prstGeom prst="roundRect">
            <a:avLst>
              <a:gd name="adj" fmla="val 3563"/>
            </a:avLst>
          </a:prstGeom>
          <a:solidFill>
            <a:schemeClr val="accent1">
              <a:alpha val="20000"/>
            </a:schemeClr>
          </a:solidFill>
        </p:spPr>
        <p:txBody>
          <a:bodyPr wrap="square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10000"/>
              <a:buFont typeface="Aptos" panose="020B00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1813" indent="-176213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rabicPeriod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lphaL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1338" indent="-180975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E48AD39F-D1BD-4A94-927C-E2D6B75091D7}"/>
              </a:ext>
            </a:extLst>
          </p:cNvPr>
          <p:cNvSpPr/>
          <p:nvPr userDrawn="1"/>
        </p:nvSpPr>
        <p:spPr>
          <a:xfrm>
            <a:off x="0" y="-367937"/>
            <a:ext cx="600998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#4</a:t>
            </a:r>
          </a:p>
        </p:txBody>
      </p:sp>
      <p:sp>
        <p:nvSpPr>
          <p:cNvPr id="92" name="Tijdelijke aanduiding voor tekst 15">
            <a:extLst>
              <a:ext uri="{FF2B5EF4-FFF2-40B4-BE49-F238E27FC236}">
                <a16:creationId xmlns:a16="http://schemas.microsoft.com/office/drawing/2014/main" id="{2378F912-895D-4E5A-C6A2-0F02095F83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4" name="Tijdelijke aanduiding voor tekst 12">
            <a:extLst>
              <a:ext uri="{FF2B5EF4-FFF2-40B4-BE49-F238E27FC236}">
                <a16:creationId xmlns:a16="http://schemas.microsoft.com/office/drawing/2014/main" id="{15465D20-B021-B141-C442-893E0F9A43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95" name="Tijdelijke aanduiding voor titel 1">
            <a:extLst>
              <a:ext uri="{FF2B5EF4-FFF2-40B4-BE49-F238E27FC236}">
                <a16:creationId xmlns:a16="http://schemas.microsoft.com/office/drawing/2014/main" id="{DC43821C-5BB8-744D-9C50-AA91E9ED55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2DCED52A-827C-91AB-04C4-710FFF01E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92262"/>
            <a:ext cx="10752000" cy="421394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1609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(s)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5CD5B878-220D-4F80-B08D-6312746A4F90}"/>
              </a:ext>
            </a:extLst>
          </p:cNvPr>
          <p:cNvSpPr/>
          <p:nvPr userDrawn="1"/>
        </p:nvSpPr>
        <p:spPr>
          <a:xfrm>
            <a:off x="0" y="-367937"/>
            <a:ext cx="1320170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Image (s)</a:t>
            </a:r>
          </a:p>
        </p:txBody>
      </p:sp>
      <p:sp>
        <p:nvSpPr>
          <p:cNvPr id="163" name="Tijdelijke aanduiding voor tekst 15">
            <a:extLst>
              <a:ext uri="{FF2B5EF4-FFF2-40B4-BE49-F238E27FC236}">
                <a16:creationId xmlns:a16="http://schemas.microsoft.com/office/drawing/2014/main" id="{5EBE72CE-DC40-6D4E-563D-317873C025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65" name="Tijdelijke aanduiding voor tekst 12">
            <a:extLst>
              <a:ext uri="{FF2B5EF4-FFF2-40B4-BE49-F238E27FC236}">
                <a16:creationId xmlns:a16="http://schemas.microsoft.com/office/drawing/2014/main" id="{A2CDA243-2822-FDC1-9656-779DF0EFD1D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66" name="Tijdelijke aanduiding voor titel 1">
            <a:extLst>
              <a:ext uri="{FF2B5EF4-FFF2-40B4-BE49-F238E27FC236}">
                <a16:creationId xmlns:a16="http://schemas.microsoft.com/office/drawing/2014/main" id="{DA5B9C74-0708-1EC7-E013-F50E81FD6F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2" y="722313"/>
            <a:ext cx="7342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2" name="Tijdelijke aanduiding voor afbeelding 16">
            <a:extLst>
              <a:ext uri="{FF2B5EF4-FFF2-40B4-BE49-F238E27FC236}">
                <a16:creationId xmlns:a16="http://schemas.microsoft.com/office/drawing/2014/main" id="{5E6E37D7-192F-D7CE-CAB6-205EFA903A0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562290" y="722313"/>
            <a:ext cx="2901015" cy="5083175"/>
          </a:xfrm>
          <a:prstGeom prst="roundRect">
            <a:avLst>
              <a:gd name="adj" fmla="val 5432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lIns="360000" tIns="0" rIns="360000" bIns="162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20" name="Tijdelijke aanduiding voor tekst 19">
            <a:extLst>
              <a:ext uri="{FF2B5EF4-FFF2-40B4-BE49-F238E27FC236}">
                <a16:creationId xmlns:a16="http://schemas.microsoft.com/office/drawing/2014/main" id="{76200838-2759-6787-4722-969220D8508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02918" y="5054643"/>
            <a:ext cx="1997075" cy="548005"/>
          </a:xfrm>
        </p:spPr>
        <p:txBody>
          <a:bodyPr anchor="b"/>
          <a:lstStyle>
            <a:lvl1pPr marL="0" indent="0">
              <a:lnSpc>
                <a:spcPts val="1400"/>
              </a:lnSpc>
              <a:buNone/>
              <a:defRPr sz="1100">
                <a:solidFill>
                  <a:schemeClr val="bg2"/>
                </a:solidFill>
                <a:effectLst>
                  <a:outerShdw blurRad="228600" dir="5400000" algn="ctr" rotWithShape="0">
                    <a:srgbClr val="000000">
                      <a:alpha val="35000"/>
                    </a:srgbClr>
                  </a:outerShdw>
                </a:effectLst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  <p:sp>
        <p:nvSpPr>
          <p:cNvPr id="5" name="Tijdelijke aanduiding voor tekst 2">
            <a:extLst>
              <a:ext uri="{FF2B5EF4-FFF2-40B4-BE49-F238E27FC236}">
                <a16:creationId xmlns:a16="http://schemas.microsoft.com/office/drawing/2014/main" id="{D7557B65-0D59-C970-A011-44597C9ED630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20000" y="1592262"/>
            <a:ext cx="7488000" cy="421394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31653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(m)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hthoek: afgeronde hoeken 10">
            <a:extLst>
              <a:ext uri="{FF2B5EF4-FFF2-40B4-BE49-F238E27FC236}">
                <a16:creationId xmlns:a16="http://schemas.microsoft.com/office/drawing/2014/main" id="{253B40DA-F1BB-4216-AD19-B5C5F882ED58}"/>
              </a:ext>
            </a:extLst>
          </p:cNvPr>
          <p:cNvSpPr/>
          <p:nvPr userDrawn="1"/>
        </p:nvSpPr>
        <p:spPr>
          <a:xfrm>
            <a:off x="0" y="-367937"/>
            <a:ext cx="1405128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Image (m)</a:t>
            </a:r>
          </a:p>
        </p:txBody>
      </p:sp>
      <p:sp>
        <p:nvSpPr>
          <p:cNvPr id="218" name="Tijdelijke aanduiding voor tekst 15">
            <a:extLst>
              <a:ext uri="{FF2B5EF4-FFF2-40B4-BE49-F238E27FC236}">
                <a16:creationId xmlns:a16="http://schemas.microsoft.com/office/drawing/2014/main" id="{3BE19778-44F1-953C-EA22-FF6E1778C9E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220" name="Tijdelijke aanduiding voor tekst 12">
            <a:extLst>
              <a:ext uri="{FF2B5EF4-FFF2-40B4-BE49-F238E27FC236}">
                <a16:creationId xmlns:a16="http://schemas.microsoft.com/office/drawing/2014/main" id="{33C4A877-F359-9CEA-C4D3-35A66DC7F0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221" name="Tijdelijke aanduiding voor titel 1">
            <a:extLst>
              <a:ext uri="{FF2B5EF4-FFF2-40B4-BE49-F238E27FC236}">
                <a16:creationId xmlns:a16="http://schemas.microsoft.com/office/drawing/2014/main" id="{5030F55B-FB8E-4467-0D21-99D71C7211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4906987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2" name="Tijdelijke aanduiding voor afbeelding 16">
            <a:extLst>
              <a:ext uri="{FF2B5EF4-FFF2-40B4-BE49-F238E27FC236}">
                <a16:creationId xmlns:a16="http://schemas.microsoft.com/office/drawing/2014/main" id="{7EB00BD1-BA2D-C9EF-BA69-1D83A7D2B99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384888" y="722312"/>
            <a:ext cx="5078417" cy="5083175"/>
          </a:xfrm>
          <a:prstGeom prst="roundRect">
            <a:avLst>
              <a:gd name="adj" fmla="val 3310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lIns="612000" tIns="0" rIns="61200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noProof="0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155" name="Tijdelijke aanduiding voor tekst 19">
            <a:extLst>
              <a:ext uri="{FF2B5EF4-FFF2-40B4-BE49-F238E27FC236}">
                <a16:creationId xmlns:a16="http://schemas.microsoft.com/office/drawing/2014/main" id="{3351D58B-ECE3-3E2B-1FE6-13A003DEE42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684950" y="5054643"/>
            <a:ext cx="1997075" cy="548005"/>
          </a:xfrm>
        </p:spPr>
        <p:txBody>
          <a:bodyPr anchor="b"/>
          <a:lstStyle>
            <a:lvl1pPr marL="0" indent="0">
              <a:lnSpc>
                <a:spcPts val="1400"/>
              </a:lnSpc>
              <a:buNone/>
              <a:defRPr sz="1100">
                <a:solidFill>
                  <a:schemeClr val="bg2"/>
                </a:solidFill>
                <a:effectLst>
                  <a:outerShdw blurRad="228600" dir="5400000" algn="ctr" rotWithShape="0">
                    <a:srgbClr val="000000">
                      <a:alpha val="35000"/>
                    </a:srgbClr>
                  </a:outerShdw>
                </a:effectLst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  <p:sp>
        <p:nvSpPr>
          <p:cNvPr id="5" name="Tijdelijke aanduiding voor tekst 2">
            <a:extLst>
              <a:ext uri="{FF2B5EF4-FFF2-40B4-BE49-F238E27FC236}">
                <a16:creationId xmlns:a16="http://schemas.microsoft.com/office/drawing/2014/main" id="{24DFA03F-3858-96BE-4388-E5F802B292A7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20000" y="1991183"/>
            <a:ext cx="5051112" cy="38150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540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(m) #2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tekst 10">
            <a:extLst>
              <a:ext uri="{FF2B5EF4-FFF2-40B4-BE49-F238E27FC236}">
                <a16:creationId xmlns:a16="http://schemas.microsoft.com/office/drawing/2014/main" id="{F6BD834E-3907-41A2-9B76-CE91FA6E9A4D}"/>
              </a:ext>
            </a:extLst>
          </p:cNvPr>
          <p:cNvSpPr txBox="1">
            <a:spLocks/>
          </p:cNvSpPr>
          <p:nvPr userDrawn="1"/>
        </p:nvSpPr>
        <p:spPr>
          <a:xfrm>
            <a:off x="193040" y="225424"/>
            <a:ext cx="11805920" cy="6424295"/>
          </a:xfrm>
          <a:prstGeom prst="roundRect">
            <a:avLst>
              <a:gd name="adj" fmla="val 3563"/>
            </a:avLst>
          </a:prstGeom>
          <a:solidFill>
            <a:schemeClr val="accent2"/>
          </a:solidFill>
        </p:spPr>
        <p:txBody>
          <a:bodyPr wrap="square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10000"/>
              <a:buFont typeface="Aptos" panose="020B00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1813" indent="-176213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rabicPeriod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lphaL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1338" indent="-180975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</p:txBody>
      </p:sp>
      <p:sp>
        <p:nvSpPr>
          <p:cNvPr id="9" name="Tijdelijke aanduiding voor afbeelding 16">
            <a:extLst>
              <a:ext uri="{FF2B5EF4-FFF2-40B4-BE49-F238E27FC236}">
                <a16:creationId xmlns:a16="http://schemas.microsoft.com/office/drawing/2014/main" id="{10BFD0E2-5F0D-CCB5-C6BA-7E4A769CB1A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383338" y="722312"/>
            <a:ext cx="5079968" cy="5083175"/>
          </a:xfrm>
          <a:prstGeom prst="roundRect">
            <a:avLst>
              <a:gd name="adj" fmla="val 3310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lIns="612000" tIns="0" rIns="61200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11" name="Rechthoek: afgeronde hoeken 10">
            <a:extLst>
              <a:ext uri="{FF2B5EF4-FFF2-40B4-BE49-F238E27FC236}">
                <a16:creationId xmlns:a16="http://schemas.microsoft.com/office/drawing/2014/main" id="{253B40DA-F1BB-4216-AD19-B5C5F882ED58}"/>
              </a:ext>
            </a:extLst>
          </p:cNvPr>
          <p:cNvSpPr/>
          <p:nvPr userDrawn="1"/>
        </p:nvSpPr>
        <p:spPr>
          <a:xfrm>
            <a:off x="0" y="-367937"/>
            <a:ext cx="1658403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Image (m) #2</a:t>
            </a:r>
          </a:p>
        </p:txBody>
      </p:sp>
      <p:sp>
        <p:nvSpPr>
          <p:cNvPr id="153" name="Tijdelijke aanduiding voor tekst 15">
            <a:extLst>
              <a:ext uri="{FF2B5EF4-FFF2-40B4-BE49-F238E27FC236}">
                <a16:creationId xmlns:a16="http://schemas.microsoft.com/office/drawing/2014/main" id="{380B44AC-E580-A908-59CD-5CACCF78562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55" name="Tijdelijke aanduiding voor tekst 12">
            <a:extLst>
              <a:ext uri="{FF2B5EF4-FFF2-40B4-BE49-F238E27FC236}">
                <a16:creationId xmlns:a16="http://schemas.microsoft.com/office/drawing/2014/main" id="{CDA88BF1-97D7-4E3A-FB62-FF36CB6D9C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56" name="Tijdelijke aanduiding voor titel 1">
            <a:extLst>
              <a:ext uri="{FF2B5EF4-FFF2-40B4-BE49-F238E27FC236}">
                <a16:creationId xmlns:a16="http://schemas.microsoft.com/office/drawing/2014/main" id="{1E6E85CD-DAE0-F74D-94D4-E274087210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4906987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92" name="Tijdelijke aanduiding voor tekst 19">
            <a:extLst>
              <a:ext uri="{FF2B5EF4-FFF2-40B4-BE49-F238E27FC236}">
                <a16:creationId xmlns:a16="http://schemas.microsoft.com/office/drawing/2014/main" id="{A2283E91-1839-7792-06DA-AB19C45F1AC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684950" y="5054643"/>
            <a:ext cx="1997075" cy="548005"/>
          </a:xfrm>
        </p:spPr>
        <p:txBody>
          <a:bodyPr anchor="b"/>
          <a:lstStyle>
            <a:lvl1pPr marL="0" indent="0">
              <a:lnSpc>
                <a:spcPts val="1400"/>
              </a:lnSpc>
              <a:buNone/>
              <a:defRPr sz="1100">
                <a:solidFill>
                  <a:schemeClr val="bg2"/>
                </a:solidFill>
                <a:effectLst>
                  <a:outerShdw blurRad="228600" dir="5400000" algn="ctr" rotWithShape="0">
                    <a:srgbClr val="000000">
                      <a:alpha val="35000"/>
                    </a:srgbClr>
                  </a:outerShdw>
                </a:effectLst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  <p:sp>
        <p:nvSpPr>
          <p:cNvPr id="93" name="Tijdelijke aanduiding voor tekst 2">
            <a:extLst>
              <a:ext uri="{FF2B5EF4-FFF2-40B4-BE49-F238E27FC236}">
                <a16:creationId xmlns:a16="http://schemas.microsoft.com/office/drawing/2014/main" id="{FE2117E3-17F1-167E-12D4-7BCDC5780491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720000" y="1991183"/>
            <a:ext cx="5052150" cy="38150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2189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(l)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afbeelding 16">
            <a:extLst>
              <a:ext uri="{FF2B5EF4-FFF2-40B4-BE49-F238E27FC236}">
                <a16:creationId xmlns:a16="http://schemas.microsoft.com/office/drawing/2014/main" id="{0221E4E3-210D-E40D-C35E-C2E364D97C3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29987" y="722312"/>
            <a:ext cx="7133319" cy="5083175"/>
          </a:xfrm>
          <a:prstGeom prst="roundRect">
            <a:avLst>
              <a:gd name="adj" fmla="val 3394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lIns="1332000" tIns="0" rIns="133200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10" name="Rechthoek: afgeronde hoeken 9">
            <a:extLst>
              <a:ext uri="{FF2B5EF4-FFF2-40B4-BE49-F238E27FC236}">
                <a16:creationId xmlns:a16="http://schemas.microsoft.com/office/drawing/2014/main" id="{CFF9DFAA-B23B-484A-876E-86682D7D6ED8}"/>
              </a:ext>
            </a:extLst>
          </p:cNvPr>
          <p:cNvSpPr/>
          <p:nvPr userDrawn="1"/>
        </p:nvSpPr>
        <p:spPr>
          <a:xfrm>
            <a:off x="0" y="-367937"/>
            <a:ext cx="1288110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Image (l)</a:t>
            </a:r>
          </a:p>
        </p:txBody>
      </p:sp>
      <p:sp>
        <p:nvSpPr>
          <p:cNvPr id="153" name="Tijdelijke aanduiding voor tekst 15">
            <a:extLst>
              <a:ext uri="{FF2B5EF4-FFF2-40B4-BE49-F238E27FC236}">
                <a16:creationId xmlns:a16="http://schemas.microsoft.com/office/drawing/2014/main" id="{52BAAFD8-0FBE-92C7-146C-3747D304DD1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55" name="Tijdelijke aanduiding voor tekst 12">
            <a:extLst>
              <a:ext uri="{FF2B5EF4-FFF2-40B4-BE49-F238E27FC236}">
                <a16:creationId xmlns:a16="http://schemas.microsoft.com/office/drawing/2014/main" id="{05E61418-C0E0-C2F3-7C6B-12AEC15AB18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56" name="Tijdelijke aanduiding voor titel 1">
            <a:extLst>
              <a:ext uri="{FF2B5EF4-FFF2-40B4-BE49-F238E27FC236}">
                <a16:creationId xmlns:a16="http://schemas.microsoft.com/office/drawing/2014/main" id="{CD445FED-8D66-ACF0-1C4E-3A9EE72B39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2853637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</a:t>
            </a:r>
          </a:p>
        </p:txBody>
      </p:sp>
      <p:sp>
        <p:nvSpPr>
          <p:cNvPr id="49" name="Tijdelijke aanduiding voor tekst 19">
            <a:extLst>
              <a:ext uri="{FF2B5EF4-FFF2-40B4-BE49-F238E27FC236}">
                <a16:creationId xmlns:a16="http://schemas.microsoft.com/office/drawing/2014/main" id="{A6C87866-9E96-89AD-D9AA-1CD4B1042A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46840" y="5054643"/>
            <a:ext cx="1997075" cy="548005"/>
          </a:xfrm>
        </p:spPr>
        <p:txBody>
          <a:bodyPr anchor="b"/>
          <a:lstStyle>
            <a:lvl1pPr marL="0" indent="0">
              <a:lnSpc>
                <a:spcPts val="1400"/>
              </a:lnSpc>
              <a:buNone/>
              <a:defRPr sz="1100">
                <a:solidFill>
                  <a:schemeClr val="bg2"/>
                </a:solidFill>
                <a:effectLst>
                  <a:outerShdw blurRad="228600" dir="5400000" algn="ctr" rotWithShape="0">
                    <a:srgbClr val="000000">
                      <a:alpha val="35000"/>
                    </a:srgbClr>
                  </a:outerShdw>
                </a:effectLst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3F9AEFBB-1CC1-6A55-7659-C9F235909E28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20000" y="1991183"/>
            <a:ext cx="3102405" cy="38150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2895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rounded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jdelijke aanduiding voor afbeelding 13">
            <a:extLst>
              <a:ext uri="{FF2B5EF4-FFF2-40B4-BE49-F238E27FC236}">
                <a16:creationId xmlns:a16="http://schemas.microsoft.com/office/drawing/2014/main" id="{6D83A196-0A48-69BC-54A6-5B14D8C6FE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93040" y="208280"/>
            <a:ext cx="11805920" cy="6441440"/>
          </a:xfrm>
          <a:custGeom>
            <a:avLst/>
            <a:gdLst>
              <a:gd name="connsiteX0" fmla="*/ 301459 w 11805920"/>
              <a:gd name="connsiteY0" fmla="*/ 0 h 6441440"/>
              <a:gd name="connsiteX1" fmla="*/ 11504461 w 11805920"/>
              <a:gd name="connsiteY1" fmla="*/ 0 h 6441440"/>
              <a:gd name="connsiteX2" fmla="*/ 11805920 w 11805920"/>
              <a:gd name="connsiteY2" fmla="*/ 301459 h 6441440"/>
              <a:gd name="connsiteX3" fmla="*/ 11805920 w 11805920"/>
              <a:gd name="connsiteY3" fmla="*/ 6139981 h 6441440"/>
              <a:gd name="connsiteX4" fmla="*/ 11504461 w 11805920"/>
              <a:gd name="connsiteY4" fmla="*/ 6441440 h 6441440"/>
              <a:gd name="connsiteX5" fmla="*/ 301459 w 11805920"/>
              <a:gd name="connsiteY5" fmla="*/ 6441440 h 6441440"/>
              <a:gd name="connsiteX6" fmla="*/ 0 w 11805920"/>
              <a:gd name="connsiteY6" fmla="*/ 6139981 h 6441440"/>
              <a:gd name="connsiteX7" fmla="*/ 0 w 11805920"/>
              <a:gd name="connsiteY7" fmla="*/ 301459 h 6441440"/>
              <a:gd name="connsiteX8" fmla="*/ 301459 w 11805920"/>
              <a:gd name="connsiteY8" fmla="*/ 0 h 644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05920" h="6441440">
                <a:moveTo>
                  <a:pt x="301459" y="0"/>
                </a:moveTo>
                <a:lnTo>
                  <a:pt x="11504461" y="0"/>
                </a:lnTo>
                <a:cubicBezTo>
                  <a:pt x="11670952" y="0"/>
                  <a:pt x="11805920" y="134968"/>
                  <a:pt x="11805920" y="301459"/>
                </a:cubicBezTo>
                <a:lnTo>
                  <a:pt x="11805920" y="6139981"/>
                </a:lnTo>
                <a:cubicBezTo>
                  <a:pt x="11805920" y="6306472"/>
                  <a:pt x="11670952" y="6441440"/>
                  <a:pt x="11504461" y="6441440"/>
                </a:cubicBezTo>
                <a:lnTo>
                  <a:pt x="301459" y="6441440"/>
                </a:lnTo>
                <a:cubicBezTo>
                  <a:pt x="134968" y="6441440"/>
                  <a:pt x="0" y="6306472"/>
                  <a:pt x="0" y="6139981"/>
                </a:cubicBezTo>
                <a:lnTo>
                  <a:pt x="0" y="301459"/>
                </a:lnTo>
                <a:cubicBezTo>
                  <a:pt x="0" y="134968"/>
                  <a:pt x="134968" y="0"/>
                  <a:pt x="30145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0" bIns="1080000" anchor="ctr" anchorCtr="0">
            <a:noAutofit/>
          </a:bodyPr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noProof="0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8" name="Rechthoek: afgeronde hoeken 7">
            <a:extLst>
              <a:ext uri="{FF2B5EF4-FFF2-40B4-BE49-F238E27FC236}">
                <a16:creationId xmlns:a16="http://schemas.microsoft.com/office/drawing/2014/main" id="{E6C0F707-B0B6-4437-92EC-6DC7FCF35DD2}"/>
              </a:ext>
            </a:extLst>
          </p:cNvPr>
          <p:cNvSpPr/>
          <p:nvPr userDrawn="1"/>
        </p:nvSpPr>
        <p:spPr>
          <a:xfrm>
            <a:off x="0" y="-367937"/>
            <a:ext cx="1293752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Image rounded</a:t>
            </a:r>
            <a:endParaRPr lang="en-GB" sz="2400" b="1" cap="none" baseline="0" noProof="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77" name="Tijdelijke aanduiding voor tekst 15">
            <a:extLst>
              <a:ext uri="{FF2B5EF4-FFF2-40B4-BE49-F238E27FC236}">
                <a16:creationId xmlns:a16="http://schemas.microsoft.com/office/drawing/2014/main" id="{556F8572-CE32-448F-67F4-2E2565A6904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1" name="Tijdelijke aanduiding voor tekst 12">
            <a:extLst>
              <a:ext uri="{FF2B5EF4-FFF2-40B4-BE49-F238E27FC236}">
                <a16:creationId xmlns:a16="http://schemas.microsoft.com/office/drawing/2014/main" id="{712CF7BF-F408-9352-F5D4-4AE1AC2CA7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2" name="Tijdelijke aanduiding voor titel 1">
            <a:extLst>
              <a:ext uri="{FF2B5EF4-FFF2-40B4-BE49-F238E27FC236}">
                <a16:creationId xmlns:a16="http://schemas.microsoft.com/office/drawing/2014/main" id="{EA4CC151-4A54-758F-AAA8-86BD1EB164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2" name="Tijdelijke aanduiding voor tekst 19">
            <a:extLst>
              <a:ext uri="{FF2B5EF4-FFF2-40B4-BE49-F238E27FC236}">
                <a16:creationId xmlns:a16="http://schemas.microsoft.com/office/drawing/2014/main" id="{FD9FF130-CBEA-70AB-06BD-E816BFAC3F3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78536" y="4986370"/>
            <a:ext cx="3287065" cy="1320208"/>
          </a:xfrm>
        </p:spPr>
        <p:txBody>
          <a:bodyPr anchor="b"/>
          <a:lstStyle>
            <a:lvl1pPr marL="0" indent="0" algn="r">
              <a:lnSpc>
                <a:spcPts val="2500"/>
              </a:lnSpc>
              <a:buNone/>
              <a:defRPr sz="1800">
                <a:solidFill>
                  <a:schemeClr val="bg2"/>
                </a:solidFill>
                <a:effectLst>
                  <a:outerShdw blurRad="228600" dir="5400000" algn="ctr" rotWithShape="0">
                    <a:srgbClr val="000000">
                      <a:alpha val="35000"/>
                    </a:srgbClr>
                  </a:outerShdw>
                </a:effectLst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</p:spTree>
    <p:extLst>
      <p:ext uri="{BB962C8B-B14F-4D97-AF65-F5344CB8AC3E}">
        <p14:creationId xmlns:p14="http://schemas.microsoft.com/office/powerpoint/2010/main" val="4231983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Chart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Tijdelijke aanduiding voor tekst 10">
            <a:extLst>
              <a:ext uri="{FF2B5EF4-FFF2-40B4-BE49-F238E27FC236}">
                <a16:creationId xmlns:a16="http://schemas.microsoft.com/office/drawing/2014/main" id="{DD22A24E-8C6D-2D69-A0D2-221BFECA6072}"/>
              </a:ext>
            </a:extLst>
          </p:cNvPr>
          <p:cNvSpPr txBox="1">
            <a:spLocks/>
          </p:cNvSpPr>
          <p:nvPr userDrawn="1"/>
        </p:nvSpPr>
        <p:spPr>
          <a:xfrm>
            <a:off x="708207" y="1587316"/>
            <a:ext cx="5256000" cy="4218171"/>
          </a:xfrm>
          <a:prstGeom prst="roundRect">
            <a:avLst>
              <a:gd name="adj" fmla="val 3563"/>
            </a:avLst>
          </a:prstGeom>
          <a:solidFill>
            <a:schemeClr val="bg2">
              <a:alpha val="20000"/>
            </a:schemeClr>
          </a:solidFill>
          <a:ln>
            <a:solidFill>
              <a:schemeClr val="bg2"/>
            </a:solidFill>
          </a:ln>
        </p:spPr>
        <p:txBody>
          <a:bodyPr wrap="square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10000"/>
              <a:buFont typeface="Aptos" panose="020B00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1813" indent="-176213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rabicPeriod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lphaL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1338" indent="-180975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</p:txBody>
      </p:sp>
      <p:sp>
        <p:nvSpPr>
          <p:cNvPr id="18" name="Tijdelijke aanduiding voor grafiek 17">
            <a:extLst>
              <a:ext uri="{FF2B5EF4-FFF2-40B4-BE49-F238E27FC236}">
                <a16:creationId xmlns:a16="http://schemas.microsoft.com/office/drawing/2014/main" id="{FBAE20DA-BB0F-413F-A532-86A4D0079AB9}"/>
              </a:ext>
            </a:extLst>
          </p:cNvPr>
          <p:cNvSpPr>
            <a:spLocks noGrp="1"/>
          </p:cNvSpPr>
          <p:nvPr>
            <p:ph type="chart" sz="quarter" idx="13" hasCustomPrompt="1"/>
          </p:nvPr>
        </p:nvSpPr>
        <p:spPr>
          <a:xfrm>
            <a:off x="6374643" y="1587316"/>
            <a:ext cx="5088663" cy="4218172"/>
          </a:xfrm>
          <a:solidFill>
            <a:schemeClr val="bg1">
              <a:lumMod val="95000"/>
            </a:schemeClr>
          </a:solidFill>
        </p:spPr>
        <p:txBody>
          <a:bodyPr tIns="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Click on the pictogram below to insert a chart</a:t>
            </a: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63BADF68-353D-4DA2-BB2E-F5EB4E769F9D}"/>
              </a:ext>
            </a:extLst>
          </p:cNvPr>
          <p:cNvSpPr/>
          <p:nvPr userDrawn="1"/>
        </p:nvSpPr>
        <p:spPr>
          <a:xfrm>
            <a:off x="0" y="-367937"/>
            <a:ext cx="1008161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Chart</a:t>
            </a:r>
          </a:p>
        </p:txBody>
      </p:sp>
      <p:sp>
        <p:nvSpPr>
          <p:cNvPr id="162" name="Tijdelijke aanduiding voor tekst 15">
            <a:extLst>
              <a:ext uri="{FF2B5EF4-FFF2-40B4-BE49-F238E27FC236}">
                <a16:creationId xmlns:a16="http://schemas.microsoft.com/office/drawing/2014/main" id="{D32D5C8F-9587-A180-3D00-3270A2E1954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64" name="Tijdelijke aanduiding voor tekst 12">
            <a:extLst>
              <a:ext uri="{FF2B5EF4-FFF2-40B4-BE49-F238E27FC236}">
                <a16:creationId xmlns:a16="http://schemas.microsoft.com/office/drawing/2014/main" id="{E468CE47-191F-AF66-7FF6-E64C3ABAA6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65" name="Tijdelijke aanduiding voor titel 1">
            <a:extLst>
              <a:ext uri="{FF2B5EF4-FFF2-40B4-BE49-F238E27FC236}">
                <a16:creationId xmlns:a16="http://schemas.microsoft.com/office/drawing/2014/main" id="{357C814E-74E7-F980-B291-B262ED184DF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77" name="Tijdelijke aanduiding voor tekst 2">
            <a:extLst>
              <a:ext uri="{FF2B5EF4-FFF2-40B4-BE49-F238E27FC236}">
                <a16:creationId xmlns:a16="http://schemas.microsoft.com/office/drawing/2014/main" id="{3F0D1914-3129-B98B-381A-52BC620A2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613" y="1768035"/>
            <a:ext cx="4814291" cy="388502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97444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jdelijke aanduiding voor grafiek 17">
            <a:extLst>
              <a:ext uri="{FF2B5EF4-FFF2-40B4-BE49-F238E27FC236}">
                <a16:creationId xmlns:a16="http://schemas.microsoft.com/office/drawing/2014/main" id="{FBAE20DA-BB0F-413F-A532-86A4D0079AB9}"/>
              </a:ext>
            </a:extLst>
          </p:cNvPr>
          <p:cNvSpPr>
            <a:spLocks noGrp="1"/>
          </p:cNvSpPr>
          <p:nvPr>
            <p:ph type="chart" sz="quarter" idx="13" hasCustomPrompt="1"/>
          </p:nvPr>
        </p:nvSpPr>
        <p:spPr>
          <a:xfrm>
            <a:off x="720000" y="1592263"/>
            <a:ext cx="10740163" cy="4213225"/>
          </a:xfrm>
          <a:solidFill>
            <a:schemeClr val="bg1">
              <a:lumMod val="95000"/>
            </a:schemeClr>
          </a:solidFill>
        </p:spPr>
        <p:txBody>
          <a:bodyPr tIns="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Click on the pictogram below to insert a chart</a:t>
            </a:r>
          </a:p>
        </p:txBody>
      </p:sp>
      <p:sp>
        <p:nvSpPr>
          <p:cNvPr id="8" name="Rechthoek: afgeronde hoeken 7">
            <a:extLst>
              <a:ext uri="{FF2B5EF4-FFF2-40B4-BE49-F238E27FC236}">
                <a16:creationId xmlns:a16="http://schemas.microsoft.com/office/drawing/2014/main" id="{B9A342EB-9B41-44C2-B2A9-858B1361CF25}"/>
              </a:ext>
            </a:extLst>
          </p:cNvPr>
          <p:cNvSpPr/>
          <p:nvPr userDrawn="1"/>
        </p:nvSpPr>
        <p:spPr>
          <a:xfrm>
            <a:off x="0" y="-367937"/>
            <a:ext cx="464871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Chart</a:t>
            </a:r>
          </a:p>
        </p:txBody>
      </p:sp>
      <p:sp>
        <p:nvSpPr>
          <p:cNvPr id="83" name="Tijdelijke aanduiding voor tekst 15">
            <a:extLst>
              <a:ext uri="{FF2B5EF4-FFF2-40B4-BE49-F238E27FC236}">
                <a16:creationId xmlns:a16="http://schemas.microsoft.com/office/drawing/2014/main" id="{579430E7-8EBE-56B9-E78A-5EC29B7D7BF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8" name="Tijdelijke aanduiding voor tekst 12">
            <a:extLst>
              <a:ext uri="{FF2B5EF4-FFF2-40B4-BE49-F238E27FC236}">
                <a16:creationId xmlns:a16="http://schemas.microsoft.com/office/drawing/2014/main" id="{8A475433-777F-81AD-34FE-923D1959FA6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9" name="Tijdelijke aanduiding voor titel 1">
            <a:extLst>
              <a:ext uri="{FF2B5EF4-FFF2-40B4-BE49-F238E27FC236}">
                <a16:creationId xmlns:a16="http://schemas.microsoft.com/office/drawing/2014/main" id="{F25DE2C0-496A-DBF0-54F6-433F88635C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</p:spTree>
    <p:extLst>
      <p:ext uri="{BB962C8B-B14F-4D97-AF65-F5344CB8AC3E}">
        <p14:creationId xmlns:p14="http://schemas.microsoft.com/office/powerpoint/2010/main" val="108863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Table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jdelijke aanduiding voor tabel 16">
            <a:extLst>
              <a:ext uri="{FF2B5EF4-FFF2-40B4-BE49-F238E27FC236}">
                <a16:creationId xmlns:a16="http://schemas.microsoft.com/office/drawing/2014/main" id="{AC3E0255-315C-47D9-A8A2-220D1CB08F50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6411304" y="1600200"/>
            <a:ext cx="5052002" cy="4205288"/>
          </a:xfrm>
          <a:solidFill>
            <a:schemeClr val="bg1">
              <a:lumMod val="95000"/>
            </a:schemeClr>
          </a:solidFill>
        </p:spPr>
        <p:txBody>
          <a:bodyPr tIns="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Click on the pictogram below to insert a table</a:t>
            </a: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F49FB710-18E2-402D-96B9-AD8032E6154C}"/>
              </a:ext>
            </a:extLst>
          </p:cNvPr>
          <p:cNvSpPr/>
          <p:nvPr userDrawn="1"/>
        </p:nvSpPr>
        <p:spPr>
          <a:xfrm>
            <a:off x="0" y="-367937"/>
            <a:ext cx="992644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Table</a:t>
            </a:r>
          </a:p>
        </p:txBody>
      </p:sp>
      <p:sp>
        <p:nvSpPr>
          <p:cNvPr id="188" name="Tijdelijke aanduiding voor tekst 15">
            <a:extLst>
              <a:ext uri="{FF2B5EF4-FFF2-40B4-BE49-F238E27FC236}">
                <a16:creationId xmlns:a16="http://schemas.microsoft.com/office/drawing/2014/main" id="{2D0FFCF1-E4B3-1F91-A31A-2DC8766D39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90" name="Tijdelijke aanduiding voor tekst 12">
            <a:extLst>
              <a:ext uri="{FF2B5EF4-FFF2-40B4-BE49-F238E27FC236}">
                <a16:creationId xmlns:a16="http://schemas.microsoft.com/office/drawing/2014/main" id="{4884572F-5538-B8D8-EA3C-C66FB567A0F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91" name="Tijdelijke aanduiding voor tekst 10">
            <a:extLst>
              <a:ext uri="{FF2B5EF4-FFF2-40B4-BE49-F238E27FC236}">
                <a16:creationId xmlns:a16="http://schemas.microsoft.com/office/drawing/2014/main" id="{C561E7FB-7044-4D69-F010-3F093F0DF104}"/>
              </a:ext>
            </a:extLst>
          </p:cNvPr>
          <p:cNvSpPr txBox="1">
            <a:spLocks/>
          </p:cNvSpPr>
          <p:nvPr userDrawn="1"/>
        </p:nvSpPr>
        <p:spPr>
          <a:xfrm>
            <a:off x="708207" y="1587316"/>
            <a:ext cx="5256000" cy="4218171"/>
          </a:xfrm>
          <a:prstGeom prst="roundRect">
            <a:avLst>
              <a:gd name="adj" fmla="val 3563"/>
            </a:avLst>
          </a:prstGeom>
          <a:solidFill>
            <a:schemeClr val="bg2">
              <a:alpha val="20000"/>
            </a:schemeClr>
          </a:solidFill>
          <a:ln>
            <a:solidFill>
              <a:schemeClr val="bg2"/>
            </a:solidFill>
          </a:ln>
        </p:spPr>
        <p:txBody>
          <a:bodyPr wrap="square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10000"/>
              <a:buFont typeface="Aptos" panose="020B00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1813" indent="-176213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rabicPeriod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+mj-lt"/>
              <a:buAutoNum type="alphaL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1338" indent="-180975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•"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</p:txBody>
      </p:sp>
      <p:sp>
        <p:nvSpPr>
          <p:cNvPr id="193" name="Tijdelijke aanduiding voor titel 1">
            <a:extLst>
              <a:ext uri="{FF2B5EF4-FFF2-40B4-BE49-F238E27FC236}">
                <a16:creationId xmlns:a16="http://schemas.microsoft.com/office/drawing/2014/main" id="{769C3E5A-A9E4-BDDE-8141-F68AFBCA01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77" name="Tijdelijke aanduiding voor tekst 2">
            <a:extLst>
              <a:ext uri="{FF2B5EF4-FFF2-40B4-BE49-F238E27FC236}">
                <a16:creationId xmlns:a16="http://schemas.microsoft.com/office/drawing/2014/main" id="{041F2CD3-5AA3-2BD2-0244-3233E44CE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446" y="1768035"/>
            <a:ext cx="4864021" cy="39025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1859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jdelijke aanduiding voor tabel 16">
            <a:extLst>
              <a:ext uri="{FF2B5EF4-FFF2-40B4-BE49-F238E27FC236}">
                <a16:creationId xmlns:a16="http://schemas.microsoft.com/office/drawing/2014/main" id="{AC3E0255-315C-47D9-A8A2-220D1CB08F50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20000" y="1592263"/>
            <a:ext cx="10752000" cy="4213225"/>
          </a:xfrm>
          <a:solidFill>
            <a:schemeClr val="bg1">
              <a:lumMod val="95000"/>
            </a:schemeClr>
          </a:solidFill>
        </p:spPr>
        <p:txBody>
          <a:bodyPr tIns="0" bIns="108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Click on the pictogram below to insert a table</a:t>
            </a:r>
          </a:p>
        </p:txBody>
      </p:sp>
      <p:sp>
        <p:nvSpPr>
          <p:cNvPr id="8" name="Rechthoek: afgeronde hoeken 7">
            <a:extLst>
              <a:ext uri="{FF2B5EF4-FFF2-40B4-BE49-F238E27FC236}">
                <a16:creationId xmlns:a16="http://schemas.microsoft.com/office/drawing/2014/main" id="{212E345A-A902-49E6-B076-DB78F9787E96}"/>
              </a:ext>
            </a:extLst>
          </p:cNvPr>
          <p:cNvSpPr/>
          <p:nvPr userDrawn="1"/>
        </p:nvSpPr>
        <p:spPr>
          <a:xfrm>
            <a:off x="0" y="-367937"/>
            <a:ext cx="449354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Table</a:t>
            </a:r>
          </a:p>
        </p:txBody>
      </p:sp>
      <p:sp>
        <p:nvSpPr>
          <p:cNvPr id="114" name="Tijdelijke aanduiding voor tekst 15">
            <a:extLst>
              <a:ext uri="{FF2B5EF4-FFF2-40B4-BE49-F238E27FC236}">
                <a16:creationId xmlns:a16="http://schemas.microsoft.com/office/drawing/2014/main" id="{BFDCCA62-F731-F049-66D2-2EE27A0432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16" name="Tijdelijke aanduiding voor tekst 12">
            <a:extLst>
              <a:ext uri="{FF2B5EF4-FFF2-40B4-BE49-F238E27FC236}">
                <a16:creationId xmlns:a16="http://schemas.microsoft.com/office/drawing/2014/main" id="{FFA6DD61-9692-A724-CC01-3518C9BC7D9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17" name="Tijdelijke aanduiding voor titel 1">
            <a:extLst>
              <a:ext uri="{FF2B5EF4-FFF2-40B4-BE49-F238E27FC236}">
                <a16:creationId xmlns:a16="http://schemas.microsoft.com/office/drawing/2014/main" id="{58907242-505A-703E-E86E-4C53452758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</p:spTree>
    <p:extLst>
      <p:ext uri="{BB962C8B-B14F-4D97-AF65-F5344CB8AC3E}">
        <p14:creationId xmlns:p14="http://schemas.microsoft.com/office/powerpoint/2010/main" val="187665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jdelijke aanduiding voor media 17">
            <a:extLst>
              <a:ext uri="{FF2B5EF4-FFF2-40B4-BE49-F238E27FC236}">
                <a16:creationId xmlns:a16="http://schemas.microsoft.com/office/drawing/2014/main" id="{90C20542-8FBD-606F-EC56-4FD27E60CD2E}"/>
              </a:ext>
            </a:extLst>
          </p:cNvPr>
          <p:cNvSpPr>
            <a:spLocks noGrp="1"/>
          </p:cNvSpPr>
          <p:nvPr>
            <p:ph type="media" sz="quarter" idx="13" hasCustomPrompt="1"/>
          </p:nvPr>
        </p:nvSpPr>
        <p:spPr>
          <a:xfrm>
            <a:off x="193040" y="208281"/>
            <a:ext cx="11805920" cy="6441440"/>
          </a:xfrm>
          <a:custGeom>
            <a:avLst/>
            <a:gdLst>
              <a:gd name="connsiteX0" fmla="*/ 229509 w 11805920"/>
              <a:gd name="connsiteY0" fmla="*/ 0 h 6441440"/>
              <a:gd name="connsiteX1" fmla="*/ 11576411 w 11805920"/>
              <a:gd name="connsiteY1" fmla="*/ 0 h 6441440"/>
              <a:gd name="connsiteX2" fmla="*/ 11805920 w 11805920"/>
              <a:gd name="connsiteY2" fmla="*/ 229509 h 6441440"/>
              <a:gd name="connsiteX3" fmla="*/ 11805920 w 11805920"/>
              <a:gd name="connsiteY3" fmla="*/ 6211931 h 6441440"/>
              <a:gd name="connsiteX4" fmla="*/ 11576411 w 11805920"/>
              <a:gd name="connsiteY4" fmla="*/ 6441440 h 6441440"/>
              <a:gd name="connsiteX5" fmla="*/ 229509 w 11805920"/>
              <a:gd name="connsiteY5" fmla="*/ 6441440 h 6441440"/>
              <a:gd name="connsiteX6" fmla="*/ 0 w 11805920"/>
              <a:gd name="connsiteY6" fmla="*/ 6211931 h 6441440"/>
              <a:gd name="connsiteX7" fmla="*/ 0 w 11805920"/>
              <a:gd name="connsiteY7" fmla="*/ 229509 h 6441440"/>
              <a:gd name="connsiteX8" fmla="*/ 229509 w 11805920"/>
              <a:gd name="connsiteY8" fmla="*/ 0 h 644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05920" h="6441440">
                <a:moveTo>
                  <a:pt x="229509" y="0"/>
                </a:moveTo>
                <a:lnTo>
                  <a:pt x="11576411" y="0"/>
                </a:lnTo>
                <a:cubicBezTo>
                  <a:pt x="11703165" y="0"/>
                  <a:pt x="11805920" y="102755"/>
                  <a:pt x="11805920" y="229509"/>
                </a:cubicBezTo>
                <a:lnTo>
                  <a:pt x="11805920" y="6211931"/>
                </a:lnTo>
                <a:cubicBezTo>
                  <a:pt x="11805920" y="6338685"/>
                  <a:pt x="11703165" y="6441440"/>
                  <a:pt x="11576411" y="6441440"/>
                </a:cubicBezTo>
                <a:lnTo>
                  <a:pt x="229509" y="6441440"/>
                </a:lnTo>
                <a:cubicBezTo>
                  <a:pt x="102755" y="6441440"/>
                  <a:pt x="0" y="6338685"/>
                  <a:pt x="0" y="6211931"/>
                </a:cubicBezTo>
                <a:lnTo>
                  <a:pt x="0" y="229509"/>
                </a:lnTo>
                <a:cubicBezTo>
                  <a:pt x="0" y="102755"/>
                  <a:pt x="102755" y="0"/>
                  <a:pt x="22950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0" bIns="1080000" anchor="ctr" anchorCtr="0">
            <a:noAutofit/>
          </a:bodyPr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Click on the pictogram below to insert a video</a:t>
            </a:r>
          </a:p>
        </p:txBody>
      </p:sp>
      <p:sp>
        <p:nvSpPr>
          <p:cNvPr id="8" name="Rechthoek: afgeronde hoeken 7">
            <a:extLst>
              <a:ext uri="{FF2B5EF4-FFF2-40B4-BE49-F238E27FC236}">
                <a16:creationId xmlns:a16="http://schemas.microsoft.com/office/drawing/2014/main" id="{2E1C8AC8-04B4-446D-A79B-1E7D02AFC6C6}"/>
              </a:ext>
            </a:extLst>
          </p:cNvPr>
          <p:cNvSpPr/>
          <p:nvPr userDrawn="1"/>
        </p:nvSpPr>
        <p:spPr>
          <a:xfrm>
            <a:off x="0" y="-367937"/>
            <a:ext cx="495328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Video</a:t>
            </a:r>
          </a:p>
        </p:txBody>
      </p:sp>
      <p:sp>
        <p:nvSpPr>
          <p:cNvPr id="124" name="Tijdelijke aanduiding voor tekst 15">
            <a:extLst>
              <a:ext uri="{FF2B5EF4-FFF2-40B4-BE49-F238E27FC236}">
                <a16:creationId xmlns:a16="http://schemas.microsoft.com/office/drawing/2014/main" id="{75CCF85D-1CA7-297E-3348-700D8D20D7E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26" name="Tijdelijke aanduiding voor tekst 12">
            <a:extLst>
              <a:ext uri="{FF2B5EF4-FFF2-40B4-BE49-F238E27FC236}">
                <a16:creationId xmlns:a16="http://schemas.microsoft.com/office/drawing/2014/main" id="{31730B5A-B286-950B-1153-63AE9FAF0B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27" name="Tijdelijke aanduiding voor titel 1">
            <a:extLst>
              <a:ext uri="{FF2B5EF4-FFF2-40B4-BE49-F238E27FC236}">
                <a16:creationId xmlns:a16="http://schemas.microsoft.com/office/drawing/2014/main" id="{CDE5DA8E-7239-158F-477B-70EB024040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</p:spTree>
    <p:extLst>
      <p:ext uri="{BB962C8B-B14F-4D97-AF65-F5344CB8AC3E}">
        <p14:creationId xmlns:p14="http://schemas.microsoft.com/office/powerpoint/2010/main" val="415854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#1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hoek: afgeronde hoeken 6">
            <a:extLst>
              <a:ext uri="{FF2B5EF4-FFF2-40B4-BE49-F238E27FC236}">
                <a16:creationId xmlns:a16="http://schemas.microsoft.com/office/drawing/2014/main" id="{EE82F239-2B35-4039-9A61-4FB8C953EA19}"/>
              </a:ext>
            </a:extLst>
          </p:cNvPr>
          <p:cNvSpPr/>
          <p:nvPr userDrawn="1"/>
        </p:nvSpPr>
        <p:spPr>
          <a:xfrm>
            <a:off x="0" y="-367937"/>
            <a:ext cx="1041952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Title only #1</a:t>
            </a:r>
          </a:p>
        </p:txBody>
      </p:sp>
      <p:sp>
        <p:nvSpPr>
          <p:cNvPr id="5" name="Tijdelijke aanduiding voor tekst 15">
            <a:extLst>
              <a:ext uri="{FF2B5EF4-FFF2-40B4-BE49-F238E27FC236}">
                <a16:creationId xmlns:a16="http://schemas.microsoft.com/office/drawing/2014/main" id="{1573DD9B-8FD8-C1EC-787F-42558CEE97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2" name="Tijdelijke aanduiding voor tekst 12">
            <a:extLst>
              <a:ext uri="{FF2B5EF4-FFF2-40B4-BE49-F238E27FC236}">
                <a16:creationId xmlns:a16="http://schemas.microsoft.com/office/drawing/2014/main" id="{006BF5D0-EB26-15A3-7A8D-8BB3E7B9D4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Tijdelijke aanduiding voor titel 1">
            <a:extLst>
              <a:ext uri="{FF2B5EF4-FFF2-40B4-BE49-F238E27FC236}">
                <a16:creationId xmlns:a16="http://schemas.microsoft.com/office/drawing/2014/main" id="{7EA77320-FBE8-05C5-BBB6-342D7D4858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</p:spTree>
    <p:extLst>
      <p:ext uri="{BB962C8B-B14F-4D97-AF65-F5344CB8AC3E}">
        <p14:creationId xmlns:p14="http://schemas.microsoft.com/office/powerpoint/2010/main" val="77208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hoek: afgeronde hoeken 6">
            <a:extLst>
              <a:ext uri="{FF2B5EF4-FFF2-40B4-BE49-F238E27FC236}">
                <a16:creationId xmlns:a16="http://schemas.microsoft.com/office/drawing/2014/main" id="{EE82F239-2B35-4039-9A61-4FB8C953EA19}"/>
              </a:ext>
            </a:extLst>
          </p:cNvPr>
          <p:cNvSpPr/>
          <p:nvPr userDrawn="1"/>
        </p:nvSpPr>
        <p:spPr>
          <a:xfrm>
            <a:off x="0" y="-367937"/>
            <a:ext cx="818750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Logo only</a:t>
            </a:r>
          </a:p>
        </p:txBody>
      </p:sp>
      <p:sp>
        <p:nvSpPr>
          <p:cNvPr id="5" name="Tijdelijke aanduiding voor tekst 15">
            <a:extLst>
              <a:ext uri="{FF2B5EF4-FFF2-40B4-BE49-F238E27FC236}">
                <a16:creationId xmlns:a16="http://schemas.microsoft.com/office/drawing/2014/main" id="{1573DD9B-8FD8-C1EC-787F-42558CEE97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47229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6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jdelijke aanduiding voor afbeelding 13">
            <a:extLst>
              <a:ext uri="{FF2B5EF4-FFF2-40B4-BE49-F238E27FC236}">
                <a16:creationId xmlns:a16="http://schemas.microsoft.com/office/drawing/2014/main" id="{6D83A196-0A48-69BC-54A6-5B14D8C6FE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93040" y="208280"/>
            <a:ext cx="11805920" cy="6441440"/>
          </a:xfrm>
          <a:custGeom>
            <a:avLst/>
            <a:gdLst>
              <a:gd name="connsiteX0" fmla="*/ 301459 w 11805920"/>
              <a:gd name="connsiteY0" fmla="*/ 0 h 6441440"/>
              <a:gd name="connsiteX1" fmla="*/ 11504461 w 11805920"/>
              <a:gd name="connsiteY1" fmla="*/ 0 h 6441440"/>
              <a:gd name="connsiteX2" fmla="*/ 11805920 w 11805920"/>
              <a:gd name="connsiteY2" fmla="*/ 301459 h 6441440"/>
              <a:gd name="connsiteX3" fmla="*/ 11805920 w 11805920"/>
              <a:gd name="connsiteY3" fmla="*/ 6139981 h 6441440"/>
              <a:gd name="connsiteX4" fmla="*/ 11504461 w 11805920"/>
              <a:gd name="connsiteY4" fmla="*/ 6441440 h 6441440"/>
              <a:gd name="connsiteX5" fmla="*/ 301459 w 11805920"/>
              <a:gd name="connsiteY5" fmla="*/ 6441440 h 6441440"/>
              <a:gd name="connsiteX6" fmla="*/ 0 w 11805920"/>
              <a:gd name="connsiteY6" fmla="*/ 6139981 h 6441440"/>
              <a:gd name="connsiteX7" fmla="*/ 0 w 11805920"/>
              <a:gd name="connsiteY7" fmla="*/ 301459 h 6441440"/>
              <a:gd name="connsiteX8" fmla="*/ 301459 w 11805920"/>
              <a:gd name="connsiteY8" fmla="*/ 0 h 644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05920" h="6441440">
                <a:moveTo>
                  <a:pt x="301459" y="0"/>
                </a:moveTo>
                <a:lnTo>
                  <a:pt x="11504461" y="0"/>
                </a:lnTo>
                <a:cubicBezTo>
                  <a:pt x="11670952" y="0"/>
                  <a:pt x="11805920" y="134968"/>
                  <a:pt x="11805920" y="301459"/>
                </a:cubicBezTo>
                <a:lnTo>
                  <a:pt x="11805920" y="6139981"/>
                </a:lnTo>
                <a:cubicBezTo>
                  <a:pt x="11805920" y="6306472"/>
                  <a:pt x="11670952" y="6441440"/>
                  <a:pt x="11504461" y="6441440"/>
                </a:cubicBezTo>
                <a:lnTo>
                  <a:pt x="301459" y="6441440"/>
                </a:lnTo>
                <a:cubicBezTo>
                  <a:pt x="134968" y="6441440"/>
                  <a:pt x="0" y="6306472"/>
                  <a:pt x="0" y="6139981"/>
                </a:cubicBezTo>
                <a:lnTo>
                  <a:pt x="0" y="301459"/>
                </a:lnTo>
                <a:cubicBezTo>
                  <a:pt x="0" y="134968"/>
                  <a:pt x="134968" y="0"/>
                  <a:pt x="30145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0" bIns="1080000" anchor="ctr" anchorCtr="0">
            <a:noAutofit/>
          </a:bodyPr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noProof="0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8" name="Rechthoek: afgeronde hoeken 7">
            <a:extLst>
              <a:ext uri="{FF2B5EF4-FFF2-40B4-BE49-F238E27FC236}">
                <a16:creationId xmlns:a16="http://schemas.microsoft.com/office/drawing/2014/main" id="{E6C0F707-B0B6-4437-92EC-6DC7FCF35DD2}"/>
              </a:ext>
            </a:extLst>
          </p:cNvPr>
          <p:cNvSpPr/>
          <p:nvPr userDrawn="1"/>
        </p:nvSpPr>
        <p:spPr>
          <a:xfrm>
            <a:off x="0" y="-367937"/>
            <a:ext cx="890693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Agenda 6x</a:t>
            </a:r>
            <a:endParaRPr lang="en-GB" sz="2400" b="1" cap="none" baseline="0" noProof="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77" name="Tijdelijke aanduiding voor tekst 15">
            <a:extLst>
              <a:ext uri="{FF2B5EF4-FFF2-40B4-BE49-F238E27FC236}">
                <a16:creationId xmlns:a16="http://schemas.microsoft.com/office/drawing/2014/main" id="{556F8572-CE32-448F-67F4-2E2565A6904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1" name="Tijdelijke aanduiding voor tekst 12">
            <a:extLst>
              <a:ext uri="{FF2B5EF4-FFF2-40B4-BE49-F238E27FC236}">
                <a16:creationId xmlns:a16="http://schemas.microsoft.com/office/drawing/2014/main" id="{712CF7BF-F408-9352-F5D4-4AE1AC2CA7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2" name="Tijdelijke aanduiding voor titel 1">
            <a:extLst>
              <a:ext uri="{FF2B5EF4-FFF2-40B4-BE49-F238E27FC236}">
                <a16:creationId xmlns:a16="http://schemas.microsoft.com/office/drawing/2014/main" id="{EA4CC151-4A54-758F-AAA8-86BD1EB164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</p:spTree>
    <p:extLst>
      <p:ext uri="{BB962C8B-B14F-4D97-AF65-F5344CB8AC3E}">
        <p14:creationId xmlns:p14="http://schemas.microsoft.com/office/powerpoint/2010/main" val="2812894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a16="http://schemas.microsoft.com/office/drawing/2014/main" xmlns:a14="http://schemas.microsoft.com/office/drawing/2010/main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+ Image (3x) - Z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hoek: afgeronde hoeken 6">
            <a:extLst>
              <a:ext uri="{FF2B5EF4-FFF2-40B4-BE49-F238E27FC236}">
                <a16:creationId xmlns:a16="http://schemas.microsoft.com/office/drawing/2014/main" id="{EE82F239-2B35-4039-9A61-4FB8C953EA19}"/>
              </a:ext>
            </a:extLst>
          </p:cNvPr>
          <p:cNvSpPr/>
          <p:nvPr userDrawn="1"/>
        </p:nvSpPr>
        <p:spPr>
          <a:xfrm>
            <a:off x="0" y="-367937"/>
            <a:ext cx="1432380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 dirty="0">
                <a:solidFill>
                  <a:schemeClr val="accent1"/>
                </a:solidFill>
                <a:latin typeface="+mj-lt"/>
              </a:rPr>
              <a:t>Text + Image (3x)</a:t>
            </a:r>
          </a:p>
        </p:txBody>
      </p:sp>
      <p:sp>
        <p:nvSpPr>
          <p:cNvPr id="5" name="Tijdelijke aanduiding voor tekst 15">
            <a:extLst>
              <a:ext uri="{FF2B5EF4-FFF2-40B4-BE49-F238E27FC236}">
                <a16:creationId xmlns:a16="http://schemas.microsoft.com/office/drawing/2014/main" id="{1573DD9B-8FD8-C1EC-787F-42558CEE97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" name="Tijdelijke aanduiding voor tekst 12">
            <a:extLst>
              <a:ext uri="{FF2B5EF4-FFF2-40B4-BE49-F238E27FC236}">
                <a16:creationId xmlns:a16="http://schemas.microsoft.com/office/drawing/2014/main" id="{FBA7C0EF-C85B-4505-8107-015B15633D9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10" name="Tijdelijke aanduiding voor titel 1">
            <a:extLst>
              <a:ext uri="{FF2B5EF4-FFF2-40B4-BE49-F238E27FC236}">
                <a16:creationId xmlns:a16="http://schemas.microsoft.com/office/drawing/2014/main" id="{66DDD4FA-5C0A-526B-A5D0-BD4D9C52DA6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3" y="722313"/>
            <a:ext cx="10606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33" name="Tijdelijke aanduiding voor afbeelding 32">
            <a:extLst>
              <a:ext uri="{FF2B5EF4-FFF2-40B4-BE49-F238E27FC236}">
                <a16:creationId xmlns:a16="http://schemas.microsoft.com/office/drawing/2014/main" id="{090E3504-CB62-F6A4-B587-516632E04F97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708207" y="1592264"/>
            <a:ext cx="3201311" cy="2435979"/>
          </a:xfrm>
          <a:custGeom>
            <a:avLst/>
            <a:gdLst>
              <a:gd name="connsiteX0" fmla="*/ 162370 w 3201311"/>
              <a:gd name="connsiteY0" fmla="*/ 0 h 2435979"/>
              <a:gd name="connsiteX1" fmla="*/ 3038941 w 3201311"/>
              <a:gd name="connsiteY1" fmla="*/ 0 h 2435979"/>
              <a:gd name="connsiteX2" fmla="*/ 3201311 w 3201311"/>
              <a:gd name="connsiteY2" fmla="*/ 162370 h 2435979"/>
              <a:gd name="connsiteX3" fmla="*/ 3201311 w 3201311"/>
              <a:gd name="connsiteY3" fmla="*/ 2435979 h 2435979"/>
              <a:gd name="connsiteX4" fmla="*/ 0 w 3201311"/>
              <a:gd name="connsiteY4" fmla="*/ 2435979 h 2435979"/>
              <a:gd name="connsiteX5" fmla="*/ 0 w 3201311"/>
              <a:gd name="connsiteY5" fmla="*/ 162370 h 2435979"/>
              <a:gd name="connsiteX6" fmla="*/ 162370 w 3201311"/>
              <a:gd name="connsiteY6" fmla="*/ 0 h 243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1311" h="2435979">
                <a:moveTo>
                  <a:pt x="162370" y="0"/>
                </a:moveTo>
                <a:lnTo>
                  <a:pt x="3038941" y="0"/>
                </a:lnTo>
                <a:cubicBezTo>
                  <a:pt x="3128615" y="0"/>
                  <a:pt x="3201311" y="72696"/>
                  <a:pt x="3201311" y="162370"/>
                </a:cubicBezTo>
                <a:lnTo>
                  <a:pt x="3201311" y="2435979"/>
                </a:lnTo>
                <a:lnTo>
                  <a:pt x="0" y="2435979"/>
                </a:lnTo>
                <a:lnTo>
                  <a:pt x="0" y="162370"/>
                </a:lnTo>
                <a:cubicBezTo>
                  <a:pt x="0" y="72696"/>
                  <a:pt x="72696" y="0"/>
                  <a:pt x="16237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wrap="square" lIns="180000" tIns="0" rIns="180000" bIns="1188000" anchor="ctr" anchorCtr="0">
            <a:noAutofit/>
          </a:bodyPr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34" name="Tijdelijke aanduiding voor afbeelding 33">
            <a:extLst>
              <a:ext uri="{FF2B5EF4-FFF2-40B4-BE49-F238E27FC236}">
                <a16:creationId xmlns:a16="http://schemas.microsoft.com/office/drawing/2014/main" id="{376FF957-5BD5-DA43-D11F-40FD84AA1D49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483529" y="1592264"/>
            <a:ext cx="3201310" cy="2435979"/>
          </a:xfrm>
          <a:custGeom>
            <a:avLst/>
            <a:gdLst>
              <a:gd name="connsiteX0" fmla="*/ 162369 w 3201310"/>
              <a:gd name="connsiteY0" fmla="*/ 0 h 2435979"/>
              <a:gd name="connsiteX1" fmla="*/ 3038941 w 3201310"/>
              <a:gd name="connsiteY1" fmla="*/ 0 h 2435979"/>
              <a:gd name="connsiteX2" fmla="*/ 3201310 w 3201310"/>
              <a:gd name="connsiteY2" fmla="*/ 162370 h 2435979"/>
              <a:gd name="connsiteX3" fmla="*/ 3201310 w 3201310"/>
              <a:gd name="connsiteY3" fmla="*/ 2435979 h 2435979"/>
              <a:gd name="connsiteX4" fmla="*/ 0 w 3201310"/>
              <a:gd name="connsiteY4" fmla="*/ 2435979 h 2435979"/>
              <a:gd name="connsiteX5" fmla="*/ 0 w 3201310"/>
              <a:gd name="connsiteY5" fmla="*/ 162370 h 2435979"/>
              <a:gd name="connsiteX6" fmla="*/ 162369 w 3201310"/>
              <a:gd name="connsiteY6" fmla="*/ 0 h 243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1310" h="2435979">
                <a:moveTo>
                  <a:pt x="162369" y="0"/>
                </a:moveTo>
                <a:lnTo>
                  <a:pt x="3038941" y="0"/>
                </a:lnTo>
                <a:cubicBezTo>
                  <a:pt x="3128614" y="0"/>
                  <a:pt x="3201310" y="72696"/>
                  <a:pt x="3201310" y="162370"/>
                </a:cubicBezTo>
                <a:lnTo>
                  <a:pt x="3201310" y="2435979"/>
                </a:lnTo>
                <a:lnTo>
                  <a:pt x="0" y="2435979"/>
                </a:lnTo>
                <a:lnTo>
                  <a:pt x="0" y="162370"/>
                </a:lnTo>
                <a:cubicBezTo>
                  <a:pt x="0" y="72696"/>
                  <a:pt x="72695" y="0"/>
                  <a:pt x="16236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wrap="square" lIns="180000" tIns="0" rIns="180000" bIns="1188000" anchor="ctr" anchorCtr="0">
            <a:noAutofit/>
          </a:bodyPr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35" name="Tijdelijke aanduiding voor afbeelding 34">
            <a:extLst>
              <a:ext uri="{FF2B5EF4-FFF2-40B4-BE49-F238E27FC236}">
                <a16:creationId xmlns:a16="http://schemas.microsoft.com/office/drawing/2014/main" id="{593AF288-978F-82B1-9F24-6205552179C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258849" y="1592264"/>
            <a:ext cx="3201311" cy="2435979"/>
          </a:xfrm>
          <a:custGeom>
            <a:avLst/>
            <a:gdLst>
              <a:gd name="connsiteX0" fmla="*/ 162370 w 3201311"/>
              <a:gd name="connsiteY0" fmla="*/ 0 h 2435979"/>
              <a:gd name="connsiteX1" fmla="*/ 3038941 w 3201311"/>
              <a:gd name="connsiteY1" fmla="*/ 0 h 2435979"/>
              <a:gd name="connsiteX2" fmla="*/ 3201311 w 3201311"/>
              <a:gd name="connsiteY2" fmla="*/ 162370 h 2435979"/>
              <a:gd name="connsiteX3" fmla="*/ 3201311 w 3201311"/>
              <a:gd name="connsiteY3" fmla="*/ 2435979 h 2435979"/>
              <a:gd name="connsiteX4" fmla="*/ 0 w 3201311"/>
              <a:gd name="connsiteY4" fmla="*/ 2435979 h 2435979"/>
              <a:gd name="connsiteX5" fmla="*/ 0 w 3201311"/>
              <a:gd name="connsiteY5" fmla="*/ 162370 h 2435979"/>
              <a:gd name="connsiteX6" fmla="*/ 162370 w 3201311"/>
              <a:gd name="connsiteY6" fmla="*/ 0 h 243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1311" h="2435979">
                <a:moveTo>
                  <a:pt x="162370" y="0"/>
                </a:moveTo>
                <a:lnTo>
                  <a:pt x="3038941" y="0"/>
                </a:lnTo>
                <a:cubicBezTo>
                  <a:pt x="3128615" y="0"/>
                  <a:pt x="3201311" y="72696"/>
                  <a:pt x="3201311" y="162370"/>
                </a:cubicBezTo>
                <a:lnTo>
                  <a:pt x="3201311" y="2435979"/>
                </a:lnTo>
                <a:lnTo>
                  <a:pt x="0" y="2435979"/>
                </a:lnTo>
                <a:lnTo>
                  <a:pt x="0" y="162370"/>
                </a:lnTo>
                <a:cubicBezTo>
                  <a:pt x="0" y="72696"/>
                  <a:pt x="72696" y="0"/>
                  <a:pt x="16237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wrap="square" lIns="180000" tIns="0" rIns="180000" bIns="1188000" anchor="ctr" anchorCtr="0">
            <a:noAutofit/>
          </a:bodyPr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dirty="0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6" name="Tijdelijke aanduiding voor tekst 11">
            <a:extLst>
              <a:ext uri="{FF2B5EF4-FFF2-40B4-BE49-F238E27FC236}">
                <a16:creationId xmlns:a16="http://schemas.microsoft.com/office/drawing/2014/main" id="{E1891547-E9F7-BDE5-FD16-C5577FC9133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199399" y="3126043"/>
            <a:ext cx="1485900" cy="729458"/>
          </a:xfrm>
        </p:spPr>
        <p:txBody>
          <a:bodyPr anchor="ctr"/>
          <a:lstStyle>
            <a:lvl1pPr algn="r">
              <a:lnSpc>
                <a:spcPts val="1400"/>
              </a:lnSpc>
              <a:defRPr sz="110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  <p:sp>
        <p:nvSpPr>
          <p:cNvPr id="9" name="Tijdelijke aanduiding voor tekst 11">
            <a:extLst>
              <a:ext uri="{FF2B5EF4-FFF2-40B4-BE49-F238E27FC236}">
                <a16:creationId xmlns:a16="http://schemas.microsoft.com/office/drawing/2014/main" id="{A9981D65-8D43-4A2D-4D86-D1420E6DA8A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85973" y="3126043"/>
            <a:ext cx="1485900" cy="729458"/>
          </a:xfrm>
        </p:spPr>
        <p:txBody>
          <a:bodyPr anchor="ctr"/>
          <a:lstStyle>
            <a:lvl1pPr algn="r">
              <a:lnSpc>
                <a:spcPts val="1400"/>
              </a:lnSpc>
              <a:defRPr sz="110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  <p:sp>
        <p:nvSpPr>
          <p:cNvPr id="11" name="Tijdelijke aanduiding voor tekst 11">
            <a:extLst>
              <a:ext uri="{FF2B5EF4-FFF2-40B4-BE49-F238E27FC236}">
                <a16:creationId xmlns:a16="http://schemas.microsoft.com/office/drawing/2014/main" id="{FE1B62FC-4955-DED4-8308-3B91D5AA894F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743288" y="3126043"/>
            <a:ext cx="1485900" cy="729458"/>
          </a:xfrm>
        </p:spPr>
        <p:txBody>
          <a:bodyPr anchor="ctr"/>
          <a:lstStyle>
            <a:lvl1pPr algn="r">
              <a:lnSpc>
                <a:spcPts val="1400"/>
              </a:lnSpc>
              <a:defRPr sz="110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 err="1"/>
              <a:t>Lorem</a:t>
            </a:r>
            <a:r>
              <a:rPr lang="nl-NL" dirty="0"/>
              <a:t> </a:t>
            </a:r>
            <a:r>
              <a:rPr lang="nl-NL" dirty="0" err="1"/>
              <a:t>ipsum</a:t>
            </a:r>
            <a:r>
              <a:rPr lang="nl-NL" dirty="0"/>
              <a:t> </a:t>
            </a:r>
            <a:r>
              <a:rPr lang="nl-NL" dirty="0" err="1"/>
              <a:t>dolor</a:t>
            </a:r>
            <a:r>
              <a:rPr lang="nl-NL" dirty="0"/>
              <a:t> </a:t>
            </a:r>
            <a:r>
              <a:rPr lang="nl-NL" dirty="0" err="1"/>
              <a:t>sit</a:t>
            </a:r>
            <a:r>
              <a:rPr lang="nl-NL" dirty="0"/>
              <a:t> </a:t>
            </a:r>
            <a:r>
              <a:rPr lang="nl-NL" dirty="0" err="1"/>
              <a:t>amet</a:t>
            </a:r>
            <a:r>
              <a:rPr lang="nl-NL" dirty="0"/>
              <a:t>, </a:t>
            </a:r>
            <a:r>
              <a:rPr lang="nl-NL" dirty="0" err="1"/>
              <a:t>consectet</a:t>
            </a:r>
            <a:r>
              <a:rPr lang="nl-NL" dirty="0"/>
              <a:t> </a:t>
            </a:r>
            <a:r>
              <a:rPr lang="nl-NL" dirty="0" err="1"/>
              <a:t>adipisci</a:t>
            </a:r>
            <a:r>
              <a:rPr lang="nl-NL" dirty="0"/>
              <a:t> </a:t>
            </a:r>
            <a:r>
              <a:rPr lang="nl-NL" dirty="0" err="1"/>
              <a:t>elit</a:t>
            </a:r>
            <a:r>
              <a:rPr lang="nl-NL" dirty="0"/>
              <a:t>. </a:t>
            </a:r>
            <a:r>
              <a:rPr lang="nl-NL" dirty="0" err="1"/>
              <a:t>Pellentes</a:t>
            </a:r>
            <a:r>
              <a:rPr lang="nl-NL" dirty="0"/>
              <a:t> </a:t>
            </a:r>
            <a:r>
              <a:rPr lang="nl-NL" dirty="0" err="1"/>
              <a:t>blandit</a:t>
            </a:r>
            <a:r>
              <a:rPr lang="nl-NL" dirty="0"/>
              <a:t> </a:t>
            </a:r>
            <a:r>
              <a:rPr lang="nl-NL" dirty="0" err="1"/>
              <a:t>felis</a:t>
            </a:r>
            <a:r>
              <a:rPr lang="nl-NL" dirty="0"/>
              <a:t> </a:t>
            </a:r>
            <a:r>
              <a:rPr lang="nl-NL" dirty="0" err="1"/>
              <a:t>eu</a:t>
            </a:r>
            <a:r>
              <a:rPr lang="nl-NL" dirty="0"/>
              <a:t> </a:t>
            </a:r>
            <a:r>
              <a:rPr lang="nl-NL" dirty="0" err="1"/>
              <a:t>ullamcorp</a:t>
            </a:r>
            <a:r>
              <a:rPr lang="nl-NL" dirty="0"/>
              <a:t> temp</a:t>
            </a:r>
          </a:p>
        </p:txBody>
      </p:sp>
    </p:spTree>
    <p:extLst>
      <p:ext uri="{BB962C8B-B14F-4D97-AF65-F5344CB8AC3E}">
        <p14:creationId xmlns:p14="http://schemas.microsoft.com/office/powerpoint/2010/main" val="4278749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 - WHITE (100% PICTUR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ver logo">
            <a:extLst>
              <a:ext uri="{FF2B5EF4-FFF2-40B4-BE49-F238E27FC236}">
                <a16:creationId xmlns:a16="http://schemas.microsoft.com/office/drawing/2014/main" id="{53E90B51-6AB8-431C-94A8-DB69841799D4}"/>
              </a:ext>
            </a:extLst>
          </p:cNvPr>
          <p:cNvSpPr>
            <a:spLocks/>
          </p:cNvSpPr>
          <p:nvPr userDrawn="1"/>
        </p:nvSpPr>
        <p:spPr>
          <a:xfrm>
            <a:off x="10325101" y="5688413"/>
            <a:ext cx="1866900" cy="11695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ijdelijke aanduiding voor datum 3">
            <a:extLst>
              <a:ext uri="{FF2B5EF4-FFF2-40B4-BE49-F238E27FC236}">
                <a16:creationId xmlns:a16="http://schemas.microsoft.com/office/drawing/2014/main" id="{C920EDDF-0CF0-40F2-A240-62F1DBE1BD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45707" y="7004037"/>
            <a:ext cx="3140325" cy="216909"/>
          </a:xfrm>
        </p:spPr>
        <p:txBody>
          <a:bodyPr/>
          <a:lstStyle/>
          <a:p>
            <a:fld id="{715CEF43-AFAE-4401-A83A-77818006065C}" type="datetime1">
              <a:rPr lang="en-GB" smtClean="0"/>
              <a:t>09/10/2025</a:t>
            </a:fld>
            <a:endParaRPr lang="en-GB"/>
          </a:p>
        </p:txBody>
      </p:sp>
      <p:sp>
        <p:nvSpPr>
          <p:cNvPr id="64" name="Tijdelijke aanduiding voor voettekst 4">
            <a:extLst>
              <a:ext uri="{FF2B5EF4-FFF2-40B4-BE49-F238E27FC236}">
                <a16:creationId xmlns:a16="http://schemas.microsoft.com/office/drawing/2014/main" id="{D9BD7BD9-035F-447F-81D8-F794B396C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6910" y="7004037"/>
            <a:ext cx="6718797" cy="216909"/>
          </a:xfrm>
        </p:spPr>
        <p:txBody>
          <a:bodyPr/>
          <a:lstStyle/>
          <a:p>
            <a:r>
              <a:rPr lang="en-GB"/>
              <a:t>&lt;</a:t>
            </a:r>
            <a:r>
              <a:rPr lang="en-GB" err="1"/>
              <a:t>Plaats</a:t>
            </a:r>
            <a:r>
              <a:rPr lang="en-GB"/>
              <a:t> </a:t>
            </a:r>
            <a:r>
              <a:rPr lang="en-GB" err="1"/>
              <a:t>hier</a:t>
            </a:r>
            <a:r>
              <a:rPr lang="en-GB"/>
              <a:t> je </a:t>
            </a:r>
            <a:r>
              <a:rPr lang="en-GB" err="1"/>
              <a:t>voettekst</a:t>
            </a:r>
            <a:r>
              <a:rPr lang="en-GB"/>
              <a:t>&gt;</a:t>
            </a:r>
          </a:p>
        </p:txBody>
      </p:sp>
      <p:sp>
        <p:nvSpPr>
          <p:cNvPr id="81" name="foto">
            <a:extLst>
              <a:ext uri="{FF2B5EF4-FFF2-40B4-BE49-F238E27FC236}">
                <a16:creationId xmlns:a16="http://schemas.microsoft.com/office/drawing/2014/main" id="{9E6F06BF-EA5C-4854-8C27-73BF65BAF07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59064" y="261257"/>
            <a:ext cx="11670136" cy="6343604"/>
          </a:xfrm>
          <a:prstGeom prst="roundRect">
            <a:avLst>
              <a:gd name="adj" fmla="val 2210"/>
            </a:avLst>
          </a:prstGeom>
          <a:solidFill>
            <a:schemeClr val="bg1">
              <a:lumMod val="85000"/>
            </a:schemeClr>
          </a:solidFill>
        </p:spPr>
        <p:txBody>
          <a:bodyPr lIns="6480000" tIns="0" anchor="ctr" anchorCtr="0"/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050" b="0" baseline="0"/>
            </a:lvl1pPr>
          </a:lstStyle>
          <a:p>
            <a:r>
              <a:rPr lang="en-GB" sz="1100" noProof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Click the icon to insert an image</a:t>
            </a:r>
            <a:endParaRPr lang="en-GB" noProof="0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A6DE5EA5-27BD-42F3-BD1D-C1E35D802DEE}"/>
              </a:ext>
            </a:extLst>
          </p:cNvPr>
          <p:cNvSpPr txBox="1">
            <a:spLocks/>
          </p:cNvSpPr>
          <p:nvPr userDrawn="1"/>
        </p:nvSpPr>
        <p:spPr>
          <a:xfrm>
            <a:off x="4624896" y="-885712"/>
            <a:ext cx="2942254" cy="548182"/>
          </a:xfrm>
          <a:prstGeom prst="rect">
            <a:avLst/>
          </a:prstGeom>
          <a:solidFill>
            <a:schemeClr val="bg1"/>
          </a:solidFill>
        </p:spPr>
        <p:txBody>
          <a:bodyPr wrap="none" lIns="360000" tIns="180000" rIns="360000" bIns="180000" rtlCol="0">
            <a:spAutoFit/>
          </a:bodyPr>
          <a:lstStyle/>
          <a:p>
            <a:pPr algn="ctr"/>
            <a:r>
              <a:rPr lang="en-GB" sz="1200" b="0" spc="50" baseline="0">
                <a:solidFill>
                  <a:srgbClr val="212121"/>
                </a:solidFill>
                <a:latin typeface="+mn-lt"/>
                <a:cs typeface="Calibri" panose="020F0502020204030204" pitchFamily="34" charset="0"/>
              </a:rPr>
              <a:t>QUOTE - WHITE (100% PICTURE)</a:t>
            </a:r>
          </a:p>
        </p:txBody>
      </p:sp>
      <p:sp>
        <p:nvSpPr>
          <p:cNvPr id="74" name="logo">
            <a:extLst>
              <a:ext uri="{FF2B5EF4-FFF2-40B4-BE49-F238E27FC236}">
                <a16:creationId xmlns:a16="http://schemas.microsoft.com/office/drawing/2014/main" id="{458ED21E-36CB-428F-A21D-04589AFD8EE0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10691963" y="5852007"/>
            <a:ext cx="991742" cy="486603"/>
          </a:xfrm>
          <a:blipFill>
            <a:blip r:embed="rId2"/>
            <a:srcRect/>
            <a:stretch>
              <a:fillRect l="1580" r="1580"/>
            </a:stretch>
          </a:blipFill>
        </p:spPr>
        <p:txBody>
          <a:bodyPr anchor="t"/>
          <a:lstStyle>
            <a:lvl1pPr marL="0" indent="0" algn="ctr">
              <a:lnSpc>
                <a:spcPct val="80000"/>
              </a:lnSpc>
              <a:buNone/>
              <a:defRPr sz="1600" b="0">
                <a:solidFill>
                  <a:schemeClr val="tx1"/>
                </a:solidFill>
                <a:effectLst/>
                <a:latin typeface="+mj-lt"/>
              </a:defRPr>
            </a:lvl1pPr>
          </a:lstStyle>
          <a:p>
            <a:pPr lvl="0"/>
            <a:r>
              <a:rPr lang="en-GB"/>
              <a:t>  </a:t>
            </a:r>
          </a:p>
        </p:txBody>
      </p:sp>
      <p:sp>
        <p:nvSpPr>
          <p:cNvPr id="5" name="Tijdelijke aanduiding voor tekst 4">
            <a:extLst>
              <a:ext uri="{FF2B5EF4-FFF2-40B4-BE49-F238E27FC236}">
                <a16:creationId xmlns:a16="http://schemas.microsoft.com/office/drawing/2014/main" id="{7AF0307D-613D-4A4A-87F3-837BD313BCE6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820498" y="824593"/>
            <a:ext cx="4448188" cy="5233988"/>
          </a:xfrm>
          <a:prstGeom prst="roundRect">
            <a:avLst>
              <a:gd name="adj" fmla="val 3255"/>
            </a:avLst>
          </a:prstGeom>
          <a:solidFill>
            <a:schemeClr val="bg1">
              <a:alpha val="70000"/>
            </a:schemeClr>
          </a:solidFill>
          <a:ln w="12700">
            <a:noFill/>
          </a:ln>
        </p:spPr>
        <p:txBody>
          <a:bodyPr lIns="180000" tIns="252000" rIns="180000" bIns="252000" anchor="ctr" anchorCtr="0"/>
          <a:lstStyle>
            <a:lvl1pPr marL="0" indent="0" algn="ctr">
              <a:buFont typeface="Arial" panose="020B0604020202020204" pitchFamily="34" charset="0"/>
              <a:buNone/>
              <a:defRPr sz="4000" b="0">
                <a:solidFill>
                  <a:schemeClr val="tx1"/>
                </a:solidFill>
              </a:defRPr>
            </a:lvl1pPr>
            <a:lvl2pPr marL="0" indent="0" algn="ctr"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‘’ Space for a quote’’</a:t>
            </a:r>
          </a:p>
          <a:p>
            <a:pPr lvl="0"/>
            <a:r>
              <a:rPr lang="en-GB"/>
              <a:t>JU-LEVEL1=</a:t>
            </a:r>
            <a:r>
              <a:rPr lang="en-GB" err="1"/>
              <a:t>Citaat</a:t>
            </a:r>
            <a:endParaRPr lang="en-GB"/>
          </a:p>
        </p:txBody>
      </p:sp>
      <p:sp>
        <p:nvSpPr>
          <p:cNvPr id="95" name="Tijdelijke aanduiding voor dianummer 5">
            <a:extLst>
              <a:ext uri="{FF2B5EF4-FFF2-40B4-BE49-F238E27FC236}">
                <a16:creationId xmlns:a16="http://schemas.microsoft.com/office/drawing/2014/main" id="{621E4A0F-D5B5-4E58-B6EA-4A7F4DFB6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6362" y="6376061"/>
            <a:ext cx="392576" cy="21690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AD0FE45-509C-4BDF-9EDE-64426F8DF3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052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fad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+ Image (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5CD5B878-220D-4F80-B08D-6312746A4F90}"/>
              </a:ext>
            </a:extLst>
          </p:cNvPr>
          <p:cNvSpPr/>
          <p:nvPr userDrawn="1"/>
        </p:nvSpPr>
        <p:spPr>
          <a:xfrm>
            <a:off x="0" y="-367937"/>
            <a:ext cx="1320170" cy="246221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cap="none" baseline="0" noProof="0">
                <a:solidFill>
                  <a:schemeClr val="accent1"/>
                </a:solidFill>
                <a:latin typeface="+mj-lt"/>
              </a:rPr>
              <a:t>Text + Image (s)</a:t>
            </a:r>
          </a:p>
        </p:txBody>
      </p:sp>
      <p:sp>
        <p:nvSpPr>
          <p:cNvPr id="163" name="Tijdelijke aanduiding voor tekst 15">
            <a:extLst>
              <a:ext uri="{FF2B5EF4-FFF2-40B4-BE49-F238E27FC236}">
                <a16:creationId xmlns:a16="http://schemas.microsoft.com/office/drawing/2014/main" id="{5EBE72CE-DC40-6D4E-563D-317873C025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0000" y="6060536"/>
            <a:ext cx="932400" cy="4752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/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165" name="Tijdelijke aanduiding voor tekst 12">
            <a:extLst>
              <a:ext uri="{FF2B5EF4-FFF2-40B4-BE49-F238E27FC236}">
                <a16:creationId xmlns:a16="http://schemas.microsoft.com/office/drawing/2014/main" id="{A2CDA243-2822-FDC1-9656-779DF0EFD1D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8207" y="707795"/>
            <a:ext cx="36000" cy="396000"/>
          </a:xfrm>
          <a:custGeom>
            <a:avLst/>
            <a:gdLst>
              <a:gd name="connsiteX0" fmla="*/ 18000 w 36000"/>
              <a:gd name="connsiteY0" fmla="*/ 0 h 396000"/>
              <a:gd name="connsiteX1" fmla="*/ 36000 w 36000"/>
              <a:gd name="connsiteY1" fmla="*/ 18000 h 396000"/>
              <a:gd name="connsiteX2" fmla="*/ 36000 w 36000"/>
              <a:gd name="connsiteY2" fmla="*/ 378000 h 396000"/>
              <a:gd name="connsiteX3" fmla="*/ 18000 w 36000"/>
              <a:gd name="connsiteY3" fmla="*/ 396000 h 396000"/>
              <a:gd name="connsiteX4" fmla="*/ 0 w 36000"/>
              <a:gd name="connsiteY4" fmla="*/ 378000 h 396000"/>
              <a:gd name="connsiteX5" fmla="*/ 0 w 36000"/>
              <a:gd name="connsiteY5" fmla="*/ 18000 h 396000"/>
              <a:gd name="connsiteX6" fmla="*/ 18000 w 36000"/>
              <a:gd name="connsiteY6" fmla="*/ 0 h 3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" h="396000">
                <a:moveTo>
                  <a:pt x="18000" y="0"/>
                </a:moveTo>
                <a:cubicBezTo>
                  <a:pt x="27941" y="0"/>
                  <a:pt x="36000" y="8059"/>
                  <a:pt x="36000" y="18000"/>
                </a:cubicBezTo>
                <a:lnTo>
                  <a:pt x="36000" y="378000"/>
                </a:lnTo>
                <a:cubicBezTo>
                  <a:pt x="36000" y="387941"/>
                  <a:pt x="27941" y="396000"/>
                  <a:pt x="18000" y="396000"/>
                </a:cubicBezTo>
                <a:cubicBezTo>
                  <a:pt x="8059" y="396000"/>
                  <a:pt x="0" y="387941"/>
                  <a:pt x="0" y="378000"/>
                </a:cubicBezTo>
                <a:lnTo>
                  <a:pt x="0" y="18000"/>
                </a:lnTo>
                <a:cubicBezTo>
                  <a:pt x="0" y="8059"/>
                  <a:pt x="8059" y="0"/>
                  <a:pt x="18000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>
            <a:lvl1pPr marL="0" indent="0">
              <a:buNone/>
              <a:defRPr sz="100"/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166" name="Tijdelijke aanduiding voor titel 1">
            <a:extLst>
              <a:ext uri="{FF2B5EF4-FFF2-40B4-BE49-F238E27FC236}">
                <a16:creationId xmlns:a16="http://schemas.microsoft.com/office/drawing/2014/main" id="{DA5B9C74-0708-1EC7-E013-F50E81FD6F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162" y="722313"/>
            <a:ext cx="7342838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/>
              <a:t>Place the title of the slide here</a:t>
            </a:r>
          </a:p>
        </p:txBody>
      </p:sp>
      <p:sp>
        <p:nvSpPr>
          <p:cNvPr id="2" name="Tijdelijke aanduiding voor afbeelding 16">
            <a:extLst>
              <a:ext uri="{FF2B5EF4-FFF2-40B4-BE49-F238E27FC236}">
                <a16:creationId xmlns:a16="http://schemas.microsoft.com/office/drawing/2014/main" id="{5E6E37D7-192F-D7CE-CAB6-205EFA903A0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562290" y="722313"/>
            <a:ext cx="2901015" cy="5083175"/>
          </a:xfrm>
          <a:prstGeom prst="roundRect">
            <a:avLst>
              <a:gd name="adj" fmla="val 5432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  <p:txBody>
          <a:bodyPr lIns="360000" tIns="0" rIns="360000" bIns="1620000" anchor="ctr" anchorCtr="0"/>
          <a:lstStyle>
            <a:lvl1pPr marL="0" indent="0" algn="ctr">
              <a:buNone/>
              <a:defRPr sz="1200" i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/>
              <a:t>Select this placeholder, go to the tab ‘Slidebuilder’, click on ‘Images’, select the preferred image and click on ‘Insert’.</a:t>
            </a:r>
          </a:p>
        </p:txBody>
      </p:sp>
      <p:sp>
        <p:nvSpPr>
          <p:cNvPr id="5" name="Tijdelijke aanduiding voor verticale tekst 2">
            <a:extLst>
              <a:ext uri="{FF2B5EF4-FFF2-40B4-BE49-F238E27FC236}">
                <a16:creationId xmlns:a16="http://schemas.microsoft.com/office/drawing/2014/main" id="{340A7996-AC8F-C9EF-8B8C-87DF71529425}"/>
              </a:ext>
            </a:extLst>
          </p:cNvPr>
          <p:cNvSpPr>
            <a:spLocks noGrp="1"/>
          </p:cNvSpPr>
          <p:nvPr>
            <p:ph type="body" orient="vert" idx="22" hasCustomPrompt="1"/>
          </p:nvPr>
        </p:nvSpPr>
        <p:spPr>
          <a:xfrm>
            <a:off x="720000" y="1592263"/>
            <a:ext cx="7488000" cy="4213944"/>
          </a:xfrm>
        </p:spPr>
        <p:txBody>
          <a:bodyPr vert="horz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GB" noProof="0"/>
              <a:t>Plain text #1</a:t>
            </a:r>
          </a:p>
          <a:p>
            <a:pPr lvl="1"/>
            <a:r>
              <a:rPr lang="en-GB" noProof="0"/>
              <a:t>Plain text #2</a:t>
            </a:r>
          </a:p>
          <a:p>
            <a:pPr lvl="2"/>
            <a:r>
              <a:rPr lang="en-GB" noProof="0"/>
              <a:t>Heading #1</a:t>
            </a:r>
          </a:p>
          <a:p>
            <a:pPr lvl="3"/>
            <a:r>
              <a:rPr lang="en-GB" noProof="0"/>
              <a:t>Heading #2</a:t>
            </a:r>
          </a:p>
          <a:p>
            <a:pPr lvl="4"/>
            <a:r>
              <a:rPr lang="en-GB" noProof="0"/>
              <a:t>Heading #3</a:t>
            </a:r>
          </a:p>
          <a:p>
            <a:pPr lvl="5"/>
            <a:r>
              <a:rPr lang="en-GB" noProof="0"/>
              <a:t>Heading #4</a:t>
            </a:r>
          </a:p>
          <a:p>
            <a:pPr lvl="6"/>
            <a:r>
              <a:rPr lang="en-GB" noProof="0"/>
              <a:t>Source</a:t>
            </a:r>
          </a:p>
          <a:p>
            <a:pPr lvl="7"/>
            <a:r>
              <a:rPr lang="en-GB" noProof="0"/>
              <a:t>Plain text #1</a:t>
            </a:r>
          </a:p>
          <a:p>
            <a:pPr marL="0" marR="0" lvl="8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Tx/>
              <a:buFontTx/>
              <a:buNone/>
              <a:tabLst/>
              <a:defRPr/>
            </a:pPr>
            <a:r>
              <a:rPr lang="en-GB" noProof="0"/>
              <a:t>Plain text #2</a:t>
            </a:r>
          </a:p>
        </p:txBody>
      </p:sp>
      <p:grpSp>
        <p:nvGrpSpPr>
          <p:cNvPr id="3" name="Groep 2">
            <a:extLst>
              <a:ext uri="{FF2B5EF4-FFF2-40B4-BE49-F238E27FC236}">
                <a16:creationId xmlns:a16="http://schemas.microsoft.com/office/drawing/2014/main" id="{1C33B931-CCA5-379F-5FD3-4DDE58971175}"/>
              </a:ext>
            </a:extLst>
          </p:cNvPr>
          <p:cNvGrpSpPr/>
          <p:nvPr userDrawn="1"/>
        </p:nvGrpSpPr>
        <p:grpSpPr>
          <a:xfrm>
            <a:off x="-3786437" y="0"/>
            <a:ext cx="3693386" cy="5359349"/>
            <a:chOff x="-3786437" y="0"/>
            <a:chExt cx="3693386" cy="5359349"/>
          </a:xfrm>
        </p:grpSpPr>
        <p:sp>
          <p:nvSpPr>
            <p:cNvPr id="4" name="Rechthoek 3">
              <a:extLst>
                <a:ext uri="{FF2B5EF4-FFF2-40B4-BE49-F238E27FC236}">
                  <a16:creationId xmlns:a16="http://schemas.microsoft.com/office/drawing/2014/main" id="{B1ED61E2-A67C-83DA-4E40-1B166550A0D8}"/>
                </a:ext>
              </a:extLst>
            </p:cNvPr>
            <p:cNvSpPr/>
            <p:nvPr userDrawn="1"/>
          </p:nvSpPr>
          <p:spPr>
            <a:xfrm>
              <a:off x="-3786165" y="0"/>
              <a:ext cx="3593091" cy="4641338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ECECEC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0000" tIns="144000" rIns="180000" bIns="144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l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en-GB" sz="1400" b="1" cap="all" baseline="0" noProof="0">
                  <a:solidFill>
                    <a:schemeClr val="tx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Choosing text levels</a:t>
              </a:r>
            </a:p>
          </p:txBody>
        </p:sp>
        <p:sp>
          <p:nvSpPr>
            <p:cNvPr id="6" name="Ovaal 5">
              <a:extLst>
                <a:ext uri="{FF2B5EF4-FFF2-40B4-BE49-F238E27FC236}">
                  <a16:creationId xmlns:a16="http://schemas.microsoft.com/office/drawing/2014/main" id="{1C6610E6-67D2-035B-34F8-CB2507DD5953}"/>
                </a:ext>
              </a:extLst>
            </p:cNvPr>
            <p:cNvSpPr/>
            <p:nvPr userDrawn="1"/>
          </p:nvSpPr>
          <p:spPr>
            <a:xfrm>
              <a:off x="-3604183" y="1837484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7" name="Rechthoek 6">
              <a:extLst>
                <a:ext uri="{FF2B5EF4-FFF2-40B4-BE49-F238E27FC236}">
                  <a16:creationId xmlns:a16="http://schemas.microsoft.com/office/drawing/2014/main" id="{71C67812-53F8-ABCE-F7D9-9E4E6F3058F4}"/>
                </a:ext>
              </a:extLst>
            </p:cNvPr>
            <p:cNvSpPr/>
            <p:nvPr userDrawn="1"/>
          </p:nvSpPr>
          <p:spPr>
            <a:xfrm>
              <a:off x="-3319415" y="1837484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accent4"/>
                </a:buClr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Plain text #1</a:t>
              </a:r>
            </a:p>
          </p:txBody>
        </p:sp>
        <p:sp>
          <p:nvSpPr>
            <p:cNvPr id="8" name="Ovaal 7">
              <a:extLst>
                <a:ext uri="{FF2B5EF4-FFF2-40B4-BE49-F238E27FC236}">
                  <a16:creationId xmlns:a16="http://schemas.microsoft.com/office/drawing/2014/main" id="{F836ADC1-4F8F-7639-C383-E8B1D3A9D1A5}"/>
                </a:ext>
              </a:extLst>
            </p:cNvPr>
            <p:cNvSpPr/>
            <p:nvPr userDrawn="1"/>
          </p:nvSpPr>
          <p:spPr>
            <a:xfrm>
              <a:off x="-3604183" y="2128768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sp>
          <p:nvSpPr>
            <p:cNvPr id="10" name="Rechthoek 9">
              <a:extLst>
                <a:ext uri="{FF2B5EF4-FFF2-40B4-BE49-F238E27FC236}">
                  <a16:creationId xmlns:a16="http://schemas.microsoft.com/office/drawing/2014/main" id="{D3D2FC80-E110-8598-9FF7-586F0E75957D}"/>
                </a:ext>
              </a:extLst>
            </p:cNvPr>
            <p:cNvSpPr/>
            <p:nvPr userDrawn="1"/>
          </p:nvSpPr>
          <p:spPr>
            <a:xfrm>
              <a:off x="-3604183" y="1196113"/>
              <a:ext cx="3229047" cy="459227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Under the tab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‘Home’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, use the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list level-buttons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 to choose a text level. </a:t>
              </a:r>
              <a:b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Choose from:</a:t>
              </a:r>
            </a:p>
          </p:txBody>
        </p:sp>
        <p:sp>
          <p:nvSpPr>
            <p:cNvPr id="11" name="Rechthoek 10">
              <a:extLst>
                <a:ext uri="{FF2B5EF4-FFF2-40B4-BE49-F238E27FC236}">
                  <a16:creationId xmlns:a16="http://schemas.microsoft.com/office/drawing/2014/main" id="{D308E0AD-B485-5A84-493E-87054C9655AB}"/>
                </a:ext>
              </a:extLst>
            </p:cNvPr>
            <p:cNvSpPr/>
            <p:nvPr userDrawn="1"/>
          </p:nvSpPr>
          <p:spPr>
            <a:xfrm>
              <a:off x="-3319415" y="2128873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accent4"/>
                </a:buClr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Plain text #2</a:t>
              </a:r>
            </a:p>
          </p:txBody>
        </p:sp>
        <p:sp>
          <p:nvSpPr>
            <p:cNvPr id="12" name="Ovaal 11">
              <a:extLst>
                <a:ext uri="{FF2B5EF4-FFF2-40B4-BE49-F238E27FC236}">
                  <a16:creationId xmlns:a16="http://schemas.microsoft.com/office/drawing/2014/main" id="{279EFBC1-9837-B029-E5DB-5E7C3DFEDF5A}"/>
                </a:ext>
              </a:extLst>
            </p:cNvPr>
            <p:cNvSpPr/>
            <p:nvPr userDrawn="1"/>
          </p:nvSpPr>
          <p:spPr>
            <a:xfrm>
              <a:off x="-3604183" y="2420052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</a:p>
          </p:txBody>
        </p:sp>
        <p:sp>
          <p:nvSpPr>
            <p:cNvPr id="13" name="Rechthoek 12">
              <a:extLst>
                <a:ext uri="{FF2B5EF4-FFF2-40B4-BE49-F238E27FC236}">
                  <a16:creationId xmlns:a16="http://schemas.microsoft.com/office/drawing/2014/main" id="{EAFAFB84-6658-34F5-F697-2A988857357C}"/>
                </a:ext>
              </a:extLst>
            </p:cNvPr>
            <p:cNvSpPr/>
            <p:nvPr userDrawn="1"/>
          </p:nvSpPr>
          <p:spPr>
            <a:xfrm>
              <a:off x="-3319415" y="2420262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EE7628"/>
                </a:buClr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1" i="0" u="none" strike="noStrike" kern="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Heading #1</a:t>
              </a:r>
            </a:p>
          </p:txBody>
        </p:sp>
        <p:sp>
          <p:nvSpPr>
            <p:cNvPr id="14" name="Ovaal 13">
              <a:extLst>
                <a:ext uri="{FF2B5EF4-FFF2-40B4-BE49-F238E27FC236}">
                  <a16:creationId xmlns:a16="http://schemas.microsoft.com/office/drawing/2014/main" id="{080759B1-50C8-3C28-38F2-65DDFF05DA6D}"/>
                </a:ext>
              </a:extLst>
            </p:cNvPr>
            <p:cNvSpPr/>
            <p:nvPr userDrawn="1"/>
          </p:nvSpPr>
          <p:spPr>
            <a:xfrm>
              <a:off x="-3604183" y="2711336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</a:p>
          </p:txBody>
        </p:sp>
        <p:sp>
          <p:nvSpPr>
            <p:cNvPr id="15" name="Rechthoek 14">
              <a:extLst>
                <a:ext uri="{FF2B5EF4-FFF2-40B4-BE49-F238E27FC236}">
                  <a16:creationId xmlns:a16="http://schemas.microsoft.com/office/drawing/2014/main" id="{EBC33206-102C-B6E7-3CCE-8713628C93A6}"/>
                </a:ext>
              </a:extLst>
            </p:cNvPr>
            <p:cNvSpPr/>
            <p:nvPr userDrawn="1"/>
          </p:nvSpPr>
          <p:spPr>
            <a:xfrm>
              <a:off x="-3319415" y="2711651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EE7628"/>
                </a:buClr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1" i="0" u="none" strike="noStrike" kern="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Heading #2</a:t>
              </a:r>
            </a:p>
          </p:txBody>
        </p:sp>
        <p:sp>
          <p:nvSpPr>
            <p:cNvPr id="16" name="Ovaal 15">
              <a:extLst>
                <a:ext uri="{FF2B5EF4-FFF2-40B4-BE49-F238E27FC236}">
                  <a16:creationId xmlns:a16="http://schemas.microsoft.com/office/drawing/2014/main" id="{D8F43165-88FD-C488-C871-6EE3E4B91EB5}"/>
                </a:ext>
              </a:extLst>
            </p:cNvPr>
            <p:cNvSpPr/>
            <p:nvPr userDrawn="1"/>
          </p:nvSpPr>
          <p:spPr>
            <a:xfrm>
              <a:off x="-3604183" y="3002620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5</a:t>
              </a:r>
            </a:p>
          </p:txBody>
        </p:sp>
        <p:sp>
          <p:nvSpPr>
            <p:cNvPr id="17" name="Rechthoek 16">
              <a:extLst>
                <a:ext uri="{FF2B5EF4-FFF2-40B4-BE49-F238E27FC236}">
                  <a16:creationId xmlns:a16="http://schemas.microsoft.com/office/drawing/2014/main" id="{88E6AAF3-A3FE-0A6A-1E12-577BCC9397B0}"/>
                </a:ext>
              </a:extLst>
            </p:cNvPr>
            <p:cNvSpPr/>
            <p:nvPr userDrawn="1"/>
          </p:nvSpPr>
          <p:spPr>
            <a:xfrm>
              <a:off x="-3319415" y="3003040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accent1"/>
                </a:buClr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1" i="0" u="none" strike="noStrike" kern="0" cap="none" spc="0" normalizeH="0" baseline="0" noProof="0">
                  <a:ln>
                    <a:noFill/>
                  </a:ln>
                  <a:solidFill>
                    <a:schemeClr val="accent3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Heading #3</a:t>
              </a:r>
            </a:p>
          </p:txBody>
        </p:sp>
        <p:sp>
          <p:nvSpPr>
            <p:cNvPr id="23" name="Ovaal 22">
              <a:extLst>
                <a:ext uri="{FF2B5EF4-FFF2-40B4-BE49-F238E27FC236}">
                  <a16:creationId xmlns:a16="http://schemas.microsoft.com/office/drawing/2014/main" id="{27FCBE85-EFD2-6B5C-4905-5AB66D57B724}"/>
                </a:ext>
              </a:extLst>
            </p:cNvPr>
            <p:cNvSpPr/>
            <p:nvPr userDrawn="1"/>
          </p:nvSpPr>
          <p:spPr>
            <a:xfrm>
              <a:off x="-3604183" y="3293904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6</a:t>
              </a:r>
            </a:p>
          </p:txBody>
        </p:sp>
        <p:sp>
          <p:nvSpPr>
            <p:cNvPr id="25" name="Rechthoek 24">
              <a:extLst>
                <a:ext uri="{FF2B5EF4-FFF2-40B4-BE49-F238E27FC236}">
                  <a16:creationId xmlns:a16="http://schemas.microsoft.com/office/drawing/2014/main" id="{3869BD89-EE46-F17D-3488-076C7B9ACFDA}"/>
                </a:ext>
              </a:extLst>
            </p:cNvPr>
            <p:cNvSpPr/>
            <p:nvPr userDrawn="1"/>
          </p:nvSpPr>
          <p:spPr>
            <a:xfrm>
              <a:off x="-3319415" y="3585818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accent4"/>
                </a:buClr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Source</a:t>
              </a:r>
            </a:p>
          </p:txBody>
        </p:sp>
        <p:sp>
          <p:nvSpPr>
            <p:cNvPr id="26" name="Ovaal 25">
              <a:extLst>
                <a:ext uri="{FF2B5EF4-FFF2-40B4-BE49-F238E27FC236}">
                  <a16:creationId xmlns:a16="http://schemas.microsoft.com/office/drawing/2014/main" id="{D2CE54AE-ACFD-352A-5A88-35ABC26CEC0F}"/>
                </a:ext>
              </a:extLst>
            </p:cNvPr>
            <p:cNvSpPr/>
            <p:nvPr userDrawn="1"/>
          </p:nvSpPr>
          <p:spPr>
            <a:xfrm>
              <a:off x="-3604183" y="3585188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7</a:t>
              </a:r>
            </a:p>
          </p:txBody>
        </p:sp>
        <p:sp>
          <p:nvSpPr>
            <p:cNvPr id="81" name="Rechthoek 80">
              <a:extLst>
                <a:ext uri="{FF2B5EF4-FFF2-40B4-BE49-F238E27FC236}">
                  <a16:creationId xmlns:a16="http://schemas.microsoft.com/office/drawing/2014/main" id="{4D8379D9-68F4-C557-7FD9-D0FD559CBC7D}"/>
                </a:ext>
              </a:extLst>
            </p:cNvPr>
            <p:cNvSpPr/>
            <p:nvPr userDrawn="1"/>
          </p:nvSpPr>
          <p:spPr>
            <a:xfrm>
              <a:off x="-3325830" y="3877207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2CA055"/>
                </a:buClr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Plain text #1</a:t>
              </a:r>
            </a:p>
          </p:txBody>
        </p:sp>
        <p:sp>
          <p:nvSpPr>
            <p:cNvPr id="82" name="Ovaal 81">
              <a:extLst>
                <a:ext uri="{FF2B5EF4-FFF2-40B4-BE49-F238E27FC236}">
                  <a16:creationId xmlns:a16="http://schemas.microsoft.com/office/drawing/2014/main" id="{7BD9860E-5690-D60E-FB31-91F50C8F0108}"/>
                </a:ext>
              </a:extLst>
            </p:cNvPr>
            <p:cNvSpPr/>
            <p:nvPr userDrawn="1"/>
          </p:nvSpPr>
          <p:spPr>
            <a:xfrm>
              <a:off x="-3604183" y="3876472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8</a:t>
              </a:r>
            </a:p>
          </p:txBody>
        </p:sp>
        <p:sp>
          <p:nvSpPr>
            <p:cNvPr id="83" name="Rechthoek 82">
              <a:extLst>
                <a:ext uri="{FF2B5EF4-FFF2-40B4-BE49-F238E27FC236}">
                  <a16:creationId xmlns:a16="http://schemas.microsoft.com/office/drawing/2014/main" id="{A3E181AA-0698-0F08-DEED-D51DAFDA321D}"/>
                </a:ext>
              </a:extLst>
            </p:cNvPr>
            <p:cNvSpPr/>
            <p:nvPr userDrawn="1"/>
          </p:nvSpPr>
          <p:spPr>
            <a:xfrm>
              <a:off x="-3319415" y="4168594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accent4"/>
                </a:buClr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Plain text #2</a:t>
              </a:r>
            </a:p>
          </p:txBody>
        </p:sp>
        <p:sp>
          <p:nvSpPr>
            <p:cNvPr id="84" name="Ovaal 83">
              <a:extLst>
                <a:ext uri="{FF2B5EF4-FFF2-40B4-BE49-F238E27FC236}">
                  <a16:creationId xmlns:a16="http://schemas.microsoft.com/office/drawing/2014/main" id="{C0975CAD-3F44-FFA4-6104-8FCC00652B76}"/>
                </a:ext>
              </a:extLst>
            </p:cNvPr>
            <p:cNvSpPr/>
            <p:nvPr userDrawn="1"/>
          </p:nvSpPr>
          <p:spPr>
            <a:xfrm>
              <a:off x="-3604183" y="4168594"/>
              <a:ext cx="180000" cy="180000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9</a:t>
              </a:r>
            </a:p>
          </p:txBody>
        </p:sp>
        <p:sp>
          <p:nvSpPr>
            <p:cNvPr id="85" name="Rechthoek 84">
              <a:extLst>
                <a:ext uri="{FF2B5EF4-FFF2-40B4-BE49-F238E27FC236}">
                  <a16:creationId xmlns:a16="http://schemas.microsoft.com/office/drawing/2014/main" id="{0FC645EC-0512-B05A-7B1C-A57AFA92D483}"/>
                </a:ext>
              </a:extLst>
            </p:cNvPr>
            <p:cNvSpPr/>
            <p:nvPr userDrawn="1"/>
          </p:nvSpPr>
          <p:spPr>
            <a:xfrm>
              <a:off x="-3319415" y="3294429"/>
              <a:ext cx="2949220" cy="18000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accent1"/>
                </a:buClr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1" i="0" u="none" strike="noStrike" kern="0" cap="none" spc="0" normalizeH="0" baseline="0" noProof="0">
                  <a:ln>
                    <a:noFill/>
                  </a:ln>
                  <a:solidFill>
                    <a:schemeClr val="accent4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Heading #4</a:t>
              </a:r>
            </a:p>
          </p:txBody>
        </p:sp>
        <p:sp>
          <p:nvSpPr>
            <p:cNvPr id="86" name="Rechthoek 85">
              <a:extLst>
                <a:ext uri="{FF2B5EF4-FFF2-40B4-BE49-F238E27FC236}">
                  <a16:creationId xmlns:a16="http://schemas.microsoft.com/office/drawing/2014/main" id="{CA93580E-A90F-1550-DA82-604A5408AD53}"/>
                </a:ext>
              </a:extLst>
            </p:cNvPr>
            <p:cNvSpPr/>
            <p:nvPr userDrawn="1"/>
          </p:nvSpPr>
          <p:spPr>
            <a:xfrm>
              <a:off x="-3786437" y="4531349"/>
              <a:ext cx="3593637" cy="828000"/>
            </a:xfrm>
            <a:prstGeom prst="rect">
              <a:avLst/>
            </a:prstGeom>
            <a:solidFill>
              <a:srgbClr val="ECECEC"/>
            </a:solidFill>
            <a:ln w="6350">
              <a:solidFill>
                <a:srgbClr val="ECECE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0000" tIns="144000" rIns="180000" bIns="144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l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Want to know more?</a:t>
              </a:r>
              <a:b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Go to the </a:t>
              </a:r>
              <a: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tab</a:t>
              </a:r>
              <a: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'SLIDEBUILDER’ </a:t>
              </a:r>
              <a: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and click</a:t>
              </a:r>
              <a:b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</a:br>
              <a: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on the button </a:t>
              </a:r>
              <a: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‘Inspiration'</a:t>
              </a:r>
            </a:p>
          </p:txBody>
        </p:sp>
        <p:grpSp>
          <p:nvGrpSpPr>
            <p:cNvPr id="87" name="ICOON_info">
              <a:extLst>
                <a:ext uri="{FF2B5EF4-FFF2-40B4-BE49-F238E27FC236}">
                  <a16:creationId xmlns:a16="http://schemas.microsoft.com/office/drawing/2014/main" id="{E0B53C6D-894B-5F89-59CA-4C4087F20B86}"/>
                </a:ext>
              </a:extLst>
            </p:cNvPr>
            <p:cNvGrpSpPr/>
            <p:nvPr userDrawn="1"/>
          </p:nvGrpSpPr>
          <p:grpSpPr>
            <a:xfrm>
              <a:off x="-376736" y="4400186"/>
              <a:ext cx="283685" cy="283685"/>
              <a:chOff x="-510741" y="5913713"/>
              <a:chExt cx="267555" cy="267555"/>
            </a:xfrm>
          </p:grpSpPr>
          <p:sp>
            <p:nvSpPr>
              <p:cNvPr id="135" name="Ovaal 134">
                <a:extLst>
                  <a:ext uri="{FF2B5EF4-FFF2-40B4-BE49-F238E27FC236}">
                    <a16:creationId xmlns:a16="http://schemas.microsoft.com/office/drawing/2014/main" id="{ECE3D6EE-2308-1F45-AF3B-F3F8810C4971}"/>
                  </a:ext>
                </a:extLst>
              </p:cNvPr>
              <p:cNvSpPr/>
              <p:nvPr userDrawn="1"/>
            </p:nvSpPr>
            <p:spPr>
              <a:xfrm>
                <a:off x="-491853" y="5932072"/>
                <a:ext cx="230835" cy="230835"/>
              </a:xfrm>
              <a:prstGeom prst="ellipse">
                <a:avLst/>
              </a:prstGeom>
              <a:solidFill>
                <a:srgbClr val="211F2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0000" tIns="180000" rIns="180000" bIns="180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endParaRPr lang="en-GB" sz="1600" cap="all" baseline="0" noProof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6" name="Graphic 163" descr="Informatie">
                <a:extLst>
                  <a:ext uri="{FF2B5EF4-FFF2-40B4-BE49-F238E27FC236}">
                    <a16:creationId xmlns:a16="http://schemas.microsoft.com/office/drawing/2014/main" id="{6B916658-04E8-2118-84AE-02D7A3510201}"/>
                  </a:ext>
                </a:extLst>
              </p:cNvPr>
              <p:cNvSpPr/>
              <p:nvPr/>
            </p:nvSpPr>
            <p:spPr>
              <a:xfrm>
                <a:off x="-510741" y="5913713"/>
                <a:ext cx="267555" cy="267555"/>
              </a:xfrm>
              <a:custGeom>
                <a:avLst/>
                <a:gdLst>
                  <a:gd name="connsiteX0" fmla="*/ 145860 w 291719"/>
                  <a:gd name="connsiteY0" fmla="*/ 0 h 291719"/>
                  <a:gd name="connsiteX1" fmla="*/ 0 w 291719"/>
                  <a:gd name="connsiteY1" fmla="*/ 145860 h 291719"/>
                  <a:gd name="connsiteX2" fmla="*/ 145860 w 291719"/>
                  <a:gd name="connsiteY2" fmla="*/ 291720 h 291719"/>
                  <a:gd name="connsiteX3" fmla="*/ 291720 w 291719"/>
                  <a:gd name="connsiteY3" fmla="*/ 145860 h 291719"/>
                  <a:gd name="connsiteX4" fmla="*/ 145860 w 291719"/>
                  <a:gd name="connsiteY4" fmla="*/ 0 h 291719"/>
                  <a:gd name="connsiteX5" fmla="*/ 138183 w 291719"/>
                  <a:gd name="connsiteY5" fmla="*/ 38384 h 291719"/>
                  <a:gd name="connsiteX6" fmla="*/ 157375 w 291719"/>
                  <a:gd name="connsiteY6" fmla="*/ 57576 h 291719"/>
                  <a:gd name="connsiteX7" fmla="*/ 138183 w 291719"/>
                  <a:gd name="connsiteY7" fmla="*/ 76768 h 291719"/>
                  <a:gd name="connsiteX8" fmla="*/ 118991 w 291719"/>
                  <a:gd name="connsiteY8" fmla="*/ 57576 h 291719"/>
                  <a:gd name="connsiteX9" fmla="*/ 138183 w 291719"/>
                  <a:gd name="connsiteY9" fmla="*/ 38384 h 291719"/>
                  <a:gd name="connsiteX10" fmla="*/ 184244 w 291719"/>
                  <a:gd name="connsiteY10" fmla="*/ 253336 h 291719"/>
                  <a:gd name="connsiteX11" fmla="*/ 107476 w 291719"/>
                  <a:gd name="connsiteY11" fmla="*/ 253336 h 291719"/>
                  <a:gd name="connsiteX12" fmla="*/ 107476 w 291719"/>
                  <a:gd name="connsiteY12" fmla="*/ 230305 h 291719"/>
                  <a:gd name="connsiteX13" fmla="*/ 134345 w 291719"/>
                  <a:gd name="connsiteY13" fmla="*/ 230305 h 291719"/>
                  <a:gd name="connsiteX14" fmla="*/ 134345 w 291719"/>
                  <a:gd name="connsiteY14" fmla="*/ 115153 h 291719"/>
                  <a:gd name="connsiteX15" fmla="*/ 111314 w 291719"/>
                  <a:gd name="connsiteY15" fmla="*/ 115153 h 291719"/>
                  <a:gd name="connsiteX16" fmla="*/ 111314 w 291719"/>
                  <a:gd name="connsiteY16" fmla="*/ 92122 h 291719"/>
                  <a:gd name="connsiteX17" fmla="*/ 157375 w 291719"/>
                  <a:gd name="connsiteY17" fmla="*/ 92122 h 291719"/>
                  <a:gd name="connsiteX18" fmla="*/ 157375 w 291719"/>
                  <a:gd name="connsiteY18" fmla="*/ 115153 h 291719"/>
                  <a:gd name="connsiteX19" fmla="*/ 157375 w 291719"/>
                  <a:gd name="connsiteY19" fmla="*/ 230305 h 291719"/>
                  <a:gd name="connsiteX20" fmla="*/ 184244 w 291719"/>
                  <a:gd name="connsiteY20" fmla="*/ 230305 h 291719"/>
                  <a:gd name="connsiteX21" fmla="*/ 184244 w 291719"/>
                  <a:gd name="connsiteY21" fmla="*/ 253336 h 291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719" h="291719">
                    <a:moveTo>
                      <a:pt x="145860" y="0"/>
                    </a:moveTo>
                    <a:cubicBezTo>
                      <a:pt x="65253" y="0"/>
                      <a:pt x="0" y="65253"/>
                      <a:pt x="0" y="145860"/>
                    </a:cubicBezTo>
                    <a:cubicBezTo>
                      <a:pt x="0" y="226467"/>
                      <a:pt x="65253" y="291720"/>
                      <a:pt x="145860" y="291720"/>
                    </a:cubicBezTo>
                    <a:cubicBezTo>
                      <a:pt x="226467" y="291720"/>
                      <a:pt x="291720" y="226467"/>
                      <a:pt x="291720" y="145860"/>
                    </a:cubicBezTo>
                    <a:cubicBezTo>
                      <a:pt x="291720" y="65253"/>
                      <a:pt x="226467" y="0"/>
                      <a:pt x="145860" y="0"/>
                    </a:cubicBezTo>
                    <a:close/>
                    <a:moveTo>
                      <a:pt x="138183" y="38384"/>
                    </a:moveTo>
                    <a:cubicBezTo>
                      <a:pt x="148931" y="38384"/>
                      <a:pt x="157375" y="46829"/>
                      <a:pt x="157375" y="57576"/>
                    </a:cubicBezTo>
                    <a:cubicBezTo>
                      <a:pt x="157375" y="68324"/>
                      <a:pt x="148931" y="76768"/>
                      <a:pt x="138183" y="76768"/>
                    </a:cubicBezTo>
                    <a:cubicBezTo>
                      <a:pt x="127435" y="76768"/>
                      <a:pt x="118991" y="68324"/>
                      <a:pt x="118991" y="57576"/>
                    </a:cubicBezTo>
                    <a:cubicBezTo>
                      <a:pt x="118991" y="46829"/>
                      <a:pt x="127435" y="38384"/>
                      <a:pt x="138183" y="38384"/>
                    </a:cubicBezTo>
                    <a:close/>
                    <a:moveTo>
                      <a:pt x="184244" y="253336"/>
                    </a:moveTo>
                    <a:lnTo>
                      <a:pt x="107476" y="253336"/>
                    </a:lnTo>
                    <a:lnTo>
                      <a:pt x="107476" y="230305"/>
                    </a:lnTo>
                    <a:lnTo>
                      <a:pt x="134345" y="230305"/>
                    </a:lnTo>
                    <a:lnTo>
                      <a:pt x="134345" y="115153"/>
                    </a:lnTo>
                    <a:lnTo>
                      <a:pt x="111314" y="115153"/>
                    </a:lnTo>
                    <a:lnTo>
                      <a:pt x="111314" y="92122"/>
                    </a:lnTo>
                    <a:lnTo>
                      <a:pt x="157375" y="92122"/>
                    </a:lnTo>
                    <a:lnTo>
                      <a:pt x="157375" y="115153"/>
                    </a:lnTo>
                    <a:lnTo>
                      <a:pt x="157375" y="230305"/>
                    </a:lnTo>
                    <a:lnTo>
                      <a:pt x="184244" y="230305"/>
                    </a:lnTo>
                    <a:lnTo>
                      <a:pt x="184244" y="253336"/>
                    </a:lnTo>
                    <a:close/>
                  </a:path>
                </a:pathLst>
              </a:custGeom>
              <a:solidFill>
                <a:srgbClr val="1FF524"/>
              </a:solidFill>
              <a:ln w="377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00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88" name="VOORBEELD">
              <a:extLst>
                <a:ext uri="{FF2B5EF4-FFF2-40B4-BE49-F238E27FC236}">
                  <a16:creationId xmlns:a16="http://schemas.microsoft.com/office/drawing/2014/main" id="{42052F24-FC5D-8A00-3548-E268B57AE479}"/>
                </a:ext>
              </a:extLst>
            </p:cNvPr>
            <p:cNvGrpSpPr/>
            <p:nvPr userDrawn="1"/>
          </p:nvGrpSpPr>
          <p:grpSpPr>
            <a:xfrm>
              <a:off x="-3605171" y="458674"/>
              <a:ext cx="3234311" cy="558875"/>
              <a:chOff x="-3605171" y="458674"/>
              <a:chExt cx="3234311" cy="558875"/>
            </a:xfrm>
          </p:grpSpPr>
          <p:sp>
            <p:nvSpPr>
              <p:cNvPr id="95" name="Rechthoek 94">
                <a:extLst>
                  <a:ext uri="{FF2B5EF4-FFF2-40B4-BE49-F238E27FC236}">
                    <a16:creationId xmlns:a16="http://schemas.microsoft.com/office/drawing/2014/main" id="{D9391F8A-0182-4A78-D177-5A561C36DB4B}"/>
                  </a:ext>
                </a:extLst>
              </p:cNvPr>
              <p:cNvSpPr/>
              <p:nvPr userDrawn="1"/>
            </p:nvSpPr>
            <p:spPr>
              <a:xfrm>
                <a:off x="-3604183" y="458674"/>
                <a:ext cx="393459" cy="184058"/>
              </a:xfrm>
              <a:prstGeom prst="rect">
                <a:avLst/>
              </a:prstGeom>
              <a:solidFill>
                <a:srgbClr val="F8F8F8"/>
              </a:solidFill>
              <a:ln w="63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0" tIns="18000" rIns="0" bIns="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r>
                  <a:rPr lang="en-GB" sz="900" b="1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Home</a:t>
                </a:r>
              </a:p>
            </p:txBody>
          </p:sp>
          <p:sp>
            <p:nvSpPr>
              <p:cNvPr id="96" name="Rechthoek 95">
                <a:extLst>
                  <a:ext uri="{FF2B5EF4-FFF2-40B4-BE49-F238E27FC236}">
                    <a16:creationId xmlns:a16="http://schemas.microsoft.com/office/drawing/2014/main" id="{4BF18801-3DFD-27DC-731D-6F05BF31828A}"/>
                  </a:ext>
                </a:extLst>
              </p:cNvPr>
              <p:cNvSpPr/>
              <p:nvPr userDrawn="1"/>
            </p:nvSpPr>
            <p:spPr>
              <a:xfrm>
                <a:off x="-3599184" y="621345"/>
                <a:ext cx="383782" cy="27171"/>
              </a:xfrm>
              <a:prstGeom prst="rect">
                <a:avLst/>
              </a:prstGeom>
              <a:solidFill>
                <a:srgbClr val="B7462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0" tIns="0" rIns="0" bIns="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l"/>
                <a:endParaRPr lang="en-GB" sz="1000" b="1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grpSp>
            <p:nvGrpSpPr>
              <p:cNvPr id="97" name="Groep 96">
                <a:extLst>
                  <a:ext uri="{FF2B5EF4-FFF2-40B4-BE49-F238E27FC236}">
                    <a16:creationId xmlns:a16="http://schemas.microsoft.com/office/drawing/2014/main" id="{E0394908-58E0-3548-76E8-DCCA2ECC87A9}"/>
                  </a:ext>
                </a:extLst>
              </p:cNvPr>
              <p:cNvGrpSpPr/>
              <p:nvPr userDrawn="1"/>
            </p:nvGrpSpPr>
            <p:grpSpPr>
              <a:xfrm>
                <a:off x="-3386247" y="830871"/>
                <a:ext cx="139423" cy="109566"/>
                <a:chOff x="-2866744" y="827071"/>
                <a:chExt cx="168701" cy="132575"/>
              </a:xfrm>
            </p:grpSpPr>
            <p:grpSp>
              <p:nvGrpSpPr>
                <p:cNvPr id="128" name="Groep 127">
                  <a:extLst>
                    <a:ext uri="{FF2B5EF4-FFF2-40B4-BE49-F238E27FC236}">
                      <a16:creationId xmlns:a16="http://schemas.microsoft.com/office/drawing/2014/main" id="{C1A7D183-67B5-5729-ACBB-40A5FC08EEEF}"/>
                    </a:ext>
                  </a:extLst>
                </p:cNvPr>
                <p:cNvGrpSpPr/>
                <p:nvPr userDrawn="1"/>
              </p:nvGrpSpPr>
              <p:grpSpPr>
                <a:xfrm>
                  <a:off x="-2866744" y="827071"/>
                  <a:ext cx="168701" cy="132575"/>
                  <a:chOff x="-2866744" y="827071"/>
                  <a:chExt cx="168701" cy="132575"/>
                </a:xfrm>
              </p:grpSpPr>
              <p:cxnSp>
                <p:nvCxnSpPr>
                  <p:cNvPr id="130" name="Rechte verbindingslijn 129">
                    <a:extLst>
                      <a:ext uri="{FF2B5EF4-FFF2-40B4-BE49-F238E27FC236}">
                        <a16:creationId xmlns:a16="http://schemas.microsoft.com/office/drawing/2014/main" id="{B6146909-D1E5-8312-9654-9C67F7C4DB64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827071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31" name="Rechte verbindingslijn 130">
                    <a:extLst>
                      <a:ext uri="{FF2B5EF4-FFF2-40B4-BE49-F238E27FC236}">
                        <a16:creationId xmlns:a16="http://schemas.microsoft.com/office/drawing/2014/main" id="{736E7E0A-3B5B-B8E2-7E47-CD46D97B6970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959646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32" name="Rechte verbindingslijn 131">
                    <a:extLst>
                      <a:ext uri="{FF2B5EF4-FFF2-40B4-BE49-F238E27FC236}">
                        <a16:creationId xmlns:a16="http://schemas.microsoft.com/office/drawing/2014/main" id="{15DAF40C-AE43-FAE1-E23B-35A11C4EEF3B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926503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33" name="Rechte verbindingslijn 132">
                    <a:extLst>
                      <a:ext uri="{FF2B5EF4-FFF2-40B4-BE49-F238E27FC236}">
                        <a16:creationId xmlns:a16="http://schemas.microsoft.com/office/drawing/2014/main" id="{166108F4-0703-3ACF-0B56-15931A457E34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893359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34" name="Rechte verbindingslijn 133">
                    <a:extLst>
                      <a:ext uri="{FF2B5EF4-FFF2-40B4-BE49-F238E27FC236}">
                        <a16:creationId xmlns:a16="http://schemas.microsoft.com/office/drawing/2014/main" id="{E3687158-B60C-3E5D-C153-9F9DC152D42F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860215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</p:grpSp>
            <p:sp>
              <p:nvSpPr>
                <p:cNvPr id="129" name="Pijl: rechts 128">
                  <a:extLst>
                    <a:ext uri="{FF2B5EF4-FFF2-40B4-BE49-F238E27FC236}">
                      <a16:creationId xmlns:a16="http://schemas.microsoft.com/office/drawing/2014/main" id="{6EAD123F-B42F-2223-995C-46476F84A5C6}"/>
                    </a:ext>
                  </a:extLst>
                </p:cNvPr>
                <p:cNvSpPr/>
                <p:nvPr userDrawn="1"/>
              </p:nvSpPr>
              <p:spPr>
                <a:xfrm>
                  <a:off x="-2866744" y="858737"/>
                  <a:ext cx="70676" cy="67902"/>
                </a:xfrm>
                <a:prstGeom prst="rightArrow">
                  <a:avLst>
                    <a:gd name="adj1" fmla="val 25329"/>
                    <a:gd name="adj2" fmla="val 63628"/>
                  </a:avLst>
                </a:prstGeom>
                <a:solidFill>
                  <a:srgbClr val="4A7DB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0" tIns="0" rIns="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/>
                  <a:endParaRPr lang="en-GB" sz="1000" b="1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grpSp>
            <p:nvGrpSpPr>
              <p:cNvPr id="98" name="Groep 97">
                <a:extLst>
                  <a:ext uri="{FF2B5EF4-FFF2-40B4-BE49-F238E27FC236}">
                    <a16:creationId xmlns:a16="http://schemas.microsoft.com/office/drawing/2014/main" id="{60236013-B265-1EF5-E065-56CF4C09227D}"/>
                  </a:ext>
                </a:extLst>
              </p:cNvPr>
              <p:cNvGrpSpPr/>
              <p:nvPr userDrawn="1"/>
            </p:nvGrpSpPr>
            <p:grpSpPr>
              <a:xfrm>
                <a:off x="-3605171" y="830871"/>
                <a:ext cx="139423" cy="109566"/>
                <a:chOff x="-2866744" y="518074"/>
                <a:chExt cx="168701" cy="132575"/>
              </a:xfrm>
            </p:grpSpPr>
            <p:grpSp>
              <p:nvGrpSpPr>
                <p:cNvPr id="121" name="Groep 120">
                  <a:extLst>
                    <a:ext uri="{FF2B5EF4-FFF2-40B4-BE49-F238E27FC236}">
                      <a16:creationId xmlns:a16="http://schemas.microsoft.com/office/drawing/2014/main" id="{4B627698-A43F-48A6-8B4F-520ED77300DE}"/>
                    </a:ext>
                  </a:extLst>
                </p:cNvPr>
                <p:cNvGrpSpPr/>
                <p:nvPr userDrawn="1"/>
              </p:nvGrpSpPr>
              <p:grpSpPr>
                <a:xfrm>
                  <a:off x="-2866744" y="518074"/>
                  <a:ext cx="168701" cy="132575"/>
                  <a:chOff x="-2866744" y="518074"/>
                  <a:chExt cx="168701" cy="132575"/>
                </a:xfrm>
              </p:grpSpPr>
              <p:cxnSp>
                <p:nvCxnSpPr>
                  <p:cNvPr id="123" name="Rechte verbindingslijn 122">
                    <a:extLst>
                      <a:ext uri="{FF2B5EF4-FFF2-40B4-BE49-F238E27FC236}">
                        <a16:creationId xmlns:a16="http://schemas.microsoft.com/office/drawing/2014/main" id="{8DE925B3-9A7E-0482-E536-3BB4B890055B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518074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24" name="Rechte verbindingslijn 123">
                    <a:extLst>
                      <a:ext uri="{FF2B5EF4-FFF2-40B4-BE49-F238E27FC236}">
                        <a16:creationId xmlns:a16="http://schemas.microsoft.com/office/drawing/2014/main" id="{A5E0DBDE-2392-E919-96CF-E446980366CA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650649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25" name="Rechte verbindingslijn 124">
                    <a:extLst>
                      <a:ext uri="{FF2B5EF4-FFF2-40B4-BE49-F238E27FC236}">
                        <a16:creationId xmlns:a16="http://schemas.microsoft.com/office/drawing/2014/main" id="{6A9D0035-DC57-73C1-2D2E-283401128ADD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617506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26" name="Rechte verbindingslijn 125">
                    <a:extLst>
                      <a:ext uri="{FF2B5EF4-FFF2-40B4-BE49-F238E27FC236}">
                        <a16:creationId xmlns:a16="http://schemas.microsoft.com/office/drawing/2014/main" id="{EF35BBEB-4ADB-EB32-2A95-3EB79D684B1A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584362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27" name="Rechte verbindingslijn 126">
                    <a:extLst>
                      <a:ext uri="{FF2B5EF4-FFF2-40B4-BE49-F238E27FC236}">
                        <a16:creationId xmlns:a16="http://schemas.microsoft.com/office/drawing/2014/main" id="{A5B6AC9C-4F20-E1F5-334D-55F2DD381FE9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551218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</p:grpSp>
            <p:sp>
              <p:nvSpPr>
                <p:cNvPr id="122" name="Pijl: rechts 121">
                  <a:extLst>
                    <a:ext uri="{FF2B5EF4-FFF2-40B4-BE49-F238E27FC236}">
                      <a16:creationId xmlns:a16="http://schemas.microsoft.com/office/drawing/2014/main" id="{D3E38EBF-F5F7-16DB-169B-539A7577788F}"/>
                    </a:ext>
                  </a:extLst>
                </p:cNvPr>
                <p:cNvSpPr/>
                <p:nvPr userDrawn="1"/>
              </p:nvSpPr>
              <p:spPr>
                <a:xfrm flipH="1">
                  <a:off x="-2866744" y="549740"/>
                  <a:ext cx="70676" cy="67902"/>
                </a:xfrm>
                <a:prstGeom prst="rightArrow">
                  <a:avLst>
                    <a:gd name="adj1" fmla="val 25329"/>
                    <a:gd name="adj2" fmla="val 63628"/>
                  </a:avLst>
                </a:prstGeom>
                <a:solidFill>
                  <a:srgbClr val="4A7DB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0" tIns="0" rIns="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/>
                  <a:endParaRPr lang="en-GB" sz="1000" b="1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cxnSp>
            <p:nvCxnSpPr>
              <p:cNvPr id="99" name="Rechte verbindingslijn 98">
                <a:extLst>
                  <a:ext uri="{FF2B5EF4-FFF2-40B4-BE49-F238E27FC236}">
                    <a16:creationId xmlns:a16="http://schemas.microsoft.com/office/drawing/2014/main" id="{330D8B7C-4067-741B-EB51-1A621BD71020}"/>
                  </a:ext>
                </a:extLst>
              </p:cNvPr>
              <p:cNvCxnSpPr>
                <a:cxnSpLocks/>
              </p:cNvCxnSpPr>
              <p:nvPr userDrawn="1"/>
            </p:nvCxnSpPr>
            <p:spPr>
              <a:xfrm flipV="1">
                <a:off x="-3459956" y="588169"/>
                <a:ext cx="547687" cy="219076"/>
              </a:xfrm>
              <a:prstGeom prst="line">
                <a:avLst/>
              </a:prstGeom>
              <a:noFill/>
              <a:ln w="19050" cap="rnd" cmpd="sng" algn="ctr">
                <a:solidFill>
                  <a:schemeClr val="accent1"/>
                </a:solidFill>
                <a:prstDash val="solid"/>
                <a:headEnd type="oval"/>
              </a:ln>
              <a:effectLst/>
            </p:spPr>
          </p:cxnSp>
          <p:cxnSp>
            <p:nvCxnSpPr>
              <p:cNvPr id="100" name="Rechte verbindingslijn 99">
                <a:extLst>
                  <a:ext uri="{FF2B5EF4-FFF2-40B4-BE49-F238E27FC236}">
                    <a16:creationId xmlns:a16="http://schemas.microsoft.com/office/drawing/2014/main" id="{71BA37A7-B44B-3B70-E545-2EA7F6300FA7}"/>
                  </a:ext>
                </a:extLst>
              </p:cNvPr>
              <p:cNvCxnSpPr>
                <a:cxnSpLocks/>
              </p:cNvCxnSpPr>
              <p:nvPr userDrawn="1"/>
            </p:nvCxnSpPr>
            <p:spPr>
              <a:xfrm>
                <a:off x="-3224213" y="828675"/>
                <a:ext cx="319088" cy="0"/>
              </a:xfrm>
              <a:prstGeom prst="line">
                <a:avLst/>
              </a:prstGeom>
              <a:noFill/>
              <a:ln w="19050" cap="rnd" cmpd="sng" algn="ctr">
                <a:solidFill>
                  <a:schemeClr val="accent1"/>
                </a:solidFill>
                <a:prstDash val="solid"/>
                <a:headEnd type="oval"/>
              </a:ln>
              <a:effectLst/>
            </p:spPr>
          </p:cxnSp>
          <p:sp>
            <p:nvSpPr>
              <p:cNvPr id="101" name="Rechthoek 100">
                <a:extLst>
                  <a:ext uri="{FF2B5EF4-FFF2-40B4-BE49-F238E27FC236}">
                    <a16:creationId xmlns:a16="http://schemas.microsoft.com/office/drawing/2014/main" id="{5D3BFE3F-46E8-35D0-4A4F-BBB3C7C6A7BE}"/>
                  </a:ext>
                </a:extLst>
              </p:cNvPr>
              <p:cNvSpPr/>
              <p:nvPr userDrawn="1"/>
            </p:nvSpPr>
            <p:spPr>
              <a:xfrm>
                <a:off x="-2559903" y="512179"/>
                <a:ext cx="2189042" cy="151083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ctr"/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1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Text level down</a:t>
                </a:r>
              </a:p>
            </p:txBody>
          </p:sp>
          <p:sp>
            <p:nvSpPr>
              <p:cNvPr id="102" name="Rechthoek 101">
                <a:extLst>
                  <a:ext uri="{FF2B5EF4-FFF2-40B4-BE49-F238E27FC236}">
                    <a16:creationId xmlns:a16="http://schemas.microsoft.com/office/drawing/2014/main" id="{D5C7FCA3-2E1F-2306-6F46-6034BC38B233}"/>
                  </a:ext>
                </a:extLst>
              </p:cNvPr>
              <p:cNvSpPr/>
              <p:nvPr userDrawn="1"/>
            </p:nvSpPr>
            <p:spPr>
              <a:xfrm>
                <a:off x="-2559903" y="819562"/>
                <a:ext cx="2189043" cy="142202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ctr"/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1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Text level up</a:t>
                </a:r>
              </a:p>
            </p:txBody>
          </p:sp>
          <p:grpSp>
            <p:nvGrpSpPr>
              <p:cNvPr id="103" name="Groep 102">
                <a:extLst>
                  <a:ext uri="{FF2B5EF4-FFF2-40B4-BE49-F238E27FC236}">
                    <a16:creationId xmlns:a16="http://schemas.microsoft.com/office/drawing/2014/main" id="{ED5FBD51-841A-6726-9A9B-A8D77E174098}"/>
                  </a:ext>
                </a:extLst>
              </p:cNvPr>
              <p:cNvGrpSpPr/>
              <p:nvPr userDrawn="1"/>
            </p:nvGrpSpPr>
            <p:grpSpPr>
              <a:xfrm>
                <a:off x="-2916763" y="769168"/>
                <a:ext cx="268738" cy="248381"/>
                <a:chOff x="-2916763" y="769168"/>
                <a:chExt cx="268738" cy="248381"/>
              </a:xfrm>
            </p:grpSpPr>
            <p:sp>
              <p:nvSpPr>
                <p:cNvPr id="113" name="Rechthoek 112">
                  <a:extLst>
                    <a:ext uri="{FF2B5EF4-FFF2-40B4-BE49-F238E27FC236}">
                      <a16:creationId xmlns:a16="http://schemas.microsoft.com/office/drawing/2014/main" id="{AEB92250-FB8C-5F46-4E9B-AD67F7B35166}"/>
                    </a:ext>
                  </a:extLst>
                </p:cNvPr>
                <p:cNvSpPr/>
                <p:nvPr userDrawn="1"/>
              </p:nvSpPr>
              <p:spPr>
                <a:xfrm>
                  <a:off x="-2916763" y="769168"/>
                  <a:ext cx="268738" cy="248381"/>
                </a:xfrm>
                <a:prstGeom prst="rect">
                  <a:avLst/>
                </a:prstGeom>
                <a:solidFill>
                  <a:srgbClr val="FFFFFF"/>
                </a:solidFill>
                <a:ln w="3175">
                  <a:solidFill>
                    <a:srgbClr val="DADADA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0" tIns="0" rIns="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GB" sz="1050" b="0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grpSp>
              <p:nvGrpSpPr>
                <p:cNvPr id="114" name="Groep 113">
                  <a:extLst>
                    <a:ext uri="{FF2B5EF4-FFF2-40B4-BE49-F238E27FC236}">
                      <a16:creationId xmlns:a16="http://schemas.microsoft.com/office/drawing/2014/main" id="{8F1BE3B4-2F47-220E-77B7-9E2E1D36EB57}"/>
                    </a:ext>
                  </a:extLst>
                </p:cNvPr>
                <p:cNvGrpSpPr/>
                <p:nvPr userDrawn="1"/>
              </p:nvGrpSpPr>
              <p:grpSpPr>
                <a:xfrm>
                  <a:off x="-2866744" y="827071"/>
                  <a:ext cx="168701" cy="132575"/>
                  <a:chOff x="-2866744" y="827071"/>
                  <a:chExt cx="168701" cy="132575"/>
                </a:xfrm>
              </p:grpSpPr>
              <p:cxnSp>
                <p:nvCxnSpPr>
                  <p:cNvPr id="116" name="Rechte verbindingslijn 115">
                    <a:extLst>
                      <a:ext uri="{FF2B5EF4-FFF2-40B4-BE49-F238E27FC236}">
                        <a16:creationId xmlns:a16="http://schemas.microsoft.com/office/drawing/2014/main" id="{DFE3AD78-7143-8B35-C09E-BBB4D856CBCC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827071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17" name="Rechte verbindingslijn 116">
                    <a:extLst>
                      <a:ext uri="{FF2B5EF4-FFF2-40B4-BE49-F238E27FC236}">
                        <a16:creationId xmlns:a16="http://schemas.microsoft.com/office/drawing/2014/main" id="{DF488C9A-3780-48D6-C252-15C1069F2935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959646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18" name="Rechte verbindingslijn 117">
                    <a:extLst>
                      <a:ext uri="{FF2B5EF4-FFF2-40B4-BE49-F238E27FC236}">
                        <a16:creationId xmlns:a16="http://schemas.microsoft.com/office/drawing/2014/main" id="{4EE0E068-EFD3-522B-F066-209368076D6A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926503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19" name="Rechte verbindingslijn 118">
                    <a:extLst>
                      <a:ext uri="{FF2B5EF4-FFF2-40B4-BE49-F238E27FC236}">
                        <a16:creationId xmlns:a16="http://schemas.microsoft.com/office/drawing/2014/main" id="{A89FA4B0-EBFC-4EE5-B55D-7BAA671830B6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893359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20" name="Rechte verbindingslijn 119">
                    <a:extLst>
                      <a:ext uri="{FF2B5EF4-FFF2-40B4-BE49-F238E27FC236}">
                        <a16:creationId xmlns:a16="http://schemas.microsoft.com/office/drawing/2014/main" id="{E6DACFBA-9237-95A4-3F01-311395D1C8E4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860215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</p:grpSp>
            <p:sp>
              <p:nvSpPr>
                <p:cNvPr id="115" name="Pijl: rechts 114">
                  <a:extLst>
                    <a:ext uri="{FF2B5EF4-FFF2-40B4-BE49-F238E27FC236}">
                      <a16:creationId xmlns:a16="http://schemas.microsoft.com/office/drawing/2014/main" id="{2D573487-3EEB-3481-36E3-27009CD5F18B}"/>
                    </a:ext>
                  </a:extLst>
                </p:cNvPr>
                <p:cNvSpPr/>
                <p:nvPr userDrawn="1"/>
              </p:nvSpPr>
              <p:spPr>
                <a:xfrm>
                  <a:off x="-2866744" y="858737"/>
                  <a:ext cx="70676" cy="67902"/>
                </a:xfrm>
                <a:prstGeom prst="rightArrow">
                  <a:avLst>
                    <a:gd name="adj1" fmla="val 25329"/>
                    <a:gd name="adj2" fmla="val 63628"/>
                  </a:avLst>
                </a:prstGeom>
                <a:solidFill>
                  <a:srgbClr val="4A7DB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0" tIns="0" rIns="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/>
                  <a:endParaRPr lang="en-GB" sz="1000" b="1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grpSp>
            <p:nvGrpSpPr>
              <p:cNvPr id="104" name="Groep 103">
                <a:extLst>
                  <a:ext uri="{FF2B5EF4-FFF2-40B4-BE49-F238E27FC236}">
                    <a16:creationId xmlns:a16="http://schemas.microsoft.com/office/drawing/2014/main" id="{9C82DA77-5526-EC16-31DE-ABB364F76F2E}"/>
                  </a:ext>
                </a:extLst>
              </p:cNvPr>
              <p:cNvGrpSpPr/>
              <p:nvPr userDrawn="1"/>
            </p:nvGrpSpPr>
            <p:grpSpPr>
              <a:xfrm>
                <a:off x="-2916763" y="460171"/>
                <a:ext cx="268738" cy="248381"/>
                <a:chOff x="-2916763" y="460171"/>
                <a:chExt cx="268738" cy="248381"/>
              </a:xfrm>
            </p:grpSpPr>
            <p:sp>
              <p:nvSpPr>
                <p:cNvPr id="105" name="Rechthoek 104">
                  <a:extLst>
                    <a:ext uri="{FF2B5EF4-FFF2-40B4-BE49-F238E27FC236}">
                      <a16:creationId xmlns:a16="http://schemas.microsoft.com/office/drawing/2014/main" id="{796A61BF-D5CC-8CAA-B29E-DF85D8F7614B}"/>
                    </a:ext>
                  </a:extLst>
                </p:cNvPr>
                <p:cNvSpPr/>
                <p:nvPr userDrawn="1"/>
              </p:nvSpPr>
              <p:spPr>
                <a:xfrm>
                  <a:off x="-2916763" y="460171"/>
                  <a:ext cx="268738" cy="248381"/>
                </a:xfrm>
                <a:prstGeom prst="rect">
                  <a:avLst/>
                </a:prstGeom>
                <a:solidFill>
                  <a:srgbClr val="FFFFFF"/>
                </a:solidFill>
                <a:ln w="3175">
                  <a:solidFill>
                    <a:srgbClr val="DADADA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0" tIns="0" rIns="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GB" sz="1050" b="0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grpSp>
              <p:nvGrpSpPr>
                <p:cNvPr id="106" name="Groep 105">
                  <a:extLst>
                    <a:ext uri="{FF2B5EF4-FFF2-40B4-BE49-F238E27FC236}">
                      <a16:creationId xmlns:a16="http://schemas.microsoft.com/office/drawing/2014/main" id="{F45D74CB-77A1-139C-32BA-40E364045B2B}"/>
                    </a:ext>
                  </a:extLst>
                </p:cNvPr>
                <p:cNvGrpSpPr/>
                <p:nvPr userDrawn="1"/>
              </p:nvGrpSpPr>
              <p:grpSpPr>
                <a:xfrm>
                  <a:off x="-2866744" y="518074"/>
                  <a:ext cx="168701" cy="132575"/>
                  <a:chOff x="-2866744" y="518074"/>
                  <a:chExt cx="168701" cy="132575"/>
                </a:xfrm>
              </p:grpSpPr>
              <p:cxnSp>
                <p:nvCxnSpPr>
                  <p:cNvPr id="108" name="Rechte verbindingslijn 107">
                    <a:extLst>
                      <a:ext uri="{FF2B5EF4-FFF2-40B4-BE49-F238E27FC236}">
                        <a16:creationId xmlns:a16="http://schemas.microsoft.com/office/drawing/2014/main" id="{81CCA980-A1CF-1531-F905-80DC839E3670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518074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09" name="Rechte verbindingslijn 108">
                    <a:extLst>
                      <a:ext uri="{FF2B5EF4-FFF2-40B4-BE49-F238E27FC236}">
                        <a16:creationId xmlns:a16="http://schemas.microsoft.com/office/drawing/2014/main" id="{207CF3ED-21D1-4A47-AFC7-49FD92486D18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866744" y="650649"/>
                    <a:ext cx="168701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10" name="Rechte verbindingslijn 109">
                    <a:extLst>
                      <a:ext uri="{FF2B5EF4-FFF2-40B4-BE49-F238E27FC236}">
                        <a16:creationId xmlns:a16="http://schemas.microsoft.com/office/drawing/2014/main" id="{440E0FC3-49F6-DD9C-A590-73560AA47A90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617506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11" name="Rechte verbindingslijn 110">
                    <a:extLst>
                      <a:ext uri="{FF2B5EF4-FFF2-40B4-BE49-F238E27FC236}">
                        <a16:creationId xmlns:a16="http://schemas.microsoft.com/office/drawing/2014/main" id="{4A56FCE1-9B5C-9F58-1ADA-B5F7420B4147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584362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  <p:cxnSp>
                <p:nvCxnSpPr>
                  <p:cNvPr id="112" name="Rechte verbindingslijn 111">
                    <a:extLst>
                      <a:ext uri="{FF2B5EF4-FFF2-40B4-BE49-F238E27FC236}">
                        <a16:creationId xmlns:a16="http://schemas.microsoft.com/office/drawing/2014/main" id="{5772672B-14E3-4C6B-A8A3-B1ADD9843F61}"/>
                      </a:ext>
                    </a:extLst>
                  </p:cNvPr>
                  <p:cNvCxnSpPr/>
                  <p:nvPr userDrawn="1"/>
                </p:nvCxnSpPr>
                <p:spPr>
                  <a:xfrm>
                    <a:off x="-2773990" y="551218"/>
                    <a:ext cx="75947" cy="0"/>
                  </a:xfrm>
                  <a:prstGeom prst="line">
                    <a:avLst/>
                  </a:prstGeom>
                  <a:solidFill>
                    <a:schemeClr val="bg1"/>
                  </a:solidFill>
                  <a:ln w="12700" cap="flat" cmpd="sng" algn="ctr">
                    <a:solidFill>
                      <a:srgbClr val="9D9FA1"/>
                    </a:solidFill>
                    <a:prstDash val="solid"/>
                  </a:ln>
                  <a:effectLst/>
                </p:spPr>
              </p:cxnSp>
            </p:grpSp>
            <p:sp>
              <p:nvSpPr>
                <p:cNvPr id="107" name="Pijl: rechts 106">
                  <a:extLst>
                    <a:ext uri="{FF2B5EF4-FFF2-40B4-BE49-F238E27FC236}">
                      <a16:creationId xmlns:a16="http://schemas.microsoft.com/office/drawing/2014/main" id="{C38ABFC9-3F8A-08FA-EF26-1A53DEA9A9E7}"/>
                    </a:ext>
                  </a:extLst>
                </p:cNvPr>
                <p:cNvSpPr/>
                <p:nvPr userDrawn="1"/>
              </p:nvSpPr>
              <p:spPr>
                <a:xfrm flipH="1">
                  <a:off x="-2866744" y="549740"/>
                  <a:ext cx="70676" cy="67902"/>
                </a:xfrm>
                <a:prstGeom prst="rightArrow">
                  <a:avLst>
                    <a:gd name="adj1" fmla="val 25329"/>
                    <a:gd name="adj2" fmla="val 63628"/>
                  </a:avLst>
                </a:prstGeom>
                <a:solidFill>
                  <a:srgbClr val="4A7DB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0" tIns="0" rIns="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/>
                  <a:endParaRPr lang="en-GB" sz="1000" b="1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</p:grpSp>
        <p:grpSp>
          <p:nvGrpSpPr>
            <p:cNvPr id="89" name="Groep 88">
              <a:extLst>
                <a:ext uri="{FF2B5EF4-FFF2-40B4-BE49-F238E27FC236}">
                  <a16:creationId xmlns:a16="http://schemas.microsoft.com/office/drawing/2014/main" id="{AEA74701-1A70-B6F1-9CDD-45766C709C18}"/>
                </a:ext>
              </a:extLst>
            </p:cNvPr>
            <p:cNvGrpSpPr/>
            <p:nvPr userDrawn="1"/>
          </p:nvGrpSpPr>
          <p:grpSpPr>
            <a:xfrm>
              <a:off x="-938434" y="4663037"/>
              <a:ext cx="627798" cy="576693"/>
              <a:chOff x="-1753862" y="6112775"/>
              <a:chExt cx="759635" cy="697798"/>
            </a:xfrm>
          </p:grpSpPr>
          <p:grpSp>
            <p:nvGrpSpPr>
              <p:cNvPr id="90" name="Inspireren">
                <a:extLst>
                  <a:ext uri="{FF2B5EF4-FFF2-40B4-BE49-F238E27FC236}">
                    <a16:creationId xmlns:a16="http://schemas.microsoft.com/office/drawing/2014/main" id="{4DDBEBB7-6F9A-E97C-A2FF-7CC2F575E7E9}"/>
                  </a:ext>
                </a:extLst>
              </p:cNvPr>
              <p:cNvGrpSpPr>
                <a:grpSpLocks noChangeAspect="1"/>
              </p:cNvGrpSpPr>
              <p:nvPr userDrawn="1"/>
            </p:nvGrpSpPr>
            <p:grpSpPr bwMode="auto">
              <a:xfrm>
                <a:off x="-1484858" y="6112775"/>
                <a:ext cx="205431" cy="293286"/>
                <a:chOff x="4768" y="2783"/>
                <a:chExt cx="788" cy="1125"/>
              </a:xfrm>
              <a:gradFill>
                <a:gsLst>
                  <a:gs pos="0">
                    <a:srgbClr val="9D9FA1"/>
                  </a:gs>
                  <a:gs pos="70000">
                    <a:srgbClr val="211F26"/>
                  </a:gs>
                </a:gsLst>
                <a:lin ang="2700000" scaled="0"/>
              </a:gradFill>
            </p:grpSpPr>
            <p:sp>
              <p:nvSpPr>
                <p:cNvPr id="92" name="Freeform 12">
                  <a:extLst>
                    <a:ext uri="{FF2B5EF4-FFF2-40B4-BE49-F238E27FC236}">
                      <a16:creationId xmlns:a16="http://schemas.microsoft.com/office/drawing/2014/main" id="{2C9B7ACC-6637-CFEE-DBA7-656FE2B7E3F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001" y="3186"/>
                  <a:ext cx="319" cy="288"/>
                </a:xfrm>
                <a:custGeom>
                  <a:avLst/>
                  <a:gdLst>
                    <a:gd name="T0" fmla="*/ 220 w 319"/>
                    <a:gd name="T1" fmla="*/ 288 h 288"/>
                    <a:gd name="T2" fmla="*/ 107 w 319"/>
                    <a:gd name="T3" fmla="*/ 288 h 288"/>
                    <a:gd name="T4" fmla="*/ 0 w 319"/>
                    <a:gd name="T5" fmla="*/ 0 h 288"/>
                    <a:gd name="T6" fmla="*/ 319 w 319"/>
                    <a:gd name="T7" fmla="*/ 0 h 288"/>
                    <a:gd name="T8" fmla="*/ 220 w 319"/>
                    <a:gd name="T9" fmla="*/ 288 h 2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9" h="288">
                      <a:moveTo>
                        <a:pt x="220" y="288"/>
                      </a:moveTo>
                      <a:lnTo>
                        <a:pt x="107" y="288"/>
                      </a:lnTo>
                      <a:lnTo>
                        <a:pt x="0" y="0"/>
                      </a:lnTo>
                      <a:lnTo>
                        <a:pt x="319" y="0"/>
                      </a:lnTo>
                      <a:lnTo>
                        <a:pt x="220" y="288"/>
                      </a:lnTo>
                      <a:close/>
                    </a:path>
                  </a:pathLst>
                </a:custGeom>
                <a:solidFill>
                  <a:srgbClr val="1FF52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95469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3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Segoe UI Light"/>
                  </a:endParaRPr>
                </a:p>
              </p:txBody>
            </p:sp>
            <p:sp>
              <p:nvSpPr>
                <p:cNvPr id="93" name="Freeform 13">
                  <a:extLst>
                    <a:ext uri="{FF2B5EF4-FFF2-40B4-BE49-F238E27FC236}">
                      <a16:creationId xmlns:a16="http://schemas.microsoft.com/office/drawing/2014/main" id="{B4684D6C-8E1C-EFF7-B6AE-33F818B8857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022" y="3796"/>
                  <a:ext cx="282" cy="112"/>
                </a:xfrm>
                <a:custGeom>
                  <a:avLst/>
                  <a:gdLst>
                    <a:gd name="T0" fmla="*/ 229 w 251"/>
                    <a:gd name="T1" fmla="*/ 70 h 100"/>
                    <a:gd name="T2" fmla="*/ 229 w 251"/>
                    <a:gd name="T3" fmla="*/ 69 h 100"/>
                    <a:gd name="T4" fmla="*/ 251 w 251"/>
                    <a:gd name="T5" fmla="*/ 0 h 100"/>
                    <a:gd name="T6" fmla="*/ 0 w 251"/>
                    <a:gd name="T7" fmla="*/ 0 h 100"/>
                    <a:gd name="T8" fmla="*/ 22 w 251"/>
                    <a:gd name="T9" fmla="*/ 69 h 100"/>
                    <a:gd name="T10" fmla="*/ 63 w 251"/>
                    <a:gd name="T11" fmla="*/ 100 h 100"/>
                    <a:gd name="T12" fmla="*/ 188 w 251"/>
                    <a:gd name="T13" fmla="*/ 100 h 100"/>
                    <a:gd name="T14" fmla="*/ 229 w 251"/>
                    <a:gd name="T15" fmla="*/ 71 h 100"/>
                    <a:gd name="T16" fmla="*/ 229 w 251"/>
                    <a:gd name="T17" fmla="*/ 71 h 100"/>
                    <a:gd name="T18" fmla="*/ 229 w 251"/>
                    <a:gd name="T19" fmla="*/ 7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251" h="100">
                      <a:moveTo>
                        <a:pt x="229" y="70"/>
                      </a:moveTo>
                      <a:cubicBezTo>
                        <a:pt x="229" y="70"/>
                        <a:pt x="229" y="69"/>
                        <a:pt x="229" y="69"/>
                      </a:cubicBezTo>
                      <a:cubicBezTo>
                        <a:pt x="251" y="0"/>
                        <a:pt x="251" y="0"/>
                        <a:pt x="25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22" y="69"/>
                        <a:pt x="22" y="69"/>
                        <a:pt x="22" y="69"/>
                      </a:cubicBezTo>
                      <a:cubicBezTo>
                        <a:pt x="27" y="87"/>
                        <a:pt x="44" y="100"/>
                        <a:pt x="63" y="100"/>
                      </a:cubicBezTo>
                      <a:cubicBezTo>
                        <a:pt x="188" y="100"/>
                        <a:pt x="188" y="100"/>
                        <a:pt x="188" y="100"/>
                      </a:cubicBezTo>
                      <a:cubicBezTo>
                        <a:pt x="207" y="100"/>
                        <a:pt x="223" y="88"/>
                        <a:pt x="229" y="71"/>
                      </a:cubicBezTo>
                      <a:cubicBezTo>
                        <a:pt x="229" y="71"/>
                        <a:pt x="229" y="71"/>
                        <a:pt x="229" y="71"/>
                      </a:cubicBezTo>
                      <a:lnTo>
                        <a:pt x="229" y="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95469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3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Segoe UI Light"/>
                  </a:endParaRPr>
                </a:p>
              </p:txBody>
            </p:sp>
            <p:sp>
              <p:nvSpPr>
                <p:cNvPr id="94" name="Freeform 14">
                  <a:extLst>
                    <a:ext uri="{FF2B5EF4-FFF2-40B4-BE49-F238E27FC236}">
                      <a16:creationId xmlns:a16="http://schemas.microsoft.com/office/drawing/2014/main" id="{29231373-1E90-1F06-09B2-AA479B32E89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4768" y="2783"/>
                  <a:ext cx="788" cy="966"/>
                </a:xfrm>
                <a:custGeom>
                  <a:avLst/>
                  <a:gdLst>
                    <a:gd name="T0" fmla="*/ 351 w 702"/>
                    <a:gd name="T1" fmla="*/ 0 h 860"/>
                    <a:gd name="T2" fmla="*/ 0 w 702"/>
                    <a:gd name="T3" fmla="*/ 351 h 860"/>
                    <a:gd name="T4" fmla="*/ 134 w 702"/>
                    <a:gd name="T5" fmla="*/ 627 h 860"/>
                    <a:gd name="T6" fmla="*/ 165 w 702"/>
                    <a:gd name="T7" fmla="*/ 718 h 860"/>
                    <a:gd name="T8" fmla="*/ 266 w 702"/>
                    <a:gd name="T9" fmla="*/ 718 h 860"/>
                    <a:gd name="T10" fmla="*/ 266 w 702"/>
                    <a:gd name="T11" fmla="*/ 718 h 860"/>
                    <a:gd name="T12" fmla="*/ 434 w 702"/>
                    <a:gd name="T13" fmla="*/ 718 h 860"/>
                    <a:gd name="T14" fmla="*/ 419 w 702"/>
                    <a:gd name="T15" fmla="*/ 760 h 860"/>
                    <a:gd name="T16" fmla="*/ 284 w 702"/>
                    <a:gd name="T17" fmla="*/ 760 h 860"/>
                    <a:gd name="T18" fmla="*/ 284 w 702"/>
                    <a:gd name="T19" fmla="*/ 760 h 860"/>
                    <a:gd name="T20" fmla="*/ 179 w 702"/>
                    <a:gd name="T21" fmla="*/ 760 h 860"/>
                    <a:gd name="T22" fmla="*/ 212 w 702"/>
                    <a:gd name="T23" fmla="*/ 860 h 860"/>
                    <a:gd name="T24" fmla="*/ 212 w 702"/>
                    <a:gd name="T25" fmla="*/ 860 h 860"/>
                    <a:gd name="T26" fmla="*/ 216 w 702"/>
                    <a:gd name="T27" fmla="*/ 860 h 860"/>
                    <a:gd name="T28" fmla="*/ 488 w 702"/>
                    <a:gd name="T29" fmla="*/ 860 h 860"/>
                    <a:gd name="T30" fmla="*/ 491 w 702"/>
                    <a:gd name="T31" fmla="*/ 860 h 860"/>
                    <a:gd name="T32" fmla="*/ 570 w 702"/>
                    <a:gd name="T33" fmla="*/ 625 h 860"/>
                    <a:gd name="T34" fmla="*/ 702 w 702"/>
                    <a:gd name="T35" fmla="*/ 351 h 860"/>
                    <a:gd name="T36" fmla="*/ 351 w 702"/>
                    <a:gd name="T37" fmla="*/ 0 h 860"/>
                    <a:gd name="T38" fmla="*/ 587 w 702"/>
                    <a:gd name="T39" fmla="*/ 438 h 860"/>
                    <a:gd name="T40" fmla="*/ 485 w 702"/>
                    <a:gd name="T41" fmla="*/ 563 h 860"/>
                    <a:gd name="T42" fmla="*/ 454 w 702"/>
                    <a:gd name="T43" fmla="*/ 658 h 860"/>
                    <a:gd name="T44" fmla="*/ 250 w 702"/>
                    <a:gd name="T45" fmla="*/ 658 h 860"/>
                    <a:gd name="T46" fmla="*/ 219 w 702"/>
                    <a:gd name="T47" fmla="*/ 565 h 860"/>
                    <a:gd name="T48" fmla="*/ 115 w 702"/>
                    <a:gd name="T49" fmla="*/ 439 h 860"/>
                    <a:gd name="T50" fmla="*/ 99 w 702"/>
                    <a:gd name="T51" fmla="*/ 351 h 860"/>
                    <a:gd name="T52" fmla="*/ 351 w 702"/>
                    <a:gd name="T53" fmla="*/ 99 h 860"/>
                    <a:gd name="T54" fmla="*/ 603 w 702"/>
                    <a:gd name="T55" fmla="*/ 351 h 860"/>
                    <a:gd name="T56" fmla="*/ 587 w 702"/>
                    <a:gd name="T57" fmla="*/ 438 h 86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702" h="860">
                      <a:moveTo>
                        <a:pt x="351" y="0"/>
                      </a:moveTo>
                      <a:cubicBezTo>
                        <a:pt x="157" y="0"/>
                        <a:pt x="0" y="157"/>
                        <a:pt x="0" y="351"/>
                      </a:cubicBezTo>
                      <a:cubicBezTo>
                        <a:pt x="0" y="463"/>
                        <a:pt x="52" y="562"/>
                        <a:pt x="134" y="627"/>
                      </a:cubicBezTo>
                      <a:cubicBezTo>
                        <a:pt x="165" y="718"/>
                        <a:pt x="165" y="718"/>
                        <a:pt x="165" y="718"/>
                      </a:cubicBezTo>
                      <a:cubicBezTo>
                        <a:pt x="266" y="718"/>
                        <a:pt x="266" y="718"/>
                        <a:pt x="266" y="718"/>
                      </a:cubicBezTo>
                      <a:cubicBezTo>
                        <a:pt x="266" y="718"/>
                        <a:pt x="266" y="718"/>
                        <a:pt x="266" y="718"/>
                      </a:cubicBezTo>
                      <a:cubicBezTo>
                        <a:pt x="434" y="718"/>
                        <a:pt x="434" y="718"/>
                        <a:pt x="434" y="718"/>
                      </a:cubicBezTo>
                      <a:cubicBezTo>
                        <a:pt x="419" y="760"/>
                        <a:pt x="419" y="760"/>
                        <a:pt x="419" y="760"/>
                      </a:cubicBezTo>
                      <a:cubicBezTo>
                        <a:pt x="284" y="760"/>
                        <a:pt x="284" y="760"/>
                        <a:pt x="284" y="760"/>
                      </a:cubicBezTo>
                      <a:cubicBezTo>
                        <a:pt x="284" y="760"/>
                        <a:pt x="284" y="760"/>
                        <a:pt x="284" y="760"/>
                      </a:cubicBezTo>
                      <a:cubicBezTo>
                        <a:pt x="179" y="760"/>
                        <a:pt x="179" y="760"/>
                        <a:pt x="179" y="760"/>
                      </a:cubicBezTo>
                      <a:cubicBezTo>
                        <a:pt x="212" y="860"/>
                        <a:pt x="212" y="860"/>
                        <a:pt x="212" y="860"/>
                      </a:cubicBezTo>
                      <a:cubicBezTo>
                        <a:pt x="212" y="860"/>
                        <a:pt x="212" y="860"/>
                        <a:pt x="212" y="860"/>
                      </a:cubicBezTo>
                      <a:cubicBezTo>
                        <a:pt x="216" y="860"/>
                        <a:pt x="216" y="860"/>
                        <a:pt x="216" y="860"/>
                      </a:cubicBezTo>
                      <a:cubicBezTo>
                        <a:pt x="488" y="860"/>
                        <a:pt x="488" y="860"/>
                        <a:pt x="488" y="860"/>
                      </a:cubicBezTo>
                      <a:cubicBezTo>
                        <a:pt x="491" y="860"/>
                        <a:pt x="491" y="860"/>
                        <a:pt x="491" y="860"/>
                      </a:cubicBezTo>
                      <a:cubicBezTo>
                        <a:pt x="570" y="625"/>
                        <a:pt x="570" y="625"/>
                        <a:pt x="570" y="625"/>
                      </a:cubicBezTo>
                      <a:cubicBezTo>
                        <a:pt x="651" y="560"/>
                        <a:pt x="702" y="461"/>
                        <a:pt x="702" y="351"/>
                      </a:cubicBezTo>
                      <a:cubicBezTo>
                        <a:pt x="702" y="157"/>
                        <a:pt x="545" y="0"/>
                        <a:pt x="351" y="0"/>
                      </a:cubicBezTo>
                      <a:close/>
                      <a:moveTo>
                        <a:pt x="587" y="438"/>
                      </a:moveTo>
                      <a:cubicBezTo>
                        <a:pt x="568" y="490"/>
                        <a:pt x="531" y="534"/>
                        <a:pt x="485" y="563"/>
                      </a:cubicBezTo>
                      <a:cubicBezTo>
                        <a:pt x="454" y="658"/>
                        <a:pt x="454" y="658"/>
                        <a:pt x="454" y="658"/>
                      </a:cubicBezTo>
                      <a:cubicBezTo>
                        <a:pt x="250" y="658"/>
                        <a:pt x="250" y="658"/>
                        <a:pt x="250" y="658"/>
                      </a:cubicBezTo>
                      <a:cubicBezTo>
                        <a:pt x="219" y="565"/>
                        <a:pt x="219" y="565"/>
                        <a:pt x="219" y="565"/>
                      </a:cubicBezTo>
                      <a:cubicBezTo>
                        <a:pt x="172" y="536"/>
                        <a:pt x="135" y="491"/>
                        <a:pt x="115" y="439"/>
                      </a:cubicBezTo>
                      <a:cubicBezTo>
                        <a:pt x="105" y="411"/>
                        <a:pt x="99" y="382"/>
                        <a:pt x="99" y="351"/>
                      </a:cubicBezTo>
                      <a:cubicBezTo>
                        <a:pt x="99" y="212"/>
                        <a:pt x="212" y="99"/>
                        <a:pt x="351" y="99"/>
                      </a:cubicBezTo>
                      <a:cubicBezTo>
                        <a:pt x="490" y="99"/>
                        <a:pt x="603" y="212"/>
                        <a:pt x="603" y="351"/>
                      </a:cubicBezTo>
                      <a:cubicBezTo>
                        <a:pt x="603" y="381"/>
                        <a:pt x="597" y="411"/>
                        <a:pt x="587" y="43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95469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3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Segoe UI Light"/>
                  </a:endParaRPr>
                </a:p>
              </p:txBody>
            </p:sp>
          </p:grpSp>
          <p:sp>
            <p:nvSpPr>
              <p:cNvPr id="91" name="Tekstvak 90">
                <a:extLst>
                  <a:ext uri="{FF2B5EF4-FFF2-40B4-BE49-F238E27FC236}">
                    <a16:creationId xmlns:a16="http://schemas.microsoft.com/office/drawing/2014/main" id="{F1E5466A-7C1C-DCC2-3D3D-0FF685EF2841}"/>
                  </a:ext>
                </a:extLst>
              </p:cNvPr>
              <p:cNvSpPr txBox="1"/>
              <p:nvPr userDrawn="1"/>
            </p:nvSpPr>
            <p:spPr>
              <a:xfrm>
                <a:off x="-1753862" y="6420664"/>
                <a:ext cx="759635" cy="38990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Calibri" panose="020F0502020204030204" pitchFamily="34" charset="0"/>
                  </a:rPr>
                  <a:t>Inspiration</a:t>
                </a:r>
              </a:p>
            </p:txBody>
          </p:sp>
        </p:grpSp>
      </p:grpSp>
      <p:grpSp>
        <p:nvGrpSpPr>
          <p:cNvPr id="137" name="INSTRUCTION">
            <a:extLst>
              <a:ext uri="{FF2B5EF4-FFF2-40B4-BE49-F238E27FC236}">
                <a16:creationId xmlns:a16="http://schemas.microsoft.com/office/drawing/2014/main" id="{C2DF39EF-11A7-686B-6607-C91C4836155B}"/>
              </a:ext>
            </a:extLst>
          </p:cNvPr>
          <p:cNvGrpSpPr/>
          <p:nvPr userDrawn="1"/>
        </p:nvGrpSpPr>
        <p:grpSpPr>
          <a:xfrm>
            <a:off x="12377595" y="0"/>
            <a:ext cx="3693113" cy="5054643"/>
            <a:chOff x="-3786164" y="0"/>
            <a:chExt cx="3693113" cy="5054643"/>
          </a:xfrm>
        </p:grpSpPr>
        <p:sp>
          <p:nvSpPr>
            <p:cNvPr id="138" name="Rechthoek 137">
              <a:extLst>
                <a:ext uri="{FF2B5EF4-FFF2-40B4-BE49-F238E27FC236}">
                  <a16:creationId xmlns:a16="http://schemas.microsoft.com/office/drawing/2014/main" id="{B4DC2966-C929-8B96-6CDD-96C1106534F8}"/>
                </a:ext>
              </a:extLst>
            </p:cNvPr>
            <p:cNvSpPr/>
            <p:nvPr userDrawn="1"/>
          </p:nvSpPr>
          <p:spPr>
            <a:xfrm>
              <a:off x="-3786164" y="0"/>
              <a:ext cx="3593091" cy="4391599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ECECEC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0000" tIns="144000" rIns="180000" bIns="144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l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en-GB" sz="1400" b="1" cap="all" baseline="0" noProof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Insert/edit an image</a:t>
              </a:r>
            </a:p>
          </p:txBody>
        </p:sp>
        <p:sp>
          <p:nvSpPr>
            <p:cNvPr id="139" name="Rechthoek 138">
              <a:extLst>
                <a:ext uri="{FF2B5EF4-FFF2-40B4-BE49-F238E27FC236}">
                  <a16:creationId xmlns:a16="http://schemas.microsoft.com/office/drawing/2014/main" id="{BDB2BA38-3D25-F60D-D913-CACCC47DD29E}"/>
                </a:ext>
              </a:extLst>
            </p:cNvPr>
            <p:cNvSpPr/>
            <p:nvPr userDrawn="1"/>
          </p:nvSpPr>
          <p:spPr>
            <a:xfrm>
              <a:off x="-3786164" y="4226643"/>
              <a:ext cx="3593637" cy="828000"/>
            </a:xfrm>
            <a:prstGeom prst="rect">
              <a:avLst/>
            </a:prstGeom>
            <a:solidFill>
              <a:srgbClr val="ECECEC"/>
            </a:solidFill>
            <a:ln w="6350">
              <a:solidFill>
                <a:srgbClr val="ECECE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0000" tIns="144000" rIns="180000" bIns="144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l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Want to know more?</a:t>
              </a:r>
              <a:b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Go to the </a:t>
              </a:r>
              <a: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tab</a:t>
              </a:r>
              <a: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'SLIDEBUILDER’ </a:t>
              </a:r>
              <a: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and click</a:t>
              </a:r>
              <a:b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</a:br>
              <a:r>
                <a:rPr lang="en-GB" sz="1200" kern="1200" cap="none" baseline="0" noProof="0">
                  <a:solidFill>
                    <a:srgbClr val="211F26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on the button </a:t>
              </a:r>
              <a:r>
                <a:rPr lang="en-GB" sz="1200" b="1" cap="all" baseline="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‘Inspiration'</a:t>
              </a:r>
            </a:p>
          </p:txBody>
        </p:sp>
        <p:sp>
          <p:nvSpPr>
            <p:cNvPr id="140" name="Ovaal 139">
              <a:extLst>
                <a:ext uri="{FF2B5EF4-FFF2-40B4-BE49-F238E27FC236}">
                  <a16:creationId xmlns:a16="http://schemas.microsoft.com/office/drawing/2014/main" id="{3C0D93CB-6CE7-40B6-0AE0-CC9627C847C8}"/>
                </a:ext>
              </a:extLst>
            </p:cNvPr>
            <p:cNvSpPr/>
            <p:nvPr userDrawn="1"/>
          </p:nvSpPr>
          <p:spPr>
            <a:xfrm>
              <a:off x="-3603587" y="465324"/>
              <a:ext cx="180000" cy="180000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141" name="Rechthoek 140">
              <a:extLst>
                <a:ext uri="{FF2B5EF4-FFF2-40B4-BE49-F238E27FC236}">
                  <a16:creationId xmlns:a16="http://schemas.microsoft.com/office/drawing/2014/main" id="{39FDDB60-23A7-A15D-0FBC-2E57E865A8BA}"/>
                </a:ext>
              </a:extLst>
            </p:cNvPr>
            <p:cNvSpPr/>
            <p:nvPr userDrawn="1"/>
          </p:nvSpPr>
          <p:spPr>
            <a:xfrm>
              <a:off x="-3319416" y="465323"/>
              <a:ext cx="3008779" cy="66185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If necessary, delete the existing image</a:t>
              </a:r>
              <a:b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by using the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‘Backspace key’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. Select the placeholder, go to the tab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‘</a:t>
              </a:r>
              <a:r>
                <a:rPr kumimoji="0" lang="en-GB" sz="1200" b="1" i="0" u="none" strike="noStrike" kern="0" cap="none" spc="0" normalizeH="0" baseline="0" noProof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Slidebuilder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 and click on the button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‘Images’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.</a:t>
              </a: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2" name="Ovaal 141">
              <a:extLst>
                <a:ext uri="{FF2B5EF4-FFF2-40B4-BE49-F238E27FC236}">
                  <a16:creationId xmlns:a16="http://schemas.microsoft.com/office/drawing/2014/main" id="{E25E2C80-7A77-573E-A1B0-DC0282620059}"/>
                </a:ext>
              </a:extLst>
            </p:cNvPr>
            <p:cNvSpPr/>
            <p:nvPr userDrawn="1"/>
          </p:nvSpPr>
          <p:spPr>
            <a:xfrm>
              <a:off x="-3603587" y="1811184"/>
              <a:ext cx="180000" cy="180000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sp>
          <p:nvSpPr>
            <p:cNvPr id="143" name="Rechthoek 142">
              <a:extLst>
                <a:ext uri="{FF2B5EF4-FFF2-40B4-BE49-F238E27FC236}">
                  <a16:creationId xmlns:a16="http://schemas.microsoft.com/office/drawing/2014/main" id="{182C78A7-1124-CF6E-2A90-3F5866D275FB}"/>
                </a:ext>
              </a:extLst>
            </p:cNvPr>
            <p:cNvSpPr/>
            <p:nvPr userDrawn="1"/>
          </p:nvSpPr>
          <p:spPr>
            <a:xfrm>
              <a:off x="-3319415" y="1811185"/>
              <a:ext cx="2944682" cy="326338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Select the preferred category and image</a:t>
              </a:r>
              <a:b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and click on 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‘Insert’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.</a:t>
              </a:r>
            </a:p>
          </p:txBody>
        </p:sp>
        <p:sp>
          <p:nvSpPr>
            <p:cNvPr id="144" name="Rechthoek 143">
              <a:extLst>
                <a:ext uri="{FF2B5EF4-FFF2-40B4-BE49-F238E27FC236}">
                  <a16:creationId xmlns:a16="http://schemas.microsoft.com/office/drawing/2014/main" id="{23E07C06-5CF7-0EF6-8A77-9C17BDFE555F}"/>
                </a:ext>
              </a:extLst>
            </p:cNvPr>
            <p:cNvSpPr/>
            <p:nvPr userDrawn="1"/>
          </p:nvSpPr>
          <p:spPr>
            <a:xfrm>
              <a:off x="-3319415" y="2245760"/>
              <a:ext cx="825500" cy="209550"/>
            </a:xfrm>
            <a:prstGeom prst="rect">
              <a:avLst/>
            </a:prstGeom>
            <a:solidFill>
              <a:srgbClr val="1FF52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0" tIns="0" rIns="0" bIns="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en-GB" sz="1000" b="1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Insert</a:t>
              </a:r>
            </a:p>
          </p:txBody>
        </p:sp>
        <p:sp>
          <p:nvSpPr>
            <p:cNvPr id="145" name="Ovaal 144">
              <a:extLst>
                <a:ext uri="{FF2B5EF4-FFF2-40B4-BE49-F238E27FC236}">
                  <a16:creationId xmlns:a16="http://schemas.microsoft.com/office/drawing/2014/main" id="{9DD406C3-61A7-89CB-1105-28F3A5644163}"/>
                </a:ext>
              </a:extLst>
            </p:cNvPr>
            <p:cNvSpPr/>
            <p:nvPr userDrawn="1"/>
          </p:nvSpPr>
          <p:spPr>
            <a:xfrm>
              <a:off x="-3603587" y="2634834"/>
              <a:ext cx="180000" cy="180000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wrap="none"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</a:p>
          </p:txBody>
        </p:sp>
        <p:sp>
          <p:nvSpPr>
            <p:cNvPr id="146" name="Rechthoek 145">
              <a:extLst>
                <a:ext uri="{FF2B5EF4-FFF2-40B4-BE49-F238E27FC236}">
                  <a16:creationId xmlns:a16="http://schemas.microsoft.com/office/drawing/2014/main" id="{BE3F2715-C54A-28AC-CAF7-ED94E17D53AC}"/>
                </a:ext>
              </a:extLst>
            </p:cNvPr>
            <p:cNvSpPr/>
            <p:nvPr userDrawn="1"/>
          </p:nvSpPr>
          <p:spPr>
            <a:xfrm>
              <a:off x="-3319415" y="2634835"/>
              <a:ext cx="2944682" cy="79416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9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To scale or drag the image, go to the tab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‘Picture Tools - Format’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 and click on</a:t>
              </a:r>
              <a:b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the button </a:t>
              </a:r>
              <a:r>
                <a:rPr kumimoji="0" lang="en-GB" sz="12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‘Crop’</a:t>
              </a: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. Scale the image itself with</a:t>
              </a:r>
              <a:b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kumimoji="0" lang="en-GB" sz="12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rPr>
                <a:t>the spheres and scale the image frame with the brackets.</a:t>
              </a:r>
            </a:p>
          </p:txBody>
        </p:sp>
        <p:grpSp>
          <p:nvGrpSpPr>
            <p:cNvPr id="147" name="Groep 146">
              <a:extLst>
                <a:ext uri="{FF2B5EF4-FFF2-40B4-BE49-F238E27FC236}">
                  <a16:creationId xmlns:a16="http://schemas.microsoft.com/office/drawing/2014/main" id="{79958D4C-67A7-D893-F9EF-C3D9E184DDF1}"/>
                </a:ext>
              </a:extLst>
            </p:cNvPr>
            <p:cNvGrpSpPr/>
            <p:nvPr userDrawn="1"/>
          </p:nvGrpSpPr>
          <p:grpSpPr>
            <a:xfrm>
              <a:off x="-3414453" y="3534339"/>
              <a:ext cx="514284" cy="506545"/>
              <a:chOff x="12617641" y="3403239"/>
              <a:chExt cx="752963" cy="741634"/>
            </a:xfrm>
          </p:grpSpPr>
          <p:grpSp>
            <p:nvGrpSpPr>
              <p:cNvPr id="167" name="Groep 166">
                <a:extLst>
                  <a:ext uri="{FF2B5EF4-FFF2-40B4-BE49-F238E27FC236}">
                    <a16:creationId xmlns:a16="http://schemas.microsoft.com/office/drawing/2014/main" id="{8AA7B2D7-87B0-485A-B066-D30C71672454}"/>
                  </a:ext>
                </a:extLst>
              </p:cNvPr>
              <p:cNvGrpSpPr/>
              <p:nvPr userDrawn="1"/>
            </p:nvGrpSpPr>
            <p:grpSpPr>
              <a:xfrm>
                <a:off x="12771530" y="3403239"/>
                <a:ext cx="467176" cy="448491"/>
                <a:chOff x="12782157" y="3403239"/>
                <a:chExt cx="467176" cy="448491"/>
              </a:xfrm>
            </p:grpSpPr>
            <p:grpSp>
              <p:nvGrpSpPr>
                <p:cNvPr id="170" name="Groep 169">
                  <a:extLst>
                    <a:ext uri="{FF2B5EF4-FFF2-40B4-BE49-F238E27FC236}">
                      <a16:creationId xmlns:a16="http://schemas.microsoft.com/office/drawing/2014/main" id="{6166ADF7-B5EF-5CB7-DFCA-0325D42D449A}"/>
                    </a:ext>
                  </a:extLst>
                </p:cNvPr>
                <p:cNvGrpSpPr/>
                <p:nvPr userDrawn="1"/>
              </p:nvGrpSpPr>
              <p:grpSpPr>
                <a:xfrm>
                  <a:off x="12782157" y="3403239"/>
                  <a:ext cx="412976" cy="396132"/>
                  <a:chOff x="13554906" y="3320109"/>
                  <a:chExt cx="443917" cy="425811"/>
                </a:xfrm>
              </p:grpSpPr>
              <p:grpSp>
                <p:nvGrpSpPr>
                  <p:cNvPr id="177" name="Groep 176">
                    <a:extLst>
                      <a:ext uri="{FF2B5EF4-FFF2-40B4-BE49-F238E27FC236}">
                        <a16:creationId xmlns:a16="http://schemas.microsoft.com/office/drawing/2014/main" id="{67059DA4-B5ED-371F-6DA8-D0F2AADAD5E4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13554906" y="3320109"/>
                    <a:ext cx="443917" cy="425811"/>
                    <a:chOff x="12909684" y="1276143"/>
                    <a:chExt cx="443917" cy="425811"/>
                  </a:xfrm>
                </p:grpSpPr>
                <p:sp>
                  <p:nvSpPr>
                    <p:cNvPr id="180" name="Rechthoek 179">
                      <a:extLst>
                        <a:ext uri="{FF2B5EF4-FFF2-40B4-BE49-F238E27FC236}">
                          <a16:creationId xmlns:a16="http://schemas.microsoft.com/office/drawing/2014/main" id="{A17E25E4-07C3-5B96-0CDF-E9A1D9B74411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12909689" y="1276143"/>
                      <a:ext cx="443912" cy="425811"/>
                    </a:xfrm>
                    <a:prstGeom prst="rect">
                      <a:avLst/>
                    </a:prstGeom>
                    <a:noFill/>
                    <a:ln w="12700">
                      <a:solidFill>
                        <a:srgbClr val="818181"/>
                      </a:solidFill>
                      <a:prstDash val="dash"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Overflow="overflow" horzOverflow="overflow" vert="horz" wrap="square" lIns="10800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/>
                    <a:p>
                      <a:pPr lvl="0">
                        <a:lnSpc>
                          <a:spcPct val="9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sz="800" b="0" noProof="0">
                        <a:solidFill>
                          <a:srgbClr val="211F26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p:txBody>
                </p:sp>
                <p:sp>
                  <p:nvSpPr>
                    <p:cNvPr id="181" name="Rechthoek 180">
                      <a:extLst>
                        <a:ext uri="{FF2B5EF4-FFF2-40B4-BE49-F238E27FC236}">
                          <a16:creationId xmlns:a16="http://schemas.microsoft.com/office/drawing/2014/main" id="{3263E3C0-D140-22A6-D175-21933B91EB64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12909684" y="1276143"/>
                      <a:ext cx="261629" cy="257807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12700">
                      <a:solidFill>
                        <a:srgbClr val="81818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Overflow="overflow" horzOverflow="overflow" vert="horz" wrap="square" lIns="10800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/>
                    <a:p>
                      <a:pPr lvl="0">
                        <a:lnSpc>
                          <a:spcPct val="9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sz="800" b="0" noProof="0">
                        <a:solidFill>
                          <a:srgbClr val="211F26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p:txBody>
                </p:sp>
                <p:sp>
                  <p:nvSpPr>
                    <p:cNvPr id="182" name="Ovaal 181">
                      <a:extLst>
                        <a:ext uri="{FF2B5EF4-FFF2-40B4-BE49-F238E27FC236}">
                          <a16:creationId xmlns:a16="http://schemas.microsoft.com/office/drawing/2014/main" id="{AD132518-BCD5-3EE6-373B-CF51F5E70532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13069071" y="1308711"/>
                      <a:ext cx="72188" cy="72188"/>
                    </a:xfrm>
                    <a:prstGeom prst="ellipse">
                      <a:avLst/>
                    </a:prstGeom>
                    <a:solidFill>
                      <a:srgbClr val="ECC679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="horz" wrap="square" lIns="0" tIns="0" rIns="0" bIns="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/>
                    <a:p>
                      <a:pPr algn="l"/>
                      <a:endParaRPr lang="en-GB" sz="1000" b="1" noProof="0">
                        <a:solidFill>
                          <a:srgbClr val="211F26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p:txBody>
                </p:sp>
              </p:grpSp>
              <p:pic>
                <p:nvPicPr>
                  <p:cNvPr id="178" name="Afbeelding 177">
                    <a:extLst>
                      <a:ext uri="{FF2B5EF4-FFF2-40B4-BE49-F238E27FC236}">
                        <a16:creationId xmlns:a16="http://schemas.microsoft.com/office/drawing/2014/main" id="{13173973-1CD6-71E4-027F-561686596196}"/>
                      </a:ext>
                    </a:extLst>
                  </p:cNvPr>
                  <p:cNvPicPr>
                    <a:picLocks noChangeAspect="1"/>
                  </p:cNvPicPr>
                  <p:nvPr userDrawn="1"/>
                </p:nvPicPr>
                <p:blipFill>
                  <a:blip r:embed="rId3">
                    <a:duotone>
                      <a:prstClr val="black"/>
                      <a:srgbClr val="4D82B8">
                        <a:tint val="45000"/>
                        <a:satMod val="400000"/>
                      </a:srgbClr>
                    </a:duotone>
                    <a:extLst>
                      <a:ext uri="{BEBA8EAE-BF5A-486C-A8C5-ECC9F3942E4B}">
                        <a14:imgProps xmlns:a14="http://schemas.microsoft.com/office/drawing/2010/main">
                          <a14:imgLayer r:embed="rId4">
                            <a14:imgEffect>
                              <a14:brightnessContrast contrast="-40000"/>
                            </a14:imgEffect>
                          </a14:imgLayer>
                        </a14:imgProps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3567296" y="3424991"/>
                    <a:ext cx="173367" cy="140220"/>
                  </a:xfrm>
                  <a:prstGeom prst="rect">
                    <a:avLst/>
                  </a:prstGeom>
                </p:spPr>
              </p:pic>
              <p:pic>
                <p:nvPicPr>
                  <p:cNvPr id="179" name="Afbeelding 178">
                    <a:extLst>
                      <a:ext uri="{FF2B5EF4-FFF2-40B4-BE49-F238E27FC236}">
                        <a16:creationId xmlns:a16="http://schemas.microsoft.com/office/drawing/2014/main" id="{853CAA19-993B-CF0B-351A-EC4EBFE9F2B2}"/>
                      </a:ext>
                    </a:extLst>
                  </p:cNvPr>
                  <p:cNvPicPr>
                    <a:picLocks noChangeAspect="1"/>
                  </p:cNvPicPr>
                  <p:nvPr userDrawn="1"/>
                </p:nvPicPr>
                <p:blipFill>
                  <a:blip r:embed="rId3">
                    <a:duotone>
                      <a:prstClr val="black"/>
                      <a:srgbClr val="4D82B8">
                        <a:tint val="45000"/>
                        <a:satMod val="400000"/>
                      </a:srgbClr>
                    </a:duotone>
                    <a:extLst>
                      <a:ext uri="{BEBA8EAE-BF5A-486C-A8C5-ECC9F3942E4B}">
                        <a14:imgProps xmlns:a14="http://schemas.microsoft.com/office/drawing/2010/main">
                          <a14:imgLayer r:embed="rId4">
                            <a14:imgEffect>
                              <a14:brightnessContrast contrast="-40000"/>
                            </a14:imgEffect>
                          </a14:imgLayer>
                        </a14:imgProps>
                      </a:ext>
                    </a:extLst>
                  </a:blip>
                  <a:stretch>
                    <a:fillRect/>
                  </a:stretch>
                </p:blipFill>
                <p:spPr>
                  <a:xfrm flipH="1">
                    <a:off x="13635599" y="3449265"/>
                    <a:ext cx="173367" cy="11142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171" name="Groep 170">
                  <a:extLst>
                    <a:ext uri="{FF2B5EF4-FFF2-40B4-BE49-F238E27FC236}">
                      <a16:creationId xmlns:a16="http://schemas.microsoft.com/office/drawing/2014/main" id="{C4C02480-CF1F-5E47-B5CF-C846F05B3FF6}"/>
                    </a:ext>
                  </a:extLst>
                </p:cNvPr>
                <p:cNvGrpSpPr/>
                <p:nvPr userDrawn="1"/>
              </p:nvGrpSpPr>
              <p:grpSpPr>
                <a:xfrm>
                  <a:off x="13103513" y="3705268"/>
                  <a:ext cx="145820" cy="146462"/>
                  <a:chOff x="13096169" y="3602278"/>
                  <a:chExt cx="145820" cy="146462"/>
                </a:xfrm>
              </p:grpSpPr>
              <p:sp>
                <p:nvSpPr>
                  <p:cNvPr id="175" name="Rechthoek 174">
                    <a:extLst>
                      <a:ext uri="{FF2B5EF4-FFF2-40B4-BE49-F238E27FC236}">
                        <a16:creationId xmlns:a16="http://schemas.microsoft.com/office/drawing/2014/main" id="{E165FA4C-D311-6866-CFB1-5B865AFB5D84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13096169" y="3602278"/>
                    <a:ext cx="145820" cy="28388"/>
                  </a:xfrm>
                  <a:prstGeom prst="rect">
                    <a:avLst/>
                  </a:prstGeom>
                  <a:solidFill>
                    <a:srgbClr val="81818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0" tIns="0" rIns="0" bIns="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l"/>
                    <a:endParaRPr lang="en-GB" sz="1000" b="1" noProof="0">
                      <a:solidFill>
                        <a:srgbClr val="211F26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  <p:sp>
                <p:nvSpPr>
                  <p:cNvPr id="176" name="Rechthoek 175">
                    <a:extLst>
                      <a:ext uri="{FF2B5EF4-FFF2-40B4-BE49-F238E27FC236}">
                        <a16:creationId xmlns:a16="http://schemas.microsoft.com/office/drawing/2014/main" id="{00358618-5EE6-4008-DCBA-CD84631E554F}"/>
                      </a:ext>
                    </a:extLst>
                  </p:cNvPr>
                  <p:cNvSpPr/>
                  <p:nvPr userDrawn="1"/>
                </p:nvSpPr>
                <p:spPr>
                  <a:xfrm rot="5400000">
                    <a:off x="13037453" y="3661636"/>
                    <a:ext cx="145820" cy="28388"/>
                  </a:xfrm>
                  <a:prstGeom prst="rect">
                    <a:avLst/>
                  </a:prstGeom>
                  <a:solidFill>
                    <a:srgbClr val="81818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0" tIns="0" rIns="0" bIns="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l"/>
                    <a:endParaRPr lang="en-GB" sz="1000" b="1" noProof="0">
                      <a:solidFill>
                        <a:srgbClr val="211F26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</p:grpSp>
            <p:grpSp>
              <p:nvGrpSpPr>
                <p:cNvPr id="172" name="Groep 171">
                  <a:extLst>
                    <a:ext uri="{FF2B5EF4-FFF2-40B4-BE49-F238E27FC236}">
                      <a16:creationId xmlns:a16="http://schemas.microsoft.com/office/drawing/2014/main" id="{A371AEAD-454D-8B79-EFEC-B4306DDBE86C}"/>
                    </a:ext>
                  </a:extLst>
                </p:cNvPr>
                <p:cNvGrpSpPr/>
                <p:nvPr userDrawn="1"/>
              </p:nvGrpSpPr>
              <p:grpSpPr>
                <a:xfrm rot="10800000">
                  <a:off x="13061402" y="3665637"/>
                  <a:ext cx="145820" cy="146462"/>
                  <a:chOff x="13096169" y="3602278"/>
                  <a:chExt cx="145820" cy="146462"/>
                </a:xfrm>
              </p:grpSpPr>
              <p:sp>
                <p:nvSpPr>
                  <p:cNvPr id="173" name="Rechthoek 172">
                    <a:extLst>
                      <a:ext uri="{FF2B5EF4-FFF2-40B4-BE49-F238E27FC236}">
                        <a16:creationId xmlns:a16="http://schemas.microsoft.com/office/drawing/2014/main" id="{90764B3F-6002-2036-3E86-44E157F21DD4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13096169" y="3602278"/>
                    <a:ext cx="145820" cy="28388"/>
                  </a:xfrm>
                  <a:prstGeom prst="rect">
                    <a:avLst/>
                  </a:prstGeom>
                  <a:solidFill>
                    <a:srgbClr val="81818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0" tIns="0" rIns="0" bIns="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l"/>
                    <a:endParaRPr lang="en-GB" sz="1000" b="1" noProof="0">
                      <a:solidFill>
                        <a:srgbClr val="211F26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  <p:sp>
                <p:nvSpPr>
                  <p:cNvPr id="174" name="Rechthoek 173">
                    <a:extLst>
                      <a:ext uri="{FF2B5EF4-FFF2-40B4-BE49-F238E27FC236}">
                        <a16:creationId xmlns:a16="http://schemas.microsoft.com/office/drawing/2014/main" id="{2828DD3C-DC0F-CE2B-A74B-837A900D1E39}"/>
                      </a:ext>
                    </a:extLst>
                  </p:cNvPr>
                  <p:cNvSpPr/>
                  <p:nvPr userDrawn="1"/>
                </p:nvSpPr>
                <p:spPr>
                  <a:xfrm rot="5400000">
                    <a:off x="13037453" y="3661636"/>
                    <a:ext cx="145820" cy="28388"/>
                  </a:xfrm>
                  <a:prstGeom prst="rect">
                    <a:avLst/>
                  </a:prstGeom>
                  <a:solidFill>
                    <a:srgbClr val="81818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0" tIns="0" rIns="0" bIns="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l"/>
                    <a:endParaRPr lang="en-GB" sz="1000" b="1" noProof="0">
                      <a:solidFill>
                        <a:srgbClr val="211F26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</p:grpSp>
          </p:grpSp>
          <p:sp>
            <p:nvSpPr>
              <p:cNvPr id="168" name="Rechthoek 167">
                <a:extLst>
                  <a:ext uri="{FF2B5EF4-FFF2-40B4-BE49-F238E27FC236}">
                    <a16:creationId xmlns:a16="http://schemas.microsoft.com/office/drawing/2014/main" id="{8DC02EAA-04B6-3E6C-E0D8-67128ED40852}"/>
                  </a:ext>
                </a:extLst>
              </p:cNvPr>
              <p:cNvSpPr/>
              <p:nvPr userDrawn="1"/>
            </p:nvSpPr>
            <p:spPr>
              <a:xfrm>
                <a:off x="12617641" y="3889890"/>
                <a:ext cx="752963" cy="161170"/>
              </a:xfrm>
              <a:prstGeom prst="rect">
                <a:avLst/>
              </a:prstGeom>
              <a:no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0" tIns="0" rIns="0" bIns="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GB" sz="900" b="0" noProof="0">
                    <a:solidFill>
                      <a:srgbClr val="211F26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Crop</a:t>
                </a:r>
              </a:p>
            </p:txBody>
          </p:sp>
          <p:sp>
            <p:nvSpPr>
              <p:cNvPr id="169" name="Gelijkbenige driehoek 168">
                <a:extLst>
                  <a:ext uri="{FF2B5EF4-FFF2-40B4-BE49-F238E27FC236}">
                    <a16:creationId xmlns:a16="http://schemas.microsoft.com/office/drawing/2014/main" id="{BBBF206F-C452-2F41-4AC6-0EA68AC9E7BB}"/>
                  </a:ext>
                </a:extLst>
              </p:cNvPr>
              <p:cNvSpPr/>
              <p:nvPr userDrawn="1"/>
            </p:nvSpPr>
            <p:spPr>
              <a:xfrm rot="10800000">
                <a:off x="12950688" y="4093726"/>
                <a:ext cx="86866" cy="51147"/>
              </a:xfrm>
              <a:prstGeom prst="triangle">
                <a:avLst/>
              </a:prstGeom>
              <a:solidFill>
                <a:srgbClr val="81818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0" tIns="0" rIns="0" bIns="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l"/>
                <a:endParaRPr lang="en-GB" sz="1000" b="1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148" name="ICOON_info">
              <a:extLst>
                <a:ext uri="{FF2B5EF4-FFF2-40B4-BE49-F238E27FC236}">
                  <a16:creationId xmlns:a16="http://schemas.microsoft.com/office/drawing/2014/main" id="{FAD25AA7-EE79-B8CE-2877-321C308AE0B7}"/>
                </a:ext>
              </a:extLst>
            </p:cNvPr>
            <p:cNvGrpSpPr/>
            <p:nvPr userDrawn="1"/>
          </p:nvGrpSpPr>
          <p:grpSpPr>
            <a:xfrm>
              <a:off x="-376736" y="4055594"/>
              <a:ext cx="283685" cy="283685"/>
              <a:chOff x="-510741" y="5913713"/>
              <a:chExt cx="267555" cy="267555"/>
            </a:xfrm>
          </p:grpSpPr>
          <p:sp>
            <p:nvSpPr>
              <p:cNvPr id="162" name="Ovaal 161">
                <a:extLst>
                  <a:ext uri="{FF2B5EF4-FFF2-40B4-BE49-F238E27FC236}">
                    <a16:creationId xmlns:a16="http://schemas.microsoft.com/office/drawing/2014/main" id="{B84731D1-D574-E616-3BD3-EE50846575B2}"/>
                  </a:ext>
                </a:extLst>
              </p:cNvPr>
              <p:cNvSpPr/>
              <p:nvPr userDrawn="1"/>
            </p:nvSpPr>
            <p:spPr>
              <a:xfrm>
                <a:off x="-491853" y="5932072"/>
                <a:ext cx="230835" cy="230835"/>
              </a:xfrm>
              <a:prstGeom prst="ellipse">
                <a:avLst/>
              </a:prstGeom>
              <a:solidFill>
                <a:srgbClr val="211F2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80000" tIns="180000" rIns="180000" bIns="180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endParaRPr lang="en-GB" sz="1600" cap="all" baseline="0" noProof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4" name="Graphic 163" descr="Informatie">
                <a:extLst>
                  <a:ext uri="{FF2B5EF4-FFF2-40B4-BE49-F238E27FC236}">
                    <a16:creationId xmlns:a16="http://schemas.microsoft.com/office/drawing/2014/main" id="{DD76C958-275E-5883-3C96-E19C0343C694}"/>
                  </a:ext>
                </a:extLst>
              </p:cNvPr>
              <p:cNvSpPr/>
              <p:nvPr/>
            </p:nvSpPr>
            <p:spPr>
              <a:xfrm>
                <a:off x="-510741" y="5913713"/>
                <a:ext cx="267555" cy="267555"/>
              </a:xfrm>
              <a:custGeom>
                <a:avLst/>
                <a:gdLst>
                  <a:gd name="connsiteX0" fmla="*/ 145860 w 291719"/>
                  <a:gd name="connsiteY0" fmla="*/ 0 h 291719"/>
                  <a:gd name="connsiteX1" fmla="*/ 0 w 291719"/>
                  <a:gd name="connsiteY1" fmla="*/ 145860 h 291719"/>
                  <a:gd name="connsiteX2" fmla="*/ 145860 w 291719"/>
                  <a:gd name="connsiteY2" fmla="*/ 291720 h 291719"/>
                  <a:gd name="connsiteX3" fmla="*/ 291720 w 291719"/>
                  <a:gd name="connsiteY3" fmla="*/ 145860 h 291719"/>
                  <a:gd name="connsiteX4" fmla="*/ 145860 w 291719"/>
                  <a:gd name="connsiteY4" fmla="*/ 0 h 291719"/>
                  <a:gd name="connsiteX5" fmla="*/ 138183 w 291719"/>
                  <a:gd name="connsiteY5" fmla="*/ 38384 h 291719"/>
                  <a:gd name="connsiteX6" fmla="*/ 157375 w 291719"/>
                  <a:gd name="connsiteY6" fmla="*/ 57576 h 291719"/>
                  <a:gd name="connsiteX7" fmla="*/ 138183 w 291719"/>
                  <a:gd name="connsiteY7" fmla="*/ 76768 h 291719"/>
                  <a:gd name="connsiteX8" fmla="*/ 118991 w 291719"/>
                  <a:gd name="connsiteY8" fmla="*/ 57576 h 291719"/>
                  <a:gd name="connsiteX9" fmla="*/ 138183 w 291719"/>
                  <a:gd name="connsiteY9" fmla="*/ 38384 h 291719"/>
                  <a:gd name="connsiteX10" fmla="*/ 184244 w 291719"/>
                  <a:gd name="connsiteY10" fmla="*/ 253336 h 291719"/>
                  <a:gd name="connsiteX11" fmla="*/ 107476 w 291719"/>
                  <a:gd name="connsiteY11" fmla="*/ 253336 h 291719"/>
                  <a:gd name="connsiteX12" fmla="*/ 107476 w 291719"/>
                  <a:gd name="connsiteY12" fmla="*/ 230305 h 291719"/>
                  <a:gd name="connsiteX13" fmla="*/ 134345 w 291719"/>
                  <a:gd name="connsiteY13" fmla="*/ 230305 h 291719"/>
                  <a:gd name="connsiteX14" fmla="*/ 134345 w 291719"/>
                  <a:gd name="connsiteY14" fmla="*/ 115153 h 291719"/>
                  <a:gd name="connsiteX15" fmla="*/ 111314 w 291719"/>
                  <a:gd name="connsiteY15" fmla="*/ 115153 h 291719"/>
                  <a:gd name="connsiteX16" fmla="*/ 111314 w 291719"/>
                  <a:gd name="connsiteY16" fmla="*/ 92122 h 291719"/>
                  <a:gd name="connsiteX17" fmla="*/ 157375 w 291719"/>
                  <a:gd name="connsiteY17" fmla="*/ 92122 h 291719"/>
                  <a:gd name="connsiteX18" fmla="*/ 157375 w 291719"/>
                  <a:gd name="connsiteY18" fmla="*/ 115153 h 291719"/>
                  <a:gd name="connsiteX19" fmla="*/ 157375 w 291719"/>
                  <a:gd name="connsiteY19" fmla="*/ 230305 h 291719"/>
                  <a:gd name="connsiteX20" fmla="*/ 184244 w 291719"/>
                  <a:gd name="connsiteY20" fmla="*/ 230305 h 291719"/>
                  <a:gd name="connsiteX21" fmla="*/ 184244 w 291719"/>
                  <a:gd name="connsiteY21" fmla="*/ 253336 h 291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719" h="291719">
                    <a:moveTo>
                      <a:pt x="145860" y="0"/>
                    </a:moveTo>
                    <a:cubicBezTo>
                      <a:pt x="65253" y="0"/>
                      <a:pt x="0" y="65253"/>
                      <a:pt x="0" y="145860"/>
                    </a:cubicBezTo>
                    <a:cubicBezTo>
                      <a:pt x="0" y="226467"/>
                      <a:pt x="65253" y="291720"/>
                      <a:pt x="145860" y="291720"/>
                    </a:cubicBezTo>
                    <a:cubicBezTo>
                      <a:pt x="226467" y="291720"/>
                      <a:pt x="291720" y="226467"/>
                      <a:pt x="291720" y="145860"/>
                    </a:cubicBezTo>
                    <a:cubicBezTo>
                      <a:pt x="291720" y="65253"/>
                      <a:pt x="226467" y="0"/>
                      <a:pt x="145860" y="0"/>
                    </a:cubicBezTo>
                    <a:close/>
                    <a:moveTo>
                      <a:pt x="138183" y="38384"/>
                    </a:moveTo>
                    <a:cubicBezTo>
                      <a:pt x="148931" y="38384"/>
                      <a:pt x="157375" y="46829"/>
                      <a:pt x="157375" y="57576"/>
                    </a:cubicBezTo>
                    <a:cubicBezTo>
                      <a:pt x="157375" y="68324"/>
                      <a:pt x="148931" y="76768"/>
                      <a:pt x="138183" y="76768"/>
                    </a:cubicBezTo>
                    <a:cubicBezTo>
                      <a:pt x="127435" y="76768"/>
                      <a:pt x="118991" y="68324"/>
                      <a:pt x="118991" y="57576"/>
                    </a:cubicBezTo>
                    <a:cubicBezTo>
                      <a:pt x="118991" y="46829"/>
                      <a:pt x="127435" y="38384"/>
                      <a:pt x="138183" y="38384"/>
                    </a:cubicBezTo>
                    <a:close/>
                    <a:moveTo>
                      <a:pt x="184244" y="253336"/>
                    </a:moveTo>
                    <a:lnTo>
                      <a:pt x="107476" y="253336"/>
                    </a:lnTo>
                    <a:lnTo>
                      <a:pt x="107476" y="230305"/>
                    </a:lnTo>
                    <a:lnTo>
                      <a:pt x="134345" y="230305"/>
                    </a:lnTo>
                    <a:lnTo>
                      <a:pt x="134345" y="115153"/>
                    </a:lnTo>
                    <a:lnTo>
                      <a:pt x="111314" y="115153"/>
                    </a:lnTo>
                    <a:lnTo>
                      <a:pt x="111314" y="92122"/>
                    </a:lnTo>
                    <a:lnTo>
                      <a:pt x="157375" y="92122"/>
                    </a:lnTo>
                    <a:lnTo>
                      <a:pt x="157375" y="115153"/>
                    </a:lnTo>
                    <a:lnTo>
                      <a:pt x="157375" y="230305"/>
                    </a:lnTo>
                    <a:lnTo>
                      <a:pt x="184244" y="230305"/>
                    </a:lnTo>
                    <a:lnTo>
                      <a:pt x="184244" y="253336"/>
                    </a:lnTo>
                    <a:close/>
                  </a:path>
                </a:pathLst>
              </a:custGeom>
              <a:solidFill>
                <a:srgbClr val="1FF524"/>
              </a:solidFill>
              <a:ln w="377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sz="2000" noProof="0">
                  <a:solidFill>
                    <a:srgbClr val="211F26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149" name="Groep 148">
              <a:extLst>
                <a:ext uri="{FF2B5EF4-FFF2-40B4-BE49-F238E27FC236}">
                  <a16:creationId xmlns:a16="http://schemas.microsoft.com/office/drawing/2014/main" id="{6B6A0A34-D33D-35C8-D0A3-1D3A463F9124}"/>
                </a:ext>
              </a:extLst>
            </p:cNvPr>
            <p:cNvGrpSpPr/>
            <p:nvPr userDrawn="1"/>
          </p:nvGrpSpPr>
          <p:grpSpPr>
            <a:xfrm>
              <a:off x="-938434" y="4364020"/>
              <a:ext cx="627798" cy="576693"/>
              <a:chOff x="-938434" y="4570310"/>
              <a:chExt cx="627798" cy="576693"/>
            </a:xfrm>
          </p:grpSpPr>
          <p:grpSp>
            <p:nvGrpSpPr>
              <p:cNvPr id="157" name="Inspireren">
                <a:extLst>
                  <a:ext uri="{FF2B5EF4-FFF2-40B4-BE49-F238E27FC236}">
                    <a16:creationId xmlns:a16="http://schemas.microsoft.com/office/drawing/2014/main" id="{DB6EE01B-FA1B-BB5D-1A9B-158D55D061C1}"/>
                  </a:ext>
                </a:extLst>
              </p:cNvPr>
              <p:cNvGrpSpPr>
                <a:grpSpLocks noChangeAspect="1"/>
              </p:cNvGrpSpPr>
              <p:nvPr userDrawn="1"/>
            </p:nvGrpSpPr>
            <p:grpSpPr bwMode="auto">
              <a:xfrm>
                <a:off x="-716116" y="4570310"/>
                <a:ext cx="169778" cy="242385"/>
                <a:chOff x="4768" y="2783"/>
                <a:chExt cx="788" cy="1125"/>
              </a:xfrm>
              <a:gradFill>
                <a:gsLst>
                  <a:gs pos="0">
                    <a:srgbClr val="9D9FA1"/>
                  </a:gs>
                  <a:gs pos="70000">
                    <a:srgbClr val="211F26"/>
                  </a:gs>
                </a:gsLst>
                <a:lin ang="2700000" scaled="0"/>
              </a:gradFill>
            </p:grpSpPr>
            <p:sp>
              <p:nvSpPr>
                <p:cNvPr id="159" name="Freeform 12">
                  <a:extLst>
                    <a:ext uri="{FF2B5EF4-FFF2-40B4-BE49-F238E27FC236}">
                      <a16:creationId xmlns:a16="http://schemas.microsoft.com/office/drawing/2014/main" id="{DD60E18C-8EC6-0FC6-5E5C-B62903F4868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001" y="3186"/>
                  <a:ext cx="319" cy="288"/>
                </a:xfrm>
                <a:custGeom>
                  <a:avLst/>
                  <a:gdLst>
                    <a:gd name="T0" fmla="*/ 220 w 319"/>
                    <a:gd name="T1" fmla="*/ 288 h 288"/>
                    <a:gd name="T2" fmla="*/ 107 w 319"/>
                    <a:gd name="T3" fmla="*/ 288 h 288"/>
                    <a:gd name="T4" fmla="*/ 0 w 319"/>
                    <a:gd name="T5" fmla="*/ 0 h 288"/>
                    <a:gd name="T6" fmla="*/ 319 w 319"/>
                    <a:gd name="T7" fmla="*/ 0 h 288"/>
                    <a:gd name="T8" fmla="*/ 220 w 319"/>
                    <a:gd name="T9" fmla="*/ 288 h 2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9" h="288">
                      <a:moveTo>
                        <a:pt x="220" y="288"/>
                      </a:moveTo>
                      <a:lnTo>
                        <a:pt x="107" y="288"/>
                      </a:lnTo>
                      <a:lnTo>
                        <a:pt x="0" y="0"/>
                      </a:lnTo>
                      <a:lnTo>
                        <a:pt x="319" y="0"/>
                      </a:lnTo>
                      <a:lnTo>
                        <a:pt x="220" y="288"/>
                      </a:lnTo>
                      <a:close/>
                    </a:path>
                  </a:pathLst>
                </a:custGeom>
                <a:solidFill>
                  <a:srgbClr val="1FF52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95469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3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+mn-lt"/>
                  </a:endParaRPr>
                </a:p>
              </p:txBody>
            </p:sp>
            <p:sp>
              <p:nvSpPr>
                <p:cNvPr id="160" name="Freeform 13">
                  <a:extLst>
                    <a:ext uri="{FF2B5EF4-FFF2-40B4-BE49-F238E27FC236}">
                      <a16:creationId xmlns:a16="http://schemas.microsoft.com/office/drawing/2014/main" id="{67150B90-338D-328C-D163-618F469E8A4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022" y="3796"/>
                  <a:ext cx="282" cy="112"/>
                </a:xfrm>
                <a:custGeom>
                  <a:avLst/>
                  <a:gdLst>
                    <a:gd name="T0" fmla="*/ 229 w 251"/>
                    <a:gd name="T1" fmla="*/ 70 h 100"/>
                    <a:gd name="T2" fmla="*/ 229 w 251"/>
                    <a:gd name="T3" fmla="*/ 69 h 100"/>
                    <a:gd name="T4" fmla="*/ 251 w 251"/>
                    <a:gd name="T5" fmla="*/ 0 h 100"/>
                    <a:gd name="T6" fmla="*/ 0 w 251"/>
                    <a:gd name="T7" fmla="*/ 0 h 100"/>
                    <a:gd name="T8" fmla="*/ 22 w 251"/>
                    <a:gd name="T9" fmla="*/ 69 h 100"/>
                    <a:gd name="T10" fmla="*/ 63 w 251"/>
                    <a:gd name="T11" fmla="*/ 100 h 100"/>
                    <a:gd name="T12" fmla="*/ 188 w 251"/>
                    <a:gd name="T13" fmla="*/ 100 h 100"/>
                    <a:gd name="T14" fmla="*/ 229 w 251"/>
                    <a:gd name="T15" fmla="*/ 71 h 100"/>
                    <a:gd name="T16" fmla="*/ 229 w 251"/>
                    <a:gd name="T17" fmla="*/ 71 h 100"/>
                    <a:gd name="T18" fmla="*/ 229 w 251"/>
                    <a:gd name="T19" fmla="*/ 7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251" h="100">
                      <a:moveTo>
                        <a:pt x="229" y="70"/>
                      </a:moveTo>
                      <a:cubicBezTo>
                        <a:pt x="229" y="70"/>
                        <a:pt x="229" y="69"/>
                        <a:pt x="229" y="69"/>
                      </a:cubicBezTo>
                      <a:cubicBezTo>
                        <a:pt x="251" y="0"/>
                        <a:pt x="251" y="0"/>
                        <a:pt x="25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22" y="69"/>
                        <a:pt x="22" y="69"/>
                        <a:pt x="22" y="69"/>
                      </a:cubicBezTo>
                      <a:cubicBezTo>
                        <a:pt x="27" y="87"/>
                        <a:pt x="44" y="100"/>
                        <a:pt x="63" y="100"/>
                      </a:cubicBezTo>
                      <a:cubicBezTo>
                        <a:pt x="188" y="100"/>
                        <a:pt x="188" y="100"/>
                        <a:pt x="188" y="100"/>
                      </a:cubicBezTo>
                      <a:cubicBezTo>
                        <a:pt x="207" y="100"/>
                        <a:pt x="223" y="88"/>
                        <a:pt x="229" y="71"/>
                      </a:cubicBezTo>
                      <a:cubicBezTo>
                        <a:pt x="229" y="71"/>
                        <a:pt x="229" y="71"/>
                        <a:pt x="229" y="71"/>
                      </a:cubicBezTo>
                      <a:lnTo>
                        <a:pt x="229" y="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95469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3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+mn-lt"/>
                  </a:endParaRPr>
                </a:p>
              </p:txBody>
            </p:sp>
            <p:sp>
              <p:nvSpPr>
                <p:cNvPr id="161" name="Freeform 14">
                  <a:extLst>
                    <a:ext uri="{FF2B5EF4-FFF2-40B4-BE49-F238E27FC236}">
                      <a16:creationId xmlns:a16="http://schemas.microsoft.com/office/drawing/2014/main" id="{012D827B-5934-EEF1-E827-D10791B915CD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4768" y="2783"/>
                  <a:ext cx="788" cy="966"/>
                </a:xfrm>
                <a:custGeom>
                  <a:avLst/>
                  <a:gdLst>
                    <a:gd name="T0" fmla="*/ 351 w 702"/>
                    <a:gd name="T1" fmla="*/ 0 h 860"/>
                    <a:gd name="T2" fmla="*/ 0 w 702"/>
                    <a:gd name="T3" fmla="*/ 351 h 860"/>
                    <a:gd name="T4" fmla="*/ 134 w 702"/>
                    <a:gd name="T5" fmla="*/ 627 h 860"/>
                    <a:gd name="T6" fmla="*/ 165 w 702"/>
                    <a:gd name="T7" fmla="*/ 718 h 860"/>
                    <a:gd name="T8" fmla="*/ 266 w 702"/>
                    <a:gd name="T9" fmla="*/ 718 h 860"/>
                    <a:gd name="T10" fmla="*/ 266 w 702"/>
                    <a:gd name="T11" fmla="*/ 718 h 860"/>
                    <a:gd name="T12" fmla="*/ 434 w 702"/>
                    <a:gd name="T13" fmla="*/ 718 h 860"/>
                    <a:gd name="T14" fmla="*/ 419 w 702"/>
                    <a:gd name="T15" fmla="*/ 760 h 860"/>
                    <a:gd name="T16" fmla="*/ 284 w 702"/>
                    <a:gd name="T17" fmla="*/ 760 h 860"/>
                    <a:gd name="T18" fmla="*/ 284 w 702"/>
                    <a:gd name="T19" fmla="*/ 760 h 860"/>
                    <a:gd name="T20" fmla="*/ 179 w 702"/>
                    <a:gd name="T21" fmla="*/ 760 h 860"/>
                    <a:gd name="T22" fmla="*/ 212 w 702"/>
                    <a:gd name="T23" fmla="*/ 860 h 860"/>
                    <a:gd name="T24" fmla="*/ 212 w 702"/>
                    <a:gd name="T25" fmla="*/ 860 h 860"/>
                    <a:gd name="T26" fmla="*/ 216 w 702"/>
                    <a:gd name="T27" fmla="*/ 860 h 860"/>
                    <a:gd name="T28" fmla="*/ 488 w 702"/>
                    <a:gd name="T29" fmla="*/ 860 h 860"/>
                    <a:gd name="T30" fmla="*/ 491 w 702"/>
                    <a:gd name="T31" fmla="*/ 860 h 860"/>
                    <a:gd name="T32" fmla="*/ 570 w 702"/>
                    <a:gd name="T33" fmla="*/ 625 h 860"/>
                    <a:gd name="T34" fmla="*/ 702 w 702"/>
                    <a:gd name="T35" fmla="*/ 351 h 860"/>
                    <a:gd name="T36" fmla="*/ 351 w 702"/>
                    <a:gd name="T37" fmla="*/ 0 h 860"/>
                    <a:gd name="T38" fmla="*/ 587 w 702"/>
                    <a:gd name="T39" fmla="*/ 438 h 860"/>
                    <a:gd name="T40" fmla="*/ 485 w 702"/>
                    <a:gd name="T41" fmla="*/ 563 h 860"/>
                    <a:gd name="T42" fmla="*/ 454 w 702"/>
                    <a:gd name="T43" fmla="*/ 658 h 860"/>
                    <a:gd name="T44" fmla="*/ 250 w 702"/>
                    <a:gd name="T45" fmla="*/ 658 h 860"/>
                    <a:gd name="T46" fmla="*/ 219 w 702"/>
                    <a:gd name="T47" fmla="*/ 565 h 860"/>
                    <a:gd name="T48" fmla="*/ 115 w 702"/>
                    <a:gd name="T49" fmla="*/ 439 h 860"/>
                    <a:gd name="T50" fmla="*/ 99 w 702"/>
                    <a:gd name="T51" fmla="*/ 351 h 860"/>
                    <a:gd name="T52" fmla="*/ 351 w 702"/>
                    <a:gd name="T53" fmla="*/ 99 h 860"/>
                    <a:gd name="T54" fmla="*/ 603 w 702"/>
                    <a:gd name="T55" fmla="*/ 351 h 860"/>
                    <a:gd name="T56" fmla="*/ 587 w 702"/>
                    <a:gd name="T57" fmla="*/ 438 h 86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702" h="860">
                      <a:moveTo>
                        <a:pt x="351" y="0"/>
                      </a:moveTo>
                      <a:cubicBezTo>
                        <a:pt x="157" y="0"/>
                        <a:pt x="0" y="157"/>
                        <a:pt x="0" y="351"/>
                      </a:cubicBezTo>
                      <a:cubicBezTo>
                        <a:pt x="0" y="463"/>
                        <a:pt x="52" y="562"/>
                        <a:pt x="134" y="627"/>
                      </a:cubicBezTo>
                      <a:cubicBezTo>
                        <a:pt x="165" y="718"/>
                        <a:pt x="165" y="718"/>
                        <a:pt x="165" y="718"/>
                      </a:cubicBezTo>
                      <a:cubicBezTo>
                        <a:pt x="266" y="718"/>
                        <a:pt x="266" y="718"/>
                        <a:pt x="266" y="718"/>
                      </a:cubicBezTo>
                      <a:cubicBezTo>
                        <a:pt x="266" y="718"/>
                        <a:pt x="266" y="718"/>
                        <a:pt x="266" y="718"/>
                      </a:cubicBezTo>
                      <a:cubicBezTo>
                        <a:pt x="434" y="718"/>
                        <a:pt x="434" y="718"/>
                        <a:pt x="434" y="718"/>
                      </a:cubicBezTo>
                      <a:cubicBezTo>
                        <a:pt x="419" y="760"/>
                        <a:pt x="419" y="760"/>
                        <a:pt x="419" y="760"/>
                      </a:cubicBezTo>
                      <a:cubicBezTo>
                        <a:pt x="284" y="760"/>
                        <a:pt x="284" y="760"/>
                        <a:pt x="284" y="760"/>
                      </a:cubicBezTo>
                      <a:cubicBezTo>
                        <a:pt x="284" y="760"/>
                        <a:pt x="284" y="760"/>
                        <a:pt x="284" y="760"/>
                      </a:cubicBezTo>
                      <a:cubicBezTo>
                        <a:pt x="179" y="760"/>
                        <a:pt x="179" y="760"/>
                        <a:pt x="179" y="760"/>
                      </a:cubicBezTo>
                      <a:cubicBezTo>
                        <a:pt x="212" y="860"/>
                        <a:pt x="212" y="860"/>
                        <a:pt x="212" y="860"/>
                      </a:cubicBezTo>
                      <a:cubicBezTo>
                        <a:pt x="212" y="860"/>
                        <a:pt x="212" y="860"/>
                        <a:pt x="212" y="860"/>
                      </a:cubicBezTo>
                      <a:cubicBezTo>
                        <a:pt x="216" y="860"/>
                        <a:pt x="216" y="860"/>
                        <a:pt x="216" y="860"/>
                      </a:cubicBezTo>
                      <a:cubicBezTo>
                        <a:pt x="488" y="860"/>
                        <a:pt x="488" y="860"/>
                        <a:pt x="488" y="860"/>
                      </a:cubicBezTo>
                      <a:cubicBezTo>
                        <a:pt x="491" y="860"/>
                        <a:pt x="491" y="860"/>
                        <a:pt x="491" y="860"/>
                      </a:cubicBezTo>
                      <a:cubicBezTo>
                        <a:pt x="570" y="625"/>
                        <a:pt x="570" y="625"/>
                        <a:pt x="570" y="625"/>
                      </a:cubicBezTo>
                      <a:cubicBezTo>
                        <a:pt x="651" y="560"/>
                        <a:pt x="702" y="461"/>
                        <a:pt x="702" y="351"/>
                      </a:cubicBezTo>
                      <a:cubicBezTo>
                        <a:pt x="702" y="157"/>
                        <a:pt x="545" y="0"/>
                        <a:pt x="351" y="0"/>
                      </a:cubicBezTo>
                      <a:close/>
                      <a:moveTo>
                        <a:pt x="587" y="438"/>
                      </a:moveTo>
                      <a:cubicBezTo>
                        <a:pt x="568" y="490"/>
                        <a:pt x="531" y="534"/>
                        <a:pt x="485" y="563"/>
                      </a:cubicBezTo>
                      <a:cubicBezTo>
                        <a:pt x="454" y="658"/>
                        <a:pt x="454" y="658"/>
                        <a:pt x="454" y="658"/>
                      </a:cubicBezTo>
                      <a:cubicBezTo>
                        <a:pt x="250" y="658"/>
                        <a:pt x="250" y="658"/>
                        <a:pt x="250" y="658"/>
                      </a:cubicBezTo>
                      <a:cubicBezTo>
                        <a:pt x="219" y="565"/>
                        <a:pt x="219" y="565"/>
                        <a:pt x="219" y="565"/>
                      </a:cubicBezTo>
                      <a:cubicBezTo>
                        <a:pt x="172" y="536"/>
                        <a:pt x="135" y="491"/>
                        <a:pt x="115" y="439"/>
                      </a:cubicBezTo>
                      <a:cubicBezTo>
                        <a:pt x="105" y="411"/>
                        <a:pt x="99" y="382"/>
                        <a:pt x="99" y="351"/>
                      </a:cubicBezTo>
                      <a:cubicBezTo>
                        <a:pt x="99" y="212"/>
                        <a:pt x="212" y="99"/>
                        <a:pt x="351" y="99"/>
                      </a:cubicBezTo>
                      <a:cubicBezTo>
                        <a:pt x="490" y="99"/>
                        <a:pt x="603" y="212"/>
                        <a:pt x="603" y="351"/>
                      </a:cubicBezTo>
                      <a:cubicBezTo>
                        <a:pt x="603" y="381"/>
                        <a:pt x="597" y="411"/>
                        <a:pt x="587" y="43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95469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3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+mn-lt"/>
                  </a:endParaRPr>
                </a:p>
              </p:txBody>
            </p:sp>
          </p:grpSp>
          <p:sp>
            <p:nvSpPr>
              <p:cNvPr id="158" name="Tekstvak 157">
                <a:extLst>
                  <a:ext uri="{FF2B5EF4-FFF2-40B4-BE49-F238E27FC236}">
                    <a16:creationId xmlns:a16="http://schemas.microsoft.com/office/drawing/2014/main" id="{9385DA1E-DAF2-0C1B-54BF-FE33465A1DD0}"/>
                  </a:ext>
                </a:extLst>
              </p:cNvPr>
              <p:cNvSpPr txBox="1"/>
              <p:nvPr userDrawn="1"/>
            </p:nvSpPr>
            <p:spPr>
              <a:xfrm>
                <a:off x="-938434" y="4824764"/>
                <a:ext cx="627798" cy="32223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Calibri" panose="020F0502020204030204" pitchFamily="34" charset="0"/>
                  </a:rPr>
                  <a:t>Inspiration</a:t>
                </a:r>
              </a:p>
            </p:txBody>
          </p:sp>
        </p:grpSp>
        <p:grpSp>
          <p:nvGrpSpPr>
            <p:cNvPr id="150" name="Groep 149">
              <a:extLst>
                <a:ext uri="{FF2B5EF4-FFF2-40B4-BE49-F238E27FC236}">
                  <a16:creationId xmlns:a16="http://schemas.microsoft.com/office/drawing/2014/main" id="{CEB9AF32-BC8C-AB55-8F6A-F4DBFFD9F50C}"/>
                </a:ext>
              </a:extLst>
            </p:cNvPr>
            <p:cNvGrpSpPr/>
            <p:nvPr userDrawn="1"/>
          </p:nvGrpSpPr>
          <p:grpSpPr>
            <a:xfrm>
              <a:off x="-3365484" y="1226982"/>
              <a:ext cx="446937" cy="406485"/>
              <a:chOff x="-3563526" y="1409294"/>
              <a:chExt cx="354190" cy="322133"/>
            </a:xfrm>
          </p:grpSpPr>
          <p:grpSp>
            <p:nvGrpSpPr>
              <p:cNvPr id="151" name="Groep 150">
                <a:extLst>
                  <a:ext uri="{FF2B5EF4-FFF2-40B4-BE49-F238E27FC236}">
                    <a16:creationId xmlns:a16="http://schemas.microsoft.com/office/drawing/2014/main" id="{059B8699-1165-BDC8-F132-E50DC2384DAD}"/>
                  </a:ext>
                </a:extLst>
              </p:cNvPr>
              <p:cNvGrpSpPr/>
              <p:nvPr userDrawn="1"/>
            </p:nvGrpSpPr>
            <p:grpSpPr>
              <a:xfrm>
                <a:off x="-3499992" y="1409294"/>
                <a:ext cx="225195" cy="195499"/>
                <a:chOff x="8987389" y="1361199"/>
                <a:chExt cx="2200275" cy="1914525"/>
              </a:xfrm>
            </p:grpSpPr>
            <p:sp>
              <p:nvSpPr>
                <p:cNvPr id="153" name="Vrije vorm: vorm 152">
                  <a:extLst>
                    <a:ext uri="{FF2B5EF4-FFF2-40B4-BE49-F238E27FC236}">
                      <a16:creationId xmlns:a16="http://schemas.microsoft.com/office/drawing/2014/main" id="{49BB864F-E6AA-0D19-AD4C-3AA6B85DBC0F}"/>
                    </a:ext>
                  </a:extLst>
                </p:cNvPr>
                <p:cNvSpPr/>
                <p:nvPr/>
              </p:nvSpPr>
              <p:spPr>
                <a:xfrm>
                  <a:off x="9363620" y="1831738"/>
                  <a:ext cx="371477" cy="371472"/>
                </a:xfrm>
                <a:custGeom>
                  <a:avLst/>
                  <a:gdLst>
                    <a:gd name="connsiteX0" fmla="*/ 369094 w 371475"/>
                    <a:gd name="connsiteY0" fmla="*/ 188119 h 371475"/>
                    <a:gd name="connsiteX1" fmla="*/ 188119 w 371475"/>
                    <a:gd name="connsiteY1" fmla="*/ 369094 h 371475"/>
                    <a:gd name="connsiteX2" fmla="*/ 7144 w 371475"/>
                    <a:gd name="connsiteY2" fmla="*/ 188119 h 371475"/>
                    <a:gd name="connsiteX3" fmla="*/ 188119 w 371475"/>
                    <a:gd name="connsiteY3" fmla="*/ 7144 h 371475"/>
                    <a:gd name="connsiteX4" fmla="*/ 369094 w 371475"/>
                    <a:gd name="connsiteY4" fmla="*/ 188119 h 3714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1475" h="371475">
                      <a:moveTo>
                        <a:pt x="369094" y="188119"/>
                      </a:moveTo>
                      <a:cubicBezTo>
                        <a:pt x="369094" y="288068"/>
                        <a:pt x="288068" y="369094"/>
                        <a:pt x="188119" y="369094"/>
                      </a:cubicBezTo>
                      <a:cubicBezTo>
                        <a:pt x="88169" y="369094"/>
                        <a:pt x="7144" y="288068"/>
                        <a:pt x="7144" y="188119"/>
                      </a:cubicBezTo>
                      <a:cubicBezTo>
                        <a:pt x="7144" y="88169"/>
                        <a:pt x="88169" y="7144"/>
                        <a:pt x="188119" y="7144"/>
                      </a:cubicBezTo>
                      <a:cubicBezTo>
                        <a:pt x="288068" y="7144"/>
                        <a:pt x="369094" y="88169"/>
                        <a:pt x="369094" y="188119"/>
                      </a:cubicBezTo>
                      <a:close/>
                    </a:path>
                  </a:pathLst>
                </a:custGeom>
                <a:solidFill>
                  <a:srgbClr val="1FF524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995469"/>
                  <a:endParaRPr lang="en-GB" sz="7200" noProof="0">
                    <a:solidFill>
                      <a:srgbClr val="211F26"/>
                    </a:solidFill>
                    <a:latin typeface="+mn-lt"/>
                  </a:endParaRPr>
                </a:p>
              </p:txBody>
            </p:sp>
            <p:grpSp>
              <p:nvGrpSpPr>
                <p:cNvPr id="154" name="Groep 153">
                  <a:extLst>
                    <a:ext uri="{FF2B5EF4-FFF2-40B4-BE49-F238E27FC236}">
                      <a16:creationId xmlns:a16="http://schemas.microsoft.com/office/drawing/2014/main" id="{84CE095C-1BDC-B679-1C89-4686AC6394F2}"/>
                    </a:ext>
                  </a:extLst>
                </p:cNvPr>
                <p:cNvGrpSpPr/>
                <p:nvPr/>
              </p:nvGrpSpPr>
              <p:grpSpPr>
                <a:xfrm>
                  <a:off x="8987389" y="1361199"/>
                  <a:ext cx="2200275" cy="1914525"/>
                  <a:chOff x="8987389" y="1361199"/>
                  <a:chExt cx="2200275" cy="1914525"/>
                </a:xfrm>
                <a:gradFill>
                  <a:gsLst>
                    <a:gs pos="0">
                      <a:srgbClr val="9D9FA1"/>
                    </a:gs>
                    <a:gs pos="70000">
                      <a:srgbClr val="211F26"/>
                    </a:gs>
                  </a:gsLst>
                  <a:lin ang="2700000" scaled="0"/>
                </a:gradFill>
              </p:grpSpPr>
              <p:sp>
                <p:nvSpPr>
                  <p:cNvPr id="155" name="Vrije vorm: vorm 154">
                    <a:extLst>
                      <a:ext uri="{FF2B5EF4-FFF2-40B4-BE49-F238E27FC236}">
                        <a16:creationId xmlns:a16="http://schemas.microsoft.com/office/drawing/2014/main" id="{E84F7562-8D1E-442B-24E4-DBCBD7F11C25}"/>
                      </a:ext>
                    </a:extLst>
                  </p:cNvPr>
                  <p:cNvSpPr/>
                  <p:nvPr/>
                </p:nvSpPr>
                <p:spPr>
                  <a:xfrm>
                    <a:off x="8987389" y="1361199"/>
                    <a:ext cx="2200275" cy="1914525"/>
                  </a:xfrm>
                  <a:custGeom>
                    <a:avLst/>
                    <a:gdLst>
                      <a:gd name="connsiteX0" fmla="*/ 7144 w 2200275"/>
                      <a:gd name="connsiteY0" fmla="*/ 7144 h 1914525"/>
                      <a:gd name="connsiteX1" fmla="*/ 7144 w 2200275"/>
                      <a:gd name="connsiteY1" fmla="*/ 245269 h 1914525"/>
                      <a:gd name="connsiteX2" fmla="*/ 432911 w 2200275"/>
                      <a:gd name="connsiteY2" fmla="*/ 245269 h 1914525"/>
                      <a:gd name="connsiteX3" fmla="*/ 432911 w 2200275"/>
                      <a:gd name="connsiteY3" fmla="*/ 245269 h 1914525"/>
                      <a:gd name="connsiteX4" fmla="*/ 1959769 w 2200275"/>
                      <a:gd name="connsiteY4" fmla="*/ 245269 h 1914525"/>
                      <a:gd name="connsiteX5" fmla="*/ 1959769 w 2200275"/>
                      <a:gd name="connsiteY5" fmla="*/ 1674019 h 1914525"/>
                      <a:gd name="connsiteX6" fmla="*/ 245269 w 2200275"/>
                      <a:gd name="connsiteY6" fmla="*/ 1674019 h 1914525"/>
                      <a:gd name="connsiteX7" fmla="*/ 245269 w 2200275"/>
                      <a:gd name="connsiteY7" fmla="*/ 350044 h 1914525"/>
                      <a:gd name="connsiteX8" fmla="*/ 7144 w 2200275"/>
                      <a:gd name="connsiteY8" fmla="*/ 350044 h 1914525"/>
                      <a:gd name="connsiteX9" fmla="*/ 7144 w 2200275"/>
                      <a:gd name="connsiteY9" fmla="*/ 1912144 h 1914525"/>
                      <a:gd name="connsiteX10" fmla="*/ 2197894 w 2200275"/>
                      <a:gd name="connsiteY10" fmla="*/ 1912144 h 1914525"/>
                      <a:gd name="connsiteX11" fmla="*/ 2197894 w 2200275"/>
                      <a:gd name="connsiteY11" fmla="*/ 7144 h 19145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2200275" h="1914525">
                        <a:moveTo>
                          <a:pt x="7144" y="7144"/>
                        </a:moveTo>
                        <a:lnTo>
                          <a:pt x="7144" y="245269"/>
                        </a:lnTo>
                        <a:lnTo>
                          <a:pt x="432911" y="245269"/>
                        </a:lnTo>
                        <a:lnTo>
                          <a:pt x="432911" y="245269"/>
                        </a:lnTo>
                        <a:lnTo>
                          <a:pt x="1959769" y="245269"/>
                        </a:lnTo>
                        <a:lnTo>
                          <a:pt x="1959769" y="1674019"/>
                        </a:lnTo>
                        <a:lnTo>
                          <a:pt x="245269" y="1674019"/>
                        </a:lnTo>
                        <a:lnTo>
                          <a:pt x="245269" y="350044"/>
                        </a:lnTo>
                        <a:lnTo>
                          <a:pt x="7144" y="350044"/>
                        </a:lnTo>
                        <a:lnTo>
                          <a:pt x="7144" y="1912144"/>
                        </a:lnTo>
                        <a:lnTo>
                          <a:pt x="2197894" y="1912144"/>
                        </a:lnTo>
                        <a:lnTo>
                          <a:pt x="2197894" y="7144"/>
                        </a:lnTo>
                        <a:close/>
                      </a:path>
                    </a:pathLst>
                  </a:custGeom>
                  <a:grpFill/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995469"/>
                    <a:endParaRPr lang="en-GB" sz="7200" noProof="0">
                      <a:solidFill>
                        <a:srgbClr val="211F26"/>
                      </a:solidFill>
                      <a:latin typeface="+mn-lt"/>
                    </a:endParaRPr>
                  </a:p>
                </p:txBody>
              </p:sp>
              <p:sp>
                <p:nvSpPr>
                  <p:cNvPr id="156" name="Vrije vorm: vorm 155">
                    <a:extLst>
                      <a:ext uri="{FF2B5EF4-FFF2-40B4-BE49-F238E27FC236}">
                        <a16:creationId xmlns:a16="http://schemas.microsoft.com/office/drawing/2014/main" id="{6CD7997B-7DA5-55D6-9AC8-6C638F3AB489}"/>
                      </a:ext>
                    </a:extLst>
                  </p:cNvPr>
                  <p:cNvSpPr/>
                  <p:nvPr/>
                </p:nvSpPr>
                <p:spPr>
                  <a:xfrm>
                    <a:off x="9362668" y="1953652"/>
                    <a:ext cx="1438273" cy="885828"/>
                  </a:xfrm>
                  <a:custGeom>
                    <a:avLst/>
                    <a:gdLst>
                      <a:gd name="connsiteX0" fmla="*/ 1070134 w 1438275"/>
                      <a:gd name="connsiteY0" fmla="*/ 7144 h 885825"/>
                      <a:gd name="connsiteX1" fmla="*/ 801529 w 1438275"/>
                      <a:gd name="connsiteY1" fmla="*/ 275749 h 885825"/>
                      <a:gd name="connsiteX2" fmla="*/ 662464 w 1438275"/>
                      <a:gd name="connsiteY2" fmla="*/ 137636 h 885825"/>
                      <a:gd name="connsiteX3" fmla="*/ 7144 w 1438275"/>
                      <a:gd name="connsiteY3" fmla="*/ 784384 h 885825"/>
                      <a:gd name="connsiteX4" fmla="*/ 108109 w 1438275"/>
                      <a:gd name="connsiteY4" fmla="*/ 885349 h 885825"/>
                      <a:gd name="connsiteX5" fmla="*/ 662464 w 1438275"/>
                      <a:gd name="connsiteY5" fmla="*/ 338614 h 885825"/>
                      <a:gd name="connsiteX6" fmla="*/ 928211 w 1438275"/>
                      <a:gd name="connsiteY6" fmla="*/ 605314 h 885825"/>
                      <a:gd name="connsiteX7" fmla="*/ 1029176 w 1438275"/>
                      <a:gd name="connsiteY7" fmla="*/ 503396 h 885825"/>
                      <a:gd name="connsiteX8" fmla="*/ 902494 w 1438275"/>
                      <a:gd name="connsiteY8" fmla="*/ 376714 h 885825"/>
                      <a:gd name="connsiteX9" fmla="*/ 1070134 w 1438275"/>
                      <a:gd name="connsiteY9" fmla="*/ 209074 h 885825"/>
                      <a:gd name="connsiteX10" fmla="*/ 1337786 w 1438275"/>
                      <a:gd name="connsiteY10" fmla="*/ 480536 h 885825"/>
                      <a:gd name="connsiteX11" fmla="*/ 1438751 w 1438275"/>
                      <a:gd name="connsiteY11" fmla="*/ 378619 h 8858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438275" h="885825">
                        <a:moveTo>
                          <a:pt x="1070134" y="7144"/>
                        </a:moveTo>
                        <a:lnTo>
                          <a:pt x="801529" y="275749"/>
                        </a:lnTo>
                        <a:lnTo>
                          <a:pt x="662464" y="137636"/>
                        </a:lnTo>
                        <a:lnTo>
                          <a:pt x="7144" y="784384"/>
                        </a:lnTo>
                        <a:lnTo>
                          <a:pt x="108109" y="885349"/>
                        </a:lnTo>
                        <a:lnTo>
                          <a:pt x="662464" y="338614"/>
                        </a:lnTo>
                        <a:lnTo>
                          <a:pt x="928211" y="605314"/>
                        </a:lnTo>
                        <a:lnTo>
                          <a:pt x="1029176" y="503396"/>
                        </a:lnTo>
                        <a:lnTo>
                          <a:pt x="902494" y="376714"/>
                        </a:lnTo>
                        <a:lnTo>
                          <a:pt x="1070134" y="209074"/>
                        </a:lnTo>
                        <a:lnTo>
                          <a:pt x="1337786" y="480536"/>
                        </a:lnTo>
                        <a:lnTo>
                          <a:pt x="1438751" y="378619"/>
                        </a:lnTo>
                        <a:close/>
                      </a:path>
                    </a:pathLst>
                  </a:custGeom>
                  <a:grpFill/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995469"/>
                    <a:endParaRPr lang="en-GB" sz="7200" noProof="0">
                      <a:solidFill>
                        <a:srgbClr val="211F26"/>
                      </a:solidFill>
                      <a:latin typeface="+mn-lt"/>
                    </a:endParaRPr>
                  </a:p>
                </p:txBody>
              </p:sp>
            </p:grpSp>
          </p:grpSp>
          <p:sp>
            <p:nvSpPr>
              <p:cNvPr id="152" name="Tekstvak 151">
                <a:extLst>
                  <a:ext uri="{FF2B5EF4-FFF2-40B4-BE49-F238E27FC236}">
                    <a16:creationId xmlns:a16="http://schemas.microsoft.com/office/drawing/2014/main" id="{1C087B54-F7B1-11DD-21AB-530AAD6942E8}"/>
                  </a:ext>
                </a:extLst>
              </p:cNvPr>
              <p:cNvSpPr txBox="1"/>
              <p:nvPr userDrawn="1"/>
            </p:nvSpPr>
            <p:spPr>
              <a:xfrm>
                <a:off x="-3563526" y="1617700"/>
                <a:ext cx="354190" cy="113727"/>
              </a:xfrm>
              <a:prstGeom prst="rect">
                <a:avLst/>
              </a:prstGeom>
              <a:noFill/>
            </p:spPr>
            <p:txBody>
              <a:bodyPr wrap="square" lIns="0" tIns="18000" rIns="0" bIns="0" rtlCol="0" anchor="t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ts val="60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000" b="0" i="0" u="none" strike="noStrike" kern="0" cap="none" spc="0" normalizeH="0" baseline="0" noProof="0">
                    <a:ln>
                      <a:noFill/>
                    </a:ln>
                    <a:solidFill>
                      <a:srgbClr val="211F26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Calibri" panose="020F0502020204030204" pitchFamily="34" charset="0"/>
                  </a:rPr>
                  <a:t>Images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37896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>
            <a:extLst>
              <a:ext uri="{FF2B5EF4-FFF2-40B4-BE49-F238E27FC236}">
                <a16:creationId xmlns:a16="http://schemas.microsoft.com/office/drawing/2014/main" id="{219B37A3-82F2-45D5-868F-F00F93F6E7B3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65163" y="722313"/>
            <a:ext cx="10582630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 dirty="0"/>
              <a:t>Place the title of the slide here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061B9A90-182E-49A3-8BF5-04F32288137B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720000" y="1592262"/>
            <a:ext cx="10752000" cy="421394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 dirty="0"/>
              <a:t>Bullet</a:t>
            </a:r>
          </a:p>
          <a:p>
            <a:pPr lvl="1"/>
            <a:r>
              <a:rPr lang="en-GB" noProof="0" dirty="0"/>
              <a:t>Sub-Bullet</a:t>
            </a:r>
          </a:p>
          <a:p>
            <a:pPr lvl="2"/>
            <a:r>
              <a:rPr lang="en-GB" noProof="0" dirty="0"/>
              <a:t>Sub-Bullet #2</a:t>
            </a:r>
          </a:p>
          <a:p>
            <a:pPr lvl="3"/>
            <a:r>
              <a:rPr lang="en-GB" noProof="0" dirty="0" err="1"/>
              <a:t>Tekst</a:t>
            </a:r>
            <a:endParaRPr lang="en-GB" noProof="0" dirty="0"/>
          </a:p>
          <a:p>
            <a:pPr lvl="4"/>
            <a:r>
              <a:rPr lang="en-GB" noProof="0" dirty="0"/>
              <a:t>Heading #1</a:t>
            </a:r>
          </a:p>
          <a:p>
            <a:pPr lvl="5"/>
            <a:r>
              <a:rPr lang="en-GB" noProof="0" dirty="0"/>
              <a:t>Heading #2</a:t>
            </a:r>
          </a:p>
          <a:p>
            <a:pPr lvl="6"/>
            <a:r>
              <a:rPr lang="en-GB" noProof="0" dirty="0"/>
              <a:t>Numbers</a:t>
            </a:r>
          </a:p>
          <a:p>
            <a:pPr lvl="7"/>
            <a:r>
              <a:rPr lang="en-GB" noProof="0" dirty="0"/>
              <a:t>Letters</a:t>
            </a:r>
          </a:p>
          <a:p>
            <a:pPr marL="0" marR="0" lvl="8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Tx/>
              <a:buFontTx/>
              <a:buNone/>
              <a:tabLst/>
              <a:defRPr/>
            </a:pPr>
            <a:r>
              <a:rPr lang="en-GB" noProof="0" dirty="0" err="1"/>
              <a:t>Bronvermelding</a:t>
            </a:r>
            <a:endParaRPr lang="en-GB" noProof="0" dirty="0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293B2B64-2362-45C8-9E78-5ECAAAF3478D}"/>
              </a:ext>
            </a:extLst>
          </p:cNvPr>
          <p:cNvSpPr>
            <a:spLocks noGrp="1"/>
          </p:cNvSpPr>
          <p:nvPr userDrawn="1">
            <p:ph type="ftr" sz="quarter" idx="3"/>
          </p:nvPr>
        </p:nvSpPr>
        <p:spPr>
          <a:xfrm>
            <a:off x="2266793" y="7267316"/>
            <a:ext cx="4114800" cy="15179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|  Published under cc-by licence</a:t>
            </a:r>
            <a:endParaRPr lang="en-GB" dirty="0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5549FE6F-67CB-4243-BE03-A9A3C4007850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175566" y="7255814"/>
            <a:ext cx="284597" cy="15179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000" b="1">
                <a:solidFill>
                  <a:schemeClr val="tx1"/>
                </a:solidFill>
                <a:latin typeface="+mj-lt"/>
              </a:defRPr>
            </a:lvl1pPr>
          </a:lstStyle>
          <a:p>
            <a:fld id="{D7B5DC5B-6873-43DB-ADC7-B15ACCE0DFDB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15" name="GRID" hidden="1">
            <a:extLst>
              <a:ext uri="{FF2B5EF4-FFF2-40B4-BE49-F238E27FC236}">
                <a16:creationId xmlns:a16="http://schemas.microsoft.com/office/drawing/2014/main" id="{4129D105-9E64-446B-9706-45C80CEFF79A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chemeClr val="tx1">
              <a:alpha val="20000"/>
            </a:schemeClr>
          </a:solidFill>
        </p:grpSpPr>
        <p:sp>
          <p:nvSpPr>
            <p:cNvPr id="8" name="Rechthoek 7">
              <a:extLst>
                <a:ext uri="{FF2B5EF4-FFF2-40B4-BE49-F238E27FC236}">
                  <a16:creationId xmlns:a16="http://schemas.microsoft.com/office/drawing/2014/main" id="{7D9988B5-FF41-44BF-9EBA-8ED0383D0B4A}"/>
                </a:ext>
              </a:extLst>
            </p:cNvPr>
            <p:cNvSpPr/>
            <p:nvPr userDrawn="1"/>
          </p:nvSpPr>
          <p:spPr>
            <a:xfrm>
              <a:off x="0" y="0"/>
              <a:ext cx="12192000" cy="720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2" name="Rechthoek 11">
              <a:extLst>
                <a:ext uri="{FF2B5EF4-FFF2-40B4-BE49-F238E27FC236}">
                  <a16:creationId xmlns:a16="http://schemas.microsoft.com/office/drawing/2014/main" id="{223B51F0-7066-4BAC-B391-CBE4243866E1}"/>
                </a:ext>
              </a:extLst>
            </p:cNvPr>
            <p:cNvSpPr/>
            <p:nvPr userDrawn="1"/>
          </p:nvSpPr>
          <p:spPr>
            <a:xfrm>
              <a:off x="0" y="0"/>
              <a:ext cx="720000" cy="685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3" name="Rechthoek 12">
              <a:extLst>
                <a:ext uri="{FF2B5EF4-FFF2-40B4-BE49-F238E27FC236}">
                  <a16:creationId xmlns:a16="http://schemas.microsoft.com/office/drawing/2014/main" id="{986314BC-5B6A-423E-A18F-BE67EEBFD0AA}"/>
                </a:ext>
              </a:extLst>
            </p:cNvPr>
            <p:cNvSpPr/>
            <p:nvPr userDrawn="1"/>
          </p:nvSpPr>
          <p:spPr>
            <a:xfrm>
              <a:off x="11472000" y="0"/>
              <a:ext cx="720000" cy="685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6" name="Rechthoek 15">
              <a:extLst>
                <a:ext uri="{FF2B5EF4-FFF2-40B4-BE49-F238E27FC236}">
                  <a16:creationId xmlns:a16="http://schemas.microsoft.com/office/drawing/2014/main" id="{459F3FC6-346A-4720-8A58-EF51F3E955F9}"/>
                </a:ext>
              </a:extLst>
            </p:cNvPr>
            <p:cNvSpPr/>
            <p:nvPr userDrawn="1"/>
          </p:nvSpPr>
          <p:spPr>
            <a:xfrm>
              <a:off x="0" y="1064525"/>
              <a:ext cx="12192000" cy="540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7" name="Rechthoek 16">
              <a:extLst>
                <a:ext uri="{FF2B5EF4-FFF2-40B4-BE49-F238E27FC236}">
                  <a16:creationId xmlns:a16="http://schemas.microsoft.com/office/drawing/2014/main" id="{3D4E2D73-574C-4613-A3A4-5612A2E130A4}"/>
                </a:ext>
              </a:extLst>
            </p:cNvPr>
            <p:cNvSpPr/>
            <p:nvPr userDrawn="1"/>
          </p:nvSpPr>
          <p:spPr>
            <a:xfrm>
              <a:off x="0" y="6498000"/>
              <a:ext cx="12192000" cy="360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8" name="Rechthoek 17">
              <a:extLst>
                <a:ext uri="{FF2B5EF4-FFF2-40B4-BE49-F238E27FC236}">
                  <a16:creationId xmlns:a16="http://schemas.microsoft.com/office/drawing/2014/main" id="{52775937-D9EA-4974-9459-412AF5D1CBD4}"/>
                </a:ext>
              </a:extLst>
            </p:cNvPr>
            <p:cNvSpPr/>
            <p:nvPr userDrawn="1"/>
          </p:nvSpPr>
          <p:spPr>
            <a:xfrm>
              <a:off x="0" y="5806208"/>
              <a:ext cx="12192000" cy="540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</p:grpSp>
      <p:sp>
        <p:nvSpPr>
          <p:cNvPr id="20" name="Tekstvak 19">
            <a:extLst>
              <a:ext uri="{FF2B5EF4-FFF2-40B4-BE49-F238E27FC236}">
                <a16:creationId xmlns:a16="http://schemas.microsoft.com/office/drawing/2014/main" id="{88A106C3-3B5C-4817-A9B9-E1AA65368768}"/>
              </a:ext>
            </a:extLst>
          </p:cNvPr>
          <p:cNvSpPr txBox="1"/>
          <p:nvPr userDrawn="1"/>
        </p:nvSpPr>
        <p:spPr>
          <a:xfrm>
            <a:off x="-12032" y="-542026"/>
            <a:ext cx="2129051" cy="15012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GB" sz="1000" b="0" cap="all" baseline="0" noProof="0" dirty="0">
                <a:latin typeface="+mj-lt"/>
              </a:rPr>
              <a:t>Name of the layout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4E8839A4-EDB3-CD18-65F6-1247F05B03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20000" y="7267317"/>
            <a:ext cx="1451700" cy="151789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35A72ECF-8B84-41B2-B55D-F6FF3126552C}" type="datetime3">
              <a:rPr lang="en-GB" smtClean="0"/>
              <a:t>9 October, 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131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75" r:id="rId2"/>
    <p:sldLayoutId id="2147483705" r:id="rId3"/>
    <p:sldLayoutId id="2147483658" r:id="rId4"/>
    <p:sldLayoutId id="2147483704" r:id="rId5"/>
    <p:sldLayoutId id="2147483703" r:id="rId6"/>
    <p:sldLayoutId id="2147483702" r:id="rId7"/>
    <p:sldLayoutId id="2147483659" r:id="rId8"/>
    <p:sldLayoutId id="2147483686" r:id="rId9"/>
    <p:sldLayoutId id="2147483661" r:id="rId10"/>
    <p:sldLayoutId id="2147483687" r:id="rId11"/>
    <p:sldLayoutId id="2147483664" r:id="rId12"/>
    <p:sldLayoutId id="2147483665" r:id="rId13"/>
    <p:sldLayoutId id="2147483666" r:id="rId14"/>
    <p:sldLayoutId id="2147483667" r:id="rId15"/>
    <p:sldLayoutId id="2147483669" r:id="rId16"/>
    <p:sldLayoutId id="2147483672" r:id="rId17"/>
    <p:sldLayoutId id="2147483706" r:id="rId18"/>
    <p:sldLayoutId id="2147483713" r:id="rId19"/>
    <p:sldLayoutId id="2147483723" r:id="rId20"/>
    <p:sldLayoutId id="2147483760" r:id="rId21"/>
    <p:sldLayoutId id="2147483761" r:id="rId22"/>
  </p:sldLayoutIdLs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44500" indent="-2667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tx2"/>
        </a:buClr>
        <a:buFont typeface="Arial" panose="020B0604020202020204" pitchFamily="34" charset="0"/>
        <a:buChar char="•"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22300" indent="-2667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tx2"/>
        </a:buClr>
        <a:buFont typeface="Aptos" panose="020B0004020202020204" pitchFamily="34" charset="0"/>
        <a:buChar char="−"/>
        <a:defRPr sz="1600" b="0" kern="1200">
          <a:solidFill>
            <a:schemeClr val="tx1"/>
          </a:solidFill>
          <a:latin typeface="+mj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ptos" panose="020B0004020202020204" pitchFamily="34" charset="0"/>
        <a:buNone/>
        <a:defRPr sz="1600" b="0" kern="1200">
          <a:solidFill>
            <a:schemeClr val="tx1"/>
          </a:solidFill>
          <a:latin typeface="+mj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Font typeface="Aptos" panose="020B0004020202020204" pitchFamily="34" charset="0"/>
        <a:buNone/>
        <a:defRPr sz="2000" b="1" kern="1200">
          <a:solidFill>
            <a:schemeClr val="accent1"/>
          </a:solidFill>
          <a:latin typeface="+mj-lt"/>
          <a:ea typeface="+mn-ea"/>
          <a:cs typeface="+mn-cs"/>
        </a:defRPr>
      </a:lvl5pPr>
      <a:lvl6pPr marL="0" indent="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accent1"/>
        </a:buClr>
        <a:buFont typeface="Aptos" panose="020B0004020202020204" pitchFamily="34" charset="0"/>
        <a:buNone/>
        <a:defRPr sz="2000" b="1" i="0" kern="1200" cap="none" baseline="0">
          <a:solidFill>
            <a:schemeClr val="accent4"/>
          </a:solidFill>
          <a:latin typeface="+mj-lt"/>
          <a:ea typeface="+mn-ea"/>
          <a:cs typeface="+mn-cs"/>
        </a:defRPr>
      </a:lvl6pPr>
      <a:lvl7pPr marL="342900" indent="-3429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accent1"/>
        </a:buClr>
        <a:buFont typeface="+mj-lt"/>
        <a:buAutoNum type="arabicPeriod"/>
        <a:tabLst/>
        <a:defRPr sz="1800" b="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" indent="-34290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accent1"/>
        </a:buClr>
        <a:buFont typeface="+mj-lt"/>
        <a:buAutoNum type="alphaLcPeriod"/>
        <a:defRPr sz="1800" b="0" kern="120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90000"/>
        </a:lnSpc>
        <a:spcBef>
          <a:spcPts val="600"/>
        </a:spcBef>
        <a:spcAft>
          <a:spcPts val="600"/>
        </a:spcAft>
        <a:buClr>
          <a:schemeClr val="tx2"/>
        </a:buClr>
        <a:buFontTx/>
        <a:buNone/>
        <a:tabLst/>
        <a:defRPr sz="1200" i="1" kern="120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450" userDrawn="1">
          <p15:clr>
            <a:srgbClr val="F26B43"/>
          </p15:clr>
        </p15:guide>
        <p15:guide id="3" orient="horz" pos="3657" userDrawn="1">
          <p15:clr>
            <a:srgbClr val="F26B43"/>
          </p15:clr>
        </p15:guide>
        <p15:guide id="4" orient="horz" pos="3997" userDrawn="1">
          <p15:clr>
            <a:srgbClr val="A4A3A4"/>
          </p15:clr>
        </p15:guide>
        <p15:guide id="5" orient="horz" pos="4092" userDrawn="1">
          <p15:clr>
            <a:srgbClr val="A4A3A4"/>
          </p15:clr>
        </p15:guide>
        <p15:guide id="6" pos="7219" userDrawn="1">
          <p15:clr>
            <a:srgbClr val="F26B43"/>
          </p15:clr>
        </p15:guide>
        <p15:guide id="7" orient="horz" pos="669" userDrawn="1">
          <p15:clr>
            <a:srgbClr val="A4A3A4"/>
          </p15:clr>
        </p15:guide>
        <p15:guide id="8" orient="horz" pos="455" userDrawn="1">
          <p15:clr>
            <a:srgbClr val="A4A3A4"/>
          </p15:clr>
        </p15:guide>
        <p15:guide id="9" orient="horz" pos="2160" userDrawn="1">
          <p15:clr>
            <a:srgbClr val="F26B43"/>
          </p15:clr>
        </p15:guide>
        <p15:guide id="10" orient="horz" pos="142" userDrawn="1">
          <p15:clr>
            <a:srgbClr val="5ACBF0"/>
          </p15:clr>
        </p15:guide>
        <p15:guide id="11" orient="horz" pos="4178" userDrawn="1">
          <p15:clr>
            <a:srgbClr val="5ACBF0"/>
          </p15:clr>
        </p15:guide>
        <p15:guide id="12" pos="3840" userDrawn="1">
          <p15:clr>
            <a:srgbClr val="F26B43"/>
          </p15:clr>
        </p15:guide>
        <p15:guide id="13" pos="121" userDrawn="1">
          <p15:clr>
            <a:srgbClr val="5ACBF0"/>
          </p15:clr>
        </p15:guide>
        <p15:guide id="14" pos="7559" userDrawn="1">
          <p15:clr>
            <a:srgbClr val="5ACBF0"/>
          </p15:clr>
        </p15:guide>
        <p15:guide id="15" orient="horz" userDrawn="1">
          <p15:clr>
            <a:srgbClr val="FDE53C"/>
          </p15:clr>
        </p15:guide>
        <p15:guide id="16" pos="7680" userDrawn="1">
          <p15:clr>
            <a:srgbClr val="FDE53C"/>
          </p15:clr>
        </p15:guide>
        <p15:guide id="17" userDrawn="1">
          <p15:clr>
            <a:srgbClr val="FDE53C"/>
          </p15:clr>
        </p15:guide>
        <p15:guide id="18" orient="horz" pos="4320" userDrawn="1">
          <p15:clr>
            <a:srgbClr val="FDE53C"/>
          </p15:clr>
        </p15:guide>
        <p15:guide id="19" pos="4021" userDrawn="1">
          <p15:clr>
            <a:srgbClr val="F26B43"/>
          </p15:clr>
        </p15:guide>
        <p15:guide id="20" pos="36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issnmpdeadyet.com/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11.png"/><Relationship Id="rId7" Type="http://schemas.openxmlformats.org/officeDocument/2006/relationships/image" Target="../media/image25.sv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svg"/><Relationship Id="rId1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29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45.jpg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1.png"/><Relationship Id="rId18" Type="http://schemas.openxmlformats.org/officeDocument/2006/relationships/image" Target="../media/image65.jpeg"/><Relationship Id="rId3" Type="http://schemas.openxmlformats.org/officeDocument/2006/relationships/image" Target="../media/image51.png"/><Relationship Id="rId7" Type="http://schemas.openxmlformats.org/officeDocument/2006/relationships/image" Target="../media/image55.jpeg"/><Relationship Id="rId12" Type="http://schemas.openxmlformats.org/officeDocument/2006/relationships/image" Target="../media/image60.svg"/><Relationship Id="rId17" Type="http://schemas.openxmlformats.org/officeDocument/2006/relationships/image" Target="../media/image64.jpe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63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4.jpe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5" Type="http://schemas.openxmlformats.org/officeDocument/2006/relationships/image" Target="../media/image62.png"/><Relationship Id="rId10" Type="http://schemas.openxmlformats.org/officeDocument/2006/relationships/image" Target="../media/image58.png"/><Relationship Id="rId4" Type="http://schemas.openxmlformats.org/officeDocument/2006/relationships/image" Target="../media/image52.jpeg"/><Relationship Id="rId9" Type="http://schemas.openxmlformats.org/officeDocument/2006/relationships/image" Target="../media/image57.svg"/><Relationship Id="rId14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ndertitel 16">
            <a:extLst>
              <a:ext uri="{FF2B5EF4-FFF2-40B4-BE49-F238E27FC236}">
                <a16:creationId xmlns:a16="http://schemas.microsoft.com/office/drawing/2014/main" id="{C9553605-D2DC-3675-BEA0-F2AA7711C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947" y="2589187"/>
            <a:ext cx="3472053" cy="342211"/>
          </a:xfrm>
        </p:spPr>
        <p:txBody>
          <a:bodyPr/>
          <a:lstStyle/>
          <a:p>
            <a:r>
              <a:rPr lang="nl-NL" dirty="0"/>
              <a:t>Peter Boers</a:t>
            </a:r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472DDE3B-FE03-15D0-D47A-15764BEC79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18947" y="3262058"/>
            <a:ext cx="2409331" cy="166942"/>
          </a:xfrm>
        </p:spPr>
        <p:txBody>
          <a:bodyPr/>
          <a:lstStyle/>
          <a:p>
            <a:fld id="{CF97DA82-84C5-4972-A41D-D2D51EA09891}" type="datetime3">
              <a:rPr lang="en-GB" smtClean="0"/>
              <a:pPr/>
              <a:t>9 October, 2025</a:t>
            </a:fld>
            <a:endParaRPr lang="en-GB" dirty="0"/>
          </a:p>
          <a:p>
            <a:r>
              <a:rPr lang="en-GB" dirty="0"/>
              <a:t>Slides made possible by many colleagues</a:t>
            </a:r>
          </a:p>
        </p:txBody>
      </p:sp>
      <p:sp>
        <p:nvSpPr>
          <p:cNvPr id="19" name="Tijdelijke aanduiding voor tekst 18">
            <a:extLst>
              <a:ext uri="{FF2B5EF4-FFF2-40B4-BE49-F238E27FC236}">
                <a16:creationId xmlns:a16="http://schemas.microsoft.com/office/drawing/2014/main" id="{92430AB9-EAD4-3B09-CCE0-BD15D9414C5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21633" y="786160"/>
            <a:ext cx="3786867" cy="1661402"/>
          </a:xfrm>
        </p:spPr>
        <p:txBody>
          <a:bodyPr/>
          <a:lstStyle/>
          <a:p>
            <a:r>
              <a:rPr lang="nl-NL" dirty="0"/>
              <a:t>Next Level </a:t>
            </a:r>
            <a:r>
              <a:rPr lang="nl-NL" dirty="0" err="1"/>
              <a:t>Orchestration</a:t>
            </a:r>
            <a:r>
              <a:rPr lang="nl-NL"/>
              <a:t> voor </a:t>
            </a:r>
            <a:r>
              <a:rPr lang="nl-NL" dirty="0" err="1"/>
              <a:t>SURFnet</a:t>
            </a:r>
            <a:r>
              <a:rPr lang="nl-NL" dirty="0"/>
              <a:t>∞</a:t>
            </a:r>
          </a:p>
        </p:txBody>
      </p:sp>
      <p:sp>
        <p:nvSpPr>
          <p:cNvPr id="40" name="Tijdelijke aanduiding voor tekst 39">
            <a:extLst>
              <a:ext uri="{FF2B5EF4-FFF2-40B4-BE49-F238E27FC236}">
                <a16:creationId xmlns:a16="http://schemas.microsoft.com/office/drawing/2014/main" id="{EE49449A-46C4-B01B-BF33-1172F688570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pic>
        <p:nvPicPr>
          <p:cNvPr id="30" name="Tijdelijke aanduiding voor afbeelding 11" descr="Afbeelding met Kleurrijkheid, kunst&#10;&#10;Automatisch gegenereerde beschrijving">
            <a:extLst>
              <a:ext uri="{FF2B5EF4-FFF2-40B4-BE49-F238E27FC236}">
                <a16:creationId xmlns:a16="http://schemas.microsoft.com/office/drawing/2014/main" id="{075B6DA5-D1E8-122F-4271-B7D47326255A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" b="6"/>
          <a:stretch/>
        </p:blipFill>
        <p:spPr>
          <a:xfrm>
            <a:off x="5030510" y="786160"/>
            <a:ext cx="6870700" cy="4640351"/>
          </a:xfrm>
        </p:spPr>
      </p:pic>
      <p:sp>
        <p:nvSpPr>
          <p:cNvPr id="21" name="Tijdelijke aanduiding voor tekst 20">
            <a:extLst>
              <a:ext uri="{FF2B5EF4-FFF2-40B4-BE49-F238E27FC236}">
                <a16:creationId xmlns:a16="http://schemas.microsoft.com/office/drawing/2014/main" id="{641E1E33-5925-7BE5-703C-E0EF8F342B0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93522" y="1163197"/>
            <a:ext cx="938007" cy="1284365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22" name="Tijdelijke aanduiding voor tekst 21">
            <a:extLst>
              <a:ext uri="{FF2B5EF4-FFF2-40B4-BE49-F238E27FC236}">
                <a16:creationId xmlns:a16="http://schemas.microsoft.com/office/drawing/2014/main" id="{160291A8-273A-EBF9-3BA9-EEC8F5A17AF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0662322" y="4142146"/>
            <a:ext cx="938007" cy="1929694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23" name="Tijdelijke aanduiding voor tekst 22">
            <a:extLst>
              <a:ext uri="{FF2B5EF4-FFF2-40B4-BE49-F238E27FC236}">
                <a16:creationId xmlns:a16="http://schemas.microsoft.com/office/drawing/2014/main" id="{BFAD3BA2-3016-4DEA-7CC4-90EC8D065F1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 rot="16200000">
            <a:off x="6109176" y="4559772"/>
            <a:ext cx="897219" cy="1616435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1" name="Tijdelijke aanduiding voor tekst 40">
            <a:extLst>
              <a:ext uri="{FF2B5EF4-FFF2-40B4-BE49-F238E27FC236}">
                <a16:creationId xmlns:a16="http://schemas.microsoft.com/office/drawing/2014/main" id="{A5D990F1-FE30-080F-532E-FB5A0ED9726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26" name="Tijdelijke aanduiding voor tekst 25">
            <a:extLst>
              <a:ext uri="{FF2B5EF4-FFF2-40B4-BE49-F238E27FC236}">
                <a16:creationId xmlns:a16="http://schemas.microsoft.com/office/drawing/2014/main" id="{FEF43103-4F8F-B58C-4E99-B081694B4B2F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697477" y="3022744"/>
            <a:ext cx="847721" cy="812512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2" name="Tijdelijke aanduiding voor tekst 41">
            <a:extLst>
              <a:ext uri="{FF2B5EF4-FFF2-40B4-BE49-F238E27FC236}">
                <a16:creationId xmlns:a16="http://schemas.microsoft.com/office/drawing/2014/main" id="{97B1CA24-679F-62A8-4552-F680281EE962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3" name="Tijdelijke aanduiding voor tekst 42">
            <a:extLst>
              <a:ext uri="{FF2B5EF4-FFF2-40B4-BE49-F238E27FC236}">
                <a16:creationId xmlns:a16="http://schemas.microsoft.com/office/drawing/2014/main" id="{0E250BE0-28AD-23FC-ED2A-A47486D174C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29" name="Tijdelijke aanduiding voor tekst 28">
            <a:extLst>
              <a:ext uri="{FF2B5EF4-FFF2-40B4-BE49-F238E27FC236}">
                <a16:creationId xmlns:a16="http://schemas.microsoft.com/office/drawing/2014/main" id="{46B62DE5-8D9B-A4C5-367B-B0E5BB87AFD2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8971365" y="182947"/>
            <a:ext cx="1896881" cy="1206426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24" name="Tijdelijke aanduiding voor tekst 23">
            <a:extLst>
              <a:ext uri="{FF2B5EF4-FFF2-40B4-BE49-F238E27FC236}">
                <a16:creationId xmlns:a16="http://schemas.microsoft.com/office/drawing/2014/main" id="{5283E05D-C444-6841-565D-2D1D31C5C04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992168" y="5046312"/>
            <a:ext cx="523048" cy="760397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8623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7406B-D2D6-0E42-2202-22599D76B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Tijdelijke aanduiding voor afbeelding 10" descr="Afbeelding met plafond, publiek, overdekt, massa&#10;&#10;Automatisch gegenereerde beschrijving">
            <a:extLst>
              <a:ext uri="{FF2B5EF4-FFF2-40B4-BE49-F238E27FC236}">
                <a16:creationId xmlns:a16="http://schemas.microsoft.com/office/drawing/2014/main" id="{F6E94561-D6CF-9565-6D25-A84D97AF680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8" r="16698"/>
          <a:stretch>
            <a:fillRect/>
          </a:stretch>
        </p:blipFill>
        <p:spPr/>
      </p:pic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F8015036-E1F0-FFE8-4064-43E0086C98E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2E3BF404-678A-03AE-7295-15B17B73370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8C80C3DE-F8DD-626A-BD8B-5CB7E3C51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&gt;  </a:t>
            </a:r>
            <a:r>
              <a:rPr lang="en-GB" dirty="0" err="1"/>
              <a:t>whoami</a:t>
            </a:r>
            <a:endParaRPr lang="nl-NL" dirty="0"/>
          </a:p>
        </p:txBody>
      </p:sp>
      <p:sp>
        <p:nvSpPr>
          <p:cNvPr id="6" name="Tijdelijke aanduiding voor tekst 5">
            <a:extLst>
              <a:ext uri="{FF2B5EF4-FFF2-40B4-BE49-F238E27FC236}">
                <a16:creationId xmlns:a16="http://schemas.microsoft.com/office/drawing/2014/main" id="{88FFE30C-88A9-E563-3223-DD1FE8271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13" name="Tijdelijke aanduiding voor inhoud 12">
            <a:extLst>
              <a:ext uri="{FF2B5EF4-FFF2-40B4-BE49-F238E27FC236}">
                <a16:creationId xmlns:a16="http://schemas.microsoft.com/office/drawing/2014/main" id="{9544FCCC-21F2-6B42-A2D4-36F14C56B0B3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639734" y="1513621"/>
            <a:ext cx="5183528" cy="3815024"/>
          </a:xfrm>
        </p:spPr>
        <p:txBody>
          <a:bodyPr/>
          <a:lstStyle/>
          <a:p>
            <a:r>
              <a:rPr lang="nl-NL" dirty="0"/>
              <a:t>Peter Boers
36 </a:t>
            </a:r>
            <a:r>
              <a:rPr lang="nl-NL" dirty="0" err="1"/>
              <a:t>years</a:t>
            </a:r>
            <a:r>
              <a:rPr lang="nl-NL" dirty="0"/>
              <a:t> </a:t>
            </a:r>
            <a:r>
              <a:rPr lang="nl-NL" dirty="0" err="1"/>
              <a:t>old</a:t>
            </a:r>
            <a:r>
              <a:rPr lang="nl-NL" dirty="0"/>
              <a:t>
9 </a:t>
            </a:r>
            <a:r>
              <a:rPr lang="nl-NL" dirty="0" err="1"/>
              <a:t>years</a:t>
            </a:r>
            <a:r>
              <a:rPr lang="nl-NL" dirty="0"/>
              <a:t> at SURF
Background in Software </a:t>
            </a:r>
            <a:r>
              <a:rPr lang="nl-NL" dirty="0" err="1"/>
              <a:t>and</a:t>
            </a:r>
            <a:r>
              <a:rPr lang="nl-NL" dirty="0"/>
              <a:t> Network (SNE @ UvA)
</a:t>
            </a:r>
            <a:r>
              <a:rPr lang="nl-NL" dirty="0" err="1"/>
              <a:t>Started</a:t>
            </a:r>
            <a:r>
              <a:rPr lang="nl-NL" dirty="0"/>
              <a:t> as a Trainee...
…. </a:t>
            </a:r>
            <a:r>
              <a:rPr lang="nl-NL" dirty="0" err="1"/>
              <a:t>moved</a:t>
            </a:r>
            <a:r>
              <a:rPr lang="nl-NL" dirty="0"/>
              <a:t> on as Technical Product Manager A&amp;O
Tech lead of </a:t>
            </a:r>
            <a:r>
              <a:rPr lang="nl-NL" dirty="0" err="1"/>
              <a:t>the</a:t>
            </a:r>
            <a:r>
              <a:rPr lang="nl-NL" dirty="0"/>
              <a:t> Workflow </a:t>
            </a:r>
            <a:r>
              <a:rPr lang="nl-NL" dirty="0" err="1"/>
              <a:t>Orchestrator</a:t>
            </a:r>
            <a:r>
              <a:rPr lang="nl-NL" dirty="0"/>
              <a:t> </a:t>
            </a:r>
            <a:r>
              <a:rPr lang="nl-NL" dirty="0" err="1"/>
              <a:t>Programme</a:t>
            </a:r>
            <a:endParaRPr lang="nl-NL" dirty="0"/>
          </a:p>
        </p:txBody>
      </p:sp>
      <p:pic>
        <p:nvPicPr>
          <p:cNvPr id="5" name="Picture Placeholder 10">
            <a:extLst>
              <a:ext uri="{FF2B5EF4-FFF2-40B4-BE49-F238E27FC236}">
                <a16:creationId xmlns:a16="http://schemas.microsoft.com/office/drawing/2014/main" id="{4445D156-0A5B-35C6-CC84-378410034A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1" r="15081"/>
          <a:stretch>
            <a:fillRect/>
          </a:stretch>
        </p:blipFill>
        <p:spPr>
          <a:xfrm>
            <a:off x="5946570" y="165768"/>
            <a:ext cx="6078361" cy="6526464"/>
          </a:xfrm>
          <a:prstGeom prst="roundRect">
            <a:avLst>
              <a:gd name="adj" fmla="val 3310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</p:pic>
    </p:spTree>
    <p:extLst>
      <p:ext uri="{BB962C8B-B14F-4D97-AF65-F5344CB8AC3E}">
        <p14:creationId xmlns:p14="http://schemas.microsoft.com/office/powerpoint/2010/main" val="1068945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8DF73-771E-D8B6-7FC7-FE1F60BAC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Tijdelijke aanduiding voor afbeelding 10" descr="Afbeelding met plafond, publiek, overdekt, massa&#10;&#10;Automatisch gegenereerde beschrijving">
            <a:extLst>
              <a:ext uri="{FF2B5EF4-FFF2-40B4-BE49-F238E27FC236}">
                <a16:creationId xmlns:a16="http://schemas.microsoft.com/office/drawing/2014/main" id="{F4F533F8-3234-AB06-73B8-95AA6191628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8" r="16698"/>
          <a:stretch>
            <a:fillRect/>
          </a:stretch>
        </p:blipFill>
        <p:spPr/>
      </p:pic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31D6DC1A-CFC6-2CCD-F597-6CD81D77736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ACE4D213-34E4-7BD8-9A03-878572DE0B9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0815444D-D3CE-C967-494D-1B11C5BFE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&gt;  cat ~/.</a:t>
            </a:r>
            <a:r>
              <a:rPr lang="en-GB" dirty="0" err="1"/>
              <a:t>zsh_history</a:t>
            </a:r>
            <a:endParaRPr lang="nl-NL" dirty="0"/>
          </a:p>
        </p:txBody>
      </p:sp>
      <p:sp>
        <p:nvSpPr>
          <p:cNvPr id="6" name="Tijdelijke aanduiding voor tekst 5">
            <a:extLst>
              <a:ext uri="{FF2B5EF4-FFF2-40B4-BE49-F238E27FC236}">
                <a16:creationId xmlns:a16="http://schemas.microsoft.com/office/drawing/2014/main" id="{64C60178-CE99-C2CB-4B7E-06BCBD9EEC9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13" name="Tijdelijke aanduiding voor inhoud 12">
            <a:extLst>
              <a:ext uri="{FF2B5EF4-FFF2-40B4-BE49-F238E27FC236}">
                <a16:creationId xmlns:a16="http://schemas.microsoft.com/office/drawing/2014/main" id="{D56D5AA8-67F6-0F73-AECA-EFDFB07F6C12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20000" y="2005747"/>
            <a:ext cx="5183528" cy="2846506"/>
          </a:xfrm>
        </p:spPr>
        <p:txBody>
          <a:bodyPr/>
          <a:lstStyle/>
          <a:p>
            <a:r>
              <a:rPr lang="nl-NL" dirty="0"/>
              <a:t>Programming </a:t>
            </a:r>
            <a:r>
              <a:rPr lang="nl-NL" dirty="0" err="1"/>
              <a:t>languages</a:t>
            </a:r>
            <a:r>
              <a:rPr lang="nl-NL" dirty="0"/>
              <a:t>: Python, </a:t>
            </a:r>
            <a:r>
              <a:rPr lang="nl-NL" dirty="0" err="1"/>
              <a:t>React</a:t>
            </a:r>
            <a:r>
              <a:rPr lang="nl-NL" dirty="0"/>
              <a:t>, </a:t>
            </a:r>
            <a:r>
              <a:rPr lang="nl-NL" dirty="0" err="1"/>
              <a:t>Angular</a:t>
            </a:r>
            <a:endParaRPr lang="nl-NL" dirty="0"/>
          </a:p>
          <a:p>
            <a:r>
              <a:rPr lang="nl-NL" dirty="0"/>
              <a:t>Databases: Postgres, </a:t>
            </a:r>
            <a:r>
              <a:rPr lang="nl-NL" dirty="0" err="1"/>
              <a:t>Mongo</a:t>
            </a:r>
            <a:r>
              <a:rPr lang="nl-NL" dirty="0"/>
              <a:t>, </a:t>
            </a:r>
            <a:r>
              <a:rPr lang="nl-NL" dirty="0" err="1"/>
              <a:t>MySQL</a:t>
            </a:r>
            <a:r>
              <a:rPr lang="nl-NL" dirty="0"/>
              <a:t>, </a:t>
            </a:r>
            <a:r>
              <a:rPr lang="nl-NL" dirty="0" err="1"/>
              <a:t>Redis</a:t>
            </a:r>
            <a:endParaRPr lang="nl-NL" dirty="0"/>
          </a:p>
          <a:p>
            <a:r>
              <a:rPr lang="nl-NL" dirty="0"/>
              <a:t>Streaming: </a:t>
            </a:r>
            <a:r>
              <a:rPr lang="nl-NL" dirty="0" err="1"/>
              <a:t>Kafka</a:t>
            </a:r>
            <a:r>
              <a:rPr lang="nl-NL" dirty="0"/>
              <a:t>, </a:t>
            </a:r>
            <a:r>
              <a:rPr lang="nl-NL" dirty="0" err="1"/>
              <a:t>Risingwave</a:t>
            </a:r>
            <a:endParaRPr lang="nl-NL" dirty="0"/>
          </a:p>
          <a:p>
            <a:r>
              <a:rPr lang="nl-NL" dirty="0"/>
              <a:t>Platform: </a:t>
            </a:r>
            <a:r>
              <a:rPr lang="nl-NL" dirty="0" err="1"/>
              <a:t>Kubernetes</a:t>
            </a:r>
            <a:r>
              <a:rPr lang="nl-NL" dirty="0"/>
              <a:t>, </a:t>
            </a:r>
            <a:r>
              <a:rPr lang="nl-NL" dirty="0" err="1"/>
              <a:t>ArgoCD</a:t>
            </a:r>
            <a:r>
              <a:rPr lang="nl-NL" dirty="0"/>
              <a:t>, </a:t>
            </a:r>
            <a:r>
              <a:rPr lang="nl-NL" dirty="0" err="1"/>
              <a:t>GitlabCI</a:t>
            </a:r>
            <a:r>
              <a:rPr lang="nl-NL" dirty="0"/>
              <a:t>, </a:t>
            </a:r>
            <a:r>
              <a:rPr lang="nl-NL" dirty="0" err="1"/>
              <a:t>Github</a:t>
            </a:r>
            <a:endParaRPr lang="nl-NL" dirty="0"/>
          </a:p>
          <a:p>
            <a:r>
              <a:rPr lang="nl-NL" dirty="0"/>
              <a:t>Opensource: Workflow </a:t>
            </a:r>
            <a:r>
              <a:rPr lang="nl-NL" dirty="0" err="1"/>
              <a:t>Orchestrator</a:t>
            </a:r>
            <a:r>
              <a:rPr lang="nl-NL" dirty="0"/>
              <a:t> </a:t>
            </a:r>
            <a:r>
              <a:rPr lang="nl-NL" dirty="0" err="1"/>
              <a:t>Programme</a:t>
            </a:r>
            <a:endParaRPr lang="nl-NL" dirty="0"/>
          </a:p>
          <a:p>
            <a:r>
              <a:rPr lang="nl-NL" b="1" dirty="0" err="1"/>
              <a:t>Current</a:t>
            </a:r>
            <a:r>
              <a:rPr lang="nl-NL" b="1" dirty="0"/>
              <a:t> focus:</a:t>
            </a:r>
            <a:r>
              <a:rPr lang="nl-NL" dirty="0"/>
              <a:t> Influx, </a:t>
            </a:r>
            <a:r>
              <a:rPr lang="nl-NL" dirty="0" err="1"/>
              <a:t>PyTorch</a:t>
            </a:r>
            <a:r>
              <a:rPr lang="nl-NL" dirty="0"/>
              <a:t>, </a:t>
            </a:r>
            <a:r>
              <a:rPr lang="nl-NL" dirty="0" err="1"/>
              <a:t>Snellius</a:t>
            </a:r>
            <a:r>
              <a:rPr lang="nl-NL" dirty="0"/>
              <a:t> + ML,  </a:t>
            </a:r>
            <a:r>
              <a:rPr lang="nl-NL" dirty="0" err="1"/>
              <a:t>gNMI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SNMP (get </a:t>
            </a:r>
            <a:r>
              <a:rPr lang="nl-NL" dirty="0" err="1"/>
              <a:t>rid</a:t>
            </a:r>
            <a:r>
              <a:rPr lang="nl-NL" dirty="0"/>
              <a:t> of </a:t>
            </a:r>
            <a:r>
              <a:rPr lang="nl-NL" dirty="0" err="1"/>
              <a:t>it</a:t>
            </a:r>
            <a:r>
              <a:rPr lang="nl-NL" dirty="0"/>
              <a:t> ;))</a:t>
            </a:r>
            <a:endParaRPr lang="nl-NL" b="1" dirty="0"/>
          </a:p>
        </p:txBody>
      </p:sp>
      <p:pic>
        <p:nvPicPr>
          <p:cNvPr id="5" name="Picture Placeholder 10">
            <a:extLst>
              <a:ext uri="{FF2B5EF4-FFF2-40B4-BE49-F238E27FC236}">
                <a16:creationId xmlns:a16="http://schemas.microsoft.com/office/drawing/2014/main" id="{D9ABB44A-25F3-B193-E056-30C1082071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1" r="15081"/>
          <a:stretch>
            <a:fillRect/>
          </a:stretch>
        </p:blipFill>
        <p:spPr>
          <a:xfrm>
            <a:off x="5946570" y="165768"/>
            <a:ext cx="6078361" cy="6526464"/>
          </a:xfrm>
          <a:prstGeom prst="roundRect">
            <a:avLst>
              <a:gd name="adj" fmla="val 3310"/>
            </a:avLst>
          </a:prstGeom>
          <a:solidFill>
            <a:schemeClr val="bg1">
              <a:lumMod val="95000"/>
            </a:schemeClr>
          </a:solidFill>
          <a:ln w="15875">
            <a:noFill/>
          </a:ln>
        </p:spPr>
      </p:pic>
    </p:spTree>
    <p:extLst>
      <p:ext uri="{BB962C8B-B14F-4D97-AF65-F5344CB8AC3E}">
        <p14:creationId xmlns:p14="http://schemas.microsoft.com/office/powerpoint/2010/main" val="2164676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987A890E-C00D-9197-00A6-88BD19A651E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4C98650D-C22E-DF84-F100-67830B77CE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DDCA0AD4-71FD-E7CA-1CA5-7959F1F21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Automation -&gt; Orchestration -&gt; Intelligent Networks</a:t>
            </a:r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A373F01B-DF14-EEF6-49E5-309BB77D2F21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865162" y="1592262"/>
            <a:ext cx="6781342" cy="4060393"/>
          </a:xfrm>
        </p:spPr>
        <p:txBody>
          <a:bodyPr/>
          <a:lstStyle/>
          <a:p>
            <a:r>
              <a:rPr lang="nl-NL" dirty="0" err="1"/>
              <a:t>Since</a:t>
            </a:r>
            <a:r>
              <a:rPr lang="nl-NL" dirty="0"/>
              <a:t> 2018, SURF has been </a:t>
            </a:r>
            <a:r>
              <a:rPr lang="nl-NL" dirty="0" err="1"/>
              <a:t>automating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network</a:t>
            </a:r>
            <a:r>
              <a:rPr lang="nl-NL" dirty="0"/>
              <a:t>.
</a:t>
            </a:r>
            <a:r>
              <a:rPr lang="nl-NL" dirty="0" err="1"/>
              <a:t>Fully</a:t>
            </a:r>
            <a:r>
              <a:rPr lang="nl-NL" dirty="0"/>
              <a:t> </a:t>
            </a:r>
            <a:r>
              <a:rPr lang="nl-NL" dirty="0" err="1"/>
              <a:t>automated</a:t>
            </a:r>
            <a:r>
              <a:rPr lang="nl-NL" dirty="0"/>
              <a:t> delivery of services </a:t>
            </a:r>
            <a:r>
              <a:rPr lang="nl-NL" dirty="0" err="1"/>
              <a:t>with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arrival</a:t>
            </a:r>
            <a:r>
              <a:rPr lang="nl-NL" dirty="0"/>
              <a:t> of SURFnet8
</a:t>
            </a:r>
            <a:r>
              <a:rPr lang="nl-NL" dirty="0" err="1"/>
              <a:t>Results</a:t>
            </a:r>
            <a:r>
              <a:rPr lang="nl-NL" dirty="0"/>
              <a:t>:
+/- </a:t>
            </a:r>
            <a:r>
              <a:rPr lang="nl-NL" b="1" dirty="0"/>
              <a:t>30 </a:t>
            </a:r>
            <a:r>
              <a:rPr lang="nl-NL" b="1" dirty="0" err="1"/>
              <a:t>thousand</a:t>
            </a:r>
            <a:r>
              <a:rPr lang="nl-NL" b="1" dirty="0"/>
              <a:t> </a:t>
            </a:r>
            <a:r>
              <a:rPr lang="nl-NL" b="1" dirty="0" err="1"/>
              <a:t>automated</a:t>
            </a:r>
            <a:r>
              <a:rPr lang="nl-NL" b="1" dirty="0"/>
              <a:t> </a:t>
            </a:r>
            <a:r>
              <a:rPr lang="nl-NL" dirty="0"/>
              <a:t>changes
&gt; </a:t>
            </a:r>
            <a:r>
              <a:rPr lang="nl-NL" b="1" dirty="0"/>
              <a:t>14 </a:t>
            </a:r>
            <a:r>
              <a:rPr lang="nl-NL" b="1" dirty="0" err="1"/>
              <a:t>million</a:t>
            </a:r>
            <a:r>
              <a:rPr lang="nl-NL" b="1" dirty="0"/>
              <a:t> </a:t>
            </a:r>
            <a:r>
              <a:rPr lang="nl-NL" b="1" dirty="0" err="1"/>
              <a:t>automated</a:t>
            </a:r>
            <a:r>
              <a:rPr lang="nl-NL" b="1" dirty="0"/>
              <a:t> </a:t>
            </a:r>
            <a:r>
              <a:rPr lang="nl-NL" b="1" dirty="0" err="1"/>
              <a:t>tasks</a:t>
            </a:r>
            <a:r>
              <a:rPr lang="nl-NL" dirty="0"/>
              <a:t>
</a:t>
            </a:r>
            <a:r>
              <a:rPr lang="nl-NL" b="1" dirty="0"/>
              <a:t>5430</a:t>
            </a:r>
            <a:r>
              <a:rPr lang="nl-NL" dirty="0"/>
              <a:t> </a:t>
            </a:r>
            <a:r>
              <a:rPr lang="nl-NL" dirty="0" err="1"/>
              <a:t>active</a:t>
            </a:r>
            <a:r>
              <a:rPr lang="nl-NL" dirty="0"/>
              <a:t> services (</a:t>
            </a:r>
            <a:r>
              <a:rPr lang="nl-NL" dirty="0" err="1"/>
              <a:t>from</a:t>
            </a:r>
            <a:r>
              <a:rPr lang="nl-NL" dirty="0"/>
              <a:t> BGP </a:t>
            </a:r>
            <a:r>
              <a:rPr lang="nl-NL" dirty="0" err="1"/>
              <a:t>to</a:t>
            </a:r>
            <a:r>
              <a:rPr lang="nl-NL" dirty="0"/>
              <a:t> Interfaces)
</a:t>
            </a:r>
            <a:r>
              <a:rPr lang="nl-NL" b="1" dirty="0"/>
              <a:t>550k</a:t>
            </a:r>
            <a:r>
              <a:rPr lang="nl-NL" dirty="0"/>
              <a:t> downloads on </a:t>
            </a:r>
            <a:r>
              <a:rPr lang="nl-NL" dirty="0" err="1"/>
              <a:t>PyPi</a:t>
            </a:r>
            <a:r>
              <a:rPr lang="nl-NL" dirty="0"/>
              <a:t> </a:t>
            </a:r>
            <a:r>
              <a:rPr lang="nl-NL" dirty="0" err="1"/>
              <a:t>from</a:t>
            </a:r>
            <a:r>
              <a:rPr lang="nl-NL" dirty="0"/>
              <a:t> </a:t>
            </a:r>
            <a:r>
              <a:rPr lang="nl-NL" dirty="0" err="1"/>
              <a:t>orchestrator-core</a:t>
            </a:r>
            <a:r>
              <a:rPr lang="nl-NL" dirty="0"/>
              <a:t>
</a:t>
            </a:r>
            <a:r>
              <a:rPr lang="nl-NL" b="1" dirty="0" err="1"/>
              <a:t>Self-Service</a:t>
            </a:r>
            <a:r>
              <a:rPr lang="nl-NL" dirty="0"/>
              <a:t> in </a:t>
            </a:r>
            <a:r>
              <a:rPr lang="nl-NL" dirty="0" err="1"/>
              <a:t>the</a:t>
            </a:r>
            <a:r>
              <a:rPr lang="nl-NL" dirty="0"/>
              <a:t> Network Dashboard
Open source Software </a:t>
            </a:r>
            <a:r>
              <a:rPr lang="nl-NL" dirty="0" err="1"/>
              <a:t>developed</a:t>
            </a:r>
            <a:r>
              <a:rPr lang="nl-NL" dirty="0"/>
              <a:t> </a:t>
            </a:r>
            <a:r>
              <a:rPr lang="nl-NL" dirty="0" err="1"/>
              <a:t>by</a:t>
            </a:r>
            <a:r>
              <a:rPr lang="nl-NL" dirty="0"/>
              <a:t> SURF in </a:t>
            </a:r>
            <a:r>
              <a:rPr lang="nl-NL" dirty="0" err="1"/>
              <a:t>use</a:t>
            </a:r>
            <a:r>
              <a:rPr lang="nl-NL" dirty="0"/>
              <a:t> </a:t>
            </a:r>
            <a:r>
              <a:rPr lang="nl-NL" dirty="0" err="1"/>
              <a:t>by</a:t>
            </a:r>
            <a:r>
              <a:rPr lang="nl-NL" dirty="0"/>
              <a:t> </a:t>
            </a:r>
            <a:r>
              <a:rPr lang="nl-NL" b="1" dirty="0"/>
              <a:t>12 </a:t>
            </a:r>
            <a:r>
              <a:rPr lang="nl-NL" b="1" dirty="0" err="1"/>
              <a:t>to</a:t>
            </a:r>
            <a:r>
              <a:rPr lang="nl-NL" b="1" dirty="0"/>
              <a:t> 13</a:t>
            </a:r>
            <a:r>
              <a:rPr lang="nl-NL" dirty="0"/>
              <a:t> </a:t>
            </a:r>
            <a:r>
              <a:rPr lang="nl-NL" dirty="0" err="1"/>
              <a:t>other</a:t>
            </a:r>
            <a:r>
              <a:rPr lang="nl-NL" dirty="0"/>
              <a:t> </a:t>
            </a:r>
            <a:r>
              <a:rPr lang="nl-NL" dirty="0" err="1"/>
              <a:t>coporations</a:t>
            </a:r>
            <a:endParaRPr lang="nl-NL" b="1" dirty="0"/>
          </a:p>
        </p:txBody>
      </p:sp>
      <p:pic>
        <p:nvPicPr>
          <p:cNvPr id="1026" name="Picture 2" descr="logo">
            <a:extLst>
              <a:ext uri="{FF2B5EF4-FFF2-40B4-BE49-F238E27FC236}">
                <a16:creationId xmlns:a16="http://schemas.microsoft.com/office/drawing/2014/main" id="{3E448246-AF4C-D670-D133-952B94C736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933" y="1874214"/>
            <a:ext cx="3436229" cy="3436229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94538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2B465-D41D-3552-C2FB-682E95C7D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FBED644C-C907-625C-A4CA-10D2FF9563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2DF8034A-970F-768F-831A-DD3871D8D6A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62D17DF7-A74F-535C-80D1-79C4F4844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SURFnet8 -&gt; </a:t>
            </a:r>
            <a:r>
              <a:rPr lang="nl-NL" dirty="0" err="1"/>
              <a:t>SURFnet</a:t>
            </a:r>
            <a:r>
              <a:rPr lang="nl-NL" dirty="0"/>
              <a:t>∞</a:t>
            </a:r>
            <a:r>
              <a:rPr lang="en-GB" dirty="0"/>
              <a:t> </a:t>
            </a:r>
            <a:endParaRPr lang="nl-NL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895FD4-E2B3-485D-F95A-E39480C5898E}"/>
              </a:ext>
            </a:extLst>
          </p:cNvPr>
          <p:cNvSpPr>
            <a:spLocks noGrp="1"/>
          </p:cNvSpPr>
          <p:nvPr>
            <p:ph idx="19"/>
          </p:nvPr>
        </p:nvSpPr>
        <p:spPr/>
        <p:txBody>
          <a:bodyPr/>
          <a:lstStyle/>
          <a:p>
            <a:endParaRPr lang="en-NL"/>
          </a:p>
        </p:txBody>
      </p:sp>
      <p:pic>
        <p:nvPicPr>
          <p:cNvPr id="8" name="Picture Placeholder 5" descr="A black and white logo&#10;&#10;Description automatically generated">
            <a:extLst>
              <a:ext uri="{FF2B5EF4-FFF2-40B4-BE49-F238E27FC236}">
                <a16:creationId xmlns:a16="http://schemas.microsoft.com/office/drawing/2014/main" id="{D8FF51EA-FE1D-140F-FD89-DFE5109833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6" b="1076"/>
          <a:stretch>
            <a:fillRect/>
          </a:stretch>
        </p:blipFill>
        <p:spPr>
          <a:xfrm>
            <a:off x="1815548" y="1248641"/>
            <a:ext cx="8852299" cy="4811895"/>
          </a:xfrm>
          <a:prstGeom prst="roundRect">
            <a:avLst>
              <a:gd name="adj" fmla="val 2210"/>
            </a:avLst>
          </a:prstGeom>
        </p:spPr>
      </p:pic>
    </p:spTree>
    <p:extLst>
      <p:ext uri="{BB962C8B-B14F-4D97-AF65-F5344CB8AC3E}">
        <p14:creationId xmlns:p14="http://schemas.microsoft.com/office/powerpoint/2010/main" val="273575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987A890E-C00D-9197-00A6-88BD19A651E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4C98650D-C22E-DF84-F100-67830B77CE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DDCA0AD4-71FD-E7CA-1CA5-7959F1F21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SURFnet8 -&gt; </a:t>
            </a:r>
            <a:r>
              <a:rPr lang="nl-NL" dirty="0" err="1"/>
              <a:t>SURFnet</a:t>
            </a:r>
            <a:r>
              <a:rPr lang="nl-NL" dirty="0"/>
              <a:t>∞</a:t>
            </a:r>
            <a:r>
              <a:rPr lang="en-GB" dirty="0"/>
              <a:t> </a:t>
            </a:r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A373F01B-DF14-EEF6-49E5-309BB77D2F21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865162" y="1592262"/>
            <a:ext cx="6344021" cy="4060393"/>
          </a:xfrm>
        </p:spPr>
        <p:txBody>
          <a:bodyPr/>
          <a:lstStyle/>
          <a:p>
            <a:r>
              <a:rPr lang="nl-NL" dirty="0"/>
              <a:t>Opportunity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revitalize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network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software </a:t>
            </a:r>
            <a:r>
              <a:rPr lang="nl-NL" dirty="0" err="1"/>
              <a:t>that</a:t>
            </a:r>
            <a:r>
              <a:rPr lang="nl-NL" dirty="0"/>
              <a:t> </a:t>
            </a:r>
            <a:r>
              <a:rPr lang="nl-NL" dirty="0" err="1"/>
              <a:t>controls</a:t>
            </a:r>
            <a:r>
              <a:rPr lang="nl-NL" dirty="0"/>
              <a:t> </a:t>
            </a:r>
            <a:r>
              <a:rPr lang="nl-NL" dirty="0" err="1"/>
              <a:t>it</a:t>
            </a:r>
            <a:r>
              <a:rPr lang="nl-NL" dirty="0"/>
              <a:t>
</a:t>
            </a:r>
            <a:r>
              <a:rPr lang="nl-NL" dirty="0" err="1"/>
              <a:t>From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tender(s) </a:t>
            </a:r>
            <a:r>
              <a:rPr lang="nl-NL" dirty="0" err="1"/>
              <a:t>it</a:t>
            </a:r>
            <a:r>
              <a:rPr lang="nl-NL" dirty="0"/>
              <a:t> is </a:t>
            </a:r>
            <a:r>
              <a:rPr lang="nl-NL" dirty="0" err="1"/>
              <a:t>possible</a:t>
            </a:r>
            <a:r>
              <a:rPr lang="nl-NL" dirty="0"/>
              <a:t> </a:t>
            </a:r>
            <a:r>
              <a:rPr lang="nl-NL" dirty="0" err="1"/>
              <a:t>to</a:t>
            </a:r>
            <a:r>
              <a:rPr lang="nl-NL" dirty="0"/>
              <a:t> get a Multi </a:t>
            </a:r>
            <a:r>
              <a:rPr lang="nl-NL" dirty="0" err="1"/>
              <a:t>Vendor</a:t>
            </a:r>
            <a:r>
              <a:rPr lang="nl-NL" dirty="0"/>
              <a:t>/Multi-OS </a:t>
            </a:r>
            <a:r>
              <a:rPr lang="nl-NL" dirty="0" err="1"/>
              <a:t>architecture</a:t>
            </a:r>
            <a:r>
              <a:rPr lang="nl-NL" dirty="0"/>
              <a:t>
</a:t>
            </a:r>
            <a:r>
              <a:rPr lang="nl-NL" dirty="0" err="1"/>
              <a:t>Diversity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</a:t>
            </a:r>
            <a:r>
              <a:rPr lang="nl-NL" dirty="0" err="1"/>
              <a:t>complexity</a:t>
            </a:r>
            <a:r>
              <a:rPr lang="nl-NL" dirty="0"/>
              <a:t> are </a:t>
            </a:r>
            <a:r>
              <a:rPr lang="nl-NL" dirty="0" err="1"/>
              <a:t>increasing</a:t>
            </a:r>
            <a:endParaRPr lang="nl-NL" dirty="0"/>
          </a:p>
          <a:p>
            <a:pPr lvl="1"/>
            <a:r>
              <a:rPr lang="nl-NL" dirty="0"/>
              <a:t>Campus </a:t>
            </a:r>
            <a:r>
              <a:rPr lang="nl-NL" dirty="0" err="1"/>
              <a:t>network</a:t>
            </a:r>
            <a:r>
              <a:rPr lang="nl-NL" dirty="0"/>
              <a:t> </a:t>
            </a:r>
            <a:r>
              <a:rPr lang="nl-NL" dirty="0" err="1"/>
              <a:t>offering</a:t>
            </a:r>
            <a:endParaRPr lang="nl-NL" dirty="0"/>
          </a:p>
          <a:p>
            <a:pPr lvl="1"/>
            <a:r>
              <a:rPr lang="nl-NL" dirty="0"/>
              <a:t>TFT</a:t>
            </a:r>
          </a:p>
          <a:p>
            <a:r>
              <a:rPr lang="nl-NL" dirty="0" err="1"/>
              <a:t>Higher</a:t>
            </a:r>
            <a:r>
              <a:rPr lang="nl-NL" dirty="0"/>
              <a:t> level of </a:t>
            </a:r>
            <a:r>
              <a:rPr lang="nl-NL" dirty="0" err="1"/>
              <a:t>integration</a:t>
            </a:r>
            <a:r>
              <a:rPr lang="nl-NL" dirty="0"/>
              <a:t> is </a:t>
            </a:r>
            <a:r>
              <a:rPr lang="nl-NL" dirty="0" err="1"/>
              <a:t>required</a:t>
            </a:r>
            <a:r>
              <a:rPr lang="nl-NL" dirty="0"/>
              <a:t>.
</a:t>
            </a:r>
            <a:r>
              <a:rPr lang="nl-NL" dirty="0" err="1"/>
              <a:t>Developments</a:t>
            </a:r>
            <a:r>
              <a:rPr lang="nl-NL" dirty="0"/>
              <a:t> follow in </a:t>
            </a:r>
            <a:r>
              <a:rPr lang="nl-NL" dirty="0" err="1"/>
              <a:t>rapid</a:t>
            </a:r>
            <a:r>
              <a:rPr lang="nl-NL" dirty="0"/>
              <a:t> </a:t>
            </a:r>
            <a:r>
              <a:rPr lang="nl-NL" dirty="0" err="1"/>
              <a:t>succession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tools we </a:t>
            </a:r>
            <a:r>
              <a:rPr lang="nl-NL" dirty="0" err="1"/>
              <a:t>use</a:t>
            </a:r>
            <a:r>
              <a:rPr lang="nl-NL" dirty="0"/>
              <a:t> must </a:t>
            </a:r>
            <a:r>
              <a:rPr lang="nl-NL" dirty="0" err="1"/>
              <a:t>grow</a:t>
            </a:r>
            <a:r>
              <a:rPr lang="nl-NL" dirty="0"/>
              <a:t> </a:t>
            </a:r>
            <a:r>
              <a:rPr lang="nl-NL" dirty="0" err="1"/>
              <a:t>with</a:t>
            </a:r>
            <a:r>
              <a:rPr lang="nl-NL" dirty="0"/>
              <a:t> </a:t>
            </a:r>
            <a:r>
              <a:rPr lang="nl-NL" dirty="0" err="1"/>
              <a:t>them</a:t>
            </a:r>
            <a:endParaRPr lang="nl-NL" b="1" dirty="0"/>
          </a:p>
        </p:txBody>
      </p:sp>
      <p:pic>
        <p:nvPicPr>
          <p:cNvPr id="5" name="Picture 4" descr="A map of the netherlands with colored dots and lines&#10;&#10;AI-generated content may be incorrect.">
            <a:extLst>
              <a:ext uri="{FF2B5EF4-FFF2-40B4-BE49-F238E27FC236}">
                <a16:creationId xmlns:a16="http://schemas.microsoft.com/office/drawing/2014/main" id="{C818264E-FC6C-A882-536B-85D1F52F1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8460" y="1205345"/>
            <a:ext cx="4072156" cy="52040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861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colorful neon tubes on a black surface&#10;&#10;Description automatically generated with medium confidence">
            <a:extLst>
              <a:ext uri="{FF2B5EF4-FFF2-40B4-BE49-F238E27FC236}">
                <a16:creationId xmlns:a16="http://schemas.microsoft.com/office/drawing/2014/main" id="{671F4FA3-96DE-E804-8858-53FA8DAD2CE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4" b="15054"/>
          <a:stretch>
            <a:fillRect/>
          </a:stretch>
        </p:blipFill>
        <p:spPr/>
      </p:pic>
      <p:sp>
        <p:nvSpPr>
          <p:cNvPr id="10" name="Text Placeholder 9"/>
          <p:cNvSpPr>
            <a:spLocks noGrp="1"/>
          </p:cNvSpPr>
          <p:nvPr>
            <p:ph type="body" sz="quarter" idx="6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5ED68985-DDB4-4BF7-BEB7-C8507DF60AEE}"/>
              </a:ext>
            </a:extLst>
          </p:cNvPr>
          <p:cNvSpPr>
            <a:spLocks noGrp="1"/>
          </p:cNvSpPr>
          <p:nvPr>
            <p:ph type="body" sz="quarter" idx="65"/>
          </p:nvPr>
        </p:nvSpPr>
        <p:spPr>
          <a:solidFill>
            <a:schemeClr val="bg1">
              <a:alpha val="85000"/>
            </a:schemeClr>
          </a:solidFill>
        </p:spPr>
        <p:txBody>
          <a:bodyPr/>
          <a:lstStyle/>
          <a:p>
            <a:r>
              <a:rPr lang="en-GB" sz="2400"/>
              <a:t>Our ambition is to have an </a:t>
            </a:r>
            <a:r>
              <a:rPr lang="en-GB" sz="2400" b="1"/>
              <a:t>Intelligent Network</a:t>
            </a:r>
            <a:r>
              <a:rPr lang="en-GB" sz="2400"/>
              <a:t> capable of correctly assessing incidents and fixing them in real-time by using AI-Ops</a:t>
            </a:r>
            <a:endParaRPr lang="en-GB" sz="2400" b="1"/>
          </a:p>
        </p:txBody>
      </p:sp>
      <p:sp>
        <p:nvSpPr>
          <p:cNvPr id="2" name="Tijdelijke aanduiding voor dianummer 1">
            <a:extLst>
              <a:ext uri="{FF2B5EF4-FFF2-40B4-BE49-F238E27FC236}">
                <a16:creationId xmlns:a16="http://schemas.microsoft.com/office/drawing/2014/main" id="{8EDF8E02-0ABB-4355-9D80-F5E34B5CC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0FE45-509C-4BDF-9EDE-64426F8DF3D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fad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21320-7100-F910-ED6C-724D7DC64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diagram of a diagram&#10;&#10;Description automatically generated">
            <a:extLst>
              <a:ext uri="{FF2B5EF4-FFF2-40B4-BE49-F238E27FC236}">
                <a16:creationId xmlns:a16="http://schemas.microsoft.com/office/drawing/2014/main" id="{F46EF58F-F807-632A-CCCA-7A9CC89BDD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221178"/>
            <a:ext cx="8763000" cy="4914509"/>
          </a:xfrm>
          <a:prstGeom prst="rect">
            <a:avLst/>
          </a:prstGeom>
        </p:spPr>
      </p:pic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C6BA1A64-DDE7-060F-2E79-827B6A0F1A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FA888605-D48F-71BE-C3CD-500965DDABA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36113D98-CB4C-4D44-0BB5-E373FDFBB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What is AI-Ops?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27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D0CE8-A80F-A959-6DB2-EF96D9A56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5A66A7DD-F5A1-183D-EED8-2850CF8E429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33E2F1C5-13D9-C92D-17F9-2D925511825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0E33296D-5BD2-1095-CC8C-BE3AFF5D1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evolution, not revolution</a:t>
            </a:r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AAA99682-E5DA-CE4C-271E-3A1B2B0E7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 err="1"/>
              <a:t>With</a:t>
            </a:r>
            <a:r>
              <a:rPr lang="nl-NL" dirty="0"/>
              <a:t> </a:t>
            </a:r>
            <a:r>
              <a:rPr lang="nl-NL" dirty="0" err="1"/>
              <a:t>the</a:t>
            </a:r>
            <a:r>
              <a:rPr lang="nl-NL" dirty="0"/>
              <a:t> </a:t>
            </a:r>
            <a:r>
              <a:rPr lang="nl-NL" dirty="0" err="1"/>
              <a:t>continued</a:t>
            </a:r>
            <a:r>
              <a:rPr lang="nl-NL" dirty="0"/>
              <a:t> development of SURFnet8, </a:t>
            </a:r>
            <a:r>
              <a:rPr lang="nl-NL" dirty="0" err="1"/>
              <a:t>there</a:t>
            </a:r>
            <a:r>
              <a:rPr lang="nl-NL" dirty="0"/>
              <a:t> is </a:t>
            </a:r>
            <a:r>
              <a:rPr lang="nl-NL" dirty="0" err="1"/>
              <a:t>an</a:t>
            </a:r>
            <a:r>
              <a:rPr lang="nl-NL" dirty="0"/>
              <a:t> opportunity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work</a:t>
            </a:r>
            <a:r>
              <a:rPr lang="nl-NL" dirty="0"/>
              <a:t> </a:t>
            </a:r>
            <a:r>
              <a:rPr lang="nl-NL" dirty="0" err="1"/>
              <a:t>with</a:t>
            </a:r>
            <a:r>
              <a:rPr lang="nl-NL" dirty="0"/>
              <a:t> new(er) </a:t>
            </a:r>
            <a:r>
              <a:rPr lang="nl-NL" dirty="0" err="1"/>
              <a:t>technologies</a:t>
            </a:r>
            <a:endParaRPr lang="nl-NL" dirty="0"/>
          </a:p>
          <a:p>
            <a:r>
              <a:rPr lang="nl-NL" dirty="0" err="1"/>
              <a:t>Two</a:t>
            </a:r>
            <a:r>
              <a:rPr lang="nl-NL" dirty="0"/>
              <a:t> </a:t>
            </a:r>
            <a:r>
              <a:rPr lang="nl-NL" dirty="0" err="1"/>
              <a:t>strategies</a:t>
            </a:r>
            <a:r>
              <a:rPr lang="nl-NL" dirty="0"/>
              <a:t> are </a:t>
            </a:r>
            <a:r>
              <a:rPr lang="nl-NL" dirty="0" err="1"/>
              <a:t>emerging</a:t>
            </a:r>
            <a:r>
              <a:rPr lang="nl-NL" dirty="0"/>
              <a:t> </a:t>
            </a:r>
            <a:r>
              <a:rPr lang="nl-NL" dirty="0" err="1"/>
              <a:t>for</a:t>
            </a:r>
            <a:r>
              <a:rPr lang="nl-NL" dirty="0"/>
              <a:t> </a:t>
            </a:r>
            <a:r>
              <a:rPr lang="nl-NL" dirty="0" err="1"/>
              <a:t>AIOps</a:t>
            </a:r>
            <a:endParaRPr lang="nl-NL" dirty="0"/>
          </a:p>
          <a:p>
            <a:pPr lvl="1"/>
            <a:r>
              <a:rPr lang="nl-NL" dirty="0"/>
              <a:t>Machine Learning</a:t>
            </a:r>
          </a:p>
          <a:p>
            <a:pPr lvl="1"/>
            <a:r>
              <a:rPr lang="nl-NL" dirty="0"/>
              <a:t>LLM </a:t>
            </a:r>
            <a:r>
              <a:rPr lang="nl-NL" dirty="0" err="1"/>
              <a:t>integration</a:t>
            </a:r>
            <a:endParaRPr lang="nl-NL" dirty="0"/>
          </a:p>
          <a:p>
            <a:endParaRPr lang="nl-NL" dirty="0"/>
          </a:p>
          <a:p>
            <a:endParaRPr lang="nl-NL" dirty="0"/>
          </a:p>
        </p:txBody>
      </p:sp>
      <p:pic>
        <p:nvPicPr>
          <p:cNvPr id="1028" name="Picture 4" descr="All 9 Sherlock Episodes Ranked – By You | Sherlocks Home">
            <a:extLst>
              <a:ext uri="{FF2B5EF4-FFF2-40B4-BE49-F238E27FC236}">
                <a16:creationId xmlns:a16="http://schemas.microsoft.com/office/drawing/2014/main" id="{BB2124C5-F534-40B6-9632-B7EAED85C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579" y="3505196"/>
            <a:ext cx="4472478" cy="279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nquered by Clippy">
            <a:extLst>
              <a:ext uri="{FF2B5EF4-FFF2-40B4-BE49-F238E27FC236}">
                <a16:creationId xmlns:a16="http://schemas.microsoft.com/office/drawing/2014/main" id="{9F18F24E-A70B-29B1-34B0-220C98113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482" y="3035631"/>
            <a:ext cx="3517680" cy="331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893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BDD64E-26A9-4054-CB5B-24970D9DA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8FA14D91-DEBE-BB6A-A882-1EC95B7EEAF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025D4AC0-D070-23B9-DB9B-E38E2A3ACE7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312A324C-972D-6ADE-9563-FD9E49CD8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039D33EB-B0ED-AD29-BE28-DF237291BB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NL" dirty="0"/>
          </a:p>
          <a:p>
            <a:endParaRPr lang="nl-NL" dirty="0"/>
          </a:p>
        </p:txBody>
      </p:sp>
      <p:pic>
        <p:nvPicPr>
          <p:cNvPr id="1028" name="Picture 4" descr="All 9 Sherlock Episodes Ranked – By You | Sherlocks Home">
            <a:extLst>
              <a:ext uri="{FF2B5EF4-FFF2-40B4-BE49-F238E27FC236}">
                <a16:creationId xmlns:a16="http://schemas.microsoft.com/office/drawing/2014/main" id="{8CDD8FF0-638A-C2FD-B14A-BC1EBC57F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057" y="678080"/>
            <a:ext cx="8619202" cy="538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47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27533-AF9B-F29A-84C2-F4EAA3FDE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136BFF48-0ABA-478B-0AA5-601C9EB862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F3A064EC-5754-13BD-F57A-68EF6517092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2889AD67-F4FF-A852-5CEE-3E0D67343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What's wrong with SNMP?</a:t>
            </a:r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0C6D623D-CB68-FA0D-57CB-B4E7985B6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92262"/>
            <a:ext cx="5635304" cy="4213945"/>
          </a:xfrm>
        </p:spPr>
        <p:txBody>
          <a:bodyPr/>
          <a:lstStyle/>
          <a:p>
            <a:r>
              <a:rPr lang="nl-NL" dirty="0"/>
              <a:t>Simple Network Management Protocol</a:t>
            </a:r>
          </a:p>
          <a:p>
            <a:r>
              <a:rPr lang="nl-NL" dirty="0" err="1"/>
              <a:t>Originated</a:t>
            </a:r>
            <a:r>
              <a:rPr lang="nl-NL" dirty="0"/>
              <a:t> in 1988 </a:t>
            </a:r>
            <a:r>
              <a:rPr lang="nl-NL" dirty="0" err="1"/>
              <a:t>with</a:t>
            </a:r>
            <a:r>
              <a:rPr lang="nl-NL" dirty="0"/>
              <a:t> RFC 1067</a:t>
            </a:r>
          </a:p>
          <a:p>
            <a:r>
              <a:rPr lang="nl-NL" dirty="0"/>
              <a:t>De basis of </a:t>
            </a:r>
            <a:r>
              <a:rPr lang="nl-NL" dirty="0" err="1"/>
              <a:t>network</a:t>
            </a:r>
            <a:r>
              <a:rPr lang="nl-NL" dirty="0"/>
              <a:t> monitoring</a:t>
            </a:r>
          </a:p>
          <a:p>
            <a:pPr lvl="1"/>
            <a:r>
              <a:rPr lang="nl-NL" dirty="0" err="1"/>
              <a:t>Traps</a:t>
            </a:r>
            <a:r>
              <a:rPr lang="nl-NL" dirty="0"/>
              <a:t> </a:t>
            </a:r>
            <a:r>
              <a:rPr lang="nl-NL" dirty="0" err="1"/>
              <a:t>for</a:t>
            </a:r>
            <a:r>
              <a:rPr lang="nl-NL" dirty="0"/>
              <a:t> </a:t>
            </a:r>
            <a:r>
              <a:rPr lang="nl-NL" dirty="0" err="1"/>
              <a:t>alerting</a:t>
            </a:r>
            <a:endParaRPr lang="nl-NL" dirty="0"/>
          </a:p>
          <a:p>
            <a:pPr lvl="1"/>
            <a:r>
              <a:rPr lang="nl-NL" dirty="0"/>
              <a:t>Polling </a:t>
            </a:r>
            <a:r>
              <a:rPr lang="nl-NL" dirty="0" err="1"/>
              <a:t>for</a:t>
            </a:r>
            <a:r>
              <a:rPr lang="nl-NL" dirty="0"/>
              <a:t> </a:t>
            </a:r>
            <a:r>
              <a:rPr lang="nl-NL" dirty="0" err="1"/>
              <a:t>statistics</a:t>
            </a:r>
            <a:endParaRPr lang="nl-NL" dirty="0"/>
          </a:p>
          <a:p>
            <a:r>
              <a:rPr lang="nl-NL" b="1" dirty="0"/>
              <a:t>It's </a:t>
            </a:r>
            <a:r>
              <a:rPr lang="nl-NL" b="1" dirty="0" err="1"/>
              <a:t>not</a:t>
            </a:r>
            <a:r>
              <a:rPr lang="nl-NL" b="1" dirty="0"/>
              <a:t> </a:t>
            </a:r>
            <a:r>
              <a:rPr lang="nl-NL" b="1" dirty="0" err="1"/>
              <a:t>so</a:t>
            </a:r>
            <a:r>
              <a:rPr lang="nl-NL" b="1" dirty="0"/>
              <a:t> "Simple" </a:t>
            </a:r>
            <a:r>
              <a:rPr lang="nl-NL" b="1" dirty="0" err="1"/>
              <a:t>anymore</a:t>
            </a:r>
            <a:endParaRPr lang="nl-NL" b="1" dirty="0"/>
          </a:p>
          <a:p>
            <a:r>
              <a:rPr lang="nl-NL" dirty="0" err="1"/>
              <a:t>MIBs</a:t>
            </a:r>
            <a:r>
              <a:rPr lang="nl-NL" dirty="0"/>
              <a:t> are </a:t>
            </a:r>
            <a:r>
              <a:rPr lang="nl-NL" dirty="0" err="1"/>
              <a:t>huge</a:t>
            </a:r>
            <a:r>
              <a:rPr lang="nl-NL" dirty="0"/>
              <a:t> </a:t>
            </a:r>
            <a:r>
              <a:rPr lang="nl-NL" dirty="0" err="1"/>
              <a:t>and</a:t>
            </a:r>
            <a:r>
              <a:rPr lang="nl-NL" dirty="0"/>
              <a:t> </a:t>
            </a:r>
            <a:r>
              <a:rPr lang="nl-NL" dirty="0" err="1"/>
              <a:t>often</a:t>
            </a:r>
            <a:r>
              <a:rPr lang="nl-NL" dirty="0"/>
              <a:t> </a:t>
            </a:r>
            <a:r>
              <a:rPr lang="nl-NL" dirty="0" err="1"/>
              <a:t>vendor</a:t>
            </a:r>
            <a:r>
              <a:rPr lang="nl-NL" dirty="0"/>
              <a:t> </a:t>
            </a:r>
            <a:r>
              <a:rPr lang="nl-NL" dirty="0" err="1"/>
              <a:t>specific</a:t>
            </a:r>
            <a:endParaRPr lang="nl-NL" dirty="0"/>
          </a:p>
          <a:p>
            <a:pPr lvl="1"/>
            <a:r>
              <a:rPr lang="nl-NL" dirty="0"/>
              <a:t>SNMP </a:t>
            </a:r>
            <a:r>
              <a:rPr lang="nl-NL" dirty="0" err="1"/>
              <a:t>polling</a:t>
            </a:r>
            <a:r>
              <a:rPr lang="nl-NL" dirty="0"/>
              <a:t> </a:t>
            </a:r>
            <a:r>
              <a:rPr lang="nl-NL" dirty="0" err="1"/>
              <a:t>requires</a:t>
            </a:r>
            <a:r>
              <a:rPr lang="nl-NL" dirty="0"/>
              <a:t> a lot of resources of </a:t>
            </a:r>
            <a:r>
              <a:rPr lang="nl-NL" dirty="0" err="1"/>
              <a:t>the</a:t>
            </a:r>
            <a:r>
              <a:rPr lang="nl-NL" dirty="0"/>
              <a:t> device</a:t>
            </a:r>
          </a:p>
          <a:p>
            <a:pPr lvl="1"/>
            <a:r>
              <a:rPr lang="nl-NL" dirty="0"/>
              <a:t>… low </a:t>
            </a:r>
            <a:r>
              <a:rPr lang="nl-NL" dirty="0" err="1"/>
              <a:t>resolution</a:t>
            </a:r>
            <a:endParaRPr lang="nl-NL" dirty="0"/>
          </a:p>
          <a:p>
            <a:pPr lvl="1"/>
            <a:r>
              <a:rPr lang="nl-NL" dirty="0"/>
              <a:t>Little </a:t>
            </a:r>
            <a:r>
              <a:rPr lang="nl-NL" dirty="0" err="1"/>
              <a:t>to</a:t>
            </a:r>
            <a:r>
              <a:rPr lang="nl-NL" dirty="0"/>
              <a:t> no development</a:t>
            </a:r>
          </a:p>
          <a:p>
            <a:r>
              <a:rPr lang="nl-NL" b="1" dirty="0" err="1"/>
              <a:t>Multivendor</a:t>
            </a:r>
            <a:r>
              <a:rPr lang="nl-NL" b="1" dirty="0"/>
              <a:t> </a:t>
            </a:r>
            <a:r>
              <a:rPr lang="nl-NL" b="1" dirty="0" err="1"/>
              <a:t>network</a:t>
            </a:r>
            <a:endParaRPr lang="nl-NL" b="1" dirty="0"/>
          </a:p>
          <a:p>
            <a:r>
              <a:rPr lang="nl-NL" dirty="0">
                <a:hlinkClick r:id="rId2"/>
              </a:rPr>
              <a:t>https://issnmpdeadyet.com/</a:t>
            </a:r>
            <a:r>
              <a:rPr lang="nl-NL" dirty="0"/>
              <a:t>	</a:t>
            </a:r>
          </a:p>
        </p:txBody>
      </p:sp>
      <p:pic>
        <p:nvPicPr>
          <p:cNvPr id="8" name="Picture 7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8DFD330C-3F39-3DE4-D890-0A1571DBC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7755" y="1269998"/>
            <a:ext cx="4864245" cy="526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332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1D89AEB9-79BF-90F0-DC67-C0C42138700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F566E7AE-5376-BC0D-77D6-C46A9099891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DBCAF3B6-3EDA-23E2-BBE9-30B44D218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gNMI</a:t>
            </a:r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BEAEF8DA-F3A7-0EBA-098C-7D29B2380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902" y="1547573"/>
            <a:ext cx="7208362" cy="4029913"/>
          </a:xfrm>
        </p:spPr>
        <p:txBody>
          <a:bodyPr/>
          <a:lstStyle/>
          <a:p>
            <a:r>
              <a:rPr lang="nl-NL" sz="1400" dirty="0"/>
              <a:t>Variant of Streaming </a:t>
            </a:r>
            <a:r>
              <a:rPr lang="nl-NL" sz="1400" dirty="0" err="1"/>
              <a:t>Telemetry</a:t>
            </a:r>
            <a:endParaRPr lang="nl-NL" sz="1400" dirty="0"/>
          </a:p>
          <a:p>
            <a:r>
              <a:rPr lang="nl-NL" sz="1400" dirty="0" err="1"/>
              <a:t>Still</a:t>
            </a:r>
            <a:r>
              <a:rPr lang="nl-NL" sz="1400" dirty="0"/>
              <a:t> </a:t>
            </a:r>
            <a:r>
              <a:rPr lang="nl-NL" sz="1400" dirty="0" err="1"/>
              <a:t>very</a:t>
            </a:r>
            <a:r>
              <a:rPr lang="nl-NL" sz="1400" dirty="0"/>
              <a:t> </a:t>
            </a:r>
            <a:r>
              <a:rPr lang="nl-NL" sz="1400" dirty="0" err="1"/>
              <a:t>much</a:t>
            </a:r>
            <a:r>
              <a:rPr lang="nl-NL" sz="1400" dirty="0"/>
              <a:t> in development– Internet Draft</a:t>
            </a:r>
          </a:p>
          <a:p>
            <a:r>
              <a:rPr lang="nl-NL" sz="1400" dirty="0" err="1"/>
              <a:t>Based</a:t>
            </a:r>
            <a:r>
              <a:rPr lang="nl-NL" sz="1400" dirty="0"/>
              <a:t> on YANG </a:t>
            </a:r>
            <a:r>
              <a:rPr lang="nl-NL" sz="1400" dirty="0" err="1"/>
              <a:t>models</a:t>
            </a:r>
            <a:r>
              <a:rPr lang="nl-NL" sz="1400" dirty="0"/>
              <a:t> (</a:t>
            </a:r>
            <a:r>
              <a:rPr lang="nl-NL" sz="1400" dirty="0" err="1"/>
              <a:t>xml</a:t>
            </a:r>
            <a:r>
              <a:rPr lang="nl-NL" sz="1400" dirty="0"/>
              <a:t>)</a:t>
            </a:r>
          </a:p>
          <a:p>
            <a:r>
              <a:rPr lang="nl-NL" sz="1400" dirty="0"/>
              <a:t>More </a:t>
            </a:r>
            <a:r>
              <a:rPr lang="nl-NL" sz="1400" dirty="0" err="1"/>
              <a:t>and</a:t>
            </a:r>
            <a:r>
              <a:rPr lang="nl-NL" sz="1400" dirty="0"/>
              <a:t> </a:t>
            </a:r>
            <a:r>
              <a:rPr lang="nl-NL" sz="1400" dirty="0" err="1"/>
              <a:t>better</a:t>
            </a:r>
            <a:r>
              <a:rPr lang="nl-NL" sz="1400" dirty="0"/>
              <a:t> </a:t>
            </a:r>
            <a:r>
              <a:rPr lang="nl-NL" sz="1400" dirty="0" err="1"/>
              <a:t>models</a:t>
            </a:r>
            <a:r>
              <a:rPr lang="nl-NL" sz="1400" dirty="0"/>
              <a:t> </a:t>
            </a:r>
            <a:r>
              <a:rPr lang="nl-NL" sz="1400" dirty="0" err="1"/>
              <a:t>available</a:t>
            </a:r>
            <a:endParaRPr lang="nl-NL" sz="1400" dirty="0"/>
          </a:p>
          <a:p>
            <a:pPr lvl="1"/>
            <a:r>
              <a:rPr lang="nl-NL" sz="1200" dirty="0" err="1"/>
              <a:t>OpenConfig</a:t>
            </a:r>
            <a:endParaRPr lang="nl-NL" sz="1200" dirty="0"/>
          </a:p>
          <a:p>
            <a:pPr lvl="1"/>
            <a:r>
              <a:rPr lang="nl-NL" sz="1200" dirty="0"/>
              <a:t>“</a:t>
            </a:r>
            <a:r>
              <a:rPr lang="nl-NL" sz="1200" dirty="0" err="1"/>
              <a:t>Standardized</a:t>
            </a:r>
            <a:r>
              <a:rPr lang="nl-NL" sz="1200" dirty="0"/>
              <a:t> </a:t>
            </a:r>
            <a:r>
              <a:rPr lang="nl-NL" sz="1200" dirty="0" err="1"/>
              <a:t>across</a:t>
            </a:r>
            <a:r>
              <a:rPr lang="nl-NL" sz="1200" dirty="0"/>
              <a:t> </a:t>
            </a:r>
            <a:r>
              <a:rPr lang="nl-NL" sz="1200" dirty="0" err="1"/>
              <a:t>all</a:t>
            </a:r>
            <a:r>
              <a:rPr lang="nl-NL" sz="1200" dirty="0"/>
              <a:t> </a:t>
            </a:r>
            <a:r>
              <a:rPr lang="nl-NL" sz="1200" dirty="0" err="1"/>
              <a:t>vendors</a:t>
            </a:r>
            <a:r>
              <a:rPr lang="nl-NL" sz="1200" dirty="0"/>
              <a:t>”</a:t>
            </a:r>
          </a:p>
          <a:p>
            <a:r>
              <a:rPr lang="nl-NL" sz="1400" dirty="0" err="1"/>
              <a:t>Based</a:t>
            </a:r>
            <a:r>
              <a:rPr lang="nl-NL" sz="1400" dirty="0"/>
              <a:t> on modern </a:t>
            </a:r>
            <a:r>
              <a:rPr lang="nl-NL" sz="1400" dirty="0" err="1"/>
              <a:t>protocols</a:t>
            </a:r>
            <a:endParaRPr lang="nl-NL" sz="1400" dirty="0"/>
          </a:p>
          <a:p>
            <a:pPr lvl="1"/>
            <a:r>
              <a:rPr lang="nl-NL" sz="1200" dirty="0" err="1"/>
              <a:t>gRPC</a:t>
            </a:r>
            <a:endParaRPr lang="nl-NL" sz="1000" dirty="0"/>
          </a:p>
          <a:p>
            <a:r>
              <a:rPr lang="nl-NL" sz="1400" dirty="0"/>
              <a:t>High </a:t>
            </a:r>
            <a:r>
              <a:rPr lang="nl-NL" sz="1400" dirty="0" err="1"/>
              <a:t>resolution</a:t>
            </a:r>
            <a:r>
              <a:rPr lang="nl-NL" sz="1400" dirty="0"/>
              <a:t> of data
</a:t>
            </a:r>
            <a:r>
              <a:rPr lang="nl-NL" sz="1400" dirty="0" err="1"/>
              <a:t>Possibility</a:t>
            </a:r>
            <a:r>
              <a:rPr lang="nl-NL" sz="1400" dirty="0"/>
              <a:t> </a:t>
            </a:r>
            <a:r>
              <a:rPr lang="nl-NL" sz="1400" dirty="0" err="1"/>
              <a:t>to</a:t>
            </a:r>
            <a:r>
              <a:rPr lang="nl-NL" sz="1400" dirty="0"/>
              <a:t>  </a:t>
            </a:r>
            <a:r>
              <a:rPr lang="nl-NL" sz="1400" dirty="0" err="1"/>
              <a:t>configure</a:t>
            </a:r>
            <a:r>
              <a:rPr lang="nl-NL" sz="1400" dirty="0"/>
              <a:t> </a:t>
            </a:r>
            <a:r>
              <a:rPr lang="nl-NL" sz="1400" dirty="0" err="1"/>
              <a:t>the</a:t>
            </a:r>
            <a:r>
              <a:rPr lang="nl-NL" sz="1400" dirty="0"/>
              <a:t> router </a:t>
            </a:r>
            <a:r>
              <a:rPr lang="nl-NL" sz="1400" dirty="0" err="1"/>
              <a:t>to</a:t>
            </a:r>
            <a:r>
              <a:rPr lang="nl-NL" sz="1400" dirty="0"/>
              <a:t> push </a:t>
            </a:r>
            <a:r>
              <a:rPr lang="nl-NL" sz="1400" dirty="0" err="1"/>
              <a:t>the</a:t>
            </a:r>
            <a:r>
              <a:rPr lang="nl-NL" sz="1400" dirty="0"/>
              <a:t> </a:t>
            </a:r>
            <a:r>
              <a:rPr lang="nl-NL" sz="1400" dirty="0" err="1"/>
              <a:t>telemetry</a:t>
            </a:r>
            <a:r>
              <a:rPr lang="nl-NL" sz="1400" dirty="0"/>
              <a:t>.
Simple data format (</a:t>
            </a:r>
            <a:r>
              <a:rPr lang="nl-NL" sz="1400" dirty="0" err="1"/>
              <a:t>protobuf</a:t>
            </a:r>
            <a:r>
              <a:rPr lang="nl-NL" sz="1400" dirty="0"/>
              <a:t>, JSON)
</a:t>
            </a:r>
            <a:r>
              <a:rPr lang="nl-NL" sz="1400" dirty="0" err="1"/>
              <a:t>Very</a:t>
            </a:r>
            <a:r>
              <a:rPr lang="nl-NL" sz="1400" dirty="0"/>
              <a:t> </a:t>
            </a:r>
            <a:r>
              <a:rPr lang="nl-NL" sz="1400" dirty="0" err="1"/>
              <a:t>efficient</a:t>
            </a:r>
            <a:r>
              <a:rPr lang="nl-NL" sz="1400" dirty="0"/>
              <a:t>!</a:t>
            </a:r>
          </a:p>
          <a:p>
            <a:endParaRPr lang="nl-NL" sz="1400" dirty="0"/>
          </a:p>
          <a:p>
            <a:endParaRPr lang="nl-NL" sz="1400" dirty="0"/>
          </a:p>
        </p:txBody>
      </p:sp>
      <p:pic>
        <p:nvPicPr>
          <p:cNvPr id="6" name="Picture 5" descr="A close-up of a logo&#10;&#10;AI-generated content may be incorrect.">
            <a:extLst>
              <a:ext uri="{FF2B5EF4-FFF2-40B4-BE49-F238E27FC236}">
                <a16:creationId xmlns:a16="http://schemas.microsoft.com/office/drawing/2014/main" id="{8911FC50-8F16-FC54-EB3E-EF4CEFC59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448" y="1064523"/>
            <a:ext cx="5708650" cy="1549232"/>
          </a:xfrm>
          <a:prstGeom prst="rect">
            <a:avLst/>
          </a:prstGeom>
        </p:spPr>
      </p:pic>
      <p:pic>
        <p:nvPicPr>
          <p:cNvPr id="5" name="Picture 2" descr="Top SNMP Alternatives because SNMP is dying (updated 2023)">
            <a:extLst>
              <a:ext uri="{FF2B5EF4-FFF2-40B4-BE49-F238E27FC236}">
                <a16:creationId xmlns:a16="http://schemas.microsoft.com/office/drawing/2014/main" id="{BE77EA2E-5E92-D067-78AD-50E769B56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696" y="3054513"/>
            <a:ext cx="5436374" cy="308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235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9E1CE9-7FF7-5411-CF59-B360C8E77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41A56CF9-5A0E-937F-4C5A-B90957C74F3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5362359-3EB6-2F48-E3EC-4E6F9252ED4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FCF71174-4823-97DE-F96D-0725267E4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 err="1"/>
              <a:t>gNMI</a:t>
            </a:r>
            <a:endParaRPr lang="nl-NL" dirty="0"/>
          </a:p>
        </p:txBody>
      </p:sp>
      <p:pic>
        <p:nvPicPr>
          <p:cNvPr id="8" name="Picture 7" descr="A computer screen with white text&#10;&#10;AI-generated content may be incorrect.">
            <a:extLst>
              <a:ext uri="{FF2B5EF4-FFF2-40B4-BE49-F238E27FC236}">
                <a16:creationId xmlns:a16="http://schemas.microsoft.com/office/drawing/2014/main" id="{7293469B-C274-996A-74A0-42AF40FE44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4716" y="1202027"/>
            <a:ext cx="7710889" cy="5333709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04F8B45-E556-3634-F80A-B817768DD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315566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65043-8F40-8AA9-054E-8D4371B0F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DC6208B2-B971-B765-0F39-1BD5AC89209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839FEC78-7DAD-F0E6-25AA-2DC5F27EF8A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838A5F55-2186-342F-22C8-2DEFFC647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 err="1"/>
              <a:t>gNMI</a:t>
            </a:r>
            <a:endParaRPr lang="nl-NL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079DB68-CD38-3AA2-AD90-88A840F35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NL" b="1" dirty="0"/>
              <a:t>Pro’s</a:t>
            </a:r>
          </a:p>
          <a:p>
            <a:pPr lvl="1"/>
            <a:r>
              <a:rPr lang="en-GB" dirty="0"/>
              <a:t>No MIB
XPATH selectors
Modern Internet Protocols
High resolution for low cost</a:t>
            </a:r>
          </a:p>
          <a:p>
            <a:r>
              <a:rPr lang="en-NL" b="1" dirty="0"/>
              <a:t>Cons</a:t>
            </a:r>
          </a:p>
          <a:p>
            <a:pPr lvl="1"/>
            <a:r>
              <a:rPr lang="en-GB" dirty="0"/>
              <a:t>Still very much in development
Vendor support
Bandwidth usage
</a:t>
            </a:r>
            <a:r>
              <a:rPr lang="en-GB" b="1" dirty="0"/>
              <a:t>Which “standard” is the actual </a:t>
            </a:r>
            <a:r>
              <a:rPr lang="en-GB" b="1" i="1" u="sng" dirty="0"/>
              <a:t>standard</a:t>
            </a:r>
            <a:r>
              <a:rPr lang="en-GB" b="1" dirty="0"/>
              <a:t>?</a:t>
            </a:r>
            <a:endParaRPr lang="en-NL" b="1" dirty="0"/>
          </a:p>
        </p:txBody>
      </p:sp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63CEE198-2E6F-62FC-F20F-313E547A0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523" y="1064524"/>
            <a:ext cx="5708650" cy="1549232"/>
          </a:xfrm>
          <a:prstGeom prst="rect">
            <a:avLst/>
          </a:prstGeom>
        </p:spPr>
      </p:pic>
      <p:pic>
        <p:nvPicPr>
          <p:cNvPr id="6" name="Picture 2" descr="Top SNMP Alternatives because SNMP is dying (updated 2023)">
            <a:extLst>
              <a:ext uri="{FF2B5EF4-FFF2-40B4-BE49-F238E27FC236}">
                <a16:creationId xmlns:a16="http://schemas.microsoft.com/office/drawing/2014/main" id="{4B1487F4-9C5A-F45A-894C-A18248E93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068739"/>
            <a:ext cx="5436374" cy="308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87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2DD4A7E-7482-FB6A-F519-3E93DE0403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9CFD14-ACAF-E094-AD19-103DC6A01DA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BE0A87-4B51-424F-ED77-60B15F02B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SNMP</a:t>
            </a:r>
          </a:p>
        </p:txBody>
      </p:sp>
      <p:pic>
        <p:nvPicPr>
          <p:cNvPr id="7" name="Content Placeholder 6" descr="A large white object with a blue sky&#10;&#10;AI-generated content may be incorrect.">
            <a:extLst>
              <a:ext uri="{FF2B5EF4-FFF2-40B4-BE49-F238E27FC236}">
                <a16:creationId xmlns:a16="http://schemas.microsoft.com/office/drawing/2014/main" id="{27D0750C-0103-E603-313C-5750710D78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0744" y="1462815"/>
            <a:ext cx="3382441" cy="5165911"/>
          </a:xfrm>
        </p:spPr>
      </p:pic>
      <p:pic>
        <p:nvPicPr>
          <p:cNvPr id="9" name="Picture 8" descr="A drop of blue liquid coming out of a faucet&#10;&#10;AI-generated content may be incorrect.">
            <a:extLst>
              <a:ext uri="{FF2B5EF4-FFF2-40B4-BE49-F238E27FC236}">
                <a16:creationId xmlns:a16="http://schemas.microsoft.com/office/drawing/2014/main" id="{2FAF04F9-4401-8A80-FD9D-BE8029D9F0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180" y="2183705"/>
            <a:ext cx="5285261" cy="2972959"/>
          </a:xfrm>
          <a:prstGeom prst="rect">
            <a:avLst/>
          </a:prstGeom>
        </p:spPr>
      </p:pic>
      <p:sp>
        <p:nvSpPr>
          <p:cNvPr id="10" name="Title 3">
            <a:extLst>
              <a:ext uri="{FF2B5EF4-FFF2-40B4-BE49-F238E27FC236}">
                <a16:creationId xmlns:a16="http://schemas.microsoft.com/office/drawing/2014/main" id="{DE6E6B60-4A6E-D55B-ABA5-A25BF0A78DEC}"/>
              </a:ext>
            </a:extLst>
          </p:cNvPr>
          <p:cNvSpPr txBox="1">
            <a:spLocks/>
          </p:cNvSpPr>
          <p:nvPr/>
        </p:nvSpPr>
        <p:spPr>
          <a:xfrm>
            <a:off x="8385772" y="734689"/>
            <a:ext cx="10559000" cy="34221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NL" dirty="0"/>
              <a:t>gNMI</a:t>
            </a:r>
          </a:p>
        </p:txBody>
      </p:sp>
    </p:spTree>
    <p:extLst>
      <p:ext uri="{BB962C8B-B14F-4D97-AF65-F5344CB8AC3E}">
        <p14:creationId xmlns:p14="http://schemas.microsoft.com/office/powerpoint/2010/main" val="73369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a16="http://schemas.microsoft.com/office/drawing/2014/main" xmlns:a14="http://schemas.microsoft.com/office/drawing/2010/main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599F7A-9903-EAF4-FE24-1B72BBF8A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Tijdelijke aanduiding voor afbeelding 17">
            <a:extLst>
              <a:ext uri="{FF2B5EF4-FFF2-40B4-BE49-F238E27FC236}">
                <a16:creationId xmlns:a16="http://schemas.microsoft.com/office/drawing/2014/main" id="{B428A0FB-F0F1-2CD4-CE39-5E98B0DFAA8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3"/>
          <a:srcRect l="6512" r="6512"/>
          <a:stretch/>
        </p:blipFill>
        <p:spPr>
          <a:xfrm>
            <a:off x="8571637" y="887412"/>
            <a:ext cx="2900363" cy="5083175"/>
          </a:xfrm>
        </p:spPr>
      </p:pic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7360F88D-B619-8461-9E4A-8D08D2AF5C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8AFF61A3-11EB-33CA-912D-67073534590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0C6298C9-E6DC-0FF8-2978-6564B2E38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noProof="0"/>
              <a:t>Implementing AI-Ops - Approach</a:t>
            </a:r>
            <a:endParaRPr lang="en-GB" sz="4000"/>
          </a:p>
        </p:txBody>
      </p:sp>
      <p:sp>
        <p:nvSpPr>
          <p:cNvPr id="6" name="Tijdelijke aanduiding voor tekst 5">
            <a:extLst>
              <a:ext uri="{FF2B5EF4-FFF2-40B4-BE49-F238E27FC236}">
                <a16:creationId xmlns:a16="http://schemas.microsoft.com/office/drawing/2014/main" id="{E896216E-06AC-0B0B-F055-0AC04D6DB11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49238" y="1064524"/>
            <a:ext cx="2236922" cy="69088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Managing high resolution telemetry is proving to be a difficult engineering challenge</a:t>
            </a:r>
          </a:p>
        </p:txBody>
      </p:sp>
      <p:sp>
        <p:nvSpPr>
          <p:cNvPr id="9" name="Tijdelijke aanduiding voor inhoud 8">
            <a:extLst>
              <a:ext uri="{FF2B5EF4-FFF2-40B4-BE49-F238E27FC236}">
                <a16:creationId xmlns:a16="http://schemas.microsoft.com/office/drawing/2014/main" id="{8AD8DE66-C134-F6FF-2488-F45D23A39B93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08207" y="1936260"/>
            <a:ext cx="7488000" cy="4213945"/>
          </a:xfrm>
        </p:spPr>
        <p:txBody>
          <a:bodyPr/>
          <a:lstStyle/>
          <a:p>
            <a:r>
              <a:rPr lang="en-GB" dirty="0"/>
              <a:t>Data engineering</a:t>
            </a:r>
          </a:p>
          <a:p>
            <a:pPr lvl="1"/>
            <a:r>
              <a:rPr lang="en-GB" dirty="0"/>
              <a:t>Managing a large volume of telemetry</a:t>
            </a:r>
          </a:p>
          <a:p>
            <a:r>
              <a:rPr lang="en-GB" dirty="0"/>
              <a:t>Use case modelling</a:t>
            </a:r>
          </a:p>
          <a:p>
            <a:pPr lvl="1"/>
            <a:r>
              <a:rPr lang="en-GB" dirty="0"/>
              <a:t>BGP neighbour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D1BD78-57A0-E20C-59AE-F5A8B4346B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584" y="3429000"/>
            <a:ext cx="4172696" cy="2868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15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2864C-251A-A8D1-9B05-5D40D0BD78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D3852068-89F7-225C-2EC5-9A8843CD777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895" y="3419697"/>
            <a:ext cx="2775798" cy="1556737"/>
          </a:xfrm>
          <a:prstGeom prst="rect">
            <a:avLst/>
          </a:prstGeom>
        </p:spPr>
      </p:pic>
      <p:pic>
        <p:nvPicPr>
          <p:cNvPr id="14" name="Picture 13" descr="A blue wave logo with black text&#10;&#10;AI-generated content may be incorrect.">
            <a:extLst>
              <a:ext uri="{FF2B5EF4-FFF2-40B4-BE49-F238E27FC236}">
                <a16:creationId xmlns:a16="http://schemas.microsoft.com/office/drawing/2014/main" id="{331E67CC-9C56-FDA4-C8E6-9CAF0D04F8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761" y="3377037"/>
            <a:ext cx="924476" cy="839852"/>
          </a:xfrm>
          <a:prstGeom prst="rect">
            <a:avLst/>
          </a:prstGeom>
        </p:spPr>
      </p:pic>
      <p:sp>
        <p:nvSpPr>
          <p:cNvPr id="42" name="Right Arrow 41">
            <a:extLst>
              <a:ext uri="{FF2B5EF4-FFF2-40B4-BE49-F238E27FC236}">
                <a16:creationId xmlns:a16="http://schemas.microsoft.com/office/drawing/2014/main" id="{A04E4A95-727B-BB65-1526-7B7F93DCC637}"/>
              </a:ext>
            </a:extLst>
          </p:cNvPr>
          <p:cNvSpPr/>
          <p:nvPr/>
        </p:nvSpPr>
        <p:spPr>
          <a:xfrm>
            <a:off x="2590995" y="1115524"/>
            <a:ext cx="2027446" cy="3144254"/>
          </a:xfrm>
          <a:prstGeom prst="rightArrow">
            <a:avLst>
              <a:gd name="adj1" fmla="val 66416"/>
              <a:gd name="adj2" fmla="val 45288"/>
            </a:avLst>
          </a:prstGeom>
          <a:solidFill>
            <a:schemeClr val="accent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EA9B20AA-7176-5DB4-9190-FA9BD6D6D9E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37043D60-858C-7C8B-8D3B-660A3ECF3E9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2456" y="636675"/>
            <a:ext cx="36000" cy="396000"/>
          </a:xfrm>
        </p:spPr>
        <p:txBody>
          <a:bodyPr/>
          <a:lstStyle/>
          <a:p>
            <a:endParaRPr lang="en-GB"/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A09CA259-CB79-5FAF-654A-9FAE44370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706" y="595366"/>
            <a:ext cx="10606838" cy="342211"/>
          </a:xfrm>
        </p:spPr>
        <p:txBody>
          <a:bodyPr/>
          <a:lstStyle/>
          <a:p>
            <a:r>
              <a:rPr lang="en-GB"/>
              <a:t>Real-time processing and correlation</a:t>
            </a:r>
          </a:p>
        </p:txBody>
      </p:sp>
      <p:pic>
        <p:nvPicPr>
          <p:cNvPr id="28" name="Picture 27" descr="A white arrows pointing to the center of a square&#10;&#10;Description automatically generated">
            <a:extLst>
              <a:ext uri="{FF2B5EF4-FFF2-40B4-BE49-F238E27FC236}">
                <a16:creationId xmlns:a16="http://schemas.microsoft.com/office/drawing/2014/main" id="{A6A463E6-B11C-422C-36C4-144E39B27C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2118972"/>
            <a:ext cx="533400" cy="508000"/>
          </a:xfrm>
          <a:prstGeom prst="rect">
            <a:avLst/>
          </a:prstGeom>
        </p:spPr>
      </p:pic>
      <p:pic>
        <p:nvPicPr>
          <p:cNvPr id="29" name="Picture 28" descr="A white arrows pointing to the center of a square&#10;&#10;Description automatically generated">
            <a:extLst>
              <a:ext uri="{FF2B5EF4-FFF2-40B4-BE49-F238E27FC236}">
                <a16:creationId xmlns:a16="http://schemas.microsoft.com/office/drawing/2014/main" id="{5B22BE68-E95F-3A20-577D-DB669BC6C6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2737863"/>
            <a:ext cx="533400" cy="508000"/>
          </a:xfrm>
          <a:prstGeom prst="rect">
            <a:avLst/>
          </a:prstGeom>
        </p:spPr>
      </p:pic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8D33CEC-A126-AD77-8DDD-6B08AC610C22}"/>
              </a:ext>
            </a:extLst>
          </p:cNvPr>
          <p:cNvCxnSpPr>
            <a:cxnSpLocks/>
          </p:cNvCxnSpPr>
          <p:nvPr/>
        </p:nvCxnSpPr>
        <p:spPr>
          <a:xfrm>
            <a:off x="2430155" y="2737863"/>
            <a:ext cx="601133" cy="0"/>
          </a:xfrm>
          <a:prstGeom prst="straightConnector1">
            <a:avLst/>
          </a:prstGeom>
          <a:ln w="34925">
            <a:solidFill>
              <a:srgbClr val="3F90D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Elbow Connector 32">
            <a:extLst>
              <a:ext uri="{FF2B5EF4-FFF2-40B4-BE49-F238E27FC236}">
                <a16:creationId xmlns:a16="http://schemas.microsoft.com/office/drawing/2014/main" id="{B5EC96C8-9A87-C1CF-105B-3B62B52EF085}"/>
              </a:ext>
            </a:extLst>
          </p:cNvPr>
          <p:cNvCxnSpPr>
            <a:cxnSpLocks/>
            <a:stCxn id="28" idx="3"/>
          </p:cNvCxnSpPr>
          <p:nvPr/>
        </p:nvCxnSpPr>
        <p:spPr>
          <a:xfrm>
            <a:off x="1981200" y="2372972"/>
            <a:ext cx="457423" cy="364891"/>
          </a:xfrm>
          <a:prstGeom prst="bentConnector3">
            <a:avLst/>
          </a:prstGeom>
          <a:ln w="34925">
            <a:solidFill>
              <a:srgbClr val="3F90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Elbow Connector 33">
            <a:extLst>
              <a:ext uri="{FF2B5EF4-FFF2-40B4-BE49-F238E27FC236}">
                <a16:creationId xmlns:a16="http://schemas.microsoft.com/office/drawing/2014/main" id="{3A95CBF7-84B4-B369-B70F-614833202AA9}"/>
              </a:ext>
            </a:extLst>
          </p:cNvPr>
          <p:cNvCxnSpPr>
            <a:cxnSpLocks/>
            <a:stCxn id="29" idx="3"/>
          </p:cNvCxnSpPr>
          <p:nvPr/>
        </p:nvCxnSpPr>
        <p:spPr>
          <a:xfrm flipV="1">
            <a:off x="1981200" y="2626972"/>
            <a:ext cx="228711" cy="364891"/>
          </a:xfrm>
          <a:prstGeom prst="bentConnector2">
            <a:avLst/>
          </a:prstGeom>
          <a:ln w="34925">
            <a:solidFill>
              <a:srgbClr val="3F90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66C7E06-B544-584B-29C4-74FDB6587014}"/>
              </a:ext>
            </a:extLst>
          </p:cNvPr>
          <p:cNvSpPr txBox="1"/>
          <p:nvPr/>
        </p:nvSpPr>
        <p:spPr>
          <a:xfrm>
            <a:off x="2430155" y="2442306"/>
            <a:ext cx="87206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1200" err="1"/>
              <a:t>gNMI</a:t>
            </a:r>
            <a:endParaRPr lang="en-GB" sz="120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6082FF0-550E-6976-7D80-912F63F3FA00}"/>
              </a:ext>
            </a:extLst>
          </p:cNvPr>
          <p:cNvSpPr txBox="1"/>
          <p:nvPr/>
        </p:nvSpPr>
        <p:spPr>
          <a:xfrm>
            <a:off x="3159455" y="2619332"/>
            <a:ext cx="45920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1200" err="1"/>
              <a:t>gNMIc</a:t>
            </a:r>
            <a:endParaRPr lang="en-GB" sz="1200"/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D238CEFE-F362-6C05-F6DA-984664B45D34}"/>
              </a:ext>
            </a:extLst>
          </p:cNvPr>
          <p:cNvCxnSpPr>
            <a:cxnSpLocks/>
          </p:cNvCxnSpPr>
          <p:nvPr/>
        </p:nvCxnSpPr>
        <p:spPr>
          <a:xfrm flipV="1">
            <a:off x="3712964" y="2714384"/>
            <a:ext cx="579859" cy="8468"/>
          </a:xfrm>
          <a:prstGeom prst="straightConnector1">
            <a:avLst/>
          </a:prstGeom>
          <a:ln w="34925">
            <a:solidFill>
              <a:srgbClr val="3F90D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Graphic 47" descr="Envelope outline">
            <a:extLst>
              <a:ext uri="{FF2B5EF4-FFF2-40B4-BE49-F238E27FC236}">
                <a16:creationId xmlns:a16="http://schemas.microsoft.com/office/drawing/2014/main" id="{7BE1C438-8DD4-F171-ACEC-65A937D31A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60780" y="2430583"/>
            <a:ext cx="565151" cy="565151"/>
          </a:xfrm>
          <a:prstGeom prst="rect">
            <a:avLst/>
          </a:prstGeom>
        </p:spPr>
      </p:pic>
      <p:pic>
        <p:nvPicPr>
          <p:cNvPr id="52" name="Graphic 51" descr="Database outline">
            <a:extLst>
              <a:ext uri="{FF2B5EF4-FFF2-40B4-BE49-F238E27FC236}">
                <a16:creationId xmlns:a16="http://schemas.microsoft.com/office/drawing/2014/main" id="{285ED729-6AB0-E5C5-1A70-BC14B25B71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H="1">
            <a:off x="5996789" y="1889515"/>
            <a:ext cx="700787" cy="700787"/>
          </a:xfrm>
          <a:prstGeom prst="rect">
            <a:avLst/>
          </a:prstGeom>
        </p:spPr>
      </p:pic>
      <p:cxnSp>
        <p:nvCxnSpPr>
          <p:cNvPr id="53" name="Elbow Connector 52">
            <a:extLst>
              <a:ext uri="{FF2B5EF4-FFF2-40B4-BE49-F238E27FC236}">
                <a16:creationId xmlns:a16="http://schemas.microsoft.com/office/drawing/2014/main" id="{BD8E01DB-2470-5BC0-259F-FB19FC49D177}"/>
              </a:ext>
            </a:extLst>
          </p:cNvPr>
          <p:cNvCxnSpPr>
            <a:cxnSpLocks/>
          </p:cNvCxnSpPr>
          <p:nvPr/>
        </p:nvCxnSpPr>
        <p:spPr>
          <a:xfrm flipV="1">
            <a:off x="5376553" y="2229892"/>
            <a:ext cx="651749" cy="492960"/>
          </a:xfrm>
          <a:prstGeom prst="bentConnector3">
            <a:avLst>
              <a:gd name="adj1" fmla="val 636"/>
            </a:avLst>
          </a:prstGeom>
          <a:ln w="34925">
            <a:solidFill>
              <a:srgbClr val="3F90D4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3478C06B-B458-1224-14DF-9AFFA47CC95B}"/>
              </a:ext>
            </a:extLst>
          </p:cNvPr>
          <p:cNvSpPr txBox="1"/>
          <p:nvPr/>
        </p:nvSpPr>
        <p:spPr>
          <a:xfrm>
            <a:off x="6642018" y="2118972"/>
            <a:ext cx="87206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1200"/>
              <a:t>TSDB</a:t>
            </a:r>
          </a:p>
        </p:txBody>
      </p:sp>
      <p:cxnSp>
        <p:nvCxnSpPr>
          <p:cNvPr id="60" name="Elbow Connector 59">
            <a:extLst>
              <a:ext uri="{FF2B5EF4-FFF2-40B4-BE49-F238E27FC236}">
                <a16:creationId xmlns:a16="http://schemas.microsoft.com/office/drawing/2014/main" id="{29FAF80D-C2A2-F767-8E73-681A35CBF1A4}"/>
              </a:ext>
            </a:extLst>
          </p:cNvPr>
          <p:cNvCxnSpPr>
            <a:cxnSpLocks/>
            <a:endCxn id="66" idx="1"/>
          </p:cNvCxnSpPr>
          <p:nvPr/>
        </p:nvCxnSpPr>
        <p:spPr>
          <a:xfrm>
            <a:off x="4970381" y="2722852"/>
            <a:ext cx="829612" cy="440183"/>
          </a:xfrm>
          <a:prstGeom prst="bentConnector3">
            <a:avLst>
              <a:gd name="adj1" fmla="val 50000"/>
            </a:avLst>
          </a:prstGeom>
          <a:ln w="34925">
            <a:solidFill>
              <a:srgbClr val="3F90D4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ounded Rectangle 65">
            <a:extLst>
              <a:ext uri="{FF2B5EF4-FFF2-40B4-BE49-F238E27FC236}">
                <a16:creationId xmlns:a16="http://schemas.microsoft.com/office/drawing/2014/main" id="{3F5982E8-71E1-4E5D-64FA-B038BD802367}"/>
              </a:ext>
            </a:extLst>
          </p:cNvPr>
          <p:cNvSpPr/>
          <p:nvPr/>
        </p:nvSpPr>
        <p:spPr>
          <a:xfrm>
            <a:off x="5799993" y="2815864"/>
            <a:ext cx="1295632" cy="694341"/>
          </a:xfrm>
          <a:prstGeom prst="roundRect">
            <a:avLst/>
          </a:prstGeom>
          <a:solidFill>
            <a:srgbClr val="3F90D4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Sanitization</a:t>
            </a:r>
          </a:p>
        </p:txBody>
      </p:sp>
      <p:pic>
        <p:nvPicPr>
          <p:cNvPr id="70" name="Graphic 69" descr="Envelope outline">
            <a:extLst>
              <a:ext uri="{FF2B5EF4-FFF2-40B4-BE49-F238E27FC236}">
                <a16:creationId xmlns:a16="http://schemas.microsoft.com/office/drawing/2014/main" id="{7D899534-4655-D548-F1AF-98B23B4506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446018" y="2876275"/>
            <a:ext cx="573518" cy="573518"/>
          </a:xfrm>
          <a:prstGeom prst="rect">
            <a:avLst/>
          </a:prstGeom>
        </p:spPr>
      </p:pic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9C5B0346-59DC-160C-3446-E6C280DEF55D}"/>
              </a:ext>
            </a:extLst>
          </p:cNvPr>
          <p:cNvCxnSpPr>
            <a:cxnSpLocks/>
          </p:cNvCxnSpPr>
          <p:nvPr/>
        </p:nvCxnSpPr>
        <p:spPr>
          <a:xfrm flipV="1">
            <a:off x="7095625" y="3163034"/>
            <a:ext cx="368389" cy="1"/>
          </a:xfrm>
          <a:prstGeom prst="straightConnector1">
            <a:avLst/>
          </a:prstGeom>
          <a:ln w="34925">
            <a:solidFill>
              <a:srgbClr val="3F90D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Rounded Rectangle 81">
            <a:extLst>
              <a:ext uri="{FF2B5EF4-FFF2-40B4-BE49-F238E27FC236}">
                <a16:creationId xmlns:a16="http://schemas.microsoft.com/office/drawing/2014/main" id="{51AAF042-4525-31E5-9DFE-6EE64404AEC6}"/>
              </a:ext>
            </a:extLst>
          </p:cNvPr>
          <p:cNvSpPr/>
          <p:nvPr/>
        </p:nvSpPr>
        <p:spPr>
          <a:xfrm>
            <a:off x="8687055" y="2807400"/>
            <a:ext cx="1295632" cy="694341"/>
          </a:xfrm>
          <a:prstGeom prst="roundRect">
            <a:avLst/>
          </a:prstGeom>
          <a:solidFill>
            <a:srgbClr val="763DAC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BGP Correlator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3957746B-26BA-3DB1-5B9D-133A51FE7797}"/>
              </a:ext>
            </a:extLst>
          </p:cNvPr>
          <p:cNvCxnSpPr>
            <a:cxnSpLocks/>
          </p:cNvCxnSpPr>
          <p:nvPr/>
        </p:nvCxnSpPr>
        <p:spPr>
          <a:xfrm flipV="1">
            <a:off x="8019536" y="3157271"/>
            <a:ext cx="667519" cy="11526"/>
          </a:xfrm>
          <a:prstGeom prst="straightConnector1">
            <a:avLst/>
          </a:prstGeom>
          <a:ln w="34925">
            <a:solidFill>
              <a:srgbClr val="763DA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6" name="Graphic 85" descr="Database outline">
            <a:extLst>
              <a:ext uri="{FF2B5EF4-FFF2-40B4-BE49-F238E27FC236}">
                <a16:creationId xmlns:a16="http://schemas.microsoft.com/office/drawing/2014/main" id="{DCBDF3D3-7E04-4431-F5DE-2E45863E4C6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H="1">
            <a:off x="8984477" y="1899554"/>
            <a:ext cx="700787" cy="700787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F238C91F-4547-9B8E-7060-D31890F16B91}"/>
              </a:ext>
            </a:extLst>
          </p:cNvPr>
          <p:cNvSpPr txBox="1"/>
          <p:nvPr/>
        </p:nvSpPr>
        <p:spPr>
          <a:xfrm>
            <a:off x="9649430" y="2137564"/>
            <a:ext cx="87206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1200"/>
              <a:t>ML Models</a:t>
            </a:r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C08B5738-BCBE-0940-D9D4-B146520AE1E6}"/>
              </a:ext>
            </a:extLst>
          </p:cNvPr>
          <p:cNvCxnSpPr>
            <a:cxnSpLocks/>
            <a:stCxn id="86" idx="2"/>
            <a:endCxn id="82" idx="0"/>
          </p:cNvCxnSpPr>
          <p:nvPr/>
        </p:nvCxnSpPr>
        <p:spPr>
          <a:xfrm>
            <a:off x="9334870" y="2600341"/>
            <a:ext cx="1" cy="207059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1" name="Graphic 90" descr="Envelope outline">
            <a:extLst>
              <a:ext uri="{FF2B5EF4-FFF2-40B4-BE49-F238E27FC236}">
                <a16:creationId xmlns:a16="http://schemas.microsoft.com/office/drawing/2014/main" id="{3B74DFD6-6D4B-847A-22CB-D0B6C358B2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061987" y="3871037"/>
            <a:ext cx="564008" cy="564008"/>
          </a:xfrm>
          <a:prstGeom prst="rect">
            <a:avLst/>
          </a:prstGeom>
        </p:spPr>
      </p:pic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96861FEE-5675-F4DB-09DA-4785AD77A7FE}"/>
              </a:ext>
            </a:extLst>
          </p:cNvPr>
          <p:cNvCxnSpPr>
            <a:cxnSpLocks/>
          </p:cNvCxnSpPr>
          <p:nvPr/>
        </p:nvCxnSpPr>
        <p:spPr>
          <a:xfrm>
            <a:off x="9334869" y="3520466"/>
            <a:ext cx="0" cy="44895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Rounded Rectangle 94">
            <a:extLst>
              <a:ext uri="{FF2B5EF4-FFF2-40B4-BE49-F238E27FC236}">
                <a16:creationId xmlns:a16="http://schemas.microsoft.com/office/drawing/2014/main" id="{3B098193-B9F5-974C-7004-9E4741C98822}"/>
              </a:ext>
            </a:extLst>
          </p:cNvPr>
          <p:cNvSpPr/>
          <p:nvPr/>
        </p:nvSpPr>
        <p:spPr>
          <a:xfrm>
            <a:off x="7592308" y="5359703"/>
            <a:ext cx="1295632" cy="694341"/>
          </a:xfrm>
          <a:prstGeom prst="roundRect">
            <a:avLst/>
          </a:prstGeom>
          <a:solidFill>
            <a:srgbClr val="763DAC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Proposers</a:t>
            </a:r>
          </a:p>
        </p:txBody>
      </p:sp>
      <p:sp>
        <p:nvSpPr>
          <p:cNvPr id="96" name="Rounded Rectangle 95">
            <a:extLst>
              <a:ext uri="{FF2B5EF4-FFF2-40B4-BE49-F238E27FC236}">
                <a16:creationId xmlns:a16="http://schemas.microsoft.com/office/drawing/2014/main" id="{35999961-DE30-5ADB-0964-A03D1EB61E98}"/>
              </a:ext>
            </a:extLst>
          </p:cNvPr>
          <p:cNvSpPr/>
          <p:nvPr/>
        </p:nvSpPr>
        <p:spPr>
          <a:xfrm>
            <a:off x="9826394" y="5359703"/>
            <a:ext cx="1295632" cy="694341"/>
          </a:xfrm>
          <a:prstGeom prst="roundRect">
            <a:avLst/>
          </a:prstGeom>
          <a:solidFill>
            <a:srgbClr val="763DAC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err="1"/>
              <a:t>Alerters</a:t>
            </a:r>
            <a:endParaRPr lang="en-GB" sz="1100"/>
          </a:p>
        </p:txBody>
      </p:sp>
      <p:cxnSp>
        <p:nvCxnSpPr>
          <p:cNvPr id="97" name="Elbow Connector 96">
            <a:extLst>
              <a:ext uri="{FF2B5EF4-FFF2-40B4-BE49-F238E27FC236}">
                <a16:creationId xmlns:a16="http://schemas.microsoft.com/office/drawing/2014/main" id="{3A2C618E-1D92-6C65-9CBB-0CB2ECF26B91}"/>
              </a:ext>
            </a:extLst>
          </p:cNvPr>
          <p:cNvCxnSpPr>
            <a:cxnSpLocks/>
            <a:endCxn id="95" idx="0"/>
          </p:cNvCxnSpPr>
          <p:nvPr/>
        </p:nvCxnSpPr>
        <p:spPr>
          <a:xfrm rot="10800000" flipV="1">
            <a:off x="8240125" y="4693177"/>
            <a:ext cx="1094745" cy="666526"/>
          </a:xfrm>
          <a:prstGeom prst="bentConnector2">
            <a:avLst/>
          </a:prstGeom>
          <a:ln w="34925">
            <a:solidFill>
              <a:srgbClr val="763DAC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Elbow Connector 102">
            <a:extLst>
              <a:ext uri="{FF2B5EF4-FFF2-40B4-BE49-F238E27FC236}">
                <a16:creationId xmlns:a16="http://schemas.microsoft.com/office/drawing/2014/main" id="{8A0B79FF-D781-3AA7-8804-BB7EFB1CD202}"/>
              </a:ext>
            </a:extLst>
          </p:cNvPr>
          <p:cNvCxnSpPr>
            <a:cxnSpLocks/>
            <a:endCxn id="96" idx="0"/>
          </p:cNvCxnSpPr>
          <p:nvPr/>
        </p:nvCxnSpPr>
        <p:spPr>
          <a:xfrm>
            <a:off x="9324065" y="4693177"/>
            <a:ext cx="1150145" cy="666526"/>
          </a:xfrm>
          <a:prstGeom prst="bentConnector2">
            <a:avLst/>
          </a:prstGeom>
          <a:ln w="34925">
            <a:solidFill>
              <a:srgbClr val="763DA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0AA179F1-178C-9813-9DA0-CE0974BC46F9}"/>
              </a:ext>
            </a:extLst>
          </p:cNvPr>
          <p:cNvCxnSpPr/>
          <p:nvPr/>
        </p:nvCxnSpPr>
        <p:spPr>
          <a:xfrm>
            <a:off x="9334869" y="4350429"/>
            <a:ext cx="0" cy="342748"/>
          </a:xfrm>
          <a:prstGeom prst="line">
            <a:avLst/>
          </a:prstGeom>
          <a:ln w="34925">
            <a:solidFill>
              <a:srgbClr val="763DA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>
            <a:extLst>
              <a:ext uri="{FF2B5EF4-FFF2-40B4-BE49-F238E27FC236}">
                <a16:creationId xmlns:a16="http://schemas.microsoft.com/office/drawing/2014/main" id="{01262BA1-3993-821E-D0CA-29956BFAB2C5}"/>
              </a:ext>
            </a:extLst>
          </p:cNvPr>
          <p:cNvCxnSpPr>
            <a:cxnSpLocks/>
          </p:cNvCxnSpPr>
          <p:nvPr/>
        </p:nvCxnSpPr>
        <p:spPr>
          <a:xfrm flipH="1">
            <a:off x="4035995" y="5706873"/>
            <a:ext cx="1349192" cy="0"/>
          </a:xfrm>
          <a:prstGeom prst="straightConnector1">
            <a:avLst/>
          </a:prstGeom>
          <a:ln w="34925">
            <a:solidFill>
              <a:srgbClr val="23438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Elbow Connector 138">
            <a:extLst>
              <a:ext uri="{FF2B5EF4-FFF2-40B4-BE49-F238E27FC236}">
                <a16:creationId xmlns:a16="http://schemas.microsoft.com/office/drawing/2014/main" id="{360E6BDA-7403-8CB6-80FC-DC6D85AABB69}"/>
              </a:ext>
            </a:extLst>
          </p:cNvPr>
          <p:cNvCxnSpPr>
            <a:cxnSpLocks/>
            <a:stCxn id="117" idx="1"/>
          </p:cNvCxnSpPr>
          <p:nvPr/>
        </p:nvCxnSpPr>
        <p:spPr>
          <a:xfrm rot="10800000">
            <a:off x="1706775" y="3393387"/>
            <a:ext cx="706600" cy="2175487"/>
          </a:xfrm>
          <a:prstGeom prst="bentConnector2">
            <a:avLst/>
          </a:prstGeom>
          <a:ln w="34925">
            <a:solidFill>
              <a:srgbClr val="234385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Graphic 146" descr="Envelope outline">
            <a:extLst>
              <a:ext uri="{FF2B5EF4-FFF2-40B4-BE49-F238E27FC236}">
                <a16:creationId xmlns:a16="http://schemas.microsoft.com/office/drawing/2014/main" id="{978C1C5B-A27A-E872-3D44-8ACDA5C3EE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356687" y="5422151"/>
            <a:ext cx="564008" cy="564008"/>
          </a:xfrm>
          <a:prstGeom prst="rect">
            <a:avLst/>
          </a:prstGeom>
        </p:spPr>
      </p:pic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818DA98F-B814-D287-6E40-C27DC164CF3E}"/>
              </a:ext>
            </a:extLst>
          </p:cNvPr>
          <p:cNvCxnSpPr>
            <a:cxnSpLocks/>
          </p:cNvCxnSpPr>
          <p:nvPr/>
        </p:nvCxnSpPr>
        <p:spPr>
          <a:xfrm flipH="1">
            <a:off x="5903268" y="5678813"/>
            <a:ext cx="1689040" cy="0"/>
          </a:xfrm>
          <a:prstGeom prst="straightConnector1">
            <a:avLst/>
          </a:prstGeom>
          <a:ln w="34925">
            <a:solidFill>
              <a:srgbClr val="763DA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Elbow Connector 154">
            <a:extLst>
              <a:ext uri="{FF2B5EF4-FFF2-40B4-BE49-F238E27FC236}">
                <a16:creationId xmlns:a16="http://schemas.microsoft.com/office/drawing/2014/main" id="{E14CF6AD-7678-6CF0-FDFB-35CE5370308A}"/>
              </a:ext>
            </a:extLst>
          </p:cNvPr>
          <p:cNvCxnSpPr>
            <a:cxnSpLocks/>
            <a:stCxn id="117" idx="0"/>
          </p:cNvCxnSpPr>
          <p:nvPr/>
        </p:nvCxnSpPr>
        <p:spPr>
          <a:xfrm rot="5400000" flipH="1" flipV="1">
            <a:off x="2324004" y="3997328"/>
            <a:ext cx="2108771" cy="2"/>
          </a:xfrm>
          <a:prstGeom prst="bentConnector3">
            <a:avLst>
              <a:gd name="adj1" fmla="val 50000"/>
            </a:avLst>
          </a:prstGeom>
          <a:ln w="34925">
            <a:solidFill>
              <a:srgbClr val="234385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5365EDD-AB88-E832-4A7D-C62846ABEF78}"/>
              </a:ext>
            </a:extLst>
          </p:cNvPr>
          <p:cNvGrpSpPr/>
          <p:nvPr/>
        </p:nvGrpSpPr>
        <p:grpSpPr>
          <a:xfrm>
            <a:off x="2413375" y="5051714"/>
            <a:ext cx="1930025" cy="1034318"/>
            <a:chOff x="2105970" y="5049079"/>
            <a:chExt cx="1930025" cy="1034318"/>
          </a:xfrm>
        </p:grpSpPr>
        <p:sp>
          <p:nvSpPr>
            <p:cNvPr id="117" name="Rounded Rectangle 116">
              <a:extLst>
                <a:ext uri="{FF2B5EF4-FFF2-40B4-BE49-F238E27FC236}">
                  <a16:creationId xmlns:a16="http://schemas.microsoft.com/office/drawing/2014/main" id="{D8781803-E417-3356-E4C1-F7BFBCEFA0E8}"/>
                </a:ext>
              </a:extLst>
            </p:cNvPr>
            <p:cNvSpPr/>
            <p:nvPr/>
          </p:nvSpPr>
          <p:spPr>
            <a:xfrm>
              <a:off x="2105970" y="5049079"/>
              <a:ext cx="1930025" cy="1034318"/>
            </a:xfrm>
            <a:prstGeom prst="roundRect">
              <a:avLst/>
            </a:prstGeom>
            <a:solidFill>
              <a:srgbClr val="234385"/>
            </a:solidFill>
            <a:ln w="508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/>
            </a:p>
          </p:txBody>
        </p:sp>
        <p:pic>
          <p:nvPicPr>
            <p:cNvPr id="164" name="Picture 163" descr="A logo with white text&#10;&#10;Description automatically generated">
              <a:extLst>
                <a:ext uri="{FF2B5EF4-FFF2-40B4-BE49-F238E27FC236}">
                  <a16:creationId xmlns:a16="http://schemas.microsoft.com/office/drawing/2014/main" id="{85A67730-7C04-F331-23AA-1AAD8DD616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05970" y="5176454"/>
              <a:ext cx="1802753" cy="779568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9821C7A-B3DE-A9F7-22A0-FD56605EEAD6}"/>
              </a:ext>
            </a:extLst>
          </p:cNvPr>
          <p:cNvSpPr txBox="1"/>
          <p:nvPr/>
        </p:nvSpPr>
        <p:spPr>
          <a:xfrm>
            <a:off x="5799886" y="4092324"/>
            <a:ext cx="103382" cy="4571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E8E85C-25DA-EDF0-5B93-EE7BB368ABE9}"/>
              </a:ext>
            </a:extLst>
          </p:cNvPr>
          <p:cNvSpPr txBox="1"/>
          <p:nvPr/>
        </p:nvSpPr>
        <p:spPr>
          <a:xfrm>
            <a:off x="2811471" y="2018080"/>
            <a:ext cx="1295632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+/- 100k e/</a:t>
            </a:r>
            <a:r>
              <a:rPr lang="en-GB" sz="1600" b="1" err="1"/>
              <a:t>ps</a:t>
            </a:r>
            <a:endParaRPr lang="en-GB" sz="1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683C4-0524-9BB5-0F25-9BF101345350}"/>
              </a:ext>
            </a:extLst>
          </p:cNvPr>
          <p:cNvSpPr txBox="1"/>
          <p:nvPr/>
        </p:nvSpPr>
        <p:spPr>
          <a:xfrm>
            <a:off x="7022815" y="2307419"/>
            <a:ext cx="1682091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+/- 5 tot 10k e/</a:t>
            </a:r>
            <a:r>
              <a:rPr lang="en-GB" sz="1600" b="1" err="1"/>
              <a:t>ps</a:t>
            </a:r>
            <a:endParaRPr lang="en-GB" sz="1600" b="1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C25DF3E-8BA7-918E-8922-A62AA6C931FD}"/>
              </a:ext>
            </a:extLst>
          </p:cNvPr>
          <p:cNvSpPr/>
          <p:nvPr/>
        </p:nvSpPr>
        <p:spPr>
          <a:xfrm>
            <a:off x="10176369" y="2803998"/>
            <a:ext cx="1295632" cy="694341"/>
          </a:xfrm>
          <a:prstGeom prst="roundRect">
            <a:avLst/>
          </a:prstGeom>
          <a:solidFill>
            <a:srgbClr val="763DAC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Other Correlator</a:t>
            </a:r>
          </a:p>
        </p:txBody>
      </p:sp>
      <p:pic>
        <p:nvPicPr>
          <p:cNvPr id="16" name="Picture 15" descr="A blue and black logo&#10;&#10;AI-generated content may be incorrect.">
            <a:extLst>
              <a:ext uri="{FF2B5EF4-FFF2-40B4-BE49-F238E27FC236}">
                <a16:creationId xmlns:a16="http://schemas.microsoft.com/office/drawing/2014/main" id="{EC12BD31-0877-F7A7-00A7-13F64CCDAD4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477" y="1521106"/>
            <a:ext cx="1500675" cy="55786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CD74CCB-78E3-AE9D-2808-B6CAA4850B0B}"/>
              </a:ext>
            </a:extLst>
          </p:cNvPr>
          <p:cNvSpPr txBox="1"/>
          <p:nvPr/>
        </p:nvSpPr>
        <p:spPr>
          <a:xfrm>
            <a:off x="8069680" y="3724349"/>
            <a:ext cx="1014062" cy="24743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+/- 10 e/</a:t>
            </a:r>
            <a:r>
              <a:rPr lang="en-GB" sz="1600" b="1" err="1"/>
              <a:t>ps</a:t>
            </a:r>
            <a:endParaRPr lang="en-GB" sz="1600" b="1"/>
          </a:p>
        </p:txBody>
      </p:sp>
      <p:pic>
        <p:nvPicPr>
          <p:cNvPr id="19" name="Picture 18" descr="A logo of a sun&#10;&#10;AI-generated content may be incorrect.">
            <a:extLst>
              <a:ext uri="{FF2B5EF4-FFF2-40B4-BE49-F238E27FC236}">
                <a16:creationId xmlns:a16="http://schemas.microsoft.com/office/drawing/2014/main" id="{52540CEC-963A-C83B-1E65-287B157E670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8432" y="4951309"/>
            <a:ext cx="680346" cy="51065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B67EC34-BDEA-6BD1-933E-D9358DE19980}"/>
              </a:ext>
            </a:extLst>
          </p:cNvPr>
          <p:cNvSpPr txBox="1"/>
          <p:nvPr/>
        </p:nvSpPr>
        <p:spPr>
          <a:xfrm>
            <a:off x="5293716" y="5129689"/>
            <a:ext cx="689005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events</a:t>
            </a:r>
          </a:p>
        </p:txBody>
      </p:sp>
      <p:pic>
        <p:nvPicPr>
          <p:cNvPr id="22" name="Picture 21" descr="A stamp with a person's face&#10;&#10;AI-generated content may be incorrect.">
            <a:extLst>
              <a:ext uri="{FF2B5EF4-FFF2-40B4-BE49-F238E27FC236}">
                <a16:creationId xmlns:a16="http://schemas.microsoft.com/office/drawing/2014/main" id="{EB93F34C-5936-A440-3AC8-B2D4976AE97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8404" y="1166822"/>
            <a:ext cx="1140701" cy="1399396"/>
          </a:xfrm>
          <a:prstGeom prst="rect">
            <a:avLst/>
          </a:prstGeom>
        </p:spPr>
      </p:pic>
      <p:pic>
        <p:nvPicPr>
          <p:cNvPr id="24" name="Picture 23" descr="A logo with a flame and a drop of water&#10;&#10;AI-generated content may be incorrect.">
            <a:extLst>
              <a:ext uri="{FF2B5EF4-FFF2-40B4-BE49-F238E27FC236}">
                <a16:creationId xmlns:a16="http://schemas.microsoft.com/office/drawing/2014/main" id="{B8AD7F18-FF3D-0CA9-8DA9-5CE217C1F09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1987" y="1405743"/>
            <a:ext cx="1174887" cy="318525"/>
          </a:xfrm>
          <a:prstGeom prst="rect">
            <a:avLst/>
          </a:prstGeom>
        </p:spPr>
      </p:pic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BD878E10-FEF1-46EA-2CE4-3765C422C824}"/>
              </a:ext>
            </a:extLst>
          </p:cNvPr>
          <p:cNvSpPr/>
          <p:nvPr/>
        </p:nvSpPr>
        <p:spPr>
          <a:xfrm>
            <a:off x="10375152" y="2989528"/>
            <a:ext cx="1295632" cy="694341"/>
          </a:xfrm>
          <a:prstGeom prst="roundRect">
            <a:avLst/>
          </a:prstGeom>
          <a:solidFill>
            <a:srgbClr val="763DAC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Other Correlator</a:t>
            </a: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0E0CB90A-8B21-B59D-3687-716F9A3D70A6}"/>
              </a:ext>
            </a:extLst>
          </p:cNvPr>
          <p:cNvSpPr/>
          <p:nvPr/>
        </p:nvSpPr>
        <p:spPr>
          <a:xfrm>
            <a:off x="10573935" y="3188311"/>
            <a:ext cx="1295632" cy="694341"/>
          </a:xfrm>
          <a:prstGeom prst="roundRect">
            <a:avLst/>
          </a:prstGeom>
          <a:solidFill>
            <a:srgbClr val="763DAC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Other Correlator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9682FA1-9B2F-6212-B104-5C5EA976A547}"/>
              </a:ext>
            </a:extLst>
          </p:cNvPr>
          <p:cNvSpPr txBox="1"/>
          <p:nvPr/>
        </p:nvSpPr>
        <p:spPr>
          <a:xfrm>
            <a:off x="1218812" y="1754389"/>
            <a:ext cx="1295632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Network</a:t>
            </a:r>
          </a:p>
        </p:txBody>
      </p:sp>
      <p:sp>
        <p:nvSpPr>
          <p:cNvPr id="46" name="Right Arrow 45">
            <a:extLst>
              <a:ext uri="{FF2B5EF4-FFF2-40B4-BE49-F238E27FC236}">
                <a16:creationId xmlns:a16="http://schemas.microsoft.com/office/drawing/2014/main" id="{6D6D4E85-D915-00A4-54AD-835C2F2C6075}"/>
              </a:ext>
            </a:extLst>
          </p:cNvPr>
          <p:cNvSpPr/>
          <p:nvPr/>
        </p:nvSpPr>
        <p:spPr>
          <a:xfrm>
            <a:off x="7205494" y="2604957"/>
            <a:ext cx="1295632" cy="291261"/>
          </a:xfrm>
          <a:prstGeom prst="rightArrow">
            <a:avLst>
              <a:gd name="adj1" fmla="val 55592"/>
              <a:gd name="adj2" fmla="val 85243"/>
            </a:avLst>
          </a:prstGeom>
          <a:solidFill>
            <a:schemeClr val="accent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47" name="Right Arrow 46">
            <a:extLst>
              <a:ext uri="{FF2B5EF4-FFF2-40B4-BE49-F238E27FC236}">
                <a16:creationId xmlns:a16="http://schemas.microsoft.com/office/drawing/2014/main" id="{CC544739-F22F-5718-C67F-B37336C9E429}"/>
              </a:ext>
            </a:extLst>
          </p:cNvPr>
          <p:cNvSpPr/>
          <p:nvPr/>
        </p:nvSpPr>
        <p:spPr>
          <a:xfrm rot="5400000">
            <a:off x="9188180" y="3653700"/>
            <a:ext cx="293377" cy="141298"/>
          </a:xfrm>
          <a:prstGeom prst="rightArrow">
            <a:avLst>
              <a:gd name="adj1" fmla="val 31659"/>
              <a:gd name="adj2" fmla="val 44665"/>
            </a:avLst>
          </a:prstGeom>
          <a:solidFill>
            <a:schemeClr val="accent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944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6" grpId="0"/>
      <p:bldP spid="7" grpId="0"/>
      <p:bldP spid="17" grpId="0"/>
      <p:bldP spid="20" grpId="0"/>
      <p:bldP spid="4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FF7F8-E081-DEED-E902-199F6BCFB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A42391A-300B-E601-91C4-03ECFDE4B03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DDB7-E099-4251-337B-6B64C713E3B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D4F5127-3461-E5F3-EBE9-C593D67EB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161" y="722313"/>
            <a:ext cx="9050019" cy="342211"/>
          </a:xfrm>
        </p:spPr>
        <p:txBody>
          <a:bodyPr/>
          <a:lstStyle/>
          <a:p>
            <a:r>
              <a:rPr lang="en-GB"/>
              <a:t>Correlator Pipeline -  anomaly detection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4C7320-C873-CD04-DE60-331785946385}"/>
              </a:ext>
            </a:extLst>
          </p:cNvPr>
          <p:cNvSpPr txBox="1"/>
          <p:nvPr/>
        </p:nvSpPr>
        <p:spPr>
          <a:xfrm>
            <a:off x="6241847" y="2922853"/>
            <a:ext cx="1656734" cy="20154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200">
                <a:solidFill>
                  <a:schemeClr val="bg1"/>
                </a:solidFill>
              </a:rPr>
              <a:t>Peering is </a:t>
            </a:r>
            <a:r>
              <a:rPr lang="en-GB" sz="1200" b="1">
                <a:solidFill>
                  <a:schemeClr val="bg1"/>
                </a:solidFill>
              </a:rPr>
              <a:t>Established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28EF69-9FE4-51CF-5B85-A3FF2889707C}"/>
              </a:ext>
            </a:extLst>
          </p:cNvPr>
          <p:cNvSpPr txBox="1"/>
          <p:nvPr/>
        </p:nvSpPr>
        <p:spPr>
          <a:xfrm>
            <a:off x="5661741" y="3819715"/>
            <a:ext cx="1238866" cy="20154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200">
                <a:solidFill>
                  <a:schemeClr val="bg1"/>
                </a:solidFill>
              </a:rPr>
              <a:t>No prefixes received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D439B3B4-23DC-A55E-ED78-29C4B91862AB}"/>
              </a:ext>
            </a:extLst>
          </p:cNvPr>
          <p:cNvSpPr/>
          <p:nvPr/>
        </p:nvSpPr>
        <p:spPr>
          <a:xfrm>
            <a:off x="531258" y="2273698"/>
            <a:ext cx="1478819" cy="2049137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7F72C3-92F6-0840-BD9D-B1DA5C095712}"/>
              </a:ext>
            </a:extLst>
          </p:cNvPr>
          <p:cNvSpPr txBox="1"/>
          <p:nvPr/>
        </p:nvSpPr>
        <p:spPr>
          <a:xfrm>
            <a:off x="531258" y="1745959"/>
            <a:ext cx="1682091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+/- 5 tot 10k e/</a:t>
            </a:r>
            <a:r>
              <a:rPr lang="en-GB" sz="1600" b="1" err="1"/>
              <a:t>ps</a:t>
            </a:r>
            <a:endParaRPr lang="en-GB" sz="1600" b="1"/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0E78174B-7287-AEC6-1C3F-814D6CF1B235}"/>
              </a:ext>
            </a:extLst>
          </p:cNvPr>
          <p:cNvSpPr/>
          <p:nvPr/>
        </p:nvSpPr>
        <p:spPr>
          <a:xfrm>
            <a:off x="2724370" y="2414201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03267A53-BC42-A980-FEFB-D9FC5B8E4D51}"/>
              </a:ext>
            </a:extLst>
          </p:cNvPr>
          <p:cNvSpPr/>
          <p:nvPr/>
        </p:nvSpPr>
        <p:spPr>
          <a:xfrm>
            <a:off x="2820487" y="25591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7BB587FA-4711-4CCF-706B-0CB0DADE2631}"/>
              </a:ext>
            </a:extLst>
          </p:cNvPr>
          <p:cNvSpPr/>
          <p:nvPr/>
        </p:nvSpPr>
        <p:spPr>
          <a:xfrm>
            <a:off x="2972887" y="27115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93B45A3A-9E86-0A9B-E571-EF0B417546D2}"/>
              </a:ext>
            </a:extLst>
          </p:cNvPr>
          <p:cNvSpPr/>
          <p:nvPr/>
        </p:nvSpPr>
        <p:spPr>
          <a:xfrm>
            <a:off x="3125287" y="28639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2D9BB089-C011-67BD-37C5-24C339208A1C}"/>
              </a:ext>
            </a:extLst>
          </p:cNvPr>
          <p:cNvSpPr/>
          <p:nvPr/>
        </p:nvSpPr>
        <p:spPr>
          <a:xfrm>
            <a:off x="3277687" y="30163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3BDC747B-0CB5-0728-1407-59295C930949}"/>
              </a:ext>
            </a:extLst>
          </p:cNvPr>
          <p:cNvSpPr/>
          <p:nvPr/>
        </p:nvSpPr>
        <p:spPr>
          <a:xfrm>
            <a:off x="3430087" y="31687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96E98013-7B76-47E9-9DAC-7BB4CF29DAC8}"/>
              </a:ext>
            </a:extLst>
          </p:cNvPr>
          <p:cNvSpPr/>
          <p:nvPr/>
        </p:nvSpPr>
        <p:spPr>
          <a:xfrm>
            <a:off x="3582487" y="33211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Correlators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87EDB9DD-4D62-BF09-0228-2346A56A7C3F}"/>
              </a:ext>
            </a:extLst>
          </p:cNvPr>
          <p:cNvSpPr/>
          <p:nvPr/>
        </p:nvSpPr>
        <p:spPr>
          <a:xfrm>
            <a:off x="3734887" y="3473542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Inference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01D43AE-8D71-D385-C0D3-AF408ECAB8A1}"/>
              </a:ext>
            </a:extLst>
          </p:cNvPr>
          <p:cNvSpPr txBox="1"/>
          <p:nvPr/>
        </p:nvSpPr>
        <p:spPr>
          <a:xfrm>
            <a:off x="2561465" y="1767584"/>
            <a:ext cx="2644138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Resolution of 1 minute</a:t>
            </a:r>
          </a:p>
        </p:txBody>
      </p:sp>
      <p:sp>
        <p:nvSpPr>
          <p:cNvPr id="27" name="Right Arrow 26">
            <a:extLst>
              <a:ext uri="{FF2B5EF4-FFF2-40B4-BE49-F238E27FC236}">
                <a16:creationId xmlns:a16="http://schemas.microsoft.com/office/drawing/2014/main" id="{2B4781D1-3637-A497-1DE1-84B0FB374E28}"/>
              </a:ext>
            </a:extLst>
          </p:cNvPr>
          <p:cNvSpPr/>
          <p:nvPr/>
        </p:nvSpPr>
        <p:spPr>
          <a:xfrm>
            <a:off x="5661742" y="2906313"/>
            <a:ext cx="1584298" cy="289882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FF0DD4C-6437-A40A-5296-E368504F66F8}"/>
              </a:ext>
            </a:extLst>
          </p:cNvPr>
          <p:cNvSpPr txBox="1"/>
          <p:nvPr/>
        </p:nvSpPr>
        <p:spPr>
          <a:xfrm>
            <a:off x="5474996" y="1744400"/>
            <a:ext cx="1957790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Anomaly detected?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483C4DDF-33E5-DCF5-3359-BCE00BB3CD0E}"/>
              </a:ext>
            </a:extLst>
          </p:cNvPr>
          <p:cNvSpPr/>
          <p:nvPr/>
        </p:nvSpPr>
        <p:spPr>
          <a:xfrm>
            <a:off x="8087779" y="2660693"/>
            <a:ext cx="1295632" cy="694341"/>
          </a:xfrm>
          <a:prstGeom prst="roundRect">
            <a:avLst/>
          </a:prstGeom>
          <a:solidFill>
            <a:srgbClr val="763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Correlator</a:t>
            </a:r>
          </a:p>
        </p:txBody>
      </p:sp>
      <p:pic>
        <p:nvPicPr>
          <p:cNvPr id="31" name="Picture 30" descr="A green and white logo&#10;&#10;AI-generated content may be incorrect.">
            <a:extLst>
              <a:ext uri="{FF2B5EF4-FFF2-40B4-BE49-F238E27FC236}">
                <a16:creationId xmlns:a16="http://schemas.microsoft.com/office/drawing/2014/main" id="{01E52E05-01D7-79EA-7DAC-196FA7A0FB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857" y="1890900"/>
            <a:ext cx="1123720" cy="632093"/>
          </a:xfrm>
          <a:prstGeom prst="rect">
            <a:avLst/>
          </a:prstGeom>
        </p:spPr>
      </p:pic>
      <p:sp>
        <p:nvSpPr>
          <p:cNvPr id="32" name="Right Arrow 31">
            <a:extLst>
              <a:ext uri="{FF2B5EF4-FFF2-40B4-BE49-F238E27FC236}">
                <a16:creationId xmlns:a16="http://schemas.microsoft.com/office/drawing/2014/main" id="{D9A3A1AF-993C-1725-CDC3-BD59537D1334}"/>
              </a:ext>
            </a:extLst>
          </p:cNvPr>
          <p:cNvSpPr/>
          <p:nvPr/>
        </p:nvSpPr>
        <p:spPr>
          <a:xfrm>
            <a:off x="9633402" y="2863942"/>
            <a:ext cx="1474839" cy="289882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A496199-11F1-4A17-26E7-B57DCC57C85B}"/>
              </a:ext>
            </a:extLst>
          </p:cNvPr>
          <p:cNvSpPr txBox="1"/>
          <p:nvPr/>
        </p:nvSpPr>
        <p:spPr>
          <a:xfrm>
            <a:off x="9567015" y="1786316"/>
            <a:ext cx="1957789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Anomaly correlated</a:t>
            </a:r>
          </a:p>
        </p:txBody>
      </p:sp>
      <p:pic>
        <p:nvPicPr>
          <p:cNvPr id="35" name="Picture 3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A75AEB36-2BFA-20C6-8504-F2A0D5BBEE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3159" y="3515912"/>
            <a:ext cx="1758987" cy="553664"/>
          </a:xfrm>
          <a:prstGeom prst="rect">
            <a:avLst/>
          </a:prstGeom>
        </p:spPr>
      </p:pic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83415D44-DDDA-4240-6C55-6D940368E60C}"/>
              </a:ext>
            </a:extLst>
          </p:cNvPr>
          <p:cNvSpPr/>
          <p:nvPr/>
        </p:nvSpPr>
        <p:spPr>
          <a:xfrm>
            <a:off x="6325001" y="4796999"/>
            <a:ext cx="2259587" cy="142668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pic>
        <p:nvPicPr>
          <p:cNvPr id="36" name="Picture 35" descr="A stamp with a person's face&#10;&#10;AI-generated content may be incorrect.">
            <a:extLst>
              <a:ext uri="{FF2B5EF4-FFF2-40B4-BE49-F238E27FC236}">
                <a16:creationId xmlns:a16="http://schemas.microsoft.com/office/drawing/2014/main" id="{0E033AB0-2B25-3998-51A0-18EE58E3E2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845" y="5019339"/>
            <a:ext cx="903492" cy="1108391"/>
          </a:xfrm>
          <a:prstGeom prst="rect">
            <a:avLst/>
          </a:prstGeom>
        </p:spPr>
      </p:pic>
      <p:pic>
        <p:nvPicPr>
          <p:cNvPr id="37" name="Picture 36" descr="A blue and black logo&#10;&#10;AI-generated content may be incorrect.">
            <a:extLst>
              <a:ext uri="{FF2B5EF4-FFF2-40B4-BE49-F238E27FC236}">
                <a16:creationId xmlns:a16="http://schemas.microsoft.com/office/drawing/2014/main" id="{283339A6-9E5A-6F93-0FC4-EE1A1CBDDC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271" y="5290894"/>
            <a:ext cx="1520619" cy="565282"/>
          </a:xfrm>
          <a:prstGeom prst="rect">
            <a:avLst/>
          </a:prstGeom>
        </p:spPr>
      </p:pic>
      <p:sp>
        <p:nvSpPr>
          <p:cNvPr id="39" name="Can 38">
            <a:extLst>
              <a:ext uri="{FF2B5EF4-FFF2-40B4-BE49-F238E27FC236}">
                <a16:creationId xmlns:a16="http://schemas.microsoft.com/office/drawing/2014/main" id="{2D13194B-2726-F88B-2A10-DC7E933BE209}"/>
              </a:ext>
            </a:extLst>
          </p:cNvPr>
          <p:cNvSpPr/>
          <p:nvPr/>
        </p:nvSpPr>
        <p:spPr>
          <a:xfrm>
            <a:off x="4534124" y="4809147"/>
            <a:ext cx="1238866" cy="864824"/>
          </a:xfrm>
          <a:prstGeom prst="can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r>
              <a:rPr lang="en-GB" sz="1600"/>
              <a:t>ML Models</a:t>
            </a:r>
          </a:p>
        </p:txBody>
      </p:sp>
      <p:sp>
        <p:nvSpPr>
          <p:cNvPr id="40" name="Right Arrow 39">
            <a:extLst>
              <a:ext uri="{FF2B5EF4-FFF2-40B4-BE49-F238E27FC236}">
                <a16:creationId xmlns:a16="http://schemas.microsoft.com/office/drawing/2014/main" id="{CFAC196C-98DF-5DB9-B063-718F534861CF}"/>
              </a:ext>
            </a:extLst>
          </p:cNvPr>
          <p:cNvSpPr/>
          <p:nvPr/>
        </p:nvSpPr>
        <p:spPr>
          <a:xfrm rot="12771139">
            <a:off x="5750967" y="5445314"/>
            <a:ext cx="576079" cy="162298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41" name="Right Arrow 40">
            <a:extLst>
              <a:ext uri="{FF2B5EF4-FFF2-40B4-BE49-F238E27FC236}">
                <a16:creationId xmlns:a16="http://schemas.microsoft.com/office/drawing/2014/main" id="{1D219DE6-92FE-4199-8895-0CEC04C315E8}"/>
              </a:ext>
            </a:extLst>
          </p:cNvPr>
          <p:cNvSpPr/>
          <p:nvPr/>
        </p:nvSpPr>
        <p:spPr>
          <a:xfrm rot="14309933">
            <a:off x="4499021" y="4422836"/>
            <a:ext cx="576079" cy="162298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42" name="Right Arrow 41">
            <a:extLst>
              <a:ext uri="{FF2B5EF4-FFF2-40B4-BE49-F238E27FC236}">
                <a16:creationId xmlns:a16="http://schemas.microsoft.com/office/drawing/2014/main" id="{AE1E9499-47C2-0B32-E6C9-8D3D516909B1}"/>
              </a:ext>
            </a:extLst>
          </p:cNvPr>
          <p:cNvSpPr/>
          <p:nvPr/>
        </p:nvSpPr>
        <p:spPr>
          <a:xfrm rot="19770189">
            <a:off x="5641140" y="4002602"/>
            <a:ext cx="2501492" cy="162298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pPr algn="ctr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</a:pPr>
            <a:endParaRPr lang="en-GB" sz="160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ABC538D-88FD-105B-C1A4-A4CD84CD8617}"/>
              </a:ext>
            </a:extLst>
          </p:cNvPr>
          <p:cNvSpPr txBox="1"/>
          <p:nvPr/>
        </p:nvSpPr>
        <p:spPr>
          <a:xfrm>
            <a:off x="7619530" y="1592748"/>
            <a:ext cx="1947485" cy="28988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/>
              <a:t>Resolution of 1 hour</a:t>
            </a:r>
          </a:p>
        </p:txBody>
      </p:sp>
    </p:spTree>
    <p:extLst>
      <p:ext uri="{BB962C8B-B14F-4D97-AF65-F5344CB8AC3E}">
        <p14:creationId xmlns:p14="http://schemas.microsoft.com/office/powerpoint/2010/main" val="472971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7ED532-736E-8D06-9D09-419BEAAE2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AD783E88-3EBC-37A1-5B5D-D08745F0FF4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8D2627CF-3B0A-E877-AFE5-8AD7C3C11DB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08480" y="590955"/>
            <a:ext cx="36000" cy="3960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795BE2DF-07BF-7CFC-C4DD-F6C61664D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955" y="536689"/>
            <a:ext cx="10606838" cy="342211"/>
          </a:xfrm>
        </p:spPr>
        <p:txBody>
          <a:bodyPr/>
          <a:lstStyle/>
          <a:p>
            <a:r>
              <a:rPr lang="en-GB"/>
              <a:t>Can we detect this </a:t>
            </a:r>
            <a:r>
              <a:rPr lang="en-GB" err="1"/>
              <a:t>usecase</a:t>
            </a:r>
            <a:r>
              <a:rPr lang="en-GB"/>
              <a:t>?</a:t>
            </a:r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7383A606-DDDA-CCD3-FDBF-A05F1D7A43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screenshot of a graph&#10;&#10;Description automatically generated">
            <a:extLst>
              <a:ext uri="{FF2B5EF4-FFF2-40B4-BE49-F238E27FC236}">
                <a16:creationId xmlns:a16="http://schemas.microsoft.com/office/drawing/2014/main" id="{D59F3893-2294-85E8-E115-A2BDD6865A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068" y="1246877"/>
            <a:ext cx="8199864" cy="50055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A28ACD-7B91-8F3B-0D35-579DF6D94590}"/>
              </a:ext>
            </a:extLst>
          </p:cNvPr>
          <p:cNvSpPr txBox="1"/>
          <p:nvPr/>
        </p:nvSpPr>
        <p:spPr>
          <a:xfrm>
            <a:off x="4969396" y="1960040"/>
            <a:ext cx="4952588" cy="34221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400"/>
              <a:t>Traffic re-routed towards </a:t>
            </a:r>
            <a:r>
              <a:rPr lang="en-GB" sz="1400" err="1"/>
              <a:t>IX’es</a:t>
            </a:r>
            <a:r>
              <a:rPr lang="en-GB" sz="1400"/>
              <a:t> due to change @Microsoft</a:t>
            </a:r>
          </a:p>
        </p:txBody>
      </p:sp>
    </p:spTree>
    <p:extLst>
      <p:ext uri="{BB962C8B-B14F-4D97-AF65-F5344CB8AC3E}">
        <p14:creationId xmlns:p14="http://schemas.microsoft.com/office/powerpoint/2010/main" val="14512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20644E-DD43-418D-ED28-69E1FBB43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588E79EC-8316-BDB4-EA9C-33CD498D124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626530C7-9CDE-26DC-C0C8-8373792FDB5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A1AB46C4-85FE-E27E-D643-7542062A8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163" y="722313"/>
            <a:ext cx="8979877" cy="342211"/>
          </a:xfrm>
        </p:spPr>
        <p:txBody>
          <a:bodyPr/>
          <a:lstStyle/>
          <a:p>
            <a:r>
              <a:rPr lang="en-GB"/>
              <a:t>Building a model – Adopting </a:t>
            </a:r>
            <a:r>
              <a:rPr lang="en-GB" err="1"/>
              <a:t>MLOps</a:t>
            </a:r>
            <a:endParaRPr lang="en-GB"/>
          </a:p>
        </p:txBody>
      </p:sp>
      <p:sp>
        <p:nvSpPr>
          <p:cNvPr id="13" name="Tijdelijke aanduiding voor inhoud 12">
            <a:extLst>
              <a:ext uri="{FF2B5EF4-FFF2-40B4-BE49-F238E27FC236}">
                <a16:creationId xmlns:a16="http://schemas.microsoft.com/office/drawing/2014/main" id="{BEDAE640-D3EF-1EF7-1DDD-151A2CE17DAA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20000" y="1762760"/>
            <a:ext cx="5051112" cy="3815024"/>
          </a:xfrm>
        </p:spPr>
        <p:txBody>
          <a:bodyPr/>
          <a:lstStyle/>
          <a:p>
            <a:r>
              <a:rPr lang="en-GB"/>
              <a:t>Highly scalable</a:t>
            </a:r>
          </a:p>
          <a:p>
            <a:pPr lvl="1"/>
            <a:r>
              <a:rPr lang="en-GB"/>
              <a:t>Easy to train</a:t>
            </a:r>
          </a:p>
          <a:p>
            <a:pPr lvl="1"/>
            <a:r>
              <a:rPr lang="en-GB"/>
              <a:t>Easy to run</a:t>
            </a:r>
          </a:p>
          <a:p>
            <a:r>
              <a:rPr lang="en-GB"/>
              <a:t>What is the best type of model?</a:t>
            </a:r>
          </a:p>
          <a:p>
            <a:pPr lvl="1"/>
            <a:r>
              <a:rPr lang="en-GB"/>
              <a:t>LSTM vs Transformers</a:t>
            </a:r>
          </a:p>
          <a:p>
            <a:r>
              <a:rPr lang="en-GB"/>
              <a:t>Adopting </a:t>
            </a:r>
            <a:r>
              <a:rPr lang="en-GB" err="1"/>
              <a:t>MLOps</a:t>
            </a:r>
            <a:endParaRPr lang="en-GB"/>
          </a:p>
          <a:p>
            <a:pPr lvl="1"/>
            <a:r>
              <a:rPr lang="en-GB"/>
              <a:t>From model training to application deployment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01FF63-F0D7-5A11-B47A-5B83705444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0664" y="1762760"/>
            <a:ext cx="5487440" cy="3772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511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4860CC-6E50-F6B1-528A-889DDC034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91A2E29-62A2-53C2-66C2-4C64FB82821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0EFD2569-57E6-C4DB-3112-60A17FDF269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88F34168-E650-28D5-D910-57134C4E9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LSTM </a:t>
            </a:r>
            <a:endParaRPr lang="en-GB"/>
          </a:p>
        </p:txBody>
      </p:sp>
      <p:sp>
        <p:nvSpPr>
          <p:cNvPr id="15" name="Tijdelijke aanduiding voor inhoud 14">
            <a:extLst>
              <a:ext uri="{FF2B5EF4-FFF2-40B4-BE49-F238E27FC236}">
                <a16:creationId xmlns:a16="http://schemas.microsoft.com/office/drawing/2014/main" id="{18920349-1644-1E29-5F03-ED35A9BC4A3A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459106" y="1694289"/>
            <a:ext cx="5052150" cy="3815024"/>
          </a:xfrm>
        </p:spPr>
        <p:txBody>
          <a:bodyPr/>
          <a:lstStyle/>
          <a:p>
            <a:r>
              <a:rPr lang="en-GB" sz="2400"/>
              <a:t>Long Short-Term Memory</a:t>
            </a:r>
          </a:p>
          <a:p>
            <a:r>
              <a:rPr lang="en-GB" sz="2400"/>
              <a:t>Often used in anomaly detection</a:t>
            </a:r>
          </a:p>
          <a:p>
            <a:r>
              <a:rPr lang="en-GB" sz="2400" i="1"/>
              <a:t>Example:</a:t>
            </a:r>
          </a:p>
          <a:p>
            <a:pPr lvl="1"/>
            <a:r>
              <a:rPr lang="en-GB" sz="2000"/>
              <a:t>“The </a:t>
            </a:r>
            <a:r>
              <a:rPr lang="en-GB" sz="2000" b="1"/>
              <a:t>cat</a:t>
            </a:r>
            <a:r>
              <a:rPr lang="en-GB" sz="2000"/>
              <a:t> sat on the ____”</a:t>
            </a:r>
          </a:p>
          <a:p>
            <a:pPr lvl="1"/>
            <a:r>
              <a:rPr lang="en-GB" sz="2000"/>
              <a:t>Reads one word at a time and predicts “</a:t>
            </a:r>
            <a:r>
              <a:rPr lang="en-GB" sz="2000" b="1"/>
              <a:t>mat</a:t>
            </a:r>
            <a:r>
              <a:rPr lang="en-GB" sz="2000"/>
              <a:t>” based on context</a:t>
            </a:r>
          </a:p>
          <a:p>
            <a:r>
              <a:rPr lang="en-GB" sz="2400"/>
              <a:t>Neural network well suited for timeseries prediction</a:t>
            </a:r>
          </a:p>
          <a:p>
            <a:r>
              <a:rPr lang="en-GB" sz="2400"/>
              <a:t>Trained with context about time of day and day of the week</a:t>
            </a:r>
          </a:p>
          <a:p>
            <a:endParaRPr lang="en-GB"/>
          </a:p>
          <a:p>
            <a:pPr lvl="1"/>
            <a:endParaRPr lang="en-GB" i="1"/>
          </a:p>
        </p:txBody>
      </p:sp>
      <p:pic>
        <p:nvPicPr>
          <p:cNvPr id="9" name="Picture 8" descr="A graph with blue and orange lines&#10;&#10;AI-generated content may be incorrect.">
            <a:extLst>
              <a:ext uri="{FF2B5EF4-FFF2-40B4-BE49-F238E27FC236}">
                <a16:creationId xmlns:a16="http://schemas.microsoft.com/office/drawing/2014/main" id="{1911255B-4943-6170-C3F6-9DF27D18B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3127" y="835564"/>
            <a:ext cx="2999324" cy="2395220"/>
          </a:xfrm>
          <a:prstGeom prst="rect">
            <a:avLst/>
          </a:prstGeom>
        </p:spPr>
      </p:pic>
      <p:pic>
        <p:nvPicPr>
          <p:cNvPr id="11" name="Picture 10" descr="A graph with blue and red lines&#10;&#10;AI-generated content may be incorrect.">
            <a:extLst>
              <a:ext uri="{FF2B5EF4-FFF2-40B4-BE49-F238E27FC236}">
                <a16:creationId xmlns:a16="http://schemas.microsoft.com/office/drawing/2014/main" id="{55DB0945-F99B-815C-FA7C-F85CCF3446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7836" y="835564"/>
            <a:ext cx="3052316" cy="2395220"/>
          </a:xfrm>
          <a:prstGeom prst="rect">
            <a:avLst/>
          </a:prstGeom>
        </p:spPr>
      </p:pic>
      <p:sp>
        <p:nvSpPr>
          <p:cNvPr id="12" name="AutoShape 2">
            <a:extLst>
              <a:ext uri="{FF2B5EF4-FFF2-40B4-BE49-F238E27FC236}">
                <a16:creationId xmlns:a16="http://schemas.microsoft.com/office/drawing/2014/main" id="{AB4AB703-C8AC-0384-5575-52713C59718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15" descr="A graph with blue lines and red lines&#10;&#10;AI-generated content may be incorrect.">
            <a:extLst>
              <a:ext uri="{FF2B5EF4-FFF2-40B4-BE49-F238E27FC236}">
                <a16:creationId xmlns:a16="http://schemas.microsoft.com/office/drawing/2014/main" id="{BD42B376-E262-7B71-DA94-A3BA563C13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3037" y="3465878"/>
            <a:ext cx="2999414" cy="2321464"/>
          </a:xfrm>
          <a:prstGeom prst="rect">
            <a:avLst/>
          </a:prstGeom>
        </p:spPr>
      </p:pic>
      <p:pic>
        <p:nvPicPr>
          <p:cNvPr id="18" name="Picture 17" descr="A diagram of a confusion matrix&#10;&#10;AI-generated content may be incorrect.">
            <a:extLst>
              <a:ext uri="{FF2B5EF4-FFF2-40B4-BE49-F238E27FC236}">
                <a16:creationId xmlns:a16="http://schemas.microsoft.com/office/drawing/2014/main" id="{36D00FFD-5A03-9959-2317-540270D5F2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17801" y="3429000"/>
            <a:ext cx="3009379" cy="239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67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FCB0E-4D2A-E077-C42E-9D4D79A42C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FE2FEC9B-8521-7B67-8E84-7A57F07E8BD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15B6C90D-5590-C93C-7A5E-2AB970C229E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E8C29549-CB5E-97BC-1850-6C3C1C088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Transformers </a:t>
            </a:r>
            <a:endParaRPr lang="en-GB"/>
          </a:p>
        </p:txBody>
      </p:sp>
      <p:sp>
        <p:nvSpPr>
          <p:cNvPr id="15" name="Tijdelijke aanduiding voor inhoud 14">
            <a:extLst>
              <a:ext uri="{FF2B5EF4-FFF2-40B4-BE49-F238E27FC236}">
                <a16:creationId xmlns:a16="http://schemas.microsoft.com/office/drawing/2014/main" id="{BC898787-366D-4E6C-7EC9-208C56737BAF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384120" y="1369088"/>
            <a:ext cx="4797485" cy="3815024"/>
          </a:xfrm>
        </p:spPr>
        <p:txBody>
          <a:bodyPr/>
          <a:lstStyle/>
          <a:p>
            <a:r>
              <a:rPr lang="en-GB" sz="2400"/>
              <a:t>Reads an </a:t>
            </a:r>
            <a:r>
              <a:rPr lang="en-GB" sz="2400" b="1"/>
              <a:t>entire</a:t>
            </a:r>
            <a:r>
              <a:rPr lang="en-GB" sz="2400"/>
              <a:t> sequence at once and remembers key information</a:t>
            </a:r>
          </a:p>
          <a:p>
            <a:r>
              <a:rPr lang="en-GB" sz="2400" i="1"/>
              <a:t>Example:</a:t>
            </a:r>
          </a:p>
          <a:p>
            <a:pPr lvl="1"/>
            <a:r>
              <a:rPr lang="en-GB" sz="2000"/>
              <a:t>“</a:t>
            </a:r>
            <a:r>
              <a:rPr lang="en-GB" sz="2000" b="1"/>
              <a:t>The</a:t>
            </a:r>
            <a:r>
              <a:rPr lang="en-GB" sz="2000"/>
              <a:t> </a:t>
            </a:r>
            <a:r>
              <a:rPr lang="en-GB" sz="2000" b="1"/>
              <a:t>cat</a:t>
            </a:r>
            <a:r>
              <a:rPr lang="en-GB" sz="2000"/>
              <a:t> sat on the mat, because </a:t>
            </a:r>
            <a:r>
              <a:rPr lang="en-GB" sz="2000" b="1"/>
              <a:t>it</a:t>
            </a:r>
            <a:r>
              <a:rPr lang="en-GB" sz="2000"/>
              <a:t> was tired.”</a:t>
            </a:r>
          </a:p>
          <a:p>
            <a:pPr lvl="1"/>
            <a:r>
              <a:rPr lang="en-GB" sz="2000"/>
              <a:t>Knows that “</a:t>
            </a:r>
            <a:r>
              <a:rPr lang="en-GB" sz="2000" b="1"/>
              <a:t>it</a:t>
            </a:r>
            <a:r>
              <a:rPr lang="en-GB" sz="2000"/>
              <a:t>” refers to ”</a:t>
            </a:r>
            <a:r>
              <a:rPr lang="en-GB" sz="2000" b="1"/>
              <a:t>the cat</a:t>
            </a:r>
            <a:r>
              <a:rPr lang="en-GB" sz="2000"/>
              <a:t>”</a:t>
            </a:r>
          </a:p>
          <a:p>
            <a:r>
              <a:rPr lang="en-GB" sz="2400"/>
              <a:t>Faster than LSTM and scales better with large amount of data</a:t>
            </a:r>
          </a:p>
          <a:p>
            <a:r>
              <a:rPr lang="en-GB" sz="2400"/>
              <a:t>Basis for Chat-GPT and other LLM’s</a:t>
            </a:r>
          </a:p>
          <a:p>
            <a:r>
              <a:rPr lang="en-GB" sz="2400" b="1"/>
              <a:t>Not as easy to adapt to timeseries data</a:t>
            </a:r>
          </a:p>
          <a:p>
            <a:endParaRPr lang="en-GB" sz="2400"/>
          </a:p>
          <a:p>
            <a:pPr lvl="1"/>
            <a:endParaRPr lang="en-GB" i="1"/>
          </a:p>
        </p:txBody>
      </p:sp>
      <p:sp>
        <p:nvSpPr>
          <p:cNvPr id="12" name="AutoShape 2">
            <a:extLst>
              <a:ext uri="{FF2B5EF4-FFF2-40B4-BE49-F238E27FC236}">
                <a16:creationId xmlns:a16="http://schemas.microsoft.com/office/drawing/2014/main" id="{8E42D9EE-B849-5D87-3DD6-C9A0EFFFEC4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14D993-F061-B269-50B5-590C1B6D06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76" y="1064524"/>
            <a:ext cx="6516104" cy="4626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80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87BD1-3CC7-171B-72E4-D75847218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8138D6A7-DD92-7E57-836A-DA505773CFB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D6427D92-736B-ADD9-70FF-CDF4DAF2FD6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B2556474-DD83-1810-CF64-17A9007F0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Demo of the LSTM model</a:t>
            </a:r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6E58AAC1-C991-6951-BF06-6CECE3EDD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87" y="2084191"/>
            <a:ext cx="6876233" cy="421394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b="1"/>
              <a:t>Real time analysis </a:t>
            </a:r>
            <a:r>
              <a:rPr lang="en-GB"/>
              <a:t>of a </a:t>
            </a:r>
            <a:r>
              <a:rPr lang="en-GB" b="1"/>
              <a:t>raw data stream</a:t>
            </a:r>
          </a:p>
          <a:p>
            <a:pPr lvl="1"/>
            <a:r>
              <a:rPr lang="en-GB"/>
              <a:t>Monitoring a single BGP neighbour</a:t>
            </a:r>
          </a:p>
          <a:p>
            <a:pPr lvl="1"/>
            <a:r>
              <a:rPr lang="en-GB"/>
              <a:t>Filling of prediction buffer – sliding window</a:t>
            </a:r>
          </a:p>
          <a:p>
            <a:pPr lvl="1"/>
            <a:r>
              <a:rPr lang="en-GB"/>
              <a:t>Predicting 15 seconds ahead</a:t>
            </a:r>
          </a:p>
          <a:p>
            <a:pPr lvl="1"/>
            <a:r>
              <a:rPr lang="en-GB"/>
              <a:t>Detecting an induced anomaly when Mean Squared Error is &gt; 99th percentile</a:t>
            </a:r>
          </a:p>
          <a:p>
            <a:pPr lvl="1"/>
            <a:endParaRPr lang="en-GB"/>
          </a:p>
          <a:p>
            <a:r>
              <a:rPr lang="en-GB"/>
              <a:t>Shout out: Victor </a:t>
            </a:r>
            <a:r>
              <a:rPr lang="en-GB" err="1"/>
              <a:t>Vlugt</a:t>
            </a:r>
            <a:r>
              <a:rPr lang="en-GB"/>
              <a:t> and Duncan Kampert</a:t>
            </a:r>
          </a:p>
          <a:p>
            <a:pPr marL="457200" lvl="1" indent="0">
              <a:buNone/>
            </a:pPr>
            <a:endParaRPr lang="en-GB"/>
          </a:p>
        </p:txBody>
      </p:sp>
      <p:pic>
        <p:nvPicPr>
          <p:cNvPr id="3074" name="Picture 2" descr="Red Curtain ShowTime Background. Vector Illustration 10628234 Vector ...">
            <a:extLst>
              <a:ext uri="{FF2B5EF4-FFF2-40B4-BE49-F238E27FC236}">
                <a16:creationId xmlns:a16="http://schemas.microsoft.com/office/drawing/2014/main" id="{BE48D51A-DCC5-D252-2D41-9541FE8A3A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920" y="1592262"/>
            <a:ext cx="4649153" cy="32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04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A1939-5719-D0FF-2136-265C715C71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jdelijke aanduiding voor tekst 13">
            <a:extLst>
              <a:ext uri="{FF2B5EF4-FFF2-40B4-BE49-F238E27FC236}">
                <a16:creationId xmlns:a16="http://schemas.microsoft.com/office/drawing/2014/main" id="{0CB1A2F9-5CE7-B2D3-E43F-0B8334BB43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0000" y="6060536"/>
            <a:ext cx="932400" cy="4752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12" name="Tijdelijke aanduiding voor tekst 11">
            <a:extLst>
              <a:ext uri="{FF2B5EF4-FFF2-40B4-BE49-F238E27FC236}">
                <a16:creationId xmlns:a16="http://schemas.microsoft.com/office/drawing/2014/main" id="{9768992E-8A23-2EBD-9181-AE3EDC86732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08207" y="707795"/>
            <a:ext cx="36000" cy="3960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9" name="Titel 8">
            <a:extLst>
              <a:ext uri="{FF2B5EF4-FFF2-40B4-BE49-F238E27FC236}">
                <a16:creationId xmlns:a16="http://schemas.microsoft.com/office/drawing/2014/main" id="{5125C755-E522-A46F-C497-6B8DA2B8C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163" y="722313"/>
            <a:ext cx="10606838" cy="342211"/>
          </a:xfrm>
        </p:spPr>
        <p:txBody>
          <a:bodyPr/>
          <a:lstStyle/>
          <a:p>
            <a:r>
              <a:rPr lang="en-GB" noProof="0"/>
              <a:t>Demo</a:t>
            </a:r>
            <a:endParaRPr lang="en-GB"/>
          </a:p>
        </p:txBody>
      </p:sp>
      <p:pic>
        <p:nvPicPr>
          <p:cNvPr id="6" name="Screen Recording 2025-06-05 at 11.12.40">
            <a:hlinkClick r:id="" action="ppaction://media"/>
            <a:extLst>
              <a:ext uri="{FF2B5EF4-FFF2-40B4-BE49-F238E27FC236}">
                <a16:creationId xmlns:a16="http://schemas.microsoft.com/office/drawing/2014/main" id="{986E3166-9E61-2C53-AC42-55767F14EA51}"/>
              </a:ext>
            </a:extLst>
          </p:cNvPr>
          <p:cNvPicPr>
            <a:picLocks noGrp="1" noChangeAspect="1"/>
          </p:cNvPicPr>
          <p:nvPr>
            <p:ph type="media"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1938" y="207963"/>
            <a:ext cx="11666537" cy="6442075"/>
          </a:xfrm>
        </p:spPr>
      </p:pic>
    </p:spTree>
    <p:extLst>
      <p:ext uri="{BB962C8B-B14F-4D97-AF65-F5344CB8AC3E}">
        <p14:creationId xmlns:p14="http://schemas.microsoft.com/office/powerpoint/2010/main" val="344422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B54B006C-EAB6-064C-DD1D-29DF5CEDBBB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8655018F-376D-7A0C-AD8B-1C48556C0A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AEDE260A-F908-73CB-AE6D-81E28879F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87E2200C-1463-CE34-D151-6D087C936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5" name="Picture 6" descr="Conquered by Clippy">
            <a:extLst>
              <a:ext uri="{FF2B5EF4-FFF2-40B4-BE49-F238E27FC236}">
                <a16:creationId xmlns:a16="http://schemas.microsoft.com/office/drawing/2014/main" id="{F1DE3948-5A87-CA2F-0D78-B51FF8071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868" y="365584"/>
            <a:ext cx="6260880" cy="5895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62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3B0E2-3B80-FBAE-1640-AF22A2054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Tijdelijke aanduiding voor afbeelding 8" descr="Afbeelding met kleding, persoon, schoeisel, vrouw&#10;&#10;Automatisch gegenereerde beschrijving">
            <a:extLst>
              <a:ext uri="{FF2B5EF4-FFF2-40B4-BE49-F238E27FC236}">
                <a16:creationId xmlns:a16="http://schemas.microsoft.com/office/drawing/2014/main" id="{06C18356-F12B-3A43-0AE4-B321C8986501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6" r="7616"/>
          <a:stretch>
            <a:fillRect/>
          </a:stretch>
        </p:blipFill>
        <p:spPr/>
      </p:pic>
      <p:pic>
        <p:nvPicPr>
          <p:cNvPr id="5" name="Tijdelijke aanduiding voor afbeelding 4" descr="Afbeelding met kleding, persoon, jeans, schoeisel&#10;&#10;Automatisch gegenereerde beschrijving">
            <a:extLst>
              <a:ext uri="{FF2B5EF4-FFF2-40B4-BE49-F238E27FC236}">
                <a16:creationId xmlns:a16="http://schemas.microsoft.com/office/drawing/2014/main" id="{EFE4A49D-924E-3688-1FDC-DBF9064AED78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3" r="7373"/>
          <a:stretch>
            <a:fillRect/>
          </a:stretch>
        </p:blipFill>
        <p:spPr/>
      </p:pic>
      <p:sp>
        <p:nvSpPr>
          <p:cNvPr id="24" name="Tijdelijke aanduiding voor tekst 23">
            <a:extLst>
              <a:ext uri="{FF2B5EF4-FFF2-40B4-BE49-F238E27FC236}">
                <a16:creationId xmlns:a16="http://schemas.microsoft.com/office/drawing/2014/main" id="{3FC7765A-811C-1508-2498-070FAB0D17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0000" y="6060536"/>
            <a:ext cx="932400" cy="47520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25" name="Tijdelijke aanduiding voor tekst 24">
            <a:extLst>
              <a:ext uri="{FF2B5EF4-FFF2-40B4-BE49-F238E27FC236}">
                <a16:creationId xmlns:a16="http://schemas.microsoft.com/office/drawing/2014/main" id="{1F433443-AD8D-8B07-CAE6-18CA0614DC1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08207" y="707795"/>
            <a:ext cx="36000" cy="39600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23" name="Titel 22">
            <a:extLst>
              <a:ext uri="{FF2B5EF4-FFF2-40B4-BE49-F238E27FC236}">
                <a16:creationId xmlns:a16="http://schemas.microsoft.com/office/drawing/2014/main" id="{31330C4F-553D-9919-B287-5F484FF8D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163" y="722313"/>
            <a:ext cx="10606838" cy="342211"/>
          </a:xfrm>
        </p:spPr>
        <p:txBody>
          <a:bodyPr/>
          <a:lstStyle/>
          <a:p>
            <a:r>
              <a:rPr lang="en-GB" dirty="0" err="1"/>
              <a:t>Implementatie</a:t>
            </a:r>
            <a:r>
              <a:rPr lang="en-GB" dirty="0"/>
              <a:t> van LLM – RAG agent</a:t>
            </a:r>
          </a:p>
        </p:txBody>
      </p:sp>
      <p:pic>
        <p:nvPicPr>
          <p:cNvPr id="56" name="Tijdelijke aanduiding voor afbeelding 55" descr="Afbeelding met tekst&#10;&#10;Automatisch gegenereerde beschrijving">
            <a:extLst>
              <a:ext uri="{FF2B5EF4-FFF2-40B4-BE49-F238E27FC236}">
                <a16:creationId xmlns:a16="http://schemas.microsoft.com/office/drawing/2014/main" id="{9B6FDD36-7BEF-7500-2FB9-118165242D68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4" r="6884"/>
          <a:stretch/>
        </p:blipFill>
        <p:spPr>
          <a:xfrm>
            <a:off x="8258849" y="1592264"/>
            <a:ext cx="3201311" cy="2435979"/>
          </a:xfrm>
        </p:spPr>
      </p:pic>
      <p:sp>
        <p:nvSpPr>
          <p:cNvPr id="12" name="Tijdelijke aanduiding voor tekst 11">
            <a:extLst>
              <a:ext uri="{FF2B5EF4-FFF2-40B4-BE49-F238E27FC236}">
                <a16:creationId xmlns:a16="http://schemas.microsoft.com/office/drawing/2014/main" id="{F5D42685-1B4E-F5D2-2A6A-8A16CD17CD7C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004311" y="3126043"/>
            <a:ext cx="2680988" cy="729458"/>
          </a:xfrm>
        </p:spPr>
        <p:txBody>
          <a:bodyPr/>
          <a:lstStyle/>
          <a:p>
            <a:pPr marL="0" indent="0">
              <a:buNone/>
            </a:pPr>
            <a:r>
              <a:rPr lang="nl-NL" sz="3200" dirty="0"/>
              <a:t>Retrieval</a:t>
            </a:r>
            <a:endParaRPr lang="nl-NL" dirty="0"/>
          </a:p>
        </p:txBody>
      </p:sp>
      <p:sp>
        <p:nvSpPr>
          <p:cNvPr id="13" name="Tijdelijke aanduiding voor tekst 12">
            <a:extLst>
              <a:ext uri="{FF2B5EF4-FFF2-40B4-BE49-F238E27FC236}">
                <a16:creationId xmlns:a16="http://schemas.microsoft.com/office/drawing/2014/main" id="{0C66BF4C-0265-FF3F-EC20-097464ED0BE1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4982818" y="3126043"/>
            <a:ext cx="2489056" cy="729458"/>
          </a:xfrm>
        </p:spPr>
        <p:txBody>
          <a:bodyPr/>
          <a:lstStyle/>
          <a:p>
            <a:pPr marL="0" indent="0">
              <a:buNone/>
            </a:pPr>
            <a:r>
              <a:rPr lang="nl-NL" sz="3200" dirty="0" err="1"/>
              <a:t>Augmentation</a:t>
            </a:r>
            <a:endParaRPr lang="nl-NL" sz="2800" dirty="0"/>
          </a:p>
        </p:txBody>
      </p:sp>
      <p:sp>
        <p:nvSpPr>
          <p:cNvPr id="21" name="Vrije vorm: vorm 20">
            <a:extLst>
              <a:ext uri="{FF2B5EF4-FFF2-40B4-BE49-F238E27FC236}">
                <a16:creationId xmlns:a16="http://schemas.microsoft.com/office/drawing/2014/main" id="{80C28107-581F-C8A5-C239-B2D0FB513F84}"/>
              </a:ext>
            </a:extLst>
          </p:cNvPr>
          <p:cNvSpPr txBox="1">
            <a:spLocks/>
          </p:cNvSpPr>
          <p:nvPr/>
        </p:nvSpPr>
        <p:spPr>
          <a:xfrm flipV="1">
            <a:off x="708206" y="4022140"/>
            <a:ext cx="3200400" cy="1771316"/>
          </a:xfrm>
          <a:prstGeom prst="round2SameRect">
            <a:avLst>
              <a:gd name="adj1" fmla="val 10554"/>
              <a:gd name="adj2" fmla="val 0"/>
            </a:avLst>
          </a:prstGeom>
          <a:solidFill>
            <a:schemeClr val="accent2"/>
          </a:solidFill>
        </p:spPr>
        <p:txBody>
          <a:bodyPr vert="horz" wrap="square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4"/>
              </a:buClr>
              <a:buSzPct val="100000"/>
              <a:buFontTx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000" b="1" kern="120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4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6pPr>
            <a:lvl7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E7303A"/>
              </a:buClr>
              <a:buSzPct val="100000"/>
              <a:buFontTx/>
              <a:buNone/>
              <a:tabLst/>
              <a:defRPr/>
            </a:pPr>
            <a:r>
              <a:rPr kumimoji="0" lang="en-GB" sz="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 </a:t>
            </a:r>
          </a:p>
        </p:txBody>
      </p:sp>
      <p:sp>
        <p:nvSpPr>
          <p:cNvPr id="17" name="Tekstvak 16">
            <a:extLst>
              <a:ext uri="{FF2B5EF4-FFF2-40B4-BE49-F238E27FC236}">
                <a16:creationId xmlns:a16="http://schemas.microsoft.com/office/drawing/2014/main" id="{C27E16D9-DCCE-392F-ED69-3915290B7A32}"/>
              </a:ext>
            </a:extLst>
          </p:cNvPr>
          <p:cNvSpPr txBox="1"/>
          <p:nvPr/>
        </p:nvSpPr>
        <p:spPr>
          <a:xfrm>
            <a:off x="994406" y="4355527"/>
            <a:ext cx="2628000" cy="754530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r>
              <a:rPr lang="en-GB" sz="1600" dirty="0"/>
              <a:t>Documents are fetched from a vector database where queries are embedded and used to search semantically</a:t>
            </a:r>
          </a:p>
        </p:txBody>
      </p:sp>
      <p:sp>
        <p:nvSpPr>
          <p:cNvPr id="34" name="Vrije vorm: vorm 20">
            <a:extLst>
              <a:ext uri="{FF2B5EF4-FFF2-40B4-BE49-F238E27FC236}">
                <a16:creationId xmlns:a16="http://schemas.microsoft.com/office/drawing/2014/main" id="{C6BA51B8-9266-5339-9CB2-B20EB234056C}"/>
              </a:ext>
            </a:extLst>
          </p:cNvPr>
          <p:cNvSpPr txBox="1">
            <a:spLocks/>
          </p:cNvSpPr>
          <p:nvPr/>
        </p:nvSpPr>
        <p:spPr>
          <a:xfrm flipV="1">
            <a:off x="4483528" y="4022140"/>
            <a:ext cx="3200400" cy="1771316"/>
          </a:xfrm>
          <a:prstGeom prst="round2SameRect">
            <a:avLst>
              <a:gd name="adj1" fmla="val 10554"/>
              <a:gd name="adj2" fmla="val 0"/>
            </a:avLst>
          </a:prstGeom>
          <a:solidFill>
            <a:schemeClr val="accent2"/>
          </a:solidFill>
        </p:spPr>
        <p:txBody>
          <a:bodyPr vert="horz" wrap="square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4"/>
              </a:buClr>
              <a:buSzPct val="100000"/>
              <a:buFontTx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000" b="1" kern="120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4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6pPr>
            <a:lvl7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E7303A"/>
              </a:buClr>
              <a:buSzPct val="100000"/>
              <a:buFontTx/>
              <a:buNone/>
              <a:tabLst/>
              <a:defRPr/>
            </a:pPr>
            <a:r>
              <a:rPr kumimoji="0" lang="en-GB" sz="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 </a:t>
            </a:r>
          </a:p>
        </p:txBody>
      </p:sp>
      <p:sp>
        <p:nvSpPr>
          <p:cNvPr id="36" name="Tekstvak 35">
            <a:extLst>
              <a:ext uri="{FF2B5EF4-FFF2-40B4-BE49-F238E27FC236}">
                <a16:creationId xmlns:a16="http://schemas.microsoft.com/office/drawing/2014/main" id="{BB9BF2B4-A22A-45EF-C9A7-29860EBCA301}"/>
              </a:ext>
            </a:extLst>
          </p:cNvPr>
          <p:cNvSpPr txBox="1"/>
          <p:nvPr/>
        </p:nvSpPr>
        <p:spPr>
          <a:xfrm>
            <a:off x="4782000" y="4355527"/>
            <a:ext cx="2628000" cy="754530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149475" algn="l"/>
              </a:tabLst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Retrieved documents are passed to an LLM as well as an instruction and some tools to further augment the result, minimizing hallucination</a:t>
            </a:r>
          </a:p>
        </p:txBody>
      </p:sp>
      <p:sp>
        <p:nvSpPr>
          <p:cNvPr id="38" name="Vrije vorm: vorm 20">
            <a:extLst>
              <a:ext uri="{FF2B5EF4-FFF2-40B4-BE49-F238E27FC236}">
                <a16:creationId xmlns:a16="http://schemas.microsoft.com/office/drawing/2014/main" id="{01148042-0223-87C9-A098-6D9DDE89DAB1}"/>
              </a:ext>
            </a:extLst>
          </p:cNvPr>
          <p:cNvSpPr txBox="1">
            <a:spLocks/>
          </p:cNvSpPr>
          <p:nvPr/>
        </p:nvSpPr>
        <p:spPr>
          <a:xfrm flipV="1">
            <a:off x="8258848" y="4022140"/>
            <a:ext cx="3200400" cy="1771316"/>
          </a:xfrm>
          <a:prstGeom prst="round2SameRect">
            <a:avLst>
              <a:gd name="adj1" fmla="val 10554"/>
              <a:gd name="adj2" fmla="val 0"/>
            </a:avLst>
          </a:prstGeom>
          <a:solidFill>
            <a:schemeClr val="accent2"/>
          </a:solidFill>
        </p:spPr>
        <p:txBody>
          <a:bodyPr vert="horz" wrap="square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4"/>
              </a:buClr>
              <a:buSzPct val="100000"/>
              <a:buFontTx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000" b="1" kern="120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2"/>
                </a:solidFill>
                <a:latin typeface="+mj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4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5"/>
                </a:solidFill>
                <a:latin typeface="+mj-lt"/>
                <a:ea typeface="+mn-ea"/>
                <a:cs typeface="+mn-cs"/>
              </a:defRPr>
            </a:lvl6pPr>
            <a:lvl7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60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E7303A"/>
              </a:buClr>
              <a:buSzPct val="100000"/>
              <a:buFontTx/>
              <a:buNone/>
              <a:tabLst/>
              <a:defRPr/>
            </a:pPr>
            <a:r>
              <a:rPr kumimoji="0" lang="en-GB" sz="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 </a:t>
            </a:r>
          </a:p>
        </p:txBody>
      </p:sp>
      <p:sp>
        <p:nvSpPr>
          <p:cNvPr id="40" name="Tekstvak 39">
            <a:extLst>
              <a:ext uri="{FF2B5EF4-FFF2-40B4-BE49-F238E27FC236}">
                <a16:creationId xmlns:a16="http://schemas.microsoft.com/office/drawing/2014/main" id="{AFF6CEDA-DB02-8093-8583-DADEE50C9494}"/>
              </a:ext>
            </a:extLst>
          </p:cNvPr>
          <p:cNvSpPr txBox="1"/>
          <p:nvPr/>
        </p:nvSpPr>
        <p:spPr>
          <a:xfrm>
            <a:off x="8569594" y="4156319"/>
            <a:ext cx="2628000" cy="754530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r>
              <a:rPr lang="en-GB" sz="1600" dirty="0"/>
              <a:t>The LLM produces a response using the combined query and context. The answer is</a:t>
            </a:r>
          </a:p>
          <a:p>
            <a:r>
              <a:rPr lang="en-GB" sz="1600" dirty="0"/>
              <a:t>written in natural language, aligned with the retrieved documents.</a:t>
            </a:r>
          </a:p>
        </p:txBody>
      </p:sp>
      <p:sp>
        <p:nvSpPr>
          <p:cNvPr id="4" name="Tijdelijke aanduiding voor tekst 12">
            <a:extLst>
              <a:ext uri="{FF2B5EF4-FFF2-40B4-BE49-F238E27FC236}">
                <a16:creationId xmlns:a16="http://schemas.microsoft.com/office/drawing/2014/main" id="{680544B5-3FF7-6BF6-2E45-A77D8B2FBC57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8258848" y="3126043"/>
            <a:ext cx="2970340" cy="729458"/>
          </a:xfrm>
        </p:spPr>
        <p:txBody>
          <a:bodyPr/>
          <a:lstStyle/>
          <a:p>
            <a:pPr marL="0" indent="0">
              <a:buNone/>
            </a:pPr>
            <a:r>
              <a:rPr lang="nl-NL" sz="3200" dirty="0" err="1"/>
              <a:t>Generation</a:t>
            </a:r>
            <a:endParaRPr lang="nl-NL" sz="2800" dirty="0"/>
          </a:p>
        </p:txBody>
      </p:sp>
    </p:spTree>
    <p:extLst>
      <p:ext uri="{BB962C8B-B14F-4D97-AF65-F5344CB8AC3E}">
        <p14:creationId xmlns:p14="http://schemas.microsoft.com/office/powerpoint/2010/main" val="239216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a14="http://schemas.microsoft.com/office/drawing/2010/main" xmlns:a16="http://schemas.microsoft.com/office/drawing/2014/main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4" grpId="0" animBg="1"/>
      <p:bldP spid="3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AF749A-F633-F2CF-9501-D5E333247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B1CAD229-0580-A637-84B0-6EAA104BE0E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0B6D9068-19CB-7D4D-D9C3-C9462943549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8B83395F-C47D-FD1C-D028-C14A677F6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 van de AI Agent</a:t>
            </a:r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C5F595C1-4110-5E3C-FBAA-BD9CB4DEA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87" y="1846591"/>
            <a:ext cx="6876233" cy="421394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b="1" dirty="0"/>
              <a:t>First prototype of a chat agent in the orchestrator:</a:t>
            </a:r>
          </a:p>
          <a:p>
            <a:r>
              <a:rPr lang="en-GB" dirty="0"/>
              <a:t>OpenAI compatible</a:t>
            </a:r>
          </a:p>
          <a:p>
            <a:pPr lvl="2"/>
            <a:r>
              <a:rPr lang="en-GB" dirty="0"/>
              <a:t>Not dependent on ChatGPT
Open source: https://</a:t>
            </a:r>
            <a:r>
              <a:rPr lang="en-GB" dirty="0" err="1"/>
              <a:t>workfloworchestrator.org</a:t>
            </a:r>
            <a:r>
              <a:rPr lang="en-GB" dirty="0"/>
              <a:t>/orchestrator-core
The basis for further connection to other data sources.</a:t>
            </a:r>
          </a:p>
          <a:p>
            <a:pPr lvl="1"/>
            <a:endParaRPr lang="en-GB" dirty="0"/>
          </a:p>
          <a:p>
            <a:r>
              <a:rPr lang="en-GB" dirty="0"/>
              <a:t>Shout out: Rene Dohmen, Virge B.V </a:t>
            </a:r>
            <a:r>
              <a:rPr lang="en-GB" dirty="0" err="1"/>
              <a:t>en</a:t>
            </a:r>
            <a:r>
              <a:rPr lang="en-GB" dirty="0"/>
              <a:t> GÉANT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3074" name="Picture 2" descr="Red Curtain ShowTime Background. Vector Illustration 10628234 Vector ...">
            <a:extLst>
              <a:ext uri="{FF2B5EF4-FFF2-40B4-BE49-F238E27FC236}">
                <a16:creationId xmlns:a16="http://schemas.microsoft.com/office/drawing/2014/main" id="{E4F46B52-63A5-8433-118B-1259C4D56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920" y="1592262"/>
            <a:ext cx="4649153" cy="32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285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E257E3-D8FA-9BC2-C3AF-276F384AC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2EED4524-DED0-350A-A714-93722B6D4E5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022EC5DF-8C1E-7425-2F40-DD862EF9675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6A4DE7DA-A152-40EB-0012-CFA3F66D0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trike="sngStrike" dirty="0"/>
              <a:t>Demo van de AI Agent</a:t>
            </a:r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77B0F68D-DF5C-187B-D48A-049D8B699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87" y="1846591"/>
            <a:ext cx="6876233" cy="421394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b="1" dirty="0"/>
              <a:t>First prototype of a chat agent in the orchestrator:</a:t>
            </a:r>
          </a:p>
          <a:p>
            <a:r>
              <a:rPr lang="en-GB" dirty="0"/>
              <a:t>OpenAI compatible</a:t>
            </a:r>
          </a:p>
          <a:p>
            <a:pPr lvl="2"/>
            <a:r>
              <a:rPr lang="en-GB" dirty="0"/>
              <a:t>Not dependent on ChatGPT
Open source: https://</a:t>
            </a:r>
            <a:r>
              <a:rPr lang="en-GB" dirty="0" err="1"/>
              <a:t>workfloworchestrator.org</a:t>
            </a:r>
            <a:r>
              <a:rPr lang="en-GB" dirty="0"/>
              <a:t>/orchestrator-core
The basis for further connection to other data sources.</a:t>
            </a:r>
          </a:p>
          <a:p>
            <a:pPr lvl="1"/>
            <a:endParaRPr lang="en-GB" dirty="0"/>
          </a:p>
          <a:p>
            <a:r>
              <a:rPr lang="en-GB" dirty="0"/>
              <a:t>Shout out: Rene Dohmen, Virge B.V </a:t>
            </a:r>
            <a:r>
              <a:rPr lang="en-GB" dirty="0" err="1"/>
              <a:t>en</a:t>
            </a:r>
            <a:r>
              <a:rPr lang="en-GB" dirty="0"/>
              <a:t> GÉANT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3074" name="Picture 2" descr="Red Curtain ShowTime Background. Vector Illustration 10628234 Vector ...">
            <a:extLst>
              <a:ext uri="{FF2B5EF4-FFF2-40B4-BE49-F238E27FC236}">
                <a16:creationId xmlns:a16="http://schemas.microsoft.com/office/drawing/2014/main" id="{2AB19599-6893-A697-6A6B-FA524CCBA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920" y="1592262"/>
            <a:ext cx="4649153" cy="32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8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exit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8" presetClass="exit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8" presetClass="exit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8" presetClass="exit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A3DDC5-7942-BD73-7AAD-5F333276F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D898BFE8-2B80-6C00-3C46-AE41D0CF90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6FBCFD6C-B9C9-55D9-ABF9-36CE8E57CEA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2E16BC5C-02D3-5881-A9EB-32C3A41EA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LLM </a:t>
            </a:r>
            <a:r>
              <a:rPr lang="nl-NL" dirty="0" err="1"/>
              <a:t>based</a:t>
            </a:r>
            <a:r>
              <a:rPr lang="nl-NL" dirty="0"/>
              <a:t> search</a:t>
            </a:r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F4183410-BB38-85DC-A217-D8B804D81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92262"/>
            <a:ext cx="4742321" cy="4213945"/>
          </a:xfrm>
        </p:spPr>
        <p:txBody>
          <a:bodyPr/>
          <a:lstStyle/>
          <a:p>
            <a:r>
              <a:rPr lang="nl-NL" dirty="0"/>
              <a:t>First we </a:t>
            </a:r>
            <a:r>
              <a:rPr lang="nl-NL" dirty="0" err="1"/>
              <a:t>wan’t</a:t>
            </a:r>
            <a:r>
              <a:rPr lang="nl-NL" dirty="0"/>
              <a:t>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be</a:t>
            </a:r>
            <a:r>
              <a:rPr lang="nl-NL" dirty="0"/>
              <a:t> </a:t>
            </a:r>
            <a:r>
              <a:rPr lang="nl-NL" dirty="0" err="1"/>
              <a:t>able</a:t>
            </a:r>
            <a:r>
              <a:rPr lang="nl-NL" dirty="0"/>
              <a:t> </a:t>
            </a:r>
            <a:r>
              <a:rPr lang="nl-NL" dirty="0" err="1"/>
              <a:t>to</a:t>
            </a:r>
            <a:r>
              <a:rPr lang="nl-NL" dirty="0"/>
              <a:t> search </a:t>
            </a:r>
            <a:r>
              <a:rPr lang="nl-NL" dirty="0" err="1"/>
              <a:t>accross</a:t>
            </a:r>
            <a:r>
              <a:rPr lang="nl-NL" dirty="0"/>
              <a:t> multiple data sources</a:t>
            </a:r>
          </a:p>
          <a:p>
            <a:pPr lvl="1"/>
            <a:r>
              <a:rPr lang="nl-NL" dirty="0" err="1"/>
              <a:t>Trigram</a:t>
            </a:r>
            <a:r>
              <a:rPr lang="nl-NL" dirty="0"/>
              <a:t> </a:t>
            </a:r>
            <a:r>
              <a:rPr lang="nl-NL" dirty="0" err="1"/>
              <a:t>similarity</a:t>
            </a:r>
            <a:endParaRPr lang="nl-NL" dirty="0"/>
          </a:p>
          <a:p>
            <a:pPr lvl="1"/>
            <a:r>
              <a:rPr lang="nl-NL" dirty="0"/>
              <a:t>Word </a:t>
            </a:r>
            <a:r>
              <a:rPr lang="nl-NL" dirty="0" err="1"/>
              <a:t>similarity</a:t>
            </a:r>
            <a:endParaRPr lang="nl-NL" dirty="0"/>
          </a:p>
          <a:p>
            <a:pPr lvl="1"/>
            <a:r>
              <a:rPr lang="nl-NL" dirty="0"/>
              <a:t>L2 vector </a:t>
            </a:r>
            <a:r>
              <a:rPr lang="nl-NL" dirty="0" err="1"/>
              <a:t>distance</a:t>
            </a:r>
            <a:endParaRPr lang="nl-NL" dirty="0"/>
          </a:p>
          <a:p>
            <a:r>
              <a:rPr lang="nl-NL" b="1" dirty="0"/>
              <a:t>First </a:t>
            </a:r>
            <a:r>
              <a:rPr lang="nl-NL" b="1" dirty="0" err="1"/>
              <a:t>version</a:t>
            </a:r>
            <a:r>
              <a:rPr lang="nl-NL" b="1" dirty="0"/>
              <a:t> is </a:t>
            </a:r>
            <a:r>
              <a:rPr lang="nl-NL" b="1" dirty="0" err="1"/>
              <a:t>available</a:t>
            </a:r>
            <a:r>
              <a:rPr lang="nl-NL" b="1" dirty="0"/>
              <a:t> in </a:t>
            </a:r>
            <a:r>
              <a:rPr lang="nl-NL" b="1" dirty="0" err="1"/>
              <a:t>orchestrator-core</a:t>
            </a:r>
            <a:r>
              <a:rPr lang="nl-NL" b="1" dirty="0"/>
              <a:t> 4.5.0 </a:t>
            </a:r>
            <a:r>
              <a:rPr lang="nl-NL" b="1" dirty="0" err="1"/>
              <a:t>and</a:t>
            </a:r>
            <a:r>
              <a:rPr lang="nl-NL" b="1" dirty="0"/>
              <a:t> component </a:t>
            </a:r>
            <a:r>
              <a:rPr lang="nl-NL" b="1" dirty="0" err="1"/>
              <a:t>library</a:t>
            </a:r>
            <a:r>
              <a:rPr lang="nl-NL" b="1"/>
              <a:t> 6.0.0</a:t>
            </a:r>
            <a:endParaRPr lang="nl-NL" b="1" dirty="0"/>
          </a:p>
          <a:p>
            <a:pPr lvl="1"/>
            <a:r>
              <a:rPr lang="nl-NL" b="1" dirty="0" err="1"/>
              <a:t>Docs</a:t>
            </a:r>
            <a:r>
              <a:rPr lang="nl-NL" b="1" dirty="0"/>
              <a:t> show </a:t>
            </a:r>
            <a:r>
              <a:rPr lang="nl-NL" b="1" dirty="0" err="1"/>
              <a:t>the</a:t>
            </a:r>
            <a:r>
              <a:rPr lang="nl-NL" b="1" dirty="0"/>
              <a:t> </a:t>
            </a:r>
            <a:r>
              <a:rPr lang="nl-NL" b="1" dirty="0" err="1"/>
              <a:t>use</a:t>
            </a:r>
            <a:r>
              <a:rPr lang="nl-NL" b="1" dirty="0"/>
              <a:t> of </a:t>
            </a:r>
            <a:r>
              <a:rPr lang="nl-NL" b="1" dirty="0" err="1"/>
              <a:t>local-embeddings</a:t>
            </a:r>
            <a:endParaRPr lang="nl-NL" b="1" dirty="0"/>
          </a:p>
        </p:txBody>
      </p:sp>
      <p:pic>
        <p:nvPicPr>
          <p:cNvPr id="1028" name="Picture 4" descr="Building Efficient Image Similarity Search with VGG16 and FAIS">
            <a:extLst>
              <a:ext uri="{FF2B5EF4-FFF2-40B4-BE49-F238E27FC236}">
                <a16:creationId xmlns:a16="http://schemas.microsoft.com/office/drawing/2014/main" id="{DA6D9E1B-6BEC-AE8D-80C2-28D6A99A6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292" y="2342873"/>
            <a:ext cx="6400800" cy="292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289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DEADC-AA0E-B27F-3BF6-AF8D041DA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BA706BF8-4893-72B8-CBB1-6DFDA8937B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4A8BEB6E-874A-10AC-D4D4-662594AB25B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4000" y="508162"/>
            <a:ext cx="36000" cy="396000"/>
          </a:xfrm>
        </p:spPr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D4882536-3CCE-863C-30F7-AA92E890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955" y="471797"/>
            <a:ext cx="10606838" cy="342211"/>
          </a:xfrm>
        </p:spPr>
        <p:txBody>
          <a:bodyPr/>
          <a:lstStyle/>
          <a:p>
            <a:r>
              <a:rPr lang="nl-NL" dirty="0"/>
              <a:t>LLM </a:t>
            </a:r>
            <a:r>
              <a:rPr lang="nl-NL" dirty="0" err="1"/>
              <a:t>based</a:t>
            </a:r>
            <a:r>
              <a:rPr lang="nl-NL" dirty="0"/>
              <a:t> search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FC9079-94B0-6F72-64A3-4953D8F771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970" y="1070557"/>
            <a:ext cx="9807823" cy="5315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09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0F2CC5-F0A0-A86D-D481-36B49EB8CA2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E379F8-A6C7-F6AB-C8BC-E9FFCC2D446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581EF5B-AFCC-84AB-FAD6-8B7BC234A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AI agent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9C3B3EE-9F6C-62C5-8C4A-3FA484F77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095" y="1304245"/>
            <a:ext cx="8327878" cy="4516570"/>
          </a:xfrm>
        </p:spPr>
      </p:pic>
    </p:spTree>
    <p:extLst>
      <p:ext uri="{BB962C8B-B14F-4D97-AF65-F5344CB8AC3E}">
        <p14:creationId xmlns:p14="http://schemas.microsoft.com/office/powerpoint/2010/main" val="113760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50DA0-EB33-CA89-85D7-58476E70B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8137FFB9-9F91-ED54-5622-C7E7209972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74E1EA1-A323-622D-DE6D-3C67D412FF8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nl-NL" dirty="0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031CDD1F-B70D-E10F-7060-303992EFD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MCP</a:t>
            </a:r>
          </a:p>
        </p:txBody>
      </p:sp>
      <p:sp>
        <p:nvSpPr>
          <p:cNvPr id="7" name="Tijdelijke aanduiding voor inhoud 6">
            <a:extLst>
              <a:ext uri="{FF2B5EF4-FFF2-40B4-BE49-F238E27FC236}">
                <a16:creationId xmlns:a16="http://schemas.microsoft.com/office/drawing/2014/main" id="{213A474D-4328-2FEA-5D46-8853661B2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92262"/>
            <a:ext cx="5909843" cy="4213945"/>
          </a:xfrm>
        </p:spPr>
        <p:txBody>
          <a:bodyPr/>
          <a:lstStyle/>
          <a:p>
            <a:r>
              <a:rPr lang="nl-NL" dirty="0"/>
              <a:t>Model Context Protocol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integrate</a:t>
            </a:r>
            <a:r>
              <a:rPr lang="nl-NL" dirty="0"/>
              <a:t> </a:t>
            </a:r>
            <a:r>
              <a:rPr lang="nl-NL" dirty="0" err="1"/>
              <a:t>other</a:t>
            </a:r>
            <a:r>
              <a:rPr lang="nl-NL" dirty="0"/>
              <a:t> services</a:t>
            </a:r>
          </a:p>
          <a:p>
            <a:pPr lvl="1"/>
            <a:r>
              <a:rPr lang="nl-NL" dirty="0" err="1"/>
              <a:t>Agents</a:t>
            </a:r>
            <a:r>
              <a:rPr lang="nl-NL" dirty="0"/>
              <a:t> kunnen met elkaar communiceren over hun </a:t>
            </a:r>
            <a:r>
              <a:rPr lang="nl-NL" dirty="0" err="1"/>
              <a:t>capabilities</a:t>
            </a:r>
            <a:endParaRPr lang="nl-NL" dirty="0"/>
          </a:p>
          <a:p>
            <a:pPr lvl="1"/>
            <a:r>
              <a:rPr lang="nl-NL" dirty="0" err="1"/>
              <a:t>Zabbix</a:t>
            </a:r>
            <a:r>
              <a:rPr lang="nl-NL" dirty="0"/>
              <a:t> MCP server</a:t>
            </a:r>
          </a:p>
          <a:p>
            <a:pPr lvl="1"/>
            <a:r>
              <a:rPr lang="nl-NL" dirty="0" err="1"/>
              <a:t>Splunk</a:t>
            </a:r>
            <a:r>
              <a:rPr lang="nl-NL" dirty="0"/>
              <a:t> MCP server</a:t>
            </a:r>
          </a:p>
          <a:p>
            <a:pPr lvl="1"/>
            <a:r>
              <a:rPr lang="nl-NL" dirty="0"/>
              <a:t>Influx MCP server</a:t>
            </a:r>
          </a:p>
          <a:p>
            <a:r>
              <a:rPr lang="nl-NL" b="1" dirty="0" err="1"/>
              <a:t>Can</a:t>
            </a:r>
            <a:r>
              <a:rPr lang="nl-NL" b="1" dirty="0"/>
              <a:t> </a:t>
            </a:r>
            <a:r>
              <a:rPr lang="nl-NL" b="1" dirty="0" err="1"/>
              <a:t>you</a:t>
            </a:r>
            <a:r>
              <a:rPr lang="nl-NL" b="1" dirty="0"/>
              <a:t> </a:t>
            </a:r>
            <a:r>
              <a:rPr lang="nl-NL" b="1" dirty="0" err="1"/>
              <a:t>tell</a:t>
            </a:r>
            <a:r>
              <a:rPr lang="nl-NL" b="1" dirty="0"/>
              <a:t> me </a:t>
            </a:r>
            <a:r>
              <a:rPr lang="nl-NL" b="1" dirty="0" err="1"/>
              <a:t>what</a:t>
            </a:r>
            <a:r>
              <a:rPr lang="nl-NL" b="1" dirty="0"/>
              <a:t> </a:t>
            </a:r>
            <a:r>
              <a:rPr lang="nl-NL" b="1" dirty="0" err="1"/>
              <a:t>happened</a:t>
            </a:r>
            <a:r>
              <a:rPr lang="nl-NL" b="1" dirty="0"/>
              <a:t> </a:t>
            </a:r>
            <a:r>
              <a:rPr lang="nl-NL" b="1" dirty="0" err="1"/>
              <a:t>to</a:t>
            </a:r>
            <a:r>
              <a:rPr lang="nl-NL" b="1" dirty="0"/>
              <a:t> service XYZ last </a:t>
            </a:r>
            <a:r>
              <a:rPr lang="nl-NL" b="1" dirty="0" err="1"/>
              <a:t>Monday</a:t>
            </a:r>
            <a:r>
              <a:rPr lang="nl-NL" b="1" dirty="0"/>
              <a:t> at </a:t>
            </a:r>
            <a:r>
              <a:rPr lang="nl-NL" b="1" dirty="0" err="1"/>
              <a:t>around</a:t>
            </a:r>
            <a:r>
              <a:rPr lang="nl-NL" b="1" dirty="0"/>
              <a:t> 23:00?</a:t>
            </a:r>
          </a:p>
          <a:p>
            <a:r>
              <a:rPr lang="nl-NL" b="1" dirty="0" err="1"/>
              <a:t>Why</a:t>
            </a:r>
            <a:r>
              <a:rPr lang="nl-NL" b="1" dirty="0"/>
              <a:t> is </a:t>
            </a:r>
            <a:r>
              <a:rPr lang="nl-NL" b="1" dirty="0" err="1"/>
              <a:t>this</a:t>
            </a:r>
            <a:r>
              <a:rPr lang="nl-NL" b="1" dirty="0"/>
              <a:t> interface on node Y down?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EEF875-A540-F385-DF56-6B99A0E61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682" y="310570"/>
            <a:ext cx="4501274" cy="6225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794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B8468B5-7652-E376-9801-0D846173D18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0A5616-9C38-6796-2B53-AA39CF11212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4DFE531-3E96-CC01-FD26-94A00AA2D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Implementing tool calls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BE0F1F9-48A8-2C72-4292-A48657CEE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92263"/>
            <a:ext cx="10752000" cy="1836738"/>
          </a:xfrm>
        </p:spPr>
        <p:txBody>
          <a:bodyPr/>
          <a:lstStyle/>
          <a:p>
            <a:r>
              <a:rPr lang="en-NL" dirty="0"/>
              <a:t>Resources are made available to the agent by implementing so-called tools</a:t>
            </a:r>
          </a:p>
          <a:p>
            <a:r>
              <a:rPr lang="en-NL" dirty="0"/>
              <a:t>A tool is a function that receives a certain input and gives an ouput, very simlilar to a function</a:t>
            </a:r>
          </a:p>
          <a:p>
            <a:pPr lvl="1"/>
            <a:r>
              <a:rPr lang="en-NL" dirty="0"/>
              <a:t>The tool is exposed to the LLM by decribing it’s use in Natural language</a:t>
            </a:r>
          </a:p>
          <a:p>
            <a:r>
              <a:rPr lang="en-NL" dirty="0"/>
              <a:t>The Agent will combine multiple tool calls to return the best result possible to the user.</a:t>
            </a:r>
          </a:p>
        </p:txBody>
      </p:sp>
      <p:pic>
        <p:nvPicPr>
          <p:cNvPr id="4098" name="Picture 2" descr="AI Agent with a human in the loop (Slack approval)">
            <a:extLst>
              <a:ext uri="{FF2B5EF4-FFF2-40B4-BE49-F238E27FC236}">
                <a16:creationId xmlns:a16="http://schemas.microsoft.com/office/drawing/2014/main" id="{CF0E60FB-9FEB-8F26-CBED-E8B1D22C6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613" y="3103697"/>
            <a:ext cx="7578512" cy="343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9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4="http://schemas.microsoft.com/office/drawing/2010/main" xmlns:a16="http://schemas.microsoft.com/office/drawing/2014/main"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71B93-EB93-41F0-4148-3176C5D89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52F398F1-00E5-DF46-70CC-8FCC9F6301E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0F27E360-514C-BB96-26B7-495516E43D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EC642C5C-E36A-D5F2-9C33-E50DE62A4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there any questions?</a:t>
            </a:r>
          </a:p>
        </p:txBody>
      </p:sp>
      <p:sp>
        <p:nvSpPr>
          <p:cNvPr id="13" name="Tijdelijke aanduiding voor inhoud 12">
            <a:extLst>
              <a:ext uri="{FF2B5EF4-FFF2-40B4-BE49-F238E27FC236}">
                <a16:creationId xmlns:a16="http://schemas.microsoft.com/office/drawing/2014/main" id="{06F32EAB-350E-F800-8099-A6EDB170E1EB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708207" y="1596442"/>
            <a:ext cx="5051112" cy="3815024"/>
          </a:xfrm>
        </p:spPr>
        <p:txBody>
          <a:bodyPr/>
          <a:lstStyle/>
          <a:p>
            <a:r>
              <a:rPr lang="en-GB" dirty="0"/>
              <a:t>Scan QR code for Workflow Orchestrator resources</a:t>
            </a:r>
          </a:p>
        </p:txBody>
      </p:sp>
      <p:pic>
        <p:nvPicPr>
          <p:cNvPr id="12" name="Picture 11" descr="A black and grey logo&#10;&#10;AI-generated content may be incorrect.">
            <a:extLst>
              <a:ext uri="{FF2B5EF4-FFF2-40B4-BE49-F238E27FC236}">
                <a16:creationId xmlns:a16="http://schemas.microsoft.com/office/drawing/2014/main" id="{390A9587-870D-0669-F9B3-A87310E3F1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893" y="2712983"/>
            <a:ext cx="2365965" cy="640315"/>
          </a:xfrm>
          <a:prstGeom prst="rect">
            <a:avLst/>
          </a:prstGeom>
        </p:spPr>
      </p:pic>
      <p:pic>
        <p:nvPicPr>
          <p:cNvPr id="14" name="Picture 13" descr="A logo with a pink and blue design&#10;&#10;AI-generated content may be incorrect.">
            <a:extLst>
              <a:ext uri="{FF2B5EF4-FFF2-40B4-BE49-F238E27FC236}">
                <a16:creationId xmlns:a16="http://schemas.microsoft.com/office/drawing/2014/main" id="{05D9F7E0-A852-F381-F536-B2C5A9738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741" y="2576062"/>
            <a:ext cx="1520687" cy="722326"/>
          </a:xfrm>
          <a:prstGeom prst="rect">
            <a:avLst/>
          </a:prstGeom>
        </p:spPr>
      </p:pic>
      <p:pic>
        <p:nvPicPr>
          <p:cNvPr id="15" name="Picture 14" descr="A blue text on a black background&#10;&#10;AI-generated content may be incorrect.">
            <a:extLst>
              <a:ext uri="{FF2B5EF4-FFF2-40B4-BE49-F238E27FC236}">
                <a16:creationId xmlns:a16="http://schemas.microsoft.com/office/drawing/2014/main" id="{51660878-C78F-7751-58AD-9DD7B2436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207" y="3559613"/>
            <a:ext cx="1768773" cy="722326"/>
          </a:xfrm>
          <a:prstGeom prst="rect">
            <a:avLst/>
          </a:prstGeom>
        </p:spPr>
      </p:pic>
      <p:pic>
        <p:nvPicPr>
          <p:cNvPr id="16" name="Picture 15" descr="A close-up of a logo&#10;&#10;AI-generated content may be incorrect.">
            <a:extLst>
              <a:ext uri="{FF2B5EF4-FFF2-40B4-BE49-F238E27FC236}">
                <a16:creationId xmlns:a16="http://schemas.microsoft.com/office/drawing/2014/main" id="{4EF6C88C-AB44-E8A9-3508-864E489537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03" y="4695368"/>
            <a:ext cx="2236304" cy="718550"/>
          </a:xfrm>
          <a:prstGeom prst="rect">
            <a:avLst/>
          </a:prstGeom>
        </p:spPr>
      </p:pic>
      <p:pic>
        <p:nvPicPr>
          <p:cNvPr id="17" name="Picture 16" descr="A close-up of a logo&#10;&#10;AI-generated content may be incorrect.">
            <a:extLst>
              <a:ext uri="{FF2B5EF4-FFF2-40B4-BE49-F238E27FC236}">
                <a16:creationId xmlns:a16="http://schemas.microsoft.com/office/drawing/2014/main" id="{82A4AAFD-CF19-704F-5B1D-90C2942C89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3707" y="4986579"/>
            <a:ext cx="1902130" cy="721172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974ABDE0-A992-46A2-50E8-D67C284CEA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983525" y="4731492"/>
            <a:ext cx="1422400" cy="2286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6EE0D3C-4766-0274-8C98-C2365E35A028}"/>
              </a:ext>
            </a:extLst>
          </p:cNvPr>
          <p:cNvSpPr txBox="1"/>
          <p:nvPr/>
        </p:nvSpPr>
        <p:spPr>
          <a:xfrm>
            <a:off x="2854391" y="3958214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/>
          </a:p>
        </p:txBody>
      </p:sp>
      <p:pic>
        <p:nvPicPr>
          <p:cNvPr id="20" name="Picture 19" descr="A blue square with white text and a basket&#10;&#10;AI-generated content may be incorrect.">
            <a:extLst>
              <a:ext uri="{FF2B5EF4-FFF2-40B4-BE49-F238E27FC236}">
                <a16:creationId xmlns:a16="http://schemas.microsoft.com/office/drawing/2014/main" id="{E96307AD-3C8E-93CD-BFC8-88452DA98E3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972" y="3576480"/>
            <a:ext cx="792724" cy="797464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BFDC2199-6523-11DE-4BD4-0849DEA5F07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21660" y="3860162"/>
            <a:ext cx="1850919" cy="41995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9A12DF2-FAB6-5CF2-809B-17836DA31CC6}"/>
              </a:ext>
            </a:extLst>
          </p:cNvPr>
          <p:cNvSpPr txBox="1"/>
          <p:nvPr/>
        </p:nvSpPr>
        <p:spPr>
          <a:xfrm>
            <a:off x="5154828" y="5084370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/>
          </a:p>
        </p:txBody>
      </p:sp>
      <p:sp>
        <p:nvSpPr>
          <p:cNvPr id="23" name="Tijdelijke aanduiding voor tekst 1">
            <a:extLst>
              <a:ext uri="{FF2B5EF4-FFF2-40B4-BE49-F238E27FC236}">
                <a16:creationId xmlns:a16="http://schemas.microsoft.com/office/drawing/2014/main" id="{CD506C83-CB8E-9EBF-39D4-D23D96F0C74D}"/>
              </a:ext>
            </a:extLst>
          </p:cNvPr>
          <p:cNvSpPr txBox="1">
            <a:spLocks/>
          </p:cNvSpPr>
          <p:nvPr/>
        </p:nvSpPr>
        <p:spPr>
          <a:xfrm>
            <a:off x="993030" y="2699625"/>
            <a:ext cx="932400" cy="475200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5B2D26-5B41-C01A-18D9-7D0ACAD2B70E}"/>
              </a:ext>
            </a:extLst>
          </p:cNvPr>
          <p:cNvSpPr/>
          <p:nvPr/>
        </p:nvSpPr>
        <p:spPr>
          <a:xfrm>
            <a:off x="5889264" y="5121273"/>
            <a:ext cx="1260794" cy="12221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88CE8D5F-FE6E-8559-3C0A-3231B9EE829A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25" b="3625"/>
          <a:stretch>
            <a:fillRect/>
          </a:stretch>
        </p:blipFill>
        <p:spPr bwMode="auto">
          <a:xfrm>
            <a:off x="8210727" y="707795"/>
            <a:ext cx="2539879" cy="254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FB1708-5FC7-63A5-EC6E-41B0D082FCB6}"/>
              </a:ext>
            </a:extLst>
          </p:cNvPr>
          <p:cNvSpPr txBox="1"/>
          <p:nvPr/>
        </p:nvSpPr>
        <p:spPr>
          <a:xfrm>
            <a:off x="9170504" y="795130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NL" sz="1600" dirty="0"/>
              <a:t>\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133AFA-3AC8-3AED-2F2B-2C287C5083CA}"/>
              </a:ext>
            </a:extLst>
          </p:cNvPr>
          <p:cNvSpPr txBox="1"/>
          <p:nvPr/>
        </p:nvSpPr>
        <p:spPr>
          <a:xfrm>
            <a:off x="8746435" y="503583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endParaRPr lang="en-NL" sz="1600" dirty="0"/>
          </a:p>
        </p:txBody>
      </p:sp>
      <p:sp>
        <p:nvSpPr>
          <p:cNvPr id="9" name="Tijdelijke aanduiding voor inhoud 12">
            <a:extLst>
              <a:ext uri="{FF2B5EF4-FFF2-40B4-BE49-F238E27FC236}">
                <a16:creationId xmlns:a16="http://schemas.microsoft.com/office/drawing/2014/main" id="{A19C2B34-0AE3-3334-F646-9C810678DDA9}"/>
              </a:ext>
            </a:extLst>
          </p:cNvPr>
          <p:cNvSpPr txBox="1">
            <a:spLocks/>
          </p:cNvSpPr>
          <p:nvPr/>
        </p:nvSpPr>
        <p:spPr>
          <a:xfrm>
            <a:off x="8399808" y="387637"/>
            <a:ext cx="2033409" cy="39600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5750" indent="-28575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4500" indent="-2667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2300" indent="-2667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−"/>
              <a:defRPr sz="16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4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  <a:tabLst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+mj-lt"/>
              <a:buAutoNum type="alphaLcPeriod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200" i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Source Code</a:t>
            </a:r>
          </a:p>
        </p:txBody>
      </p:sp>
      <p:sp>
        <p:nvSpPr>
          <p:cNvPr id="11" name="Tijdelijke aanduiding voor inhoud 12">
            <a:extLst>
              <a:ext uri="{FF2B5EF4-FFF2-40B4-BE49-F238E27FC236}">
                <a16:creationId xmlns:a16="http://schemas.microsoft.com/office/drawing/2014/main" id="{D583C30F-2229-CF2F-653F-0A32720006BE}"/>
              </a:ext>
            </a:extLst>
          </p:cNvPr>
          <p:cNvSpPr txBox="1">
            <a:spLocks/>
          </p:cNvSpPr>
          <p:nvPr/>
        </p:nvSpPr>
        <p:spPr>
          <a:xfrm>
            <a:off x="8493264" y="3641667"/>
            <a:ext cx="2033409" cy="39600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5750" indent="-28575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4500" indent="-2667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2300" indent="-2667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 typeface="Aptos" panose="020B0004020202020204" pitchFamily="34" charset="0"/>
              <a:buChar char="−"/>
              <a:defRPr sz="16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16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ptos" panose="020B0004020202020204" pitchFamily="34" charset="0"/>
              <a:buNone/>
              <a:defRPr sz="20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5pPr>
            <a:lvl6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Aptos" panose="020B0004020202020204" pitchFamily="34" charset="0"/>
              <a:buNone/>
              <a:defRPr sz="2000" b="1" i="0" kern="1200" cap="none" baseline="0">
                <a:solidFill>
                  <a:schemeClr val="accent4"/>
                </a:solidFill>
                <a:latin typeface="+mj-lt"/>
                <a:ea typeface="+mn-ea"/>
                <a:cs typeface="+mn-cs"/>
              </a:defRPr>
            </a:lvl6pPr>
            <a:lvl7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  <a:tabLst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" indent="-3429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+mj-lt"/>
              <a:buAutoNum type="alphaLcPeriod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tabLst/>
              <a:defRPr sz="1200" i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Discord</a:t>
            </a:r>
          </a:p>
        </p:txBody>
      </p:sp>
      <p:pic>
        <p:nvPicPr>
          <p:cNvPr id="8198" name="Picture 6">
            <a:extLst>
              <a:ext uri="{FF2B5EF4-FFF2-40B4-BE49-F238E27FC236}">
                <a16:creationId xmlns:a16="http://schemas.microsoft.com/office/drawing/2014/main" id="{B17427FE-176A-25D8-F2CC-3F7A38CE41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004" y="4070141"/>
            <a:ext cx="2468543" cy="266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4" descr="The brand | TNO">
            <a:extLst>
              <a:ext uri="{FF2B5EF4-FFF2-40B4-BE49-F238E27FC236}">
                <a16:creationId xmlns:a16="http://schemas.microsoft.com/office/drawing/2014/main" id="{D10FC842-3E3B-9682-2C5D-A76668281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306" y="5318000"/>
            <a:ext cx="1260795" cy="70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University of Waterloo - Wikipedia">
            <a:extLst>
              <a:ext uri="{FF2B5EF4-FFF2-40B4-BE49-F238E27FC236}">
                <a16:creationId xmlns:a16="http://schemas.microsoft.com/office/drawing/2014/main" id="{250D7DA0-07EC-BCB6-1DDF-D6DFB9928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084" y="5748367"/>
            <a:ext cx="1014388" cy="101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esnet - Design portál">
            <a:extLst>
              <a:ext uri="{FF2B5EF4-FFF2-40B4-BE49-F238E27FC236}">
                <a16:creationId xmlns:a16="http://schemas.microsoft.com/office/drawing/2014/main" id="{5D788DE6-AA5C-0F9B-312A-535635AF0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872" y="5756915"/>
            <a:ext cx="1385881" cy="75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75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plate Slidebuilder - SURF ZI">
  <a:themeElements>
    <a:clrScheme name="SURF">
      <a:dk1>
        <a:srgbClr val="000000"/>
      </a:dk1>
      <a:lt1>
        <a:srgbClr val="FFFFFF"/>
      </a:lt1>
      <a:dk2>
        <a:srgbClr val="070809"/>
      </a:dk2>
      <a:lt2>
        <a:srgbClr val="FFFFFF"/>
      </a:lt2>
      <a:accent1>
        <a:srgbClr val="EE7628"/>
      </a:accent1>
      <a:accent2>
        <a:srgbClr val="F6DA44"/>
      </a:accent2>
      <a:accent3>
        <a:srgbClr val="177ABF"/>
      </a:accent3>
      <a:accent4>
        <a:srgbClr val="2CA055"/>
      </a:accent4>
      <a:accent5>
        <a:srgbClr val="7B2882"/>
      </a:accent5>
      <a:accent6>
        <a:srgbClr val="E7303A"/>
      </a:accent6>
      <a:hlink>
        <a:srgbClr val="CCCBCB"/>
      </a:hlink>
      <a:folHlink>
        <a:srgbClr val="211F26"/>
      </a:folHlink>
    </a:clrScheme>
    <a:fontScheme name="SURF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lIns="144000" tIns="144000" rIns="144000" bIns="144000" rtlCol="0" anchor="ctr"/>
      <a:lstStyle>
        <a:defPPr algn="ctr">
          <a:lnSpc>
            <a:spcPct val="90000"/>
          </a:lnSpc>
          <a:spcBef>
            <a:spcPts val="200"/>
          </a:spcBef>
          <a:spcAft>
            <a:spcPts val="200"/>
          </a:spcAft>
          <a:defRPr sz="16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rnd">
          <a:solidFill>
            <a:schemeClr val="accent1"/>
          </a:solidFill>
          <a:round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lnSpc>
            <a:spcPct val="90000"/>
          </a:lnSpc>
          <a:spcBef>
            <a:spcPts val="600"/>
          </a:spcBef>
          <a:spcAft>
            <a:spcPts val="600"/>
          </a:spcAft>
          <a:defRPr sz="16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SURF-EN_NL-PowerPointTemplate  -  Read-Only" id="{18183F7A-EA50-864D-A8D9-E1BE65CE1A85}" vid="{D5AD508E-BFE3-0543-B7C7-16F279E601A6}"/>
    </a:ext>
  </a:extLst>
</a:theme>
</file>

<file path=ppt/theme/theme2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Slidebuilder - SURF ZI</Template>
  <TotalTime>226</TotalTime>
  <Words>1262</Words>
  <Application>Microsoft Macintosh PowerPoint</Application>
  <PresentationFormat>Widescreen</PresentationFormat>
  <Paragraphs>258</Paragraphs>
  <Slides>34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Aptos</vt:lpstr>
      <vt:lpstr>Arial</vt:lpstr>
      <vt:lpstr>Calibri</vt:lpstr>
      <vt:lpstr>Segoe UI Light</vt:lpstr>
      <vt:lpstr>Template Slidebuilder - SURF ZI</vt:lpstr>
      <vt:lpstr>PowerPoint Presentation</vt:lpstr>
      <vt:lpstr>&gt;  whoami</vt:lpstr>
      <vt:lpstr>&gt;  cat ~/.zsh_history</vt:lpstr>
      <vt:lpstr>Automation -&gt; Orchestration -&gt; Intelligent Networks</vt:lpstr>
      <vt:lpstr>SURFnet8 -&gt; SURFnet∞ </vt:lpstr>
      <vt:lpstr>SURFnet8 -&gt; SURFnet∞ </vt:lpstr>
      <vt:lpstr>PowerPoint Presentation</vt:lpstr>
      <vt:lpstr>What is AI-Ops?</vt:lpstr>
      <vt:lpstr>Network evolution, not revolution</vt:lpstr>
      <vt:lpstr>PowerPoint Presentation</vt:lpstr>
      <vt:lpstr>What's wrong with SNMP?</vt:lpstr>
      <vt:lpstr>gNMI</vt:lpstr>
      <vt:lpstr>gNMI</vt:lpstr>
      <vt:lpstr>gNMI</vt:lpstr>
      <vt:lpstr>SNMP</vt:lpstr>
      <vt:lpstr>Implementing AI-Ops - Approach</vt:lpstr>
      <vt:lpstr>Real-time processing and correlation</vt:lpstr>
      <vt:lpstr>Correlator Pipeline -  anomaly detection</vt:lpstr>
      <vt:lpstr>Can we detect this usecase?</vt:lpstr>
      <vt:lpstr>Building a model – Adopting MLOps</vt:lpstr>
      <vt:lpstr>LSTM </vt:lpstr>
      <vt:lpstr>Transformers </vt:lpstr>
      <vt:lpstr>Demo of the LSTM model</vt:lpstr>
      <vt:lpstr>Demo</vt:lpstr>
      <vt:lpstr>PowerPoint Presentation</vt:lpstr>
      <vt:lpstr>Implementatie van LLM – RAG agent</vt:lpstr>
      <vt:lpstr>Demo van de AI Agent</vt:lpstr>
      <vt:lpstr>Demo van de AI Agent</vt:lpstr>
      <vt:lpstr>LLM based search</vt:lpstr>
      <vt:lpstr>LLM based search</vt:lpstr>
      <vt:lpstr>AI agent</vt:lpstr>
      <vt:lpstr>MCP</vt:lpstr>
      <vt:lpstr>Implementing tool calls</vt:lpstr>
      <vt:lpstr>Are there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Peter Boers</dc:creator>
  <cp:lastModifiedBy>Peter Boers</cp:lastModifiedBy>
  <cp:revision>1</cp:revision>
  <dcterms:created xsi:type="dcterms:W3CDTF">2025-09-29T17:44:10Z</dcterms:created>
  <dcterms:modified xsi:type="dcterms:W3CDTF">2025-10-09T07:17:49Z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6499642</vt:lpwstr>
  </property>
  <property fmtid="{D5CDD505-2E9C-101B-9397-08002B2CF9AE}" pid="3" name="NXPowerLiteSettings">
    <vt:lpwstr>C980073804F000</vt:lpwstr>
  </property>
  <property fmtid="{D5CDD505-2E9C-101B-9397-08002B2CF9AE}" pid="4" name="NXPowerLiteVersion">
    <vt:lpwstr>D8.0.4</vt:lpwstr>
  </property>
</Properties>
</file>