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7"/>
  </p:notesMasterIdLst>
  <p:sldIdLst>
    <p:sldId id="256" r:id="rId6"/>
    <p:sldId id="257" r:id="rId7"/>
    <p:sldId id="276" r:id="rId8"/>
    <p:sldId id="306" r:id="rId9"/>
    <p:sldId id="310" r:id="rId10"/>
    <p:sldId id="271" r:id="rId11"/>
    <p:sldId id="272" r:id="rId12"/>
    <p:sldId id="307" r:id="rId13"/>
    <p:sldId id="311" r:id="rId14"/>
    <p:sldId id="296" r:id="rId15"/>
    <p:sldId id="312" r:id="rId16"/>
    <p:sldId id="309" r:id="rId17"/>
    <p:sldId id="259" r:id="rId18"/>
    <p:sldId id="315" r:id="rId19"/>
    <p:sldId id="314" r:id="rId20"/>
    <p:sldId id="317" r:id="rId21"/>
    <p:sldId id="269" r:id="rId22"/>
    <p:sldId id="316" r:id="rId23"/>
    <p:sldId id="304" r:id="rId24"/>
    <p:sldId id="261" r:id="rId25"/>
    <p:sldId id="30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C2EB"/>
    <a:srgbClr val="E6ED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0B3E01-38D6-5C42-B164-A3FE43B55486}" v="217" dt="2025-10-14T21:47:40.6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4"/>
    <p:restoredTop sz="76340"/>
  </p:normalViewPr>
  <p:slideViewPr>
    <p:cSldViewPr snapToGrid="0">
      <p:cViewPr varScale="1">
        <p:scale>
          <a:sx n="100" d="100"/>
          <a:sy n="100" d="100"/>
        </p:scale>
        <p:origin x="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k O'Donovan" userId="dc7ef6bc-5555-4ead-9dde-51b265be2f11" providerId="ADAL" clId="{CB8A1F33-37F4-5511-94AB-99A89660C2DA}"/>
    <pc:docChg chg="undo custSel addSld delSld modSld sldOrd">
      <pc:chgData name="Mick O'Donovan" userId="dc7ef6bc-5555-4ead-9dde-51b265be2f11" providerId="ADAL" clId="{CB8A1F33-37F4-5511-94AB-99A89660C2DA}" dt="2025-10-14T21:47:40.605" v="2576" actId="20577"/>
      <pc:docMkLst>
        <pc:docMk/>
      </pc:docMkLst>
      <pc:sldChg chg="modSp mod">
        <pc:chgData name="Mick O'Donovan" userId="dc7ef6bc-5555-4ead-9dde-51b265be2f11" providerId="ADAL" clId="{CB8A1F33-37F4-5511-94AB-99A89660C2DA}" dt="2025-10-07T19:44:23.601" v="85" actId="20577"/>
        <pc:sldMkLst>
          <pc:docMk/>
          <pc:sldMk cId="485895467" sldId="256"/>
        </pc:sldMkLst>
        <pc:spChg chg="mod">
          <ac:chgData name="Mick O'Donovan" userId="dc7ef6bc-5555-4ead-9dde-51b265be2f11" providerId="ADAL" clId="{CB8A1F33-37F4-5511-94AB-99A89660C2DA}" dt="2025-10-07T19:44:23.601" v="85" actId="20577"/>
          <ac:spMkLst>
            <pc:docMk/>
            <pc:sldMk cId="485895467" sldId="256"/>
            <ac:spMk id="3" creationId="{95CB1117-55FA-9B15-9855-E375E3DDF8D7}"/>
          </ac:spMkLst>
        </pc:spChg>
        <pc:spChg chg="mod">
          <ac:chgData name="Mick O'Donovan" userId="dc7ef6bc-5555-4ead-9dde-51b265be2f11" providerId="ADAL" clId="{CB8A1F33-37F4-5511-94AB-99A89660C2DA}" dt="2025-10-07T19:43:28.535" v="48" actId="20577"/>
          <ac:spMkLst>
            <pc:docMk/>
            <pc:sldMk cId="485895467" sldId="256"/>
            <ac:spMk id="7" creationId="{65D85C0F-38EE-C282-3974-601177A64ACD}"/>
          </ac:spMkLst>
        </pc:spChg>
        <pc:picChg chg="mod">
          <ac:chgData name="Mick O'Donovan" userId="dc7ef6bc-5555-4ead-9dde-51b265be2f11" providerId="ADAL" clId="{CB8A1F33-37F4-5511-94AB-99A89660C2DA}" dt="2025-10-07T19:42:43.336" v="0" actId="1076"/>
          <ac:picMkLst>
            <pc:docMk/>
            <pc:sldMk cId="485895467" sldId="256"/>
            <ac:picMk id="2" creationId="{01563E05-CB76-043C-8295-C6E7B80A4C6B}"/>
          </ac:picMkLst>
        </pc:picChg>
      </pc:sldChg>
      <pc:sldChg chg="addSp delSp modSp mod setBg">
        <pc:chgData name="Mick O'Donovan" userId="dc7ef6bc-5555-4ead-9dde-51b265be2f11" providerId="ADAL" clId="{CB8A1F33-37F4-5511-94AB-99A89660C2DA}" dt="2025-10-09T18:40:49.441" v="915" actId="1036"/>
        <pc:sldMkLst>
          <pc:docMk/>
          <pc:sldMk cId="4247022063" sldId="257"/>
        </pc:sldMkLst>
        <pc:spChg chg="mod">
          <ac:chgData name="Mick O'Donovan" userId="dc7ef6bc-5555-4ead-9dde-51b265be2f11" providerId="ADAL" clId="{CB8A1F33-37F4-5511-94AB-99A89660C2DA}" dt="2025-10-07T20:02:41.941" v="162" actId="26606"/>
          <ac:spMkLst>
            <pc:docMk/>
            <pc:sldMk cId="4247022063" sldId="257"/>
            <ac:spMk id="2" creationId="{DBF12F8F-A67D-4FAF-5486-104FB8DF6E62}"/>
          </ac:spMkLst>
        </pc:spChg>
        <pc:spChg chg="mod">
          <ac:chgData name="Mick O'Donovan" userId="dc7ef6bc-5555-4ead-9dde-51b265be2f11" providerId="ADAL" clId="{CB8A1F33-37F4-5511-94AB-99A89660C2DA}" dt="2025-10-07T20:02:41.941" v="162" actId="26606"/>
          <ac:spMkLst>
            <pc:docMk/>
            <pc:sldMk cId="4247022063" sldId="257"/>
            <ac:spMk id="3" creationId="{143786AA-EA59-C690-2D59-0193A77077ED}"/>
          </ac:spMkLst>
        </pc:spChg>
        <pc:spChg chg="add mod">
          <ac:chgData name="Mick O'Donovan" userId="dc7ef6bc-5555-4ead-9dde-51b265be2f11" providerId="ADAL" clId="{CB8A1F33-37F4-5511-94AB-99A89660C2DA}" dt="2025-10-09T18:40:31.173" v="914" actId="20577"/>
          <ac:spMkLst>
            <pc:docMk/>
            <pc:sldMk cId="4247022063" sldId="257"/>
            <ac:spMk id="12" creationId="{02B91A72-240F-F996-C516-36AA24D5B571}"/>
          </ac:spMkLst>
        </pc:spChg>
        <pc:picChg chg="mod ord">
          <ac:chgData name="Mick O'Donovan" userId="dc7ef6bc-5555-4ead-9dde-51b265be2f11" providerId="ADAL" clId="{CB8A1F33-37F4-5511-94AB-99A89660C2DA}" dt="2025-10-09T18:40:49.441" v="915" actId="1036"/>
          <ac:picMkLst>
            <pc:docMk/>
            <pc:sldMk cId="4247022063" sldId="257"/>
            <ac:picMk id="6" creationId="{5B007E8D-9862-06FC-576F-E2F0F6EC8085}"/>
          </ac:picMkLst>
        </pc:picChg>
        <pc:picChg chg="add mod">
          <ac:chgData name="Mick O'Donovan" userId="dc7ef6bc-5555-4ead-9dde-51b265be2f11" providerId="ADAL" clId="{CB8A1F33-37F4-5511-94AB-99A89660C2DA}" dt="2025-10-07T20:02:54.230" v="165" actId="14100"/>
          <ac:picMkLst>
            <pc:docMk/>
            <pc:sldMk cId="4247022063" sldId="257"/>
            <ac:picMk id="11" creationId="{379036F8-128E-14F9-5CF8-98C6206F0FE4}"/>
          </ac:picMkLst>
        </pc:picChg>
      </pc:sldChg>
      <pc:sldChg chg="del">
        <pc:chgData name="Mick O'Donovan" userId="dc7ef6bc-5555-4ead-9dde-51b265be2f11" providerId="ADAL" clId="{CB8A1F33-37F4-5511-94AB-99A89660C2DA}" dt="2025-10-09T20:16:16.091" v="2077" actId="2696"/>
        <pc:sldMkLst>
          <pc:docMk/>
          <pc:sldMk cId="1754806938" sldId="258"/>
        </pc:sldMkLst>
      </pc:sldChg>
      <pc:sldChg chg="delSp modSp add mod modAnim">
        <pc:chgData name="Mick O'Donovan" userId="dc7ef6bc-5555-4ead-9dde-51b265be2f11" providerId="ADAL" clId="{CB8A1F33-37F4-5511-94AB-99A89660C2DA}" dt="2025-10-09T19:58:17.720" v="1955" actId="20577"/>
        <pc:sldMkLst>
          <pc:docMk/>
          <pc:sldMk cId="0" sldId="259"/>
        </pc:sldMkLst>
        <pc:spChg chg="mod">
          <ac:chgData name="Mick O'Donovan" userId="dc7ef6bc-5555-4ead-9dde-51b265be2f11" providerId="ADAL" clId="{CB8A1F33-37F4-5511-94AB-99A89660C2DA}" dt="2025-10-09T19:58:17.720" v="1955" actId="20577"/>
          <ac:spMkLst>
            <pc:docMk/>
            <pc:sldMk cId="0" sldId="259"/>
            <ac:spMk id="83" creationId="{00000000-0000-0000-0000-000000000000}"/>
          </ac:spMkLst>
        </pc:spChg>
      </pc:sldChg>
      <pc:sldChg chg="del">
        <pc:chgData name="Mick O'Donovan" userId="dc7ef6bc-5555-4ead-9dde-51b265be2f11" providerId="ADAL" clId="{CB8A1F33-37F4-5511-94AB-99A89660C2DA}" dt="2025-10-07T19:44:52.691" v="87" actId="2696"/>
        <pc:sldMkLst>
          <pc:docMk/>
          <pc:sldMk cId="444513158" sldId="259"/>
        </pc:sldMkLst>
      </pc:sldChg>
      <pc:sldChg chg="del">
        <pc:chgData name="Mick O'Donovan" userId="dc7ef6bc-5555-4ead-9dde-51b265be2f11" providerId="ADAL" clId="{CB8A1F33-37F4-5511-94AB-99A89660C2DA}" dt="2025-10-09T20:15:45.767" v="2074" actId="2696"/>
        <pc:sldMkLst>
          <pc:docMk/>
          <pc:sldMk cId="1589396119" sldId="260"/>
        </pc:sldMkLst>
      </pc:sldChg>
      <pc:sldChg chg="delSp modSp del mod modAnim modNotesTx">
        <pc:chgData name="Mick O'Donovan" userId="dc7ef6bc-5555-4ead-9dde-51b265be2f11" providerId="ADAL" clId="{CB8A1F33-37F4-5511-94AB-99A89660C2DA}" dt="2025-10-08T17:36:49.389" v="327" actId="2696"/>
        <pc:sldMkLst>
          <pc:docMk/>
          <pc:sldMk cId="1212681043" sldId="266"/>
        </pc:sldMkLst>
      </pc:sldChg>
      <pc:sldChg chg="addSp delSp modSp add mod">
        <pc:chgData name="Mick O'Donovan" userId="dc7ef6bc-5555-4ead-9dde-51b265be2f11" providerId="ADAL" clId="{CB8A1F33-37F4-5511-94AB-99A89660C2DA}" dt="2025-10-09T21:02:24.625" v="2492" actId="1076"/>
        <pc:sldMkLst>
          <pc:docMk/>
          <pc:sldMk cId="0" sldId="269"/>
        </pc:sldMkLst>
        <pc:spChg chg="add mod">
          <ac:chgData name="Mick O'Donovan" userId="dc7ef6bc-5555-4ead-9dde-51b265be2f11" providerId="ADAL" clId="{CB8A1F33-37F4-5511-94AB-99A89660C2DA}" dt="2025-10-09T21:02:24.625" v="2492" actId="1076"/>
          <ac:spMkLst>
            <pc:docMk/>
            <pc:sldMk cId="0" sldId="269"/>
            <ac:spMk id="2" creationId="{4EA55CFC-2E84-35B4-965F-8BF843FC86A4}"/>
          </ac:spMkLst>
        </pc:spChg>
        <pc:spChg chg="mod">
          <ac:chgData name="Mick O'Donovan" userId="dc7ef6bc-5555-4ead-9dde-51b265be2f11" providerId="ADAL" clId="{CB8A1F33-37F4-5511-94AB-99A89660C2DA}" dt="2025-10-09T20:53:36.037" v="2472" actId="20577"/>
          <ac:spMkLst>
            <pc:docMk/>
            <pc:sldMk cId="0" sldId="269"/>
            <ac:spMk id="130" creationId="{00000000-0000-0000-0000-000000000000}"/>
          </ac:spMkLst>
        </pc:spChg>
        <pc:picChg chg="mod">
          <ac:chgData name="Mick O'Donovan" userId="dc7ef6bc-5555-4ead-9dde-51b265be2f11" providerId="ADAL" clId="{CB8A1F33-37F4-5511-94AB-99A89660C2DA}" dt="2025-10-09T20:58:20.444" v="2480" actId="14826"/>
          <ac:picMkLst>
            <pc:docMk/>
            <pc:sldMk cId="0" sldId="269"/>
            <ac:picMk id="131" creationId="{00000000-0000-0000-0000-000000000000}"/>
          </ac:picMkLst>
        </pc:picChg>
        <pc:picChg chg="add mod">
          <ac:chgData name="Mick O'Donovan" userId="dc7ef6bc-5555-4ead-9dde-51b265be2f11" providerId="ADAL" clId="{CB8A1F33-37F4-5511-94AB-99A89660C2DA}" dt="2025-10-09T20:54:43.822" v="2478" actId="1076"/>
          <ac:picMkLst>
            <pc:docMk/>
            <pc:sldMk cId="0" sldId="269"/>
            <ac:picMk id="1028" creationId="{9BB47442-2621-51F3-13DF-DEC2F4E5E35E}"/>
          </ac:picMkLst>
        </pc:picChg>
      </pc:sldChg>
      <pc:sldChg chg="add modNotesTx">
        <pc:chgData name="Mick O'Donovan" userId="dc7ef6bc-5555-4ead-9dde-51b265be2f11" providerId="ADAL" clId="{CB8A1F33-37F4-5511-94AB-99A89660C2DA}" dt="2025-10-09T21:22:47.850" v="2563" actId="20577"/>
        <pc:sldMkLst>
          <pc:docMk/>
          <pc:sldMk cId="3073246048" sldId="271"/>
        </pc:sldMkLst>
      </pc:sldChg>
      <pc:sldChg chg="modSp mod ord modNotesTx">
        <pc:chgData name="Mick O'Donovan" userId="dc7ef6bc-5555-4ead-9dde-51b265be2f11" providerId="ADAL" clId="{CB8A1F33-37F4-5511-94AB-99A89660C2DA}" dt="2025-10-09T18:52:46.968" v="918" actId="20578"/>
        <pc:sldMkLst>
          <pc:docMk/>
          <pc:sldMk cId="4163081276" sldId="272"/>
        </pc:sldMkLst>
        <pc:picChg chg="mod">
          <ac:chgData name="Mick O'Donovan" userId="dc7ef6bc-5555-4ead-9dde-51b265be2f11" providerId="ADAL" clId="{CB8A1F33-37F4-5511-94AB-99A89660C2DA}" dt="2025-10-08T20:48:55.312" v="803" actId="14100"/>
          <ac:picMkLst>
            <pc:docMk/>
            <pc:sldMk cId="4163081276" sldId="272"/>
            <ac:picMk id="9" creationId="{3320F70E-2BE9-5E3F-E727-AD3152D04D7C}"/>
          </ac:picMkLst>
        </pc:picChg>
      </pc:sldChg>
      <pc:sldChg chg="ord modNotesTx">
        <pc:chgData name="Mick O'Donovan" userId="dc7ef6bc-5555-4ead-9dde-51b265be2f11" providerId="ADAL" clId="{CB8A1F33-37F4-5511-94AB-99A89660C2DA}" dt="2025-10-07T21:23:11.937" v="305" actId="20577"/>
        <pc:sldMkLst>
          <pc:docMk/>
          <pc:sldMk cId="617085286" sldId="276"/>
        </pc:sldMkLst>
      </pc:sldChg>
      <pc:sldChg chg="del">
        <pc:chgData name="Mick O'Donovan" userId="dc7ef6bc-5555-4ead-9dde-51b265be2f11" providerId="ADAL" clId="{CB8A1F33-37F4-5511-94AB-99A89660C2DA}" dt="2025-10-09T21:03:28.871" v="2494" actId="2696"/>
        <pc:sldMkLst>
          <pc:docMk/>
          <pc:sldMk cId="3835454572" sldId="281"/>
        </pc:sldMkLst>
      </pc:sldChg>
      <pc:sldChg chg="del">
        <pc:chgData name="Mick O'Donovan" userId="dc7ef6bc-5555-4ead-9dde-51b265be2f11" providerId="ADAL" clId="{CB8A1F33-37F4-5511-94AB-99A89660C2DA}" dt="2025-10-09T21:03:26.431" v="2493" actId="2696"/>
        <pc:sldMkLst>
          <pc:docMk/>
          <pc:sldMk cId="1709541050" sldId="283"/>
        </pc:sldMkLst>
      </pc:sldChg>
      <pc:sldChg chg="del">
        <pc:chgData name="Mick O'Donovan" userId="dc7ef6bc-5555-4ead-9dde-51b265be2f11" providerId="ADAL" clId="{CB8A1F33-37F4-5511-94AB-99A89660C2DA}" dt="2025-10-09T21:03:30.714" v="2495" actId="2696"/>
        <pc:sldMkLst>
          <pc:docMk/>
          <pc:sldMk cId="4135975958" sldId="284"/>
        </pc:sldMkLst>
      </pc:sldChg>
      <pc:sldChg chg="del">
        <pc:chgData name="Mick O'Donovan" userId="dc7ef6bc-5555-4ead-9dde-51b265be2f11" providerId="ADAL" clId="{CB8A1F33-37F4-5511-94AB-99A89660C2DA}" dt="2025-10-09T20:15:57.520" v="2075" actId="2696"/>
        <pc:sldMkLst>
          <pc:docMk/>
          <pc:sldMk cId="1761164215" sldId="285"/>
        </pc:sldMkLst>
      </pc:sldChg>
      <pc:sldChg chg="del">
        <pc:chgData name="Mick O'Donovan" userId="dc7ef6bc-5555-4ead-9dde-51b265be2f11" providerId="ADAL" clId="{CB8A1F33-37F4-5511-94AB-99A89660C2DA}" dt="2025-10-07T19:44:48.046" v="86" actId="2696"/>
        <pc:sldMkLst>
          <pc:docMk/>
          <pc:sldMk cId="3317609561" sldId="292"/>
        </pc:sldMkLst>
      </pc:sldChg>
      <pc:sldChg chg="del">
        <pc:chgData name="Mick O'Donovan" userId="dc7ef6bc-5555-4ead-9dde-51b265be2f11" providerId="ADAL" clId="{CB8A1F33-37F4-5511-94AB-99A89660C2DA}" dt="2025-10-07T19:45:00.489" v="90" actId="2696"/>
        <pc:sldMkLst>
          <pc:docMk/>
          <pc:sldMk cId="1564707167" sldId="293"/>
        </pc:sldMkLst>
      </pc:sldChg>
      <pc:sldChg chg="del">
        <pc:chgData name="Mick O'Donovan" userId="dc7ef6bc-5555-4ead-9dde-51b265be2f11" providerId="ADAL" clId="{CB8A1F33-37F4-5511-94AB-99A89660C2DA}" dt="2025-10-07T19:44:57.450" v="88" actId="2696"/>
        <pc:sldMkLst>
          <pc:docMk/>
          <pc:sldMk cId="1041716085" sldId="295"/>
        </pc:sldMkLst>
      </pc:sldChg>
      <pc:sldChg chg="modSp add mod">
        <pc:chgData name="Mick O'Donovan" userId="dc7ef6bc-5555-4ead-9dde-51b265be2f11" providerId="ADAL" clId="{CB8A1F33-37F4-5511-94AB-99A89660C2DA}" dt="2025-10-08T18:07:34.207" v="796" actId="1076"/>
        <pc:sldMkLst>
          <pc:docMk/>
          <pc:sldMk cId="3519889948" sldId="296"/>
        </pc:sldMkLst>
        <pc:spChg chg="mod">
          <ac:chgData name="Mick O'Donovan" userId="dc7ef6bc-5555-4ead-9dde-51b265be2f11" providerId="ADAL" clId="{CB8A1F33-37F4-5511-94AB-99A89660C2DA}" dt="2025-10-08T18:00:09.703" v="790" actId="20577"/>
          <ac:spMkLst>
            <pc:docMk/>
            <pc:sldMk cId="3519889948" sldId="296"/>
            <ac:spMk id="2" creationId="{6320CC54-A50B-007D-3E1D-32D590B523D3}"/>
          </ac:spMkLst>
        </pc:spChg>
        <pc:spChg chg="mod">
          <ac:chgData name="Mick O'Donovan" userId="dc7ef6bc-5555-4ead-9dde-51b265be2f11" providerId="ADAL" clId="{CB8A1F33-37F4-5511-94AB-99A89660C2DA}" dt="2025-10-08T18:07:13.707" v="793" actId="20577"/>
          <ac:spMkLst>
            <pc:docMk/>
            <pc:sldMk cId="3519889948" sldId="296"/>
            <ac:spMk id="3" creationId="{303DF94A-AF85-C2BE-E026-F5F98915F87D}"/>
          </ac:spMkLst>
        </pc:spChg>
        <pc:picChg chg="mod">
          <ac:chgData name="Mick O'Donovan" userId="dc7ef6bc-5555-4ead-9dde-51b265be2f11" providerId="ADAL" clId="{CB8A1F33-37F4-5511-94AB-99A89660C2DA}" dt="2025-10-08T18:07:23.781" v="795" actId="14100"/>
          <ac:picMkLst>
            <pc:docMk/>
            <pc:sldMk cId="3519889948" sldId="296"/>
            <ac:picMk id="5" creationId="{5BCB8D15-083B-B1D8-3B61-335D033A8F5C}"/>
          </ac:picMkLst>
        </pc:picChg>
        <pc:picChg chg="mod">
          <ac:chgData name="Mick O'Donovan" userId="dc7ef6bc-5555-4ead-9dde-51b265be2f11" providerId="ADAL" clId="{CB8A1F33-37F4-5511-94AB-99A89660C2DA}" dt="2025-10-08T18:07:34.207" v="796" actId="1076"/>
          <ac:picMkLst>
            <pc:docMk/>
            <pc:sldMk cId="3519889948" sldId="296"/>
            <ac:picMk id="7" creationId="{BB44DDFF-8F87-6578-B344-5DA7C6CDE224}"/>
          </ac:picMkLst>
        </pc:picChg>
      </pc:sldChg>
      <pc:sldChg chg="del">
        <pc:chgData name="Mick O'Donovan" userId="dc7ef6bc-5555-4ead-9dde-51b265be2f11" providerId="ADAL" clId="{CB8A1F33-37F4-5511-94AB-99A89660C2DA}" dt="2025-10-07T19:44:58.185" v="89" actId="2696"/>
        <pc:sldMkLst>
          <pc:docMk/>
          <pc:sldMk cId="174815510" sldId="297"/>
        </pc:sldMkLst>
      </pc:sldChg>
      <pc:sldChg chg="del">
        <pc:chgData name="Mick O'Donovan" userId="dc7ef6bc-5555-4ead-9dde-51b265be2f11" providerId="ADAL" clId="{CB8A1F33-37F4-5511-94AB-99A89660C2DA}" dt="2025-10-09T21:03:32.731" v="2496" actId="2696"/>
        <pc:sldMkLst>
          <pc:docMk/>
          <pc:sldMk cId="3672679155" sldId="298"/>
        </pc:sldMkLst>
      </pc:sldChg>
      <pc:sldChg chg="del">
        <pc:chgData name="Mick O'Donovan" userId="dc7ef6bc-5555-4ead-9dde-51b265be2f11" providerId="ADAL" clId="{CB8A1F33-37F4-5511-94AB-99A89660C2DA}" dt="2025-10-09T20:16:06.867" v="2076" actId="2696"/>
        <pc:sldMkLst>
          <pc:docMk/>
          <pc:sldMk cId="1544350712" sldId="299"/>
        </pc:sldMkLst>
      </pc:sldChg>
      <pc:sldChg chg="del">
        <pc:chgData name="Mick O'Donovan" userId="dc7ef6bc-5555-4ead-9dde-51b265be2f11" providerId="ADAL" clId="{CB8A1F33-37F4-5511-94AB-99A89660C2DA}" dt="2025-10-09T21:03:35.030" v="2497" actId="2696"/>
        <pc:sldMkLst>
          <pc:docMk/>
          <pc:sldMk cId="3540353118" sldId="300"/>
        </pc:sldMkLst>
      </pc:sldChg>
      <pc:sldChg chg="del">
        <pc:chgData name="Mick O'Donovan" userId="dc7ef6bc-5555-4ead-9dde-51b265be2f11" providerId="ADAL" clId="{CB8A1F33-37F4-5511-94AB-99A89660C2DA}" dt="2025-10-09T21:03:46.099" v="2498" actId="2696"/>
        <pc:sldMkLst>
          <pc:docMk/>
          <pc:sldMk cId="2647151541" sldId="301"/>
        </pc:sldMkLst>
      </pc:sldChg>
      <pc:sldChg chg="del">
        <pc:chgData name="Mick O'Donovan" userId="dc7ef6bc-5555-4ead-9dde-51b265be2f11" providerId="ADAL" clId="{CB8A1F33-37F4-5511-94AB-99A89660C2DA}" dt="2025-10-09T21:03:47.478" v="2500" actId="2696"/>
        <pc:sldMkLst>
          <pc:docMk/>
          <pc:sldMk cId="1676149643" sldId="302"/>
        </pc:sldMkLst>
      </pc:sldChg>
      <pc:sldChg chg="del">
        <pc:chgData name="Mick O'Donovan" userId="dc7ef6bc-5555-4ead-9dde-51b265be2f11" providerId="ADAL" clId="{CB8A1F33-37F4-5511-94AB-99A89660C2DA}" dt="2025-10-09T21:03:49.149" v="2501" actId="2696"/>
        <pc:sldMkLst>
          <pc:docMk/>
          <pc:sldMk cId="3989647961" sldId="303"/>
        </pc:sldMkLst>
      </pc:sldChg>
      <pc:sldChg chg="addSp delSp modSp mod">
        <pc:chgData name="Mick O'Donovan" userId="dc7ef6bc-5555-4ead-9dde-51b265be2f11" providerId="ADAL" clId="{CB8A1F33-37F4-5511-94AB-99A89660C2DA}" dt="2025-10-09T21:29:37.981" v="2574" actId="403"/>
        <pc:sldMkLst>
          <pc:docMk/>
          <pc:sldMk cId="349116742" sldId="304"/>
        </pc:sldMkLst>
        <pc:spChg chg="add del mod">
          <ac:chgData name="Mick O'Donovan" userId="dc7ef6bc-5555-4ead-9dde-51b265be2f11" providerId="ADAL" clId="{CB8A1F33-37F4-5511-94AB-99A89660C2DA}" dt="2025-10-09T21:29:37.981" v="2574" actId="403"/>
          <ac:spMkLst>
            <pc:docMk/>
            <pc:sldMk cId="349116742" sldId="304"/>
            <ac:spMk id="7" creationId="{4D035A01-22B5-1589-4BC1-5340D95B113B}"/>
          </ac:spMkLst>
        </pc:spChg>
      </pc:sldChg>
      <pc:sldChg chg="new del">
        <pc:chgData name="Mick O'Donovan" userId="dc7ef6bc-5555-4ead-9dde-51b265be2f11" providerId="ADAL" clId="{CB8A1F33-37F4-5511-94AB-99A89660C2DA}" dt="2025-10-07T20:17:32.971" v="167" actId="2696"/>
        <pc:sldMkLst>
          <pc:docMk/>
          <pc:sldMk cId="2100218481" sldId="306"/>
        </pc:sldMkLst>
      </pc:sldChg>
      <pc:sldChg chg="addSp delSp modSp add mod modNotesTx">
        <pc:chgData name="Mick O'Donovan" userId="dc7ef6bc-5555-4ead-9dde-51b265be2f11" providerId="ADAL" clId="{CB8A1F33-37F4-5511-94AB-99A89660C2DA}" dt="2025-10-09T19:00:17.670" v="921" actId="1076"/>
        <pc:sldMkLst>
          <pc:docMk/>
          <pc:sldMk cId="2792224913" sldId="306"/>
        </pc:sldMkLst>
        <pc:spChg chg="mod">
          <ac:chgData name="Mick O'Donovan" userId="dc7ef6bc-5555-4ead-9dde-51b265be2f11" providerId="ADAL" clId="{CB8A1F33-37F4-5511-94AB-99A89660C2DA}" dt="2025-10-07T21:19:47.193" v="302" actId="20577"/>
          <ac:spMkLst>
            <pc:docMk/>
            <pc:sldMk cId="2792224913" sldId="306"/>
            <ac:spMk id="5" creationId="{72708409-AE3F-7827-D02B-DD12F66852D9}"/>
          </ac:spMkLst>
        </pc:spChg>
        <pc:picChg chg="add mod">
          <ac:chgData name="Mick O'Donovan" userId="dc7ef6bc-5555-4ead-9dde-51b265be2f11" providerId="ADAL" clId="{CB8A1F33-37F4-5511-94AB-99A89660C2DA}" dt="2025-10-09T19:00:17.670" v="921" actId="1076"/>
          <ac:picMkLst>
            <pc:docMk/>
            <pc:sldMk cId="2792224913" sldId="306"/>
            <ac:picMk id="7" creationId="{B51050D2-C08F-B6B0-0064-C24FE78352E3}"/>
          </ac:picMkLst>
        </pc:picChg>
      </pc:sldChg>
      <pc:sldChg chg="modSp add mod ord modAnim modNotesTx">
        <pc:chgData name="Mick O'Donovan" userId="dc7ef6bc-5555-4ead-9dde-51b265be2f11" providerId="ADAL" clId="{CB8A1F33-37F4-5511-94AB-99A89660C2DA}" dt="2025-10-09T20:14:22.400" v="2073" actId="20578"/>
        <pc:sldMkLst>
          <pc:docMk/>
          <pc:sldMk cId="111665001" sldId="307"/>
        </pc:sldMkLst>
        <pc:spChg chg="mod">
          <ac:chgData name="Mick O'Donovan" userId="dc7ef6bc-5555-4ead-9dde-51b265be2f11" providerId="ADAL" clId="{CB8A1F33-37F4-5511-94AB-99A89660C2DA}" dt="2025-10-08T17:45:26.620" v="558" actId="1038"/>
          <ac:spMkLst>
            <pc:docMk/>
            <pc:sldMk cId="111665001" sldId="307"/>
            <ac:spMk id="3" creationId="{BB697AF5-FC05-B4E8-9DA4-013344E82119}"/>
          </ac:spMkLst>
        </pc:spChg>
        <pc:spChg chg="mod">
          <ac:chgData name="Mick O'Donovan" userId="dc7ef6bc-5555-4ead-9dde-51b265be2f11" providerId="ADAL" clId="{CB8A1F33-37F4-5511-94AB-99A89660C2DA}" dt="2025-10-08T17:43:07.797" v="425" actId="1038"/>
          <ac:spMkLst>
            <pc:docMk/>
            <pc:sldMk cId="111665001" sldId="307"/>
            <ac:spMk id="5" creationId="{38492EE1-C9B2-1480-EF37-C3DF995AF690}"/>
          </ac:spMkLst>
        </pc:spChg>
        <pc:spChg chg="mod">
          <ac:chgData name="Mick O'Donovan" userId="dc7ef6bc-5555-4ead-9dde-51b265be2f11" providerId="ADAL" clId="{CB8A1F33-37F4-5511-94AB-99A89660C2DA}" dt="2025-10-08T17:47:34.179" v="663" actId="1038"/>
          <ac:spMkLst>
            <pc:docMk/>
            <pc:sldMk cId="111665001" sldId="307"/>
            <ac:spMk id="9" creationId="{10AD96F9-BF4C-EC67-B25F-17A765ECC1E5}"/>
          </ac:spMkLst>
        </pc:spChg>
        <pc:spChg chg="mod">
          <ac:chgData name="Mick O'Donovan" userId="dc7ef6bc-5555-4ead-9dde-51b265be2f11" providerId="ADAL" clId="{CB8A1F33-37F4-5511-94AB-99A89660C2DA}" dt="2025-10-08T17:44:48.216" v="518" actId="1038"/>
          <ac:spMkLst>
            <pc:docMk/>
            <pc:sldMk cId="111665001" sldId="307"/>
            <ac:spMk id="12" creationId="{8C59096B-9B57-CDC8-6D38-9438DF6E4F97}"/>
          </ac:spMkLst>
        </pc:spChg>
        <pc:spChg chg="mod">
          <ac:chgData name="Mick O'Donovan" userId="dc7ef6bc-5555-4ead-9dde-51b265be2f11" providerId="ADAL" clId="{CB8A1F33-37F4-5511-94AB-99A89660C2DA}" dt="2025-10-08T17:43:51.413" v="475" actId="1038"/>
          <ac:spMkLst>
            <pc:docMk/>
            <pc:sldMk cId="111665001" sldId="307"/>
            <ac:spMk id="14" creationId="{5E8CC483-8486-DC38-C7AE-134550E2F54C}"/>
          </ac:spMkLst>
        </pc:spChg>
        <pc:spChg chg="mod">
          <ac:chgData name="Mick O'Donovan" userId="dc7ef6bc-5555-4ead-9dde-51b265be2f11" providerId="ADAL" clId="{CB8A1F33-37F4-5511-94AB-99A89660C2DA}" dt="2025-10-08T17:43:57.603" v="485" actId="1038"/>
          <ac:spMkLst>
            <pc:docMk/>
            <pc:sldMk cId="111665001" sldId="307"/>
            <ac:spMk id="15" creationId="{8C2344AE-4DC0-B648-16DD-A8AEC3E631CE}"/>
          </ac:spMkLst>
        </pc:spChg>
        <pc:spChg chg="mod">
          <ac:chgData name="Mick O'Donovan" userId="dc7ef6bc-5555-4ead-9dde-51b265be2f11" providerId="ADAL" clId="{CB8A1F33-37F4-5511-94AB-99A89660C2DA}" dt="2025-10-08T17:47:09.054" v="648" actId="1038"/>
          <ac:spMkLst>
            <pc:docMk/>
            <pc:sldMk cId="111665001" sldId="307"/>
            <ac:spMk id="20" creationId="{784112B6-3A86-C672-F408-219E703FE784}"/>
          </ac:spMkLst>
        </pc:spChg>
        <pc:spChg chg="mod">
          <ac:chgData name="Mick O'Donovan" userId="dc7ef6bc-5555-4ead-9dde-51b265be2f11" providerId="ADAL" clId="{CB8A1F33-37F4-5511-94AB-99A89660C2DA}" dt="2025-10-08T17:44:27.217" v="505" actId="1038"/>
          <ac:spMkLst>
            <pc:docMk/>
            <pc:sldMk cId="111665001" sldId="307"/>
            <ac:spMk id="23" creationId="{EEACB8A0-D9D4-CA31-3302-5B15B6E36ACD}"/>
          </ac:spMkLst>
        </pc:spChg>
        <pc:spChg chg="mod">
          <ac:chgData name="Mick O'Donovan" userId="dc7ef6bc-5555-4ead-9dde-51b265be2f11" providerId="ADAL" clId="{CB8A1F33-37F4-5511-94AB-99A89660C2DA}" dt="2025-10-08T17:43:02.036" v="415" actId="1038"/>
          <ac:spMkLst>
            <pc:docMk/>
            <pc:sldMk cId="111665001" sldId="307"/>
            <ac:spMk id="24" creationId="{87712A95-BB67-0F88-057D-072157D0E57E}"/>
          </ac:spMkLst>
        </pc:spChg>
        <pc:spChg chg="mod">
          <ac:chgData name="Mick O'Donovan" userId="dc7ef6bc-5555-4ead-9dde-51b265be2f11" providerId="ADAL" clId="{CB8A1F33-37F4-5511-94AB-99A89660C2DA}" dt="2025-10-08T17:43:44.938" v="465" actId="1038"/>
          <ac:spMkLst>
            <pc:docMk/>
            <pc:sldMk cId="111665001" sldId="307"/>
            <ac:spMk id="25" creationId="{85DCD101-DE05-DE92-7B5F-99B8FED1D1DF}"/>
          </ac:spMkLst>
        </pc:spChg>
        <pc:spChg chg="mod">
          <ac:chgData name="Mick O'Donovan" userId="dc7ef6bc-5555-4ead-9dde-51b265be2f11" providerId="ADAL" clId="{CB8A1F33-37F4-5511-94AB-99A89660C2DA}" dt="2025-10-08T17:48:44.349" v="709" actId="1038"/>
          <ac:spMkLst>
            <pc:docMk/>
            <pc:sldMk cId="111665001" sldId="307"/>
            <ac:spMk id="26" creationId="{1C4DF41E-CB45-704B-F4C0-9F4C05806684}"/>
          </ac:spMkLst>
        </pc:spChg>
        <pc:spChg chg="mod">
          <ac:chgData name="Mick O'Donovan" userId="dc7ef6bc-5555-4ead-9dde-51b265be2f11" providerId="ADAL" clId="{CB8A1F33-37F4-5511-94AB-99A89660C2DA}" dt="2025-10-08T17:49:20.273" v="717" actId="14100"/>
          <ac:spMkLst>
            <pc:docMk/>
            <pc:sldMk cId="111665001" sldId="307"/>
            <ac:spMk id="27" creationId="{12487BA3-0D7F-910C-E123-378DAD686531}"/>
          </ac:spMkLst>
        </pc:spChg>
        <pc:spChg chg="mod">
          <ac:chgData name="Mick O'Donovan" userId="dc7ef6bc-5555-4ead-9dde-51b265be2f11" providerId="ADAL" clId="{CB8A1F33-37F4-5511-94AB-99A89660C2DA}" dt="2025-10-08T17:47:04.353" v="643" actId="1038"/>
          <ac:spMkLst>
            <pc:docMk/>
            <pc:sldMk cId="111665001" sldId="307"/>
            <ac:spMk id="28" creationId="{3C2DE95C-8662-2E47-308C-8D58B5368C71}"/>
          </ac:spMkLst>
        </pc:spChg>
        <pc:spChg chg="mod">
          <ac:chgData name="Mick O'Donovan" userId="dc7ef6bc-5555-4ead-9dde-51b265be2f11" providerId="ADAL" clId="{CB8A1F33-37F4-5511-94AB-99A89660C2DA}" dt="2025-10-08T17:47:45.012" v="673" actId="1038"/>
          <ac:spMkLst>
            <pc:docMk/>
            <pc:sldMk cId="111665001" sldId="307"/>
            <ac:spMk id="29" creationId="{52FC359F-68C3-C741-10BD-3DED2C2D1B0C}"/>
          </ac:spMkLst>
        </pc:spChg>
        <pc:spChg chg="mod">
          <ac:chgData name="Mick O'Donovan" userId="dc7ef6bc-5555-4ead-9dde-51b265be2f11" providerId="ADAL" clId="{CB8A1F33-37F4-5511-94AB-99A89660C2DA}" dt="2025-10-08T17:47:30.186" v="658" actId="1038"/>
          <ac:spMkLst>
            <pc:docMk/>
            <pc:sldMk cId="111665001" sldId="307"/>
            <ac:spMk id="30" creationId="{A57C2061-B5CC-5E17-A512-57E007724053}"/>
          </ac:spMkLst>
        </pc:spChg>
        <pc:spChg chg="mod">
          <ac:chgData name="Mick O'Donovan" userId="dc7ef6bc-5555-4ead-9dde-51b265be2f11" providerId="ADAL" clId="{CB8A1F33-37F4-5511-94AB-99A89660C2DA}" dt="2025-10-08T17:49:24.098" v="718" actId="14100"/>
          <ac:spMkLst>
            <pc:docMk/>
            <pc:sldMk cId="111665001" sldId="307"/>
            <ac:spMk id="31" creationId="{CD17F05E-F1EE-0EBD-9D12-C4D803239E87}"/>
          </ac:spMkLst>
        </pc:spChg>
        <pc:spChg chg="mod">
          <ac:chgData name="Mick O'Donovan" userId="dc7ef6bc-5555-4ead-9dde-51b265be2f11" providerId="ADAL" clId="{CB8A1F33-37F4-5511-94AB-99A89660C2DA}" dt="2025-10-08T17:45:51.067" v="598" actId="1038"/>
          <ac:spMkLst>
            <pc:docMk/>
            <pc:sldMk cId="111665001" sldId="307"/>
            <ac:spMk id="32" creationId="{66530FA9-E0C3-FB5D-F4A2-F5980757CBD0}"/>
          </ac:spMkLst>
        </pc:spChg>
        <pc:spChg chg="mod">
          <ac:chgData name="Mick O'Donovan" userId="dc7ef6bc-5555-4ead-9dde-51b265be2f11" providerId="ADAL" clId="{CB8A1F33-37F4-5511-94AB-99A89660C2DA}" dt="2025-10-08T17:45:55.906" v="608" actId="1038"/>
          <ac:spMkLst>
            <pc:docMk/>
            <pc:sldMk cId="111665001" sldId="307"/>
            <ac:spMk id="33" creationId="{C8C86FB2-B19B-7EBB-3C03-953585FA390E}"/>
          </ac:spMkLst>
        </pc:spChg>
        <pc:spChg chg="mod">
          <ac:chgData name="Mick O'Donovan" userId="dc7ef6bc-5555-4ead-9dde-51b265be2f11" providerId="ADAL" clId="{CB8A1F33-37F4-5511-94AB-99A89660C2DA}" dt="2025-10-08T17:45:06.490" v="528" actId="1038"/>
          <ac:spMkLst>
            <pc:docMk/>
            <pc:sldMk cId="111665001" sldId="307"/>
            <ac:spMk id="34" creationId="{52F00425-939D-08E3-4A1F-7974BB5C3E4D}"/>
          </ac:spMkLst>
        </pc:spChg>
        <pc:spChg chg="mod">
          <ac:chgData name="Mick O'Donovan" userId="dc7ef6bc-5555-4ead-9dde-51b265be2f11" providerId="ADAL" clId="{CB8A1F33-37F4-5511-94AB-99A89660C2DA}" dt="2025-10-08T17:45:11.945" v="538" actId="1038"/>
          <ac:spMkLst>
            <pc:docMk/>
            <pc:sldMk cId="111665001" sldId="307"/>
            <ac:spMk id="35" creationId="{AA385F66-FE34-91E3-F1AC-038388AAB7C4}"/>
          </ac:spMkLst>
        </pc:spChg>
        <pc:spChg chg="mod">
          <ac:chgData name="Mick O'Donovan" userId="dc7ef6bc-5555-4ead-9dde-51b265be2f11" providerId="ADAL" clId="{CB8A1F33-37F4-5511-94AB-99A89660C2DA}" dt="2025-10-08T17:45:39.169" v="578" actId="1038"/>
          <ac:spMkLst>
            <pc:docMk/>
            <pc:sldMk cId="111665001" sldId="307"/>
            <ac:spMk id="36" creationId="{FF296336-E324-BBBC-E7BA-C2957B642DF9}"/>
          </ac:spMkLst>
        </pc:spChg>
        <pc:spChg chg="mod">
          <ac:chgData name="Mick O'Donovan" userId="dc7ef6bc-5555-4ead-9dde-51b265be2f11" providerId="ADAL" clId="{CB8A1F33-37F4-5511-94AB-99A89660C2DA}" dt="2025-10-08T17:45:44.218" v="588" actId="1038"/>
          <ac:spMkLst>
            <pc:docMk/>
            <pc:sldMk cId="111665001" sldId="307"/>
            <ac:spMk id="37" creationId="{3603A6DC-A935-52A8-2196-76241F5BFCCC}"/>
          </ac:spMkLst>
        </pc:spChg>
        <pc:spChg chg="mod">
          <ac:chgData name="Mick O'Donovan" userId="dc7ef6bc-5555-4ead-9dde-51b265be2f11" providerId="ADAL" clId="{CB8A1F33-37F4-5511-94AB-99A89660C2DA}" dt="2025-10-08T17:48:58.531" v="716" actId="1038"/>
          <ac:spMkLst>
            <pc:docMk/>
            <pc:sldMk cId="111665001" sldId="307"/>
            <ac:spMk id="39" creationId="{2B555F47-9673-5D3B-AFCA-36CBE621A6FC}"/>
          </ac:spMkLst>
        </pc:spChg>
        <pc:spChg chg="mod">
          <ac:chgData name="Mick O'Donovan" userId="dc7ef6bc-5555-4ead-9dde-51b265be2f11" providerId="ADAL" clId="{CB8A1F33-37F4-5511-94AB-99A89660C2DA}" dt="2025-10-08T17:45:32.526" v="568" actId="1038"/>
          <ac:spMkLst>
            <pc:docMk/>
            <pc:sldMk cId="111665001" sldId="307"/>
            <ac:spMk id="40" creationId="{12E3BB03-D600-D3B0-D783-2D5EDEEF10CE}"/>
          </ac:spMkLst>
        </pc:spChg>
        <pc:spChg chg="mod">
          <ac:chgData name="Mick O'Donovan" userId="dc7ef6bc-5555-4ead-9dde-51b265be2f11" providerId="ADAL" clId="{CB8A1F33-37F4-5511-94AB-99A89660C2DA}" dt="2025-10-08T17:47:13.592" v="653" actId="1038"/>
          <ac:spMkLst>
            <pc:docMk/>
            <pc:sldMk cId="111665001" sldId="307"/>
            <ac:spMk id="41" creationId="{66E30783-C63A-40C3-ED02-37C7D65B9C1D}"/>
          </ac:spMkLst>
        </pc:spChg>
        <pc:spChg chg="mod">
          <ac:chgData name="Mick O'Donovan" userId="dc7ef6bc-5555-4ead-9dde-51b265be2f11" providerId="ADAL" clId="{CB8A1F33-37F4-5511-94AB-99A89660C2DA}" dt="2025-10-08T17:48:05.623" v="686" actId="1037"/>
          <ac:spMkLst>
            <pc:docMk/>
            <pc:sldMk cId="111665001" sldId="307"/>
            <ac:spMk id="42" creationId="{6FDFAB73-AA43-2330-9692-1B0D22F40A1B}"/>
          </ac:spMkLst>
        </pc:spChg>
        <pc:spChg chg="mod">
          <ac:chgData name="Mick O'Donovan" userId="dc7ef6bc-5555-4ead-9dde-51b265be2f11" providerId="ADAL" clId="{CB8A1F33-37F4-5511-94AB-99A89660C2DA}" dt="2025-10-08T17:47:41.083" v="668" actId="1038"/>
          <ac:spMkLst>
            <pc:docMk/>
            <pc:sldMk cId="111665001" sldId="307"/>
            <ac:spMk id="43" creationId="{0B5F101D-38F7-D6BC-F51E-938161CE0123}"/>
          </ac:spMkLst>
        </pc:spChg>
        <pc:spChg chg="mod">
          <ac:chgData name="Mick O'Donovan" userId="dc7ef6bc-5555-4ead-9dde-51b265be2f11" providerId="ADAL" clId="{CB8A1F33-37F4-5511-94AB-99A89660C2DA}" dt="2025-10-08T17:47:51.473" v="678" actId="1038"/>
          <ac:spMkLst>
            <pc:docMk/>
            <pc:sldMk cId="111665001" sldId="307"/>
            <ac:spMk id="45" creationId="{21BC3796-11EF-2F9F-10B5-DF2F208D22BB}"/>
          </ac:spMkLst>
        </pc:spChg>
      </pc:sldChg>
      <pc:sldChg chg="addSp delSp modSp add del mod setBg">
        <pc:chgData name="Mick O'Donovan" userId="dc7ef6bc-5555-4ead-9dde-51b265be2f11" providerId="ADAL" clId="{CB8A1F33-37F4-5511-94AB-99A89660C2DA}" dt="2025-10-09T18:36:29.624" v="858" actId="2696"/>
        <pc:sldMkLst>
          <pc:docMk/>
          <pc:sldMk cId="1794814271" sldId="308"/>
        </pc:sldMkLst>
      </pc:sldChg>
      <pc:sldChg chg="addSp delSp modSp new mod ord setBg">
        <pc:chgData name="Mick O'Donovan" userId="dc7ef6bc-5555-4ead-9dde-51b265be2f11" providerId="ADAL" clId="{CB8A1F33-37F4-5511-94AB-99A89660C2DA}" dt="2025-10-09T19:54:36.951" v="1927" actId="20578"/>
        <pc:sldMkLst>
          <pc:docMk/>
          <pc:sldMk cId="4211226022" sldId="309"/>
        </pc:sldMkLst>
        <pc:spChg chg="add">
          <ac:chgData name="Mick O'Donovan" userId="dc7ef6bc-5555-4ead-9dde-51b265be2f11" providerId="ADAL" clId="{CB8A1F33-37F4-5511-94AB-99A89660C2DA}" dt="2025-10-09T18:37:30.838" v="862" actId="26606"/>
          <ac:spMkLst>
            <pc:docMk/>
            <pc:sldMk cId="4211226022" sldId="309"/>
            <ac:spMk id="21" creationId="{42A4FC2C-047E-45A5-965D-8E1E3BF09BC6}"/>
          </ac:spMkLst>
        </pc:spChg>
        <pc:picChg chg="add mod">
          <ac:chgData name="Mick O'Donovan" userId="dc7ef6bc-5555-4ead-9dde-51b265be2f11" providerId="ADAL" clId="{CB8A1F33-37F4-5511-94AB-99A89660C2DA}" dt="2025-10-09T18:37:30.838" v="862" actId="26606"/>
          <ac:picMkLst>
            <pc:docMk/>
            <pc:sldMk cId="4211226022" sldId="309"/>
            <ac:picMk id="4" creationId="{7FFD2B79-92BD-8FB0-A20D-18AA50CFB3E6}"/>
          </ac:picMkLst>
        </pc:picChg>
      </pc:sldChg>
      <pc:sldChg chg="add modNotesTx">
        <pc:chgData name="Mick O'Donovan" userId="dc7ef6bc-5555-4ead-9dde-51b265be2f11" providerId="ADAL" clId="{CB8A1F33-37F4-5511-94AB-99A89660C2DA}" dt="2025-10-09T21:22:52.909" v="2564" actId="20577"/>
        <pc:sldMkLst>
          <pc:docMk/>
          <pc:sldMk cId="3623161714" sldId="310"/>
        </pc:sldMkLst>
      </pc:sldChg>
      <pc:sldChg chg="addSp delSp modSp add mod modAnim">
        <pc:chgData name="Mick O'Donovan" userId="dc7ef6bc-5555-4ead-9dde-51b265be2f11" providerId="ADAL" clId="{CB8A1F33-37F4-5511-94AB-99A89660C2DA}" dt="2025-10-14T21:47:40.605" v="2576" actId="20577"/>
        <pc:sldMkLst>
          <pc:docMk/>
          <pc:sldMk cId="4060176176" sldId="311"/>
        </pc:sldMkLst>
        <pc:spChg chg="add mod">
          <ac:chgData name="Mick O'Donovan" userId="dc7ef6bc-5555-4ead-9dde-51b265be2f11" providerId="ADAL" clId="{CB8A1F33-37F4-5511-94AB-99A89660C2DA}" dt="2025-10-09T19:04:23.758" v="966" actId="1076"/>
          <ac:spMkLst>
            <pc:docMk/>
            <pc:sldMk cId="4060176176" sldId="311"/>
            <ac:spMk id="4" creationId="{08762DC2-F1DE-01CB-3ACA-ADC510FAD632}"/>
          </ac:spMkLst>
        </pc:spChg>
        <pc:spChg chg="mod">
          <ac:chgData name="Mick O'Donovan" userId="dc7ef6bc-5555-4ead-9dde-51b265be2f11" providerId="ADAL" clId="{CB8A1F33-37F4-5511-94AB-99A89660C2DA}" dt="2025-10-14T21:47:40.605" v="2576" actId="20577"/>
          <ac:spMkLst>
            <pc:docMk/>
            <pc:sldMk cId="4060176176" sldId="311"/>
            <ac:spMk id="5" creationId="{3043D28E-947D-94AA-66C7-98645E5DE879}"/>
          </ac:spMkLst>
        </pc:spChg>
        <pc:picChg chg="mod">
          <ac:chgData name="Mick O'Donovan" userId="dc7ef6bc-5555-4ead-9dde-51b265be2f11" providerId="ADAL" clId="{CB8A1F33-37F4-5511-94AB-99A89660C2DA}" dt="2025-10-09T19:48:25.662" v="1906" actId="1076"/>
          <ac:picMkLst>
            <pc:docMk/>
            <pc:sldMk cId="4060176176" sldId="311"/>
            <ac:picMk id="6" creationId="{B3C753C0-6BA9-4FFA-386A-47D5C370F2A0}"/>
          </ac:picMkLst>
        </pc:picChg>
        <pc:picChg chg="mod">
          <ac:chgData name="Mick O'Donovan" userId="dc7ef6bc-5555-4ead-9dde-51b265be2f11" providerId="ADAL" clId="{CB8A1F33-37F4-5511-94AB-99A89660C2DA}" dt="2025-10-09T19:48:25.662" v="1906" actId="1076"/>
          <ac:picMkLst>
            <pc:docMk/>
            <pc:sldMk cId="4060176176" sldId="311"/>
            <ac:picMk id="7" creationId="{1042F8F1-2503-1945-7A18-D2D9B110022B}"/>
          </ac:picMkLst>
        </pc:picChg>
      </pc:sldChg>
      <pc:sldChg chg="add modNotes">
        <pc:chgData name="Mick O'Donovan" userId="dc7ef6bc-5555-4ead-9dde-51b265be2f11" providerId="ADAL" clId="{CB8A1F33-37F4-5511-94AB-99A89660C2DA}" dt="2025-10-09T21:03:46.101" v="2499"/>
        <pc:sldMkLst>
          <pc:docMk/>
          <pc:sldMk cId="0" sldId="312"/>
        </pc:sldMkLst>
      </pc:sldChg>
      <pc:sldChg chg="addSp delSp modSp add del mod">
        <pc:chgData name="Mick O'Donovan" userId="dc7ef6bc-5555-4ead-9dde-51b265be2f11" providerId="ADAL" clId="{CB8A1F33-37F4-5511-94AB-99A89660C2DA}" dt="2025-10-09T20:14:00.162" v="2070" actId="2696"/>
        <pc:sldMkLst>
          <pc:docMk/>
          <pc:sldMk cId="937752427" sldId="313"/>
        </pc:sldMkLst>
      </pc:sldChg>
      <pc:sldChg chg="addSp delSp modSp add mod ord modAnim">
        <pc:chgData name="Mick O'Donovan" userId="dc7ef6bc-5555-4ead-9dde-51b265be2f11" providerId="ADAL" clId="{CB8A1F33-37F4-5511-94AB-99A89660C2DA}" dt="2025-10-09T20:12:43.649" v="2069"/>
        <pc:sldMkLst>
          <pc:docMk/>
          <pc:sldMk cId="4028699422" sldId="314"/>
        </pc:sldMkLst>
        <pc:spChg chg="mod">
          <ac:chgData name="Mick O'Donovan" userId="dc7ef6bc-5555-4ead-9dde-51b265be2f11" providerId="ADAL" clId="{CB8A1F33-37F4-5511-94AB-99A89660C2DA}" dt="2025-10-09T20:03:00.822" v="2012" actId="20577"/>
          <ac:spMkLst>
            <pc:docMk/>
            <pc:sldMk cId="4028699422" sldId="314"/>
            <ac:spMk id="4" creationId="{4E2B415C-5019-908C-C61B-7F79F569412F}"/>
          </ac:spMkLst>
        </pc:spChg>
        <pc:picChg chg="add mod">
          <ac:chgData name="Mick O'Donovan" userId="dc7ef6bc-5555-4ead-9dde-51b265be2f11" providerId="ADAL" clId="{CB8A1F33-37F4-5511-94AB-99A89660C2DA}" dt="2025-10-09T20:07:42.533" v="2042" actId="14100"/>
          <ac:picMkLst>
            <pc:docMk/>
            <pc:sldMk cId="4028699422" sldId="314"/>
            <ac:picMk id="11" creationId="{F24CF30D-A8BA-5666-EAF1-0665EDEDBAF4}"/>
          </ac:picMkLst>
        </pc:picChg>
        <pc:picChg chg="add mod">
          <ac:chgData name="Mick O'Donovan" userId="dc7ef6bc-5555-4ead-9dde-51b265be2f11" providerId="ADAL" clId="{CB8A1F33-37F4-5511-94AB-99A89660C2DA}" dt="2025-10-09T20:07:50.114" v="2044" actId="14100"/>
          <ac:picMkLst>
            <pc:docMk/>
            <pc:sldMk cId="4028699422" sldId="314"/>
            <ac:picMk id="14" creationId="{A839B7BD-48E0-8E06-1910-FD4430FBE241}"/>
          </ac:picMkLst>
        </pc:picChg>
        <pc:picChg chg="add mod">
          <ac:chgData name="Mick O'Donovan" userId="dc7ef6bc-5555-4ead-9dde-51b265be2f11" providerId="ADAL" clId="{CB8A1F33-37F4-5511-94AB-99A89660C2DA}" dt="2025-10-09T20:08:19.984" v="2047" actId="14100"/>
          <ac:picMkLst>
            <pc:docMk/>
            <pc:sldMk cId="4028699422" sldId="314"/>
            <ac:picMk id="15" creationId="{6A863512-E121-3367-1278-295D923028F9}"/>
          </ac:picMkLst>
        </pc:picChg>
      </pc:sldChg>
      <pc:sldChg chg="addSp delSp modSp add mod ord modAnim">
        <pc:chgData name="Mick O'Donovan" userId="dc7ef6bc-5555-4ead-9dde-51b265be2f11" providerId="ADAL" clId="{CB8A1F33-37F4-5511-94AB-99A89660C2DA}" dt="2025-10-09T21:17:10.792" v="2512" actId="26606"/>
        <pc:sldMkLst>
          <pc:docMk/>
          <pc:sldMk cId="2325836388" sldId="315"/>
        </pc:sldMkLst>
        <pc:spChg chg="mod">
          <ac:chgData name="Mick O'Donovan" userId="dc7ef6bc-5555-4ead-9dde-51b265be2f11" providerId="ADAL" clId="{CB8A1F33-37F4-5511-94AB-99A89660C2DA}" dt="2025-10-09T20:18:04.524" v="2101" actId="20577"/>
          <ac:spMkLst>
            <pc:docMk/>
            <pc:sldMk cId="2325836388" sldId="315"/>
            <ac:spMk id="4" creationId="{D5276637-BE75-D8B1-2A0F-477998B73E23}"/>
          </ac:spMkLst>
        </pc:spChg>
        <pc:graphicFrameChg chg="add">
          <ac:chgData name="Mick O'Donovan" userId="dc7ef6bc-5555-4ead-9dde-51b265be2f11" providerId="ADAL" clId="{CB8A1F33-37F4-5511-94AB-99A89660C2DA}" dt="2025-10-09T21:17:10.792" v="2512" actId="26606"/>
          <ac:graphicFrameMkLst>
            <pc:docMk/>
            <pc:sldMk cId="2325836388" sldId="315"/>
            <ac:graphicFrameMk id="9" creationId="{06B35875-34A0-C92D-C939-1FEBF89A09E8}"/>
          </ac:graphicFrameMkLst>
        </pc:graphicFrameChg>
      </pc:sldChg>
      <pc:sldChg chg="add">
        <pc:chgData name="Mick O'Donovan" userId="dc7ef6bc-5555-4ead-9dde-51b265be2f11" providerId="ADAL" clId="{CB8A1F33-37F4-5511-94AB-99A89660C2DA}" dt="2025-10-09T20:53:14.939" v="2430" actId="2890"/>
        <pc:sldMkLst>
          <pc:docMk/>
          <pc:sldMk cId="2400228137" sldId="316"/>
        </pc:sldMkLst>
      </pc:sldChg>
      <pc:sldChg chg="addSp delSp modSp add mod setBg">
        <pc:chgData name="Mick O'Donovan" userId="dc7ef6bc-5555-4ead-9dde-51b265be2f11" providerId="ADAL" clId="{CB8A1F33-37F4-5511-94AB-99A89660C2DA}" dt="2025-10-09T21:20:43.774" v="2562" actId="1076"/>
        <pc:sldMkLst>
          <pc:docMk/>
          <pc:sldMk cId="4247643490" sldId="317"/>
        </pc:sldMkLst>
        <pc:spChg chg="mod">
          <ac:chgData name="Mick O'Donovan" userId="dc7ef6bc-5555-4ead-9dde-51b265be2f11" providerId="ADAL" clId="{CB8A1F33-37F4-5511-94AB-99A89660C2DA}" dt="2025-10-09T21:15:08.110" v="2504" actId="27636"/>
          <ac:spMkLst>
            <pc:docMk/>
            <pc:sldMk cId="4247643490" sldId="317"/>
            <ac:spMk id="7" creationId="{9FEC7A71-A428-A447-495B-52E7FBDB8781}"/>
          </ac:spMkLst>
        </pc:spChg>
        <pc:spChg chg="add mod">
          <ac:chgData name="Mick O'Donovan" userId="dc7ef6bc-5555-4ead-9dde-51b265be2f11" providerId="ADAL" clId="{CB8A1F33-37F4-5511-94AB-99A89660C2DA}" dt="2025-10-09T21:20:43.774" v="2562" actId="1076"/>
          <ac:spMkLst>
            <pc:docMk/>
            <pc:sldMk cId="4247643490" sldId="317"/>
            <ac:spMk id="8" creationId="{1A9D8AF1-58A7-0C69-F04C-2856BFAAAC07}"/>
          </ac:spMkLst>
        </pc:spChg>
        <pc:spChg chg="add">
          <ac:chgData name="Mick O'Donovan" userId="dc7ef6bc-5555-4ead-9dde-51b265be2f11" providerId="ADAL" clId="{CB8A1F33-37F4-5511-94AB-99A89660C2DA}" dt="2025-10-09T21:16:42.995" v="2511" actId="26606"/>
          <ac:spMkLst>
            <pc:docMk/>
            <pc:sldMk cId="4247643490" sldId="317"/>
            <ac:spMk id="22" creationId="{42A4FC2C-047E-45A5-965D-8E1E3BF09BC6}"/>
          </ac:spMkLst>
        </pc:spChg>
        <pc:picChg chg="add mod ord">
          <ac:chgData name="Mick O'Donovan" userId="dc7ef6bc-5555-4ead-9dde-51b265be2f11" providerId="ADAL" clId="{CB8A1F33-37F4-5511-94AB-99A89660C2DA}" dt="2025-10-09T21:16:42.995" v="2511" actId="26606"/>
          <ac:picMkLst>
            <pc:docMk/>
            <pc:sldMk cId="4247643490" sldId="317"/>
            <ac:picMk id="5" creationId="{6350F0C6-4431-75A6-F2B9-F54B7262AF66}"/>
          </ac:picMkLst>
        </pc:picChg>
        <pc:picChg chg="mod">
          <ac:chgData name="Mick O'Donovan" userId="dc7ef6bc-5555-4ead-9dde-51b265be2f11" providerId="ADAL" clId="{CB8A1F33-37F4-5511-94AB-99A89660C2DA}" dt="2025-10-09T21:16:42.995" v="2511" actId="26606"/>
          <ac:picMkLst>
            <pc:docMk/>
            <pc:sldMk cId="4247643490" sldId="317"/>
            <ac:picMk id="6" creationId="{4B07AD39-8794-B72D-8836-64CFC6150647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21D03-AEE8-4455-84F7-339943F759C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5F21B14-3A77-4B56-B666-05F007E6EF98}">
      <dgm:prSet/>
      <dgm:spPr/>
      <dgm:t>
        <a:bodyPr/>
        <a:lstStyle/>
        <a:p>
          <a:r>
            <a:rPr lang="en-US"/>
            <a:t>New developments in orchestrator-core since TNC25 and generally</a:t>
          </a:r>
        </a:p>
      </dgm:t>
    </dgm:pt>
    <dgm:pt modelId="{1819D2FA-2C8E-4989-809D-9598F9C02410}" type="parTrans" cxnId="{85478EEE-DA6C-4891-9ABB-82598012296A}">
      <dgm:prSet/>
      <dgm:spPr/>
      <dgm:t>
        <a:bodyPr/>
        <a:lstStyle/>
        <a:p>
          <a:endParaRPr lang="en-US"/>
        </a:p>
      </dgm:t>
    </dgm:pt>
    <dgm:pt modelId="{65D62255-18F2-4DBE-960A-EA472B913CB1}" type="sibTrans" cxnId="{85478EEE-DA6C-4891-9ABB-82598012296A}">
      <dgm:prSet/>
      <dgm:spPr/>
      <dgm:t>
        <a:bodyPr/>
        <a:lstStyle/>
        <a:p>
          <a:endParaRPr lang="en-US"/>
        </a:p>
      </dgm:t>
    </dgm:pt>
    <dgm:pt modelId="{54FC8FB0-DD8E-4970-B656-1021E3A5CFEC}">
      <dgm:prSet/>
      <dgm:spPr/>
      <dgm:t>
        <a:bodyPr/>
        <a:lstStyle/>
        <a:p>
          <a:r>
            <a:rPr lang="en-US"/>
            <a:t>Each participants use cases</a:t>
          </a:r>
        </a:p>
      </dgm:t>
    </dgm:pt>
    <dgm:pt modelId="{6C5AFAE6-BC76-4298-8DDA-1D25BF70B205}" type="parTrans" cxnId="{BFCEC73B-5291-4D72-9581-9CC959D04A40}">
      <dgm:prSet/>
      <dgm:spPr/>
      <dgm:t>
        <a:bodyPr/>
        <a:lstStyle/>
        <a:p>
          <a:endParaRPr lang="en-US"/>
        </a:p>
      </dgm:t>
    </dgm:pt>
    <dgm:pt modelId="{04C3DBDA-A5AE-42C5-AB69-BE4639F36505}" type="sibTrans" cxnId="{BFCEC73B-5291-4D72-9581-9CC959D04A40}">
      <dgm:prSet/>
      <dgm:spPr/>
      <dgm:t>
        <a:bodyPr/>
        <a:lstStyle/>
        <a:p>
          <a:endParaRPr lang="en-US"/>
        </a:p>
      </dgm:t>
    </dgm:pt>
    <dgm:pt modelId="{C2FE122E-1479-4C1B-974B-34409B2086CD}">
      <dgm:prSet/>
      <dgm:spPr/>
      <dgm:t>
        <a:bodyPr/>
        <a:lstStyle/>
        <a:p>
          <a:r>
            <a:rPr lang="en-US"/>
            <a:t>Lessons from the trenches</a:t>
          </a:r>
        </a:p>
      </dgm:t>
    </dgm:pt>
    <dgm:pt modelId="{F9395A41-1050-4B7A-B70E-64CF0A8E7137}" type="parTrans" cxnId="{A11D58C8-8517-4DE7-B0AC-D0A714EEC4FF}">
      <dgm:prSet/>
      <dgm:spPr/>
      <dgm:t>
        <a:bodyPr/>
        <a:lstStyle/>
        <a:p>
          <a:endParaRPr lang="en-US"/>
        </a:p>
      </dgm:t>
    </dgm:pt>
    <dgm:pt modelId="{448CD3DC-2449-4BD6-88F3-C81F4843C9CC}" type="sibTrans" cxnId="{A11D58C8-8517-4DE7-B0AC-D0A714EEC4FF}">
      <dgm:prSet/>
      <dgm:spPr/>
      <dgm:t>
        <a:bodyPr/>
        <a:lstStyle/>
        <a:p>
          <a:endParaRPr lang="en-US"/>
        </a:p>
      </dgm:t>
    </dgm:pt>
    <dgm:pt modelId="{1A147761-F625-4DF9-9902-42BDF3A5E403}">
      <dgm:prSet/>
      <dgm:spPr/>
      <dgm:t>
        <a:bodyPr/>
        <a:lstStyle/>
        <a:p>
          <a:r>
            <a:rPr lang="en-US"/>
            <a:t>Grip sessions and some breakouts to plan fixes</a:t>
          </a:r>
        </a:p>
      </dgm:t>
    </dgm:pt>
    <dgm:pt modelId="{C18F3F99-B562-454B-B855-3E8DCF7CCA04}" type="parTrans" cxnId="{08133EA0-EBD4-40BB-ABFE-A62F3A4EAE3F}">
      <dgm:prSet/>
      <dgm:spPr/>
      <dgm:t>
        <a:bodyPr/>
        <a:lstStyle/>
        <a:p>
          <a:endParaRPr lang="en-US"/>
        </a:p>
      </dgm:t>
    </dgm:pt>
    <dgm:pt modelId="{EF32A91D-A880-4EB2-8B86-A42105BFCE5D}" type="sibTrans" cxnId="{08133EA0-EBD4-40BB-ABFE-A62F3A4EAE3F}">
      <dgm:prSet/>
      <dgm:spPr/>
      <dgm:t>
        <a:bodyPr/>
        <a:lstStyle/>
        <a:p>
          <a:endParaRPr lang="en-US"/>
        </a:p>
      </dgm:t>
    </dgm:pt>
    <dgm:pt modelId="{5E671D2B-8553-4984-9CCA-2CB7E8044AD0}">
      <dgm:prSet/>
      <dgm:spPr/>
      <dgm:t>
        <a:bodyPr/>
        <a:lstStyle/>
        <a:p>
          <a:r>
            <a:rPr lang="en-US"/>
            <a:t>Deploying Role Based Account Controls (RBAC)</a:t>
          </a:r>
        </a:p>
      </dgm:t>
    </dgm:pt>
    <dgm:pt modelId="{1E77DB30-D13E-4F0F-B7F1-FAD44DD0CC9E}" type="parTrans" cxnId="{A7D49104-439B-490D-B76F-76745ACCBA83}">
      <dgm:prSet/>
      <dgm:spPr/>
      <dgm:t>
        <a:bodyPr/>
        <a:lstStyle/>
        <a:p>
          <a:endParaRPr lang="en-US"/>
        </a:p>
      </dgm:t>
    </dgm:pt>
    <dgm:pt modelId="{9949B4A1-333B-41DD-8958-721F02217246}" type="sibTrans" cxnId="{A7D49104-439B-490D-B76F-76745ACCBA83}">
      <dgm:prSet/>
      <dgm:spPr/>
      <dgm:t>
        <a:bodyPr/>
        <a:lstStyle/>
        <a:p>
          <a:endParaRPr lang="en-US"/>
        </a:p>
      </dgm:t>
    </dgm:pt>
    <dgm:pt modelId="{C4B493EC-7BEC-43C9-95D3-68E2795FE3B9}">
      <dgm:prSet/>
      <dgm:spPr/>
      <dgm:t>
        <a:bodyPr/>
        <a:lstStyle/>
        <a:p>
          <a:r>
            <a:rPr lang="en-US"/>
            <a:t>Future plans and developments in orchestrator-core – including </a:t>
          </a:r>
          <a:r>
            <a:rPr lang="en-US" b="1" u="sng"/>
            <a:t>AIOps </a:t>
          </a:r>
          <a:r>
            <a:rPr lang="en-US"/>
            <a:t>!</a:t>
          </a:r>
        </a:p>
      </dgm:t>
    </dgm:pt>
    <dgm:pt modelId="{0B2DAD02-B578-4DF3-B4A8-920B9479FA42}" type="parTrans" cxnId="{EBC018D4-0EB7-4E3E-A1C1-FA653A8749E7}">
      <dgm:prSet/>
      <dgm:spPr/>
      <dgm:t>
        <a:bodyPr/>
        <a:lstStyle/>
        <a:p>
          <a:endParaRPr lang="en-US"/>
        </a:p>
      </dgm:t>
    </dgm:pt>
    <dgm:pt modelId="{13975F4E-F6B9-4800-B43E-BEFA31589005}" type="sibTrans" cxnId="{EBC018D4-0EB7-4E3E-A1C1-FA653A8749E7}">
      <dgm:prSet/>
      <dgm:spPr/>
      <dgm:t>
        <a:bodyPr/>
        <a:lstStyle/>
        <a:p>
          <a:endParaRPr lang="en-US"/>
        </a:p>
      </dgm:t>
    </dgm:pt>
    <dgm:pt modelId="{86F9F9DC-5B8A-4E49-BB91-76471400815A}" type="pres">
      <dgm:prSet presAssocID="{E0221D03-AEE8-4455-84F7-339943F759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9AEEC4F-7414-DB48-AC04-5A0D36F44E2C}" type="pres">
      <dgm:prSet presAssocID="{75F21B14-3A77-4B56-B666-05F007E6EF98}" presName="hierRoot1" presStyleCnt="0"/>
      <dgm:spPr/>
    </dgm:pt>
    <dgm:pt modelId="{3FC6EA0E-576F-614C-8FEB-5FF1CA058F5F}" type="pres">
      <dgm:prSet presAssocID="{75F21B14-3A77-4B56-B666-05F007E6EF98}" presName="composite" presStyleCnt="0"/>
      <dgm:spPr/>
    </dgm:pt>
    <dgm:pt modelId="{3960BEFE-F7F8-7248-86D9-A2883D725B63}" type="pres">
      <dgm:prSet presAssocID="{75F21B14-3A77-4B56-B666-05F007E6EF98}" presName="background" presStyleLbl="node0" presStyleIdx="0" presStyleCnt="6"/>
      <dgm:spPr/>
    </dgm:pt>
    <dgm:pt modelId="{A84D1DA9-140F-2B49-AD1E-4F8CBF9C1F33}" type="pres">
      <dgm:prSet presAssocID="{75F21B14-3A77-4B56-B666-05F007E6EF98}" presName="text" presStyleLbl="fgAcc0" presStyleIdx="0" presStyleCnt="6">
        <dgm:presLayoutVars>
          <dgm:chPref val="3"/>
        </dgm:presLayoutVars>
      </dgm:prSet>
      <dgm:spPr/>
    </dgm:pt>
    <dgm:pt modelId="{090047A2-B555-004E-8A0E-DA0B1A665B39}" type="pres">
      <dgm:prSet presAssocID="{75F21B14-3A77-4B56-B666-05F007E6EF98}" presName="hierChild2" presStyleCnt="0"/>
      <dgm:spPr/>
    </dgm:pt>
    <dgm:pt modelId="{4881CBC1-6F7D-5441-80BC-BFB02FED64CC}" type="pres">
      <dgm:prSet presAssocID="{54FC8FB0-DD8E-4970-B656-1021E3A5CFEC}" presName="hierRoot1" presStyleCnt="0"/>
      <dgm:spPr/>
    </dgm:pt>
    <dgm:pt modelId="{7F08779F-3B51-5248-A1A8-2D3E5A02D3FC}" type="pres">
      <dgm:prSet presAssocID="{54FC8FB0-DD8E-4970-B656-1021E3A5CFEC}" presName="composite" presStyleCnt="0"/>
      <dgm:spPr/>
    </dgm:pt>
    <dgm:pt modelId="{66244333-2D1D-1B40-9DA1-97166CCD8857}" type="pres">
      <dgm:prSet presAssocID="{54FC8FB0-DD8E-4970-B656-1021E3A5CFEC}" presName="background" presStyleLbl="node0" presStyleIdx="1" presStyleCnt="6"/>
      <dgm:spPr/>
    </dgm:pt>
    <dgm:pt modelId="{23BF27D9-EA89-AF40-A925-935D509D9642}" type="pres">
      <dgm:prSet presAssocID="{54FC8FB0-DD8E-4970-B656-1021E3A5CFEC}" presName="text" presStyleLbl="fgAcc0" presStyleIdx="1" presStyleCnt="6">
        <dgm:presLayoutVars>
          <dgm:chPref val="3"/>
        </dgm:presLayoutVars>
      </dgm:prSet>
      <dgm:spPr/>
    </dgm:pt>
    <dgm:pt modelId="{05C36AA4-9721-8340-BD60-09A7064C9509}" type="pres">
      <dgm:prSet presAssocID="{54FC8FB0-DD8E-4970-B656-1021E3A5CFEC}" presName="hierChild2" presStyleCnt="0"/>
      <dgm:spPr/>
    </dgm:pt>
    <dgm:pt modelId="{8AEE291F-D246-6A4E-94F5-3744B30272F7}" type="pres">
      <dgm:prSet presAssocID="{C2FE122E-1479-4C1B-974B-34409B2086CD}" presName="hierRoot1" presStyleCnt="0"/>
      <dgm:spPr/>
    </dgm:pt>
    <dgm:pt modelId="{DC04B326-8424-5547-BCCE-138C38B883E8}" type="pres">
      <dgm:prSet presAssocID="{C2FE122E-1479-4C1B-974B-34409B2086CD}" presName="composite" presStyleCnt="0"/>
      <dgm:spPr/>
    </dgm:pt>
    <dgm:pt modelId="{78113FDB-0503-6246-B3A9-F45E7B857F5A}" type="pres">
      <dgm:prSet presAssocID="{C2FE122E-1479-4C1B-974B-34409B2086CD}" presName="background" presStyleLbl="node0" presStyleIdx="2" presStyleCnt="6"/>
      <dgm:spPr/>
    </dgm:pt>
    <dgm:pt modelId="{AF15F6CC-8278-4843-A596-D9534848D829}" type="pres">
      <dgm:prSet presAssocID="{C2FE122E-1479-4C1B-974B-34409B2086CD}" presName="text" presStyleLbl="fgAcc0" presStyleIdx="2" presStyleCnt="6">
        <dgm:presLayoutVars>
          <dgm:chPref val="3"/>
        </dgm:presLayoutVars>
      </dgm:prSet>
      <dgm:spPr/>
    </dgm:pt>
    <dgm:pt modelId="{36B3F64B-2247-5A4F-8C5E-4C1ACFC4088A}" type="pres">
      <dgm:prSet presAssocID="{C2FE122E-1479-4C1B-974B-34409B2086CD}" presName="hierChild2" presStyleCnt="0"/>
      <dgm:spPr/>
    </dgm:pt>
    <dgm:pt modelId="{9AFBECC3-6E86-AD44-BFF6-E9F6F24348EA}" type="pres">
      <dgm:prSet presAssocID="{1A147761-F625-4DF9-9902-42BDF3A5E403}" presName="hierRoot1" presStyleCnt="0"/>
      <dgm:spPr/>
    </dgm:pt>
    <dgm:pt modelId="{149B6FA4-27F6-544F-9A4A-BCD9D0A9DA98}" type="pres">
      <dgm:prSet presAssocID="{1A147761-F625-4DF9-9902-42BDF3A5E403}" presName="composite" presStyleCnt="0"/>
      <dgm:spPr/>
    </dgm:pt>
    <dgm:pt modelId="{F242595E-B42F-CA43-A849-2CFC59702919}" type="pres">
      <dgm:prSet presAssocID="{1A147761-F625-4DF9-9902-42BDF3A5E403}" presName="background" presStyleLbl="node0" presStyleIdx="3" presStyleCnt="6"/>
      <dgm:spPr/>
    </dgm:pt>
    <dgm:pt modelId="{1EF3C02B-42B4-3843-86BE-0C6A54121988}" type="pres">
      <dgm:prSet presAssocID="{1A147761-F625-4DF9-9902-42BDF3A5E403}" presName="text" presStyleLbl="fgAcc0" presStyleIdx="3" presStyleCnt="6">
        <dgm:presLayoutVars>
          <dgm:chPref val="3"/>
        </dgm:presLayoutVars>
      </dgm:prSet>
      <dgm:spPr/>
    </dgm:pt>
    <dgm:pt modelId="{695E1A37-4863-4247-9712-36EBDEF4997A}" type="pres">
      <dgm:prSet presAssocID="{1A147761-F625-4DF9-9902-42BDF3A5E403}" presName="hierChild2" presStyleCnt="0"/>
      <dgm:spPr/>
    </dgm:pt>
    <dgm:pt modelId="{3AAD9E5B-C616-AA40-BAA9-E8E31DBB1C0D}" type="pres">
      <dgm:prSet presAssocID="{5E671D2B-8553-4984-9CCA-2CB7E8044AD0}" presName="hierRoot1" presStyleCnt="0"/>
      <dgm:spPr/>
    </dgm:pt>
    <dgm:pt modelId="{D1403BCF-AEE8-3844-97E8-F892E9813DA9}" type="pres">
      <dgm:prSet presAssocID="{5E671D2B-8553-4984-9CCA-2CB7E8044AD0}" presName="composite" presStyleCnt="0"/>
      <dgm:spPr/>
    </dgm:pt>
    <dgm:pt modelId="{32770045-4C7D-4D4D-BDDF-90FA93211EF7}" type="pres">
      <dgm:prSet presAssocID="{5E671D2B-8553-4984-9CCA-2CB7E8044AD0}" presName="background" presStyleLbl="node0" presStyleIdx="4" presStyleCnt="6"/>
      <dgm:spPr/>
    </dgm:pt>
    <dgm:pt modelId="{035D8FED-6679-EB46-9C74-757363FB81FD}" type="pres">
      <dgm:prSet presAssocID="{5E671D2B-8553-4984-9CCA-2CB7E8044AD0}" presName="text" presStyleLbl="fgAcc0" presStyleIdx="4" presStyleCnt="6">
        <dgm:presLayoutVars>
          <dgm:chPref val="3"/>
        </dgm:presLayoutVars>
      </dgm:prSet>
      <dgm:spPr/>
    </dgm:pt>
    <dgm:pt modelId="{3B87683F-2659-E34B-899E-A94A0603CF38}" type="pres">
      <dgm:prSet presAssocID="{5E671D2B-8553-4984-9CCA-2CB7E8044AD0}" presName="hierChild2" presStyleCnt="0"/>
      <dgm:spPr/>
    </dgm:pt>
    <dgm:pt modelId="{802C6773-B47A-6943-97B0-933641A2A80E}" type="pres">
      <dgm:prSet presAssocID="{C4B493EC-7BEC-43C9-95D3-68E2795FE3B9}" presName="hierRoot1" presStyleCnt="0"/>
      <dgm:spPr/>
    </dgm:pt>
    <dgm:pt modelId="{5A486033-E395-C94E-BEAC-2FBA4FFF3370}" type="pres">
      <dgm:prSet presAssocID="{C4B493EC-7BEC-43C9-95D3-68E2795FE3B9}" presName="composite" presStyleCnt="0"/>
      <dgm:spPr/>
    </dgm:pt>
    <dgm:pt modelId="{5D01ACC2-893B-1249-892A-0D08AA1AAF19}" type="pres">
      <dgm:prSet presAssocID="{C4B493EC-7BEC-43C9-95D3-68E2795FE3B9}" presName="background" presStyleLbl="node0" presStyleIdx="5" presStyleCnt="6"/>
      <dgm:spPr/>
    </dgm:pt>
    <dgm:pt modelId="{D70E1065-AC7E-E243-8B68-205023B3E5F7}" type="pres">
      <dgm:prSet presAssocID="{C4B493EC-7BEC-43C9-95D3-68E2795FE3B9}" presName="text" presStyleLbl="fgAcc0" presStyleIdx="5" presStyleCnt="6">
        <dgm:presLayoutVars>
          <dgm:chPref val="3"/>
        </dgm:presLayoutVars>
      </dgm:prSet>
      <dgm:spPr/>
    </dgm:pt>
    <dgm:pt modelId="{476BB624-27C0-2141-BEFF-DF528085CE7F}" type="pres">
      <dgm:prSet presAssocID="{C4B493EC-7BEC-43C9-95D3-68E2795FE3B9}" presName="hierChild2" presStyleCnt="0"/>
      <dgm:spPr/>
    </dgm:pt>
  </dgm:ptLst>
  <dgm:cxnLst>
    <dgm:cxn modelId="{A7D49104-439B-490D-B76F-76745ACCBA83}" srcId="{E0221D03-AEE8-4455-84F7-339943F759C1}" destId="{5E671D2B-8553-4984-9CCA-2CB7E8044AD0}" srcOrd="4" destOrd="0" parTransId="{1E77DB30-D13E-4F0F-B7F1-FAD44DD0CC9E}" sibTransId="{9949B4A1-333B-41DD-8958-721F02217246}"/>
    <dgm:cxn modelId="{B19E6333-2A0C-FC4A-A692-9EBC7ACF1B82}" type="presOf" srcId="{C2FE122E-1479-4C1B-974B-34409B2086CD}" destId="{AF15F6CC-8278-4843-A596-D9534848D829}" srcOrd="0" destOrd="0" presId="urn:microsoft.com/office/officeart/2005/8/layout/hierarchy1"/>
    <dgm:cxn modelId="{BFCEC73B-5291-4D72-9581-9CC959D04A40}" srcId="{E0221D03-AEE8-4455-84F7-339943F759C1}" destId="{54FC8FB0-DD8E-4970-B656-1021E3A5CFEC}" srcOrd="1" destOrd="0" parTransId="{6C5AFAE6-BC76-4298-8DDA-1D25BF70B205}" sibTransId="{04C3DBDA-A5AE-42C5-AB69-BE4639F36505}"/>
    <dgm:cxn modelId="{3828A89A-87FB-8349-BD43-84C88AC73A3C}" type="presOf" srcId="{1A147761-F625-4DF9-9902-42BDF3A5E403}" destId="{1EF3C02B-42B4-3843-86BE-0C6A54121988}" srcOrd="0" destOrd="0" presId="urn:microsoft.com/office/officeart/2005/8/layout/hierarchy1"/>
    <dgm:cxn modelId="{08133EA0-EBD4-40BB-ABFE-A62F3A4EAE3F}" srcId="{E0221D03-AEE8-4455-84F7-339943F759C1}" destId="{1A147761-F625-4DF9-9902-42BDF3A5E403}" srcOrd="3" destOrd="0" parTransId="{C18F3F99-B562-454B-B855-3E8DCF7CCA04}" sibTransId="{EF32A91D-A880-4EB2-8B86-A42105BFCE5D}"/>
    <dgm:cxn modelId="{3308A6AC-BB85-2448-9A45-498278FBA51C}" type="presOf" srcId="{75F21B14-3A77-4B56-B666-05F007E6EF98}" destId="{A84D1DA9-140F-2B49-AD1E-4F8CBF9C1F33}" srcOrd="0" destOrd="0" presId="urn:microsoft.com/office/officeart/2005/8/layout/hierarchy1"/>
    <dgm:cxn modelId="{F60104AE-4F6D-164F-8A33-13979A7DB55E}" type="presOf" srcId="{E0221D03-AEE8-4455-84F7-339943F759C1}" destId="{86F9F9DC-5B8A-4E49-BB91-76471400815A}" srcOrd="0" destOrd="0" presId="urn:microsoft.com/office/officeart/2005/8/layout/hierarchy1"/>
    <dgm:cxn modelId="{9F54F8B9-7A26-8A4B-886E-2A93B3029EDE}" type="presOf" srcId="{54FC8FB0-DD8E-4970-B656-1021E3A5CFEC}" destId="{23BF27D9-EA89-AF40-A925-935D509D9642}" srcOrd="0" destOrd="0" presId="urn:microsoft.com/office/officeart/2005/8/layout/hierarchy1"/>
    <dgm:cxn modelId="{A11D58C8-8517-4DE7-B0AC-D0A714EEC4FF}" srcId="{E0221D03-AEE8-4455-84F7-339943F759C1}" destId="{C2FE122E-1479-4C1B-974B-34409B2086CD}" srcOrd="2" destOrd="0" parTransId="{F9395A41-1050-4B7A-B70E-64CF0A8E7137}" sibTransId="{448CD3DC-2449-4BD6-88F3-C81F4843C9CC}"/>
    <dgm:cxn modelId="{173C57CD-661D-3C41-9BF4-7FDF93552A29}" type="presOf" srcId="{5E671D2B-8553-4984-9CCA-2CB7E8044AD0}" destId="{035D8FED-6679-EB46-9C74-757363FB81FD}" srcOrd="0" destOrd="0" presId="urn:microsoft.com/office/officeart/2005/8/layout/hierarchy1"/>
    <dgm:cxn modelId="{EBC018D4-0EB7-4E3E-A1C1-FA653A8749E7}" srcId="{E0221D03-AEE8-4455-84F7-339943F759C1}" destId="{C4B493EC-7BEC-43C9-95D3-68E2795FE3B9}" srcOrd="5" destOrd="0" parTransId="{0B2DAD02-B578-4DF3-B4A8-920B9479FA42}" sibTransId="{13975F4E-F6B9-4800-B43E-BEFA31589005}"/>
    <dgm:cxn modelId="{318CB1ED-5D58-CC4C-B850-2A4E83846279}" type="presOf" srcId="{C4B493EC-7BEC-43C9-95D3-68E2795FE3B9}" destId="{D70E1065-AC7E-E243-8B68-205023B3E5F7}" srcOrd="0" destOrd="0" presId="urn:microsoft.com/office/officeart/2005/8/layout/hierarchy1"/>
    <dgm:cxn modelId="{85478EEE-DA6C-4891-9ABB-82598012296A}" srcId="{E0221D03-AEE8-4455-84F7-339943F759C1}" destId="{75F21B14-3A77-4B56-B666-05F007E6EF98}" srcOrd="0" destOrd="0" parTransId="{1819D2FA-2C8E-4989-809D-9598F9C02410}" sibTransId="{65D62255-18F2-4DBE-960A-EA472B913CB1}"/>
    <dgm:cxn modelId="{D7B9B815-5161-3B4E-B39D-A0A8BDF91434}" type="presParOf" srcId="{86F9F9DC-5B8A-4E49-BB91-76471400815A}" destId="{69AEEC4F-7414-DB48-AC04-5A0D36F44E2C}" srcOrd="0" destOrd="0" presId="urn:microsoft.com/office/officeart/2005/8/layout/hierarchy1"/>
    <dgm:cxn modelId="{E5B2238A-7A39-4040-944E-710A1526E3E0}" type="presParOf" srcId="{69AEEC4F-7414-DB48-AC04-5A0D36F44E2C}" destId="{3FC6EA0E-576F-614C-8FEB-5FF1CA058F5F}" srcOrd="0" destOrd="0" presId="urn:microsoft.com/office/officeart/2005/8/layout/hierarchy1"/>
    <dgm:cxn modelId="{28368737-487F-BD40-A5C9-CCABBE8D03DE}" type="presParOf" srcId="{3FC6EA0E-576F-614C-8FEB-5FF1CA058F5F}" destId="{3960BEFE-F7F8-7248-86D9-A2883D725B63}" srcOrd="0" destOrd="0" presId="urn:microsoft.com/office/officeart/2005/8/layout/hierarchy1"/>
    <dgm:cxn modelId="{316F85F3-A23B-6E41-902E-0087113B0235}" type="presParOf" srcId="{3FC6EA0E-576F-614C-8FEB-5FF1CA058F5F}" destId="{A84D1DA9-140F-2B49-AD1E-4F8CBF9C1F33}" srcOrd="1" destOrd="0" presId="urn:microsoft.com/office/officeart/2005/8/layout/hierarchy1"/>
    <dgm:cxn modelId="{7A115F08-659B-D34B-99CC-9E95484C0BAC}" type="presParOf" srcId="{69AEEC4F-7414-DB48-AC04-5A0D36F44E2C}" destId="{090047A2-B555-004E-8A0E-DA0B1A665B39}" srcOrd="1" destOrd="0" presId="urn:microsoft.com/office/officeart/2005/8/layout/hierarchy1"/>
    <dgm:cxn modelId="{319F2EAE-354C-EA41-945E-3722D32F2A6F}" type="presParOf" srcId="{86F9F9DC-5B8A-4E49-BB91-76471400815A}" destId="{4881CBC1-6F7D-5441-80BC-BFB02FED64CC}" srcOrd="1" destOrd="0" presId="urn:microsoft.com/office/officeart/2005/8/layout/hierarchy1"/>
    <dgm:cxn modelId="{09E828D2-D0BE-EC41-BCAF-6CF0ED480833}" type="presParOf" srcId="{4881CBC1-6F7D-5441-80BC-BFB02FED64CC}" destId="{7F08779F-3B51-5248-A1A8-2D3E5A02D3FC}" srcOrd="0" destOrd="0" presId="urn:microsoft.com/office/officeart/2005/8/layout/hierarchy1"/>
    <dgm:cxn modelId="{6F6E1518-9AC0-BE40-997D-93092A58FA31}" type="presParOf" srcId="{7F08779F-3B51-5248-A1A8-2D3E5A02D3FC}" destId="{66244333-2D1D-1B40-9DA1-97166CCD8857}" srcOrd="0" destOrd="0" presId="urn:microsoft.com/office/officeart/2005/8/layout/hierarchy1"/>
    <dgm:cxn modelId="{5C6C288C-15CA-FB4A-A494-50D38844F933}" type="presParOf" srcId="{7F08779F-3B51-5248-A1A8-2D3E5A02D3FC}" destId="{23BF27D9-EA89-AF40-A925-935D509D9642}" srcOrd="1" destOrd="0" presId="urn:microsoft.com/office/officeart/2005/8/layout/hierarchy1"/>
    <dgm:cxn modelId="{86551CFD-16B3-984E-B5C5-935F82626CF7}" type="presParOf" srcId="{4881CBC1-6F7D-5441-80BC-BFB02FED64CC}" destId="{05C36AA4-9721-8340-BD60-09A7064C9509}" srcOrd="1" destOrd="0" presId="urn:microsoft.com/office/officeart/2005/8/layout/hierarchy1"/>
    <dgm:cxn modelId="{9EE64299-B1F1-2045-84D3-3277694606EB}" type="presParOf" srcId="{86F9F9DC-5B8A-4E49-BB91-76471400815A}" destId="{8AEE291F-D246-6A4E-94F5-3744B30272F7}" srcOrd="2" destOrd="0" presId="urn:microsoft.com/office/officeart/2005/8/layout/hierarchy1"/>
    <dgm:cxn modelId="{300A0B8C-6D78-224A-BF67-7D58C032E219}" type="presParOf" srcId="{8AEE291F-D246-6A4E-94F5-3744B30272F7}" destId="{DC04B326-8424-5547-BCCE-138C38B883E8}" srcOrd="0" destOrd="0" presId="urn:microsoft.com/office/officeart/2005/8/layout/hierarchy1"/>
    <dgm:cxn modelId="{309B2667-9F32-7748-83D1-30C676DE4013}" type="presParOf" srcId="{DC04B326-8424-5547-BCCE-138C38B883E8}" destId="{78113FDB-0503-6246-B3A9-F45E7B857F5A}" srcOrd="0" destOrd="0" presId="urn:microsoft.com/office/officeart/2005/8/layout/hierarchy1"/>
    <dgm:cxn modelId="{9423A958-A10C-B046-A00B-E03DF385576B}" type="presParOf" srcId="{DC04B326-8424-5547-BCCE-138C38B883E8}" destId="{AF15F6CC-8278-4843-A596-D9534848D829}" srcOrd="1" destOrd="0" presId="urn:microsoft.com/office/officeart/2005/8/layout/hierarchy1"/>
    <dgm:cxn modelId="{44518B7F-AC3F-1842-96A0-F83286F71CE2}" type="presParOf" srcId="{8AEE291F-D246-6A4E-94F5-3744B30272F7}" destId="{36B3F64B-2247-5A4F-8C5E-4C1ACFC4088A}" srcOrd="1" destOrd="0" presId="urn:microsoft.com/office/officeart/2005/8/layout/hierarchy1"/>
    <dgm:cxn modelId="{594075A8-BF62-B844-9AA5-3666D014AA3F}" type="presParOf" srcId="{86F9F9DC-5B8A-4E49-BB91-76471400815A}" destId="{9AFBECC3-6E86-AD44-BFF6-E9F6F24348EA}" srcOrd="3" destOrd="0" presId="urn:microsoft.com/office/officeart/2005/8/layout/hierarchy1"/>
    <dgm:cxn modelId="{809A13E7-CE5B-A641-A530-3D36ABEB3647}" type="presParOf" srcId="{9AFBECC3-6E86-AD44-BFF6-E9F6F24348EA}" destId="{149B6FA4-27F6-544F-9A4A-BCD9D0A9DA98}" srcOrd="0" destOrd="0" presId="urn:microsoft.com/office/officeart/2005/8/layout/hierarchy1"/>
    <dgm:cxn modelId="{1948CF2D-0264-9840-84A9-572735D7063E}" type="presParOf" srcId="{149B6FA4-27F6-544F-9A4A-BCD9D0A9DA98}" destId="{F242595E-B42F-CA43-A849-2CFC59702919}" srcOrd="0" destOrd="0" presId="urn:microsoft.com/office/officeart/2005/8/layout/hierarchy1"/>
    <dgm:cxn modelId="{127D09DA-C2DB-2848-AFC8-2E3EB0110295}" type="presParOf" srcId="{149B6FA4-27F6-544F-9A4A-BCD9D0A9DA98}" destId="{1EF3C02B-42B4-3843-86BE-0C6A54121988}" srcOrd="1" destOrd="0" presId="urn:microsoft.com/office/officeart/2005/8/layout/hierarchy1"/>
    <dgm:cxn modelId="{2076E07C-04A8-1649-952D-F7ACAC7FADC4}" type="presParOf" srcId="{9AFBECC3-6E86-AD44-BFF6-E9F6F24348EA}" destId="{695E1A37-4863-4247-9712-36EBDEF4997A}" srcOrd="1" destOrd="0" presId="urn:microsoft.com/office/officeart/2005/8/layout/hierarchy1"/>
    <dgm:cxn modelId="{22321B7C-A03F-5B40-84A3-A4684555C11F}" type="presParOf" srcId="{86F9F9DC-5B8A-4E49-BB91-76471400815A}" destId="{3AAD9E5B-C616-AA40-BAA9-E8E31DBB1C0D}" srcOrd="4" destOrd="0" presId="urn:microsoft.com/office/officeart/2005/8/layout/hierarchy1"/>
    <dgm:cxn modelId="{CC4B8FB9-2398-7F46-90FF-25E812B8D6DE}" type="presParOf" srcId="{3AAD9E5B-C616-AA40-BAA9-E8E31DBB1C0D}" destId="{D1403BCF-AEE8-3844-97E8-F892E9813DA9}" srcOrd="0" destOrd="0" presId="urn:microsoft.com/office/officeart/2005/8/layout/hierarchy1"/>
    <dgm:cxn modelId="{7C1E0E6E-3B24-E846-AB05-BFD7BAEAB298}" type="presParOf" srcId="{D1403BCF-AEE8-3844-97E8-F892E9813DA9}" destId="{32770045-4C7D-4D4D-BDDF-90FA93211EF7}" srcOrd="0" destOrd="0" presId="urn:microsoft.com/office/officeart/2005/8/layout/hierarchy1"/>
    <dgm:cxn modelId="{63BD7D90-0B9D-194E-BD3F-82400CD16683}" type="presParOf" srcId="{D1403BCF-AEE8-3844-97E8-F892E9813DA9}" destId="{035D8FED-6679-EB46-9C74-757363FB81FD}" srcOrd="1" destOrd="0" presId="urn:microsoft.com/office/officeart/2005/8/layout/hierarchy1"/>
    <dgm:cxn modelId="{9C94590C-BC9E-2E4D-A33D-1FD787623216}" type="presParOf" srcId="{3AAD9E5B-C616-AA40-BAA9-E8E31DBB1C0D}" destId="{3B87683F-2659-E34B-899E-A94A0603CF38}" srcOrd="1" destOrd="0" presId="urn:microsoft.com/office/officeart/2005/8/layout/hierarchy1"/>
    <dgm:cxn modelId="{622EB0D2-C897-3848-B396-57096C1BAF13}" type="presParOf" srcId="{86F9F9DC-5B8A-4E49-BB91-76471400815A}" destId="{802C6773-B47A-6943-97B0-933641A2A80E}" srcOrd="5" destOrd="0" presId="urn:microsoft.com/office/officeart/2005/8/layout/hierarchy1"/>
    <dgm:cxn modelId="{50EFA431-213C-9D48-BAEC-A850E6A6D50C}" type="presParOf" srcId="{802C6773-B47A-6943-97B0-933641A2A80E}" destId="{5A486033-E395-C94E-BEAC-2FBA4FFF3370}" srcOrd="0" destOrd="0" presId="urn:microsoft.com/office/officeart/2005/8/layout/hierarchy1"/>
    <dgm:cxn modelId="{A6665AD5-37CC-604F-8E6F-6C1FF3AFA981}" type="presParOf" srcId="{5A486033-E395-C94E-BEAC-2FBA4FFF3370}" destId="{5D01ACC2-893B-1249-892A-0D08AA1AAF19}" srcOrd="0" destOrd="0" presId="urn:microsoft.com/office/officeart/2005/8/layout/hierarchy1"/>
    <dgm:cxn modelId="{E785CF1A-411D-5449-BE82-2ACF15E075CD}" type="presParOf" srcId="{5A486033-E395-C94E-BEAC-2FBA4FFF3370}" destId="{D70E1065-AC7E-E243-8B68-205023B3E5F7}" srcOrd="1" destOrd="0" presId="urn:microsoft.com/office/officeart/2005/8/layout/hierarchy1"/>
    <dgm:cxn modelId="{0E27D14B-D6C7-3C45-BAFF-2F11F7789526}" type="presParOf" srcId="{802C6773-B47A-6943-97B0-933641A2A80E}" destId="{476BB624-27C0-2141-BEFF-DF528085CE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0BEFE-F7F8-7248-86D9-A2883D725B63}">
      <dsp:nvSpPr>
        <dsp:cNvPr id="0" name=""/>
        <dsp:cNvSpPr/>
      </dsp:nvSpPr>
      <dsp:spPr>
        <a:xfrm>
          <a:off x="1282" y="1508178"/>
          <a:ext cx="1454409" cy="9235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D1DA9-140F-2B49-AD1E-4F8CBF9C1F33}">
      <dsp:nvSpPr>
        <dsp:cNvPr id="0" name=""/>
        <dsp:cNvSpPr/>
      </dsp:nvSpPr>
      <dsp:spPr>
        <a:xfrm>
          <a:off x="162883" y="1661699"/>
          <a:ext cx="1454409" cy="923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New developments in orchestrator-core since TNC25 and generally</a:t>
          </a:r>
        </a:p>
      </dsp:txBody>
      <dsp:txXfrm>
        <a:off x="189933" y="1688749"/>
        <a:ext cx="1400309" cy="869449"/>
      </dsp:txXfrm>
    </dsp:sp>
    <dsp:sp modelId="{66244333-2D1D-1B40-9DA1-97166CCD8857}">
      <dsp:nvSpPr>
        <dsp:cNvPr id="0" name=""/>
        <dsp:cNvSpPr/>
      </dsp:nvSpPr>
      <dsp:spPr>
        <a:xfrm>
          <a:off x="1778893" y="1508178"/>
          <a:ext cx="1454409" cy="9235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BF27D9-EA89-AF40-A925-935D509D9642}">
      <dsp:nvSpPr>
        <dsp:cNvPr id="0" name=""/>
        <dsp:cNvSpPr/>
      </dsp:nvSpPr>
      <dsp:spPr>
        <a:xfrm>
          <a:off x="1940494" y="1661699"/>
          <a:ext cx="1454409" cy="923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Each participants use cases</a:t>
          </a:r>
        </a:p>
      </dsp:txBody>
      <dsp:txXfrm>
        <a:off x="1967544" y="1688749"/>
        <a:ext cx="1400309" cy="869449"/>
      </dsp:txXfrm>
    </dsp:sp>
    <dsp:sp modelId="{78113FDB-0503-6246-B3A9-F45E7B857F5A}">
      <dsp:nvSpPr>
        <dsp:cNvPr id="0" name=""/>
        <dsp:cNvSpPr/>
      </dsp:nvSpPr>
      <dsp:spPr>
        <a:xfrm>
          <a:off x="3556505" y="1508178"/>
          <a:ext cx="1454409" cy="9235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5F6CC-8278-4843-A596-D9534848D829}">
      <dsp:nvSpPr>
        <dsp:cNvPr id="0" name=""/>
        <dsp:cNvSpPr/>
      </dsp:nvSpPr>
      <dsp:spPr>
        <a:xfrm>
          <a:off x="3718106" y="1661699"/>
          <a:ext cx="1454409" cy="923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Lessons from the trenches</a:t>
          </a:r>
        </a:p>
      </dsp:txBody>
      <dsp:txXfrm>
        <a:off x="3745156" y="1688749"/>
        <a:ext cx="1400309" cy="869449"/>
      </dsp:txXfrm>
    </dsp:sp>
    <dsp:sp modelId="{F242595E-B42F-CA43-A849-2CFC59702919}">
      <dsp:nvSpPr>
        <dsp:cNvPr id="0" name=""/>
        <dsp:cNvSpPr/>
      </dsp:nvSpPr>
      <dsp:spPr>
        <a:xfrm>
          <a:off x="5334116" y="1508178"/>
          <a:ext cx="1454409" cy="9235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3C02B-42B4-3843-86BE-0C6A54121988}">
      <dsp:nvSpPr>
        <dsp:cNvPr id="0" name=""/>
        <dsp:cNvSpPr/>
      </dsp:nvSpPr>
      <dsp:spPr>
        <a:xfrm>
          <a:off x="5495717" y="1661699"/>
          <a:ext cx="1454409" cy="923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Grip sessions and some breakouts to plan fixes</a:t>
          </a:r>
        </a:p>
      </dsp:txBody>
      <dsp:txXfrm>
        <a:off x="5522767" y="1688749"/>
        <a:ext cx="1400309" cy="869449"/>
      </dsp:txXfrm>
    </dsp:sp>
    <dsp:sp modelId="{32770045-4C7D-4D4D-BDDF-90FA93211EF7}">
      <dsp:nvSpPr>
        <dsp:cNvPr id="0" name=""/>
        <dsp:cNvSpPr/>
      </dsp:nvSpPr>
      <dsp:spPr>
        <a:xfrm>
          <a:off x="7111727" y="1508178"/>
          <a:ext cx="1454409" cy="9235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D8FED-6679-EB46-9C74-757363FB81FD}">
      <dsp:nvSpPr>
        <dsp:cNvPr id="0" name=""/>
        <dsp:cNvSpPr/>
      </dsp:nvSpPr>
      <dsp:spPr>
        <a:xfrm>
          <a:off x="7273328" y="1661699"/>
          <a:ext cx="1454409" cy="923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Deploying Role Based Account Controls (RBAC)</a:t>
          </a:r>
        </a:p>
      </dsp:txBody>
      <dsp:txXfrm>
        <a:off x="7300378" y="1688749"/>
        <a:ext cx="1400309" cy="869449"/>
      </dsp:txXfrm>
    </dsp:sp>
    <dsp:sp modelId="{5D01ACC2-893B-1249-892A-0D08AA1AAF19}">
      <dsp:nvSpPr>
        <dsp:cNvPr id="0" name=""/>
        <dsp:cNvSpPr/>
      </dsp:nvSpPr>
      <dsp:spPr>
        <a:xfrm>
          <a:off x="8889339" y="1508178"/>
          <a:ext cx="1454409" cy="9235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0E1065-AC7E-E243-8B68-205023B3E5F7}">
      <dsp:nvSpPr>
        <dsp:cNvPr id="0" name=""/>
        <dsp:cNvSpPr/>
      </dsp:nvSpPr>
      <dsp:spPr>
        <a:xfrm>
          <a:off x="9050940" y="1661699"/>
          <a:ext cx="1454409" cy="923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Future plans and developments in orchestrator-core – including </a:t>
          </a:r>
          <a:r>
            <a:rPr lang="en-US" sz="1200" b="1" u="sng" kern="1200"/>
            <a:t>AIOps </a:t>
          </a:r>
          <a:r>
            <a:rPr lang="en-US" sz="1200" kern="1200"/>
            <a:t>!</a:t>
          </a:r>
        </a:p>
      </dsp:txBody>
      <dsp:txXfrm>
        <a:off x="9077990" y="1688749"/>
        <a:ext cx="1400309" cy="869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F3A20-AC1B-914B-A7BB-1A63F6727D49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7251E-D1D5-034C-85F8-728E8F452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2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97251E-D1D5-034C-85F8-728E8F4524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74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sldNum" idx="5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A4C3EA7-8C13-46F3-9E31-5A2860BD7294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13</a:t>
            </a:fld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CA126-1B08-FF68-0237-C83C0E844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A5A743-2ABD-FDFD-C3A5-701D94B995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100A31-D54B-2E47-E685-BEDD437288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53406-E93D-C77D-24CD-D5D1A5CA5E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97251E-D1D5-034C-85F8-728E8F45245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65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B3ED5-C24B-51E4-4916-BDA253243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A2EA28-0F18-2174-0393-236060E9BA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6B9690-601C-ACC5-99B3-4505B434A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C3596-EAC4-52A0-BBDB-51AB0E4CAA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97251E-D1D5-034C-85F8-728E8F45245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93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46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71DAF-76FA-2252-1149-FEDF14CE1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BAE554-46CA-B285-169F-9B2422485B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1BD1CE-AA17-22E6-EFB1-D8F33E400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FB9CF9-E793-2A08-63E2-00A0D6600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97251E-D1D5-034C-85F8-728E8F4524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26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03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4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60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4CA66-F47C-A043-B1FD-0DC932A9D7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83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B81B3-6FFD-E4D5-BF6B-BC90002BE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EC3907-851B-65E4-9760-5635DE3B50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764474-B12B-6C78-96A7-08A91B212B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47369-1BAF-025A-1D6A-60F730082E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97251E-D1D5-034C-85F8-728E8F4524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03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sldNum" idx="5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F3AEB72-D042-42BE-BE8F-B45AF019385A}" type="slidenum">
              <a:rPr lang="en-US" sz="1200" b="0" strike="noStrike" spc="-1">
                <a:solidFill>
                  <a:srgbClr val="FFFFFF"/>
                </a:solidFill>
                <a:latin typeface="Calibri"/>
              </a:rPr>
              <a:t>11</a:t>
            </a:fld>
            <a:endParaRPr lang="en-GB" sz="1200" b="0" strike="noStrike" spc="-1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3BB84-2BA9-E3CB-9659-46FC6A623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6FFA8-379E-88BB-9D1B-B92FBDB799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48A4F-FB36-A290-8B67-BF1BA1A9A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C949F-D8CB-8FE0-FC4D-99468ADCC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C61D0-61D4-CB6F-3FF2-4B4BC02C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9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A8A3A-2309-63CE-1C24-B95017380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99A6CD-C08D-85B2-C752-50E2366BE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BF5E9-D205-54E3-A568-6385A1F16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87D89-9DC3-2A13-A057-0474494F7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B25DB-3300-BC8B-E9E0-4369E3080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0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01D73C-38E7-E605-A659-2C0F9B93B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50B178-7E39-1773-4870-CAC2916A1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ABF8F-3F74-4AD7-5579-D5FFC4CD6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8E5CF-028D-3FC5-BD95-E225D4D35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05FC8-A6B7-BD5F-D893-D7CC98B9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72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4775"/>
            <a:ext cx="12192000" cy="68494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2186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/>
          <p:nvPr/>
        </p:nvSpPr>
        <p:spPr>
          <a:xfrm>
            <a:off x="0" y="0"/>
            <a:ext cx="12191760" cy="602640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18" name="PlaceHolder 1"/>
          <p:cNvSpPr>
            <a:spLocks noGrp="1"/>
          </p:cNvSpPr>
          <p:nvPr>
            <p:ph type="body"/>
          </p:nvPr>
        </p:nvSpPr>
        <p:spPr>
          <a:xfrm>
            <a:off x="838080" y="94284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4385E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4385E"/>
                </a:solidFill>
                <a:latin typeface="Calibri Light"/>
              </a:rPr>
              <a:t>Click to edit Master text styles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marL="685800" lvl="1" indent="-228600" defTabSz="914400">
              <a:lnSpc>
                <a:spcPct val="90000"/>
              </a:lnSpc>
              <a:spcBef>
                <a:spcPts val="499"/>
              </a:spcBef>
              <a:buClr>
                <a:srgbClr val="04385E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4385E"/>
                </a:solidFill>
                <a:latin typeface="Calibri Light"/>
              </a:rPr>
              <a:t>Second level</a:t>
            </a:r>
            <a:endParaRPr lang="en-US" sz="2400" b="0" strike="noStrike" spc="-1">
              <a:solidFill>
                <a:schemeClr val="dk1"/>
              </a:solidFill>
              <a:latin typeface="Aptos"/>
            </a:endParaRPr>
          </a:p>
          <a:p>
            <a:pPr marL="1143000" lvl="2" indent="-228600" defTabSz="914400">
              <a:lnSpc>
                <a:spcPct val="90000"/>
              </a:lnSpc>
              <a:spcBef>
                <a:spcPts val="499"/>
              </a:spcBef>
              <a:buClr>
                <a:srgbClr val="04385E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4385E"/>
                </a:solidFill>
                <a:latin typeface="Calibri Light"/>
              </a:rPr>
              <a:t>Third level</a:t>
            </a:r>
            <a:endParaRPr lang="en-US" sz="2000" b="0" strike="noStrike" spc="-1">
              <a:solidFill>
                <a:schemeClr val="dk1"/>
              </a:solidFill>
              <a:latin typeface="Aptos"/>
            </a:endParaRPr>
          </a:p>
          <a:p>
            <a:pPr marL="1600200" lvl="3" indent="-228600" defTabSz="914400">
              <a:lnSpc>
                <a:spcPct val="90000"/>
              </a:lnSpc>
              <a:spcBef>
                <a:spcPts val="499"/>
              </a:spcBef>
              <a:buClr>
                <a:srgbClr val="04385E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4385E"/>
                </a:solidFill>
                <a:latin typeface="Calibri Light"/>
              </a:rPr>
              <a:t>Fourth level</a:t>
            </a:r>
            <a:endParaRPr lang="en-US" sz="1800" b="0" strike="noStrike" spc="-1">
              <a:solidFill>
                <a:schemeClr val="dk1"/>
              </a:solidFill>
              <a:latin typeface="Aptos"/>
            </a:endParaRPr>
          </a:p>
          <a:p>
            <a:pPr marL="2057400" lvl="4" indent="-228600" defTabSz="914400">
              <a:lnSpc>
                <a:spcPct val="90000"/>
              </a:lnSpc>
              <a:spcBef>
                <a:spcPts val="499"/>
              </a:spcBef>
              <a:buClr>
                <a:srgbClr val="04385E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4385E"/>
                </a:solidFill>
                <a:latin typeface="Calibri Light"/>
              </a:rPr>
              <a:t>Fifth level</a:t>
            </a:r>
            <a:endParaRPr lang="en-US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9" name="Rectangle 9"/>
          <p:cNvSpPr/>
          <p:nvPr/>
        </p:nvSpPr>
        <p:spPr>
          <a:xfrm>
            <a:off x="0" y="6494760"/>
            <a:ext cx="12191760" cy="362880"/>
          </a:xfrm>
          <a:prstGeom prst="rect">
            <a:avLst/>
          </a:prstGeom>
          <a:solidFill>
            <a:srgbClr val="0438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pto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dt" idx="9"/>
          </p:nvPr>
        </p:nvSpPr>
        <p:spPr>
          <a:xfrm>
            <a:off x="838080" y="6601320"/>
            <a:ext cx="2742840" cy="162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>
                    <a:tint val="82000"/>
                  </a:schemeClr>
                </a:solidFill>
                <a:latin typeface="Aptos"/>
              </a:rPr>
              <a:t>&lt;date/time&gt;</a:t>
            </a:r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ftr" idx="10"/>
          </p:nvPr>
        </p:nvSpPr>
        <p:spPr>
          <a:xfrm>
            <a:off x="4038480" y="6601320"/>
            <a:ext cx="4114440" cy="162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&lt;footer&gt;</a:t>
            </a:r>
            <a:endParaRPr lang="en-GB" sz="10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sldNum" idx="11"/>
          </p:nvPr>
        </p:nvSpPr>
        <p:spPr>
          <a:xfrm>
            <a:off x="8610480" y="6601320"/>
            <a:ext cx="2742840" cy="162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99BFB4E6-4C1B-4694-9D00-4F2BEB6765FD}" type="slidenum">
              <a: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‹#›</a:t>
            </a:fld>
            <a:endParaRPr lang="en-GB" sz="10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 type="title"/>
          </p:nvPr>
        </p:nvSpPr>
        <p:spPr>
          <a:xfrm>
            <a:off x="1837080" y="0"/>
            <a:ext cx="8517240" cy="680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3200" b="0" strike="noStrike" spc="-1">
                <a:solidFill>
                  <a:schemeClr val="lt1"/>
                </a:solidFill>
                <a:latin typeface="Calibri Light"/>
              </a:rPr>
              <a:t>Click to edit Master title style</a:t>
            </a:r>
            <a:endParaRPr lang="en-US" sz="32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4" name="Picture 8" descr="A white logo with a black background&#10;&#10;Description automatically generated"/>
          <p:cNvPicPr/>
          <p:nvPr/>
        </p:nvPicPr>
        <p:blipFill>
          <a:blip r:embed="rId2"/>
          <a:stretch/>
        </p:blipFill>
        <p:spPr>
          <a:xfrm>
            <a:off x="0" y="-46080"/>
            <a:ext cx="707400" cy="707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" name="Graphic 13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11292120" y="93960"/>
            <a:ext cx="733320" cy="32292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277667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rgbClr val="0438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chemeClr val="lt1"/>
                </a:solidFill>
                <a:latin typeface="Calibri Light"/>
              </a:rPr>
              <a:t>Click to edit Master title style</a:t>
            </a:r>
            <a:endParaRPr lang="en-US" sz="6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75240" y="6356520"/>
            <a:ext cx="477216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 </a:t>
            </a:r>
            <a:endParaRPr lang="en-GB" sz="105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7940520" y="633060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10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 </a:t>
            </a:r>
            <a:endParaRPr lang="en-GB" sz="1100" b="0" strike="noStrike" spc="-1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5" name="Picture 6" descr="A white logo with a black background&#10;&#10;Description automatically generated"/>
          <p:cNvPicPr/>
          <p:nvPr/>
        </p:nvPicPr>
        <p:blipFill>
          <a:blip r:embed="rId2"/>
          <a:stretch/>
        </p:blipFill>
        <p:spPr>
          <a:xfrm>
            <a:off x="-5760" y="-81360"/>
            <a:ext cx="1203480" cy="1203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chemeClr val="dk1"/>
                </a:solidFill>
                <a:latin typeface="Aptos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chemeClr val="dk1"/>
                </a:solidFill>
                <a:latin typeface="Aptos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chemeClr val="dk1"/>
                </a:solidFill>
                <a:latin typeface="Aptos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49959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27D45-8B03-6423-0982-D91193B4F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D98FD-1838-EF61-1F75-63702088D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4E088-9484-85BD-B0EF-3A6FA8C7B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281B0-953D-1A44-7388-9D698AD1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1E97D-E24E-685F-5C1B-E0A3762DD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8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AAA9-C212-E55B-5668-A3DF3941F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A4F31-3395-D263-841A-CD062EA11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75AE1-0035-A610-82B0-3FC84002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72D60-5E5C-845D-619D-6FE46901B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87EF4-7A20-7115-D031-5491D09E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0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0D09C-CB59-8C06-08FB-34551FFA6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C64B1-7B18-8956-1964-56E1BA38F6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C00DF-3779-A2A6-377D-E0F4538C2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C8AB3-5297-E182-E994-AB280941A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FE7A9-74BD-C594-83D3-6AD76D72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B4132D-100B-711E-E104-F01AB8203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9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66C2C-4E99-9BF5-AD93-4EEACFE81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58530-5586-948A-B409-1455E58B6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FCC9C0-87E3-66EE-CBE6-DAC7BBCED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85D5B0-10F1-73EA-AE1F-4524F3542E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3E6F31-2904-DA0E-B391-4967F7CD57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C4C63C-04C7-274D-6337-028C98E0E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A6FAC9-A085-1D20-4A8F-572B4573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CB6A3E-E665-C957-F5B6-1C73AD13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6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1D194-1480-8E03-E236-B7300CEE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F7C38-8FF7-322B-C401-B4A93E790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3D90FC-6088-CF53-D883-D4497F70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3AA5C-274F-B832-A661-4DD5484AD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3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2EAC7F-8121-8D5B-926F-CF975C61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F73B87-CED0-C919-D16C-4C4A358F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B2807-CE52-0D84-D690-74968687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158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8B114-62F0-62BC-87C4-C8B4832B3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A829-5354-5BFB-E0ED-9FF4563F3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5FD49-6011-D0DE-7179-85A23914E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0C565-A3DE-C99F-A235-C2353CF0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FE47E-D8EB-617B-099C-D89031902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4DBF8-E625-7E29-60E8-0D28D136A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48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731FC-9D35-E4F9-DC9D-534E8FDA8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124E40-D28B-9324-8836-0294F33F7D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BF4BBE-B305-5715-A15C-61909A68F0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B852D-5E17-EBB3-DEC0-72ED1A2EA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80BF9-3D3A-DEEA-A49A-149D15EE6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9AC1A-CF72-1A52-B7CB-DEAB6B14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6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69630F-FA25-75B4-D512-E11AB7746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ECB97-02C5-1E70-38E4-1E3B04AFC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EA8D8-3468-FFF3-EDFD-11A10B464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72B905-B75F-5A42-8265-AD045848A287}" type="datetimeFigureOut">
              <a:rPr lang="en-US" smtClean="0"/>
              <a:t>10/10/25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6973D-C55A-87C7-4133-5B400CA9A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FEF6B-4BA2-5D61-F120-A35566B1D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D620E3-8740-AD43-828A-4B2CEE40F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6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jpe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jpe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pexels.com/" TargetMode="External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orkfloworchestrator.org/lso/" TargetMode="External"/><Relationship Id="rId3" Type="http://schemas.openxmlformats.org/officeDocument/2006/relationships/hyperlink" Target="https://workfloworchestrator.org/" TargetMode="External"/><Relationship Id="rId7" Type="http://schemas.openxmlformats.org/officeDocument/2006/relationships/hyperlink" Target="https://gitlab.geant.org/goat/gap/lso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orkfloworchestrator.org/orchestrator-%20core/workshops/advanced/overview/" TargetMode="External"/><Relationship Id="rId5" Type="http://schemas.openxmlformats.org/officeDocument/2006/relationships/hyperlink" Target="https://workfloworchestrator.org/orchestrator-%20core/workshops/beginner/overview/" TargetMode="External"/><Relationship Id="rId10" Type="http://schemas.openxmlformats.org/officeDocument/2006/relationships/hyperlink" Target="https://netboxlabs.com/oss/netbox/" TargetMode="External"/><Relationship Id="rId4" Type="http://schemas.openxmlformats.org/officeDocument/2006/relationships/hyperlink" Target="https://workfloworchestrator.org/orchestrator-core/" TargetMode="External"/><Relationship Id="rId9" Type="http://schemas.openxmlformats.org/officeDocument/2006/relationships/hyperlink" Target="https://netboxlabs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s://github.com/workfloworchestrator/orchestrator-core" TargetMode="External"/><Relationship Id="rId4" Type="http://schemas.openxmlformats.org/officeDocument/2006/relationships/hyperlink" Target="https://workfloworchestrator.org/orchestrator-cor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53ED398-479A-AFDF-38CA-18ABD2CADE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5119" b="17729"/>
          <a:stretch/>
        </p:blipFill>
        <p:spPr>
          <a:xfrm>
            <a:off x="1609551" y="360987"/>
            <a:ext cx="10582450" cy="64970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033A09-D104-3278-F360-363E916A47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1F55FE-BE35-DE3C-0F6B-AA2297A8F5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D85C0F-38EE-C282-3974-601177A64ACD}"/>
              </a:ext>
            </a:extLst>
          </p:cNvPr>
          <p:cNvSpPr txBox="1"/>
          <p:nvPr/>
        </p:nvSpPr>
        <p:spPr>
          <a:xfrm>
            <a:off x="1181100" y="4359915"/>
            <a:ext cx="5078627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700" b="1" dirty="0">
                <a:solidFill>
                  <a:srgbClr val="E6EDF2"/>
                </a:solidFill>
                <a:effectLst/>
                <a:latin typeface=""/>
              </a:rPr>
              <a:t>2 Years on – Who’s using it now and for what? </a:t>
            </a:r>
            <a:br>
              <a:rPr lang="en-IE" sz="3200" b="1" dirty="0">
                <a:solidFill>
                  <a:srgbClr val="E6EDF2"/>
                </a:solidFill>
                <a:effectLst/>
                <a:latin typeface=""/>
              </a:rPr>
            </a:br>
            <a:endParaRPr lang="en-IE" sz="3200" dirty="0">
              <a:solidFill>
                <a:srgbClr val="E6EDF2"/>
              </a:solidFill>
              <a:effectLst/>
              <a:latin typeface=""/>
            </a:endParaRPr>
          </a:p>
        </p:txBody>
      </p:sp>
      <p:pic>
        <p:nvPicPr>
          <p:cNvPr id="2" name="Picture 1" descr="A logo with white text&#10;&#10;Description automatically generated">
            <a:extLst>
              <a:ext uri="{FF2B5EF4-FFF2-40B4-BE49-F238E27FC236}">
                <a16:creationId xmlns:a16="http://schemas.microsoft.com/office/drawing/2014/main" id="{01563E05-CB76-043C-8295-C6E7B80A4C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100" y="2508987"/>
            <a:ext cx="4255051" cy="18400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CB1117-55FA-9B15-9855-E375E3DDF8D7}"/>
              </a:ext>
            </a:extLst>
          </p:cNvPr>
          <p:cNvSpPr txBox="1"/>
          <p:nvPr/>
        </p:nvSpPr>
        <p:spPr>
          <a:xfrm>
            <a:off x="1181100" y="6497013"/>
            <a:ext cx="5390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SIG-NOC23 Meeting / Barcelona / 15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October 2025 </a:t>
            </a:r>
          </a:p>
        </p:txBody>
      </p:sp>
    </p:spTree>
    <p:extLst>
      <p:ext uri="{BB962C8B-B14F-4D97-AF65-F5344CB8AC3E}">
        <p14:creationId xmlns:p14="http://schemas.microsoft.com/office/powerpoint/2010/main" val="485895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0CC54-A50B-007D-3E1D-32D590B52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HEAnet’s</a:t>
            </a:r>
            <a:r>
              <a:rPr lang="en-US" dirty="0"/>
              <a:t> Workflow Orchestrator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DF94A-AF85-C2BE-E026-F5F98915F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437317"/>
            <a:ext cx="10818420" cy="5107531"/>
          </a:xfrm>
        </p:spPr>
        <p:txBody>
          <a:bodyPr>
            <a:normAutofit/>
          </a:bodyPr>
          <a:lstStyle/>
          <a:p>
            <a:r>
              <a:rPr lang="en-US" sz="2400" dirty="0"/>
              <a:t>UI version </a:t>
            </a:r>
            <a:r>
              <a:rPr lang="en-US" sz="2400" b="1" dirty="0">
                <a:highlight>
                  <a:srgbClr val="FFFF00"/>
                </a:highlight>
              </a:rPr>
              <a:t>5.3.3</a:t>
            </a:r>
            <a:r>
              <a:rPr lang="en-US" sz="2400" dirty="0"/>
              <a:t> in Production (as at end of September 2025)</a:t>
            </a:r>
          </a:p>
          <a:p>
            <a:r>
              <a:rPr lang="en-US" sz="2400" dirty="0"/>
              <a:t>Orchestrator Core version </a:t>
            </a:r>
            <a:r>
              <a:rPr lang="en-IE" sz="2400" b="1" dirty="0">
                <a:highlight>
                  <a:srgbClr val="FFFF00"/>
                </a:highlight>
              </a:rPr>
              <a:t>4.4.2</a:t>
            </a:r>
            <a:r>
              <a:rPr lang="en-US" sz="2400" dirty="0"/>
              <a:t> </a:t>
            </a:r>
            <a:endParaRPr lang="en-IE" sz="2400" b="1" dirty="0">
              <a:highlight>
                <a:srgbClr val="FFFF00"/>
              </a:highlight>
            </a:endParaRPr>
          </a:p>
          <a:p>
            <a:r>
              <a:rPr lang="en-IE" sz="2400" b="1" dirty="0">
                <a:highlight>
                  <a:srgbClr val="FFFF00"/>
                </a:highlight>
              </a:rPr>
              <a:t>26</a:t>
            </a:r>
            <a:r>
              <a:rPr lang="en-IE" sz="2400" dirty="0"/>
              <a:t> different products</a:t>
            </a:r>
          </a:p>
          <a:p>
            <a:endParaRPr lang="en-IE" sz="2400" dirty="0"/>
          </a:p>
          <a:p>
            <a:pPr marL="0" indent="0">
              <a:buNone/>
            </a:pPr>
            <a:endParaRPr lang="en-IE" sz="2400" dirty="0"/>
          </a:p>
          <a:p>
            <a:endParaRPr lang="en-IE" sz="2400" dirty="0"/>
          </a:p>
          <a:p>
            <a:r>
              <a:rPr lang="en-IE" sz="2400" b="1" dirty="0">
                <a:highlight>
                  <a:srgbClr val="FFFF00"/>
                </a:highlight>
              </a:rPr>
              <a:t>52</a:t>
            </a:r>
            <a:r>
              <a:rPr lang="en-IE" sz="2400" dirty="0"/>
              <a:t> different workflows (All Create and Terminates in active use, Modify and Validate workflows are still a WIP)</a:t>
            </a:r>
          </a:p>
          <a:p>
            <a:r>
              <a:rPr lang="en-IE" sz="2400" b="1" dirty="0">
                <a:highlight>
                  <a:srgbClr val="FFFF00"/>
                </a:highlight>
              </a:rPr>
              <a:t>2503</a:t>
            </a:r>
            <a:r>
              <a:rPr lang="en-IE" sz="2400" dirty="0"/>
              <a:t> active subscriptions in PRODUCTION!</a:t>
            </a:r>
          </a:p>
          <a:p>
            <a:pPr marL="0" indent="0">
              <a:buNone/>
            </a:pPr>
            <a:endParaRPr lang="en-IE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CB8D15-083B-B1D8-3B61-335D033A8F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0565" y="2953884"/>
            <a:ext cx="5315435" cy="950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44DDFF-8F87-6578-B344-5DA7C6CDE2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0565" y="5512152"/>
            <a:ext cx="4819248" cy="103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89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203840" y="1419840"/>
            <a:ext cx="1002348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r" defTabSz="914400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chemeClr val="lt1"/>
                </a:solidFill>
                <a:latin typeface="Calibri Light"/>
              </a:rPr>
              <a:t>1</a:t>
            </a:r>
            <a:r>
              <a:rPr lang="en-US" sz="6000" b="0" strike="noStrike" spc="-1" baseline="30000">
                <a:solidFill>
                  <a:schemeClr val="lt1"/>
                </a:solidFill>
                <a:latin typeface="Calibri Light"/>
              </a:rPr>
              <a:t>st</a:t>
            </a:r>
            <a:r>
              <a:rPr lang="en-US" sz="6000" b="0" strike="noStrike" spc="-1">
                <a:solidFill>
                  <a:schemeClr val="lt1"/>
                </a:solidFill>
                <a:latin typeface="Calibri Light"/>
              </a:rPr>
              <a:t> Workflow Orchestrator User Developer days</a:t>
            </a:r>
            <a:endParaRPr lang="en-US" sz="6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1523880" y="410544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chemeClr val="lt1"/>
                </a:solidFill>
                <a:latin typeface="Calibri Light"/>
              </a:rPr>
              <a:t>Peter Boers</a:t>
            </a:r>
            <a:endParaRPr lang="en-GB" sz="24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ftr" idx="36"/>
          </p:nvPr>
        </p:nvSpPr>
        <p:spPr>
          <a:xfrm>
            <a:off x="7940520" y="633060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10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 1</a:t>
            </a:r>
            <a:r>
              <a:rPr lang="en-US" sz="1100" b="0" strike="noStrike" spc="-1" baseline="30000">
                <a:solidFill>
                  <a:schemeClr val="lt1">
                    <a:tint val="82000"/>
                  </a:schemeClr>
                </a:solidFill>
                <a:latin typeface="Calibri Light"/>
              </a:rPr>
              <a:t>st </a:t>
            </a:r>
            <a:r>
              <a:rPr lang="en-US" sz="110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WFO User Developer days – Amsterdam 22-24 September 2025  </a:t>
            </a:r>
            <a:endParaRPr lang="en-GB" sz="11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dt" idx="37"/>
          </p:nvPr>
        </p:nvSpPr>
        <p:spPr>
          <a:xfrm>
            <a:off x="75240" y="6356520"/>
            <a:ext cx="477216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chemeClr val="lt1">
                    <a:tint val="82000"/>
                  </a:schemeClr>
                </a:solidFill>
                <a:latin typeface="Calibri Light"/>
              </a:rPr>
              <a:t>Worflow Orchestrator Programme - https://workfloworchestrator.org/</a:t>
            </a:r>
            <a:endParaRPr lang="en-GB" sz="1050" b="0" strike="noStrike" spc="-1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FFD2B79-92BD-8FB0-A20D-18AA50CF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226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/>
          </p:nvPr>
        </p:nvSpPr>
        <p:spPr>
          <a:xfrm>
            <a:off x="838080" y="94284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4385E"/>
              </a:buClr>
              <a:buFont typeface="Arial"/>
              <a:buChar char="•"/>
            </a:pPr>
            <a:r>
              <a:rPr lang="en-NL" sz="2800" b="0" strike="noStrike" spc="-1">
                <a:solidFill>
                  <a:srgbClr val="04385E"/>
                </a:solidFill>
                <a:latin typeface="Calibri Light"/>
              </a:rPr>
              <a:t>11 organisations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4385E"/>
              </a:buClr>
              <a:buFont typeface="Arial"/>
              <a:buChar char="•"/>
            </a:pPr>
            <a:r>
              <a:rPr lang="en-NL" sz="2800" b="0" strike="noStrike" spc="-1">
                <a:solidFill>
                  <a:srgbClr val="04385E"/>
                </a:solidFill>
                <a:latin typeface="Calibri Light"/>
              </a:rPr>
              <a:t>NRENs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4385E"/>
              </a:buClr>
              <a:buFont typeface="Arial"/>
              <a:buChar char="•"/>
            </a:pPr>
            <a:r>
              <a:rPr lang="en-NL" sz="2800" b="0" strike="noStrike" spc="-1">
                <a:solidFill>
                  <a:srgbClr val="04385E"/>
                </a:solidFill>
                <a:latin typeface="Calibri Light"/>
              </a:rPr>
              <a:t>Service providers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4385E"/>
              </a:buClr>
              <a:buFont typeface="Arial"/>
              <a:buChar char="•"/>
            </a:pPr>
            <a:r>
              <a:rPr lang="en-NL" sz="2800" b="0" strike="noStrike" spc="-1">
                <a:solidFill>
                  <a:srgbClr val="04385E"/>
                </a:solidFill>
                <a:latin typeface="Calibri Light"/>
              </a:rPr>
              <a:t>Government organisations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4385E"/>
              </a:buClr>
              <a:buFont typeface="Arial"/>
              <a:buChar char="•"/>
            </a:pPr>
            <a:r>
              <a:rPr lang="en-NL" sz="2800" b="0" strike="noStrike" spc="-1">
                <a:solidFill>
                  <a:srgbClr val="04385E"/>
                </a:solidFill>
                <a:latin typeface="Calibri Light"/>
              </a:rPr>
              <a:t>Private enterprise</a:t>
            </a: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Aptos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title"/>
          </p:nvPr>
        </p:nvSpPr>
        <p:spPr>
          <a:xfrm>
            <a:off x="1837080" y="0"/>
            <a:ext cx="8517240" cy="680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NL" sz="3200" b="0" strike="noStrike" spc="-1">
                <a:solidFill>
                  <a:schemeClr val="lt1"/>
                </a:solidFill>
                <a:latin typeface="Calibri Light"/>
              </a:rPr>
              <a:t>Who </a:t>
            </a:r>
            <a:r>
              <a:rPr lang="en-IE" sz="3200" b="0" strike="noStrike" spc="-1" dirty="0">
                <a:solidFill>
                  <a:schemeClr val="lt1"/>
                </a:solidFill>
                <a:latin typeface="Calibri Light"/>
              </a:rPr>
              <a:t>was</a:t>
            </a:r>
            <a:r>
              <a:rPr lang="en-NL" sz="3200" b="0" strike="noStrike" spc="-1">
                <a:solidFill>
                  <a:schemeClr val="lt1"/>
                </a:solidFill>
                <a:latin typeface="Calibri Light"/>
              </a:rPr>
              <a:t> in the room?</a:t>
            </a:r>
            <a:endParaRPr lang="en-US" sz="3200" b="0" strike="noStrike" spc="-1" dirty="0">
              <a:solidFill>
                <a:schemeClr val="dk1"/>
              </a:solidFill>
              <a:latin typeface="Aptos"/>
            </a:endParaRPr>
          </a:p>
        </p:txBody>
      </p:sp>
      <p:pic>
        <p:nvPicPr>
          <p:cNvPr id="84" name="Picture 2" descr="SURF"/>
          <p:cNvPicPr/>
          <p:nvPr/>
        </p:nvPicPr>
        <p:blipFill>
          <a:blip r:embed="rId3"/>
          <a:stretch/>
        </p:blipFill>
        <p:spPr>
          <a:xfrm>
            <a:off x="5531040" y="1169640"/>
            <a:ext cx="1542600" cy="787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5" name="Picture 4" descr="ESnet"/>
          <p:cNvPicPr/>
          <p:nvPr/>
        </p:nvPicPr>
        <p:blipFill>
          <a:blip r:embed="rId4"/>
          <a:stretch/>
        </p:blipFill>
        <p:spPr>
          <a:xfrm>
            <a:off x="7567920" y="1034280"/>
            <a:ext cx="257760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6" name="Picture 6" descr="Géant"/>
          <p:cNvPicPr/>
          <p:nvPr/>
        </p:nvPicPr>
        <p:blipFill>
          <a:blip r:embed="rId5"/>
          <a:stretch/>
        </p:blipFill>
        <p:spPr>
          <a:xfrm>
            <a:off x="5696280" y="2311920"/>
            <a:ext cx="2006280" cy="952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7" name="Picture 8" descr="HEAnet"/>
          <p:cNvPicPr/>
          <p:nvPr/>
        </p:nvPicPr>
        <p:blipFill>
          <a:blip r:embed="rId6"/>
          <a:stretch/>
        </p:blipFill>
        <p:spPr>
          <a:xfrm>
            <a:off x="8610480" y="2166120"/>
            <a:ext cx="2336400" cy="952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8" name="Picture 10" descr="Nomios"/>
          <p:cNvPicPr/>
          <p:nvPr/>
        </p:nvPicPr>
        <p:blipFill>
          <a:blip r:embed="rId7"/>
          <a:stretch/>
        </p:blipFill>
        <p:spPr>
          <a:xfrm>
            <a:off x="724680" y="3939480"/>
            <a:ext cx="24883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9" name="Picture 12" descr="ShopVirge"/>
          <p:cNvPicPr/>
          <p:nvPr/>
        </p:nvPicPr>
        <p:blipFill>
          <a:blip r:embed="rId8"/>
          <a:stretch/>
        </p:blipFill>
        <p:spPr>
          <a:xfrm>
            <a:off x="3843720" y="3807720"/>
            <a:ext cx="1042560" cy="1049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0" name="Picture 14" descr="CANARIE"/>
          <p:cNvPicPr/>
          <p:nvPr/>
        </p:nvPicPr>
        <p:blipFill>
          <a:blip r:embed="rId9"/>
          <a:stretch/>
        </p:blipFill>
        <p:spPr>
          <a:xfrm>
            <a:off x="5531040" y="3843720"/>
            <a:ext cx="2958840" cy="952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1" name="Picture 16" descr="GARR"/>
          <p:cNvPicPr/>
          <p:nvPr/>
        </p:nvPicPr>
        <p:blipFill>
          <a:blip r:embed="rId10"/>
          <a:stretch/>
        </p:blipFill>
        <p:spPr>
          <a:xfrm>
            <a:off x="9135000" y="3901320"/>
            <a:ext cx="2568960" cy="975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2" name="Picture 18" descr="REANNZ"/>
          <p:cNvPicPr/>
          <p:nvPr/>
        </p:nvPicPr>
        <p:blipFill>
          <a:blip r:embed="rId11"/>
          <a:stretch/>
        </p:blipFill>
        <p:spPr>
          <a:xfrm>
            <a:off x="724680" y="5221440"/>
            <a:ext cx="2619000" cy="487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3" name="Picture 22"/>
          <p:cNvPicPr/>
          <p:nvPr/>
        </p:nvPicPr>
        <p:blipFill>
          <a:blip r:embed="rId12"/>
          <a:stretch/>
        </p:blipFill>
        <p:spPr>
          <a:xfrm>
            <a:off x="3843720" y="5114520"/>
            <a:ext cx="1946160" cy="758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4" name="Picture 24" descr="The brand | TNO"/>
          <p:cNvPicPr/>
          <p:nvPr/>
        </p:nvPicPr>
        <p:blipFill>
          <a:blip r:embed="rId13"/>
          <a:stretch/>
        </p:blipFill>
        <p:spPr>
          <a:xfrm>
            <a:off x="6095880" y="5022360"/>
            <a:ext cx="1772280" cy="996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5" name="Picture 26" descr="University of Waterloo - Wikipedia"/>
          <p:cNvPicPr/>
          <p:nvPr/>
        </p:nvPicPr>
        <p:blipFill>
          <a:blip r:embed="rId14"/>
          <a:stretch/>
        </p:blipFill>
        <p:spPr>
          <a:xfrm>
            <a:off x="8393040" y="4987440"/>
            <a:ext cx="1137240" cy="1137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6" name="Picture 2" descr="Cesnet - Design portál"/>
          <p:cNvPicPr/>
          <p:nvPr/>
        </p:nvPicPr>
        <p:blipFill>
          <a:blip r:embed="rId15"/>
          <a:stretch/>
        </p:blipFill>
        <p:spPr>
          <a:xfrm>
            <a:off x="9858600" y="5013360"/>
            <a:ext cx="1945800" cy="10634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737F1-4271-691E-DD78-668F6EB86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2189D-76DA-C5AA-BF8E-7ABA2B32F9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1153EB-18A2-08B6-C8AB-23D94B1D06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B415F6-AC99-47E7-1D3F-23FA5E7152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 descr="A logo with white text&#10;&#10;Description automatically generated">
            <a:extLst>
              <a:ext uri="{FF2B5EF4-FFF2-40B4-BE49-F238E27FC236}">
                <a16:creationId xmlns:a16="http://schemas.microsoft.com/office/drawing/2014/main" id="{7659F1EB-BE89-D446-967E-E510A7116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271" y="0"/>
            <a:ext cx="4255051" cy="18400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276637-BE75-D8B1-2A0F-477998B73E23}"/>
              </a:ext>
            </a:extLst>
          </p:cNvPr>
          <p:cNvSpPr txBox="1"/>
          <p:nvPr/>
        </p:nvSpPr>
        <p:spPr>
          <a:xfrm>
            <a:off x="4863422" y="627624"/>
            <a:ext cx="4203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What was discussed?</a:t>
            </a:r>
          </a:p>
        </p:txBody>
      </p:sp>
      <p:graphicFrame>
        <p:nvGraphicFramePr>
          <p:cNvPr id="9" name="TextBox 4">
            <a:extLst>
              <a:ext uri="{FF2B5EF4-FFF2-40B4-BE49-F238E27FC236}">
                <a16:creationId xmlns:a16="http://schemas.microsoft.com/office/drawing/2014/main" id="{06B35875-34A0-C92D-C939-1FEBF89A09E8}"/>
              </a:ext>
            </a:extLst>
          </p:cNvPr>
          <p:cNvGraphicFramePr/>
          <p:nvPr/>
        </p:nvGraphicFramePr>
        <p:xfrm>
          <a:off x="1115097" y="1840022"/>
          <a:ext cx="10506632" cy="4093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25836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26EF9-EA27-DEAC-E8F1-40E8E812A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7F925-6CD5-0ABC-A1A2-EE66DC7277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A4E69-C33F-DA01-2FC3-13E68E980D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BC3BA9-A21E-04CD-B53E-41E737A499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 descr="A logo with white text&#10;&#10;Description automatically generated">
            <a:extLst>
              <a:ext uri="{FF2B5EF4-FFF2-40B4-BE49-F238E27FC236}">
                <a16:creationId xmlns:a16="http://schemas.microsoft.com/office/drawing/2014/main" id="{27BA34D3-37B2-BDA7-97C8-07162D7FE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271" y="0"/>
            <a:ext cx="4255051" cy="18400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2B415C-5019-908C-C61B-7F79F569412F}"/>
              </a:ext>
            </a:extLst>
          </p:cNvPr>
          <p:cNvSpPr txBox="1"/>
          <p:nvPr/>
        </p:nvSpPr>
        <p:spPr>
          <a:xfrm>
            <a:off x="4863422" y="627624"/>
            <a:ext cx="5017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Let’s pick some use cases</a:t>
            </a:r>
          </a:p>
        </p:txBody>
      </p:sp>
      <p:pic>
        <p:nvPicPr>
          <p:cNvPr id="11" name="Picture 16" descr="GARR">
            <a:extLst>
              <a:ext uri="{FF2B5EF4-FFF2-40B4-BE49-F238E27FC236}">
                <a16:creationId xmlns:a16="http://schemas.microsoft.com/office/drawing/2014/main" id="{F24CF30D-A8BA-5666-EAF1-0665EDEDBAF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966264" y="1980026"/>
            <a:ext cx="3740822" cy="144897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" name="Picture 22">
            <a:extLst>
              <a:ext uri="{FF2B5EF4-FFF2-40B4-BE49-F238E27FC236}">
                <a16:creationId xmlns:a16="http://schemas.microsoft.com/office/drawing/2014/main" id="{A839B7BD-48E0-8E06-1910-FD4430FBE241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3966264" y="3569003"/>
            <a:ext cx="3740822" cy="1299879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" name="Picture 10" descr="Nomios">
            <a:extLst>
              <a:ext uri="{FF2B5EF4-FFF2-40B4-BE49-F238E27FC236}">
                <a16:creationId xmlns:a16="http://schemas.microsoft.com/office/drawing/2014/main" id="{6A863512-E121-3367-1278-295D923028F9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3966264" y="5067636"/>
            <a:ext cx="3740822" cy="116274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02869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95B980B-4461-D543-463E-4500B00FA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white wall with black text on it&#10;&#10;AI-generated content may be incorrect.">
            <a:extLst>
              <a:ext uri="{FF2B5EF4-FFF2-40B4-BE49-F238E27FC236}">
                <a16:creationId xmlns:a16="http://schemas.microsoft.com/office/drawing/2014/main" id="{6350F0C6-4431-75A6-F2B9-F54B7262AF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2531"/>
          <a:stretch>
            <a:fillRect/>
          </a:stretch>
        </p:blipFill>
        <p:spPr>
          <a:xfrm>
            <a:off x="20" y="-1"/>
            <a:ext cx="7998205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07AD39-8794-B72D-8836-64CFC61506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857" r="3745"/>
          <a:stretch>
            <a:fillRect/>
          </a:stretch>
        </p:blipFill>
        <p:spPr>
          <a:xfrm>
            <a:off x="7998225" y="-1"/>
            <a:ext cx="4193775" cy="6857999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9FEC7A71-A428-A447-495B-52E7FBDB8781}"/>
              </a:ext>
            </a:extLst>
          </p:cNvPr>
          <p:cNvSpPr txBox="1">
            <a:spLocks/>
          </p:cNvSpPr>
          <p:nvPr/>
        </p:nvSpPr>
        <p:spPr>
          <a:xfrm>
            <a:off x="803888" y="427693"/>
            <a:ext cx="10940902" cy="5720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9DFC5D-5C2C-9468-826C-85CCCF152A9C}"/>
              </a:ext>
            </a:extLst>
          </p:cNvPr>
          <p:cNvSpPr txBox="1"/>
          <p:nvPr/>
        </p:nvSpPr>
        <p:spPr>
          <a:xfrm>
            <a:off x="1069145" y="37279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9D8AF1-58A7-0C69-F04C-2856BFAAAC07}"/>
              </a:ext>
            </a:extLst>
          </p:cNvPr>
          <p:cNvSpPr txBox="1"/>
          <p:nvPr/>
        </p:nvSpPr>
        <p:spPr>
          <a:xfrm>
            <a:off x="1069145" y="6245641"/>
            <a:ext cx="4946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Image Credit: Etienne </a:t>
            </a:r>
            <a:r>
              <a:rPr lang="en-US" b="1" dirty="0" err="1">
                <a:solidFill>
                  <a:schemeClr val="bg1"/>
                </a:solidFill>
              </a:rPr>
              <a:t>Giradet</a:t>
            </a:r>
            <a:r>
              <a:rPr lang="en-US" b="1" dirty="0">
                <a:solidFill>
                  <a:schemeClr val="bg1"/>
                </a:solidFill>
              </a:rPr>
              <a:t> / </a:t>
            </a:r>
            <a:r>
              <a:rPr lang="en-US" b="1" dirty="0" err="1">
                <a:solidFill>
                  <a:schemeClr val="bg1"/>
                </a:solidFill>
              </a:rPr>
              <a:t>unsplash.com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43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3"/>
          <p:cNvSpPr>
            <a:spLocks noGrp="1"/>
          </p:cNvSpPr>
          <p:nvPr>
            <p:ph type="title"/>
          </p:nvPr>
        </p:nvSpPr>
        <p:spPr>
          <a:xfrm>
            <a:off x="1837080" y="0"/>
            <a:ext cx="8517240" cy="680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IE" sz="3200" b="0" strike="noStrike" spc="-1" dirty="0">
                <a:solidFill>
                  <a:schemeClr val="lt1"/>
                </a:solidFill>
                <a:latin typeface="Calibri Light"/>
              </a:rPr>
              <a:t>The example-orchestrator project</a:t>
            </a:r>
            <a:endParaRPr lang="en-US" sz="3200" b="0" strike="noStrike" spc="-1" dirty="0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31" name="Picture 2"/>
          <p:cNvPicPr/>
          <p:nvPr/>
        </p:nvPicPr>
        <p:blipFill>
          <a:blip r:embed="rId2"/>
          <a:srcRect/>
          <a:stretch/>
        </p:blipFill>
        <p:spPr>
          <a:xfrm>
            <a:off x="6792492" y="1559032"/>
            <a:ext cx="4063680" cy="4063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BB47442-2621-51F3-13DF-DEC2F4E5E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187533"/>
            <a:ext cx="7262422" cy="408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A55CFC-2E84-35B4-965F-8BF843FC86A4}"/>
              </a:ext>
            </a:extLst>
          </p:cNvPr>
          <p:cNvSpPr txBox="1"/>
          <p:nvPr/>
        </p:nvSpPr>
        <p:spPr>
          <a:xfrm>
            <a:off x="7832971" y="5275218"/>
            <a:ext cx="198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tinyurl.com</a:t>
            </a:r>
            <a:r>
              <a:rPr lang="en-US" dirty="0"/>
              <a:t>/</a:t>
            </a:r>
            <a:r>
              <a:rPr lang="en-US" dirty="0" err="1"/>
              <a:t>wfoeg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148BE1-B274-8EC4-BD5B-95D3435EE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3">
            <a:extLst>
              <a:ext uri="{FF2B5EF4-FFF2-40B4-BE49-F238E27FC236}">
                <a16:creationId xmlns:a16="http://schemas.microsoft.com/office/drawing/2014/main" id="{D12AA90A-8490-BA64-6FD5-5200DDDA1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080" y="0"/>
            <a:ext cx="8517240" cy="680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NL" sz="3200" b="0" strike="noStrike" spc="-1">
                <a:solidFill>
                  <a:schemeClr val="lt1"/>
                </a:solidFill>
                <a:latin typeface="Calibri Light"/>
              </a:rPr>
              <a:t>Discord</a:t>
            </a:r>
            <a:endParaRPr lang="en-US" sz="32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131" name="Picture 2">
            <a:extLst>
              <a:ext uri="{FF2B5EF4-FFF2-40B4-BE49-F238E27FC236}">
                <a16:creationId xmlns:a16="http://schemas.microsoft.com/office/drawing/2014/main" id="{CBF752D5-636D-50FE-D24A-1CFDF938E1D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792492" y="1387672"/>
            <a:ext cx="4063680" cy="4406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5E5F070-049E-EDF8-9A0B-9D6262B92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444" y="1222272"/>
            <a:ext cx="7846142" cy="441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228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08951-3BB7-A7BF-AD42-C8A4C5130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ABB84-53D2-5C91-2D54-1EBADC4FAF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92CE56-81A5-E3DF-EED3-2356343B3F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CBA6BF-CC7A-5733-A861-2D1778EAE5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035A01-22B5-1589-4BC1-5340D95B113B}"/>
              </a:ext>
            </a:extLst>
          </p:cNvPr>
          <p:cNvSpPr txBox="1"/>
          <p:nvPr/>
        </p:nvSpPr>
        <p:spPr>
          <a:xfrm>
            <a:off x="1120298" y="324217"/>
            <a:ext cx="108558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IE" sz="7200" b="1" dirty="0">
                <a:solidFill>
                  <a:schemeClr val="bg1"/>
                </a:solidFill>
                <a:effectLst/>
                <a:latin typeface=""/>
              </a:rPr>
              <a:t>Where are we now?</a:t>
            </a:r>
          </a:p>
          <a:p>
            <a:pPr algn="just">
              <a:buNone/>
            </a:pPr>
            <a:endParaRPr lang="en-IE" sz="7200" dirty="0">
              <a:solidFill>
                <a:schemeClr val="bg1"/>
              </a:solidFill>
              <a:effectLst/>
              <a:latin typeface=""/>
            </a:endParaRPr>
          </a:p>
          <a:p>
            <a:pPr algn="just"/>
            <a:endParaRPr lang="en-IE" sz="7200" dirty="0">
              <a:solidFill>
                <a:schemeClr val="bg1"/>
              </a:solidFill>
              <a:effectLst/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4911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89797-47BF-A823-203C-8F42837F8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12F8F-A67D-4FAF-5486-104FB8DF6E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3786AA-EA59-C690-2D59-0193A77077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007E8D-9862-06FC-576F-E2F0F6EC80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2700"/>
            <a:ext cx="12192000" cy="6858000"/>
          </a:xfrm>
          <a:prstGeom prst="rect">
            <a:avLst/>
          </a:prstGeom>
        </p:spPr>
      </p:pic>
      <p:pic>
        <p:nvPicPr>
          <p:cNvPr id="11" name="Picture 10" descr="A close-up of yellow tiles&#10;&#10;AI-generated content may be incorrect.">
            <a:extLst>
              <a:ext uri="{FF2B5EF4-FFF2-40B4-BE49-F238E27FC236}">
                <a16:creationId xmlns:a16="http://schemas.microsoft.com/office/drawing/2014/main" id="{379036F8-128E-14F9-5CF8-98C6206F0F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1" y="349361"/>
            <a:ext cx="10201274" cy="55405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B91A72-240F-F996-C516-36AA24D5B571}"/>
              </a:ext>
            </a:extLst>
          </p:cNvPr>
          <p:cNvSpPr txBox="1"/>
          <p:nvPr/>
        </p:nvSpPr>
        <p:spPr>
          <a:xfrm>
            <a:off x="2819400" y="5562600"/>
            <a:ext cx="429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Image Credit: Ann H / </a:t>
            </a:r>
            <a:r>
              <a:rPr lang="en-US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www.pexels.com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7022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6A602-79D4-F5F7-41E3-034C85667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3F2863-B808-712D-49BC-3C683F2A79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" t="2" r="52941" b="28084"/>
          <a:stretch/>
        </p:blipFill>
        <p:spPr>
          <a:xfrm>
            <a:off x="6365613" y="917733"/>
            <a:ext cx="5826388" cy="59402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85F01A-3654-0ADD-266C-3E2B9BD1C4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41798B-9AA9-578A-92FB-51AA8D5D2D8B}"/>
              </a:ext>
            </a:extLst>
          </p:cNvPr>
          <p:cNvSpPr txBox="1"/>
          <p:nvPr/>
        </p:nvSpPr>
        <p:spPr>
          <a:xfrm>
            <a:off x="612299" y="4375123"/>
            <a:ext cx="507862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700" b="1" dirty="0">
                <a:solidFill>
                  <a:schemeClr val="bg1"/>
                </a:solidFill>
                <a:effectLst/>
                <a:latin typeface=""/>
              </a:rPr>
              <a:t>THANK </a:t>
            </a:r>
            <a:r>
              <a:rPr lang="en-IE" sz="3700" b="1" dirty="0">
                <a:solidFill>
                  <a:srgbClr val="78C2EB"/>
                </a:solidFill>
                <a:effectLst/>
                <a:latin typeface=""/>
              </a:rPr>
              <a:t>YOU</a:t>
            </a:r>
            <a:endParaRPr lang="en-IE" sz="3200" dirty="0">
              <a:solidFill>
                <a:srgbClr val="78C2EB"/>
              </a:solidFill>
              <a:effectLst/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8117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5BDFD-6E3F-2450-654F-CAC6B9CBC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B238-F1C5-0735-DE6E-F85AC95BED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E350B-DC0C-1940-B2E4-3313937B57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F0C414-EB96-546B-3E64-5D616B2D30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46FABEC4-6728-D981-FCC5-D54C21D80688}"/>
              </a:ext>
            </a:extLst>
          </p:cNvPr>
          <p:cNvSpPr txBox="1">
            <a:spLocks/>
          </p:cNvSpPr>
          <p:nvPr/>
        </p:nvSpPr>
        <p:spPr>
          <a:xfrm>
            <a:off x="803888" y="427693"/>
            <a:ext cx="10940902" cy="57203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04773"/>
                </a:solidFill>
                <a:latin typeface=""/>
              </a:rPr>
              <a:t>Workflow Orchestrator</a:t>
            </a:r>
            <a:endParaRPr lang="en-US" dirty="0"/>
          </a:p>
          <a:p>
            <a:r>
              <a:rPr lang="en-US" dirty="0">
                <a:hlinkClick r:id="rId3"/>
              </a:rPr>
              <a:t>https://workfloworchestrator.org</a:t>
            </a:r>
            <a:endParaRPr lang="en-US" dirty="0"/>
          </a:p>
          <a:p>
            <a:r>
              <a:rPr lang="en-IE" dirty="0">
                <a:hlinkClick r:id="rId4"/>
              </a:rPr>
              <a:t>https://workfloworchestrator.org/orchestrator-core/</a:t>
            </a:r>
            <a:endParaRPr lang="en-IE" dirty="0"/>
          </a:p>
          <a:p>
            <a:r>
              <a:rPr lang="en-US" b="1">
                <a:solidFill>
                  <a:srgbClr val="204773"/>
                </a:solidFill>
                <a:latin typeface=""/>
              </a:rPr>
              <a:t>Beginner </a:t>
            </a:r>
            <a:r>
              <a:rPr lang="en-US" b="1" dirty="0">
                <a:solidFill>
                  <a:srgbClr val="204773"/>
                </a:solidFill>
                <a:latin typeface=""/>
              </a:rPr>
              <a:t>workshop:</a:t>
            </a:r>
            <a:r>
              <a:rPr lang="en-IE" dirty="0"/>
              <a:t> </a:t>
            </a:r>
            <a:r>
              <a:rPr lang="en-IE" dirty="0">
                <a:hlinkClick r:id="rId5"/>
              </a:rPr>
              <a:t>https://workfloworchestrator.org/orchestrator- core/workshops/beginner/overview/</a:t>
            </a:r>
            <a:endParaRPr lang="en-IE" dirty="0"/>
          </a:p>
          <a:p>
            <a:r>
              <a:rPr lang="en-US" b="1" dirty="0">
                <a:solidFill>
                  <a:srgbClr val="204773"/>
                </a:solidFill>
                <a:latin typeface=""/>
              </a:rPr>
              <a:t>Intermediate workshop: </a:t>
            </a:r>
            <a:r>
              <a:rPr lang="en-IE" dirty="0">
                <a:hlinkClick r:id="rId6"/>
              </a:rPr>
              <a:t>https://workfloworchestrator.org/orchestrator- core/workshops/advanced/overview/</a:t>
            </a:r>
            <a:endParaRPr lang="en-IE" dirty="0"/>
          </a:p>
          <a:p>
            <a:endParaRPr lang="en-US" dirty="0"/>
          </a:p>
          <a:p>
            <a:r>
              <a:rPr lang="en-US" b="1" dirty="0">
                <a:solidFill>
                  <a:srgbClr val="204773"/>
                </a:solidFill>
                <a:latin typeface=""/>
              </a:rPr>
              <a:t>GÉANT Lightweight Service Orchestrator (LSO)</a:t>
            </a:r>
            <a:r>
              <a:rPr lang="en-US" dirty="0"/>
              <a:t> </a:t>
            </a:r>
          </a:p>
          <a:p>
            <a:r>
              <a:rPr lang="en-US" dirty="0">
                <a:hlinkClick r:id="rId7"/>
              </a:rPr>
              <a:t>https://gitlab.geant.org/goat/gap/lso</a:t>
            </a:r>
            <a:endParaRPr lang="en-US" dirty="0"/>
          </a:p>
          <a:p>
            <a:r>
              <a:rPr lang="en-US" dirty="0">
                <a:hlinkClick r:id="rId8"/>
              </a:rPr>
              <a:t>https://workfloworchestrator.org/lso/</a:t>
            </a:r>
            <a:endParaRPr lang="en-US" dirty="0"/>
          </a:p>
          <a:p>
            <a:endParaRPr lang="en-US" dirty="0"/>
          </a:p>
          <a:p>
            <a:r>
              <a:rPr lang="en-US" b="1" dirty="0" err="1">
                <a:solidFill>
                  <a:srgbClr val="204773"/>
                </a:solidFill>
                <a:latin typeface=""/>
              </a:rPr>
              <a:t>NetBox</a:t>
            </a:r>
            <a:endParaRPr lang="en-US" dirty="0"/>
          </a:p>
          <a:p>
            <a:r>
              <a:rPr lang="en-US" dirty="0">
                <a:hlinkClick r:id="rId9"/>
              </a:rPr>
              <a:t>https://netboxlabs.com</a:t>
            </a:r>
            <a:endParaRPr lang="en-US" dirty="0"/>
          </a:p>
          <a:p>
            <a:r>
              <a:rPr lang="en-US" dirty="0">
                <a:hlinkClick r:id="rId10"/>
              </a:rPr>
              <a:t>https://netboxlabs.com/oss/netbox/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2E38B1-B640-87D9-AA7C-A76650007CE6}"/>
              </a:ext>
            </a:extLst>
          </p:cNvPr>
          <p:cNvSpPr txBox="1"/>
          <p:nvPr/>
        </p:nvSpPr>
        <p:spPr>
          <a:xfrm>
            <a:off x="1069145" y="37279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84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go with blue text&#10;&#10;Description automatically generated">
            <a:extLst>
              <a:ext uri="{FF2B5EF4-FFF2-40B4-BE49-F238E27FC236}">
                <a16:creationId xmlns:a16="http://schemas.microsoft.com/office/drawing/2014/main" id="{15228781-E36A-7A38-FCCB-11975AC9C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66" y="1119752"/>
            <a:ext cx="10680268" cy="461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8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7D6A5-50A3-ED5C-BAC7-5CBC2986C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61B79-F5E8-DB5C-D7B8-4288398AE8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658340-4BA0-3FB5-8A1E-B585526041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8622B4-FAC8-ABF4-54FE-5FA3BFFC34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708409-AE3F-7827-D02B-DD12F66852D9}"/>
              </a:ext>
            </a:extLst>
          </p:cNvPr>
          <p:cNvSpPr txBox="1"/>
          <p:nvPr/>
        </p:nvSpPr>
        <p:spPr>
          <a:xfrm>
            <a:off x="1115097" y="1840022"/>
            <a:ext cx="1050663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Started in SURF as an *INTERNAL* project in 2018!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Production ready Workflow Orchestration Framework to manage product lifecycle and workflows. Easy to use, Built on top of </a:t>
            </a:r>
            <a:r>
              <a:rPr lang="en-US" sz="2000" dirty="0" err="1">
                <a:solidFill>
                  <a:schemeClr val="bg1"/>
                </a:solidFill>
              </a:rPr>
              <a:t>FastAPI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The Workflow Orchestrator is a project developed by SURF to facilitate the orchestration of services.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Together with </a:t>
            </a:r>
            <a:r>
              <a:rPr lang="en-US" sz="2000" dirty="0" err="1">
                <a:solidFill>
                  <a:schemeClr val="bg1"/>
                </a:solidFill>
              </a:rPr>
              <a:t>ESnet</a:t>
            </a:r>
            <a:r>
              <a:rPr lang="en-US" sz="2000" dirty="0">
                <a:solidFill>
                  <a:schemeClr val="bg1"/>
                </a:solidFill>
              </a:rPr>
              <a:t> this project has been open-sourced in the commons conservancy to help facilitate collaboration.</a:t>
            </a:r>
          </a:p>
          <a:p>
            <a:endParaRPr lang="en-US" sz="44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https://workfloworchestrator.org/orchestrator-core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https://github.com/workfloworchestrator/orchestrator-core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A logo with white text&#10;&#10;Description automatically generated">
            <a:extLst>
              <a:ext uri="{FF2B5EF4-FFF2-40B4-BE49-F238E27FC236}">
                <a16:creationId xmlns:a16="http://schemas.microsoft.com/office/drawing/2014/main" id="{B51050D2-C08F-B6B0-0064-C24FE78352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271" y="0"/>
            <a:ext cx="4255051" cy="184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22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EA1CCD-66F5-1287-8DE6-A93B9B8DE5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10963" y="116035"/>
            <a:ext cx="4476110" cy="6000050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EB267EC-A5F3-4ED3-9AED-0AB575882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344" y="3116060"/>
            <a:ext cx="9459311" cy="3429000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62316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6B484B21-D4F4-7315-FC75-67CE01C59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23" y="223286"/>
            <a:ext cx="7772400" cy="4898571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Picture 5" descr="A white rectangular object with a white border&#10;&#10;Description automatically generated">
            <a:extLst>
              <a:ext uri="{FF2B5EF4-FFF2-40B4-BE49-F238E27FC236}">
                <a16:creationId xmlns:a16="http://schemas.microsoft.com/office/drawing/2014/main" id="{2AD2363D-7FC0-D905-2327-2E91AE1B4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869" y="3636335"/>
            <a:ext cx="10081836" cy="3162929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DDEA92D2-5009-C9E9-7045-01AF8BF99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415" y="1664255"/>
            <a:ext cx="7772400" cy="5062358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  <p:pic>
        <p:nvPicPr>
          <p:cNvPr id="7" name="Picture 6" descr="A white rectangular object with red text&#10;&#10;Description automatically generated">
            <a:extLst>
              <a:ext uri="{FF2B5EF4-FFF2-40B4-BE49-F238E27FC236}">
                <a16:creationId xmlns:a16="http://schemas.microsoft.com/office/drawing/2014/main" id="{6E0D14B3-4A7D-63B3-61E3-1BC5031333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2706" y="2058039"/>
            <a:ext cx="7772400" cy="1231810"/>
          </a:xfrm>
          <a:prstGeom prst="rect">
            <a:avLst/>
          </a:prstGeom>
          <a:effectLst>
            <a:glow rad="508000">
              <a:schemeClr val="tx1">
                <a:alpha val="40000"/>
              </a:schemeClr>
            </a:glow>
          </a:effectLst>
        </p:spPr>
      </p:pic>
      <p:pic>
        <p:nvPicPr>
          <p:cNvPr id="3" name="Picture 2" descr="A logo with blue text&#10;&#10;Description automatically generated">
            <a:extLst>
              <a:ext uri="{FF2B5EF4-FFF2-40B4-BE49-F238E27FC236}">
                <a16:creationId xmlns:a16="http://schemas.microsoft.com/office/drawing/2014/main" id="{3750303A-5691-B904-D67E-31B533DC2B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1773" y="0"/>
            <a:ext cx="3880104" cy="167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4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320F70E-2BE9-5E3F-E727-AD3152D04D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0999" y="162448"/>
            <a:ext cx="7701487" cy="5209651"/>
          </a:xfrm>
          <a:prstGeom prst="rect">
            <a:avLst/>
          </a:prstGeom>
          <a:effectLst>
            <a:glow rad="63500">
              <a:schemeClr val="bg1">
                <a:lumMod val="95000"/>
                <a:alpha val="40000"/>
              </a:schemeClr>
            </a:glo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039243-6439-E5E9-4BC5-A20A3ED904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126622" y="531628"/>
            <a:ext cx="5539877" cy="2966854"/>
          </a:xfrm>
          <a:prstGeom prst="rect">
            <a:avLst/>
          </a:prstGeom>
          <a:effectLst>
            <a:glow rad="508000">
              <a:schemeClr val="bg1">
                <a:lumMod val="95000"/>
                <a:alpha val="40000"/>
              </a:schemeClr>
            </a:glow>
            <a:outerShdw blurRad="50800" dist="130336" dir="7860000" sx="1000" sy="1000" algn="ctr" rotWithShape="0">
              <a:schemeClr val="bg1"/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B57587-7C13-EEAF-E714-3EF5F62082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196552" y="1728216"/>
            <a:ext cx="7881503" cy="4967334"/>
          </a:xfrm>
          <a:prstGeom prst="rect">
            <a:avLst/>
          </a:prstGeom>
          <a:effectLst>
            <a:glow rad="508000">
              <a:schemeClr val="bg2">
                <a:alpha val="40000"/>
              </a:schemeClr>
            </a:glow>
            <a:outerShdw blurRad="50800" dist="130336" dir="7860000" sx="1000" sy="1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416308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B0D45-7534-DE1A-C3D6-FE85263B3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35" y="42484"/>
            <a:ext cx="7867310" cy="715286"/>
          </a:xfrm>
        </p:spPr>
        <p:txBody>
          <a:bodyPr/>
          <a:lstStyle/>
          <a:p>
            <a:r>
              <a:rPr lang="en-IE" sz="3600" b="1" err="1">
                <a:solidFill>
                  <a:srgbClr val="204773"/>
                </a:solidFill>
                <a:effectLst/>
                <a:latin typeface=""/>
              </a:rPr>
              <a:t>HEAnet</a:t>
            </a:r>
            <a:r>
              <a:rPr lang="en-IE" sz="3600" b="1">
                <a:solidFill>
                  <a:srgbClr val="204773"/>
                </a:solidFill>
                <a:effectLst/>
                <a:latin typeface=""/>
              </a:rPr>
              <a:t> OSS/BSS 2025</a:t>
            </a:r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8492EE1-C9B2-1480-EF37-C3DF995AF690}"/>
              </a:ext>
            </a:extLst>
          </p:cNvPr>
          <p:cNvSpPr/>
          <p:nvPr/>
        </p:nvSpPr>
        <p:spPr>
          <a:xfrm>
            <a:off x="6015951" y="1827095"/>
            <a:ext cx="2625447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GÉANT LSO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0AD96F9-BF4C-EC67-B25F-17A765ECC1E5}"/>
              </a:ext>
            </a:extLst>
          </p:cNvPr>
          <p:cNvSpPr/>
          <p:nvPr/>
        </p:nvSpPr>
        <p:spPr>
          <a:xfrm>
            <a:off x="5964787" y="3402520"/>
            <a:ext cx="3492189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NetBox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C2344AE-4DC0-B648-16DD-A8AEC3E631CE}"/>
              </a:ext>
            </a:extLst>
          </p:cNvPr>
          <p:cNvSpPr/>
          <p:nvPr/>
        </p:nvSpPr>
        <p:spPr>
          <a:xfrm>
            <a:off x="1886983" y="1827096"/>
            <a:ext cx="3881670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WFO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B697AF5-FC05-B4E8-9DA4-013344E82119}"/>
              </a:ext>
            </a:extLst>
          </p:cNvPr>
          <p:cNvSpPr/>
          <p:nvPr/>
        </p:nvSpPr>
        <p:spPr>
          <a:xfrm>
            <a:off x="3723799" y="4112502"/>
            <a:ext cx="1254656" cy="45949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PySHIBA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84112B6-3A86-C672-F408-219E703FE784}"/>
              </a:ext>
            </a:extLst>
          </p:cNvPr>
          <p:cNvSpPr/>
          <p:nvPr/>
        </p:nvSpPr>
        <p:spPr>
          <a:xfrm>
            <a:off x="9774167" y="3402520"/>
            <a:ext cx="1707343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MS Dynamics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C59096B-9B57-CDC8-6D38-9438DF6E4F97}"/>
              </a:ext>
            </a:extLst>
          </p:cNvPr>
          <p:cNvSpPr/>
          <p:nvPr/>
        </p:nvSpPr>
        <p:spPr>
          <a:xfrm>
            <a:off x="1872028" y="1077960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NOC facing CRUD GUI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E8CC483-8486-DC38-C7AE-134550E2F54C}"/>
              </a:ext>
            </a:extLst>
          </p:cNvPr>
          <p:cNvSpPr/>
          <p:nvPr/>
        </p:nvSpPr>
        <p:spPr>
          <a:xfrm>
            <a:off x="3774379" y="1084588"/>
            <a:ext cx="1994274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Product Lifecycle Management</a:t>
            </a:r>
          </a:p>
          <a:p>
            <a:pPr algn="ctr"/>
            <a:r>
              <a:rPr lang="en-US" sz="1600"/>
              <a:t>(Customer Facing)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EEACB8A0-D9D4-CA31-3302-5B15B6E36ACD}"/>
              </a:ext>
            </a:extLst>
          </p:cNvPr>
          <p:cNvSpPr/>
          <p:nvPr/>
        </p:nvSpPr>
        <p:spPr>
          <a:xfrm>
            <a:off x="3391322" y="1296378"/>
            <a:ext cx="459855" cy="309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7712A95-BB67-0F88-057D-072157D0E57E}"/>
              </a:ext>
            </a:extLst>
          </p:cNvPr>
          <p:cNvSpPr/>
          <p:nvPr/>
        </p:nvSpPr>
        <p:spPr>
          <a:xfrm>
            <a:off x="6015951" y="1042231"/>
            <a:ext cx="2625447" cy="7923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 Resource facing Lifecycle management</a:t>
            </a:r>
          </a:p>
          <a:p>
            <a:pPr algn="ctr"/>
            <a:r>
              <a:rPr lang="en-US" sz="1600" dirty="0"/>
              <a:t>(service provisioning)</a:t>
            </a: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85DCD101-DE05-DE92-7B5F-99B8FED1D1DF}"/>
              </a:ext>
            </a:extLst>
          </p:cNvPr>
          <p:cNvSpPr/>
          <p:nvPr/>
        </p:nvSpPr>
        <p:spPr>
          <a:xfrm>
            <a:off x="5641698" y="1339035"/>
            <a:ext cx="459855" cy="309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C4DF41E-CB45-704B-F4C0-9F4C05806684}"/>
              </a:ext>
            </a:extLst>
          </p:cNvPr>
          <p:cNvSpPr/>
          <p:nvPr/>
        </p:nvSpPr>
        <p:spPr>
          <a:xfrm>
            <a:off x="1998681" y="2646868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Change Management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2487BA3-0D7F-910C-E123-378DAD686531}"/>
              </a:ext>
            </a:extLst>
          </p:cNvPr>
          <p:cNvSpPr/>
          <p:nvPr/>
        </p:nvSpPr>
        <p:spPr>
          <a:xfrm>
            <a:off x="456235" y="3379685"/>
            <a:ext cx="3267272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Ivanti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C2DE95C-8662-2E47-308C-8D58B5368C71}"/>
              </a:ext>
            </a:extLst>
          </p:cNvPr>
          <p:cNvSpPr/>
          <p:nvPr/>
        </p:nvSpPr>
        <p:spPr>
          <a:xfrm>
            <a:off x="9774168" y="2669703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Customer Relationship Management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52FC359F-68C3-C741-10BD-3DED2C2D1B0C}"/>
              </a:ext>
            </a:extLst>
          </p:cNvPr>
          <p:cNvSpPr/>
          <p:nvPr/>
        </p:nvSpPr>
        <p:spPr>
          <a:xfrm>
            <a:off x="5986637" y="2669704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Inventory Management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57C2061-B5CC-5E17-A512-57E007724053}"/>
              </a:ext>
            </a:extLst>
          </p:cNvPr>
          <p:cNvSpPr/>
          <p:nvPr/>
        </p:nvSpPr>
        <p:spPr>
          <a:xfrm>
            <a:off x="7734885" y="2669704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IP Address Management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D17F05E-F1EE-0EBD-9D12-C4D803239E87}"/>
              </a:ext>
            </a:extLst>
          </p:cNvPr>
          <p:cNvSpPr/>
          <p:nvPr/>
        </p:nvSpPr>
        <p:spPr>
          <a:xfrm>
            <a:off x="456235" y="2639691"/>
            <a:ext cx="1519868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Ticketing Management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6530FA9-E0C3-FB5D-F4A2-F5980757CBD0}"/>
              </a:ext>
            </a:extLst>
          </p:cNvPr>
          <p:cNvSpPr/>
          <p:nvPr/>
        </p:nvSpPr>
        <p:spPr>
          <a:xfrm>
            <a:off x="3543746" y="4828805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Monitoring / Observation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8C86FB2-B19B-7EBB-3C03-953585FA390E}"/>
              </a:ext>
            </a:extLst>
          </p:cNvPr>
          <p:cNvSpPr/>
          <p:nvPr/>
        </p:nvSpPr>
        <p:spPr>
          <a:xfrm>
            <a:off x="3543746" y="5561622"/>
            <a:ext cx="1707343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err="1"/>
              <a:t>Icinga</a:t>
            </a:r>
            <a:endParaRPr lang="en-US" sz="160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52F00425-939D-08E3-4A1F-7974BB5C3E4D}"/>
              </a:ext>
            </a:extLst>
          </p:cNvPr>
          <p:cNvSpPr/>
          <p:nvPr/>
        </p:nvSpPr>
        <p:spPr>
          <a:xfrm>
            <a:off x="4057340" y="2677037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DNS Management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AA385F66-FE34-91E3-F1AC-038388AAB7C4}"/>
              </a:ext>
            </a:extLst>
          </p:cNvPr>
          <p:cNvSpPr/>
          <p:nvPr/>
        </p:nvSpPr>
        <p:spPr>
          <a:xfrm>
            <a:off x="4057339" y="3417031"/>
            <a:ext cx="1707343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PowerDNS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FF296336-E324-BBBC-E7BA-C2957B642DF9}"/>
              </a:ext>
            </a:extLst>
          </p:cNvPr>
          <p:cNvSpPr/>
          <p:nvPr/>
        </p:nvSpPr>
        <p:spPr>
          <a:xfrm>
            <a:off x="5718073" y="4828804"/>
            <a:ext cx="1707343" cy="73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DDoS Protection Management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3603A6DC-A935-52A8-2196-76241F5BFCCC}"/>
              </a:ext>
            </a:extLst>
          </p:cNvPr>
          <p:cNvSpPr/>
          <p:nvPr/>
        </p:nvSpPr>
        <p:spPr>
          <a:xfrm>
            <a:off x="5718073" y="5561621"/>
            <a:ext cx="1707343" cy="59111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Arbor (via </a:t>
            </a:r>
            <a:r>
              <a:rPr lang="en-US" sz="1600" err="1"/>
              <a:t>Jisc</a:t>
            </a:r>
            <a:r>
              <a:rPr lang="en-US" sz="1600"/>
              <a:t>)</a:t>
            </a: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A2BA1340-2FB2-AEAC-6AD2-EA81CDED4333}"/>
              </a:ext>
            </a:extLst>
          </p:cNvPr>
          <p:cNvSpPr/>
          <p:nvPr/>
        </p:nvSpPr>
        <p:spPr>
          <a:xfrm rot="3179567">
            <a:off x="4132756" y="2324282"/>
            <a:ext cx="585198" cy="497508"/>
          </a:xfrm>
          <a:prstGeom prst="rightArrow">
            <a:avLst>
              <a:gd name="adj1" fmla="val 39997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2B555F47-9673-5D3B-AFCA-36CBE621A6FC}"/>
              </a:ext>
            </a:extLst>
          </p:cNvPr>
          <p:cNvSpPr/>
          <p:nvPr/>
        </p:nvSpPr>
        <p:spPr>
          <a:xfrm rot="5400000">
            <a:off x="3033770" y="3066711"/>
            <a:ext cx="1694295" cy="39728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12E3BB03-D600-D3B0-D783-2D5EDEEF10CE}"/>
              </a:ext>
            </a:extLst>
          </p:cNvPr>
          <p:cNvSpPr/>
          <p:nvPr/>
        </p:nvSpPr>
        <p:spPr>
          <a:xfrm rot="5622222">
            <a:off x="3547310" y="4628959"/>
            <a:ext cx="459855" cy="309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66E30783-C63A-40C3-ED02-37C7D65B9C1D}"/>
              </a:ext>
            </a:extLst>
          </p:cNvPr>
          <p:cNvSpPr/>
          <p:nvPr/>
        </p:nvSpPr>
        <p:spPr>
          <a:xfrm rot="10800000">
            <a:off x="9339069" y="3542723"/>
            <a:ext cx="435706" cy="309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6FDFAB73-AA43-2330-9692-1B0D22F40A1B}"/>
              </a:ext>
            </a:extLst>
          </p:cNvPr>
          <p:cNvSpPr/>
          <p:nvPr/>
        </p:nvSpPr>
        <p:spPr>
          <a:xfrm rot="3179567">
            <a:off x="5611803" y="2316592"/>
            <a:ext cx="585198" cy="497508"/>
          </a:xfrm>
          <a:prstGeom prst="rightArrow">
            <a:avLst>
              <a:gd name="adj1" fmla="val 39997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0B5F101D-38F7-D6BC-F51E-938161CE0123}"/>
              </a:ext>
            </a:extLst>
          </p:cNvPr>
          <p:cNvSpPr/>
          <p:nvPr/>
        </p:nvSpPr>
        <p:spPr>
          <a:xfrm>
            <a:off x="7109013" y="2452116"/>
            <a:ext cx="902926" cy="37515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GitLab /</a:t>
            </a:r>
          </a:p>
          <a:p>
            <a:pPr algn="ctr"/>
            <a:r>
              <a:rPr lang="en-US" sz="1200"/>
              <a:t>Oxidized</a:t>
            </a: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21BC3796-11EF-2F9F-10B5-DF2F208D22BB}"/>
              </a:ext>
            </a:extLst>
          </p:cNvPr>
          <p:cNvSpPr/>
          <p:nvPr/>
        </p:nvSpPr>
        <p:spPr>
          <a:xfrm rot="1317403">
            <a:off x="6680567" y="2329772"/>
            <a:ext cx="459855" cy="309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1166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484D3-CB09-35C1-CC38-550328519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08E00-A7C1-A0E5-5326-B676B4156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592B5A-2D3B-79ED-AC19-C28C0B3ECB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C753C0-6BA9-4FFA-386A-47D5C370F2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43D28E-947D-94AA-66C7-98645E5DE879}"/>
              </a:ext>
            </a:extLst>
          </p:cNvPr>
          <p:cNvSpPr txBox="1"/>
          <p:nvPr/>
        </p:nvSpPr>
        <p:spPr>
          <a:xfrm>
            <a:off x="1231900" y="1533465"/>
            <a:ext cx="1038982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🗓️ March ‘23 - GÉANT and SURF introduce the platform at STF28 in Utrecht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June ‘23 – SURF and </a:t>
            </a:r>
            <a:r>
              <a:rPr lang="en-US" sz="2000" dirty="0" err="1">
                <a:solidFill>
                  <a:schemeClr val="bg1"/>
                </a:solidFill>
              </a:rPr>
              <a:t>ESnet</a:t>
            </a:r>
            <a:r>
              <a:rPr lang="en-US" sz="2000" dirty="0">
                <a:solidFill>
                  <a:schemeClr val="bg1"/>
                </a:solidFill>
              </a:rPr>
              <a:t> run a tutorial/workshop </a:t>
            </a:r>
            <a:r>
              <a:rPr lang="en-US" sz="2000">
                <a:solidFill>
                  <a:schemeClr val="bg1"/>
                </a:solidFill>
              </a:rPr>
              <a:t>at TNC23 </a:t>
            </a:r>
            <a:r>
              <a:rPr lang="en-US" sz="2000" dirty="0">
                <a:solidFill>
                  <a:schemeClr val="bg1"/>
                </a:solidFill>
              </a:rPr>
              <a:t>in Tirana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September ’23 – SURF host </a:t>
            </a:r>
            <a:r>
              <a:rPr lang="en-US" sz="2000" dirty="0" err="1">
                <a:solidFill>
                  <a:schemeClr val="bg1"/>
                </a:solidFill>
              </a:rPr>
              <a:t>HEAnet</a:t>
            </a:r>
            <a:r>
              <a:rPr lang="en-US" sz="2000" dirty="0">
                <a:solidFill>
                  <a:schemeClr val="bg1"/>
                </a:solidFill>
              </a:rPr>
              <a:t> for a 3 day deep-dive to assist us bootstrapping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April ‘24 – </a:t>
            </a:r>
            <a:r>
              <a:rPr lang="en-US" sz="2000" dirty="0" err="1">
                <a:solidFill>
                  <a:schemeClr val="bg1"/>
                </a:solidFill>
              </a:rPr>
              <a:t>HEAnet</a:t>
            </a:r>
            <a:r>
              <a:rPr lang="en-US" sz="2000" dirty="0">
                <a:solidFill>
                  <a:schemeClr val="bg1"/>
                </a:solidFill>
              </a:rPr>
              <a:t> deploys our first workflows in production (L2VPN Pilot phase)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November ’24 – Existing production services imported as “subscriptions” in WFO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April ‘25 – All create and terminate workflows ready and in active use in production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June ‘25 – Formally declared a “Graduate” user of WFO at TNC25 in Brighton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🗓️ July ‘25 – Validation workflows in product for node and port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A logo with white text&#10;&#10;Description automatically generated">
            <a:extLst>
              <a:ext uri="{FF2B5EF4-FFF2-40B4-BE49-F238E27FC236}">
                <a16:creationId xmlns:a16="http://schemas.microsoft.com/office/drawing/2014/main" id="{1042F8F1-2503-1945-7A18-D2D9B1100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271" y="0"/>
            <a:ext cx="4255051" cy="18400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762DC2-F1DE-01CB-3ACA-ADC510FAD632}"/>
              </a:ext>
            </a:extLst>
          </p:cNvPr>
          <p:cNvSpPr txBox="1"/>
          <p:nvPr/>
        </p:nvSpPr>
        <p:spPr>
          <a:xfrm>
            <a:off x="4863422" y="627624"/>
            <a:ext cx="5122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Key milestones for </a:t>
            </a:r>
            <a:r>
              <a:rPr lang="en-US" sz="3200" b="1" dirty="0" err="1">
                <a:solidFill>
                  <a:schemeClr val="bg1"/>
                </a:solidFill>
              </a:rPr>
              <a:t>HEAnet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7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eaf3e6-aba0-4109-8a2a-de3c3773e0bd">
      <Value>3935</Value>
      <Value>133</Value>
    </TaxCatchAll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Document Centre</TermName>
          <TermId xmlns="http://schemas.microsoft.com/office/infopath/2007/PartnerControls">f92fdc18-3ad9-43ed-965d-93bca5c293b6</TermId>
        </TermInfo>
      </Terms>
    </l871acc97dfd440b991d73a0c276f4d3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Office Administration</TermName>
          <TermId xmlns="http://schemas.microsoft.com/office/infopath/2007/PartnerControls">8d45702b-3893-4f5d-92c7-e1fa815fe323</TermId>
        </TermInfo>
      </Terms>
    </e65d3933e9964b71887a665ea3f149e1>
    <ae124047c7aa4e1096083e42b2e0ba17 xmlns="46eaf3e6-aba0-4109-8a2a-de3c3773e0bd">
      <Terms xmlns="http://schemas.microsoft.com/office/infopath/2007/PartnerControls"/>
    </ae124047c7aa4e1096083e42b2e0ba17>
    <f77886d972794f63b8f417a54b7a8195 xmlns="46eaf3e6-aba0-4109-8a2a-de3c3773e0bd">
      <Terms xmlns="http://schemas.microsoft.com/office/infopath/2007/PartnerControls"/>
    </f77886d972794f63b8f417a54b7a8195>
    <LastModifiedBy xmlns="bbc7438b-3174-4065-912e-2bfe4af49ab1">
      <UserInfo>
        <DisplayName/>
        <AccountId xsi:nil="true"/>
        <AccountType/>
      </UserInfo>
    </LastModifiedBy>
    <lcf76f155ced4ddcb4097134ff3c332f xmlns="bbc7438b-3174-4065-912e-2bfe4af49ab1">
      <Terms xmlns="http://schemas.microsoft.com/office/infopath/2007/PartnerControls"/>
    </lcf76f155ced4ddcb4097134ff3c332f>
    <c1825ef2cee44fd6a39a9554ec6081ce xmlns="46eaf3e6-aba0-4109-8a2a-de3c3773e0bd">
      <Terms xmlns="http://schemas.microsoft.com/office/infopath/2007/PartnerControls"/>
    </c1825ef2cee44fd6a39a9554ec6081ce>
    <p2e1950d6010471ca5fc396ad2c5b3a4 xmlns="46eaf3e6-aba0-4109-8a2a-de3c3773e0bd">
      <Terms xmlns="http://schemas.microsoft.com/office/infopath/2007/PartnerControls"/>
    </p2e1950d6010471ca5fc396ad2c5b3a4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C3CECACACED24D8C8F9A56EDEF8C9F" ma:contentTypeVersion="35" ma:contentTypeDescription="Create a new document." ma:contentTypeScope="" ma:versionID="c6624b3cce638abf9309ed56aa356b53">
  <xsd:schema xmlns:xsd="http://www.w3.org/2001/XMLSchema" xmlns:xs="http://www.w3.org/2001/XMLSchema" xmlns:p="http://schemas.microsoft.com/office/2006/metadata/properties" xmlns:ns2="46eaf3e6-aba0-4109-8a2a-de3c3773e0bd" xmlns:ns3="bbc7438b-3174-4065-912e-2bfe4af49ab1" xmlns:ns4="e06911d9-3786-4d60-9800-42d6ce83cb96" targetNamespace="http://schemas.microsoft.com/office/2006/metadata/properties" ma:root="true" ma:fieldsID="08c7b627f2b29b70a679de0bb486326e" ns2:_="" ns3:_="" ns4:_="">
    <xsd:import namespace="46eaf3e6-aba0-4109-8a2a-de3c3773e0bd"/>
    <xsd:import namespace="bbc7438b-3174-4065-912e-2bfe4af49ab1"/>
    <xsd:import namespace="e06911d9-3786-4d60-9800-42d6ce83cb96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LastModifiedBy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lcf76f155ced4ddcb4097134ff3c332f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133;#Document Centre|f92fdc18-3ad9-43ed-965d-93bca5c293b6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3935;#Office Administration|8d45702b-3893-4f5d-92c7-e1fa815fe323" ma:fieldId="{e65d3933-e996-4b71-887a-665ea3f149e1}" ma:sspId="7e6f111e-9303-4b31-9cb7-8f749f49e7f8" ma:termSetId="0b1e7715-fb98-4f51-b05a-2dac2acf4906" ma:anchorId="f92fdc18-3ad9-43ed-965d-93bca5c293b6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8d45702b-3893-4f5d-92c7-e1fa815fe323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8d45702b-3893-4f5d-92c7-e1fa815fe323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c7438b-3174-4065-912e-2bfe4af49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astModifiedBy" ma:index="27" nillable="true" ma:displayName="Last Modified By" ma:format="Dropdown" ma:list="UserInfo" ma:SharePointGroup="0" ma:internalName="LastModified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DateTaken" ma:index="28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33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3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6911d9-3786-4d60-9800-42d6ce83cb96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BE8D6A-E9EA-4520-9116-BE673558EAED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46eaf3e6-aba0-4109-8a2a-de3c3773e0bd"/>
    <ds:schemaRef ds:uri="http://purl.org/dc/dcmitype/"/>
    <ds:schemaRef ds:uri="http://purl.org/dc/terms/"/>
    <ds:schemaRef ds:uri="bbc7438b-3174-4065-912e-2bfe4af49ab1"/>
    <ds:schemaRef ds:uri="http://schemas.microsoft.com/office/infopath/2007/PartnerControls"/>
    <ds:schemaRef ds:uri="e06911d9-3786-4d60-9800-42d6ce83cb9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6E1102-2098-422D-A9DA-548DC82A89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eaf3e6-aba0-4109-8a2a-de3c3773e0bd"/>
    <ds:schemaRef ds:uri="bbc7438b-3174-4065-912e-2bfe4af49ab1"/>
    <ds:schemaRef ds:uri="e06911d9-3786-4d60-9800-42d6ce83cb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95C903-938C-4355-8E89-A19962E6B60C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2534F1D9-1FC8-4897-9435-185A42C173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12303</TotalTime>
  <Words>587</Words>
  <Application>Microsoft Macintosh PowerPoint</Application>
  <PresentationFormat>Widescreen</PresentationFormat>
  <Paragraphs>115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HEAnet OSS/BSS 2025</vt:lpstr>
      <vt:lpstr>PowerPoint Presentation</vt:lpstr>
      <vt:lpstr>HEAnet’s Workflow Orchestrator facts</vt:lpstr>
      <vt:lpstr>1st Workflow Orchestrator User Developer days</vt:lpstr>
      <vt:lpstr>PowerPoint Presentation</vt:lpstr>
      <vt:lpstr>Who was in the room?</vt:lpstr>
      <vt:lpstr>PowerPoint Presentation</vt:lpstr>
      <vt:lpstr>PowerPoint Presentation</vt:lpstr>
      <vt:lpstr>PowerPoint Presentation</vt:lpstr>
      <vt:lpstr>The example-orchestrator project</vt:lpstr>
      <vt:lpstr>Discord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Seamus Quirke</dc:creator>
  <cp:lastModifiedBy>Mick O'Donovan</cp:lastModifiedBy>
  <cp:revision>5</cp:revision>
  <dcterms:created xsi:type="dcterms:W3CDTF">2025-03-18T14:36:58Z</dcterms:created>
  <dcterms:modified xsi:type="dcterms:W3CDTF">2025-10-14T21:47:41Z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0x010100A1C3CECACACED24D8C8F9A56EDEF8C9F</vt:lpwstr>
  </property>
  <property fmtid="{D5CDD505-2E9C-101B-9397-08002B2CF9AE}" pid="3" name="Site Name">
    <vt:lpwstr>133;#Document Centre|f92fdc18-3ad9-43ed-965d-93bca5c293b6</vt:lpwstr>
  </property>
  <property fmtid="{D5CDD505-2E9C-101B-9397-08002B2CF9AE}" pid="4" name="Document Category">
    <vt:lpwstr/>
  </property>
  <property fmtid="{D5CDD505-2E9C-101B-9397-08002B2CF9AE}" pid="5" name="Site_x0020_Name">
    <vt:lpwstr>133;#Document Centre|f92fdc18-3ad9-43ed-965d-93bca5c293b6</vt:lpwstr>
  </property>
  <property fmtid="{D5CDD505-2E9C-101B-9397-08002B2CF9AE}" pid="6" name="MediaServiceImageTags">
    <vt:lpwstr/>
  </property>
  <property fmtid="{D5CDD505-2E9C-101B-9397-08002B2CF9AE}" pid="7" name="Document_x0020_Category">
    <vt:lpwstr/>
  </property>
  <property fmtid="{D5CDD505-2E9C-101B-9397-08002B2CF9AE}" pid="8" name="Doc Subsections">
    <vt:lpwstr/>
  </property>
  <property fmtid="{D5CDD505-2E9C-101B-9397-08002B2CF9AE}" pid="9" name="Doc_x0020_Section">
    <vt:lpwstr/>
  </property>
  <property fmtid="{D5CDD505-2E9C-101B-9397-08002B2CF9AE}" pid="10" name="Library">
    <vt:lpwstr>3935;#Office Administration|8d45702b-3893-4f5d-92c7-e1fa815fe323</vt:lpwstr>
  </property>
  <property fmtid="{D5CDD505-2E9C-101B-9397-08002B2CF9AE}" pid="11" name="Stakeholder">
    <vt:lpwstr/>
  </property>
  <property fmtid="{D5CDD505-2E9C-101B-9397-08002B2CF9AE}" pid="12" name="Doc_x0020_Subsections">
    <vt:lpwstr/>
  </property>
  <property fmtid="{D5CDD505-2E9C-101B-9397-08002B2CF9AE}" pid="13" name="Doc Section">
    <vt:lpwstr/>
  </property>
</Properties>
</file>