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theme/theme6.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7.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7" Type="http://schemas.microsoft.com/office/2020/02/relationships/classificationlabels" Target="docMetadata/LabelInfo.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6"/>
    <p:sldMasterId id="2147483875" r:id="rId7"/>
    <p:sldMasterId id="2147484257" r:id="rId8"/>
    <p:sldMasterId id="2147484439" r:id="rId9"/>
    <p:sldMasterId id="2147484491" r:id="rId10"/>
    <p:sldMasterId id="2147484548" r:id="rId11"/>
    <p:sldMasterId id="2147484604" r:id="rId12"/>
    <p:sldMasterId id="2147484607" r:id="rId13"/>
  </p:sldMasterIdLst>
  <p:notesMasterIdLst>
    <p:notesMasterId r:id="rId33"/>
  </p:notesMasterIdLst>
  <p:handoutMasterIdLst>
    <p:handoutMasterId r:id="rId34"/>
  </p:handoutMasterIdLst>
  <p:sldIdLst>
    <p:sldId id="658" r:id="rId14"/>
    <p:sldId id="2147374926" r:id="rId15"/>
    <p:sldId id="2147483496" r:id="rId16"/>
    <p:sldId id="2147483584" r:id="rId17"/>
    <p:sldId id="2147483585" r:id="rId18"/>
    <p:sldId id="2147483512" r:id="rId19"/>
    <p:sldId id="2147473884" r:id="rId20"/>
    <p:sldId id="2147483559" r:id="rId21"/>
    <p:sldId id="2147483518" r:id="rId22"/>
    <p:sldId id="2147483519" r:id="rId23"/>
    <p:sldId id="2147483577" r:id="rId24"/>
    <p:sldId id="2147483578" r:id="rId25"/>
    <p:sldId id="2147475244" r:id="rId26"/>
    <p:sldId id="2147474965" r:id="rId27"/>
    <p:sldId id="2147483579" r:id="rId28"/>
    <p:sldId id="2147483580" r:id="rId29"/>
    <p:sldId id="2147483581" r:id="rId30"/>
    <p:sldId id="2147483522" r:id="rId31"/>
    <p:sldId id="270" r:id="rId3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586E736C-51BB-AB61-B12F-4885D168A67B}" name="Tony Dicorato (Nokia)" initials="TD" userId="S::tony.dicorato@nokia.com::2b93b214-0270-4ab2-a9a8-e08043d911d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D5BA"/>
    <a:srgbClr val="005AFF"/>
    <a:srgbClr val="4793C6"/>
    <a:srgbClr val="000000"/>
    <a:srgbClr val="001135"/>
    <a:srgbClr val="E03DCD"/>
    <a:srgbClr val="00000E"/>
    <a:srgbClr val="F2F2F2"/>
    <a:srgbClr val="F9F9F9"/>
    <a:srgbClr val="EBEBEB"/>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93"/>
    <p:restoredTop sz="76471" autoAdjust="0"/>
  </p:normalViewPr>
  <p:slideViewPr>
    <p:cSldViewPr snapToGrid="0">
      <p:cViewPr varScale="1">
        <p:scale>
          <a:sx n="79" d="100"/>
          <a:sy n="79" d="100"/>
        </p:scale>
        <p:origin x="701" y="62"/>
      </p:cViewPr>
      <p:guideLst>
        <p:guide orient="horz" pos="1620"/>
        <p:guide pos="2880"/>
      </p:guideLst>
    </p:cSldViewPr>
  </p:slideViewPr>
  <p:notesTextViewPr>
    <p:cViewPr>
      <p:scale>
        <a:sx n="3" d="2"/>
        <a:sy n="3" d="2"/>
      </p:scale>
      <p:origin x="0" y="0"/>
    </p:cViewPr>
  </p:notesTextViewPr>
  <p:sorterViewPr>
    <p:cViewPr>
      <p:scale>
        <a:sx n="184" d="100"/>
        <a:sy n="184" d="100"/>
      </p:scale>
      <p:origin x="0" y="-58"/>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8.xml"/><Relationship Id="rId18" Type="http://schemas.openxmlformats.org/officeDocument/2006/relationships/slide" Target="slides/slide5.xml"/><Relationship Id="rId26" Type="http://schemas.openxmlformats.org/officeDocument/2006/relationships/slide" Target="slides/slide13.xml"/><Relationship Id="rId39" Type="http://schemas.microsoft.com/office/2016/11/relationships/changesInfo" Target="changesInfos/changesInfo1.xml"/><Relationship Id="rId21" Type="http://schemas.openxmlformats.org/officeDocument/2006/relationships/slide" Target="slides/slide8.xml"/><Relationship Id="rId34" Type="http://schemas.openxmlformats.org/officeDocument/2006/relationships/handoutMaster" Target="handoutMasters/handoutMaster1.xml"/><Relationship Id="rId7" Type="http://schemas.openxmlformats.org/officeDocument/2006/relationships/slideMaster" Target="slideMasters/slideMaster2.xml"/><Relationship Id="rId12" Type="http://schemas.openxmlformats.org/officeDocument/2006/relationships/slideMaster" Target="slideMasters/slideMaster7.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Master" Target="slideMasters/slideMaster6.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customXml" Target="../customXml/item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viewProps" Target="viewProps.xml"/><Relationship Id="rId10" Type="http://schemas.openxmlformats.org/officeDocument/2006/relationships/slideMaster" Target="slideMasters/slideMaster5.xml"/><Relationship Id="rId19" Type="http://schemas.openxmlformats.org/officeDocument/2006/relationships/slide" Target="slides/slide6.xml"/><Relationship Id="rId31" Type="http://schemas.openxmlformats.org/officeDocument/2006/relationships/slide" Target="slides/slide18.xml"/><Relationship Id="rId4" Type="http://schemas.openxmlformats.org/officeDocument/2006/relationships/customXml" Target="../customXml/item4.xml"/><Relationship Id="rId9" Type="http://schemas.openxmlformats.org/officeDocument/2006/relationships/slideMaster" Target="slideMasters/slideMaster4.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presProps" Target="presProps.xml"/><Relationship Id="rId8" Type="http://schemas.openxmlformats.org/officeDocument/2006/relationships/slideMaster" Target="slideMasters/slideMaster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no De Troch (Nokia)" userId="92bf30f4-7db4-4dfd-b2f0-6a27fa2b7fe5" providerId="ADAL" clId="{36A8189A-5FFE-4F0F-8BCC-1B0F28FA9BA0}"/>
    <pc:docChg chg="undo redo custSel addSld delSld modSld">
      <pc:chgData name="Bruno De Troch (Nokia)" userId="92bf30f4-7db4-4dfd-b2f0-6a27fa2b7fe5" providerId="ADAL" clId="{36A8189A-5FFE-4F0F-8BCC-1B0F28FA9BA0}" dt="2025-10-12T14:48:08.954" v="193" actId="20577"/>
      <pc:docMkLst>
        <pc:docMk/>
      </pc:docMkLst>
      <pc:sldChg chg="add del">
        <pc:chgData name="Bruno De Troch (Nokia)" userId="92bf30f4-7db4-4dfd-b2f0-6a27fa2b7fe5" providerId="ADAL" clId="{36A8189A-5FFE-4F0F-8BCC-1B0F28FA9BA0}" dt="2025-10-09T10:09:09.669" v="8" actId="47"/>
        <pc:sldMkLst>
          <pc:docMk/>
          <pc:sldMk cId="1006887143" sldId="260"/>
        </pc:sldMkLst>
      </pc:sldChg>
      <pc:sldChg chg="add del">
        <pc:chgData name="Bruno De Troch (Nokia)" userId="92bf30f4-7db4-4dfd-b2f0-6a27fa2b7fe5" providerId="ADAL" clId="{36A8189A-5FFE-4F0F-8BCC-1B0F28FA9BA0}" dt="2025-10-09T10:07:39.288" v="3" actId="47"/>
        <pc:sldMkLst>
          <pc:docMk/>
          <pc:sldMk cId="1581920855" sldId="658"/>
        </pc:sldMkLst>
      </pc:sldChg>
      <pc:sldChg chg="delSp add del mod delAnim">
        <pc:chgData name="Bruno De Troch (Nokia)" userId="92bf30f4-7db4-4dfd-b2f0-6a27fa2b7fe5" providerId="ADAL" clId="{36A8189A-5FFE-4F0F-8BCC-1B0F28FA9BA0}" dt="2025-10-09T10:12:42.754" v="18" actId="47"/>
        <pc:sldMkLst>
          <pc:docMk/>
          <pc:sldMk cId="3608213977" sldId="1027"/>
        </pc:sldMkLst>
      </pc:sldChg>
      <pc:sldChg chg="add del">
        <pc:chgData name="Bruno De Troch (Nokia)" userId="92bf30f4-7db4-4dfd-b2f0-6a27fa2b7fe5" providerId="ADAL" clId="{36A8189A-5FFE-4F0F-8BCC-1B0F28FA9BA0}" dt="2025-10-09T10:08:46.370" v="7" actId="47"/>
        <pc:sldMkLst>
          <pc:docMk/>
          <pc:sldMk cId="1964686193" sldId="2147374924"/>
        </pc:sldMkLst>
      </pc:sldChg>
      <pc:sldChg chg="modSp add mod">
        <pc:chgData name="Bruno De Troch (Nokia)" userId="92bf30f4-7db4-4dfd-b2f0-6a27fa2b7fe5" providerId="ADAL" clId="{36A8189A-5FFE-4F0F-8BCC-1B0F28FA9BA0}" dt="2025-10-09T11:59:09.029" v="66" actId="20577"/>
        <pc:sldMkLst>
          <pc:docMk/>
          <pc:sldMk cId="896210025" sldId="2147374926"/>
        </pc:sldMkLst>
        <pc:spChg chg="mod">
          <ac:chgData name="Bruno De Troch (Nokia)" userId="92bf30f4-7db4-4dfd-b2f0-6a27fa2b7fe5" providerId="ADAL" clId="{36A8189A-5FFE-4F0F-8BCC-1B0F28FA9BA0}" dt="2025-10-09T11:59:09.029" v="66" actId="20577"/>
          <ac:spMkLst>
            <pc:docMk/>
            <pc:sldMk cId="896210025" sldId="2147374926"/>
            <ac:spMk id="23" creationId="{867A7A83-B1CE-4A5A-875C-18B9C6C8D573}"/>
          </ac:spMkLst>
        </pc:spChg>
      </pc:sldChg>
      <pc:sldChg chg="modSp mod modNotesTx">
        <pc:chgData name="Bruno De Troch (Nokia)" userId="92bf30f4-7db4-4dfd-b2f0-6a27fa2b7fe5" providerId="ADAL" clId="{36A8189A-5FFE-4F0F-8BCC-1B0F28FA9BA0}" dt="2025-10-11T18:30:52.057" v="176" actId="20577"/>
        <pc:sldMkLst>
          <pc:docMk/>
          <pc:sldMk cId="705165921" sldId="2147473884"/>
        </pc:sldMkLst>
        <pc:spChg chg="mod">
          <ac:chgData name="Bruno De Troch (Nokia)" userId="92bf30f4-7db4-4dfd-b2f0-6a27fa2b7fe5" providerId="ADAL" clId="{36A8189A-5FFE-4F0F-8BCC-1B0F28FA9BA0}" dt="2025-10-11T18:30:52.057" v="176" actId="20577"/>
          <ac:spMkLst>
            <pc:docMk/>
            <pc:sldMk cId="705165921" sldId="2147473884"/>
            <ac:spMk id="4" creationId="{F50ECBF9-50B0-0175-EF19-E67CE03A6126}"/>
          </ac:spMkLst>
        </pc:spChg>
      </pc:sldChg>
      <pc:sldChg chg="del">
        <pc:chgData name="Bruno De Troch (Nokia)" userId="92bf30f4-7db4-4dfd-b2f0-6a27fa2b7fe5" providerId="ADAL" clId="{36A8189A-5FFE-4F0F-8BCC-1B0F28FA9BA0}" dt="2025-10-12T14:45:30.719" v="184" actId="47"/>
        <pc:sldMkLst>
          <pc:docMk/>
          <pc:sldMk cId="3070580069" sldId="2147473896"/>
        </pc:sldMkLst>
      </pc:sldChg>
      <pc:sldChg chg="del">
        <pc:chgData name="Bruno De Troch (Nokia)" userId="92bf30f4-7db4-4dfd-b2f0-6a27fa2b7fe5" providerId="ADAL" clId="{36A8189A-5FFE-4F0F-8BCC-1B0F28FA9BA0}" dt="2025-10-09T10:13:23.892" v="19" actId="47"/>
        <pc:sldMkLst>
          <pc:docMk/>
          <pc:sldMk cId="2518334257" sldId="2147473899"/>
        </pc:sldMkLst>
      </pc:sldChg>
      <pc:sldChg chg="del">
        <pc:chgData name="Bruno De Troch (Nokia)" userId="92bf30f4-7db4-4dfd-b2f0-6a27fa2b7fe5" providerId="ADAL" clId="{36A8189A-5FFE-4F0F-8BCC-1B0F28FA9BA0}" dt="2025-10-09T10:14:35.777" v="25" actId="47"/>
        <pc:sldMkLst>
          <pc:docMk/>
          <pc:sldMk cId="2363150863" sldId="2147480081"/>
        </pc:sldMkLst>
      </pc:sldChg>
      <pc:sldChg chg="del">
        <pc:chgData name="Bruno De Troch (Nokia)" userId="92bf30f4-7db4-4dfd-b2f0-6a27fa2b7fe5" providerId="ADAL" clId="{36A8189A-5FFE-4F0F-8BCC-1B0F28FA9BA0}" dt="2025-10-09T10:14:37.001" v="26" actId="47"/>
        <pc:sldMkLst>
          <pc:docMk/>
          <pc:sldMk cId="232604614" sldId="2147480082"/>
        </pc:sldMkLst>
      </pc:sldChg>
      <pc:sldChg chg="del">
        <pc:chgData name="Bruno De Troch (Nokia)" userId="92bf30f4-7db4-4dfd-b2f0-6a27fa2b7fe5" providerId="ADAL" clId="{36A8189A-5FFE-4F0F-8BCC-1B0F28FA9BA0}" dt="2025-10-09T12:02:16.792" v="68" actId="47"/>
        <pc:sldMkLst>
          <pc:docMk/>
          <pc:sldMk cId="635853308" sldId="2147480083"/>
        </pc:sldMkLst>
      </pc:sldChg>
      <pc:sldChg chg="del">
        <pc:chgData name="Bruno De Troch (Nokia)" userId="92bf30f4-7db4-4dfd-b2f0-6a27fa2b7fe5" providerId="ADAL" clId="{36A8189A-5FFE-4F0F-8BCC-1B0F28FA9BA0}" dt="2025-10-09T10:14:27.468" v="24" actId="47"/>
        <pc:sldMkLst>
          <pc:docMk/>
          <pc:sldMk cId="3281405323" sldId="2147480094"/>
        </pc:sldMkLst>
      </pc:sldChg>
      <pc:sldChg chg="del">
        <pc:chgData name="Bruno De Troch (Nokia)" userId="92bf30f4-7db4-4dfd-b2f0-6a27fa2b7fe5" providerId="ADAL" clId="{36A8189A-5FFE-4F0F-8BCC-1B0F28FA9BA0}" dt="2025-10-12T14:46:14.314" v="187" actId="47"/>
        <pc:sldMkLst>
          <pc:docMk/>
          <pc:sldMk cId="1488894885" sldId="2147481283"/>
        </pc:sldMkLst>
      </pc:sldChg>
      <pc:sldChg chg="del">
        <pc:chgData name="Bruno De Troch (Nokia)" userId="92bf30f4-7db4-4dfd-b2f0-6a27fa2b7fe5" providerId="ADAL" clId="{36A8189A-5FFE-4F0F-8BCC-1B0F28FA9BA0}" dt="2025-10-09T10:09:15.659" v="9" actId="47"/>
        <pc:sldMkLst>
          <pc:docMk/>
          <pc:sldMk cId="4165098847" sldId="2147482368"/>
        </pc:sldMkLst>
      </pc:sldChg>
      <pc:sldChg chg="modSp mod modAnim">
        <pc:chgData name="Bruno De Troch (Nokia)" userId="92bf30f4-7db4-4dfd-b2f0-6a27fa2b7fe5" providerId="ADAL" clId="{36A8189A-5FFE-4F0F-8BCC-1B0F28FA9BA0}" dt="2025-10-11T17:39:43.050" v="114" actId="20577"/>
        <pc:sldMkLst>
          <pc:docMk/>
          <pc:sldMk cId="928007470" sldId="2147483496"/>
        </pc:sldMkLst>
        <pc:spChg chg="mod">
          <ac:chgData name="Bruno De Troch (Nokia)" userId="92bf30f4-7db4-4dfd-b2f0-6a27fa2b7fe5" providerId="ADAL" clId="{36A8189A-5FFE-4F0F-8BCC-1B0F28FA9BA0}" dt="2025-10-11T17:39:43.050" v="114" actId="20577"/>
          <ac:spMkLst>
            <pc:docMk/>
            <pc:sldMk cId="928007470" sldId="2147483496"/>
            <ac:spMk id="46" creationId="{328115CC-BB55-1055-6B93-1C9D7BC78FAB}"/>
          </ac:spMkLst>
        </pc:spChg>
      </pc:sldChg>
      <pc:sldChg chg="del">
        <pc:chgData name="Bruno De Troch (Nokia)" userId="92bf30f4-7db4-4dfd-b2f0-6a27fa2b7fe5" providerId="ADAL" clId="{36A8189A-5FFE-4F0F-8BCC-1B0F28FA9BA0}" dt="2025-10-09T10:07:42.144" v="4" actId="47"/>
        <pc:sldMkLst>
          <pc:docMk/>
          <pc:sldMk cId="727249343" sldId="2147483511"/>
        </pc:sldMkLst>
      </pc:sldChg>
      <pc:sldChg chg="del">
        <pc:chgData name="Bruno De Troch (Nokia)" userId="92bf30f4-7db4-4dfd-b2f0-6a27fa2b7fe5" providerId="ADAL" clId="{36A8189A-5FFE-4F0F-8BCC-1B0F28FA9BA0}" dt="2025-10-12T14:45:48.985" v="186" actId="47"/>
        <pc:sldMkLst>
          <pc:docMk/>
          <pc:sldMk cId="1480972013" sldId="2147483513"/>
        </pc:sldMkLst>
      </pc:sldChg>
      <pc:sldChg chg="del">
        <pc:chgData name="Bruno De Troch (Nokia)" userId="92bf30f4-7db4-4dfd-b2f0-6a27fa2b7fe5" providerId="ADAL" clId="{36A8189A-5FFE-4F0F-8BCC-1B0F28FA9BA0}" dt="2025-10-11T18:46:37.622" v="182" actId="47"/>
        <pc:sldMkLst>
          <pc:docMk/>
          <pc:sldMk cId="2975222811" sldId="2147483517"/>
        </pc:sldMkLst>
      </pc:sldChg>
      <pc:sldChg chg="del">
        <pc:chgData name="Bruno De Troch (Nokia)" userId="92bf30f4-7db4-4dfd-b2f0-6a27fa2b7fe5" providerId="ADAL" clId="{36A8189A-5FFE-4F0F-8BCC-1B0F28FA9BA0}" dt="2025-10-09T10:14:04.976" v="23" actId="47"/>
        <pc:sldMkLst>
          <pc:docMk/>
          <pc:sldMk cId="1687738704" sldId="2147483520"/>
        </pc:sldMkLst>
      </pc:sldChg>
      <pc:sldChg chg="add del">
        <pc:chgData name="Bruno De Troch (Nokia)" userId="92bf30f4-7db4-4dfd-b2f0-6a27fa2b7fe5" providerId="ADAL" clId="{36A8189A-5FFE-4F0F-8BCC-1B0F28FA9BA0}" dt="2025-10-09T10:14:03.101" v="22" actId="47"/>
        <pc:sldMkLst>
          <pc:docMk/>
          <pc:sldMk cId="102760929" sldId="2147483558"/>
        </pc:sldMkLst>
      </pc:sldChg>
      <pc:sldChg chg="modAnim">
        <pc:chgData name="Bruno De Troch (Nokia)" userId="92bf30f4-7db4-4dfd-b2f0-6a27fa2b7fe5" providerId="ADAL" clId="{36A8189A-5FFE-4F0F-8BCC-1B0F28FA9BA0}" dt="2025-10-11T18:32:15.051" v="180"/>
        <pc:sldMkLst>
          <pc:docMk/>
          <pc:sldMk cId="2716528030" sldId="2147483559"/>
        </pc:sldMkLst>
      </pc:sldChg>
      <pc:sldChg chg="add del">
        <pc:chgData name="Bruno De Troch (Nokia)" userId="92bf30f4-7db4-4dfd-b2f0-6a27fa2b7fe5" providerId="ADAL" clId="{36A8189A-5FFE-4F0F-8BCC-1B0F28FA9BA0}" dt="2025-10-11T18:30:57.016" v="178" actId="47"/>
        <pc:sldMkLst>
          <pc:docMk/>
          <pc:sldMk cId="173569533" sldId="2147483576"/>
        </pc:sldMkLst>
      </pc:sldChg>
      <pc:sldChg chg="modSp mod">
        <pc:chgData name="Bruno De Troch (Nokia)" userId="92bf30f4-7db4-4dfd-b2f0-6a27fa2b7fe5" providerId="ADAL" clId="{36A8189A-5FFE-4F0F-8BCC-1B0F28FA9BA0}" dt="2025-10-09T12:01:45.144" v="67" actId="20577"/>
        <pc:sldMkLst>
          <pc:docMk/>
          <pc:sldMk cId="1744248426" sldId="2147483577"/>
        </pc:sldMkLst>
        <pc:spChg chg="mod">
          <ac:chgData name="Bruno De Troch (Nokia)" userId="92bf30f4-7db4-4dfd-b2f0-6a27fa2b7fe5" providerId="ADAL" clId="{36A8189A-5FFE-4F0F-8BCC-1B0F28FA9BA0}" dt="2025-10-09T12:01:45.144" v="67" actId="20577"/>
          <ac:spMkLst>
            <pc:docMk/>
            <pc:sldMk cId="1744248426" sldId="2147483577"/>
            <ac:spMk id="5" creationId="{C7DD3250-D5A2-1E22-E433-378CBA5D194B}"/>
          </ac:spMkLst>
        </pc:spChg>
      </pc:sldChg>
      <pc:sldChg chg="modSp mod modAnim">
        <pc:chgData name="Bruno De Troch (Nokia)" userId="92bf30f4-7db4-4dfd-b2f0-6a27fa2b7fe5" providerId="ADAL" clId="{36A8189A-5FFE-4F0F-8BCC-1B0F28FA9BA0}" dt="2025-10-12T14:48:08.954" v="193" actId="20577"/>
        <pc:sldMkLst>
          <pc:docMk/>
          <pc:sldMk cId="3593783681" sldId="2147483579"/>
        </pc:sldMkLst>
        <pc:spChg chg="mod">
          <ac:chgData name="Bruno De Troch (Nokia)" userId="92bf30f4-7db4-4dfd-b2f0-6a27fa2b7fe5" providerId="ADAL" clId="{36A8189A-5FFE-4F0F-8BCC-1B0F28FA9BA0}" dt="2025-10-12T14:48:08.954" v="193" actId="20577"/>
          <ac:spMkLst>
            <pc:docMk/>
            <pc:sldMk cId="3593783681" sldId="2147483579"/>
            <ac:spMk id="4" creationId="{D36464B0-7DD0-908B-14B1-00A4767C8228}"/>
          </ac:spMkLst>
        </pc:spChg>
      </pc:sldChg>
      <pc:sldChg chg="modAnim">
        <pc:chgData name="Bruno De Troch (Nokia)" userId="92bf30f4-7db4-4dfd-b2f0-6a27fa2b7fe5" providerId="ADAL" clId="{36A8189A-5FFE-4F0F-8BCC-1B0F28FA9BA0}" dt="2025-10-09T16:57:27.150" v="90"/>
        <pc:sldMkLst>
          <pc:docMk/>
          <pc:sldMk cId="1477945722" sldId="2147483580"/>
        </pc:sldMkLst>
      </pc:sldChg>
      <pc:sldChg chg="modAnim">
        <pc:chgData name="Bruno De Troch (Nokia)" userId="92bf30f4-7db4-4dfd-b2f0-6a27fa2b7fe5" providerId="ADAL" clId="{36A8189A-5FFE-4F0F-8BCC-1B0F28FA9BA0}" dt="2025-10-09T16:57:32.829" v="101"/>
        <pc:sldMkLst>
          <pc:docMk/>
          <pc:sldMk cId="3305219430" sldId="2147483581"/>
        </pc:sldMkLst>
      </pc:sldChg>
      <pc:sldChg chg="add del">
        <pc:chgData name="Bruno De Troch (Nokia)" userId="92bf30f4-7db4-4dfd-b2f0-6a27fa2b7fe5" providerId="ADAL" clId="{36A8189A-5FFE-4F0F-8BCC-1B0F28FA9BA0}" dt="2025-10-11T17:50:59.760" v="120" actId="47"/>
        <pc:sldMkLst>
          <pc:docMk/>
          <pc:sldMk cId="3639197586" sldId="2147483582"/>
        </pc:sldMkLst>
      </pc:sldChg>
      <pc:sldChg chg="modSp add del mod modNotesTx">
        <pc:chgData name="Bruno De Troch (Nokia)" userId="92bf30f4-7db4-4dfd-b2f0-6a27fa2b7fe5" providerId="ADAL" clId="{36A8189A-5FFE-4F0F-8BCC-1B0F28FA9BA0}" dt="2025-10-11T17:53:45.151" v="152" actId="47"/>
        <pc:sldMkLst>
          <pc:docMk/>
          <pc:sldMk cId="1829752678" sldId="2147483583"/>
        </pc:sldMkLst>
      </pc:sldChg>
      <pc:sldChg chg="modSp mod modShow">
        <pc:chgData name="Bruno De Troch (Nokia)" userId="92bf30f4-7db4-4dfd-b2f0-6a27fa2b7fe5" providerId="ADAL" clId="{36A8189A-5FFE-4F0F-8BCC-1B0F28FA9BA0}" dt="2025-10-11T17:49:37.638" v="119" actId="14100"/>
        <pc:sldMkLst>
          <pc:docMk/>
          <pc:sldMk cId="2283024436" sldId="2147483584"/>
        </pc:sldMkLst>
        <pc:spChg chg="mod">
          <ac:chgData name="Bruno De Troch (Nokia)" userId="92bf30f4-7db4-4dfd-b2f0-6a27fa2b7fe5" providerId="ADAL" clId="{36A8189A-5FFE-4F0F-8BCC-1B0F28FA9BA0}" dt="2025-10-11T17:49:37.638" v="119" actId="14100"/>
          <ac:spMkLst>
            <pc:docMk/>
            <pc:sldMk cId="2283024436" sldId="2147483584"/>
            <ac:spMk id="54" creationId="{D89A769B-1450-C21D-F46F-CE4DFD3B7E8C}"/>
          </ac:spMkLst>
        </pc:spChg>
      </pc:sldChg>
      <pc:sldChg chg="modSp mod modAnim modShow">
        <pc:chgData name="Bruno De Troch (Nokia)" userId="92bf30f4-7db4-4dfd-b2f0-6a27fa2b7fe5" providerId="ADAL" clId="{36A8189A-5FFE-4F0F-8BCC-1B0F28FA9BA0}" dt="2025-10-12T14:43:43.837" v="183"/>
        <pc:sldMkLst>
          <pc:docMk/>
          <pc:sldMk cId="2995458030" sldId="2147483585"/>
        </pc:sldMkLst>
        <pc:spChg chg="mod">
          <ac:chgData name="Bruno De Troch (Nokia)" userId="92bf30f4-7db4-4dfd-b2f0-6a27fa2b7fe5" providerId="ADAL" clId="{36A8189A-5FFE-4F0F-8BCC-1B0F28FA9BA0}" dt="2025-10-11T17:52:12.955" v="121" actId="14100"/>
          <ac:spMkLst>
            <pc:docMk/>
            <pc:sldMk cId="2995458030" sldId="2147483585"/>
            <ac:spMk id="54" creationId="{2BC61B1C-050D-C50A-D6C4-22B7AD5EF4C4}"/>
          </ac:spMkLst>
        </pc:spChg>
      </pc:sldChg>
      <pc:sldChg chg="del mod modShow">
        <pc:chgData name="Bruno De Troch (Nokia)" userId="92bf30f4-7db4-4dfd-b2f0-6a27fa2b7fe5" providerId="ADAL" clId="{36A8189A-5FFE-4F0F-8BCC-1B0F28FA9BA0}" dt="2025-10-12T14:45:39.604" v="185" actId="47"/>
        <pc:sldMkLst>
          <pc:docMk/>
          <pc:sldMk cId="3755617053" sldId="2147483586"/>
        </pc:sldMkLst>
      </pc:sldChg>
      <pc:sldMasterChg chg="addSldLayout delSldLayout">
        <pc:chgData name="Bruno De Troch (Nokia)" userId="92bf30f4-7db4-4dfd-b2f0-6a27fa2b7fe5" providerId="ADAL" clId="{36A8189A-5FFE-4F0F-8BCC-1B0F28FA9BA0}" dt="2025-10-11T18:30:57.016" v="178" actId="47"/>
        <pc:sldMasterMkLst>
          <pc:docMk/>
          <pc:sldMasterMk cId="4233100893" sldId="2147483875"/>
        </pc:sldMasterMkLst>
        <pc:sldLayoutChg chg="add del">
          <pc:chgData name="Bruno De Troch (Nokia)" userId="92bf30f4-7db4-4dfd-b2f0-6a27fa2b7fe5" providerId="ADAL" clId="{36A8189A-5FFE-4F0F-8BCC-1B0F28FA9BA0}" dt="2025-10-11T18:30:57.016" v="178" actId="47"/>
          <pc:sldLayoutMkLst>
            <pc:docMk/>
            <pc:sldMasterMk cId="4233100893" sldId="2147483875"/>
            <pc:sldLayoutMk cId="3604827714" sldId="2147484603"/>
          </pc:sldLayoutMkLst>
        </pc:sldLayoutChg>
      </pc:sldMasterChg>
      <pc:sldMasterChg chg="addSldLayout delSldLayout">
        <pc:chgData name="Bruno De Troch (Nokia)" userId="92bf30f4-7db4-4dfd-b2f0-6a27fa2b7fe5" providerId="ADAL" clId="{36A8189A-5FFE-4F0F-8BCC-1B0F28FA9BA0}" dt="2025-10-09T10:09:09.669" v="8" actId="47"/>
        <pc:sldMasterMkLst>
          <pc:docMk/>
          <pc:sldMasterMk cId="2024579376" sldId="2147484257"/>
        </pc:sldMasterMkLst>
        <pc:sldLayoutChg chg="add del">
          <pc:chgData name="Bruno De Troch (Nokia)" userId="92bf30f4-7db4-4dfd-b2f0-6a27fa2b7fe5" providerId="ADAL" clId="{36A8189A-5FFE-4F0F-8BCC-1B0F28FA9BA0}" dt="2025-10-09T10:09:09.669" v="8" actId="47"/>
          <pc:sldLayoutMkLst>
            <pc:docMk/>
            <pc:sldMasterMk cId="2024579376" sldId="2147484257"/>
            <pc:sldLayoutMk cId="2601101437" sldId="2147484430"/>
          </pc:sldLayoutMkLst>
        </pc:sldLayoutChg>
      </pc:sldMasterChg>
      <pc:sldMasterChg chg="delSldLayout">
        <pc:chgData name="Bruno De Troch (Nokia)" userId="92bf30f4-7db4-4dfd-b2f0-6a27fa2b7fe5" providerId="ADAL" clId="{36A8189A-5FFE-4F0F-8BCC-1B0F28FA9BA0}" dt="2025-10-09T10:08:46.370" v="7" actId="47"/>
        <pc:sldMasterMkLst>
          <pc:docMk/>
          <pc:sldMasterMk cId="4216600130" sldId="2147484604"/>
        </pc:sldMasterMkLst>
        <pc:sldLayoutChg chg="del">
          <pc:chgData name="Bruno De Troch (Nokia)" userId="92bf30f4-7db4-4dfd-b2f0-6a27fa2b7fe5" providerId="ADAL" clId="{36A8189A-5FFE-4F0F-8BCC-1B0F28FA9BA0}" dt="2025-10-09T10:08:46.370" v="7" actId="47"/>
          <pc:sldLayoutMkLst>
            <pc:docMk/>
            <pc:sldMasterMk cId="4216600130" sldId="2147484604"/>
            <pc:sldLayoutMk cId="1710468012" sldId="2147484607"/>
          </pc:sldLayoutMkLst>
        </pc:sldLayoutChg>
      </pc:sldMasterChg>
    </pc:docChg>
  </pc:docChgLst>
  <pc:docChgLst>
    <pc:chgData name="Gita Beyk (Nokia)" userId="daf3c091-1091-49c0-aa67-be153a4dad74" providerId="ADAL" clId="{E5334BEF-8672-4CB2-9879-961DEDD0E2F2}"/>
    <pc:docChg chg="undo redo custSel addSld delSld modSld sldOrd">
      <pc:chgData name="Gita Beyk (Nokia)" userId="daf3c091-1091-49c0-aa67-be153a4dad74" providerId="ADAL" clId="{E5334BEF-8672-4CB2-9879-961DEDD0E2F2}" dt="2025-10-11T12:47:54.566" v="554" actId="1036"/>
      <pc:docMkLst>
        <pc:docMk/>
      </pc:docMkLst>
      <pc:sldChg chg="add del">
        <pc:chgData name="Gita Beyk (Nokia)" userId="daf3c091-1091-49c0-aa67-be153a4dad74" providerId="ADAL" clId="{E5334BEF-8672-4CB2-9879-961DEDD0E2F2}" dt="2025-10-10T16:54:30.713" v="3"/>
        <pc:sldMkLst>
          <pc:docMk/>
          <pc:sldMk cId="1461408714" sldId="2134805455"/>
        </pc:sldMkLst>
      </pc:sldChg>
      <pc:sldChg chg="addSp delSp modSp add mod delAnim modShow">
        <pc:chgData name="Gita Beyk (Nokia)" userId="daf3c091-1091-49c0-aa67-be153a4dad74" providerId="ADAL" clId="{E5334BEF-8672-4CB2-9879-961DEDD0E2F2}" dt="2025-10-10T17:04:32.961" v="181" actId="1076"/>
        <pc:sldMkLst>
          <pc:docMk/>
          <pc:sldMk cId="2283024436" sldId="2147483584"/>
        </pc:sldMkLst>
        <pc:spChg chg="mod">
          <ac:chgData name="Gita Beyk (Nokia)" userId="daf3c091-1091-49c0-aa67-be153a4dad74" providerId="ADAL" clId="{E5334BEF-8672-4CB2-9879-961DEDD0E2F2}" dt="2025-10-10T17:03:49.538" v="178" actId="692"/>
          <ac:spMkLst>
            <pc:docMk/>
            <pc:sldMk cId="2283024436" sldId="2147483584"/>
            <ac:spMk id="3" creationId="{0DCFB15D-FB0E-7E28-7F9E-A942575B17A0}"/>
          </ac:spMkLst>
        </pc:spChg>
        <pc:spChg chg="mod">
          <ac:chgData name="Gita Beyk (Nokia)" userId="daf3c091-1091-49c0-aa67-be153a4dad74" providerId="ADAL" clId="{E5334BEF-8672-4CB2-9879-961DEDD0E2F2}" dt="2025-10-10T16:58:24.657" v="62" actId="164"/>
          <ac:spMkLst>
            <pc:docMk/>
            <pc:sldMk cId="2283024436" sldId="2147483584"/>
            <ac:spMk id="49" creationId="{E8A4B108-FD2E-6531-755A-46C9603A470C}"/>
          </ac:spMkLst>
        </pc:spChg>
        <pc:spChg chg="mod topLvl">
          <ac:chgData name="Gita Beyk (Nokia)" userId="daf3c091-1091-49c0-aa67-be153a4dad74" providerId="ADAL" clId="{E5334BEF-8672-4CB2-9879-961DEDD0E2F2}" dt="2025-10-10T16:56:38.755" v="29" actId="165"/>
          <ac:spMkLst>
            <pc:docMk/>
            <pc:sldMk cId="2283024436" sldId="2147483584"/>
            <ac:spMk id="50" creationId="{0BFC48B6-FC85-4150-540D-69D174A4B50A}"/>
          </ac:spMkLst>
        </pc:spChg>
        <pc:spChg chg="mod">
          <ac:chgData name="Gita Beyk (Nokia)" userId="daf3c091-1091-49c0-aa67-be153a4dad74" providerId="ADAL" clId="{E5334BEF-8672-4CB2-9879-961DEDD0E2F2}" dt="2025-10-10T16:58:24.657" v="62" actId="164"/>
          <ac:spMkLst>
            <pc:docMk/>
            <pc:sldMk cId="2283024436" sldId="2147483584"/>
            <ac:spMk id="51" creationId="{85784505-2D67-6A70-5A68-91CE41061567}"/>
          </ac:spMkLst>
        </pc:spChg>
        <pc:spChg chg="mod">
          <ac:chgData name="Gita Beyk (Nokia)" userId="daf3c091-1091-49c0-aa67-be153a4dad74" providerId="ADAL" clId="{E5334BEF-8672-4CB2-9879-961DEDD0E2F2}" dt="2025-10-10T16:58:24.657" v="62" actId="164"/>
          <ac:spMkLst>
            <pc:docMk/>
            <pc:sldMk cId="2283024436" sldId="2147483584"/>
            <ac:spMk id="52" creationId="{219A4729-0B23-0A7F-E949-29A60653CBDF}"/>
          </ac:spMkLst>
        </pc:spChg>
        <pc:spChg chg="mod">
          <ac:chgData name="Gita Beyk (Nokia)" userId="daf3c091-1091-49c0-aa67-be153a4dad74" providerId="ADAL" clId="{E5334BEF-8672-4CB2-9879-961DEDD0E2F2}" dt="2025-10-10T16:58:24.657" v="62" actId="164"/>
          <ac:spMkLst>
            <pc:docMk/>
            <pc:sldMk cId="2283024436" sldId="2147483584"/>
            <ac:spMk id="54" creationId="{D89A769B-1450-C21D-F46F-CE4DFD3B7E8C}"/>
          </ac:spMkLst>
        </pc:spChg>
        <pc:spChg chg="mod topLvl">
          <ac:chgData name="Gita Beyk (Nokia)" userId="daf3c091-1091-49c0-aa67-be153a4dad74" providerId="ADAL" clId="{E5334BEF-8672-4CB2-9879-961DEDD0E2F2}" dt="2025-10-10T16:59:50.477" v="79" actId="165"/>
          <ac:spMkLst>
            <pc:docMk/>
            <pc:sldMk cId="2283024436" sldId="2147483584"/>
            <ac:spMk id="101" creationId="{64A7336E-8DDD-76C1-83DD-4F2BF7122126}"/>
          </ac:spMkLst>
        </pc:spChg>
        <pc:spChg chg="mod">
          <ac:chgData name="Gita Beyk (Nokia)" userId="daf3c091-1091-49c0-aa67-be153a4dad74" providerId="ADAL" clId="{E5334BEF-8672-4CB2-9879-961DEDD0E2F2}" dt="2025-10-10T17:04:11.398" v="180" actId="1076"/>
          <ac:spMkLst>
            <pc:docMk/>
            <pc:sldMk cId="2283024436" sldId="2147483584"/>
            <ac:spMk id="102" creationId="{9A0C10B1-CEA8-EE9E-8779-B014E2A1659E}"/>
          </ac:spMkLst>
        </pc:spChg>
        <pc:spChg chg="mod">
          <ac:chgData name="Gita Beyk (Nokia)" userId="daf3c091-1091-49c0-aa67-be153a4dad74" providerId="ADAL" clId="{E5334BEF-8672-4CB2-9879-961DEDD0E2F2}" dt="2025-10-10T17:04:32.961" v="181" actId="1076"/>
          <ac:spMkLst>
            <pc:docMk/>
            <pc:sldMk cId="2283024436" sldId="2147483584"/>
            <ac:spMk id="103" creationId="{52CD0B12-7AF3-DF28-F629-1FE6C9FD0B0B}"/>
          </ac:spMkLst>
        </pc:spChg>
        <pc:spChg chg="mod">
          <ac:chgData name="Gita Beyk (Nokia)" userId="daf3c091-1091-49c0-aa67-be153a4dad74" providerId="ADAL" clId="{E5334BEF-8672-4CB2-9879-961DEDD0E2F2}" dt="2025-10-10T16:57:34.501" v="50" actId="14100"/>
          <ac:spMkLst>
            <pc:docMk/>
            <pc:sldMk cId="2283024436" sldId="2147483584"/>
            <ac:spMk id="104" creationId="{B13DB0ED-4D19-FC23-651B-26127DD130E3}"/>
          </ac:spMkLst>
        </pc:spChg>
        <pc:spChg chg="mod">
          <ac:chgData name="Gita Beyk (Nokia)" userId="daf3c091-1091-49c0-aa67-be153a4dad74" providerId="ADAL" clId="{E5334BEF-8672-4CB2-9879-961DEDD0E2F2}" dt="2025-10-10T16:58:24.657" v="62" actId="164"/>
          <ac:spMkLst>
            <pc:docMk/>
            <pc:sldMk cId="2283024436" sldId="2147483584"/>
            <ac:spMk id="105" creationId="{377DFD9B-7B1B-6087-2C96-7CB2A79FF030}"/>
          </ac:spMkLst>
        </pc:spChg>
        <pc:spChg chg="mod">
          <ac:chgData name="Gita Beyk (Nokia)" userId="daf3c091-1091-49c0-aa67-be153a4dad74" providerId="ADAL" clId="{E5334BEF-8672-4CB2-9879-961DEDD0E2F2}" dt="2025-10-10T16:58:24.657" v="62" actId="164"/>
          <ac:spMkLst>
            <pc:docMk/>
            <pc:sldMk cId="2283024436" sldId="2147483584"/>
            <ac:spMk id="106" creationId="{7E0CABB0-D25A-D32A-8964-8BEBC24C2484}"/>
          </ac:spMkLst>
        </pc:spChg>
        <pc:spChg chg="mod">
          <ac:chgData name="Gita Beyk (Nokia)" userId="daf3c091-1091-49c0-aa67-be153a4dad74" providerId="ADAL" clId="{E5334BEF-8672-4CB2-9879-961DEDD0E2F2}" dt="2025-10-10T16:58:24.657" v="62" actId="164"/>
          <ac:spMkLst>
            <pc:docMk/>
            <pc:sldMk cId="2283024436" sldId="2147483584"/>
            <ac:spMk id="110" creationId="{FE0AE495-2447-712A-DAE4-01A33850DF1C}"/>
          </ac:spMkLst>
        </pc:spChg>
        <pc:spChg chg="mod">
          <ac:chgData name="Gita Beyk (Nokia)" userId="daf3c091-1091-49c0-aa67-be153a4dad74" providerId="ADAL" clId="{E5334BEF-8672-4CB2-9879-961DEDD0E2F2}" dt="2025-10-10T17:00:46.655" v="103" actId="692"/>
          <ac:spMkLst>
            <pc:docMk/>
            <pc:sldMk cId="2283024436" sldId="2147483584"/>
            <ac:spMk id="114" creationId="{FAEE4A68-0B3D-2708-26F0-ED89E959A06E}"/>
          </ac:spMkLst>
        </pc:spChg>
        <pc:spChg chg="mod">
          <ac:chgData name="Gita Beyk (Nokia)" userId="daf3c091-1091-49c0-aa67-be153a4dad74" providerId="ADAL" clId="{E5334BEF-8672-4CB2-9879-961DEDD0E2F2}" dt="2025-10-10T17:00:21.088" v="87" actId="692"/>
          <ac:spMkLst>
            <pc:docMk/>
            <pc:sldMk cId="2283024436" sldId="2147483584"/>
            <ac:spMk id="115" creationId="{FE9106CC-43E9-2F71-A3DB-00C1BB928A3B}"/>
          </ac:spMkLst>
        </pc:spChg>
        <pc:spChg chg="mod">
          <ac:chgData name="Gita Beyk (Nokia)" userId="daf3c091-1091-49c0-aa67-be153a4dad74" providerId="ADAL" clId="{E5334BEF-8672-4CB2-9879-961DEDD0E2F2}" dt="2025-10-10T17:00:51.527" v="107" actId="692"/>
          <ac:spMkLst>
            <pc:docMk/>
            <pc:sldMk cId="2283024436" sldId="2147483584"/>
            <ac:spMk id="116" creationId="{B70E188E-3FEB-2023-CC46-7839F495A0A7}"/>
          </ac:spMkLst>
        </pc:spChg>
        <pc:spChg chg="mod">
          <ac:chgData name="Gita Beyk (Nokia)" userId="daf3c091-1091-49c0-aa67-be153a4dad74" providerId="ADAL" clId="{E5334BEF-8672-4CB2-9879-961DEDD0E2F2}" dt="2025-10-10T17:01:10.331" v="109" actId="692"/>
          <ac:spMkLst>
            <pc:docMk/>
            <pc:sldMk cId="2283024436" sldId="2147483584"/>
            <ac:spMk id="117" creationId="{2FB5CF6F-69F5-BD6A-E838-6C73E5E9B541}"/>
          </ac:spMkLst>
        </pc:spChg>
        <pc:spChg chg="mod">
          <ac:chgData name="Gita Beyk (Nokia)" userId="daf3c091-1091-49c0-aa67-be153a4dad74" providerId="ADAL" clId="{E5334BEF-8672-4CB2-9879-961DEDD0E2F2}" dt="2025-10-10T17:00:41.561" v="99" actId="692"/>
          <ac:spMkLst>
            <pc:docMk/>
            <pc:sldMk cId="2283024436" sldId="2147483584"/>
            <ac:spMk id="120" creationId="{1542FF1F-BAD0-2A7A-1AE3-4F565C52339F}"/>
          </ac:spMkLst>
        </pc:spChg>
        <pc:spChg chg="mod">
          <ac:chgData name="Gita Beyk (Nokia)" userId="daf3c091-1091-49c0-aa67-be153a4dad74" providerId="ADAL" clId="{E5334BEF-8672-4CB2-9879-961DEDD0E2F2}" dt="2025-10-10T17:00:35.979" v="95" actId="692"/>
          <ac:spMkLst>
            <pc:docMk/>
            <pc:sldMk cId="2283024436" sldId="2147483584"/>
            <ac:spMk id="121" creationId="{1F8F5195-9160-E1FD-CF16-7C20F9962B38}"/>
          </ac:spMkLst>
        </pc:spChg>
        <pc:spChg chg="mod topLvl">
          <ac:chgData name="Gita Beyk (Nokia)" userId="daf3c091-1091-49c0-aa67-be153a4dad74" providerId="ADAL" clId="{E5334BEF-8672-4CB2-9879-961DEDD0E2F2}" dt="2025-10-10T17:03:30.998" v="167" actId="164"/>
          <ac:spMkLst>
            <pc:docMk/>
            <pc:sldMk cId="2283024436" sldId="2147483584"/>
            <ac:spMk id="124" creationId="{18047A95-74F6-1895-5FE7-7EADCE5EF5D2}"/>
          </ac:spMkLst>
        </pc:spChg>
        <pc:spChg chg="mod topLvl">
          <ac:chgData name="Gita Beyk (Nokia)" userId="daf3c091-1091-49c0-aa67-be153a4dad74" providerId="ADAL" clId="{E5334BEF-8672-4CB2-9879-961DEDD0E2F2}" dt="2025-10-10T17:03:30.998" v="167" actId="164"/>
          <ac:spMkLst>
            <pc:docMk/>
            <pc:sldMk cId="2283024436" sldId="2147483584"/>
            <ac:spMk id="125" creationId="{0A783C89-5694-974F-B8D2-B4569B23D888}"/>
          </ac:spMkLst>
        </pc:spChg>
        <pc:spChg chg="mod topLvl">
          <ac:chgData name="Gita Beyk (Nokia)" userId="daf3c091-1091-49c0-aa67-be153a4dad74" providerId="ADAL" clId="{E5334BEF-8672-4CB2-9879-961DEDD0E2F2}" dt="2025-10-10T17:03:30.998" v="167" actId="164"/>
          <ac:spMkLst>
            <pc:docMk/>
            <pc:sldMk cId="2283024436" sldId="2147483584"/>
            <ac:spMk id="126" creationId="{B291CC4C-2BCB-0EB3-DEF9-E3AAB30EB92A}"/>
          </ac:spMkLst>
        </pc:spChg>
        <pc:spChg chg="mod topLvl">
          <ac:chgData name="Gita Beyk (Nokia)" userId="daf3c091-1091-49c0-aa67-be153a4dad74" providerId="ADAL" clId="{E5334BEF-8672-4CB2-9879-961DEDD0E2F2}" dt="2025-10-10T17:03:30.998" v="167" actId="164"/>
          <ac:spMkLst>
            <pc:docMk/>
            <pc:sldMk cId="2283024436" sldId="2147483584"/>
            <ac:spMk id="128" creationId="{8C4CF135-B930-8C26-C6DD-1A3E5F61A460}"/>
          </ac:spMkLst>
        </pc:spChg>
        <pc:spChg chg="mod">
          <ac:chgData name="Gita Beyk (Nokia)" userId="daf3c091-1091-49c0-aa67-be153a4dad74" providerId="ADAL" clId="{E5334BEF-8672-4CB2-9879-961DEDD0E2F2}" dt="2025-10-10T17:03:20.930" v="166" actId="165"/>
          <ac:spMkLst>
            <pc:docMk/>
            <pc:sldMk cId="2283024436" sldId="2147483584"/>
            <ac:spMk id="130" creationId="{6AC8ABDE-0D86-B5D6-8D51-2B1EB8011B7C}"/>
          </ac:spMkLst>
        </pc:spChg>
        <pc:spChg chg="mod">
          <ac:chgData name="Gita Beyk (Nokia)" userId="daf3c091-1091-49c0-aa67-be153a4dad74" providerId="ADAL" clId="{E5334BEF-8672-4CB2-9879-961DEDD0E2F2}" dt="2025-10-10T17:03:20.930" v="166" actId="165"/>
          <ac:spMkLst>
            <pc:docMk/>
            <pc:sldMk cId="2283024436" sldId="2147483584"/>
            <ac:spMk id="131" creationId="{B917D913-8A06-DB9E-A1A4-7DC659E73CC7}"/>
          </ac:spMkLst>
        </pc:spChg>
        <pc:spChg chg="mod">
          <ac:chgData name="Gita Beyk (Nokia)" userId="daf3c091-1091-49c0-aa67-be153a4dad74" providerId="ADAL" clId="{E5334BEF-8672-4CB2-9879-961DEDD0E2F2}" dt="2025-10-10T17:03:20.930" v="166" actId="165"/>
          <ac:spMkLst>
            <pc:docMk/>
            <pc:sldMk cId="2283024436" sldId="2147483584"/>
            <ac:spMk id="132" creationId="{D941C1A2-41EE-3EB4-32E8-4B56210E4273}"/>
          </ac:spMkLst>
        </pc:spChg>
        <pc:spChg chg="mod">
          <ac:chgData name="Gita Beyk (Nokia)" userId="daf3c091-1091-49c0-aa67-be153a4dad74" providerId="ADAL" clId="{E5334BEF-8672-4CB2-9879-961DEDD0E2F2}" dt="2025-10-10T17:01:18.985" v="110" actId="165"/>
          <ac:spMkLst>
            <pc:docMk/>
            <pc:sldMk cId="2283024436" sldId="2147483584"/>
            <ac:spMk id="133" creationId="{C5E68354-57D4-491F-E61C-56A463D9119A}"/>
          </ac:spMkLst>
        </pc:spChg>
        <pc:spChg chg="mod">
          <ac:chgData name="Gita Beyk (Nokia)" userId="daf3c091-1091-49c0-aa67-be153a4dad74" providerId="ADAL" clId="{E5334BEF-8672-4CB2-9879-961DEDD0E2F2}" dt="2025-10-10T17:01:50.752" v="124" actId="692"/>
          <ac:spMkLst>
            <pc:docMk/>
            <pc:sldMk cId="2283024436" sldId="2147483584"/>
            <ac:spMk id="135" creationId="{83B1DE31-5013-D317-20EA-37B2761986E6}"/>
          </ac:spMkLst>
        </pc:spChg>
        <pc:spChg chg="mod">
          <ac:chgData name="Gita Beyk (Nokia)" userId="daf3c091-1091-49c0-aa67-be153a4dad74" providerId="ADAL" clId="{E5334BEF-8672-4CB2-9879-961DEDD0E2F2}" dt="2025-10-10T17:01:24.072" v="114" actId="692"/>
          <ac:spMkLst>
            <pc:docMk/>
            <pc:sldMk cId="2283024436" sldId="2147483584"/>
            <ac:spMk id="136" creationId="{413D25F5-C1ED-33B8-8BFA-5B030B258E1C}"/>
          </ac:spMkLst>
        </pc:spChg>
        <pc:spChg chg="mod">
          <ac:chgData name="Gita Beyk (Nokia)" userId="daf3c091-1091-49c0-aa67-be153a4dad74" providerId="ADAL" clId="{E5334BEF-8672-4CB2-9879-961DEDD0E2F2}" dt="2025-10-10T17:01:55.950" v="128" actId="692"/>
          <ac:spMkLst>
            <pc:docMk/>
            <pc:sldMk cId="2283024436" sldId="2147483584"/>
            <ac:spMk id="137" creationId="{039F0518-7147-E704-E1FB-84B6D7C3E4E2}"/>
          </ac:spMkLst>
        </pc:spChg>
        <pc:spChg chg="mod">
          <ac:chgData name="Gita Beyk (Nokia)" userId="daf3c091-1091-49c0-aa67-be153a4dad74" providerId="ADAL" clId="{E5334BEF-8672-4CB2-9879-961DEDD0E2F2}" dt="2025-10-10T17:01:29.067" v="118" actId="692"/>
          <ac:spMkLst>
            <pc:docMk/>
            <pc:sldMk cId="2283024436" sldId="2147483584"/>
            <ac:spMk id="138" creationId="{2EC3D771-41E6-54FD-76C5-2C721B159588}"/>
          </ac:spMkLst>
        </pc:spChg>
        <pc:spChg chg="mod">
          <ac:chgData name="Gita Beyk (Nokia)" userId="daf3c091-1091-49c0-aa67-be153a4dad74" providerId="ADAL" clId="{E5334BEF-8672-4CB2-9879-961DEDD0E2F2}" dt="2025-10-10T16:59:50.477" v="79" actId="165"/>
          <ac:spMkLst>
            <pc:docMk/>
            <pc:sldMk cId="2283024436" sldId="2147483584"/>
            <ac:spMk id="141" creationId="{4F17755F-CE93-A09C-3B08-0318D7D50927}"/>
          </ac:spMkLst>
        </pc:spChg>
        <pc:spChg chg="mod topLvl">
          <ac:chgData name="Gita Beyk (Nokia)" userId="daf3c091-1091-49c0-aa67-be153a4dad74" providerId="ADAL" clId="{E5334BEF-8672-4CB2-9879-961DEDD0E2F2}" dt="2025-10-10T17:03:37.819" v="168" actId="164"/>
          <ac:spMkLst>
            <pc:docMk/>
            <pc:sldMk cId="2283024436" sldId="2147483584"/>
            <ac:spMk id="143" creationId="{01C50FA4-FA52-74C6-CD41-23A43AF7B1A5}"/>
          </ac:spMkLst>
        </pc:spChg>
        <pc:spChg chg="mod">
          <ac:chgData name="Gita Beyk (Nokia)" userId="daf3c091-1091-49c0-aa67-be153a4dad74" providerId="ADAL" clId="{E5334BEF-8672-4CB2-9879-961DEDD0E2F2}" dt="2025-10-10T17:03:10.674" v="165" actId="692"/>
          <ac:spMkLst>
            <pc:docMk/>
            <pc:sldMk cId="2283024436" sldId="2147483584"/>
            <ac:spMk id="145" creationId="{AD1E0973-8487-B4FD-ED7D-340A53A876FC}"/>
          </ac:spMkLst>
        </pc:spChg>
        <pc:spChg chg="mod">
          <ac:chgData name="Gita Beyk (Nokia)" userId="daf3c091-1091-49c0-aa67-be153a4dad74" providerId="ADAL" clId="{E5334BEF-8672-4CB2-9879-961DEDD0E2F2}" dt="2025-10-10T17:03:01.039" v="161" actId="165"/>
          <ac:spMkLst>
            <pc:docMk/>
            <pc:sldMk cId="2283024436" sldId="2147483584"/>
            <ac:spMk id="146" creationId="{8989C0E9-D9EF-7A97-3A03-60CEA4D18189}"/>
          </ac:spMkLst>
        </pc:spChg>
        <pc:spChg chg="mod">
          <ac:chgData name="Gita Beyk (Nokia)" userId="daf3c091-1091-49c0-aa67-be153a4dad74" providerId="ADAL" clId="{E5334BEF-8672-4CB2-9879-961DEDD0E2F2}" dt="2025-10-10T17:03:10.674" v="165" actId="692"/>
          <ac:spMkLst>
            <pc:docMk/>
            <pc:sldMk cId="2283024436" sldId="2147483584"/>
            <ac:spMk id="147" creationId="{B6BD913E-B28D-DA16-92F6-541A90709406}"/>
          </ac:spMkLst>
        </pc:spChg>
        <pc:spChg chg="mod">
          <ac:chgData name="Gita Beyk (Nokia)" userId="daf3c091-1091-49c0-aa67-be153a4dad74" providerId="ADAL" clId="{E5334BEF-8672-4CB2-9879-961DEDD0E2F2}" dt="2025-10-10T17:03:10.674" v="165" actId="692"/>
          <ac:spMkLst>
            <pc:docMk/>
            <pc:sldMk cId="2283024436" sldId="2147483584"/>
            <ac:spMk id="148" creationId="{887AA270-0C8C-174D-463A-5502359325D6}"/>
          </ac:spMkLst>
        </pc:spChg>
        <pc:spChg chg="mod">
          <ac:chgData name="Gita Beyk (Nokia)" userId="daf3c091-1091-49c0-aa67-be153a4dad74" providerId="ADAL" clId="{E5334BEF-8672-4CB2-9879-961DEDD0E2F2}" dt="2025-10-10T17:03:10.674" v="165" actId="692"/>
          <ac:spMkLst>
            <pc:docMk/>
            <pc:sldMk cId="2283024436" sldId="2147483584"/>
            <ac:spMk id="150" creationId="{850316D1-DC74-4E40-F13F-5CCDF9F0A40C}"/>
          </ac:spMkLst>
        </pc:spChg>
        <pc:spChg chg="mod">
          <ac:chgData name="Gita Beyk (Nokia)" userId="daf3c091-1091-49c0-aa67-be153a4dad74" providerId="ADAL" clId="{E5334BEF-8672-4CB2-9879-961DEDD0E2F2}" dt="2025-10-10T17:03:01.039" v="161" actId="165"/>
          <ac:spMkLst>
            <pc:docMk/>
            <pc:sldMk cId="2283024436" sldId="2147483584"/>
            <ac:spMk id="153" creationId="{077F898B-1838-20DE-DD1E-EB16600F8668}"/>
          </ac:spMkLst>
        </pc:spChg>
        <pc:spChg chg="mod">
          <ac:chgData name="Gita Beyk (Nokia)" userId="daf3c091-1091-49c0-aa67-be153a4dad74" providerId="ADAL" clId="{E5334BEF-8672-4CB2-9879-961DEDD0E2F2}" dt="2025-10-10T17:03:10.674" v="165" actId="692"/>
          <ac:spMkLst>
            <pc:docMk/>
            <pc:sldMk cId="2283024436" sldId="2147483584"/>
            <ac:spMk id="154" creationId="{C391F477-C3F1-CA17-FC94-CF7D18DB0C48}"/>
          </ac:spMkLst>
        </pc:spChg>
        <pc:spChg chg="mod">
          <ac:chgData name="Gita Beyk (Nokia)" userId="daf3c091-1091-49c0-aa67-be153a4dad74" providerId="ADAL" clId="{E5334BEF-8672-4CB2-9879-961DEDD0E2F2}" dt="2025-10-10T17:02:33.256" v="146" actId="692"/>
          <ac:spMkLst>
            <pc:docMk/>
            <pc:sldMk cId="2283024436" sldId="2147483584"/>
            <ac:spMk id="155" creationId="{33D195D4-6AB1-251C-40AD-EE6B8C4B57A6}"/>
          </ac:spMkLst>
        </pc:spChg>
        <pc:spChg chg="mod">
          <ac:chgData name="Gita Beyk (Nokia)" userId="daf3c091-1091-49c0-aa67-be153a4dad74" providerId="ADAL" clId="{E5334BEF-8672-4CB2-9879-961DEDD0E2F2}" dt="2025-10-10T17:03:10.674" v="165" actId="692"/>
          <ac:spMkLst>
            <pc:docMk/>
            <pc:sldMk cId="2283024436" sldId="2147483584"/>
            <ac:spMk id="156" creationId="{EFDA7F84-4366-5A09-C11F-B6A08DBF9F47}"/>
          </ac:spMkLst>
        </pc:spChg>
        <pc:spChg chg="mod">
          <ac:chgData name="Gita Beyk (Nokia)" userId="daf3c091-1091-49c0-aa67-be153a4dad74" providerId="ADAL" clId="{E5334BEF-8672-4CB2-9879-961DEDD0E2F2}" dt="2025-10-10T17:03:10.674" v="165" actId="692"/>
          <ac:spMkLst>
            <pc:docMk/>
            <pc:sldMk cId="2283024436" sldId="2147483584"/>
            <ac:spMk id="157" creationId="{4F4CA6E3-C883-732F-BE5F-52F4DA88EF52}"/>
          </ac:spMkLst>
        </pc:spChg>
        <pc:spChg chg="mod">
          <ac:chgData name="Gita Beyk (Nokia)" userId="daf3c091-1091-49c0-aa67-be153a4dad74" providerId="ADAL" clId="{E5334BEF-8672-4CB2-9879-961DEDD0E2F2}" dt="2025-10-10T17:03:10.674" v="165" actId="692"/>
          <ac:spMkLst>
            <pc:docMk/>
            <pc:sldMk cId="2283024436" sldId="2147483584"/>
            <ac:spMk id="158" creationId="{D68992FD-91AA-F482-3C6F-B650D4DBEF76}"/>
          </ac:spMkLst>
        </pc:spChg>
        <pc:spChg chg="mod">
          <ac:chgData name="Gita Beyk (Nokia)" userId="daf3c091-1091-49c0-aa67-be153a4dad74" providerId="ADAL" clId="{E5334BEF-8672-4CB2-9879-961DEDD0E2F2}" dt="2025-10-10T17:03:10.674" v="165" actId="692"/>
          <ac:spMkLst>
            <pc:docMk/>
            <pc:sldMk cId="2283024436" sldId="2147483584"/>
            <ac:spMk id="159" creationId="{CD14F0E2-C8AA-4AE4-2490-545139C990BA}"/>
          </ac:spMkLst>
        </pc:spChg>
        <pc:spChg chg="mod">
          <ac:chgData name="Gita Beyk (Nokia)" userId="daf3c091-1091-49c0-aa67-be153a4dad74" providerId="ADAL" clId="{E5334BEF-8672-4CB2-9879-961DEDD0E2F2}" dt="2025-10-10T17:03:10.674" v="165" actId="692"/>
          <ac:spMkLst>
            <pc:docMk/>
            <pc:sldMk cId="2283024436" sldId="2147483584"/>
            <ac:spMk id="161" creationId="{70060023-5F3B-116B-B8B0-6D7A970E75FD}"/>
          </ac:spMkLst>
        </pc:spChg>
        <pc:spChg chg="mod">
          <ac:chgData name="Gita Beyk (Nokia)" userId="daf3c091-1091-49c0-aa67-be153a4dad74" providerId="ADAL" clId="{E5334BEF-8672-4CB2-9879-961DEDD0E2F2}" dt="2025-10-10T17:03:01.039" v="161" actId="165"/>
          <ac:spMkLst>
            <pc:docMk/>
            <pc:sldMk cId="2283024436" sldId="2147483584"/>
            <ac:spMk id="162" creationId="{663D8572-D1AC-C809-FB2C-E37A37B6249B}"/>
          </ac:spMkLst>
        </pc:spChg>
        <pc:spChg chg="mod">
          <ac:chgData name="Gita Beyk (Nokia)" userId="daf3c091-1091-49c0-aa67-be153a4dad74" providerId="ADAL" clId="{E5334BEF-8672-4CB2-9879-961DEDD0E2F2}" dt="2025-10-10T17:03:01.039" v="161" actId="165"/>
          <ac:spMkLst>
            <pc:docMk/>
            <pc:sldMk cId="2283024436" sldId="2147483584"/>
            <ac:spMk id="163" creationId="{45AC2517-FDA9-7257-E265-42ED63CD826C}"/>
          </ac:spMkLst>
        </pc:spChg>
        <pc:spChg chg="mod">
          <ac:chgData name="Gita Beyk (Nokia)" userId="daf3c091-1091-49c0-aa67-be153a4dad74" providerId="ADAL" clId="{E5334BEF-8672-4CB2-9879-961DEDD0E2F2}" dt="2025-10-10T17:03:01.039" v="161" actId="165"/>
          <ac:spMkLst>
            <pc:docMk/>
            <pc:sldMk cId="2283024436" sldId="2147483584"/>
            <ac:spMk id="164" creationId="{BE869F36-7F10-57FB-226E-11987AAF88C1}"/>
          </ac:spMkLst>
        </pc:spChg>
        <pc:spChg chg="mod">
          <ac:chgData name="Gita Beyk (Nokia)" userId="daf3c091-1091-49c0-aa67-be153a4dad74" providerId="ADAL" clId="{E5334BEF-8672-4CB2-9879-961DEDD0E2F2}" dt="2025-10-10T16:59:58.992" v="83" actId="692"/>
          <ac:spMkLst>
            <pc:docMk/>
            <pc:sldMk cId="2283024436" sldId="2147483584"/>
            <ac:spMk id="166" creationId="{F7D3850C-7D2A-8ED0-48F6-52582083D0F4}"/>
          </ac:spMkLst>
        </pc:spChg>
        <pc:grpChg chg="mod">
          <ac:chgData name="Gita Beyk (Nokia)" userId="daf3c091-1091-49c0-aa67-be153a4dad74" providerId="ADAL" clId="{E5334BEF-8672-4CB2-9879-961DEDD0E2F2}" dt="2025-10-10T17:03:30.998" v="167" actId="164"/>
          <ac:grpSpMkLst>
            <pc:docMk/>
            <pc:sldMk cId="2283024436" sldId="2147483584"/>
            <ac:grpSpMk id="122" creationId="{C58390FD-B3C8-8FF7-3402-B70E9CB323A2}"/>
          </ac:grpSpMkLst>
        </pc:grpChg>
        <pc:grpChg chg="mod topLvl">
          <ac:chgData name="Gita Beyk (Nokia)" userId="daf3c091-1091-49c0-aa67-be153a4dad74" providerId="ADAL" clId="{E5334BEF-8672-4CB2-9879-961DEDD0E2F2}" dt="2025-10-10T17:03:30.998" v="167" actId="164"/>
          <ac:grpSpMkLst>
            <pc:docMk/>
            <pc:sldMk cId="2283024436" sldId="2147483584"/>
            <ac:grpSpMk id="129" creationId="{8E9946AD-3E9F-90BC-2794-0F9DDDB4D837}"/>
          </ac:grpSpMkLst>
        </pc:grpChg>
        <pc:grpChg chg="mod">
          <ac:chgData name="Gita Beyk (Nokia)" userId="daf3c091-1091-49c0-aa67-be153a4dad74" providerId="ADAL" clId="{E5334BEF-8672-4CB2-9879-961DEDD0E2F2}" dt="2025-10-10T17:03:37.819" v="168" actId="164"/>
          <ac:grpSpMkLst>
            <pc:docMk/>
            <pc:sldMk cId="2283024436" sldId="2147483584"/>
            <ac:grpSpMk id="144" creationId="{443B2899-9EE3-30B8-71A3-252D0264805F}"/>
          </ac:grpSpMkLst>
        </pc:grpChg>
        <pc:grpChg chg="add mod">
          <ac:chgData name="Gita Beyk (Nokia)" userId="daf3c091-1091-49c0-aa67-be153a4dad74" providerId="ADAL" clId="{E5334BEF-8672-4CB2-9879-961DEDD0E2F2}" dt="2025-10-10T17:03:30.998" v="167" actId="164"/>
          <ac:grpSpMkLst>
            <pc:docMk/>
            <pc:sldMk cId="2283024436" sldId="2147483584"/>
            <ac:grpSpMk id="168" creationId="{F8817DFC-9EDD-3C6E-0CF6-AE15D0C3FBF3}"/>
          </ac:grpSpMkLst>
        </pc:grpChg>
        <pc:grpChg chg="add mod">
          <ac:chgData name="Gita Beyk (Nokia)" userId="daf3c091-1091-49c0-aa67-be153a4dad74" providerId="ADAL" clId="{E5334BEF-8672-4CB2-9879-961DEDD0E2F2}" dt="2025-10-10T17:03:37.819" v="168" actId="164"/>
          <ac:grpSpMkLst>
            <pc:docMk/>
            <pc:sldMk cId="2283024436" sldId="2147483584"/>
            <ac:grpSpMk id="169" creationId="{F77CFB53-2C4F-BA0B-4C65-1F08AF7EC858}"/>
          </ac:grpSpMkLst>
        </pc:grpChg>
        <pc:cxnChg chg="mod topLvl">
          <ac:chgData name="Gita Beyk (Nokia)" userId="daf3c091-1091-49c0-aa67-be153a4dad74" providerId="ADAL" clId="{E5334BEF-8672-4CB2-9879-961DEDD0E2F2}" dt="2025-10-10T17:03:30.998" v="167" actId="164"/>
          <ac:cxnSpMkLst>
            <pc:docMk/>
            <pc:sldMk cId="2283024436" sldId="2147483584"/>
            <ac:cxnSpMk id="127" creationId="{523B0739-08C6-B8AD-BD6C-93E0848C6AC4}"/>
          </ac:cxnSpMkLst>
        </pc:cxnChg>
      </pc:sldChg>
      <pc:sldChg chg="addSp delSp modSp add mod ord modAnim">
        <pc:chgData name="Gita Beyk (Nokia)" userId="daf3c091-1091-49c0-aa67-be153a4dad74" providerId="ADAL" clId="{E5334BEF-8672-4CB2-9879-961DEDD0E2F2}" dt="2025-10-11T12:17:41.302" v="407" actId="3062"/>
        <pc:sldMkLst>
          <pc:docMk/>
          <pc:sldMk cId="2995458030" sldId="2147483585"/>
        </pc:sldMkLst>
        <pc:spChg chg="mod">
          <ac:chgData name="Gita Beyk (Nokia)" userId="daf3c091-1091-49c0-aa67-be153a4dad74" providerId="ADAL" clId="{E5334BEF-8672-4CB2-9879-961DEDD0E2F2}" dt="2025-10-11T12:08:53.539" v="311" actId="1036"/>
          <ac:spMkLst>
            <pc:docMk/>
            <pc:sldMk cId="2995458030" sldId="2147483585"/>
            <ac:spMk id="3" creationId="{6E082410-BBAF-9B22-19EA-009E8596EAC9}"/>
          </ac:spMkLst>
        </pc:spChg>
        <pc:spChg chg="add mod">
          <ac:chgData name="Gita Beyk (Nokia)" userId="daf3c091-1091-49c0-aa67-be153a4dad74" providerId="ADAL" clId="{E5334BEF-8672-4CB2-9879-961DEDD0E2F2}" dt="2025-10-11T12:11:29.221" v="350" actId="1076"/>
          <ac:spMkLst>
            <pc:docMk/>
            <pc:sldMk cId="2995458030" sldId="2147483585"/>
            <ac:spMk id="8" creationId="{F544A651-AADC-4B47-F4FB-592FE005966F}"/>
          </ac:spMkLst>
        </pc:spChg>
        <pc:spChg chg="add mod">
          <ac:chgData name="Gita Beyk (Nokia)" userId="daf3c091-1091-49c0-aa67-be153a4dad74" providerId="ADAL" clId="{E5334BEF-8672-4CB2-9879-961DEDD0E2F2}" dt="2025-10-11T12:11:34.684" v="351" actId="1076"/>
          <ac:spMkLst>
            <pc:docMk/>
            <pc:sldMk cId="2995458030" sldId="2147483585"/>
            <ac:spMk id="9" creationId="{915BEB5E-D4CF-0FFA-B909-1E4A903DB2F7}"/>
          </ac:spMkLst>
        </pc:spChg>
        <pc:spChg chg="mod">
          <ac:chgData name="Gita Beyk (Nokia)" userId="daf3c091-1091-49c0-aa67-be153a4dad74" providerId="ADAL" clId="{E5334BEF-8672-4CB2-9879-961DEDD0E2F2}" dt="2025-10-11T12:08:53.539" v="311" actId="1036"/>
          <ac:spMkLst>
            <pc:docMk/>
            <pc:sldMk cId="2995458030" sldId="2147483585"/>
            <ac:spMk id="49" creationId="{45E178E4-EC8E-CFCC-4D55-A6F18C161450}"/>
          </ac:spMkLst>
        </pc:spChg>
        <pc:spChg chg="mod">
          <ac:chgData name="Gita Beyk (Nokia)" userId="daf3c091-1091-49c0-aa67-be153a4dad74" providerId="ADAL" clId="{E5334BEF-8672-4CB2-9879-961DEDD0E2F2}" dt="2025-10-11T11:54:02.526" v="217" actId="1035"/>
          <ac:spMkLst>
            <pc:docMk/>
            <pc:sldMk cId="2995458030" sldId="2147483585"/>
            <ac:spMk id="50" creationId="{DE92703A-26FE-85FF-2E7C-143175B8335E}"/>
          </ac:spMkLst>
        </pc:spChg>
        <pc:spChg chg="mod">
          <ac:chgData name="Gita Beyk (Nokia)" userId="daf3c091-1091-49c0-aa67-be153a4dad74" providerId="ADAL" clId="{E5334BEF-8672-4CB2-9879-961DEDD0E2F2}" dt="2025-10-11T12:08:53.539" v="311" actId="1036"/>
          <ac:spMkLst>
            <pc:docMk/>
            <pc:sldMk cId="2995458030" sldId="2147483585"/>
            <ac:spMk id="51" creationId="{209AE388-540F-62CE-0610-51DE3B1F3175}"/>
          </ac:spMkLst>
        </pc:spChg>
        <pc:spChg chg="mod">
          <ac:chgData name="Gita Beyk (Nokia)" userId="daf3c091-1091-49c0-aa67-be153a4dad74" providerId="ADAL" clId="{E5334BEF-8672-4CB2-9879-961DEDD0E2F2}" dt="2025-10-11T12:08:53.539" v="311" actId="1036"/>
          <ac:spMkLst>
            <pc:docMk/>
            <pc:sldMk cId="2995458030" sldId="2147483585"/>
            <ac:spMk id="52" creationId="{08753ECE-6506-8D35-65C9-61E9EE050303}"/>
          </ac:spMkLst>
        </pc:spChg>
        <pc:spChg chg="mod">
          <ac:chgData name="Gita Beyk (Nokia)" userId="daf3c091-1091-49c0-aa67-be153a4dad74" providerId="ADAL" clId="{E5334BEF-8672-4CB2-9879-961DEDD0E2F2}" dt="2025-10-11T12:08:53.539" v="311" actId="1036"/>
          <ac:spMkLst>
            <pc:docMk/>
            <pc:sldMk cId="2995458030" sldId="2147483585"/>
            <ac:spMk id="53" creationId="{CBFAD6FF-155A-56DF-2291-097274A33729}"/>
          </ac:spMkLst>
        </pc:spChg>
        <pc:spChg chg="mod">
          <ac:chgData name="Gita Beyk (Nokia)" userId="daf3c091-1091-49c0-aa67-be153a4dad74" providerId="ADAL" clId="{E5334BEF-8672-4CB2-9879-961DEDD0E2F2}" dt="2025-10-11T12:08:53.539" v="311" actId="1036"/>
          <ac:spMkLst>
            <pc:docMk/>
            <pc:sldMk cId="2995458030" sldId="2147483585"/>
            <ac:spMk id="54" creationId="{2BC61B1C-050D-C50A-D6C4-22B7AD5EF4C4}"/>
          </ac:spMkLst>
        </pc:spChg>
        <pc:spChg chg="mod">
          <ac:chgData name="Gita Beyk (Nokia)" userId="daf3c091-1091-49c0-aa67-be153a4dad74" providerId="ADAL" clId="{E5334BEF-8672-4CB2-9879-961DEDD0E2F2}" dt="2025-10-11T12:08:53.539" v="311" actId="1036"/>
          <ac:spMkLst>
            <pc:docMk/>
            <pc:sldMk cId="2995458030" sldId="2147483585"/>
            <ac:spMk id="101" creationId="{432BCDF4-E39E-654C-793C-A041E57A24E1}"/>
          </ac:spMkLst>
        </pc:spChg>
        <pc:spChg chg="mod">
          <ac:chgData name="Gita Beyk (Nokia)" userId="daf3c091-1091-49c0-aa67-be153a4dad74" providerId="ADAL" clId="{E5334BEF-8672-4CB2-9879-961DEDD0E2F2}" dt="2025-10-11T12:08:53.539" v="311" actId="1036"/>
          <ac:spMkLst>
            <pc:docMk/>
            <pc:sldMk cId="2995458030" sldId="2147483585"/>
            <ac:spMk id="102" creationId="{AA5A93FA-3CC4-610C-2AE7-123B00E67510}"/>
          </ac:spMkLst>
        </pc:spChg>
        <pc:spChg chg="del">
          <ac:chgData name="Gita Beyk (Nokia)" userId="daf3c091-1091-49c0-aa67-be153a4dad74" providerId="ADAL" clId="{E5334BEF-8672-4CB2-9879-961DEDD0E2F2}" dt="2025-10-11T11:53:29.130" v="194" actId="478"/>
          <ac:spMkLst>
            <pc:docMk/>
            <pc:sldMk cId="2995458030" sldId="2147483585"/>
            <ac:spMk id="103" creationId="{A1014AD9-B5D0-13BB-704F-7BD51AB98520}"/>
          </ac:spMkLst>
        </pc:spChg>
        <pc:spChg chg="del">
          <ac:chgData name="Gita Beyk (Nokia)" userId="daf3c091-1091-49c0-aa67-be153a4dad74" providerId="ADAL" clId="{E5334BEF-8672-4CB2-9879-961DEDD0E2F2}" dt="2025-10-11T11:53:14.290" v="185" actId="478"/>
          <ac:spMkLst>
            <pc:docMk/>
            <pc:sldMk cId="2995458030" sldId="2147483585"/>
            <ac:spMk id="104" creationId="{62895AF9-E4E9-A98C-A773-A5C5D70F0639}"/>
          </ac:spMkLst>
        </pc:spChg>
        <pc:spChg chg="del">
          <ac:chgData name="Gita Beyk (Nokia)" userId="daf3c091-1091-49c0-aa67-be153a4dad74" providerId="ADAL" clId="{E5334BEF-8672-4CB2-9879-961DEDD0E2F2}" dt="2025-10-11T11:53:26.575" v="192" actId="478"/>
          <ac:spMkLst>
            <pc:docMk/>
            <pc:sldMk cId="2995458030" sldId="2147483585"/>
            <ac:spMk id="105" creationId="{F6D9ABA8-0EF3-7AD4-DA70-8576ED5058CD}"/>
          </ac:spMkLst>
        </pc:spChg>
        <pc:spChg chg="del">
          <ac:chgData name="Gita Beyk (Nokia)" userId="daf3c091-1091-49c0-aa67-be153a4dad74" providerId="ADAL" clId="{E5334BEF-8672-4CB2-9879-961DEDD0E2F2}" dt="2025-10-11T11:53:24.467" v="190" actId="478"/>
          <ac:spMkLst>
            <pc:docMk/>
            <pc:sldMk cId="2995458030" sldId="2147483585"/>
            <ac:spMk id="106" creationId="{EBCC1162-1D55-87C5-414A-24C48172BCA6}"/>
          </ac:spMkLst>
        </pc:spChg>
        <pc:spChg chg="del">
          <ac:chgData name="Gita Beyk (Nokia)" userId="daf3c091-1091-49c0-aa67-be153a4dad74" providerId="ADAL" clId="{E5334BEF-8672-4CB2-9879-961DEDD0E2F2}" dt="2025-10-11T11:53:19.482" v="186" actId="478"/>
          <ac:spMkLst>
            <pc:docMk/>
            <pc:sldMk cId="2995458030" sldId="2147483585"/>
            <ac:spMk id="107" creationId="{BC638776-E319-4501-D98F-77A97BCF02DE}"/>
          </ac:spMkLst>
        </pc:spChg>
        <pc:spChg chg="del">
          <ac:chgData name="Gita Beyk (Nokia)" userId="daf3c091-1091-49c0-aa67-be153a4dad74" providerId="ADAL" clId="{E5334BEF-8672-4CB2-9879-961DEDD0E2F2}" dt="2025-10-11T11:53:22.799" v="189" actId="478"/>
          <ac:spMkLst>
            <pc:docMk/>
            <pc:sldMk cId="2995458030" sldId="2147483585"/>
            <ac:spMk id="110" creationId="{3D00279B-37E8-C13F-163C-7D9C20459720}"/>
          </ac:spMkLst>
        </pc:spChg>
        <pc:grpChg chg="del">
          <ac:chgData name="Gita Beyk (Nokia)" userId="daf3c091-1091-49c0-aa67-be153a4dad74" providerId="ADAL" clId="{E5334BEF-8672-4CB2-9879-961DEDD0E2F2}" dt="2025-10-11T11:53:20.244" v="187" actId="478"/>
          <ac:grpSpMkLst>
            <pc:docMk/>
            <pc:sldMk cId="2995458030" sldId="2147483585"/>
            <ac:grpSpMk id="108" creationId="{3ADC1A6F-7BDF-CFB7-B0F7-A3615F57D870}"/>
          </ac:grpSpMkLst>
        </pc:grpChg>
        <pc:grpChg chg="del">
          <ac:chgData name="Gita Beyk (Nokia)" userId="daf3c091-1091-49c0-aa67-be153a4dad74" providerId="ADAL" clId="{E5334BEF-8672-4CB2-9879-961DEDD0E2F2}" dt="2025-10-11T11:53:21.070" v="188" actId="478"/>
          <ac:grpSpMkLst>
            <pc:docMk/>
            <pc:sldMk cId="2995458030" sldId="2147483585"/>
            <ac:grpSpMk id="109" creationId="{C056A6D5-2052-C1CD-AAD5-3073E712C856}"/>
          </ac:grpSpMkLst>
        </pc:grpChg>
        <pc:grpChg chg="del">
          <ac:chgData name="Gita Beyk (Nokia)" userId="daf3c091-1091-49c0-aa67-be153a4dad74" providerId="ADAL" clId="{E5334BEF-8672-4CB2-9879-961DEDD0E2F2}" dt="2025-10-11T11:53:25.139" v="191" actId="478"/>
          <ac:grpSpMkLst>
            <pc:docMk/>
            <pc:sldMk cId="2995458030" sldId="2147483585"/>
            <ac:grpSpMk id="112" creationId="{C96460C7-E050-CCB1-F397-479D96825593}"/>
          </ac:grpSpMkLst>
        </pc:grpChg>
        <pc:grpChg chg="del">
          <ac:chgData name="Gita Beyk (Nokia)" userId="daf3c091-1091-49c0-aa67-be153a4dad74" providerId="ADAL" clId="{E5334BEF-8672-4CB2-9879-961DEDD0E2F2}" dt="2025-10-11T11:53:27.449" v="193" actId="478"/>
          <ac:grpSpMkLst>
            <pc:docMk/>
            <pc:sldMk cId="2995458030" sldId="2147483585"/>
            <ac:grpSpMk id="168" creationId="{A7B33CDC-D84F-F40B-72E6-9D017A761784}"/>
          </ac:grpSpMkLst>
        </pc:grpChg>
        <pc:grpChg chg="mod">
          <ac:chgData name="Gita Beyk (Nokia)" userId="daf3c091-1091-49c0-aa67-be153a4dad74" providerId="ADAL" clId="{E5334BEF-8672-4CB2-9879-961DEDD0E2F2}" dt="2025-10-11T11:54:02.526" v="217" actId="1035"/>
          <ac:grpSpMkLst>
            <pc:docMk/>
            <pc:sldMk cId="2995458030" sldId="2147483585"/>
            <ac:grpSpMk id="169" creationId="{D034ADC6-CD9D-5685-332A-1DA8FC546860}"/>
          </ac:grpSpMkLst>
        </pc:grpChg>
        <pc:graphicFrameChg chg="add mod modGraphic">
          <ac:chgData name="Gita Beyk (Nokia)" userId="daf3c091-1091-49c0-aa67-be153a4dad74" providerId="ADAL" clId="{E5334BEF-8672-4CB2-9879-961DEDD0E2F2}" dt="2025-10-11T12:17:25.170" v="403" actId="3062"/>
          <ac:graphicFrameMkLst>
            <pc:docMk/>
            <pc:sldMk cId="2995458030" sldId="2147483585"/>
            <ac:graphicFrameMk id="2" creationId="{3C708BA7-B5A8-D0FF-91C0-3FE51EEF18B3}"/>
          </ac:graphicFrameMkLst>
        </pc:graphicFrameChg>
        <pc:graphicFrameChg chg="add mod modGraphic">
          <ac:chgData name="Gita Beyk (Nokia)" userId="daf3c091-1091-49c0-aa67-be153a4dad74" providerId="ADAL" clId="{E5334BEF-8672-4CB2-9879-961DEDD0E2F2}" dt="2025-10-11T12:17:34.531" v="405" actId="3062"/>
          <ac:graphicFrameMkLst>
            <pc:docMk/>
            <pc:sldMk cId="2995458030" sldId="2147483585"/>
            <ac:graphicFrameMk id="4" creationId="{A85AF919-6087-347C-CFA9-D94E34724946}"/>
          </ac:graphicFrameMkLst>
        </pc:graphicFrameChg>
        <pc:graphicFrameChg chg="add mod modGraphic">
          <ac:chgData name="Gita Beyk (Nokia)" userId="daf3c091-1091-49c0-aa67-be153a4dad74" providerId="ADAL" clId="{E5334BEF-8672-4CB2-9879-961DEDD0E2F2}" dt="2025-10-11T12:17:41.302" v="407" actId="3062"/>
          <ac:graphicFrameMkLst>
            <pc:docMk/>
            <pc:sldMk cId="2995458030" sldId="2147483585"/>
            <ac:graphicFrameMk id="6" creationId="{DA91641F-080A-5782-CBB9-01EC60BE2F9A}"/>
          </ac:graphicFrameMkLst>
        </pc:graphicFrameChg>
        <pc:graphicFrameChg chg="add mod modGraphic">
          <ac:chgData name="Gita Beyk (Nokia)" userId="daf3c091-1091-49c0-aa67-be153a4dad74" providerId="ADAL" clId="{E5334BEF-8672-4CB2-9879-961DEDD0E2F2}" dt="2025-10-11T12:16:57.271" v="401" actId="3062"/>
          <ac:graphicFrameMkLst>
            <pc:docMk/>
            <pc:sldMk cId="2995458030" sldId="2147483585"/>
            <ac:graphicFrameMk id="7" creationId="{58CE9913-BB7D-F380-9FE6-F2C128525A2D}"/>
          </ac:graphicFrameMkLst>
        </pc:graphicFrameChg>
        <pc:cxnChg chg="mod">
          <ac:chgData name="Gita Beyk (Nokia)" userId="daf3c091-1091-49c0-aa67-be153a4dad74" providerId="ADAL" clId="{E5334BEF-8672-4CB2-9879-961DEDD0E2F2}" dt="2025-10-11T11:53:27.449" v="193" actId="478"/>
          <ac:cxnSpMkLst>
            <pc:docMk/>
            <pc:sldMk cId="2995458030" sldId="2147483585"/>
            <ac:cxnSpMk id="127" creationId="{48194C9E-6DCB-9519-EBF8-D8912E9BF7E6}"/>
          </ac:cxnSpMkLst>
        </pc:cxnChg>
      </pc:sldChg>
      <pc:sldChg chg="addSp delSp modSp new mod ord modClrScheme modAnim modShow chgLayout">
        <pc:chgData name="Gita Beyk (Nokia)" userId="daf3c091-1091-49c0-aa67-be153a4dad74" providerId="ADAL" clId="{E5334BEF-8672-4CB2-9879-961DEDD0E2F2}" dt="2025-10-11T12:47:54.566" v="554" actId="1036"/>
        <pc:sldMkLst>
          <pc:docMk/>
          <pc:sldMk cId="3755617053" sldId="2147483586"/>
        </pc:sldMkLst>
        <pc:spChg chg="del">
          <ac:chgData name="Gita Beyk (Nokia)" userId="daf3c091-1091-49c0-aa67-be153a4dad74" providerId="ADAL" clId="{E5334BEF-8672-4CB2-9879-961DEDD0E2F2}" dt="2025-10-11T12:22:09.689" v="409" actId="700"/>
          <ac:spMkLst>
            <pc:docMk/>
            <pc:sldMk cId="3755617053" sldId="2147483586"/>
            <ac:spMk id="2" creationId="{446B0F72-DDDE-6886-2F08-D23D28356BFA}"/>
          </ac:spMkLst>
        </pc:spChg>
        <pc:spChg chg="del mod ord">
          <ac:chgData name="Gita Beyk (Nokia)" userId="daf3c091-1091-49c0-aa67-be153a4dad74" providerId="ADAL" clId="{E5334BEF-8672-4CB2-9879-961DEDD0E2F2}" dt="2025-10-11T12:22:09.689" v="409" actId="700"/>
          <ac:spMkLst>
            <pc:docMk/>
            <pc:sldMk cId="3755617053" sldId="2147483586"/>
            <ac:spMk id="3" creationId="{47863D5E-7C90-56CC-7845-25AB1DB1F48B}"/>
          </ac:spMkLst>
        </pc:spChg>
        <pc:spChg chg="add del mod ord">
          <ac:chgData name="Gita Beyk (Nokia)" userId="daf3c091-1091-49c0-aa67-be153a4dad74" providerId="ADAL" clId="{E5334BEF-8672-4CB2-9879-961DEDD0E2F2}" dt="2025-10-11T12:27:12.858" v="433" actId="700"/>
          <ac:spMkLst>
            <pc:docMk/>
            <pc:sldMk cId="3755617053" sldId="2147483586"/>
            <ac:spMk id="4" creationId="{22346B2A-D138-ACDC-DF61-3CDCA3A65DAF}"/>
          </ac:spMkLst>
        </pc:spChg>
        <pc:spChg chg="add del mod ord">
          <ac:chgData name="Gita Beyk (Nokia)" userId="daf3c091-1091-49c0-aa67-be153a4dad74" providerId="ADAL" clId="{E5334BEF-8672-4CB2-9879-961DEDD0E2F2}" dt="2025-10-11T12:27:12.858" v="433" actId="700"/>
          <ac:spMkLst>
            <pc:docMk/>
            <pc:sldMk cId="3755617053" sldId="2147483586"/>
            <ac:spMk id="5" creationId="{1A393CDC-135E-E6A7-F301-DCED55189BCE}"/>
          </ac:spMkLst>
        </pc:spChg>
        <pc:spChg chg="mod">
          <ac:chgData name="Gita Beyk (Nokia)" userId="daf3c091-1091-49c0-aa67-be153a4dad74" providerId="ADAL" clId="{E5334BEF-8672-4CB2-9879-961DEDD0E2F2}" dt="2025-10-11T12:34:42.296" v="539" actId="1035"/>
          <ac:spMkLst>
            <pc:docMk/>
            <pc:sldMk cId="3755617053" sldId="2147483586"/>
            <ac:spMk id="16" creationId="{57C1C931-C9B5-A79D-EAD6-6736F150214F}"/>
          </ac:spMkLst>
        </pc:spChg>
        <pc:spChg chg="mod">
          <ac:chgData name="Gita Beyk (Nokia)" userId="daf3c091-1091-49c0-aa67-be153a4dad74" providerId="ADAL" clId="{E5334BEF-8672-4CB2-9879-961DEDD0E2F2}" dt="2025-10-11T12:27:29.516" v="436" actId="165"/>
          <ac:spMkLst>
            <pc:docMk/>
            <pc:sldMk cId="3755617053" sldId="2147483586"/>
            <ac:spMk id="20" creationId="{B4DC9126-BEA4-20A1-EB32-465836D2EBB6}"/>
          </ac:spMkLst>
        </pc:spChg>
        <pc:spChg chg="mod">
          <ac:chgData name="Gita Beyk (Nokia)" userId="daf3c091-1091-49c0-aa67-be153a4dad74" providerId="ADAL" clId="{E5334BEF-8672-4CB2-9879-961DEDD0E2F2}" dt="2025-10-11T12:27:29.516" v="436" actId="165"/>
          <ac:spMkLst>
            <pc:docMk/>
            <pc:sldMk cId="3755617053" sldId="2147483586"/>
            <ac:spMk id="25" creationId="{BA7DC856-00C2-E579-57CD-E1C93B65246F}"/>
          </ac:spMkLst>
        </pc:spChg>
        <pc:spChg chg="mod">
          <ac:chgData name="Gita Beyk (Nokia)" userId="daf3c091-1091-49c0-aa67-be153a4dad74" providerId="ADAL" clId="{E5334BEF-8672-4CB2-9879-961DEDD0E2F2}" dt="2025-10-11T12:22:34.914" v="411" actId="164"/>
          <ac:spMkLst>
            <pc:docMk/>
            <pc:sldMk cId="3755617053" sldId="2147483586"/>
            <ac:spMk id="32" creationId="{906FD70F-7E1A-44DD-CA26-8B6DE324730B}"/>
          </ac:spMkLst>
        </pc:spChg>
        <pc:spChg chg="mod">
          <ac:chgData name="Gita Beyk (Nokia)" userId="daf3c091-1091-49c0-aa67-be153a4dad74" providerId="ADAL" clId="{E5334BEF-8672-4CB2-9879-961DEDD0E2F2}" dt="2025-10-11T12:22:34.914" v="411" actId="164"/>
          <ac:spMkLst>
            <pc:docMk/>
            <pc:sldMk cId="3755617053" sldId="2147483586"/>
            <ac:spMk id="33" creationId="{48F79958-28EF-373D-E344-8130333169EB}"/>
          </ac:spMkLst>
        </pc:spChg>
        <pc:spChg chg="mod">
          <ac:chgData name="Gita Beyk (Nokia)" userId="daf3c091-1091-49c0-aa67-be153a4dad74" providerId="ADAL" clId="{E5334BEF-8672-4CB2-9879-961DEDD0E2F2}" dt="2025-10-11T12:27:29.516" v="436" actId="165"/>
          <ac:spMkLst>
            <pc:docMk/>
            <pc:sldMk cId="3755617053" sldId="2147483586"/>
            <ac:spMk id="39" creationId="{850E33DD-5519-8790-DC8F-2018B4782F28}"/>
          </ac:spMkLst>
        </pc:spChg>
        <pc:spChg chg="mod">
          <ac:chgData name="Gita Beyk (Nokia)" userId="daf3c091-1091-49c0-aa67-be153a4dad74" providerId="ADAL" clId="{E5334BEF-8672-4CB2-9879-961DEDD0E2F2}" dt="2025-10-11T12:27:29.516" v="436" actId="165"/>
          <ac:spMkLst>
            <pc:docMk/>
            <pc:sldMk cId="3755617053" sldId="2147483586"/>
            <ac:spMk id="40" creationId="{EE921AEA-33A1-14A1-AD1D-41A0227D057E}"/>
          </ac:spMkLst>
        </pc:spChg>
        <pc:spChg chg="add mod topLvl">
          <ac:chgData name="Gita Beyk (Nokia)" userId="daf3c091-1091-49c0-aa67-be153a4dad74" providerId="ADAL" clId="{E5334BEF-8672-4CB2-9879-961DEDD0E2F2}" dt="2025-10-11T12:32:07.083" v="503" actId="164"/>
          <ac:spMkLst>
            <pc:docMk/>
            <pc:sldMk cId="3755617053" sldId="2147483586"/>
            <ac:spMk id="41" creationId="{77B12585-1D02-69CC-40BE-114BA21FBC09}"/>
          </ac:spMkLst>
        </pc:spChg>
        <pc:spChg chg="mod">
          <ac:chgData name="Gita Beyk (Nokia)" userId="daf3c091-1091-49c0-aa67-be153a4dad74" providerId="ADAL" clId="{E5334BEF-8672-4CB2-9879-961DEDD0E2F2}" dt="2025-10-11T12:32:07.083" v="503" actId="164"/>
          <ac:spMkLst>
            <pc:docMk/>
            <pc:sldMk cId="3755617053" sldId="2147483586"/>
            <ac:spMk id="42" creationId="{05E20A55-B850-BA4E-E4A6-F8492B86E88F}"/>
          </ac:spMkLst>
        </pc:spChg>
        <pc:spChg chg="mod">
          <ac:chgData name="Gita Beyk (Nokia)" userId="daf3c091-1091-49c0-aa67-be153a4dad74" providerId="ADAL" clId="{E5334BEF-8672-4CB2-9879-961DEDD0E2F2}" dt="2025-10-11T12:33:20.659" v="516" actId="14100"/>
          <ac:spMkLst>
            <pc:docMk/>
            <pc:sldMk cId="3755617053" sldId="2147483586"/>
            <ac:spMk id="44" creationId="{5B5C80A1-171F-9CAD-6205-1B66A3E92395}"/>
          </ac:spMkLst>
        </pc:spChg>
        <pc:spChg chg="mod">
          <ac:chgData name="Gita Beyk (Nokia)" userId="daf3c091-1091-49c0-aa67-be153a4dad74" providerId="ADAL" clId="{E5334BEF-8672-4CB2-9879-961DEDD0E2F2}" dt="2025-10-11T12:46:49.323" v="552" actId="14100"/>
          <ac:spMkLst>
            <pc:docMk/>
            <pc:sldMk cId="3755617053" sldId="2147483586"/>
            <ac:spMk id="46" creationId="{5BD01CFD-C2D9-7327-B807-A660EF5EBCDC}"/>
          </ac:spMkLst>
        </pc:spChg>
        <pc:spChg chg="del">
          <ac:chgData name="Gita Beyk (Nokia)" userId="daf3c091-1091-49c0-aa67-be153a4dad74" providerId="ADAL" clId="{E5334BEF-8672-4CB2-9879-961DEDD0E2F2}" dt="2025-10-11T12:30:42.594" v="440" actId="478"/>
          <ac:spMkLst>
            <pc:docMk/>
            <pc:sldMk cId="3755617053" sldId="2147483586"/>
            <ac:spMk id="47" creationId="{3888C77D-0C93-6FB3-8250-F8B2973F36F3}"/>
          </ac:spMkLst>
        </pc:spChg>
        <pc:spChg chg="mod">
          <ac:chgData name="Gita Beyk (Nokia)" userId="daf3c091-1091-49c0-aa67-be153a4dad74" providerId="ADAL" clId="{E5334BEF-8672-4CB2-9879-961DEDD0E2F2}" dt="2025-10-11T12:22:34.914" v="411" actId="164"/>
          <ac:spMkLst>
            <pc:docMk/>
            <pc:sldMk cId="3755617053" sldId="2147483586"/>
            <ac:spMk id="49" creationId="{DEF7D27F-CE9F-5F03-3562-5704A5CEC0AB}"/>
          </ac:spMkLst>
        </pc:spChg>
        <pc:spChg chg="add mod topLvl">
          <ac:chgData name="Gita Beyk (Nokia)" userId="daf3c091-1091-49c0-aa67-be153a4dad74" providerId="ADAL" clId="{E5334BEF-8672-4CB2-9879-961DEDD0E2F2}" dt="2025-10-11T12:27:29.516" v="436" actId="165"/>
          <ac:spMkLst>
            <pc:docMk/>
            <pc:sldMk cId="3755617053" sldId="2147483586"/>
            <ac:spMk id="51" creationId="{21801606-E6CC-2D89-400D-BC8B4BC156BF}"/>
          </ac:spMkLst>
        </pc:spChg>
        <pc:spChg chg="mod">
          <ac:chgData name="Gita Beyk (Nokia)" userId="daf3c091-1091-49c0-aa67-be153a4dad74" providerId="ADAL" clId="{E5334BEF-8672-4CB2-9879-961DEDD0E2F2}" dt="2025-10-11T12:27:24.275" v="435" actId="207"/>
          <ac:spMkLst>
            <pc:docMk/>
            <pc:sldMk cId="3755617053" sldId="2147483586"/>
            <ac:spMk id="52" creationId="{8475C7BD-0039-6467-E029-3BCBA72CB419}"/>
          </ac:spMkLst>
        </pc:spChg>
        <pc:spChg chg="mod">
          <ac:chgData name="Gita Beyk (Nokia)" userId="daf3c091-1091-49c0-aa67-be153a4dad74" providerId="ADAL" clId="{E5334BEF-8672-4CB2-9879-961DEDD0E2F2}" dt="2025-10-11T12:33:58.086" v="522" actId="692"/>
          <ac:spMkLst>
            <pc:docMk/>
            <pc:sldMk cId="3755617053" sldId="2147483586"/>
            <ac:spMk id="54" creationId="{21BDF973-FB1C-1549-F73A-4CECFEB28E15}"/>
          </ac:spMkLst>
        </pc:spChg>
        <pc:spChg chg="mod">
          <ac:chgData name="Gita Beyk (Nokia)" userId="daf3c091-1091-49c0-aa67-be153a4dad74" providerId="ADAL" clId="{E5334BEF-8672-4CB2-9879-961DEDD0E2F2}" dt="2025-10-11T12:33:58.086" v="522" actId="692"/>
          <ac:spMkLst>
            <pc:docMk/>
            <pc:sldMk cId="3755617053" sldId="2147483586"/>
            <ac:spMk id="55" creationId="{72F51B45-E4EC-F06B-4423-81F75A6DC062}"/>
          </ac:spMkLst>
        </pc:spChg>
        <pc:spChg chg="add mod topLvl">
          <ac:chgData name="Gita Beyk (Nokia)" userId="daf3c091-1091-49c0-aa67-be153a4dad74" providerId="ADAL" clId="{E5334BEF-8672-4CB2-9879-961DEDD0E2F2}" dt="2025-10-11T12:34:15.751" v="530" actId="692"/>
          <ac:spMkLst>
            <pc:docMk/>
            <pc:sldMk cId="3755617053" sldId="2147483586"/>
            <ac:spMk id="57" creationId="{DFAD89C4-AF92-BAE1-84B2-4066C0EB4EF0}"/>
          </ac:spMkLst>
        </pc:spChg>
        <pc:spChg chg="add mod topLvl">
          <ac:chgData name="Gita Beyk (Nokia)" userId="daf3c091-1091-49c0-aa67-be153a4dad74" providerId="ADAL" clId="{E5334BEF-8672-4CB2-9879-961DEDD0E2F2}" dt="2025-10-11T12:27:29.516" v="436" actId="165"/>
          <ac:spMkLst>
            <pc:docMk/>
            <pc:sldMk cId="3755617053" sldId="2147483586"/>
            <ac:spMk id="58" creationId="{0F223115-F67E-DD44-2652-002C94B2CC4C}"/>
          </ac:spMkLst>
        </pc:spChg>
        <pc:spChg chg="mod">
          <ac:chgData name="Gita Beyk (Nokia)" userId="daf3c091-1091-49c0-aa67-be153a4dad74" providerId="ADAL" clId="{E5334BEF-8672-4CB2-9879-961DEDD0E2F2}" dt="2025-10-11T12:34:21.933" v="534" actId="692"/>
          <ac:spMkLst>
            <pc:docMk/>
            <pc:sldMk cId="3755617053" sldId="2147483586"/>
            <ac:spMk id="60" creationId="{3D4844B0-78BB-826B-07B6-93C8BD829E0F}"/>
          </ac:spMkLst>
        </pc:spChg>
        <pc:spChg chg="mod">
          <ac:chgData name="Gita Beyk (Nokia)" userId="daf3c091-1091-49c0-aa67-be153a4dad74" providerId="ADAL" clId="{E5334BEF-8672-4CB2-9879-961DEDD0E2F2}" dt="2025-10-11T12:34:21.933" v="534" actId="692"/>
          <ac:spMkLst>
            <pc:docMk/>
            <pc:sldMk cId="3755617053" sldId="2147483586"/>
            <ac:spMk id="61" creationId="{B937E2AD-DBE5-176E-E33D-AD9A775F5A65}"/>
          </ac:spMkLst>
        </pc:spChg>
        <pc:spChg chg="mod">
          <ac:chgData name="Gita Beyk (Nokia)" userId="daf3c091-1091-49c0-aa67-be153a4dad74" providerId="ADAL" clId="{E5334BEF-8672-4CB2-9879-961DEDD0E2F2}" dt="2025-10-11T12:34:21.933" v="534" actId="692"/>
          <ac:spMkLst>
            <pc:docMk/>
            <pc:sldMk cId="3755617053" sldId="2147483586"/>
            <ac:spMk id="62" creationId="{D89FDD3F-9866-B203-111A-B83D4601B9AE}"/>
          </ac:spMkLst>
        </pc:spChg>
        <pc:spChg chg="mod">
          <ac:chgData name="Gita Beyk (Nokia)" userId="daf3c091-1091-49c0-aa67-be153a4dad74" providerId="ADAL" clId="{E5334BEF-8672-4CB2-9879-961DEDD0E2F2}" dt="2025-10-11T12:34:21.933" v="534" actId="692"/>
          <ac:spMkLst>
            <pc:docMk/>
            <pc:sldMk cId="3755617053" sldId="2147483586"/>
            <ac:spMk id="63" creationId="{5220B6DD-836D-EA59-A789-3BE228F130BA}"/>
          </ac:spMkLst>
        </pc:spChg>
        <pc:spChg chg="mod">
          <ac:chgData name="Gita Beyk (Nokia)" userId="daf3c091-1091-49c0-aa67-be153a4dad74" providerId="ADAL" clId="{E5334BEF-8672-4CB2-9879-961DEDD0E2F2}" dt="2025-10-11T12:34:21.933" v="534" actId="692"/>
          <ac:spMkLst>
            <pc:docMk/>
            <pc:sldMk cId="3755617053" sldId="2147483586"/>
            <ac:spMk id="64" creationId="{330B3FD2-89B1-B58E-63BA-ED8F67A1A4A8}"/>
          </ac:spMkLst>
        </pc:spChg>
        <pc:spChg chg="mod">
          <ac:chgData name="Gita Beyk (Nokia)" userId="daf3c091-1091-49c0-aa67-be153a4dad74" providerId="ADAL" clId="{E5334BEF-8672-4CB2-9879-961DEDD0E2F2}" dt="2025-10-11T12:34:21.933" v="534" actId="692"/>
          <ac:spMkLst>
            <pc:docMk/>
            <pc:sldMk cId="3755617053" sldId="2147483586"/>
            <ac:spMk id="65" creationId="{832226CA-4A05-187F-A8D9-0751EC74AA1D}"/>
          </ac:spMkLst>
        </pc:spChg>
        <pc:spChg chg="mod">
          <ac:chgData name="Gita Beyk (Nokia)" userId="daf3c091-1091-49c0-aa67-be153a4dad74" providerId="ADAL" clId="{E5334BEF-8672-4CB2-9879-961DEDD0E2F2}" dt="2025-10-11T12:34:21.933" v="534" actId="692"/>
          <ac:spMkLst>
            <pc:docMk/>
            <pc:sldMk cId="3755617053" sldId="2147483586"/>
            <ac:spMk id="66" creationId="{D8A50BFC-51DC-D3DB-50BD-438E72603967}"/>
          </ac:spMkLst>
        </pc:spChg>
        <pc:spChg chg="mod">
          <ac:chgData name="Gita Beyk (Nokia)" userId="daf3c091-1091-49c0-aa67-be153a4dad74" providerId="ADAL" clId="{E5334BEF-8672-4CB2-9879-961DEDD0E2F2}" dt="2025-10-11T12:34:21.933" v="534" actId="692"/>
          <ac:spMkLst>
            <pc:docMk/>
            <pc:sldMk cId="3755617053" sldId="2147483586"/>
            <ac:spMk id="67" creationId="{2FBA242E-C635-C0AB-2391-49867D0ABF90}"/>
          </ac:spMkLst>
        </pc:spChg>
        <pc:spChg chg="mod">
          <ac:chgData name="Gita Beyk (Nokia)" userId="daf3c091-1091-49c0-aa67-be153a4dad74" providerId="ADAL" clId="{E5334BEF-8672-4CB2-9879-961DEDD0E2F2}" dt="2025-10-11T12:34:07.389" v="524" actId="692"/>
          <ac:spMkLst>
            <pc:docMk/>
            <pc:sldMk cId="3755617053" sldId="2147483586"/>
            <ac:spMk id="72" creationId="{9226359B-89F0-4B38-E50B-191D5A3AFF07}"/>
          </ac:spMkLst>
        </pc:spChg>
        <pc:spChg chg="mod">
          <ac:chgData name="Gita Beyk (Nokia)" userId="daf3c091-1091-49c0-aa67-be153a4dad74" providerId="ADAL" clId="{E5334BEF-8672-4CB2-9879-961DEDD0E2F2}" dt="2025-10-11T12:34:07.389" v="524" actId="692"/>
          <ac:spMkLst>
            <pc:docMk/>
            <pc:sldMk cId="3755617053" sldId="2147483586"/>
            <ac:spMk id="73" creationId="{747E957B-6D07-2062-9EE2-A047CC4F1ACE}"/>
          </ac:spMkLst>
        </pc:spChg>
        <pc:spChg chg="mod">
          <ac:chgData name="Gita Beyk (Nokia)" userId="daf3c091-1091-49c0-aa67-be153a4dad74" providerId="ADAL" clId="{E5334BEF-8672-4CB2-9879-961DEDD0E2F2}" dt="2025-10-11T12:27:47.254" v="437" actId="404"/>
          <ac:spMkLst>
            <pc:docMk/>
            <pc:sldMk cId="3755617053" sldId="2147483586"/>
            <ac:spMk id="75" creationId="{A7ACA2C4-7366-F655-309F-F9F3B9859183}"/>
          </ac:spMkLst>
        </pc:spChg>
        <pc:spChg chg="mod">
          <ac:chgData name="Gita Beyk (Nokia)" userId="daf3c091-1091-49c0-aa67-be153a4dad74" providerId="ADAL" clId="{E5334BEF-8672-4CB2-9879-961DEDD0E2F2}" dt="2025-10-11T12:33:54.701" v="520" actId="692"/>
          <ac:spMkLst>
            <pc:docMk/>
            <pc:sldMk cId="3755617053" sldId="2147483586"/>
            <ac:spMk id="81" creationId="{D926D122-6A4C-B515-797B-1CA5D10B459E}"/>
          </ac:spMkLst>
        </pc:spChg>
        <pc:spChg chg="mod">
          <ac:chgData name="Gita Beyk (Nokia)" userId="daf3c091-1091-49c0-aa67-be153a4dad74" providerId="ADAL" clId="{E5334BEF-8672-4CB2-9879-961DEDD0E2F2}" dt="2025-10-11T12:33:54.701" v="520" actId="692"/>
          <ac:spMkLst>
            <pc:docMk/>
            <pc:sldMk cId="3755617053" sldId="2147483586"/>
            <ac:spMk id="82" creationId="{7E5215E3-4D24-5886-CC23-D42F533C5355}"/>
          </ac:spMkLst>
        </pc:spChg>
        <pc:spChg chg="mod">
          <ac:chgData name="Gita Beyk (Nokia)" userId="daf3c091-1091-49c0-aa67-be153a4dad74" providerId="ADAL" clId="{E5334BEF-8672-4CB2-9879-961DEDD0E2F2}" dt="2025-10-11T12:24:59.470" v="432" actId="14100"/>
          <ac:spMkLst>
            <pc:docMk/>
            <pc:sldMk cId="3755617053" sldId="2147483586"/>
            <ac:spMk id="89" creationId="{2AB5931B-6E4D-7A6A-BCE5-08BDB1236655}"/>
          </ac:spMkLst>
        </pc:spChg>
        <pc:spChg chg="del">
          <ac:chgData name="Gita Beyk (Nokia)" userId="daf3c091-1091-49c0-aa67-be153a4dad74" providerId="ADAL" clId="{E5334BEF-8672-4CB2-9879-961DEDD0E2F2}" dt="2025-10-11T12:24:55.628" v="431" actId="478"/>
          <ac:spMkLst>
            <pc:docMk/>
            <pc:sldMk cId="3755617053" sldId="2147483586"/>
            <ac:spMk id="90" creationId="{9F76091B-AEBF-5690-D39D-6027E9749895}"/>
          </ac:spMkLst>
        </pc:spChg>
        <pc:spChg chg="add mod ord">
          <ac:chgData name="Gita Beyk (Nokia)" userId="daf3c091-1091-49c0-aa67-be153a4dad74" providerId="ADAL" clId="{E5334BEF-8672-4CB2-9879-961DEDD0E2F2}" dt="2025-10-11T12:36:06.713" v="548"/>
          <ac:spMkLst>
            <pc:docMk/>
            <pc:sldMk cId="3755617053" sldId="2147483586"/>
            <ac:spMk id="92" creationId="{82577BFA-6775-B1AA-6C4E-02E79428B90D}"/>
          </ac:spMkLst>
        </pc:spChg>
        <pc:spChg chg="add mod ord">
          <ac:chgData name="Gita Beyk (Nokia)" userId="daf3c091-1091-49c0-aa67-be153a4dad74" providerId="ADAL" clId="{E5334BEF-8672-4CB2-9879-961DEDD0E2F2}" dt="2025-10-11T12:40:09.040" v="551"/>
          <ac:spMkLst>
            <pc:docMk/>
            <pc:sldMk cId="3755617053" sldId="2147483586"/>
            <ac:spMk id="93" creationId="{479D71AB-D548-0D2C-2821-691F2C4026DC}"/>
          </ac:spMkLst>
        </pc:spChg>
        <pc:grpChg chg="mod">
          <ac:chgData name="Gita Beyk (Nokia)" userId="daf3c091-1091-49c0-aa67-be153a4dad74" providerId="ADAL" clId="{E5334BEF-8672-4CB2-9879-961DEDD0E2F2}" dt="2025-10-11T12:47:54.566" v="554" actId="1036"/>
          <ac:grpSpMkLst>
            <pc:docMk/>
            <pc:sldMk cId="3755617053" sldId="2147483586"/>
            <ac:grpSpMk id="76" creationId="{F3F6FDCE-50BE-1B60-31A4-B5FEFFB1E3CA}"/>
          </ac:grpSpMkLst>
        </pc:grpChg>
        <pc:grpChg chg="mod">
          <ac:chgData name="Gita Beyk (Nokia)" userId="daf3c091-1091-49c0-aa67-be153a4dad74" providerId="ADAL" clId="{E5334BEF-8672-4CB2-9879-961DEDD0E2F2}" dt="2025-10-11T12:23:37.866" v="418" actId="1037"/>
          <ac:grpSpMkLst>
            <pc:docMk/>
            <pc:sldMk cId="3755617053" sldId="2147483586"/>
            <ac:grpSpMk id="91" creationId="{F19D6CB4-95BC-512C-80E0-55D0905D9042}"/>
          </ac:grpSpMkLst>
        </pc:grpChg>
        <pc:grpChg chg="add mod">
          <ac:chgData name="Gita Beyk (Nokia)" userId="daf3c091-1091-49c0-aa67-be153a4dad74" providerId="ADAL" clId="{E5334BEF-8672-4CB2-9879-961DEDD0E2F2}" dt="2025-10-11T12:32:19.188" v="504" actId="1076"/>
          <ac:grpSpMkLst>
            <pc:docMk/>
            <pc:sldMk cId="3755617053" sldId="2147483586"/>
            <ac:grpSpMk id="97" creationId="{42627F63-89E4-C51E-6A76-375C91F87887}"/>
          </ac:grpSpMkLst>
        </pc:grpChg>
        <pc:picChg chg="mod">
          <ac:chgData name="Gita Beyk (Nokia)" userId="daf3c091-1091-49c0-aa67-be153a4dad74" providerId="ADAL" clId="{E5334BEF-8672-4CB2-9879-961DEDD0E2F2}" dt="2025-10-11T12:34:36.367" v="537" actId="692"/>
          <ac:picMkLst>
            <pc:docMk/>
            <pc:sldMk cId="3755617053" sldId="2147483586"/>
            <ac:picMk id="29" creationId="{8E791EE7-C884-D3C0-5E18-9AE55C176CF1}"/>
          </ac:picMkLst>
        </pc:picChg>
        <pc:picChg chg="mod">
          <ac:chgData name="Gita Beyk (Nokia)" userId="daf3c091-1091-49c0-aa67-be153a4dad74" providerId="ADAL" clId="{E5334BEF-8672-4CB2-9879-961DEDD0E2F2}" dt="2025-10-11T12:34:07.389" v="524" actId="692"/>
          <ac:picMkLst>
            <pc:docMk/>
            <pc:sldMk cId="3755617053" sldId="2147483586"/>
            <ac:picMk id="71" creationId="{BD8845C1-C9A1-4C04-1DBC-07969BD6DEEF}"/>
          </ac:picMkLst>
        </pc:picChg>
        <pc:picChg chg="add mod">
          <ac:chgData name="Gita Beyk (Nokia)" userId="daf3c091-1091-49c0-aa67-be153a4dad74" providerId="ADAL" clId="{E5334BEF-8672-4CB2-9879-961DEDD0E2F2}" dt="2025-10-11T12:33:29.313" v="518" actId="692"/>
          <ac:picMkLst>
            <pc:docMk/>
            <pc:sldMk cId="3755617053" sldId="2147483586"/>
            <ac:picMk id="94" creationId="{37847CA0-14E5-82CC-99B8-7B22270E1965}"/>
          </ac:picMkLst>
        </pc:picChg>
        <pc:picChg chg="add mod">
          <ac:chgData name="Gita Beyk (Nokia)" userId="daf3c091-1091-49c0-aa67-be153a4dad74" providerId="ADAL" clId="{E5334BEF-8672-4CB2-9879-961DEDD0E2F2}" dt="2025-10-11T12:32:48.608" v="509" actId="1076"/>
          <ac:picMkLst>
            <pc:docMk/>
            <pc:sldMk cId="3755617053" sldId="2147483586"/>
            <ac:picMk id="95" creationId="{C6586BD3-AC4C-C2DA-A8C9-82681B4C93F3}"/>
          </ac:picMkLst>
        </pc:picChg>
        <pc:cxnChg chg="mod">
          <ac:chgData name="Gita Beyk (Nokia)" userId="daf3c091-1091-49c0-aa67-be153a4dad74" providerId="ADAL" clId="{E5334BEF-8672-4CB2-9879-961DEDD0E2F2}" dt="2025-10-11T12:32:19.188" v="504" actId="1076"/>
          <ac:cxnSpMkLst>
            <pc:docMk/>
            <pc:sldMk cId="3755617053" sldId="2147483586"/>
            <ac:cxnSpMk id="43" creationId="{9A850CCC-5E71-C3EB-1A4F-4A9079938605}"/>
          </ac:cxnSpMkLst>
        </pc:cxnChg>
        <pc:cxnChg chg="mod">
          <ac:chgData name="Gita Beyk (Nokia)" userId="daf3c091-1091-49c0-aa67-be153a4dad74" providerId="ADAL" clId="{E5334BEF-8672-4CB2-9879-961DEDD0E2F2}" dt="2025-10-11T12:34:26.624" v="536" actId="692"/>
          <ac:cxnSpMkLst>
            <pc:docMk/>
            <pc:sldMk cId="3755617053" sldId="2147483586"/>
            <ac:cxnSpMk id="56" creationId="{BFA833F0-D994-03FB-6744-B19DA188EEE8}"/>
          </ac:cxnSpMkLst>
        </pc:cxnChg>
        <pc:cxnChg chg="mod">
          <ac:chgData name="Gita Beyk (Nokia)" userId="daf3c091-1091-49c0-aa67-be153a4dad74" providerId="ADAL" clId="{E5334BEF-8672-4CB2-9879-961DEDD0E2F2}" dt="2025-10-11T12:34:07.389" v="524" actId="692"/>
          <ac:cxnSpMkLst>
            <pc:docMk/>
            <pc:sldMk cId="3755617053" sldId="2147483586"/>
            <ac:cxnSpMk id="74" creationId="{B9EB98A5-1EE3-C8ED-0FC3-A61DADD4C942}"/>
          </ac:cxnSpMkLst>
        </pc:cxnChg>
        <pc:cxnChg chg="mod">
          <ac:chgData name="Gita Beyk (Nokia)" userId="daf3c091-1091-49c0-aa67-be153a4dad74" providerId="ADAL" clId="{E5334BEF-8672-4CB2-9879-961DEDD0E2F2}" dt="2025-10-11T12:35:16.674" v="543" actId="692"/>
          <ac:cxnSpMkLst>
            <pc:docMk/>
            <pc:sldMk cId="3755617053" sldId="2147483586"/>
            <ac:cxnSpMk id="83" creationId="{0AB532EE-B76E-9AEF-4904-828FD033A5A2}"/>
          </ac:cxnSpMkLst>
        </pc:cxnChg>
        <pc:cxnChg chg="mod">
          <ac:chgData name="Gita Beyk (Nokia)" userId="daf3c091-1091-49c0-aa67-be153a4dad74" providerId="ADAL" clId="{E5334BEF-8672-4CB2-9879-961DEDD0E2F2}" dt="2025-10-11T12:35:13.990" v="541" actId="692"/>
          <ac:cxnSpMkLst>
            <pc:docMk/>
            <pc:sldMk cId="3755617053" sldId="2147483586"/>
            <ac:cxnSpMk id="84" creationId="{AA926AE1-3A13-F84A-93F7-263139A7187B}"/>
          </ac:cxnSpMkLst>
        </pc:cxnChg>
        <pc:cxnChg chg="mod">
          <ac:chgData name="Gita Beyk (Nokia)" userId="daf3c091-1091-49c0-aa67-be153a4dad74" providerId="ADAL" clId="{E5334BEF-8672-4CB2-9879-961DEDD0E2F2}" dt="2025-10-11T12:35:25.609" v="545" actId="692"/>
          <ac:cxnSpMkLst>
            <pc:docMk/>
            <pc:sldMk cId="3755617053" sldId="2147483586"/>
            <ac:cxnSpMk id="87" creationId="{9C118D7A-01D6-311F-330F-243351D1A39E}"/>
          </ac:cxnSpMkLst>
        </pc:cxnChg>
        <pc:cxnChg chg="mod">
          <ac:chgData name="Gita Beyk (Nokia)" userId="daf3c091-1091-49c0-aa67-be153a4dad74" providerId="ADAL" clId="{E5334BEF-8672-4CB2-9879-961DEDD0E2F2}" dt="2025-10-11T12:35:28.942" v="547" actId="692"/>
          <ac:cxnSpMkLst>
            <pc:docMk/>
            <pc:sldMk cId="3755617053" sldId="2147483586"/>
            <ac:cxnSpMk id="88" creationId="{B9E115EF-17BD-0A60-E307-6D9A184FAF7A}"/>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B4792F-1C1F-0D17-7AA4-5C5020823D8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7D83F5-344D-BAE4-C8A2-71BA3CC5E41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DF5385-C229-4E76-AB53-F96E0BF89089}" type="datetimeFigureOut">
              <a:rPr lang="en-US" smtClean="0"/>
              <a:t>10/11/2025</a:t>
            </a:fld>
            <a:endParaRPr lang="en-US"/>
          </a:p>
        </p:txBody>
      </p:sp>
      <p:sp>
        <p:nvSpPr>
          <p:cNvPr id="4" name="Footer Placeholder 3">
            <a:extLst>
              <a:ext uri="{FF2B5EF4-FFF2-40B4-BE49-F238E27FC236}">
                <a16:creationId xmlns:a16="http://schemas.microsoft.com/office/drawing/2014/main" id="{99E43308-3D00-ED32-3882-ECB453AF02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3047575-0E03-09FC-41EA-B8C221864F9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0760E2-E849-4EFC-A610-8FAC19CC5578}" type="slidenum">
              <a:rPr lang="en-US" smtClean="0"/>
              <a:t>‹#›</a:t>
            </a:fld>
            <a:endParaRPr lang="en-US"/>
          </a:p>
        </p:txBody>
      </p:sp>
    </p:spTree>
    <p:extLst>
      <p:ext uri="{BB962C8B-B14F-4D97-AF65-F5344CB8AC3E}">
        <p14:creationId xmlns:p14="http://schemas.microsoft.com/office/powerpoint/2010/main" val="20661069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03831C-DEBA-4A3A-8C36-FD8115E217DA}" type="datetimeFigureOut">
              <a:rPr lang="en-US" smtClean="0"/>
              <a:t>10/11/2025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D4EF5B-ECC8-43EE-A509-D601DDF42AD0}" type="slidenum">
              <a:rPr lang="en-US" smtClean="0"/>
              <a:t>‹#›</a:t>
            </a:fld>
            <a:endParaRPr lang="en-US"/>
          </a:p>
        </p:txBody>
      </p:sp>
    </p:spTree>
    <p:extLst>
      <p:ext uri="{BB962C8B-B14F-4D97-AF65-F5344CB8AC3E}">
        <p14:creationId xmlns:p14="http://schemas.microsoft.com/office/powerpoint/2010/main" val="211518043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35249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5C6C92-4B01-C322-A501-6B630EEC9B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EB3C2D-5E4C-D2D4-A9E8-9AFBEAAA80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E32A95-5BC6-4DB6-F2FD-F0466EAA39C2}"/>
              </a:ext>
            </a:extLst>
          </p:cNvPr>
          <p:cNvSpPr>
            <a:spLocks noGrp="1"/>
          </p:cNvSpPr>
          <p:nvPr>
            <p:ph type="body" idx="1"/>
          </p:nvPr>
        </p:nvSpPr>
        <p:spPr/>
        <p:txBody>
          <a:bodyPr/>
          <a:lstStyle/>
          <a:p>
            <a:r>
              <a:rPr lang="en-US" dirty="0"/>
              <a:t>A prototype of such an AI assistant exists for NSP – it’s called NSP Assistant It leverages ChatGPT and has a complete knowledge of the NSP documentation.</a:t>
            </a:r>
          </a:p>
          <a:p>
            <a:r>
              <a:rPr lang="en-US" dirty="0"/>
              <a:t>With NSP Assistant , the end user can quickly and efficiently operate the network by asking any questions on how the network state and how to do things. NSP Assistant  will provide options available to the end user. This way of getting information actually lowers the barrier for operators that want to use NSP and are not familiar with it.</a:t>
            </a:r>
          </a:p>
          <a:p>
            <a:pPr marL="181240" indent="-181240" defTabSz="724960">
              <a:buFont typeface="Arial" panose="020B0604020202020204" pitchFamily="34" charset="0"/>
              <a:buChar char="•"/>
              <a:defRPr/>
            </a:pPr>
            <a:r>
              <a:rPr lang="en-US" dirty="0">
                <a:solidFill>
                  <a:schemeClr val="tx2"/>
                </a:solidFill>
                <a:latin typeface="-apple-system"/>
              </a:rPr>
              <a:t>Knowledge assistant = Explains functionalities and how to access them from the UI or API. </a:t>
            </a:r>
          </a:p>
          <a:p>
            <a:pPr marL="181240" indent="-181240" defTabSz="724960">
              <a:buFont typeface="Arial" panose="020B0604020202020204" pitchFamily="34" charset="0"/>
              <a:buChar char="•"/>
              <a:defRPr/>
            </a:pPr>
            <a:r>
              <a:rPr lang="en-US" dirty="0">
                <a:latin typeface="-apple-system"/>
              </a:rPr>
              <a:t>Artifact assistance = Makes it easier to create draft artifacts (like intents, workflows), explain artifacts, </a:t>
            </a:r>
            <a:r>
              <a:rPr lang="en-US" dirty="0">
                <a:solidFill>
                  <a:schemeClr val="tx2"/>
                </a:solidFill>
                <a:latin typeface="-apple-system"/>
              </a:rPr>
              <a:t>a</a:t>
            </a:r>
            <a:r>
              <a:rPr lang="en-US" dirty="0">
                <a:solidFill>
                  <a:schemeClr val="tx2"/>
                </a:solidFill>
              </a:rPr>
              <a:t>ssist to translate and explain APIs</a:t>
            </a:r>
            <a:r>
              <a:rPr lang="en-US" dirty="0">
                <a:solidFill>
                  <a:schemeClr val="tx2"/>
                </a:solidFill>
                <a:latin typeface="-apple-system"/>
              </a:rPr>
              <a:t>, documentation of artifacts &amp; APIs. </a:t>
            </a:r>
          </a:p>
          <a:p>
            <a:pPr marL="181240" indent="-181240" defTabSz="724960">
              <a:buFont typeface="Arial" panose="020B0604020202020204" pitchFamily="34" charset="0"/>
              <a:buChar char="•"/>
              <a:defRPr/>
            </a:pPr>
            <a:r>
              <a:rPr lang="en-US" dirty="0"/>
              <a:t>Troubleshooting assistance = </a:t>
            </a:r>
            <a:r>
              <a:rPr lang="en-US" dirty="0">
                <a:solidFill>
                  <a:schemeClr val="tx2"/>
                </a:solidFill>
                <a:latin typeface="-apple-system"/>
              </a:rPr>
              <a:t>Help troubleshoot the network &amp; system.</a:t>
            </a:r>
            <a:endParaRPr lang="en-US" dirty="0"/>
          </a:p>
          <a:p>
            <a:pPr marL="181240" indent="-181240" defTabSz="724960">
              <a:buFont typeface="Arial" panose="020B0604020202020204" pitchFamily="34" charset="0"/>
              <a:buChar char="•"/>
              <a:defRPr/>
            </a:pPr>
            <a:r>
              <a:rPr lang="en-US" dirty="0">
                <a:latin typeface="-apple-system"/>
              </a:rPr>
              <a:t>Dashboard assistance = Assist to generate drafts for customized dashboards for custom visualization.</a:t>
            </a:r>
          </a:p>
        </p:txBody>
      </p:sp>
      <p:sp>
        <p:nvSpPr>
          <p:cNvPr id="4" name="Slide Number Placeholder 3">
            <a:extLst>
              <a:ext uri="{FF2B5EF4-FFF2-40B4-BE49-F238E27FC236}">
                <a16:creationId xmlns:a16="http://schemas.microsoft.com/office/drawing/2014/main" id="{AA772E4C-25EF-523D-DD16-CECAFBEB86B0}"/>
              </a:ext>
            </a:extLst>
          </p:cNvPr>
          <p:cNvSpPr>
            <a:spLocks noGrp="1"/>
          </p:cNvSpPr>
          <p:nvPr>
            <p:ph type="sldNum" sz="quarter" idx="5"/>
          </p:nvPr>
        </p:nvSpPr>
        <p:spPr/>
        <p:txBody>
          <a:bodyPr/>
          <a:lstStyle/>
          <a:p>
            <a:pPr marL="0" marR="0" lvl="0" indent="0" algn="r" defTabSz="483307" rtl="0" eaLnBrk="1" fontAlgn="auto" latinLnBrk="0" hangingPunct="1">
              <a:lnSpc>
                <a:spcPct val="100000"/>
              </a:lnSpc>
              <a:spcBef>
                <a:spcPts val="0"/>
              </a:spcBef>
              <a:spcAft>
                <a:spcPts val="0"/>
              </a:spcAft>
              <a:buClrTx/>
              <a:buSzTx/>
              <a:buFontTx/>
              <a:buNone/>
              <a:tabLst/>
              <a:defRPr/>
            </a:pPr>
            <a:fld id="{58D4EF5B-ECC8-43EE-A509-D601DDF42AD0}" type="slidenum">
              <a:rPr kumimoji="0" lang="en-US" sz="1300" b="0" i="0" u="none" strike="noStrike" kern="1200" cap="none" spc="0" normalizeH="0" baseline="0" noProof="0">
                <a:ln>
                  <a:noFill/>
                </a:ln>
                <a:solidFill>
                  <a:prstClr val="black"/>
                </a:solidFill>
                <a:effectLst/>
                <a:uLnTx/>
                <a:uFillTx/>
                <a:latin typeface="Nokia Pure Text Light"/>
                <a:ea typeface="+mn-ea"/>
                <a:cs typeface="+mn-cs"/>
              </a:rPr>
              <a:pPr marL="0" marR="0" lvl="0" indent="0" algn="r" defTabSz="483307" rtl="0" eaLnBrk="1" fontAlgn="auto" latinLnBrk="0" hangingPunct="1">
                <a:lnSpc>
                  <a:spcPct val="100000"/>
                </a:lnSpc>
                <a:spcBef>
                  <a:spcPts val="0"/>
                </a:spcBef>
                <a:spcAft>
                  <a:spcPts val="0"/>
                </a:spcAft>
                <a:buClrTx/>
                <a:buSzTx/>
                <a:buFontTx/>
                <a:buNone/>
                <a:tabLst/>
                <a:defRPr/>
              </a:pPr>
              <a:t>10</a:t>
            </a:fld>
            <a:endParaRPr kumimoji="0" lang="en-US" sz="1300" b="0" i="0" u="none" strike="noStrike" kern="1200" cap="none" spc="0" normalizeH="0" baseline="0" noProof="0">
              <a:ln>
                <a:noFill/>
              </a:ln>
              <a:solidFill>
                <a:prstClr val="black"/>
              </a:solidFill>
              <a:effectLst/>
              <a:uLnTx/>
              <a:uFillTx/>
              <a:latin typeface="Nokia Pure Text Light"/>
              <a:ea typeface="+mn-ea"/>
              <a:cs typeface="+mn-cs"/>
            </a:endParaRPr>
          </a:p>
        </p:txBody>
      </p:sp>
    </p:spTree>
    <p:extLst>
      <p:ext uri="{BB962C8B-B14F-4D97-AF65-F5344CB8AC3E}">
        <p14:creationId xmlns:p14="http://schemas.microsoft.com/office/powerpoint/2010/main" val="2110786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00646-A262-1700-4C23-9E17D84A4F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B5F9D2-C4DE-EE1E-2C09-1504789563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A497C2-6B94-709F-85BC-516F2EB26776}"/>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sz="800" dirty="0">
              <a:solidFill>
                <a:srgbClr val="1F497D"/>
              </a:solidFill>
              <a:effectLst/>
              <a:latin typeface="Calibri" panose="020F0502020204030204" pitchFamily="34" charset="0"/>
              <a:ea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414C0C49-BDEF-7E53-6A3A-DC9CEEDA7DD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Nokia Pure Text 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Nokia Pure Text Light"/>
              <a:ea typeface="+mn-ea"/>
              <a:cs typeface="+mn-cs"/>
            </a:endParaRPr>
          </a:p>
        </p:txBody>
      </p:sp>
    </p:spTree>
    <p:extLst>
      <p:ext uri="{BB962C8B-B14F-4D97-AF65-F5344CB8AC3E}">
        <p14:creationId xmlns:p14="http://schemas.microsoft.com/office/powerpoint/2010/main" val="1459314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7ABCC-21B3-0516-D5F4-15B0BDF78F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AAA7E2-A71E-9AD6-0377-F0D7A647B52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AF0856-01FD-8444-C77A-15AFA7BB2DE0}"/>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sz="800" dirty="0">
              <a:solidFill>
                <a:srgbClr val="1F497D"/>
              </a:solidFill>
              <a:effectLst/>
              <a:latin typeface="Calibri" panose="020F0502020204030204" pitchFamily="34" charset="0"/>
              <a:ea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23DB24AF-4374-80AC-DFAE-3AF007CB309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Nokia Pure Text 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Nokia Pure Text Light"/>
              <a:ea typeface="+mn-ea"/>
              <a:cs typeface="+mn-cs"/>
            </a:endParaRPr>
          </a:p>
        </p:txBody>
      </p:sp>
    </p:spTree>
    <p:extLst>
      <p:ext uri="{BB962C8B-B14F-4D97-AF65-F5344CB8AC3E}">
        <p14:creationId xmlns:p14="http://schemas.microsoft.com/office/powerpoint/2010/main" val="2665476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sz="900" b="1" dirty="0"/>
              <a:t>With the cross-domain coordination (CDC) app/tool on NSP &amp; T-API connection of WS NOC/RC</a:t>
            </a:r>
            <a:r>
              <a:rPr lang="en-US" sz="900" dirty="0"/>
              <a:t> you enable basic feature set such as </a:t>
            </a:r>
            <a:r>
              <a:rPr lang="en-US" sz="900" b="1" dirty="0"/>
              <a:t>SSO</a:t>
            </a:r>
            <a:r>
              <a:rPr lang="en-US" sz="900" dirty="0"/>
              <a:t>, </a:t>
            </a:r>
            <a:r>
              <a:rPr lang="en-US" sz="900" b="1" dirty="0"/>
              <a:t>common topology map </a:t>
            </a:r>
            <a:r>
              <a:rPr lang="en-US" sz="900" dirty="0"/>
              <a:t>with end-to-end view (color coding on node/link alarms), </a:t>
            </a:r>
            <a:r>
              <a:rPr lang="en-US" sz="900" b="1" dirty="0"/>
              <a:t>common assurance web app &amp; inventory overview </a:t>
            </a:r>
            <a:br>
              <a:rPr lang="en-US" sz="900" b="1" dirty="0"/>
            </a:br>
            <a:r>
              <a:rPr lang="en-US" sz="900" b="1" dirty="0"/>
              <a:t>plus a set-of implemented use cases  </a:t>
            </a:r>
            <a:r>
              <a:rPr lang="en-US" sz="900" dirty="0"/>
              <a:t>AND using our automation tools such as </a:t>
            </a:r>
            <a:r>
              <a:rPr lang="en-US" sz="900" b="1" dirty="0"/>
              <a:t>WFM you can also start creating custom use cases (alternatively created by Nokia PS team)</a:t>
            </a:r>
          </a:p>
          <a:p>
            <a:pPr marL="0" lvl="0" indent="0">
              <a:buFont typeface="Symbol" panose="05050102010706020507" pitchFamily="18" charset="2"/>
              <a:buNone/>
            </a:pPr>
            <a:endParaRPr lang="en-CA" sz="900" b="1" dirty="0">
              <a:effectLst/>
              <a:latin typeface="Calibri" panose="020F0502020204030204" pitchFamily="34" charset="0"/>
              <a:ea typeface="Times New Roman" panose="02020603050405020304" pitchFamily="18" charset="0"/>
            </a:endParaRPr>
          </a:p>
          <a:p>
            <a:pPr marL="342900" lvl="0" indent="-342900">
              <a:buFont typeface="Symbol" panose="05050102010706020507" pitchFamily="18" charset="2"/>
              <a:buChar char=""/>
            </a:pPr>
            <a:endParaRPr lang="en-CA" sz="900" b="1" dirty="0">
              <a:effectLst/>
              <a:latin typeface="Calibri" panose="020F0502020204030204" pitchFamily="34" charset="0"/>
              <a:ea typeface="Times New Roman" panose="02020603050405020304" pitchFamily="18" charset="0"/>
            </a:endParaRPr>
          </a:p>
          <a:p>
            <a:pPr marL="342900" lvl="0" indent="-342900">
              <a:buFont typeface="Symbol" panose="05050102010706020507" pitchFamily="18" charset="2"/>
              <a:buChar char=""/>
            </a:pPr>
            <a:r>
              <a:rPr lang="en-CA" sz="900" b="1" dirty="0">
                <a:effectLst/>
                <a:latin typeface="Calibri" panose="020F0502020204030204" pitchFamily="34" charset="0"/>
                <a:ea typeface="Times New Roman" panose="02020603050405020304" pitchFamily="18" charset="0"/>
              </a:rPr>
              <a:t>We must now consider HOW we deliver an </a:t>
            </a:r>
            <a:r>
              <a:rPr lang="en-US" sz="900" dirty="0">
                <a:effectLst/>
                <a:latin typeface="Calibri" panose="020F0502020204030204" pitchFamily="34" charset="0"/>
                <a:ea typeface="Times New Roman" panose="02020603050405020304" pitchFamily="18" charset="0"/>
              </a:rPr>
              <a:t>end-to-end managed solution and automation to facilitate the operational aspects of integrating these DCO technologies into the routers.  </a:t>
            </a:r>
            <a:r>
              <a:rPr lang="en-US" sz="900" b="1" dirty="0">
                <a:effectLst/>
                <a:latin typeface="Calibri" panose="020F0502020204030204" pitchFamily="34" charset="0"/>
                <a:ea typeface="Times New Roman" panose="02020603050405020304" pitchFamily="18" charset="0"/>
              </a:rPr>
              <a:t>By using Nokia NSP &amp; </a:t>
            </a:r>
            <a:r>
              <a:rPr lang="en-US" sz="900" b="1" dirty="0" err="1">
                <a:effectLst/>
                <a:latin typeface="Calibri" panose="020F0502020204030204" pitchFamily="34" charset="0"/>
                <a:ea typeface="Times New Roman" panose="02020603050405020304" pitchFamily="18" charset="0"/>
              </a:rPr>
              <a:t>WaveSuite</a:t>
            </a:r>
            <a:r>
              <a:rPr lang="en-US" sz="900" b="1" dirty="0">
                <a:effectLst/>
                <a:latin typeface="Calibri" panose="020F0502020204030204" pitchFamily="34" charset="0"/>
                <a:ea typeface="Times New Roman" panose="02020603050405020304" pitchFamily="18" charset="0"/>
              </a:rPr>
              <a:t> automation environment</a:t>
            </a:r>
            <a:r>
              <a:rPr lang="en-US" sz="900" dirty="0">
                <a:effectLst/>
                <a:latin typeface="Calibri" panose="020F0502020204030204" pitchFamily="34" charset="0"/>
                <a:ea typeface="Times New Roman" panose="02020603050405020304" pitchFamily="18" charset="0"/>
              </a:rPr>
              <a:t>, we can support a true e2e network management solution that </a:t>
            </a:r>
            <a:r>
              <a:rPr lang="en-US" sz="900" b="1" dirty="0">
                <a:effectLst/>
                <a:latin typeface="Calibri" panose="020F0502020204030204" pitchFamily="34" charset="0"/>
                <a:ea typeface="Times New Roman" panose="02020603050405020304" pitchFamily="18" charset="0"/>
              </a:rPr>
              <a:t>encompasses several application use cases</a:t>
            </a:r>
            <a:r>
              <a:rPr lang="en-US" sz="900" dirty="0">
                <a:effectLst/>
                <a:latin typeface="Calibri" panose="020F0502020204030204" pitchFamily="34" charset="0"/>
                <a:ea typeface="Times New Roman" panose="02020603050405020304" pitchFamily="18" charset="0"/>
              </a:rPr>
              <a:t>, with a key focus for IP/Optical </a:t>
            </a:r>
            <a:r>
              <a:rPr lang="en-US" sz="900" b="1" dirty="0">
                <a:effectLst/>
                <a:latin typeface="Calibri" panose="020F0502020204030204" pitchFamily="34" charset="0"/>
                <a:ea typeface="Times New Roman" panose="02020603050405020304" pitchFamily="18" charset="0"/>
              </a:rPr>
              <a:t>using Cross-layer / domain automated coordination</a:t>
            </a:r>
            <a:r>
              <a:rPr lang="en-US" sz="900" dirty="0">
                <a:effectLst/>
                <a:latin typeface="Calibri" panose="020F0502020204030204" pitchFamily="34" charset="0"/>
                <a:ea typeface="Times New Roman" panose="02020603050405020304" pitchFamily="18" charset="0"/>
              </a:rPr>
              <a:t> encompassing multi-layer topology discovery and connectivity management, cooperation operations control and multi-layer alarm correlation and fault location.   </a:t>
            </a:r>
            <a:endParaRPr lang="en-CA" sz="9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US" sz="900" b="1" dirty="0">
                <a:effectLst/>
                <a:latin typeface="Calibri" panose="020F0502020204030204" pitchFamily="34" charset="0"/>
                <a:ea typeface="Times New Roman" panose="02020603050405020304" pitchFamily="18" charset="0"/>
              </a:rPr>
              <a:t>The architecture is focused on using an open framework where the ONF TAPI</a:t>
            </a:r>
            <a:r>
              <a:rPr lang="en-US" sz="900" dirty="0">
                <a:effectLst/>
                <a:latin typeface="Calibri" panose="020F0502020204030204" pitchFamily="34" charset="0"/>
                <a:ea typeface="Times New Roman" panose="02020603050405020304" pitchFamily="18" charset="0"/>
              </a:rPr>
              <a:t> is used to facilitate connectivity </a:t>
            </a:r>
            <a:r>
              <a:rPr lang="en-US" sz="900" b="1" dirty="0">
                <a:effectLst/>
                <a:latin typeface="Calibri" panose="020F0502020204030204" pitchFamily="34" charset="0"/>
                <a:ea typeface="Times New Roman" panose="02020603050405020304" pitchFamily="18" charset="0"/>
              </a:rPr>
              <a:t>between domains</a:t>
            </a:r>
            <a:r>
              <a:rPr lang="en-US" sz="900" dirty="0">
                <a:effectLst/>
                <a:latin typeface="Calibri" panose="020F0502020204030204" pitchFamily="34" charset="0"/>
                <a:ea typeface="Times New Roman" panose="02020603050405020304" pitchFamily="18" charset="0"/>
              </a:rPr>
              <a:t> (NSP &amp; </a:t>
            </a:r>
            <a:r>
              <a:rPr lang="en-US" sz="900" dirty="0" err="1">
                <a:effectLst/>
                <a:latin typeface="Calibri" panose="020F0502020204030204" pitchFamily="34" charset="0"/>
                <a:ea typeface="Times New Roman" panose="02020603050405020304" pitchFamily="18" charset="0"/>
              </a:rPr>
              <a:t>WaveSuite</a:t>
            </a:r>
            <a:r>
              <a:rPr lang="en-US" sz="900" dirty="0">
                <a:effectLst/>
                <a:latin typeface="Calibri" panose="020F0502020204030204" pitchFamily="34" charset="0"/>
                <a:ea typeface="Times New Roman" panose="02020603050405020304" pitchFamily="18" charset="0"/>
              </a:rPr>
              <a:t>) </a:t>
            </a:r>
            <a:r>
              <a:rPr lang="en-US" sz="900" b="1" dirty="0">
                <a:effectLst/>
                <a:latin typeface="Calibri" panose="020F0502020204030204" pitchFamily="34" charset="0"/>
                <a:ea typeface="Times New Roman" panose="02020603050405020304" pitchFamily="18" charset="0"/>
              </a:rPr>
              <a:t>using the NSP cross-domain coordinator as the glue</a:t>
            </a:r>
            <a:r>
              <a:rPr lang="en-US" sz="900" dirty="0">
                <a:effectLst/>
                <a:latin typeface="Calibri" panose="020F0502020204030204" pitchFamily="34" charset="0"/>
                <a:ea typeface="Times New Roman" panose="02020603050405020304" pitchFamily="18" charset="0"/>
              </a:rPr>
              <a:t> to support the integration.  The </a:t>
            </a:r>
            <a:r>
              <a:rPr lang="en-US" sz="900" b="1" dirty="0">
                <a:effectLst/>
                <a:latin typeface="Calibri" panose="020F0502020204030204" pitchFamily="34" charset="0"/>
                <a:ea typeface="Times New Roman" panose="02020603050405020304" pitchFamily="18" charset="0"/>
              </a:rPr>
              <a:t>open standard TAPI will support the topology discovery</a:t>
            </a:r>
            <a:r>
              <a:rPr lang="en-US" sz="900" dirty="0">
                <a:effectLst/>
                <a:latin typeface="Calibri" panose="020F0502020204030204" pitchFamily="34" charset="0"/>
                <a:ea typeface="Times New Roman" panose="02020603050405020304" pitchFamily="18" charset="0"/>
              </a:rPr>
              <a:t> but will also support </a:t>
            </a:r>
            <a:r>
              <a:rPr lang="en-US" sz="900" b="1" dirty="0">
                <a:effectLst/>
                <a:latin typeface="Calibri" panose="020F0502020204030204" pitchFamily="34" charset="0"/>
                <a:ea typeface="Times New Roman" panose="02020603050405020304" pitchFamily="18" charset="0"/>
              </a:rPr>
              <a:t>extensions to address assurance</a:t>
            </a:r>
            <a:r>
              <a:rPr lang="en-US" sz="900" dirty="0">
                <a:effectLst/>
                <a:latin typeface="Calibri" panose="020F0502020204030204" pitchFamily="34" charset="0"/>
                <a:ea typeface="Times New Roman" panose="02020603050405020304" pitchFamily="18" charset="0"/>
              </a:rPr>
              <a:t> through Nokia </a:t>
            </a:r>
            <a:r>
              <a:rPr lang="en-US" sz="900" b="1" dirty="0">
                <a:effectLst/>
                <a:latin typeface="Calibri" panose="020F0502020204030204" pitchFamily="34" charset="0"/>
                <a:ea typeface="Times New Roman" panose="02020603050405020304" pitchFamily="18" charset="0"/>
              </a:rPr>
              <a:t>value added applications such as Open Terminal Control</a:t>
            </a:r>
            <a:endParaRPr lang="en-CA" sz="900" dirty="0">
              <a:effectLst/>
              <a:latin typeface="Calibri" panose="020F0502020204030204" pitchFamily="34" charset="0"/>
              <a:ea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800" dirty="0">
              <a:effectLst/>
              <a:latin typeface="Calibri" panose="020F0502020204030204" pitchFamily="34" charset="0"/>
              <a:ea typeface="Times New Roman" panose="02020603050405020304" pitchFamily="18" charset="0"/>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dirty="0">
                <a:solidFill>
                  <a:srgbClr val="1F497D"/>
                </a:solidFill>
                <a:effectLst/>
                <a:latin typeface="Calibri" panose="020F0502020204030204" pitchFamily="34" charset="0"/>
                <a:ea typeface="Times New Roman" panose="02020603050405020304" pitchFamily="18" charset="0"/>
              </a:rPr>
              <a:t>ZR+ solution is an end-to-end Optical service</a:t>
            </a:r>
            <a:endParaRPr lang="en-CA" sz="100" dirty="0"/>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00" dirty="0"/>
              <a:t>Bottom-up approach follows the same implementation of current B&amp;W </a:t>
            </a:r>
            <a:r>
              <a:rPr lang="en-US" sz="800" dirty="0">
                <a:solidFill>
                  <a:srgbClr val="1F497D"/>
                </a:solidFill>
                <a:effectLst/>
                <a:latin typeface="Calibri" panose="020F0502020204030204" pitchFamily="34" charset="0"/>
                <a:ea typeface="Times New Roman" panose="02020603050405020304" pitchFamily="18" charset="0"/>
              </a:rPr>
              <a:t>IP/Optical service provisioning model used by transponders</a:t>
            </a:r>
            <a:endParaRPr lang="en-CA" sz="100" dirty="0"/>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dirty="0">
                <a:solidFill>
                  <a:srgbClr val="1F497D"/>
                </a:solidFill>
                <a:effectLst/>
                <a:latin typeface="Calibri" panose="020F0502020204030204" pitchFamily="34" charset="0"/>
                <a:ea typeface="Times New Roman" panose="02020603050405020304" pitchFamily="18" charset="0"/>
              </a:rPr>
              <a:t>I wanted to emphasize here that we have maintained operational similarities between configuring optical services on transponders, as well as on </a:t>
            </a:r>
            <a:r>
              <a:rPr lang="en-US" sz="800" dirty="0" err="1">
                <a:solidFill>
                  <a:srgbClr val="1F497D"/>
                </a:solidFill>
                <a:effectLst/>
                <a:latin typeface="Calibri" panose="020F0502020204030204" pitchFamily="34" charset="0"/>
                <a:ea typeface="Times New Roman" panose="02020603050405020304" pitchFamily="18" charset="0"/>
              </a:rPr>
              <a:t>pluggables</a:t>
            </a:r>
            <a:endParaRPr lang="en-US" sz="800" dirty="0">
              <a:solidFill>
                <a:srgbClr val="1F497D"/>
              </a:solidFill>
              <a:effectLst/>
              <a:latin typeface="Calibri" panose="020F0502020204030204" pitchFamily="34"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C2616F-011D-47B3-A2C1-4E16F11993E6}" type="slidenum">
              <a:rPr kumimoji="0" lang="en-US" sz="1200" b="0" i="0" u="none" strike="noStrike" kern="1200" cap="none" spc="0" normalizeH="0" baseline="0" noProof="0" smtClean="0">
                <a:ln>
                  <a:noFill/>
                </a:ln>
                <a:solidFill>
                  <a:prstClr val="black"/>
                </a:solidFill>
                <a:effectLst/>
                <a:uLnTx/>
                <a:uFillTx/>
                <a:latin typeface="Nokia Pure Text 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Nokia Pure Text Light"/>
              <a:ea typeface="+mn-ea"/>
              <a:cs typeface="+mn-cs"/>
            </a:endParaRPr>
          </a:p>
        </p:txBody>
      </p:sp>
    </p:spTree>
    <p:extLst>
      <p:ext uri="{BB962C8B-B14F-4D97-AF65-F5344CB8AC3E}">
        <p14:creationId xmlns:p14="http://schemas.microsoft.com/office/powerpoint/2010/main" val="37457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a:t>Complexities are removed using SDN open architectures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a:t>Streamlining provisioning with capacity aware closed-loop workflows</a:t>
            </a:r>
          </a:p>
          <a:p>
            <a:endParaRPr lang="en-GB" dirty="0"/>
          </a:p>
          <a:p>
            <a:r>
              <a:rPr lang="en-CA" sz="2400" dirty="0"/>
              <a:t>Coherent Routing IP/Optical coordination </a:t>
            </a:r>
            <a:r>
              <a:rPr lang="en-US" sz="2400" dirty="0"/>
              <a:t>augmentation automated use cases to various signals that require to adapt to scaling network capacity in a deterministic and reliable connected approach</a:t>
            </a:r>
            <a:endParaRPr lang="en-US" sz="900" dirty="0">
              <a:effectLst/>
              <a:latin typeface="Aptos" panose="020B0004020202020204" pitchFamily="34" charset="0"/>
              <a:ea typeface="Aptos" panose="020B0004020202020204" pitchFamily="34" charset="0"/>
              <a:cs typeface="Times New Roman" panose="02020603050405020304" pitchFamily="18" charset="0"/>
            </a:endParaRPr>
          </a:p>
          <a:p>
            <a:endParaRPr lang="en-US" sz="900" dirty="0">
              <a:effectLst/>
              <a:latin typeface="Aptos" panose="020B0004020202020204" pitchFamily="34" charset="0"/>
              <a:ea typeface="Aptos" panose="020B0004020202020204" pitchFamily="34" charset="0"/>
              <a:cs typeface="Times New Roman" panose="02020603050405020304" pitchFamily="18" charset="0"/>
            </a:endParaRPr>
          </a:p>
          <a:p>
            <a:r>
              <a:rPr lang="en-US" sz="900" dirty="0">
                <a:effectLst/>
                <a:latin typeface="Aptos" panose="020B0004020202020204" pitchFamily="34" charset="0"/>
                <a:ea typeface="Aptos" panose="020B0004020202020204" pitchFamily="34" charset="0"/>
                <a:cs typeface="Times New Roman" panose="02020603050405020304" pitchFamily="18" charset="0"/>
              </a:rPr>
              <a:t>In the world of network operations, we're moving towards a closed-loop system where optical networks require to manage various wavelengths with a variety of baud rate/channel widths to optimize the paths for signals in SRG that travel across diverse paths . This is where Nokia IP/Optical coordinated truly shines. By analyzing data from a multitude of sources, a unified IP/Optical coordinated cross-domain management framework helps us make informed decisions and automate actions within the network. This isn't just about processing data; it's about transforming this data into actionable insights, thereby enhancing the agility and responsiveness of our networks</a:t>
            </a:r>
            <a:r>
              <a:rPr lang="en-US" b="0" i="0" dirty="0">
                <a:solidFill>
                  <a:srgbClr val="1D1E20"/>
                </a:solidFill>
                <a:effectLst/>
                <a:latin typeface="NokiaPureHeadline"/>
              </a:rPr>
              <a:t>.</a:t>
            </a:r>
          </a:p>
          <a:p>
            <a:endParaRPr lang="en-US" b="0" i="0" dirty="0">
              <a:solidFill>
                <a:srgbClr val="1D1E20"/>
              </a:solidFill>
              <a:effectLst/>
              <a:latin typeface="NokiaPureHeadline"/>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900" dirty="0">
                <a:effectLst/>
                <a:latin typeface="Aptos" panose="020B0004020202020204" pitchFamily="34" charset="0"/>
                <a:ea typeface="Aptos" panose="020B0004020202020204" pitchFamily="34" charset="0"/>
                <a:cs typeface="Aptos" panose="020B0004020202020204" pitchFamily="34" charset="0"/>
              </a:rPr>
              <a:t>Deployment of ZR+ 0dbm mixed with OTs requires TX power management to ensure the proper power spectrum density can be managed in a mixed environment to sustain performance  in various add/drop SRG types leveraging the dynamic closed loop operations of Nokia SCOT line systems power algorithm to deliver the desired and precise setpoints to the ZR+ DCO where OTC new value-added capability enables the ability to mix any ZR+ and transponder to guarantee the best OSNR performance. </a:t>
            </a:r>
          </a:p>
          <a:p>
            <a:endParaRPr lang="en-GB" dirty="0"/>
          </a:p>
        </p:txBody>
      </p:sp>
      <p:sp>
        <p:nvSpPr>
          <p:cNvPr id="4" name="Slide Number Placeholder 3"/>
          <p:cNvSpPr>
            <a:spLocks noGrp="1"/>
          </p:cNvSpPr>
          <p:nvPr>
            <p:ph type="sldNum" sz="quarter" idx="5"/>
          </p:nvPr>
        </p:nvSpPr>
        <p:spPr/>
        <p:txBody>
          <a:bodyPr/>
          <a:lstStyle/>
          <a:p>
            <a:fld id="{58D4EF5B-ECC8-43EE-A509-D601DDF42AD0}" type="slidenum">
              <a:rPr lang="en-US" smtClean="0"/>
              <a:t>14</a:t>
            </a:fld>
            <a:endParaRPr lang="en-US"/>
          </a:p>
        </p:txBody>
      </p:sp>
    </p:spTree>
    <p:extLst>
      <p:ext uri="{BB962C8B-B14F-4D97-AF65-F5344CB8AC3E}">
        <p14:creationId xmlns:p14="http://schemas.microsoft.com/office/powerpoint/2010/main" val="20562885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741C8-9C98-2544-1303-617BD122AC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C798B0-42A7-5A4C-2E66-40D1373138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60B825-2B58-F707-A6B4-853084E4E847}"/>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DE7AE2A8-51DF-9A7E-239C-C0469166737F}"/>
              </a:ext>
            </a:extLst>
          </p:cNvPr>
          <p:cNvSpPr>
            <a:spLocks noGrp="1"/>
          </p:cNvSpPr>
          <p:nvPr>
            <p:ph type="sldNum" sz="quarter" idx="5"/>
          </p:nvPr>
        </p:nvSpPr>
        <p:spPr/>
        <p:txBody>
          <a:bodyPr/>
          <a:lstStyle/>
          <a:p>
            <a:fld id="{58D4EF5B-ECC8-43EE-A509-D601DDF42AD0}" type="slidenum">
              <a:rPr lang="en-US" smtClean="0"/>
              <a:t>15</a:t>
            </a:fld>
            <a:endParaRPr lang="en-US"/>
          </a:p>
        </p:txBody>
      </p:sp>
    </p:spTree>
    <p:extLst>
      <p:ext uri="{BB962C8B-B14F-4D97-AF65-F5344CB8AC3E}">
        <p14:creationId xmlns:p14="http://schemas.microsoft.com/office/powerpoint/2010/main" val="31675513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48EF86-CEF6-AE72-C3C0-4146173829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28D44E-71F5-6EE5-620E-5533B46065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2C49C7-04EA-AA0F-FB16-6C174E6E13E0}"/>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D3F7BE69-9CE8-1068-5775-2C650992F75F}"/>
              </a:ext>
            </a:extLst>
          </p:cNvPr>
          <p:cNvSpPr>
            <a:spLocks noGrp="1"/>
          </p:cNvSpPr>
          <p:nvPr>
            <p:ph type="sldNum" sz="quarter" idx="5"/>
          </p:nvPr>
        </p:nvSpPr>
        <p:spPr/>
        <p:txBody>
          <a:bodyPr/>
          <a:lstStyle/>
          <a:p>
            <a:fld id="{58D4EF5B-ECC8-43EE-A509-D601DDF42AD0}" type="slidenum">
              <a:rPr lang="en-US" smtClean="0"/>
              <a:t>16</a:t>
            </a:fld>
            <a:endParaRPr lang="en-US"/>
          </a:p>
        </p:txBody>
      </p:sp>
    </p:spTree>
    <p:extLst>
      <p:ext uri="{BB962C8B-B14F-4D97-AF65-F5344CB8AC3E}">
        <p14:creationId xmlns:p14="http://schemas.microsoft.com/office/powerpoint/2010/main" val="28632086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465E9-8FD3-5912-F09B-0C325A8FAC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4F89F0-0BE5-F09A-5F96-B696BEB65E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609D73-2382-F6DF-5975-E5DA1272DB5D}"/>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660D1B81-8328-D805-1B35-46D60E3F537A}"/>
              </a:ext>
            </a:extLst>
          </p:cNvPr>
          <p:cNvSpPr>
            <a:spLocks noGrp="1"/>
          </p:cNvSpPr>
          <p:nvPr>
            <p:ph type="sldNum" sz="quarter" idx="5"/>
          </p:nvPr>
        </p:nvSpPr>
        <p:spPr/>
        <p:txBody>
          <a:bodyPr/>
          <a:lstStyle/>
          <a:p>
            <a:fld id="{58D4EF5B-ECC8-43EE-A509-D601DDF42AD0}" type="slidenum">
              <a:rPr lang="en-US" smtClean="0"/>
              <a:t>17</a:t>
            </a:fld>
            <a:endParaRPr lang="en-US"/>
          </a:p>
        </p:txBody>
      </p:sp>
    </p:spTree>
    <p:extLst>
      <p:ext uri="{BB962C8B-B14F-4D97-AF65-F5344CB8AC3E}">
        <p14:creationId xmlns:p14="http://schemas.microsoft.com/office/powerpoint/2010/main" val="499008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t>While the traditional way using proprietary EMS works in siloes where you have to manually configure all the equipment down to the port level, modern operations uses one platform that leverages model modes and intent-based networking to automate abstracted multivendor networks. This platform combines every aspect of the operations, from provisioning to assurance and closed loop optimization.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a:t>In the traditional world:</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Feature and equipment rollouts often impose a </a:t>
            </a:r>
            <a:r>
              <a:rPr kumimoji="0" lang="en-US" sz="900" b="1"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delay</a:t>
            </a:r>
            <a:r>
              <a:rPr kumimoji="0" lang="en-US" sz="900" b="0"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 on service introduction and upgrades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Manual, vendor-specific equipment configuration and control processes are </a:t>
            </a:r>
            <a:r>
              <a:rPr kumimoji="0" lang="en-US" sz="900" b="1"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time</a:t>
            </a:r>
            <a:r>
              <a:rPr kumimoji="0" lang="en-US" sz="900" b="0"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 consuming, </a:t>
            </a:r>
            <a:r>
              <a:rPr kumimoji="0" lang="en-US" sz="900" b="1"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error</a:t>
            </a:r>
            <a:r>
              <a:rPr kumimoji="0" lang="en-US" sz="900" b="0"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 prone and </a:t>
            </a:r>
            <a:r>
              <a:rPr kumimoji="0" lang="en-US" sz="900" b="1"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costly</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Vendor-specific management systems increase </a:t>
            </a:r>
            <a:r>
              <a:rPr kumimoji="0" lang="en-US" sz="900" b="1"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complexity</a:t>
            </a:r>
            <a:r>
              <a:rPr kumimoji="0" lang="en-US" sz="900" b="0"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 for integration to orchestration/</a:t>
            </a:r>
            <a:br>
              <a:rPr kumimoji="0" lang="en-US" sz="900" b="0"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br>
            <a:r>
              <a:rPr kumimoji="0" lang="en-US" sz="900" b="0" i="0" u="none" strike="noStrike" kern="1200" cap="none" spc="0" normalizeH="0" baseline="0" noProof="0">
                <a:ln>
                  <a:noFill/>
                </a:ln>
                <a:solidFill>
                  <a:srgbClr val="001135"/>
                </a:solidFill>
                <a:effectLst/>
                <a:uLnTx/>
                <a:uFillTx/>
                <a:latin typeface="Nokia Pure Text Light"/>
                <a:ea typeface="ヒラギノ角ゴ Pro W3"/>
                <a:cs typeface="Nokia Pure Headline Light"/>
              </a:rPr>
              <a:t>OSS systems </a:t>
            </a:r>
            <a:r>
              <a:rPr lang="en-US" sz="900">
                <a:solidFill>
                  <a:srgbClr val="001135"/>
                </a:solidFill>
                <a:latin typeface="Nokia Pure Text Light"/>
                <a:ea typeface="ヒラギノ角ゴ Pro W3"/>
                <a:cs typeface="Nokia Pure Headline Light"/>
              </a:rPr>
              <a:t>in multivendor networks</a:t>
            </a:r>
            <a:endParaRPr kumimoji="0" lang="en-US" sz="900" b="0" i="0" u="none" strike="noStrike" kern="1200" cap="none" spc="0" normalizeH="0" baseline="0" noProof="0">
              <a:ln>
                <a:noFill/>
              </a:ln>
              <a:solidFill>
                <a:srgbClr val="001135"/>
              </a:solidFill>
              <a:effectLst/>
              <a:uLnTx/>
              <a:uFillTx/>
              <a:latin typeface="Nokia Pure Text Light"/>
              <a:ea typeface="ヒラギノ角ゴ Pro W3"/>
              <a:cs typeface="Nokia Pure Headline Light"/>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In the modern world:</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a:solidFill>
                  <a:schemeClr val="bg1"/>
                </a:solidFill>
                <a:latin typeface="Nokia Pure Text Light"/>
                <a:ea typeface="ヒラギノ角ゴ Pro W3"/>
                <a:cs typeface="Nokia Pure Headline Light"/>
              </a:rPr>
              <a:t>More dynamic, programmable networks</a:t>
            </a:r>
            <a:r>
              <a:rPr kumimoji="0" lang="en-US" sz="900" b="0"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 allow operators to </a:t>
            </a:r>
            <a:r>
              <a:rPr kumimoji="0" lang="en-US" sz="900" b="1"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quickly</a:t>
            </a:r>
            <a:r>
              <a:rPr kumimoji="0" lang="en-US" sz="900" b="0"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 and </a:t>
            </a:r>
            <a:r>
              <a:rPr kumimoji="0" lang="en-US" sz="900"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easily</a:t>
            </a:r>
            <a:r>
              <a:rPr kumimoji="0" lang="en-US" sz="900" b="0"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 introduce newer features and equipment</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a:solidFill>
                  <a:schemeClr val="bg1"/>
                </a:solidFill>
                <a:latin typeface="Nokia Pure Text Light"/>
                <a:ea typeface="ヒラギノ角ゴ Pro W3"/>
                <a:cs typeface="Nokia Pure Headline Light"/>
              </a:rPr>
              <a:t>Abstracting </a:t>
            </a:r>
            <a:r>
              <a:rPr kumimoji="0" lang="en-US" sz="900" b="0"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service-specific configuration and vendor-specific configuration </a:t>
            </a:r>
            <a:r>
              <a:rPr kumimoji="0" lang="en-US" sz="900"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improves</a:t>
            </a:r>
            <a:r>
              <a:rPr kumimoji="0" lang="en-US" sz="900" b="0"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 operational </a:t>
            </a:r>
            <a:r>
              <a:rPr kumimoji="0" lang="en-US" sz="900" b="1"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efficiency</a:t>
            </a:r>
            <a:r>
              <a:rPr kumimoji="0" lang="en-US" sz="900" b="0"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 and enables </a:t>
            </a:r>
            <a:r>
              <a:rPr kumimoji="0" lang="en-US" sz="900" b="1"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automation</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A single multivendor IP controller supporting standard </a:t>
            </a:r>
            <a:r>
              <a:rPr lang="en-US" sz="900">
                <a:solidFill>
                  <a:schemeClr val="bg1"/>
                </a:solidFill>
                <a:latin typeface="Nokia Pure Text Light"/>
                <a:ea typeface="ヒラギノ角ゴ Pro W3"/>
                <a:cs typeface="Nokia Pure Headline Light"/>
              </a:rPr>
              <a:t>models </a:t>
            </a:r>
            <a:r>
              <a:rPr kumimoji="0" lang="en-US" sz="900" b="1"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simplifies</a:t>
            </a:r>
            <a:r>
              <a:rPr kumimoji="0" lang="en-US" sz="900" b="0" i="0" u="none" strike="noStrike" kern="1200" cap="none" spc="0" normalizeH="0" baseline="0" noProof="0">
                <a:ln>
                  <a:noFill/>
                </a:ln>
                <a:solidFill>
                  <a:schemeClr val="bg1"/>
                </a:solidFill>
                <a:effectLst/>
                <a:uLnTx/>
                <a:uFillTx/>
                <a:latin typeface="Nokia Pure Text Light"/>
                <a:ea typeface="ヒラギノ角ゴ Pro W3"/>
                <a:cs typeface="Nokia Pure Headline Light"/>
              </a:rPr>
              <a:t> integration</a:t>
            </a:r>
            <a:endParaRPr kumimoji="0" lang="en-US" sz="900" b="1" i="0" u="none" strike="noStrike" kern="1200" cap="none" spc="0" normalizeH="0" baseline="0" noProof="0">
              <a:ln>
                <a:noFill/>
              </a:ln>
              <a:solidFill>
                <a:schemeClr val="bg1"/>
              </a:solidFill>
              <a:effectLst/>
              <a:uLnTx/>
              <a:uFillTx/>
              <a:latin typeface="Nokia Pure Text Light"/>
              <a:ea typeface="ヒラギノ角ゴ Pro W3"/>
              <a:cs typeface="Nokia Pure Headline Light"/>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8D4EF5B-ECC8-43EE-A509-D601DDF42AD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6761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DC6343-6A53-6A16-C685-145364E195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9AE80D-4FC0-7D07-5AA7-C3CFB664BA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2DD841-C698-B4C6-39EB-D9CC1A0750D4}"/>
              </a:ext>
            </a:extLst>
          </p:cNvPr>
          <p:cNvSpPr>
            <a:spLocks noGrp="1"/>
          </p:cNvSpPr>
          <p:nvPr>
            <p:ph type="body" idx="1"/>
          </p:nvPr>
        </p:nvSpPr>
        <p:spPr/>
        <p:txBody>
          <a:bodyPr/>
          <a:lstStyle/>
          <a:p>
            <a:r>
              <a:rPr lang="en-GB" sz="900" b="0" i="0" u="none" strike="noStrike" kern="1200" baseline="0">
                <a:solidFill>
                  <a:schemeClr val="tx1"/>
                </a:solidFill>
                <a:latin typeface="+mn-lt"/>
                <a:ea typeface="+mn-ea"/>
                <a:cs typeface="+mn-cs"/>
              </a:rPr>
              <a:t>The chart shown is adapted slightly from TM Forum’s own Autonomous Networks framework with small changes – e.g. “Operations” instead of “Networks” and simplification of the explanation of the levels L0-L5.</a:t>
            </a:r>
          </a:p>
          <a:p>
            <a:endParaRPr lang="en-GB" sz="900" b="0" i="0" u="none" strike="noStrike" kern="1200" baseline="0">
              <a:solidFill>
                <a:schemeClr val="tx1"/>
              </a:solidFill>
              <a:latin typeface="+mn-lt"/>
              <a:ea typeface="+mn-ea"/>
              <a:cs typeface="+mn-cs"/>
            </a:endParaRPr>
          </a:p>
          <a:p>
            <a:r>
              <a:rPr lang="en-GB" sz="900" b="0" i="0" u="none" strike="noStrike" kern="1200" baseline="0">
                <a:solidFill>
                  <a:schemeClr val="tx1"/>
                </a:solidFill>
                <a:latin typeface="+mn-lt"/>
                <a:ea typeface="+mn-ea"/>
                <a:cs typeface="+mn-cs"/>
              </a:rPr>
              <a:t>Official definitions below from TM Forum whitepaper:</a:t>
            </a:r>
          </a:p>
          <a:p>
            <a:r>
              <a:rPr lang="en-GB" sz="900" b="0" i="0" u="none" strike="noStrike" kern="1200" baseline="0">
                <a:solidFill>
                  <a:schemeClr val="tx1"/>
                </a:solidFill>
                <a:latin typeface="+mn-lt"/>
                <a:ea typeface="+mn-ea"/>
                <a:cs typeface="+mn-cs"/>
              </a:rPr>
              <a:t>• Level 0 - manual management: The system delivers assisted monitoring capabilities, which means all dynamic tasks have to be executed manually.</a:t>
            </a:r>
          </a:p>
          <a:p>
            <a:r>
              <a:rPr lang="en-GB" sz="900" b="0" i="0" u="none" strike="noStrike" kern="1200" baseline="0">
                <a:solidFill>
                  <a:schemeClr val="tx1"/>
                </a:solidFill>
                <a:latin typeface="+mn-lt"/>
                <a:ea typeface="+mn-ea"/>
                <a:cs typeface="+mn-cs"/>
              </a:rPr>
              <a:t>In Level 0 Zero X business capabilities are not applicable.</a:t>
            </a:r>
          </a:p>
          <a:p>
            <a:r>
              <a:rPr lang="en-GB" sz="900" b="0" i="0" u="none" strike="noStrike" kern="1200" baseline="0">
                <a:solidFill>
                  <a:schemeClr val="tx1"/>
                </a:solidFill>
                <a:latin typeface="+mn-lt"/>
                <a:ea typeface="+mn-ea"/>
                <a:cs typeface="+mn-cs"/>
              </a:rPr>
              <a:t>• Level 1 - assisted management: The system executes a certain repetitive sub-task based on pre-configured to increase execution efficiency. In Level 1 Zero X business capabilities are only available to individual case.</a:t>
            </a:r>
          </a:p>
          <a:p>
            <a:r>
              <a:rPr lang="en-GB" sz="900" b="0" i="0" u="none" strike="noStrike" kern="1200" baseline="0">
                <a:solidFill>
                  <a:schemeClr val="tx1"/>
                </a:solidFill>
                <a:latin typeface="+mn-lt"/>
                <a:ea typeface="+mn-ea"/>
                <a:cs typeface="+mn-cs"/>
              </a:rPr>
              <a:t>• Level 2 - partial Autonomous Networks: The system enables closed-loop O&amp;M for certain units based on an AI model under certain external environments. In Level 2 Zero X business capabilities are available to individual Autonomous Networks cases but cannot be linked up to an Autonomous Networks.</a:t>
            </a:r>
          </a:p>
          <a:p>
            <a:r>
              <a:rPr lang="en-GB" sz="900" b="0" i="0" u="none" strike="noStrike" kern="1200" baseline="0">
                <a:solidFill>
                  <a:schemeClr val="tx1"/>
                </a:solidFill>
                <a:latin typeface="+mn-lt"/>
                <a:ea typeface="+mn-ea"/>
                <a:cs typeface="+mn-cs"/>
              </a:rPr>
              <a:t>• Level 3 - conditional Autonomous Networks: Building on L2 capabilities, the system with awareness can sense real-time environmental changes, and in certain network domains, optimize and adjust itself to the external environment to enable intent-based closed-loop management. In Level 3 Zero X business capabilities are available to select Autonomous Networks cases that can be linked up to an Autonomous Networks service.</a:t>
            </a:r>
          </a:p>
          <a:p>
            <a:r>
              <a:rPr lang="en-GB" sz="900" b="0" i="0" u="none" strike="noStrike" kern="1200" baseline="0">
                <a:solidFill>
                  <a:schemeClr val="tx1"/>
                </a:solidFill>
                <a:latin typeface="+mn-lt"/>
                <a:ea typeface="+mn-ea"/>
                <a:cs typeface="+mn-cs"/>
              </a:rPr>
              <a:t>• Level 4 - high Autonomous Networks: Building on L3 capabilities, in a more complicated cross-domain environment, the system enables analyses and makes decision based on predictive or active closed-loop management of service and customer experience-driven networks. In Level 4 Zero X business capabilities are available to end-to-end full lifecycle operations of select Autonomous Network services.</a:t>
            </a:r>
          </a:p>
          <a:p>
            <a:r>
              <a:rPr lang="en-GB" sz="900" b="0" i="0" u="none" strike="noStrike" kern="1200" baseline="0">
                <a:solidFill>
                  <a:schemeClr val="tx1"/>
                </a:solidFill>
                <a:latin typeface="+mn-lt"/>
                <a:ea typeface="+mn-ea"/>
                <a:cs typeface="+mn-cs"/>
              </a:rPr>
              <a:t>• Level 5 - full Autonomous Networks: This level is the goal for telecom network evolution. The system possesses closed loop automation capabilities across multiple services, multiple domains, and the entire lifecycle, achieving Autonomous Networks. In Level 5 Zero X business capabilities are available to end-to-end full lifecycle operations of any Autonomous Network services.</a:t>
            </a:r>
            <a:endParaRPr lang="en-GB" b="1"/>
          </a:p>
          <a:p>
            <a:endParaRPr lang="en-US"/>
          </a:p>
        </p:txBody>
      </p:sp>
      <p:sp>
        <p:nvSpPr>
          <p:cNvPr id="4" name="Slide Number Placeholder 3">
            <a:extLst>
              <a:ext uri="{FF2B5EF4-FFF2-40B4-BE49-F238E27FC236}">
                <a16:creationId xmlns:a16="http://schemas.microsoft.com/office/drawing/2014/main" id="{D1994B92-62D9-4DCB-DE8F-3A28362C6BB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8D4EF5B-ECC8-43EE-A509-D601DDF42AD0}" type="slidenum">
              <a:rPr kumimoji="0" lang="en-US" sz="1200" b="0" i="0" u="none" strike="noStrike" kern="1200" cap="none" spc="0" normalizeH="0" baseline="0" noProof="0" smtClean="0">
                <a:ln>
                  <a:noFill/>
                </a:ln>
                <a:solidFill>
                  <a:prstClr val="black"/>
                </a:solidFill>
                <a:effectLst/>
                <a:uLnTx/>
                <a:uFillTx/>
                <a:latin typeface="Nokia Pure Text 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Nokia Pure Text Light"/>
              <a:ea typeface="+mn-ea"/>
              <a:cs typeface="+mn-cs"/>
            </a:endParaRPr>
          </a:p>
        </p:txBody>
      </p:sp>
    </p:spTree>
    <p:extLst>
      <p:ext uri="{BB962C8B-B14F-4D97-AF65-F5344CB8AC3E}">
        <p14:creationId xmlns:p14="http://schemas.microsoft.com/office/powerpoint/2010/main" val="2318296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DF1DD5-A650-4A8D-1676-90302AB89D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D9B67D-5028-64E2-58EC-B8A5542F28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2FC315-39B1-D338-F009-CDDAD193CFE8}"/>
              </a:ext>
            </a:extLst>
          </p:cNvPr>
          <p:cNvSpPr>
            <a:spLocks noGrp="1"/>
          </p:cNvSpPr>
          <p:nvPr>
            <p:ph type="body" idx="1"/>
          </p:nvPr>
        </p:nvSpPr>
        <p:spPr/>
        <p:txBody>
          <a:bodyPr/>
          <a:lstStyle/>
          <a:p>
            <a:r>
              <a:rPr lang="en-GB" sz="900" b="0" i="0" u="none" strike="noStrike" kern="1200" baseline="0" dirty="0">
                <a:solidFill>
                  <a:schemeClr val="tx1"/>
                </a:solidFill>
                <a:latin typeface="+mn-lt"/>
                <a:ea typeface="+mn-ea"/>
                <a:cs typeface="+mn-cs"/>
              </a:rPr>
              <a:t>The chart shown is adapted slightly from TM Forum’s own Autonomous Networks framework.</a:t>
            </a:r>
          </a:p>
          <a:p>
            <a:endParaRPr lang="en-GB" sz="900" b="0" i="0" u="none" strike="noStrike" kern="1200" baseline="0" dirty="0">
              <a:solidFill>
                <a:schemeClr val="tx1"/>
              </a:solidFill>
              <a:latin typeface="+mn-lt"/>
              <a:ea typeface="+mn-ea"/>
              <a:cs typeface="+mn-cs"/>
            </a:endParaRPr>
          </a:p>
          <a:p>
            <a:r>
              <a:rPr lang="en-GB" sz="900" b="0" i="0" u="none" strike="noStrike" kern="1200" baseline="0" dirty="0">
                <a:solidFill>
                  <a:schemeClr val="tx1"/>
                </a:solidFill>
                <a:latin typeface="+mn-lt"/>
                <a:ea typeface="+mn-ea"/>
                <a:cs typeface="+mn-cs"/>
              </a:rPr>
              <a:t>Official definitions below from TM Forum whitepaper:</a:t>
            </a:r>
          </a:p>
          <a:p>
            <a:r>
              <a:rPr lang="en-GB" sz="900" b="0" i="0" u="none" strike="noStrike" kern="1200" baseline="0" dirty="0">
                <a:solidFill>
                  <a:schemeClr val="tx1"/>
                </a:solidFill>
                <a:latin typeface="+mn-lt"/>
                <a:ea typeface="+mn-ea"/>
                <a:cs typeface="+mn-cs"/>
              </a:rPr>
              <a:t>• Level 0 - manual management: The system delivers assisted monitoring capabilities, which means all dynamic tasks have to be executed manually.</a:t>
            </a:r>
          </a:p>
          <a:p>
            <a:r>
              <a:rPr lang="en-GB" sz="900" b="0" i="0" u="none" strike="noStrike" kern="1200" baseline="0" dirty="0">
                <a:solidFill>
                  <a:schemeClr val="tx1"/>
                </a:solidFill>
                <a:latin typeface="+mn-lt"/>
                <a:ea typeface="+mn-ea"/>
                <a:cs typeface="+mn-cs"/>
              </a:rPr>
              <a:t>In Level 0 Zero X business capabilities are not applicable.</a:t>
            </a:r>
          </a:p>
          <a:p>
            <a:r>
              <a:rPr lang="en-GB" sz="900" b="0" i="0" u="none" strike="noStrike" kern="1200" baseline="0" dirty="0">
                <a:solidFill>
                  <a:schemeClr val="tx1"/>
                </a:solidFill>
                <a:latin typeface="+mn-lt"/>
                <a:ea typeface="+mn-ea"/>
                <a:cs typeface="+mn-cs"/>
              </a:rPr>
              <a:t>• Level 1 - assisted management: The system executes a certain repetitive sub-task based on pre-configured to increase execution efficiency. In Level 1 Zero X business capabilities are only available to individual case.</a:t>
            </a:r>
          </a:p>
          <a:p>
            <a:r>
              <a:rPr lang="en-GB" sz="900" b="0" i="0" u="none" strike="noStrike" kern="1200" baseline="0" dirty="0">
                <a:solidFill>
                  <a:schemeClr val="tx1"/>
                </a:solidFill>
                <a:latin typeface="+mn-lt"/>
                <a:ea typeface="+mn-ea"/>
                <a:cs typeface="+mn-cs"/>
              </a:rPr>
              <a:t>• Level 2 - partial Autonomous Networks: The system enables closed-loop O&amp;M for certain units based on an AI model under certain external environments. In Level 2 Zero X business capabilities are available to individual Autonomous Networks cases but cannot be linked up to an Autonomous Networks.</a:t>
            </a:r>
          </a:p>
          <a:p>
            <a:r>
              <a:rPr lang="en-GB" sz="900" b="0" i="0" u="none" strike="noStrike" kern="1200" baseline="0" dirty="0">
                <a:solidFill>
                  <a:schemeClr val="tx1"/>
                </a:solidFill>
                <a:latin typeface="+mn-lt"/>
                <a:ea typeface="+mn-ea"/>
                <a:cs typeface="+mn-cs"/>
              </a:rPr>
              <a:t>• Level 3 - conditional Autonomous Networks: Building on L2 capabilities, the system with awareness can sense real-time environmental changes, and in certain network domains, optimize and adjust itself to the external environment to enable intent-based closed-loop management. In Level 3 Zero X business capabilities are available to select Autonomous Networks cases that can be linked up to an Autonomous Networks service.</a:t>
            </a:r>
          </a:p>
          <a:p>
            <a:r>
              <a:rPr lang="en-GB" sz="900" b="0" i="0" u="none" strike="noStrike" kern="1200" baseline="0" dirty="0">
                <a:solidFill>
                  <a:schemeClr val="tx1"/>
                </a:solidFill>
                <a:latin typeface="+mn-lt"/>
                <a:ea typeface="+mn-ea"/>
                <a:cs typeface="+mn-cs"/>
              </a:rPr>
              <a:t>• Level 4 - high Autonomous Networks: Building on L3 capabilities, in a more complicated cross-domain environment, the system enables </a:t>
            </a:r>
            <a:r>
              <a:rPr lang="en-GB" sz="900" b="0" i="0" u="none" strike="noStrike" kern="1200" baseline="0" dirty="0" err="1">
                <a:solidFill>
                  <a:schemeClr val="tx1"/>
                </a:solidFill>
                <a:latin typeface="+mn-lt"/>
                <a:ea typeface="+mn-ea"/>
                <a:cs typeface="+mn-cs"/>
              </a:rPr>
              <a:t>analyzes</a:t>
            </a:r>
            <a:r>
              <a:rPr lang="en-GB" sz="900" b="0" i="0" u="none" strike="noStrike" kern="1200" baseline="0" dirty="0">
                <a:solidFill>
                  <a:schemeClr val="tx1"/>
                </a:solidFill>
                <a:latin typeface="+mn-lt"/>
                <a:ea typeface="+mn-ea"/>
                <a:cs typeface="+mn-cs"/>
              </a:rPr>
              <a:t> and makes decision based on predictive or active closed-loop management of service and customer experience-driven networks. In Level 4 Zero X business capabilities are available to end-to-end full lifecycle operations of select Autonomous Network services.</a:t>
            </a:r>
          </a:p>
          <a:p>
            <a:r>
              <a:rPr lang="en-GB" sz="900" b="0" i="0" u="none" strike="noStrike" kern="1200" baseline="0" dirty="0">
                <a:solidFill>
                  <a:schemeClr val="tx1"/>
                </a:solidFill>
                <a:latin typeface="+mn-lt"/>
                <a:ea typeface="+mn-ea"/>
                <a:cs typeface="+mn-cs"/>
              </a:rPr>
              <a:t>• Level 5 - full Autonomous Networks: This level is the goal for telecom network evolution. The system possesses closed loop automation capabilities across multiple services, multiple domains, and the entire lifecycle, achieving Autonomous Networks. In Level 5 Zero X business capabilities are available to end-to-end full lifecycle operations of any Autonomous Network services.</a:t>
            </a:r>
            <a:endParaRPr lang="en-GB" b="1" dirty="0"/>
          </a:p>
          <a:p>
            <a:pPr rtl="0"/>
            <a:endParaRPr lang="en-GB" b="1" dirty="0"/>
          </a:p>
          <a:p>
            <a:endParaRPr lang="en-GB" dirty="0"/>
          </a:p>
        </p:txBody>
      </p:sp>
      <p:sp>
        <p:nvSpPr>
          <p:cNvPr id="4" name="Slide Number Placeholder 3">
            <a:extLst>
              <a:ext uri="{FF2B5EF4-FFF2-40B4-BE49-F238E27FC236}">
                <a16:creationId xmlns:a16="http://schemas.microsoft.com/office/drawing/2014/main" id="{04CB7186-10E4-5BB5-549B-DA88827770B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8D4EF5B-ECC8-43EE-A509-D601DDF42AD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424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70C9F2-3EEE-F474-0C24-2C498F2187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C07C32-C4F7-2182-B5D5-96DF6992E8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46C775-4390-E2A4-6C04-9384A5494C78}"/>
              </a:ext>
            </a:extLst>
          </p:cNvPr>
          <p:cNvSpPr>
            <a:spLocks noGrp="1"/>
          </p:cNvSpPr>
          <p:nvPr>
            <p:ph type="body" idx="1"/>
          </p:nvPr>
        </p:nvSpPr>
        <p:spPr/>
        <p:txBody>
          <a:bodyPr/>
          <a:lstStyle/>
          <a:p>
            <a:r>
              <a:rPr lang="en-US" dirty="0"/>
              <a:t>Level 2:</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Intent-based SF </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ZTP</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Mass scale upgrades</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Event timeline</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Alarm correlation</a:t>
            </a:r>
          </a:p>
          <a:p>
            <a:endParaRPr lang="en-US" dirty="0"/>
          </a:p>
          <a:p>
            <a:r>
              <a:rPr lang="en-US" dirty="0"/>
              <a:t>Level 3:</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Congestion avoidance</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Floating port restoration</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Elastic bandwidth</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Energy savings</a:t>
            </a:r>
          </a:p>
          <a:p>
            <a:endParaRPr lang="en-US" dirty="0"/>
          </a:p>
          <a:p>
            <a:r>
              <a:rPr lang="en-US" dirty="0"/>
              <a:t>Level 4:</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Transport slicing LCM</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Outlier detection</a:t>
            </a:r>
          </a:p>
          <a:p>
            <a:pPr marL="0" marR="0" lvl="0" indent="0" algn="l" defTabSz="180000" rtl="0" eaLnBrk="1" fontAlgn="auto" latinLnBrk="0" hangingPunct="1">
              <a:lnSpc>
                <a:spcPct val="100000"/>
              </a:lnSpc>
              <a:spcBef>
                <a:spcPts val="0"/>
              </a:spcBef>
              <a:spcAft>
                <a:spcPts val="0"/>
              </a:spcAft>
              <a:buClrTx/>
              <a:buSzTx/>
              <a:buFont typeface="+mj-lt"/>
              <a:buNone/>
              <a:tabLst>
                <a:tab pos="180000" algn="l"/>
              </a:tabLst>
              <a:defRPr/>
            </a:pPr>
            <a:r>
              <a:rPr kumimoji="0" lang="en-US" sz="900" b="0" i="0" u="none" strike="noStrike" kern="1200" cap="none" spc="0" normalizeH="0" baseline="0" noProof="0" dirty="0">
                <a:ln>
                  <a:noFill/>
                </a:ln>
                <a:solidFill>
                  <a:srgbClr val="001135"/>
                </a:solidFill>
                <a:effectLst/>
                <a:uLnTx/>
                <a:uFillTx/>
                <a:latin typeface="+mn-lt"/>
                <a:ea typeface="+mn-ea"/>
                <a:cs typeface="+mn-cs"/>
              </a:rPr>
              <a:t>Baseline analytics</a:t>
            </a:r>
          </a:p>
          <a:p>
            <a:endParaRPr lang="en-GB" dirty="0"/>
          </a:p>
        </p:txBody>
      </p:sp>
      <p:sp>
        <p:nvSpPr>
          <p:cNvPr id="4" name="Slide Number Placeholder 3">
            <a:extLst>
              <a:ext uri="{FF2B5EF4-FFF2-40B4-BE49-F238E27FC236}">
                <a16:creationId xmlns:a16="http://schemas.microsoft.com/office/drawing/2014/main" id="{3FE071EC-8A87-5F25-9B6D-21A38AA7DCC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8D4EF5B-ECC8-43EE-A509-D601DDF42AD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1965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In the world of network operations, we're moving towards a closed-loop system where networks can sense, think, and act. This is where AI truly shines. By analyzing data from a multitude of sources, AI helps us make informed decisions and automate actions within the network. This isn't just about processing data; it's about transforming this data into actionable insights, thereby enhancing the agility and responsiveness of our networks</a:t>
            </a:r>
            <a:r>
              <a:rPr lang="en-US" b="0" i="0" dirty="0">
                <a:solidFill>
                  <a:srgbClr val="1D1E20"/>
                </a:solidFill>
                <a:effectLst/>
                <a:latin typeface="NokiaPureHeadline"/>
              </a:rPr>
              <a:t>.</a:t>
            </a:r>
          </a:p>
          <a:p>
            <a:endParaRPr lang="en-US" b="0" i="0" dirty="0">
              <a:solidFill>
                <a:srgbClr val="1D1E20"/>
              </a:solidFill>
              <a:effectLst/>
              <a:latin typeface="NokiaPureHeadline"/>
            </a:endParaRPr>
          </a:p>
          <a:p>
            <a:pPr marL="171450" indent="-171450">
              <a:buFont typeface="Arial" panose="020B0604020202020204" pitchFamily="34" charset="0"/>
              <a:buChar char="•"/>
            </a:pPr>
            <a:r>
              <a:rPr lang="en-US" dirty="0"/>
              <a:t>Sense = we collect, store and curate huge variety and volume of data to sense what is happening in the network.</a:t>
            </a:r>
          </a:p>
          <a:p>
            <a:pPr marL="171450" indent="-171450">
              <a:buFont typeface="Arial" panose="020B0604020202020204" pitchFamily="34" charset="0"/>
              <a:buChar char="•"/>
            </a:pPr>
            <a:r>
              <a:rPr lang="en-US" dirty="0"/>
              <a:t>Think = </a:t>
            </a:r>
            <a:r>
              <a:rPr lang="en-US" b="0" i="0" dirty="0">
                <a:solidFill>
                  <a:srgbClr val="1D1E20"/>
                </a:solidFill>
                <a:effectLst/>
                <a:latin typeface="NokiaPureHeadline"/>
              </a:rPr>
              <a:t>we have already passed the point where humans alone can understand the full complexity of the network. AI and machine learning are now essential ingredients in the cognitive process, providing unique insights and next best recommendations.</a:t>
            </a:r>
          </a:p>
          <a:p>
            <a:pPr marL="171450" indent="-171450">
              <a:buFont typeface="Arial" panose="020B0604020202020204" pitchFamily="34" charset="0"/>
              <a:buChar char="•"/>
            </a:pPr>
            <a:r>
              <a:rPr lang="en-US" b="0" i="0" dirty="0">
                <a:solidFill>
                  <a:srgbClr val="1D1E20"/>
                </a:solidFill>
                <a:effectLst/>
                <a:latin typeface="NokiaPureHeadline"/>
              </a:rPr>
              <a:t>Act = closed-loop automation is required to promptly turn insight into action.</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8D4EF5B-ECC8-43EE-A509-D601DDF42AD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36085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AI serves a dual purpose in our networks.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On one hand, it augments the capabilities of our operational staff, aiding in complex data analysis and decision-making. This is possible with ‘traditional’ ML algorithms that we’ve been using for a few years already.</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800" dirty="0"/>
              <a:t>Acuity =  Increase or enhance the sharpness, insight, and decision-making ability of the operations staff using AI</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On the other, it enhances how these staff interact with our network automation tools. Through advancements in generative AI and large language models, we're making our tools more intuitive, lowering the barrier for their effective use. This is about empowering our teams, making their jobs not just easier but also more impactful.</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8D4EF5B-ECC8-43EE-A509-D601DDF42AD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3608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9357D-D651-3119-3304-F60A644E8F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ECD2A4-7F6B-5E3E-47A3-3419749D9D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3CC864-0FDE-AAAB-E3B3-6CCE98241C41}"/>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AI serves a dual purpose in our networks.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1. On one hand, it augments the capabilities of our operational staff, aiding in complex data analysis and decision-making. This is possible with ‘traditional’ ML algorithms that we’ve been using for a few years already.</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themes to help with analysis &amp; decision making for network operations are:</a:t>
            </a:r>
          </a:p>
          <a:p>
            <a:pPr marL="685800" marR="0" lvl="1"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Prediction: Leverage data &amp; machine learning to predict a network event or state. </a:t>
            </a:r>
          </a:p>
          <a:p>
            <a:pPr marL="685800" marR="0" lvl="1"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Detection: Detect silent failures and anomalies from a sea of network data.</a:t>
            </a:r>
          </a:p>
          <a:p>
            <a:pPr marL="685800" marR="0" lvl="1"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Correlation: Correlation of events &amp; network state to help in reducing the Mean time to repair (MTTR) of network issues.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2. On the other, it enhances how these staff interact with our network automation tools. Through advancements in generative AI and large language models, we're making our tools more intuitive, lowering the barrier for their effective use. This is about empowering our teams, making their jobs not just easier but also more impactful.</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themes to help with assistance of the NSP users are:</a:t>
            </a:r>
          </a:p>
          <a:p>
            <a:pPr marL="685800" marR="0" lvl="1"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800" b="0" i="0" dirty="0">
                <a:solidFill>
                  <a:schemeClr val="tx2"/>
                </a:solidFill>
                <a:effectLst/>
                <a:latin typeface="-apple-system"/>
              </a:rPr>
              <a:t>Knowledge assistant = Explain functionalities and how to access them from the UI or API. </a:t>
            </a:r>
          </a:p>
          <a:p>
            <a:pPr marL="685800" marR="0" lvl="1"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800" b="0" i="0" dirty="0">
                <a:effectLst/>
                <a:latin typeface="-apple-system"/>
              </a:rPr>
              <a:t>Artifact assistance = Makes it easier to create/explain artifacts (like intents, workflows), </a:t>
            </a:r>
            <a:r>
              <a:rPr lang="en-US" sz="1800" b="0" i="0" dirty="0">
                <a:solidFill>
                  <a:schemeClr val="tx2"/>
                </a:solidFill>
                <a:effectLst/>
                <a:latin typeface="-apple-system"/>
              </a:rPr>
              <a:t>a</a:t>
            </a:r>
            <a:r>
              <a:rPr lang="en-US" sz="1800" dirty="0">
                <a:solidFill>
                  <a:schemeClr val="tx2"/>
                </a:solidFill>
              </a:rPr>
              <a:t>ssist to translate and explain APIs</a:t>
            </a:r>
            <a:r>
              <a:rPr lang="en-US" sz="1800" b="0" i="0" dirty="0">
                <a:solidFill>
                  <a:schemeClr val="tx2"/>
                </a:solidFill>
                <a:effectLst/>
                <a:latin typeface="-apple-system"/>
              </a:rPr>
              <a:t>, documentation of artifacts. </a:t>
            </a:r>
          </a:p>
          <a:p>
            <a:pPr marL="685800" marR="0" lvl="1"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800" dirty="0"/>
              <a:t>Troubleshooting assistance = </a:t>
            </a:r>
            <a:r>
              <a:rPr lang="en-US" sz="1800" b="0" i="0" dirty="0">
                <a:solidFill>
                  <a:schemeClr val="tx2"/>
                </a:solidFill>
                <a:effectLst/>
                <a:latin typeface="-apple-system"/>
              </a:rPr>
              <a:t>Help troubleshoot the network &amp; system.</a:t>
            </a:r>
            <a:endParaRPr lang="en-US" sz="1800" dirty="0"/>
          </a:p>
          <a:p>
            <a:pPr marL="685800" marR="0" lvl="1"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800" b="0" i="0" dirty="0">
                <a:effectLst/>
                <a:latin typeface="-apple-system"/>
              </a:rPr>
              <a:t>Dashboard assistance = Intelligent dashboards for custom visualization.</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r>
              <a:rPr lang="en-US" dirty="0"/>
              <a:t>Assist would help for prescriptive recommendations for ‘Analyze &amp; decide’</a:t>
            </a:r>
          </a:p>
        </p:txBody>
      </p:sp>
      <p:sp>
        <p:nvSpPr>
          <p:cNvPr id="4" name="Slide Number Placeholder 3">
            <a:extLst>
              <a:ext uri="{FF2B5EF4-FFF2-40B4-BE49-F238E27FC236}">
                <a16:creationId xmlns:a16="http://schemas.microsoft.com/office/drawing/2014/main" id="{11533457-00B3-1918-B2E4-60224B94F833}"/>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8D4EF5B-ECC8-43EE-A509-D601DDF42AD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3026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where the AI assistant comes into play: the AI assistant uses LLM to interact with the user in natural language. It has a complete knowledge of the product capabilities (through its documentation) and can provide immediate recommendations on how to use the product. Finally, it also has a view on the network state, so that it can provide contextual suggestions (for troubleshooting or optimizing the network).</a:t>
            </a:r>
          </a:p>
        </p:txBody>
      </p:sp>
      <p:sp>
        <p:nvSpPr>
          <p:cNvPr id="4" name="Slide Number Placeholder 3"/>
          <p:cNvSpPr>
            <a:spLocks noGrp="1"/>
          </p:cNvSpPr>
          <p:nvPr>
            <p:ph type="sldNum" sz="quarter" idx="5"/>
          </p:nvPr>
        </p:nvSpPr>
        <p:spPr/>
        <p:txBody>
          <a:bodyPr/>
          <a:lstStyle/>
          <a:p>
            <a:pPr marL="0" marR="0" lvl="0" indent="0" algn="r" defTabSz="483307" rtl="0" eaLnBrk="1" fontAlgn="auto" latinLnBrk="0" hangingPunct="1">
              <a:lnSpc>
                <a:spcPct val="100000"/>
              </a:lnSpc>
              <a:spcBef>
                <a:spcPts val="0"/>
              </a:spcBef>
              <a:spcAft>
                <a:spcPts val="0"/>
              </a:spcAft>
              <a:buClrTx/>
              <a:buSzTx/>
              <a:buFontTx/>
              <a:buNone/>
              <a:tabLst/>
              <a:defRPr/>
            </a:pPr>
            <a:fld id="{58D4EF5B-ECC8-43EE-A509-D601DDF42AD0}" type="slidenum">
              <a:rPr kumimoji="0" lang="en-US" sz="1300" b="0" i="0" u="none" strike="noStrike" kern="1200" cap="none" spc="0" normalizeH="0" baseline="0" noProof="0">
                <a:ln>
                  <a:noFill/>
                </a:ln>
                <a:solidFill>
                  <a:prstClr val="black"/>
                </a:solidFill>
                <a:effectLst/>
                <a:uLnTx/>
                <a:uFillTx/>
                <a:latin typeface="Nokia Pure Text Light"/>
                <a:ea typeface="+mn-ea"/>
                <a:cs typeface="+mn-cs"/>
              </a:rPr>
              <a:pPr marL="0" marR="0" lvl="0" indent="0" algn="r" defTabSz="483307" rtl="0" eaLnBrk="1" fontAlgn="auto" latinLnBrk="0" hangingPunct="1">
                <a:lnSpc>
                  <a:spcPct val="100000"/>
                </a:lnSpc>
                <a:spcBef>
                  <a:spcPts val="0"/>
                </a:spcBef>
                <a:spcAft>
                  <a:spcPts val="0"/>
                </a:spcAft>
                <a:buClrTx/>
                <a:buSzTx/>
                <a:buFontTx/>
                <a:buNone/>
                <a:tabLst/>
                <a:defRPr/>
              </a:pPr>
              <a:t>9</a:t>
            </a:fld>
            <a:endParaRPr kumimoji="0" lang="en-US" sz="1300" b="0" i="0" u="none" strike="noStrike" kern="1200" cap="none" spc="0" normalizeH="0" baseline="0" noProof="0">
              <a:ln>
                <a:noFill/>
              </a:ln>
              <a:solidFill>
                <a:prstClr val="black"/>
              </a:solidFill>
              <a:effectLst/>
              <a:uLnTx/>
              <a:uFillTx/>
              <a:latin typeface="Nokia Pure Text Light"/>
              <a:ea typeface="+mn-ea"/>
              <a:cs typeface="+mn-cs"/>
            </a:endParaRPr>
          </a:p>
        </p:txBody>
      </p:sp>
    </p:spTree>
    <p:extLst>
      <p:ext uri="{BB962C8B-B14F-4D97-AF65-F5344CB8AC3E}">
        <p14:creationId xmlns:p14="http://schemas.microsoft.com/office/powerpoint/2010/main" val="34567765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Master" Target="../slideMasters/slideMaster4.xml"/><Relationship Id="rId4" Type="http://schemas.openxmlformats.org/officeDocument/2006/relationships/image" Target="../media/image9.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eg"/><Relationship Id="rId1" Type="http://schemas.openxmlformats.org/officeDocument/2006/relationships/slideMaster" Target="../slideMasters/slideMaster5.xml"/><Relationship Id="rId4" Type="http://schemas.openxmlformats.org/officeDocument/2006/relationships/image" Target="../media/image6.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Master" Target="../slideMasters/slideMaster6.xml"/><Relationship Id="rId4" Type="http://schemas.openxmlformats.org/officeDocument/2006/relationships/image" Target="../media/image6.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7.xml"/><Relationship Id="rId4" Type="http://schemas.openxmlformats.org/officeDocument/2006/relationships/image" Target="../media/image17.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eg"/><Relationship Id="rId1" Type="http://schemas.openxmlformats.org/officeDocument/2006/relationships/slideMaster" Target="../slideMasters/slideMaster7.xml"/><Relationship Id="rId4" Type="http://schemas.openxmlformats.org/officeDocument/2006/relationships/image" Target="../media/image9.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8.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21.sv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jpeg"/><Relationship Id="rId1" Type="http://schemas.openxmlformats.org/officeDocument/2006/relationships/slideMaster" Target="../slideMasters/slideMaster8.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21.sv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3.jpeg"/><Relationship Id="rId1" Type="http://schemas.openxmlformats.org/officeDocument/2006/relationships/slideMaster" Target="../slideMasters/slideMaster8.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21.sv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4.jpeg"/><Relationship Id="rId1" Type="http://schemas.openxmlformats.org/officeDocument/2006/relationships/slideMaster" Target="../slideMasters/slideMaster8.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17.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5.jpeg"/><Relationship Id="rId1" Type="http://schemas.openxmlformats.org/officeDocument/2006/relationships/slideMaster" Target="../slideMasters/slideMaster8.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17.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jpeg"/><Relationship Id="rId1" Type="http://schemas.openxmlformats.org/officeDocument/2006/relationships/slideMaster" Target="../slideMasters/slideMaster8.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17.sv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6.png"/><Relationship Id="rId1" Type="http://schemas.openxmlformats.org/officeDocument/2006/relationships/slideMaster" Target="../slideMasters/slideMaster8.xml"/><Relationship Id="rId4" Type="http://schemas.openxmlformats.org/officeDocument/2006/relationships/image" Target="../media/image2.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Master" Target="../slideMasters/slideMaster8.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29.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9.sv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0.jpeg"/><Relationship Id="rId1" Type="http://schemas.openxmlformats.org/officeDocument/2006/relationships/slideMaster" Target="../slideMasters/slideMaster8.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29.sv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3.jpeg"/><Relationship Id="rId1" Type="http://schemas.openxmlformats.org/officeDocument/2006/relationships/slideMaster" Target="../slideMasters/slideMaster8.xml"/><Relationship Id="rId6" Type="http://schemas.openxmlformats.org/officeDocument/2006/relationships/image" Target="../media/image9.svg"/><Relationship Id="rId5" Type="http://schemas.openxmlformats.org/officeDocument/2006/relationships/image" Target="../media/image5.png"/><Relationship Id="rId4" Type="http://schemas.openxmlformats.org/officeDocument/2006/relationships/image" Target="../media/image29.sv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jpe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4.jpeg"/><Relationship Id="rId1" Type="http://schemas.openxmlformats.org/officeDocument/2006/relationships/slideMaster" Target="../slideMasters/slideMaster8.xml"/><Relationship Id="rId5" Type="http://schemas.openxmlformats.org/officeDocument/2006/relationships/image" Target="../media/image35.jpeg"/><Relationship Id="rId4" Type="http://schemas.openxmlformats.org/officeDocument/2006/relationships/image" Target="../media/image9.sv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Master" Target="../slideMasters/slideMaster3.xml"/><Relationship Id="rId4" Type="http://schemas.openxmlformats.org/officeDocument/2006/relationships/image" Target="../media/image9.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eg"/><Relationship Id="rId1" Type="http://schemas.openxmlformats.org/officeDocument/2006/relationships/slideMaster" Target="../slideMasters/slideMaster4.xml"/><Relationship Id="rId4" Type="http://schemas.openxmlformats.org/officeDocument/2006/relationships/image" Target="../media/image9.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 Title">
    <p:spTree>
      <p:nvGrpSpPr>
        <p:cNvPr id="1" name=""/>
        <p:cNvGrpSpPr/>
        <p:nvPr/>
      </p:nvGrpSpPr>
      <p:grpSpPr>
        <a:xfrm>
          <a:off x="0" y="0"/>
          <a:ext cx="0" cy="0"/>
          <a:chOff x="0" y="0"/>
          <a:chExt cx="0" cy="0"/>
        </a:xfrm>
      </p:grpSpPr>
      <p:sp>
        <p:nvSpPr>
          <p:cNvPr id="6" name="Text Placeholder 42">
            <a:extLst>
              <a:ext uri="{FF2B5EF4-FFF2-40B4-BE49-F238E27FC236}">
                <a16:creationId xmlns:a16="http://schemas.microsoft.com/office/drawing/2014/main" id="{D048D520-8858-4E4E-8511-3306272E38FC}"/>
              </a:ext>
            </a:extLst>
          </p:cNvPr>
          <p:cNvSpPr>
            <a:spLocks noGrp="1"/>
          </p:cNvSpPr>
          <p:nvPr>
            <p:ph type="body" sz="quarter" idx="12" hasCustomPrompt="1"/>
          </p:nvPr>
        </p:nvSpPr>
        <p:spPr>
          <a:xfrm>
            <a:off x="417600" y="395946"/>
            <a:ext cx="8308800" cy="340654"/>
          </a:xfrm>
          <a:prstGeom prst="rect">
            <a:avLst/>
          </a:prstGeom>
        </p:spPr>
        <p:txBody>
          <a:bodyPr lIns="0" tIns="0" rIns="0" bIns="0"/>
          <a:lstStyle>
            <a:lvl1pPr marL="0" indent="0">
              <a:lnSpc>
                <a:spcPct val="100000"/>
              </a:lnSpc>
              <a:spcBef>
                <a:spcPts val="0"/>
              </a:spcBef>
              <a:buNone/>
              <a:defRPr sz="2400" baseline="0">
                <a:solidFill>
                  <a:schemeClr val="accent1"/>
                </a:solidFill>
                <a:latin typeface="Nokia Pure Headline Light" panose="020B0304020202020204" pitchFamily="34" charset="0"/>
              </a:defRPr>
            </a:lvl1pPr>
          </a:lstStyle>
          <a:p>
            <a:pPr lvl="0"/>
            <a:r>
              <a:rPr lang="en-US" noProof="0"/>
              <a:t>Click to edit headline</a:t>
            </a:r>
          </a:p>
        </p:txBody>
      </p:sp>
      <p:sp>
        <p:nvSpPr>
          <p:cNvPr id="4" name="Text Placeholder 42">
            <a:extLst>
              <a:ext uri="{FF2B5EF4-FFF2-40B4-BE49-F238E27FC236}">
                <a16:creationId xmlns:a16="http://schemas.microsoft.com/office/drawing/2014/main" id="{73EC6F19-4B79-4103-93C9-A7D00929D42E}"/>
              </a:ext>
            </a:extLst>
          </p:cNvPr>
          <p:cNvSpPr>
            <a:spLocks noGrp="1"/>
          </p:cNvSpPr>
          <p:nvPr>
            <p:ph type="body" sz="quarter" idx="13" hasCustomPrompt="1"/>
          </p:nvPr>
        </p:nvSpPr>
        <p:spPr>
          <a:xfrm>
            <a:off x="417600" y="764520"/>
            <a:ext cx="8308800" cy="340654"/>
          </a:xfrm>
          <a:prstGeom prst="rect">
            <a:avLst/>
          </a:prstGeom>
        </p:spPr>
        <p:txBody>
          <a:bodyPr lIns="0" tIns="0" rIns="0" bIns="0"/>
          <a:lstStyle>
            <a:lvl1pPr marL="0" indent="0">
              <a:lnSpc>
                <a:spcPct val="100000"/>
              </a:lnSpc>
              <a:spcBef>
                <a:spcPts val="0"/>
              </a:spcBef>
              <a:buNone/>
              <a:defRPr sz="1800" baseline="0">
                <a:solidFill>
                  <a:schemeClr val="tx1"/>
                </a:solidFill>
                <a:latin typeface="Nokia Pure Headline Light" panose="020B0304020202020204" pitchFamily="34" charset="0"/>
              </a:defRPr>
            </a:lvl1pPr>
          </a:lstStyle>
          <a:p>
            <a:pPr lvl="0"/>
            <a:r>
              <a:rPr lang="en-US" noProof="0"/>
              <a:t>Click to edit </a:t>
            </a:r>
            <a:r>
              <a:rPr lang="en-US" noProof="0" err="1"/>
              <a:t>subheadline</a:t>
            </a:r>
            <a:endParaRPr lang="en-US" noProof="0"/>
          </a:p>
        </p:txBody>
      </p:sp>
      <p:pic>
        <p:nvPicPr>
          <p:cNvPr id="2" name="Graphic 1">
            <a:extLst>
              <a:ext uri="{FF2B5EF4-FFF2-40B4-BE49-F238E27FC236}">
                <a16:creationId xmlns:a16="http://schemas.microsoft.com/office/drawing/2014/main" id="{60A88A15-3ABC-3274-AAF4-8A412DDB8F13}"/>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
        <p:nvSpPr>
          <p:cNvPr id="13" name="TextBox 12">
            <a:extLst>
              <a:ext uri="{FF2B5EF4-FFF2-40B4-BE49-F238E27FC236}">
                <a16:creationId xmlns:a16="http://schemas.microsoft.com/office/drawing/2014/main" id="{7F7DE4C9-FBB8-8A4B-2DB4-4E815C009D58}"/>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14" name="Slide Number Placeholder 5">
            <a:extLst>
              <a:ext uri="{FF2B5EF4-FFF2-40B4-BE49-F238E27FC236}">
                <a16:creationId xmlns:a16="http://schemas.microsoft.com/office/drawing/2014/main" id="{AB509751-E824-3979-F221-A742B654E0CF}"/>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cxnSp>
        <p:nvCxnSpPr>
          <p:cNvPr id="15" name="Straight Connector 14">
            <a:extLst>
              <a:ext uri="{FF2B5EF4-FFF2-40B4-BE49-F238E27FC236}">
                <a16:creationId xmlns:a16="http://schemas.microsoft.com/office/drawing/2014/main" id="{0DEEAF58-9B69-8065-447C-1BD11A04A742}"/>
              </a:ext>
            </a:extLst>
          </p:cNvPr>
          <p:cNvCxnSpPr>
            <a:cxnSpLocks/>
          </p:cNvCxnSpPr>
          <p:nvPr userDrawn="1"/>
        </p:nvCxnSpPr>
        <p:spPr>
          <a:xfrm>
            <a:off x="1403610" y="4842900"/>
            <a:ext cx="0" cy="144000"/>
          </a:xfrm>
          <a:prstGeom prst="line">
            <a:avLst/>
          </a:prstGeom>
          <a:ln w="6350">
            <a:noFill/>
          </a:ln>
        </p:spPr>
        <p:style>
          <a:lnRef idx="1">
            <a:schemeClr val="accent1"/>
          </a:lnRef>
          <a:fillRef idx="0">
            <a:schemeClr val="accent1"/>
          </a:fillRef>
          <a:effectRef idx="0">
            <a:schemeClr val="accent1"/>
          </a:effectRef>
          <a:fontRef idx="minor">
            <a:schemeClr val="tx1"/>
          </a:fontRef>
        </p:style>
      </p:cxnSp>
      <p:sp>
        <p:nvSpPr>
          <p:cNvPr id="16" name="Footer Placeholder 2">
            <a:extLst>
              <a:ext uri="{FF2B5EF4-FFF2-40B4-BE49-F238E27FC236}">
                <a16:creationId xmlns:a16="http://schemas.microsoft.com/office/drawing/2014/main" id="{EDDFD53A-DF6B-C791-DBA9-4B63437DA8D3}"/>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Nokia Confidential</a:t>
            </a:r>
          </a:p>
        </p:txBody>
      </p:sp>
    </p:spTree>
    <p:extLst>
      <p:ext uri="{BB962C8B-B14F-4D97-AF65-F5344CB8AC3E}">
        <p14:creationId xmlns:p14="http://schemas.microsoft.com/office/powerpoint/2010/main" val="216920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1.2 Title">
    <p:spTree>
      <p:nvGrpSpPr>
        <p:cNvPr id="1" name=""/>
        <p:cNvGrpSpPr/>
        <p:nvPr/>
      </p:nvGrpSpPr>
      <p:grpSpPr>
        <a:xfrm>
          <a:off x="0" y="0"/>
          <a:ext cx="0" cy="0"/>
          <a:chOff x="0" y="0"/>
          <a:chExt cx="0" cy="0"/>
        </a:xfrm>
      </p:grpSpPr>
      <p:pic>
        <p:nvPicPr>
          <p:cNvPr id="8" name="Picture 7" descr="Background pattern&#10;&#10;Description automatically generated">
            <a:extLst>
              <a:ext uri="{FF2B5EF4-FFF2-40B4-BE49-F238E27FC236}">
                <a16:creationId xmlns:a16="http://schemas.microsoft.com/office/drawing/2014/main" id="{C2D2BC64-AA61-EF59-0611-F5F9AC9F14F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
        <p:nvSpPr>
          <p:cNvPr id="6" name="Text Placeholder 42">
            <a:extLst>
              <a:ext uri="{FF2B5EF4-FFF2-40B4-BE49-F238E27FC236}">
                <a16:creationId xmlns:a16="http://schemas.microsoft.com/office/drawing/2014/main" id="{D048D520-8858-4E4E-8511-3306272E38FC}"/>
              </a:ext>
            </a:extLst>
          </p:cNvPr>
          <p:cNvSpPr>
            <a:spLocks noGrp="1"/>
          </p:cNvSpPr>
          <p:nvPr>
            <p:ph type="body" sz="quarter" idx="12" hasCustomPrompt="1"/>
          </p:nvPr>
        </p:nvSpPr>
        <p:spPr>
          <a:xfrm>
            <a:off x="417600" y="395946"/>
            <a:ext cx="8308800" cy="340654"/>
          </a:xfrm>
          <a:prstGeom prst="rect">
            <a:avLst/>
          </a:prstGeom>
        </p:spPr>
        <p:txBody>
          <a:bodyPr lIns="0" tIns="0" rIns="0" bIns="0"/>
          <a:lstStyle>
            <a:lvl1pPr marL="0" indent="0">
              <a:lnSpc>
                <a:spcPct val="100000"/>
              </a:lnSpc>
              <a:spcBef>
                <a:spcPts val="0"/>
              </a:spcBef>
              <a:buNone/>
              <a:defRPr sz="2400" baseline="0">
                <a:solidFill>
                  <a:schemeClr val="bg1"/>
                </a:solidFill>
                <a:latin typeface="Nokia Pure Headline Light" panose="020B0304020202020204" pitchFamily="34" charset="0"/>
              </a:defRPr>
            </a:lvl1pPr>
          </a:lstStyle>
          <a:p>
            <a:pPr lvl="0"/>
            <a:r>
              <a:rPr lang="en-US" noProof="0" dirty="0"/>
              <a:t>Click to edit headline</a:t>
            </a:r>
          </a:p>
        </p:txBody>
      </p:sp>
      <p:sp>
        <p:nvSpPr>
          <p:cNvPr id="4" name="Text Placeholder 42">
            <a:extLst>
              <a:ext uri="{FF2B5EF4-FFF2-40B4-BE49-F238E27FC236}">
                <a16:creationId xmlns:a16="http://schemas.microsoft.com/office/drawing/2014/main" id="{73EC6F19-4B79-4103-93C9-A7D00929D42E}"/>
              </a:ext>
            </a:extLst>
          </p:cNvPr>
          <p:cNvSpPr>
            <a:spLocks noGrp="1"/>
          </p:cNvSpPr>
          <p:nvPr>
            <p:ph type="body" sz="quarter" idx="13" hasCustomPrompt="1"/>
          </p:nvPr>
        </p:nvSpPr>
        <p:spPr>
          <a:xfrm>
            <a:off x="417600" y="764520"/>
            <a:ext cx="8308800" cy="340654"/>
          </a:xfrm>
          <a:prstGeom prst="rect">
            <a:avLst/>
          </a:prstGeom>
        </p:spPr>
        <p:txBody>
          <a:bodyPr lIns="0" tIns="0" rIns="0" bIns="0"/>
          <a:lstStyle>
            <a:lvl1pPr marL="0" indent="0">
              <a:lnSpc>
                <a:spcPct val="100000"/>
              </a:lnSpc>
              <a:spcBef>
                <a:spcPts val="0"/>
              </a:spcBef>
              <a:buNone/>
              <a:defRPr sz="1800" baseline="0">
                <a:solidFill>
                  <a:schemeClr val="bg1"/>
                </a:solidFill>
                <a:latin typeface="Nokia Pure Headline Light" panose="020B0304020202020204" pitchFamily="34" charset="0"/>
              </a:defRPr>
            </a:lvl1pPr>
          </a:lstStyle>
          <a:p>
            <a:pPr lvl="0"/>
            <a:r>
              <a:rPr lang="en-US" noProof="0" dirty="0"/>
              <a:t>Click to edit headline</a:t>
            </a:r>
          </a:p>
        </p:txBody>
      </p:sp>
      <p:sp>
        <p:nvSpPr>
          <p:cNvPr id="9" name="TextBox 8">
            <a:extLst>
              <a:ext uri="{FF2B5EF4-FFF2-40B4-BE49-F238E27FC236}">
                <a16:creationId xmlns:a16="http://schemas.microsoft.com/office/drawing/2014/main" id="{55C1BFCD-6D0E-9392-8AF1-AA5AC554C5C9}"/>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10" name="Slide Number Placeholder 5">
            <a:extLst>
              <a:ext uri="{FF2B5EF4-FFF2-40B4-BE49-F238E27FC236}">
                <a16:creationId xmlns:a16="http://schemas.microsoft.com/office/drawing/2014/main" id="{660ADFB8-3432-B307-E345-E3F3BD40FB23}"/>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cxnSp>
        <p:nvCxnSpPr>
          <p:cNvPr id="11" name="Straight Connector 10">
            <a:extLst>
              <a:ext uri="{FF2B5EF4-FFF2-40B4-BE49-F238E27FC236}">
                <a16:creationId xmlns:a16="http://schemas.microsoft.com/office/drawing/2014/main" id="{4E8B6B60-CBCC-891E-2583-9E8CD3C9950B}"/>
              </a:ext>
            </a:extLst>
          </p:cNvPr>
          <p:cNvCxnSpPr>
            <a:cxnSpLocks/>
          </p:cNvCxnSpPr>
          <p:nvPr userDrawn="1"/>
        </p:nvCxnSpPr>
        <p:spPr>
          <a:xfrm>
            <a:off x="1400627" y="4830552"/>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Footer Placeholder 2">
            <a:extLst>
              <a:ext uri="{FF2B5EF4-FFF2-40B4-BE49-F238E27FC236}">
                <a16:creationId xmlns:a16="http://schemas.microsoft.com/office/drawing/2014/main" id="{CBFB85A3-5CE3-2927-6461-99DEDFB9D5F8}"/>
              </a:ext>
            </a:extLst>
          </p:cNvPr>
          <p:cNvSpPr>
            <a:spLocks noGrp="1"/>
          </p:cNvSpPr>
          <p:nvPr>
            <p:ph type="ftr" sz="quarter" idx="3"/>
          </p:nvPr>
        </p:nvSpPr>
        <p:spPr>
          <a:xfrm>
            <a:off x="1504610" y="4858555"/>
            <a:ext cx="2880000" cy="122400"/>
          </a:xfrm>
          <a:prstGeom prst="rect">
            <a:avLst/>
          </a:prstGeom>
        </p:spPr>
        <p:txBody>
          <a:bodyPr vert="horz" wrap="none" lIns="0" tIns="0" rIns="0" bIns="0" rtlCol="0" anchor="b" anchorCtr="0">
            <a:noAutofit/>
          </a:bodyPr>
          <a:lstStyle>
            <a:lvl1pPr marL="0" algn="l" defTabSz="457200" rtl="0" eaLnBrk="1" latinLnBrk="0" hangingPunct="1">
              <a:defRPr lang="en-GB" sz="800" kern="120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Public</a:t>
            </a:r>
            <a:endParaRPr lang="en-US" dirty="0"/>
          </a:p>
        </p:txBody>
      </p:sp>
      <p:pic>
        <p:nvPicPr>
          <p:cNvPr id="5" name="Graphic 4">
            <a:extLst>
              <a:ext uri="{FF2B5EF4-FFF2-40B4-BE49-F238E27FC236}">
                <a16:creationId xmlns:a16="http://schemas.microsoft.com/office/drawing/2014/main" id="{1D03AB4F-BC0F-1377-712C-39852D81CF83}"/>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74014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1.2 Title">
    <p:spTree>
      <p:nvGrpSpPr>
        <p:cNvPr id="1" name=""/>
        <p:cNvGrpSpPr/>
        <p:nvPr/>
      </p:nvGrpSpPr>
      <p:grpSpPr>
        <a:xfrm>
          <a:off x="0" y="0"/>
          <a:ext cx="0" cy="0"/>
          <a:chOff x="0" y="0"/>
          <a:chExt cx="0" cy="0"/>
        </a:xfrm>
      </p:grpSpPr>
      <p:pic>
        <p:nvPicPr>
          <p:cNvPr id="3" name="Picture 2" descr="A blurry green and orange background&#10;&#10;Description automatically generated">
            <a:extLst>
              <a:ext uri="{FF2B5EF4-FFF2-40B4-BE49-F238E27FC236}">
                <a16:creationId xmlns:a16="http://schemas.microsoft.com/office/drawing/2014/main" id="{BEC81B63-C49A-EDA9-5BA9-CB8B9A9443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H="1">
            <a:off x="2000249" y="-2000248"/>
            <a:ext cx="5143502" cy="9144000"/>
          </a:xfrm>
          <a:prstGeom prst="rect">
            <a:avLst/>
          </a:prstGeom>
        </p:spPr>
      </p:pic>
      <p:sp>
        <p:nvSpPr>
          <p:cNvPr id="6" name="Text Placeholder 42">
            <a:extLst>
              <a:ext uri="{FF2B5EF4-FFF2-40B4-BE49-F238E27FC236}">
                <a16:creationId xmlns:a16="http://schemas.microsoft.com/office/drawing/2014/main" id="{D048D520-8858-4E4E-8511-3306272E38FC}"/>
              </a:ext>
            </a:extLst>
          </p:cNvPr>
          <p:cNvSpPr>
            <a:spLocks noGrp="1"/>
          </p:cNvSpPr>
          <p:nvPr>
            <p:ph type="body" sz="quarter" idx="12" hasCustomPrompt="1"/>
          </p:nvPr>
        </p:nvSpPr>
        <p:spPr>
          <a:xfrm>
            <a:off x="417600" y="395946"/>
            <a:ext cx="8308800" cy="340654"/>
          </a:xfrm>
          <a:prstGeom prst="rect">
            <a:avLst/>
          </a:prstGeom>
        </p:spPr>
        <p:txBody>
          <a:bodyPr lIns="0" tIns="0" rIns="0" bIns="0"/>
          <a:lstStyle>
            <a:lvl1pPr marL="0" indent="0">
              <a:lnSpc>
                <a:spcPct val="100000"/>
              </a:lnSpc>
              <a:spcBef>
                <a:spcPts val="0"/>
              </a:spcBef>
              <a:buNone/>
              <a:defRPr sz="2400" baseline="0">
                <a:solidFill>
                  <a:schemeClr val="bg1"/>
                </a:solidFill>
                <a:latin typeface="Nokia Pure Headline Light" panose="020B0304020202020204" pitchFamily="34" charset="0"/>
              </a:defRPr>
            </a:lvl1pPr>
          </a:lstStyle>
          <a:p>
            <a:pPr lvl="0"/>
            <a:r>
              <a:rPr lang="en-US" noProof="0"/>
              <a:t>Click to edit headline</a:t>
            </a:r>
          </a:p>
        </p:txBody>
      </p:sp>
      <p:sp>
        <p:nvSpPr>
          <p:cNvPr id="4" name="Text Placeholder 42">
            <a:extLst>
              <a:ext uri="{FF2B5EF4-FFF2-40B4-BE49-F238E27FC236}">
                <a16:creationId xmlns:a16="http://schemas.microsoft.com/office/drawing/2014/main" id="{73EC6F19-4B79-4103-93C9-A7D00929D42E}"/>
              </a:ext>
            </a:extLst>
          </p:cNvPr>
          <p:cNvSpPr>
            <a:spLocks noGrp="1"/>
          </p:cNvSpPr>
          <p:nvPr>
            <p:ph type="body" sz="quarter" idx="13" hasCustomPrompt="1"/>
          </p:nvPr>
        </p:nvSpPr>
        <p:spPr>
          <a:xfrm>
            <a:off x="417600" y="764520"/>
            <a:ext cx="8308800" cy="340654"/>
          </a:xfrm>
          <a:prstGeom prst="rect">
            <a:avLst/>
          </a:prstGeom>
        </p:spPr>
        <p:txBody>
          <a:bodyPr lIns="0" tIns="0" rIns="0" bIns="0"/>
          <a:lstStyle>
            <a:lvl1pPr marL="0" indent="0">
              <a:lnSpc>
                <a:spcPct val="100000"/>
              </a:lnSpc>
              <a:spcBef>
                <a:spcPts val="0"/>
              </a:spcBef>
              <a:buNone/>
              <a:defRPr sz="1800" baseline="0">
                <a:solidFill>
                  <a:schemeClr val="bg1"/>
                </a:solidFill>
                <a:latin typeface="Nokia Pure Headline Light" panose="020B0304020202020204" pitchFamily="34" charset="0"/>
              </a:defRPr>
            </a:lvl1pPr>
          </a:lstStyle>
          <a:p>
            <a:pPr lvl="0"/>
            <a:r>
              <a:rPr lang="en-US" noProof="0"/>
              <a:t>Click to edit headline</a:t>
            </a:r>
          </a:p>
        </p:txBody>
      </p:sp>
      <p:sp>
        <p:nvSpPr>
          <p:cNvPr id="9" name="TextBox 8">
            <a:extLst>
              <a:ext uri="{FF2B5EF4-FFF2-40B4-BE49-F238E27FC236}">
                <a16:creationId xmlns:a16="http://schemas.microsoft.com/office/drawing/2014/main" id="{55C1BFCD-6D0E-9392-8AF1-AA5AC554C5C9}"/>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10" name="Slide Number Placeholder 5">
            <a:extLst>
              <a:ext uri="{FF2B5EF4-FFF2-40B4-BE49-F238E27FC236}">
                <a16:creationId xmlns:a16="http://schemas.microsoft.com/office/drawing/2014/main" id="{660ADFB8-3432-B307-E345-E3F3BD40FB23}"/>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cxnSp>
        <p:nvCxnSpPr>
          <p:cNvPr id="11" name="Straight Connector 10">
            <a:extLst>
              <a:ext uri="{FF2B5EF4-FFF2-40B4-BE49-F238E27FC236}">
                <a16:creationId xmlns:a16="http://schemas.microsoft.com/office/drawing/2014/main" id="{4E8B6B60-CBCC-891E-2583-9E8CD3C9950B}"/>
              </a:ext>
            </a:extLst>
          </p:cNvPr>
          <p:cNvCxnSpPr>
            <a:cxnSpLocks/>
          </p:cNvCxnSpPr>
          <p:nvPr userDrawn="1"/>
        </p:nvCxnSpPr>
        <p:spPr>
          <a:xfrm>
            <a:off x="1400627" y="4830552"/>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Footer Placeholder 2">
            <a:extLst>
              <a:ext uri="{FF2B5EF4-FFF2-40B4-BE49-F238E27FC236}">
                <a16:creationId xmlns:a16="http://schemas.microsoft.com/office/drawing/2014/main" id="{CBFB85A3-5CE3-2927-6461-99DEDFB9D5F8}"/>
              </a:ext>
            </a:extLst>
          </p:cNvPr>
          <p:cNvSpPr>
            <a:spLocks noGrp="1"/>
          </p:cNvSpPr>
          <p:nvPr>
            <p:ph type="ftr" sz="quarter" idx="3"/>
          </p:nvPr>
        </p:nvSpPr>
        <p:spPr>
          <a:xfrm>
            <a:off x="1504610" y="4858555"/>
            <a:ext cx="2880000" cy="122400"/>
          </a:xfrm>
          <a:prstGeom prst="rect">
            <a:avLst/>
          </a:prstGeom>
        </p:spPr>
        <p:txBody>
          <a:bodyPr vert="horz" wrap="none" lIns="0" tIns="0" rIns="0" bIns="0" rtlCol="0" anchor="b" anchorCtr="0">
            <a:noAutofit/>
          </a:bodyPr>
          <a:lstStyle>
            <a:lvl1pPr marL="0" algn="l" defTabSz="457200" rtl="0" eaLnBrk="1" latinLnBrk="0" hangingPunct="1">
              <a:defRPr lang="en-GB" sz="800" kern="120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dirty="0"/>
              <a:t>Confidential</a:t>
            </a:r>
          </a:p>
        </p:txBody>
      </p:sp>
      <p:pic>
        <p:nvPicPr>
          <p:cNvPr id="5" name="Graphic 4">
            <a:extLst>
              <a:ext uri="{FF2B5EF4-FFF2-40B4-BE49-F238E27FC236}">
                <a16:creationId xmlns:a16="http://schemas.microsoft.com/office/drawing/2014/main" id="{1D03AB4F-BC0F-1377-712C-39852D81CF83}"/>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2285501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Header Blue">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1ACC9534-D4F4-B471-C3A8-8380F72B34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
        <p:nvSpPr>
          <p:cNvPr id="7" name="Text Placeholder 42">
            <a:extLst>
              <a:ext uri="{FF2B5EF4-FFF2-40B4-BE49-F238E27FC236}">
                <a16:creationId xmlns:a16="http://schemas.microsoft.com/office/drawing/2014/main" id="{E246A384-1747-0962-DD5C-C160C3C1B29F}"/>
              </a:ext>
            </a:extLst>
          </p:cNvPr>
          <p:cNvSpPr>
            <a:spLocks noGrp="1"/>
          </p:cNvSpPr>
          <p:nvPr>
            <p:ph type="body" sz="quarter" idx="12" hasCustomPrompt="1"/>
          </p:nvPr>
        </p:nvSpPr>
        <p:spPr>
          <a:xfrm>
            <a:off x="417600" y="395946"/>
            <a:ext cx="8308800" cy="340654"/>
          </a:xfrm>
          <a:prstGeom prst="rect">
            <a:avLst/>
          </a:prstGeom>
        </p:spPr>
        <p:txBody>
          <a:bodyPr lIns="0" tIns="0" rIns="0" bIns="0"/>
          <a:lstStyle>
            <a:lvl1pPr marL="0" indent="0">
              <a:lnSpc>
                <a:spcPct val="100000"/>
              </a:lnSpc>
              <a:spcBef>
                <a:spcPts val="0"/>
              </a:spcBef>
              <a:buNone/>
              <a:defRPr sz="2400" baseline="0">
                <a:solidFill>
                  <a:schemeClr val="bg1"/>
                </a:solidFill>
                <a:latin typeface="Nokia Pure Headline Light" panose="020B0304020202020204" pitchFamily="34" charset="0"/>
              </a:defRPr>
            </a:lvl1pPr>
          </a:lstStyle>
          <a:p>
            <a:pPr lvl="0"/>
            <a:r>
              <a:rPr lang="en-US" noProof="0" dirty="0"/>
              <a:t>Click to edit headline</a:t>
            </a:r>
          </a:p>
        </p:txBody>
      </p:sp>
      <p:sp>
        <p:nvSpPr>
          <p:cNvPr id="8" name="Text Placeholder 42">
            <a:extLst>
              <a:ext uri="{FF2B5EF4-FFF2-40B4-BE49-F238E27FC236}">
                <a16:creationId xmlns:a16="http://schemas.microsoft.com/office/drawing/2014/main" id="{F03B1DEF-8E21-E1F2-CCEB-6C03A97B2AAF}"/>
              </a:ext>
            </a:extLst>
          </p:cNvPr>
          <p:cNvSpPr>
            <a:spLocks noGrp="1"/>
          </p:cNvSpPr>
          <p:nvPr>
            <p:ph type="body" sz="quarter" idx="13" hasCustomPrompt="1"/>
          </p:nvPr>
        </p:nvSpPr>
        <p:spPr>
          <a:xfrm>
            <a:off x="417600" y="764520"/>
            <a:ext cx="8308800" cy="340654"/>
          </a:xfrm>
          <a:prstGeom prst="rect">
            <a:avLst/>
          </a:prstGeom>
        </p:spPr>
        <p:txBody>
          <a:bodyPr lIns="0" tIns="0" rIns="0" bIns="0"/>
          <a:lstStyle>
            <a:lvl1pPr marL="0" indent="0">
              <a:lnSpc>
                <a:spcPct val="100000"/>
              </a:lnSpc>
              <a:spcBef>
                <a:spcPts val="0"/>
              </a:spcBef>
              <a:buNone/>
              <a:defRPr sz="1800" baseline="0">
                <a:solidFill>
                  <a:schemeClr val="bg1"/>
                </a:solidFill>
                <a:latin typeface="Nokia Pure Headline Light" panose="020B0304020202020204" pitchFamily="34" charset="0"/>
              </a:defRPr>
            </a:lvl1pPr>
          </a:lstStyle>
          <a:p>
            <a:pPr lvl="0"/>
            <a:r>
              <a:rPr lang="en-US" noProof="0" dirty="0"/>
              <a:t>Click to edit </a:t>
            </a:r>
            <a:r>
              <a:rPr lang="en-US" noProof="0" dirty="0" err="1"/>
              <a:t>subheadline</a:t>
            </a:r>
            <a:endParaRPr lang="en-US" noProof="0" dirty="0"/>
          </a:p>
        </p:txBody>
      </p:sp>
      <p:pic>
        <p:nvPicPr>
          <p:cNvPr id="3" name="Graphic 2">
            <a:extLst>
              <a:ext uri="{FF2B5EF4-FFF2-40B4-BE49-F238E27FC236}">
                <a16:creationId xmlns:a16="http://schemas.microsoft.com/office/drawing/2014/main" id="{BEA7322D-EFEC-3A5A-6951-889691591BD0}"/>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
        <p:nvSpPr>
          <p:cNvPr id="4" name="TextBox 3">
            <a:extLst>
              <a:ext uri="{FF2B5EF4-FFF2-40B4-BE49-F238E27FC236}">
                <a16:creationId xmlns:a16="http://schemas.microsoft.com/office/drawing/2014/main" id="{189AFCF6-3F94-951E-5F5D-4C950D902B50}"/>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6" name="Slide Number Placeholder 5">
            <a:extLst>
              <a:ext uri="{FF2B5EF4-FFF2-40B4-BE49-F238E27FC236}">
                <a16:creationId xmlns:a16="http://schemas.microsoft.com/office/drawing/2014/main" id="{5A7089F2-A19D-638F-FB90-51FC983400F8}"/>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0" name="Footer Placeholder 2">
            <a:extLst>
              <a:ext uri="{FF2B5EF4-FFF2-40B4-BE49-F238E27FC236}">
                <a16:creationId xmlns:a16="http://schemas.microsoft.com/office/drawing/2014/main" id="{FEDEEE6B-2D4F-AF2C-FA15-87AC10E7DF56}"/>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Confidential</a:t>
            </a:r>
          </a:p>
        </p:txBody>
      </p:sp>
    </p:spTree>
    <p:extLst>
      <p:ext uri="{BB962C8B-B14F-4D97-AF65-F5344CB8AC3E}">
        <p14:creationId xmlns:p14="http://schemas.microsoft.com/office/powerpoint/2010/main" val="22604100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3.9 O - Green titl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FAE28AC1-D766-4BD2-82A3-A3A1A78EA2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grpSp>
        <p:nvGrpSpPr>
          <p:cNvPr id="12" name="Graphic 3">
            <a:extLst>
              <a:ext uri="{FF2B5EF4-FFF2-40B4-BE49-F238E27FC236}">
                <a16:creationId xmlns:a16="http://schemas.microsoft.com/office/drawing/2014/main" id="{AF479AD3-9588-CE6A-96E8-A6CCA70D3F63}"/>
              </a:ext>
            </a:extLst>
          </p:cNvPr>
          <p:cNvGrpSpPr/>
          <p:nvPr userDrawn="1"/>
        </p:nvGrpSpPr>
        <p:grpSpPr>
          <a:xfrm>
            <a:off x="6981148" y="2418218"/>
            <a:ext cx="1363492" cy="307063"/>
            <a:chOff x="469958" y="1647414"/>
            <a:chExt cx="8205029" cy="1847802"/>
          </a:xfrm>
          <a:solidFill>
            <a:schemeClr val="bg1"/>
          </a:solidFill>
        </p:grpSpPr>
        <p:sp>
          <p:nvSpPr>
            <p:cNvPr id="13" name="Freeform 24">
              <a:extLst>
                <a:ext uri="{FF2B5EF4-FFF2-40B4-BE49-F238E27FC236}">
                  <a16:creationId xmlns:a16="http://schemas.microsoft.com/office/drawing/2014/main" id="{75ED50D8-4A34-D8C2-6485-C4BB27B54B74}"/>
                </a:ext>
              </a:extLst>
            </p:cNvPr>
            <p:cNvSpPr/>
            <p:nvPr/>
          </p:nvSpPr>
          <p:spPr>
            <a:xfrm>
              <a:off x="6648498" y="1648478"/>
              <a:ext cx="2026489" cy="1793370"/>
            </a:xfrm>
            <a:custGeom>
              <a:avLst/>
              <a:gdLst>
                <a:gd name="connsiteX0" fmla="*/ 1019683 w 2026489"/>
                <a:gd name="connsiteY0" fmla="*/ 11431 h 1793370"/>
                <a:gd name="connsiteX1" fmla="*/ 1013215 w 2026489"/>
                <a:gd name="connsiteY1" fmla="*/ 0 h 1793370"/>
                <a:gd name="connsiteX2" fmla="*/ 864805 w 2026489"/>
                <a:gd name="connsiteY2" fmla="*/ 264656 h 1793370"/>
                <a:gd name="connsiteX3" fmla="*/ 1366453 w 2026489"/>
                <a:gd name="connsiteY3" fmla="*/ 1150009 h 1793370"/>
                <a:gd name="connsiteX4" fmla="*/ 362940 w 2026489"/>
                <a:gd name="connsiteY4" fmla="*/ 1150009 h 1793370"/>
                <a:gd name="connsiteX5" fmla="*/ 0 w 2026489"/>
                <a:gd name="connsiteY5" fmla="*/ 1793331 h 1793370"/>
                <a:gd name="connsiteX6" fmla="*/ 299127 w 2026489"/>
                <a:gd name="connsiteY6" fmla="*/ 1793370 h 1793370"/>
                <a:gd name="connsiteX7" fmla="*/ 517917 w 2026489"/>
                <a:gd name="connsiteY7" fmla="*/ 1406250 h 1793370"/>
                <a:gd name="connsiteX8" fmla="*/ 1508375 w 2026489"/>
                <a:gd name="connsiteY8" fmla="*/ 1406250 h 1793370"/>
                <a:gd name="connsiteX9" fmla="*/ 1727480 w 2026489"/>
                <a:gd name="connsiteY9" fmla="*/ 1793370 h 1793370"/>
                <a:gd name="connsiteX10" fmla="*/ 2026490 w 2026489"/>
                <a:gd name="connsiteY10" fmla="*/ 1793331 h 1793370"/>
                <a:gd name="connsiteX11" fmla="*/ 1019683 w 2026489"/>
                <a:gd name="connsiteY11" fmla="*/ 11431 h 17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26489" h="1793370">
                  <a:moveTo>
                    <a:pt x="1019683" y="11431"/>
                  </a:moveTo>
                  <a:lnTo>
                    <a:pt x="1013215" y="0"/>
                  </a:lnTo>
                  <a:lnTo>
                    <a:pt x="864805" y="264656"/>
                  </a:lnTo>
                  <a:lnTo>
                    <a:pt x="1366453" y="1150009"/>
                  </a:lnTo>
                  <a:lnTo>
                    <a:pt x="362940" y="1150009"/>
                  </a:lnTo>
                  <a:lnTo>
                    <a:pt x="0" y="1793331"/>
                  </a:lnTo>
                  <a:lnTo>
                    <a:pt x="299127" y="1793370"/>
                  </a:lnTo>
                  <a:lnTo>
                    <a:pt x="517917" y="1406250"/>
                  </a:lnTo>
                  <a:lnTo>
                    <a:pt x="1508375" y="1406250"/>
                  </a:lnTo>
                  <a:lnTo>
                    <a:pt x="1727480" y="1793370"/>
                  </a:lnTo>
                  <a:lnTo>
                    <a:pt x="2026490" y="1793331"/>
                  </a:lnTo>
                  <a:lnTo>
                    <a:pt x="1019683" y="11431"/>
                  </a:lnTo>
                  <a:close/>
                </a:path>
              </a:pathLst>
            </a:custGeom>
            <a:grpFill/>
            <a:ln w="1972" cap="flat">
              <a:noFill/>
              <a:prstDash val="solid"/>
              <a:miter/>
            </a:ln>
          </p:spPr>
          <p:txBody>
            <a:bodyPr rtlCol="0" anchor="ctr"/>
            <a:lstStyle/>
            <a:p>
              <a:endParaRPr lang="en-US"/>
            </a:p>
          </p:txBody>
        </p:sp>
        <p:sp>
          <p:nvSpPr>
            <p:cNvPr id="14" name="Freeform 25">
              <a:extLst>
                <a:ext uri="{FF2B5EF4-FFF2-40B4-BE49-F238E27FC236}">
                  <a16:creationId xmlns:a16="http://schemas.microsoft.com/office/drawing/2014/main" id="{050D0DF9-1AC0-A145-232C-05FEB9EEE966}"/>
                </a:ext>
              </a:extLst>
            </p:cNvPr>
            <p:cNvSpPr/>
            <p:nvPr/>
          </p:nvSpPr>
          <p:spPr>
            <a:xfrm>
              <a:off x="6141802" y="1706399"/>
              <a:ext cx="271953" cy="1735409"/>
            </a:xfrm>
            <a:custGeom>
              <a:avLst/>
              <a:gdLst>
                <a:gd name="connsiteX0" fmla="*/ 39 w 271953"/>
                <a:gd name="connsiteY0" fmla="*/ 0 h 1735409"/>
                <a:gd name="connsiteX1" fmla="*/ 0 w 271953"/>
                <a:gd name="connsiteY1" fmla="*/ 1735409 h 1735409"/>
                <a:gd name="connsiteX2" fmla="*/ 271934 w 271953"/>
                <a:gd name="connsiteY2" fmla="*/ 1735409 h 1735409"/>
                <a:gd name="connsiteX3" fmla="*/ 271953 w 271953"/>
                <a:gd name="connsiteY3" fmla="*/ 218776 h 1735409"/>
                <a:gd name="connsiteX4" fmla="*/ 271953 w 271953"/>
                <a:gd name="connsiteY4" fmla="*/ 0 h 1735409"/>
                <a:gd name="connsiteX5" fmla="*/ 39 w 271953"/>
                <a:gd name="connsiteY5" fmla="*/ 0 h 173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1953" h="1735409">
                  <a:moveTo>
                    <a:pt x="39" y="0"/>
                  </a:moveTo>
                  <a:lnTo>
                    <a:pt x="0" y="1735409"/>
                  </a:lnTo>
                  <a:lnTo>
                    <a:pt x="271934" y="1735409"/>
                  </a:lnTo>
                  <a:lnTo>
                    <a:pt x="271953" y="218776"/>
                  </a:lnTo>
                  <a:lnTo>
                    <a:pt x="271953" y="0"/>
                  </a:lnTo>
                  <a:lnTo>
                    <a:pt x="39" y="0"/>
                  </a:lnTo>
                  <a:close/>
                </a:path>
              </a:pathLst>
            </a:custGeom>
            <a:grpFill/>
            <a:ln w="1972" cap="flat">
              <a:noFill/>
              <a:prstDash val="solid"/>
              <a:miter/>
            </a:ln>
          </p:spPr>
          <p:txBody>
            <a:bodyPr rtlCol="0" anchor="ctr"/>
            <a:lstStyle/>
            <a:p>
              <a:endParaRPr lang="en-US"/>
            </a:p>
          </p:txBody>
        </p:sp>
        <p:sp>
          <p:nvSpPr>
            <p:cNvPr id="15" name="Freeform 26">
              <a:extLst>
                <a:ext uri="{FF2B5EF4-FFF2-40B4-BE49-F238E27FC236}">
                  <a16:creationId xmlns:a16="http://schemas.microsoft.com/office/drawing/2014/main" id="{DDE4790F-EFE0-8590-3BB3-3E40DD5D407C}"/>
                </a:ext>
              </a:extLst>
            </p:cNvPr>
            <p:cNvSpPr/>
            <p:nvPr/>
          </p:nvSpPr>
          <p:spPr>
            <a:xfrm>
              <a:off x="4382809" y="1706399"/>
              <a:ext cx="1429220" cy="1735409"/>
            </a:xfrm>
            <a:custGeom>
              <a:avLst/>
              <a:gdLst>
                <a:gd name="connsiteX0" fmla="*/ 403030 w 1429220"/>
                <a:gd name="connsiteY0" fmla="*/ 867715 h 1735409"/>
                <a:gd name="connsiteX1" fmla="*/ 1429102 w 1429220"/>
                <a:gd name="connsiteY1" fmla="*/ 0 h 1735409"/>
                <a:gd name="connsiteX2" fmla="*/ 1026072 w 1429220"/>
                <a:gd name="connsiteY2" fmla="*/ 0 h 1735409"/>
                <a:gd name="connsiteX3" fmla="*/ 6665 w 1429220"/>
                <a:gd name="connsiteY3" fmla="*/ 862058 h 1735409"/>
                <a:gd name="connsiteX4" fmla="*/ 0 w 1429220"/>
                <a:gd name="connsiteY4" fmla="*/ 867715 h 1735409"/>
                <a:gd name="connsiteX5" fmla="*/ 1024022 w 1429220"/>
                <a:gd name="connsiteY5" fmla="*/ 1733655 h 1735409"/>
                <a:gd name="connsiteX6" fmla="*/ 1026072 w 1429220"/>
                <a:gd name="connsiteY6" fmla="*/ 1735409 h 1735409"/>
                <a:gd name="connsiteX7" fmla="*/ 1429221 w 1429220"/>
                <a:gd name="connsiteY7" fmla="*/ 1735409 h 1735409"/>
                <a:gd name="connsiteX8" fmla="*/ 403030 w 1429220"/>
                <a:gd name="connsiteY8" fmla="*/ 867715 h 173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9220" h="1735409">
                  <a:moveTo>
                    <a:pt x="403030" y="867715"/>
                  </a:moveTo>
                  <a:lnTo>
                    <a:pt x="1429102" y="0"/>
                  </a:lnTo>
                  <a:lnTo>
                    <a:pt x="1026072" y="0"/>
                  </a:lnTo>
                  <a:lnTo>
                    <a:pt x="6665" y="862058"/>
                  </a:lnTo>
                  <a:lnTo>
                    <a:pt x="0" y="867715"/>
                  </a:lnTo>
                  <a:lnTo>
                    <a:pt x="1024022" y="1733655"/>
                  </a:lnTo>
                  <a:lnTo>
                    <a:pt x="1026072" y="1735409"/>
                  </a:lnTo>
                  <a:lnTo>
                    <a:pt x="1429221" y="1735409"/>
                  </a:lnTo>
                  <a:lnTo>
                    <a:pt x="403030" y="867715"/>
                  </a:lnTo>
                  <a:close/>
                </a:path>
              </a:pathLst>
            </a:custGeom>
            <a:grpFill/>
            <a:ln w="1972" cap="flat">
              <a:noFill/>
              <a:prstDash val="solid"/>
              <a:miter/>
            </a:ln>
          </p:spPr>
          <p:txBody>
            <a:bodyPr rtlCol="0" anchor="ctr"/>
            <a:lstStyle/>
            <a:p>
              <a:endParaRPr lang="en-US"/>
            </a:p>
          </p:txBody>
        </p:sp>
        <p:sp>
          <p:nvSpPr>
            <p:cNvPr id="16" name="Freeform 27">
              <a:extLst>
                <a:ext uri="{FF2B5EF4-FFF2-40B4-BE49-F238E27FC236}">
                  <a16:creationId xmlns:a16="http://schemas.microsoft.com/office/drawing/2014/main" id="{7825345A-12E0-5848-92EA-AD17FF2B6CD2}"/>
                </a:ext>
              </a:extLst>
            </p:cNvPr>
            <p:cNvSpPr/>
            <p:nvPr/>
          </p:nvSpPr>
          <p:spPr>
            <a:xfrm>
              <a:off x="2295838" y="1674374"/>
              <a:ext cx="1881493" cy="1794690"/>
            </a:xfrm>
            <a:custGeom>
              <a:avLst/>
              <a:gdLst>
                <a:gd name="connsiteX0" fmla="*/ 1814643 w 1881493"/>
                <a:gd name="connsiteY0" fmla="*/ 547443 h 1794690"/>
                <a:gd name="connsiteX1" fmla="*/ 1612674 w 1881493"/>
                <a:gd name="connsiteY1" fmla="*/ 257739 h 1794690"/>
                <a:gd name="connsiteX2" fmla="*/ 1309110 w 1881493"/>
                <a:gd name="connsiteY2" fmla="*/ 64720 h 1794690"/>
                <a:gd name="connsiteX3" fmla="*/ 937848 w 1881493"/>
                <a:gd name="connsiteY3" fmla="*/ 0 h 1794690"/>
                <a:gd name="connsiteX4" fmla="*/ 935876 w 1881493"/>
                <a:gd name="connsiteY4" fmla="*/ 0 h 1794690"/>
                <a:gd name="connsiteX5" fmla="*/ 567434 w 1881493"/>
                <a:gd name="connsiteY5" fmla="*/ 63577 h 1794690"/>
                <a:gd name="connsiteX6" fmla="*/ 266532 w 1881493"/>
                <a:gd name="connsiteY6" fmla="*/ 255669 h 1794690"/>
                <a:gd name="connsiteX7" fmla="*/ 66910 w 1881493"/>
                <a:gd name="connsiteY7" fmla="*/ 546044 h 1794690"/>
                <a:gd name="connsiteX8" fmla="*/ 1 w 1881493"/>
                <a:gd name="connsiteY8" fmla="*/ 903997 h 1794690"/>
                <a:gd name="connsiteX9" fmla="*/ 65352 w 1881493"/>
                <a:gd name="connsiteY9" fmla="*/ 1253928 h 1794690"/>
                <a:gd name="connsiteX10" fmla="*/ 262687 w 1881493"/>
                <a:gd name="connsiteY10" fmla="*/ 1540085 h 1794690"/>
                <a:gd name="connsiteX11" fmla="*/ 559113 w 1881493"/>
                <a:gd name="connsiteY11" fmla="*/ 1730758 h 1794690"/>
                <a:gd name="connsiteX12" fmla="*/ 921382 w 1881493"/>
                <a:gd name="connsiteY12" fmla="*/ 1794691 h 1794690"/>
                <a:gd name="connsiteX13" fmla="*/ 923354 w 1881493"/>
                <a:gd name="connsiteY13" fmla="*/ 1794691 h 1794690"/>
                <a:gd name="connsiteX14" fmla="*/ 1299861 w 1881493"/>
                <a:gd name="connsiteY14" fmla="*/ 1731941 h 1794690"/>
                <a:gd name="connsiteX15" fmla="*/ 1608040 w 1881493"/>
                <a:gd name="connsiteY15" fmla="*/ 1542253 h 1794690"/>
                <a:gd name="connsiteX16" fmla="*/ 1812848 w 1881493"/>
                <a:gd name="connsiteY16" fmla="*/ 1255446 h 1794690"/>
                <a:gd name="connsiteX17" fmla="*/ 1881493 w 1881493"/>
                <a:gd name="connsiteY17" fmla="*/ 901927 h 1794690"/>
                <a:gd name="connsiteX18" fmla="*/ 1814643 w 1881493"/>
                <a:gd name="connsiteY18" fmla="*/ 547443 h 1794690"/>
                <a:gd name="connsiteX19" fmla="*/ 1417982 w 1881493"/>
                <a:gd name="connsiteY19" fmla="*/ 1364193 h 1794690"/>
                <a:gd name="connsiteX20" fmla="*/ 1201815 w 1881493"/>
                <a:gd name="connsiteY20" fmla="*/ 1504808 h 1794690"/>
                <a:gd name="connsiteX21" fmla="*/ 939288 w 1881493"/>
                <a:gd name="connsiteY21" fmla="*/ 1551398 h 1794690"/>
                <a:gd name="connsiteX22" fmla="*/ 937947 w 1881493"/>
                <a:gd name="connsiteY22" fmla="*/ 1551398 h 1794690"/>
                <a:gd name="connsiteX23" fmla="*/ 675675 w 1881493"/>
                <a:gd name="connsiteY23" fmla="*/ 1504907 h 1794690"/>
                <a:gd name="connsiteX24" fmla="*/ 461638 w 1881493"/>
                <a:gd name="connsiteY24" fmla="*/ 1366420 h 1794690"/>
                <a:gd name="connsiteX25" fmla="*/ 319322 w 1881493"/>
                <a:gd name="connsiteY25" fmla="*/ 1158779 h 1794690"/>
                <a:gd name="connsiteX26" fmla="*/ 272172 w 1881493"/>
                <a:gd name="connsiteY26" fmla="*/ 904411 h 1794690"/>
                <a:gd name="connsiteX27" fmla="*/ 319972 w 1881493"/>
                <a:gd name="connsiteY27" fmla="*/ 643598 h 1794690"/>
                <a:gd name="connsiteX28" fmla="*/ 462467 w 1881493"/>
                <a:gd name="connsiteY28" fmla="*/ 434281 h 1794690"/>
                <a:gd name="connsiteX29" fmla="*/ 678574 w 1881493"/>
                <a:gd name="connsiteY29" fmla="*/ 296484 h 1794690"/>
                <a:gd name="connsiteX30" fmla="*/ 946071 w 1881493"/>
                <a:gd name="connsiteY30" fmla="*/ 250782 h 1794690"/>
                <a:gd name="connsiteX31" fmla="*/ 947491 w 1881493"/>
                <a:gd name="connsiteY31" fmla="*/ 250782 h 1794690"/>
                <a:gd name="connsiteX32" fmla="*/ 1205621 w 1881493"/>
                <a:gd name="connsiteY32" fmla="*/ 297706 h 1794690"/>
                <a:gd name="connsiteX33" fmla="*/ 1419520 w 1881493"/>
                <a:gd name="connsiteY33" fmla="*/ 437631 h 1794690"/>
                <a:gd name="connsiteX34" fmla="*/ 1563217 w 1881493"/>
                <a:gd name="connsiteY34" fmla="*/ 645470 h 1794690"/>
                <a:gd name="connsiteX35" fmla="*/ 1610860 w 1881493"/>
                <a:gd name="connsiteY35" fmla="*/ 896547 h 1794690"/>
                <a:gd name="connsiteX36" fmla="*/ 1599324 w 1881493"/>
                <a:gd name="connsiteY36" fmla="*/ 1027229 h 1794690"/>
                <a:gd name="connsiteX37" fmla="*/ 1417982 w 1881493"/>
                <a:gd name="connsiteY37" fmla="*/ 1364193 h 1794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81493" h="1794690">
                  <a:moveTo>
                    <a:pt x="1814643" y="547443"/>
                  </a:moveTo>
                  <a:cubicBezTo>
                    <a:pt x="1769998" y="440528"/>
                    <a:pt x="1702043" y="343054"/>
                    <a:pt x="1612674" y="257739"/>
                  </a:cubicBezTo>
                  <a:cubicBezTo>
                    <a:pt x="1523305" y="172423"/>
                    <a:pt x="1421137" y="107486"/>
                    <a:pt x="1309110" y="64720"/>
                  </a:cubicBezTo>
                  <a:cubicBezTo>
                    <a:pt x="1197083" y="21954"/>
                    <a:pt x="1072277" y="197"/>
                    <a:pt x="937848" y="0"/>
                  </a:cubicBezTo>
                  <a:lnTo>
                    <a:pt x="935876" y="0"/>
                  </a:lnTo>
                  <a:cubicBezTo>
                    <a:pt x="802216" y="0"/>
                    <a:pt x="678258" y="21383"/>
                    <a:pt x="567434" y="63577"/>
                  </a:cubicBezTo>
                  <a:cubicBezTo>
                    <a:pt x="455979" y="106008"/>
                    <a:pt x="354738" y="170630"/>
                    <a:pt x="266532" y="255669"/>
                  </a:cubicBezTo>
                  <a:cubicBezTo>
                    <a:pt x="178326" y="340708"/>
                    <a:pt x="111121" y="438420"/>
                    <a:pt x="66910" y="546044"/>
                  </a:cubicBezTo>
                  <a:cubicBezTo>
                    <a:pt x="22699" y="653668"/>
                    <a:pt x="198" y="774024"/>
                    <a:pt x="1" y="903997"/>
                  </a:cubicBezTo>
                  <a:cubicBezTo>
                    <a:pt x="-196" y="1030659"/>
                    <a:pt x="21693" y="1148373"/>
                    <a:pt x="65352" y="1253928"/>
                  </a:cubicBezTo>
                  <a:cubicBezTo>
                    <a:pt x="109012" y="1359483"/>
                    <a:pt x="175349" y="1455795"/>
                    <a:pt x="262687" y="1540085"/>
                  </a:cubicBezTo>
                  <a:cubicBezTo>
                    <a:pt x="350025" y="1624376"/>
                    <a:pt x="449747" y="1688505"/>
                    <a:pt x="559113" y="1730758"/>
                  </a:cubicBezTo>
                  <a:cubicBezTo>
                    <a:pt x="668478" y="1773012"/>
                    <a:pt x="790266" y="1794493"/>
                    <a:pt x="921382" y="1794691"/>
                  </a:cubicBezTo>
                  <a:lnTo>
                    <a:pt x="923354" y="1794691"/>
                  </a:lnTo>
                  <a:cubicBezTo>
                    <a:pt x="1059834" y="1794691"/>
                    <a:pt x="1186513" y="1773583"/>
                    <a:pt x="1299861" y="1731941"/>
                  </a:cubicBezTo>
                  <a:cubicBezTo>
                    <a:pt x="1414196" y="1689845"/>
                    <a:pt x="1518986" y="1625359"/>
                    <a:pt x="1608040" y="1542253"/>
                  </a:cubicBezTo>
                  <a:cubicBezTo>
                    <a:pt x="1698553" y="1458219"/>
                    <a:pt x="1767473" y="1361730"/>
                    <a:pt x="1812848" y="1255446"/>
                  </a:cubicBezTo>
                  <a:cubicBezTo>
                    <a:pt x="1858223" y="1149162"/>
                    <a:pt x="1881295" y="1030264"/>
                    <a:pt x="1881493" y="901927"/>
                  </a:cubicBezTo>
                  <a:cubicBezTo>
                    <a:pt x="1881689" y="773590"/>
                    <a:pt x="1859268" y="654358"/>
                    <a:pt x="1814643" y="547443"/>
                  </a:cubicBezTo>
                  <a:close/>
                  <a:moveTo>
                    <a:pt x="1417982" y="1364193"/>
                  </a:moveTo>
                  <a:cubicBezTo>
                    <a:pt x="1354130" y="1426450"/>
                    <a:pt x="1281404" y="1473749"/>
                    <a:pt x="1201815" y="1504808"/>
                  </a:cubicBezTo>
                  <a:cubicBezTo>
                    <a:pt x="1122562" y="1535730"/>
                    <a:pt x="1034198" y="1551398"/>
                    <a:pt x="939288" y="1551398"/>
                  </a:cubicBezTo>
                  <a:lnTo>
                    <a:pt x="937947" y="1551398"/>
                  </a:lnTo>
                  <a:cubicBezTo>
                    <a:pt x="842898" y="1551240"/>
                    <a:pt x="754554" y="1535631"/>
                    <a:pt x="675675" y="1504907"/>
                  </a:cubicBezTo>
                  <a:cubicBezTo>
                    <a:pt x="596797" y="1474183"/>
                    <a:pt x="524702" y="1427653"/>
                    <a:pt x="461638" y="1366420"/>
                  </a:cubicBezTo>
                  <a:cubicBezTo>
                    <a:pt x="398575" y="1305188"/>
                    <a:pt x="350735" y="1235364"/>
                    <a:pt x="319322" y="1158779"/>
                  </a:cubicBezTo>
                  <a:cubicBezTo>
                    <a:pt x="287908" y="1082195"/>
                    <a:pt x="271995" y="996584"/>
                    <a:pt x="272172" y="904411"/>
                  </a:cubicBezTo>
                  <a:cubicBezTo>
                    <a:pt x="272310" y="809320"/>
                    <a:pt x="288401" y="721581"/>
                    <a:pt x="319972" y="643598"/>
                  </a:cubicBezTo>
                  <a:cubicBezTo>
                    <a:pt x="351544" y="565614"/>
                    <a:pt x="399462" y="495257"/>
                    <a:pt x="462467" y="434281"/>
                  </a:cubicBezTo>
                  <a:cubicBezTo>
                    <a:pt x="524288" y="374026"/>
                    <a:pt x="597842" y="327122"/>
                    <a:pt x="678574" y="296484"/>
                  </a:cubicBezTo>
                  <a:cubicBezTo>
                    <a:pt x="758656" y="266154"/>
                    <a:pt x="848656" y="250782"/>
                    <a:pt x="946071" y="250782"/>
                  </a:cubicBezTo>
                  <a:lnTo>
                    <a:pt x="947491" y="250782"/>
                  </a:lnTo>
                  <a:cubicBezTo>
                    <a:pt x="1040469" y="250920"/>
                    <a:pt x="1127314" y="266706"/>
                    <a:pt x="1205621" y="297706"/>
                  </a:cubicBezTo>
                  <a:cubicBezTo>
                    <a:pt x="1283928" y="328706"/>
                    <a:pt x="1355846" y="375749"/>
                    <a:pt x="1419520" y="437631"/>
                  </a:cubicBezTo>
                  <a:cubicBezTo>
                    <a:pt x="1483195" y="499514"/>
                    <a:pt x="1531488" y="569417"/>
                    <a:pt x="1563217" y="645470"/>
                  </a:cubicBezTo>
                  <a:cubicBezTo>
                    <a:pt x="1594946" y="721522"/>
                    <a:pt x="1610998" y="806069"/>
                    <a:pt x="1610860" y="896547"/>
                  </a:cubicBezTo>
                  <a:cubicBezTo>
                    <a:pt x="1610919" y="940365"/>
                    <a:pt x="1607054" y="984099"/>
                    <a:pt x="1599324" y="1027229"/>
                  </a:cubicBezTo>
                  <a:cubicBezTo>
                    <a:pt x="1575621" y="1156532"/>
                    <a:pt x="1514628" y="1269911"/>
                    <a:pt x="1417982" y="1364193"/>
                  </a:cubicBezTo>
                  <a:close/>
                </a:path>
              </a:pathLst>
            </a:custGeom>
            <a:grpFill/>
            <a:ln w="1972" cap="flat">
              <a:noFill/>
              <a:prstDash val="solid"/>
              <a:miter/>
            </a:ln>
          </p:spPr>
          <p:txBody>
            <a:bodyPr rtlCol="0" anchor="ctr"/>
            <a:lstStyle/>
            <a:p>
              <a:endParaRPr lang="en-US"/>
            </a:p>
          </p:txBody>
        </p:sp>
        <p:sp>
          <p:nvSpPr>
            <p:cNvPr id="17" name="Freeform 28">
              <a:extLst>
                <a:ext uri="{FF2B5EF4-FFF2-40B4-BE49-F238E27FC236}">
                  <a16:creationId xmlns:a16="http://schemas.microsoft.com/office/drawing/2014/main" id="{54EE2EA0-BEF1-1965-945E-B696CB90B16A}"/>
                </a:ext>
              </a:extLst>
            </p:cNvPr>
            <p:cNvSpPr/>
            <p:nvPr/>
          </p:nvSpPr>
          <p:spPr>
            <a:xfrm>
              <a:off x="469958" y="1647414"/>
              <a:ext cx="1719691" cy="1847802"/>
            </a:xfrm>
            <a:custGeom>
              <a:avLst/>
              <a:gdLst>
                <a:gd name="connsiteX0" fmla="*/ 0 w 1719691"/>
                <a:gd name="connsiteY0" fmla="*/ 0 h 1847802"/>
                <a:gd name="connsiteX1" fmla="*/ 0 w 1719691"/>
                <a:gd name="connsiteY1" fmla="*/ 1794395 h 1847802"/>
                <a:gd name="connsiteX2" fmla="*/ 277515 w 1719691"/>
                <a:gd name="connsiteY2" fmla="*/ 1794395 h 1847802"/>
                <a:gd name="connsiteX3" fmla="*/ 277534 w 1719691"/>
                <a:gd name="connsiteY3" fmla="*/ 607611 h 1847802"/>
                <a:gd name="connsiteX4" fmla="*/ 1707485 w 1719691"/>
                <a:gd name="connsiteY4" fmla="*/ 1837299 h 1847802"/>
                <a:gd name="connsiteX5" fmla="*/ 1719691 w 1719691"/>
                <a:gd name="connsiteY5" fmla="*/ 1847803 h 1847802"/>
                <a:gd name="connsiteX6" fmla="*/ 1719691 w 1719691"/>
                <a:gd name="connsiteY6" fmla="*/ 1476350 h 1847802"/>
                <a:gd name="connsiteX7" fmla="*/ 0 w 1719691"/>
                <a:gd name="connsiteY7" fmla="*/ 0 h 1847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9691" h="1847802">
                  <a:moveTo>
                    <a:pt x="0" y="0"/>
                  </a:moveTo>
                  <a:lnTo>
                    <a:pt x="0" y="1794395"/>
                  </a:lnTo>
                  <a:lnTo>
                    <a:pt x="277515" y="1794395"/>
                  </a:lnTo>
                  <a:lnTo>
                    <a:pt x="277534" y="607611"/>
                  </a:lnTo>
                  <a:lnTo>
                    <a:pt x="1707485" y="1837299"/>
                  </a:lnTo>
                  <a:lnTo>
                    <a:pt x="1719691" y="1847803"/>
                  </a:lnTo>
                  <a:lnTo>
                    <a:pt x="1719691" y="1476350"/>
                  </a:lnTo>
                  <a:lnTo>
                    <a:pt x="0" y="0"/>
                  </a:lnTo>
                  <a:close/>
                </a:path>
              </a:pathLst>
            </a:custGeom>
            <a:grpFill/>
            <a:ln w="1972" cap="flat">
              <a:noFill/>
              <a:prstDash val="solid"/>
              <a:miter/>
            </a:ln>
          </p:spPr>
          <p:txBody>
            <a:bodyPr rtlCol="0" anchor="ctr"/>
            <a:lstStyle/>
            <a:p>
              <a:endParaRPr lang="en-US"/>
            </a:p>
          </p:txBody>
        </p:sp>
      </p:grpSp>
      <p:sp>
        <p:nvSpPr>
          <p:cNvPr id="6" name="Title 4">
            <a:extLst>
              <a:ext uri="{FF2B5EF4-FFF2-40B4-BE49-F238E27FC236}">
                <a16:creationId xmlns:a16="http://schemas.microsoft.com/office/drawing/2014/main" id="{C3169EBA-645F-9B2F-9068-FFE9D2B60462}"/>
              </a:ext>
            </a:extLst>
          </p:cNvPr>
          <p:cNvSpPr>
            <a:spLocks noGrp="1"/>
          </p:cNvSpPr>
          <p:nvPr>
            <p:ph type="title" hasCustomPrompt="1"/>
          </p:nvPr>
        </p:nvSpPr>
        <p:spPr>
          <a:xfrm>
            <a:off x="417599" y="978439"/>
            <a:ext cx="4478251"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4000" kern="1200" baseline="0" dirty="0" smtClean="0">
                <a:solidFill>
                  <a:schemeClr val="bg1"/>
                </a:solidFill>
                <a:latin typeface="+mj-lt"/>
                <a:ea typeface="+mn-ea"/>
                <a:cs typeface="+mn-cs"/>
              </a:defRPr>
            </a:lvl1pPr>
          </a:lstStyle>
          <a:p>
            <a:r>
              <a:rPr lang="en-GB"/>
              <a:t>Presentation</a:t>
            </a:r>
            <a:br>
              <a:rPr lang="en-GB"/>
            </a:br>
            <a:r>
              <a:rPr lang="en-GB"/>
              <a:t>Title (2 lines)</a:t>
            </a:r>
          </a:p>
        </p:txBody>
      </p:sp>
      <p:sp>
        <p:nvSpPr>
          <p:cNvPr id="7" name="Text Placeholder 4">
            <a:extLst>
              <a:ext uri="{FF2B5EF4-FFF2-40B4-BE49-F238E27FC236}">
                <a16:creationId xmlns:a16="http://schemas.microsoft.com/office/drawing/2014/main" id="{AB73A2B2-4556-AB44-A647-163C7780F16D}"/>
              </a:ext>
            </a:extLst>
          </p:cNvPr>
          <p:cNvSpPr>
            <a:spLocks noGrp="1"/>
          </p:cNvSpPr>
          <p:nvPr>
            <p:ph type="body" sz="quarter" idx="14" hasCustomPrompt="1"/>
          </p:nvPr>
        </p:nvSpPr>
        <p:spPr>
          <a:xfrm>
            <a:off x="417599" y="4110122"/>
            <a:ext cx="4478251" cy="525378"/>
          </a:xfrm>
          <a:prstGeom prst="rect">
            <a:avLst/>
          </a:prstGeom>
        </p:spPr>
        <p:txBody>
          <a:bodyPr lIns="0" tIns="0" rIns="0" bIns="0"/>
          <a:lstStyle>
            <a:lvl1pPr marL="0" indent="0">
              <a:lnSpc>
                <a:spcPct val="100000"/>
              </a:lnSpc>
              <a:spcBef>
                <a:spcPts val="0"/>
              </a:spcBef>
              <a:spcAft>
                <a:spcPts val="600"/>
              </a:spcAft>
              <a:buNone/>
              <a:defRPr sz="1400">
                <a:solidFill>
                  <a:schemeClr val="bg1"/>
                </a:solidFill>
              </a:defRPr>
            </a:lvl1pPr>
            <a:lvl5pPr>
              <a:lnSpc>
                <a:spcPct val="100000"/>
              </a:lnSpc>
              <a:spcBef>
                <a:spcPts val="0"/>
              </a:spcBef>
              <a:spcAft>
                <a:spcPts val="600"/>
              </a:spcAft>
              <a:defRPr sz="1600"/>
            </a:lvl5pPr>
          </a:lstStyle>
          <a:p>
            <a:r>
              <a:rPr lang="en-GB" dirty="0"/>
              <a:t>Author</a:t>
            </a:r>
          </a:p>
          <a:p>
            <a:r>
              <a:rPr lang="en-US" dirty="0"/>
              <a:t>Day Month Year</a:t>
            </a:r>
          </a:p>
          <a:p>
            <a:pPr lvl="4"/>
            <a:endParaRPr lang="en-US" dirty="0"/>
          </a:p>
        </p:txBody>
      </p:sp>
      <p:sp>
        <p:nvSpPr>
          <p:cNvPr id="8" name="Text Placeholder 3">
            <a:extLst>
              <a:ext uri="{FF2B5EF4-FFF2-40B4-BE49-F238E27FC236}">
                <a16:creationId xmlns:a16="http://schemas.microsoft.com/office/drawing/2014/main" id="{D9510D1D-78A1-DEAD-6579-B469292EB113}"/>
              </a:ext>
            </a:extLst>
          </p:cNvPr>
          <p:cNvSpPr>
            <a:spLocks noGrp="1"/>
          </p:cNvSpPr>
          <p:nvPr>
            <p:ph type="body" sz="quarter" idx="12" hasCustomPrompt="1"/>
          </p:nvPr>
        </p:nvSpPr>
        <p:spPr>
          <a:xfrm>
            <a:off x="417599" y="2444347"/>
            <a:ext cx="4478251" cy="63540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bg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dirty="0"/>
              <a:t>Subtitle/Description</a:t>
            </a:r>
            <a:br>
              <a:rPr lang="en-US" dirty="0"/>
            </a:br>
            <a:r>
              <a:rPr lang="en-US" dirty="0"/>
              <a:t>(2 lines)</a:t>
            </a:r>
          </a:p>
        </p:txBody>
      </p:sp>
      <p:pic>
        <p:nvPicPr>
          <p:cNvPr id="5" name="Graphic 4">
            <a:extLst>
              <a:ext uri="{FF2B5EF4-FFF2-40B4-BE49-F238E27FC236}">
                <a16:creationId xmlns:a16="http://schemas.microsoft.com/office/drawing/2014/main" id="{BBE07746-7B39-BDB6-AD41-7E8AD130D5FC}"/>
              </a:ext>
            </a:extLst>
          </p:cNvPr>
          <p:cNvPicPr>
            <a:picLocks noChangeAspect="1"/>
          </p:cNvPicPr>
          <p:nvPr userDrawn="1"/>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25034"/>
          <a:stretch/>
        </p:blipFill>
        <p:spPr>
          <a:xfrm>
            <a:off x="5126775" y="-4796"/>
            <a:ext cx="4017225" cy="5144400"/>
          </a:xfrm>
          <a:prstGeom prst="rect">
            <a:avLst/>
          </a:prstGeom>
        </p:spPr>
      </p:pic>
    </p:spTree>
    <p:extLst>
      <p:ext uri="{BB962C8B-B14F-4D97-AF65-F5344CB8AC3E}">
        <p14:creationId xmlns:p14="http://schemas.microsoft.com/office/powerpoint/2010/main" val="2753207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2.2 Title">
    <p:spTree>
      <p:nvGrpSpPr>
        <p:cNvPr id="1" name=""/>
        <p:cNvGrpSpPr/>
        <p:nvPr/>
      </p:nvGrpSpPr>
      <p:grpSpPr>
        <a:xfrm>
          <a:off x="0" y="0"/>
          <a:ext cx="0" cy="0"/>
          <a:chOff x="0" y="0"/>
          <a:chExt cx="0" cy="0"/>
        </a:xfrm>
      </p:grpSpPr>
      <p:pic>
        <p:nvPicPr>
          <p:cNvPr id="10" name="Picture 9" descr="Background pattern&#10;&#10;Description automatically generated">
            <a:extLst>
              <a:ext uri="{FF2B5EF4-FFF2-40B4-BE49-F238E27FC236}">
                <a16:creationId xmlns:a16="http://schemas.microsoft.com/office/drawing/2014/main" id="{086DAB83-B324-36E3-E9DC-3339B6CB78C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6" name="Text Placeholder 42">
            <a:extLst>
              <a:ext uri="{FF2B5EF4-FFF2-40B4-BE49-F238E27FC236}">
                <a16:creationId xmlns:a16="http://schemas.microsoft.com/office/drawing/2014/main" id="{D048D520-8858-4E4E-8511-3306272E38FC}"/>
              </a:ext>
            </a:extLst>
          </p:cNvPr>
          <p:cNvSpPr>
            <a:spLocks noGrp="1"/>
          </p:cNvSpPr>
          <p:nvPr>
            <p:ph type="body" sz="quarter" idx="12" hasCustomPrompt="1"/>
          </p:nvPr>
        </p:nvSpPr>
        <p:spPr>
          <a:xfrm>
            <a:off x="417600" y="395946"/>
            <a:ext cx="8308800" cy="340654"/>
          </a:xfrm>
          <a:prstGeom prst="rect">
            <a:avLst/>
          </a:prstGeom>
        </p:spPr>
        <p:txBody>
          <a:bodyPr lIns="0" tIns="0" rIns="0" bIns="0"/>
          <a:lstStyle>
            <a:lvl1pPr marL="0" indent="0">
              <a:lnSpc>
                <a:spcPct val="100000"/>
              </a:lnSpc>
              <a:spcBef>
                <a:spcPts val="0"/>
              </a:spcBef>
              <a:buNone/>
              <a:defRPr sz="2400" baseline="0">
                <a:solidFill>
                  <a:schemeClr val="bg1"/>
                </a:solidFill>
                <a:latin typeface="Nokia Pure Headline Light" panose="020B0304020202020204" pitchFamily="34" charset="0"/>
              </a:defRPr>
            </a:lvl1pPr>
          </a:lstStyle>
          <a:p>
            <a:pPr lvl="0"/>
            <a:r>
              <a:rPr lang="en-US" noProof="0"/>
              <a:t>Click to edit headline</a:t>
            </a:r>
          </a:p>
        </p:txBody>
      </p:sp>
      <p:sp>
        <p:nvSpPr>
          <p:cNvPr id="4" name="Text Placeholder 42">
            <a:extLst>
              <a:ext uri="{FF2B5EF4-FFF2-40B4-BE49-F238E27FC236}">
                <a16:creationId xmlns:a16="http://schemas.microsoft.com/office/drawing/2014/main" id="{73EC6F19-4B79-4103-93C9-A7D00929D42E}"/>
              </a:ext>
            </a:extLst>
          </p:cNvPr>
          <p:cNvSpPr>
            <a:spLocks noGrp="1"/>
          </p:cNvSpPr>
          <p:nvPr>
            <p:ph type="body" sz="quarter" idx="13" hasCustomPrompt="1"/>
          </p:nvPr>
        </p:nvSpPr>
        <p:spPr>
          <a:xfrm>
            <a:off x="417600" y="764520"/>
            <a:ext cx="8308800" cy="340654"/>
          </a:xfrm>
          <a:prstGeom prst="rect">
            <a:avLst/>
          </a:prstGeom>
        </p:spPr>
        <p:txBody>
          <a:bodyPr lIns="0" tIns="0" rIns="0" bIns="0"/>
          <a:lstStyle>
            <a:lvl1pPr marL="0" indent="0">
              <a:lnSpc>
                <a:spcPct val="100000"/>
              </a:lnSpc>
              <a:spcBef>
                <a:spcPts val="0"/>
              </a:spcBef>
              <a:buNone/>
              <a:defRPr sz="1800" baseline="0">
                <a:solidFill>
                  <a:schemeClr val="bg1"/>
                </a:solidFill>
                <a:latin typeface="Nokia Pure Headline Light" panose="020B0304020202020204" pitchFamily="34" charset="0"/>
              </a:defRPr>
            </a:lvl1pPr>
          </a:lstStyle>
          <a:p>
            <a:pPr lvl="0"/>
            <a:r>
              <a:rPr lang="en-US" noProof="0"/>
              <a:t>Click to edit headline</a:t>
            </a:r>
          </a:p>
        </p:txBody>
      </p:sp>
      <p:sp>
        <p:nvSpPr>
          <p:cNvPr id="2" name="Footer Placeholder 2">
            <a:extLst>
              <a:ext uri="{FF2B5EF4-FFF2-40B4-BE49-F238E27FC236}">
                <a16:creationId xmlns:a16="http://schemas.microsoft.com/office/drawing/2014/main" id="{D9BA0ECE-1340-2921-3608-061891151185}"/>
              </a:ext>
            </a:extLst>
          </p:cNvPr>
          <p:cNvSpPr>
            <a:spLocks noGrp="1"/>
          </p:cNvSpPr>
          <p:nvPr>
            <p:ph type="ftr" sz="quarter" idx="3"/>
          </p:nvPr>
        </p:nvSpPr>
        <p:spPr>
          <a:xfrm>
            <a:off x="1504610" y="4873695"/>
            <a:ext cx="3357110" cy="108000"/>
          </a:xfrm>
          <a:prstGeom prst="rect">
            <a:avLst/>
          </a:prstGeom>
        </p:spPr>
        <p:txBody>
          <a:bodyPr vert="horz" wrap="none" lIns="0" tIns="0" rIns="0" bIns="0" rtlCol="0" anchor="b" anchorCtr="0"/>
          <a:lstStyle>
            <a:lvl1pPr marL="0" algn="l" defTabSz="457200" rtl="0" eaLnBrk="1" latinLnBrk="0" hangingPunct="1">
              <a:defRPr lang="en-GB" sz="800" kern="120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Public</a:t>
            </a:r>
          </a:p>
        </p:txBody>
      </p:sp>
      <p:pic>
        <p:nvPicPr>
          <p:cNvPr id="5" name="Graphic 4">
            <a:extLst>
              <a:ext uri="{FF2B5EF4-FFF2-40B4-BE49-F238E27FC236}">
                <a16:creationId xmlns:a16="http://schemas.microsoft.com/office/drawing/2014/main" id="{A9C33379-7F5C-6541-DFF8-CC055BC9DAFB}"/>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
        <p:nvSpPr>
          <p:cNvPr id="7" name="TextBox 6">
            <a:extLst>
              <a:ext uri="{FF2B5EF4-FFF2-40B4-BE49-F238E27FC236}">
                <a16:creationId xmlns:a16="http://schemas.microsoft.com/office/drawing/2014/main" id="{ABFA266A-3FA9-9EE0-A202-CEE2DE128460}"/>
              </a:ext>
            </a:extLst>
          </p:cNvPr>
          <p:cNvSpPr txBox="1"/>
          <p:nvPr userDrawn="1"/>
        </p:nvSpPr>
        <p:spPr>
          <a:xfrm>
            <a:off x="680028" y="4858555"/>
            <a:ext cx="631583" cy="123111"/>
          </a:xfrm>
          <a:prstGeom prst="rect">
            <a:avLst/>
          </a:prstGeom>
          <a:noFill/>
        </p:spPr>
        <p:txBody>
          <a:bodyPr wrap="none" lIns="0" tIns="0" rIns="0" bIns="0" anchor="b" anchorCtr="0">
            <a:sp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2024 Nokia</a:t>
            </a:r>
          </a:p>
        </p:txBody>
      </p:sp>
      <p:sp>
        <p:nvSpPr>
          <p:cNvPr id="8" name="Slide Number Placeholder 5">
            <a:extLst>
              <a:ext uri="{FF2B5EF4-FFF2-40B4-BE49-F238E27FC236}">
                <a16:creationId xmlns:a16="http://schemas.microsoft.com/office/drawing/2014/main" id="{AB33E514-F453-C883-2E2A-3846A8396AFD}"/>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cxnSp>
        <p:nvCxnSpPr>
          <p:cNvPr id="9" name="Straight Connector 8">
            <a:extLst>
              <a:ext uri="{FF2B5EF4-FFF2-40B4-BE49-F238E27FC236}">
                <a16:creationId xmlns:a16="http://schemas.microsoft.com/office/drawing/2014/main" id="{91FC4180-D021-B578-0130-998585804A0C}"/>
              </a:ext>
            </a:extLst>
          </p:cNvPr>
          <p:cNvCxnSpPr>
            <a:cxnSpLocks/>
          </p:cNvCxnSpPr>
          <p:nvPr userDrawn="1"/>
        </p:nvCxnSpPr>
        <p:spPr>
          <a:xfrm>
            <a:off x="1400627" y="4830552"/>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8408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 Blank">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D4E9A04A-3145-3809-19A7-33EF3021A9A7}"/>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 name="TextBox 1">
            <a:extLst>
              <a:ext uri="{FF2B5EF4-FFF2-40B4-BE49-F238E27FC236}">
                <a16:creationId xmlns:a16="http://schemas.microsoft.com/office/drawing/2014/main" id="{0FF79836-BBB3-F465-E1C5-425AB4A83E4B}"/>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4" name="Straight Connector 3">
            <a:extLst>
              <a:ext uri="{FF2B5EF4-FFF2-40B4-BE49-F238E27FC236}">
                <a16:creationId xmlns:a16="http://schemas.microsoft.com/office/drawing/2014/main" id="{E5C3DF80-A3E4-DDDB-D584-7BEE3A84C96D}"/>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16E76675-E286-0D90-FB5C-6C963712349E}"/>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Shared with BT under NDA</a:t>
            </a:r>
          </a:p>
        </p:txBody>
      </p:sp>
      <p:pic>
        <p:nvPicPr>
          <p:cNvPr id="5" name="Graphic 4" descr="Nokia Logo">
            <a:extLst>
              <a:ext uri="{FF2B5EF4-FFF2-40B4-BE49-F238E27FC236}">
                <a16:creationId xmlns:a16="http://schemas.microsoft.com/office/drawing/2014/main" id="{E5F6DF56-1BC2-2F0B-C57B-C1D817B14910}"/>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5609207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 Title">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321756D8-5A9F-1C22-A89A-EF8B18E34D38}"/>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accent1"/>
                </a:solidFill>
                <a:latin typeface="+mj-lt"/>
                <a:ea typeface="+mn-ea"/>
                <a:cs typeface="+mn-cs"/>
              </a:defRPr>
            </a:lvl1pPr>
          </a:lstStyle>
          <a:p>
            <a:r>
              <a:rPr lang="en-US"/>
              <a:t>Click to edit headline</a:t>
            </a:r>
          </a:p>
        </p:txBody>
      </p:sp>
      <p:sp>
        <p:nvSpPr>
          <p:cNvPr id="10" name="Text Placeholder 5">
            <a:extLst>
              <a:ext uri="{FF2B5EF4-FFF2-40B4-BE49-F238E27FC236}">
                <a16:creationId xmlns:a16="http://schemas.microsoft.com/office/drawing/2014/main" id="{1DC3DC6D-C5E2-32BD-7037-4112346E9BA5}"/>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tx1"/>
                </a:solidFill>
                <a:latin typeface="+mj-lt"/>
              </a:defRPr>
            </a:lvl1pPr>
          </a:lstStyle>
          <a:p>
            <a:pPr lvl="0"/>
            <a:r>
              <a:rPr lang="en-US"/>
              <a:t>Click to edit Sub headline</a:t>
            </a:r>
          </a:p>
        </p:txBody>
      </p:sp>
      <p:sp>
        <p:nvSpPr>
          <p:cNvPr id="14" name="Slide Number Placeholder 5">
            <a:extLst>
              <a:ext uri="{FF2B5EF4-FFF2-40B4-BE49-F238E27FC236}">
                <a16:creationId xmlns:a16="http://schemas.microsoft.com/office/drawing/2014/main" id="{AB509751-E824-3979-F221-A742B654E0CF}"/>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3" name="TextBox 12">
            <a:extLst>
              <a:ext uri="{FF2B5EF4-FFF2-40B4-BE49-F238E27FC236}">
                <a16:creationId xmlns:a16="http://schemas.microsoft.com/office/drawing/2014/main" id="{7F7DE4C9-FBB8-8A4B-2DB4-4E815C009D58}"/>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5" name="Straight Connector 4">
            <a:extLst>
              <a:ext uri="{FF2B5EF4-FFF2-40B4-BE49-F238E27FC236}">
                <a16:creationId xmlns:a16="http://schemas.microsoft.com/office/drawing/2014/main" id="{C1EF9D7C-B9BF-ACBC-3985-F2E252AED7C1}"/>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ooter Placeholder 2">
            <a:extLst>
              <a:ext uri="{FF2B5EF4-FFF2-40B4-BE49-F238E27FC236}">
                <a16:creationId xmlns:a16="http://schemas.microsoft.com/office/drawing/2014/main" id="{EDDFD53A-DF6B-C791-DBA9-4B63437DA8D3}"/>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Shared with BT under NDA</a:t>
            </a:r>
          </a:p>
        </p:txBody>
      </p:sp>
      <p:pic>
        <p:nvPicPr>
          <p:cNvPr id="3" name="Graphic 2" descr="Nokia Logo">
            <a:extLst>
              <a:ext uri="{FF2B5EF4-FFF2-40B4-BE49-F238E27FC236}">
                <a16:creationId xmlns:a16="http://schemas.microsoft.com/office/drawing/2014/main" id="{4438E2DC-AC73-500B-8973-5546E8717894}"/>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427308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 Text">
    <p:spTree>
      <p:nvGrpSpPr>
        <p:cNvPr id="1" name=""/>
        <p:cNvGrpSpPr/>
        <p:nvPr/>
      </p:nvGrpSpPr>
      <p:grpSpPr>
        <a:xfrm>
          <a:off x="0" y="0"/>
          <a:ext cx="0" cy="0"/>
          <a:chOff x="0" y="0"/>
          <a:chExt cx="0" cy="0"/>
        </a:xfrm>
      </p:grpSpPr>
      <p:sp>
        <p:nvSpPr>
          <p:cNvPr id="14" name="Title 4">
            <a:extLst>
              <a:ext uri="{FF2B5EF4-FFF2-40B4-BE49-F238E27FC236}">
                <a16:creationId xmlns:a16="http://schemas.microsoft.com/office/drawing/2014/main" id="{66B08DCF-1DB4-720A-452A-F597CB7BA5BB}"/>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accent1"/>
                </a:solidFill>
                <a:latin typeface="+mj-lt"/>
                <a:ea typeface="+mn-ea"/>
                <a:cs typeface="+mn-cs"/>
              </a:defRPr>
            </a:lvl1pPr>
          </a:lstStyle>
          <a:p>
            <a:r>
              <a:rPr lang="en-US"/>
              <a:t>Click to edit headline</a:t>
            </a:r>
          </a:p>
        </p:txBody>
      </p:sp>
      <p:sp>
        <p:nvSpPr>
          <p:cNvPr id="15" name="Text Placeholder 5">
            <a:extLst>
              <a:ext uri="{FF2B5EF4-FFF2-40B4-BE49-F238E27FC236}">
                <a16:creationId xmlns:a16="http://schemas.microsoft.com/office/drawing/2014/main" id="{710571FD-4027-76D7-14A7-8C7029D71E0D}"/>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tx1"/>
                </a:solidFill>
                <a:latin typeface="+mj-lt"/>
              </a:defRPr>
            </a:lvl1pPr>
          </a:lstStyle>
          <a:p>
            <a:pPr lvl="0"/>
            <a:r>
              <a:rPr lang="en-US"/>
              <a:t>Click to edit Sub headline</a:t>
            </a:r>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8308800" cy="3118980"/>
          </a:xfrm>
          <a:prstGeom prst="rect">
            <a:avLst/>
          </a:prstGeom>
        </p:spPr>
        <p:txBody>
          <a:bodyPr lIns="0" tIns="0" rIns="0" bIns="0"/>
          <a:lstStyle>
            <a:lvl1pPr marL="0" indent="0">
              <a:lnSpc>
                <a:spcPct val="100000"/>
              </a:lnSpc>
              <a:spcBef>
                <a:spcPts val="0"/>
              </a:spcBef>
              <a:spcAft>
                <a:spcPts val="600"/>
              </a:spcAft>
              <a:buSzPct val="70000"/>
              <a:buNone/>
              <a:defRPr sz="1200">
                <a:solidFill>
                  <a:schemeClr val="tx1"/>
                </a:solidFill>
              </a:defRPr>
            </a:lvl1pPr>
            <a:lvl2pPr marL="180000" indent="0">
              <a:lnSpc>
                <a:spcPct val="100000"/>
              </a:lnSpc>
              <a:spcBef>
                <a:spcPts val="0"/>
              </a:spcBef>
              <a:spcAft>
                <a:spcPts val="600"/>
              </a:spcAft>
              <a:buSzPct val="70000"/>
              <a:buNone/>
              <a:defRPr sz="1200">
                <a:solidFill>
                  <a:schemeClr val="tx1"/>
                </a:solidFill>
              </a:defRPr>
            </a:lvl2pPr>
            <a:lvl3pPr marL="360000" indent="0">
              <a:lnSpc>
                <a:spcPct val="100000"/>
              </a:lnSpc>
              <a:spcBef>
                <a:spcPts val="0"/>
              </a:spcBef>
              <a:spcAft>
                <a:spcPts val="600"/>
              </a:spcAft>
              <a:buSzPct val="70000"/>
              <a:buNone/>
              <a:defRPr sz="1200">
                <a:solidFill>
                  <a:schemeClr val="tx1"/>
                </a:solidFill>
              </a:defRPr>
            </a:lvl3pPr>
            <a:lvl4pPr marL="540000" indent="0">
              <a:lnSpc>
                <a:spcPct val="100000"/>
              </a:lnSpc>
              <a:spcBef>
                <a:spcPts val="0"/>
              </a:spcBef>
              <a:spcAft>
                <a:spcPts val="600"/>
              </a:spcAft>
              <a:buSzPct val="70000"/>
              <a:buNone/>
              <a:defRPr sz="1200">
                <a:solidFill>
                  <a:schemeClr val="tx1"/>
                </a:solidFill>
              </a:defRPr>
            </a:lvl4pPr>
            <a:lvl5pPr marL="720000" indent="0">
              <a:lnSpc>
                <a:spcPct val="100000"/>
              </a:lnSpc>
              <a:spcBef>
                <a:spcPts val="0"/>
              </a:spcBef>
              <a:spcAft>
                <a:spcPts val="600"/>
              </a:spcAft>
              <a:buSzPct val="70000"/>
              <a:buNone/>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4FF66938-CF4B-D097-1BC6-18EB230030F4}"/>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0" name="TextBox 9">
            <a:extLst>
              <a:ext uri="{FF2B5EF4-FFF2-40B4-BE49-F238E27FC236}">
                <a16:creationId xmlns:a16="http://schemas.microsoft.com/office/drawing/2014/main" id="{D706B219-6557-5951-F467-43B768A9C96C}"/>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7" name="Straight Connector 6">
            <a:extLst>
              <a:ext uri="{FF2B5EF4-FFF2-40B4-BE49-F238E27FC236}">
                <a16:creationId xmlns:a16="http://schemas.microsoft.com/office/drawing/2014/main" id="{02EA5319-09BC-9987-CAC8-EA3BDB3403DE}"/>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Footer Placeholder 2">
            <a:extLst>
              <a:ext uri="{FF2B5EF4-FFF2-40B4-BE49-F238E27FC236}">
                <a16:creationId xmlns:a16="http://schemas.microsoft.com/office/drawing/2014/main" id="{FEE177B5-71D7-398C-03E7-932A701525D8}"/>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Shared with BT under NDA</a:t>
            </a:r>
          </a:p>
        </p:txBody>
      </p:sp>
      <p:pic>
        <p:nvPicPr>
          <p:cNvPr id="2" name="Graphic 1" descr="Nokia Logo">
            <a:extLst>
              <a:ext uri="{FF2B5EF4-FFF2-40B4-BE49-F238E27FC236}">
                <a16:creationId xmlns:a16="http://schemas.microsoft.com/office/drawing/2014/main" id="{96C23372-1538-FB18-2416-BA5B684987F2}"/>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3470538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 Bulletpoint text 1 col">
    <p:spTree>
      <p:nvGrpSpPr>
        <p:cNvPr id="1" name=""/>
        <p:cNvGrpSpPr/>
        <p:nvPr/>
      </p:nvGrpSpPr>
      <p:grpSpPr>
        <a:xfrm>
          <a:off x="0" y="0"/>
          <a:ext cx="0" cy="0"/>
          <a:chOff x="0" y="0"/>
          <a:chExt cx="0" cy="0"/>
        </a:xfrm>
      </p:grpSpPr>
      <p:sp>
        <p:nvSpPr>
          <p:cNvPr id="14" name="Title 4">
            <a:extLst>
              <a:ext uri="{FF2B5EF4-FFF2-40B4-BE49-F238E27FC236}">
                <a16:creationId xmlns:a16="http://schemas.microsoft.com/office/drawing/2014/main" id="{BC890568-C3A4-9412-84D4-91BFC2DF56E3}"/>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accent1"/>
                </a:solidFill>
                <a:latin typeface="+mj-lt"/>
                <a:ea typeface="+mn-ea"/>
                <a:cs typeface="+mn-cs"/>
              </a:defRPr>
            </a:lvl1pPr>
          </a:lstStyle>
          <a:p>
            <a:r>
              <a:rPr lang="en-US"/>
              <a:t>Click to edit headline</a:t>
            </a:r>
          </a:p>
        </p:txBody>
      </p:sp>
      <p:sp>
        <p:nvSpPr>
          <p:cNvPr id="15" name="Text Placeholder 5">
            <a:extLst>
              <a:ext uri="{FF2B5EF4-FFF2-40B4-BE49-F238E27FC236}">
                <a16:creationId xmlns:a16="http://schemas.microsoft.com/office/drawing/2014/main" id="{CA3227FE-6468-9FF9-286E-688D20A40EF4}"/>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tx1"/>
                </a:solidFill>
                <a:latin typeface="+mj-lt"/>
              </a:defRPr>
            </a:lvl1pPr>
          </a:lstStyle>
          <a:p>
            <a:pPr lvl="0"/>
            <a:r>
              <a:rPr lang="en-US"/>
              <a:t>Click to edit Sub headline</a:t>
            </a:r>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83088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C76EFBCA-F2A9-DB62-4D3E-60E897B89B56}"/>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 name="TextBox 1">
            <a:extLst>
              <a:ext uri="{FF2B5EF4-FFF2-40B4-BE49-F238E27FC236}">
                <a16:creationId xmlns:a16="http://schemas.microsoft.com/office/drawing/2014/main" id="{FD95910B-6C91-D297-584C-3D1533AECBE8}"/>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1" name="Straight Connector 10">
            <a:extLst>
              <a:ext uri="{FF2B5EF4-FFF2-40B4-BE49-F238E27FC236}">
                <a16:creationId xmlns:a16="http://schemas.microsoft.com/office/drawing/2014/main" id="{050898E8-3EA0-DF94-8725-EB617F3DE24F}"/>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ooter Placeholder 2">
            <a:extLst>
              <a:ext uri="{FF2B5EF4-FFF2-40B4-BE49-F238E27FC236}">
                <a16:creationId xmlns:a16="http://schemas.microsoft.com/office/drawing/2014/main" id="{7D61FF18-0BA2-46E4-85DF-332117D12378}"/>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Shared with BT under NDA</a:t>
            </a:r>
          </a:p>
        </p:txBody>
      </p:sp>
      <p:pic>
        <p:nvPicPr>
          <p:cNvPr id="10" name="Graphic 9" descr="Nokia Logo">
            <a:extLst>
              <a:ext uri="{FF2B5EF4-FFF2-40B4-BE49-F238E27FC236}">
                <a16:creationId xmlns:a16="http://schemas.microsoft.com/office/drawing/2014/main" id="{4B9A6F0D-F016-F84E-EFD2-D2B1590A880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5879005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 Bulletpoint text 2 col">
    <p:spTree>
      <p:nvGrpSpPr>
        <p:cNvPr id="1" name=""/>
        <p:cNvGrpSpPr/>
        <p:nvPr/>
      </p:nvGrpSpPr>
      <p:grpSpPr>
        <a:xfrm>
          <a:off x="0" y="0"/>
          <a:ext cx="0" cy="0"/>
          <a:chOff x="0" y="0"/>
          <a:chExt cx="0" cy="0"/>
        </a:xfrm>
      </p:grpSpPr>
      <p:sp>
        <p:nvSpPr>
          <p:cNvPr id="15" name="Title 4">
            <a:extLst>
              <a:ext uri="{FF2B5EF4-FFF2-40B4-BE49-F238E27FC236}">
                <a16:creationId xmlns:a16="http://schemas.microsoft.com/office/drawing/2014/main" id="{3680CF7D-508D-6A1E-7BA8-455DE3AB04D1}"/>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accent1"/>
                </a:solidFill>
                <a:latin typeface="+mj-lt"/>
                <a:ea typeface="+mn-ea"/>
                <a:cs typeface="+mn-cs"/>
              </a:defRPr>
            </a:lvl1pPr>
          </a:lstStyle>
          <a:p>
            <a:r>
              <a:rPr lang="en-US"/>
              <a:t>Click to edit headline</a:t>
            </a:r>
          </a:p>
        </p:txBody>
      </p:sp>
      <p:sp>
        <p:nvSpPr>
          <p:cNvPr id="16" name="Text Placeholder 5">
            <a:extLst>
              <a:ext uri="{FF2B5EF4-FFF2-40B4-BE49-F238E27FC236}">
                <a16:creationId xmlns:a16="http://schemas.microsoft.com/office/drawing/2014/main" id="{364BF77D-3FDD-4087-FCB6-140F4D1E4690}"/>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tx1"/>
                </a:solidFill>
                <a:latin typeface="+mj-lt"/>
              </a:defRPr>
            </a:lvl1pPr>
          </a:lstStyle>
          <a:p>
            <a:pPr lvl="0"/>
            <a:r>
              <a:rPr lang="en-US"/>
              <a:t>Click to edit Sub headline</a:t>
            </a:r>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4068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ext Placeholder 12">
            <a:extLst>
              <a:ext uri="{FF2B5EF4-FFF2-40B4-BE49-F238E27FC236}">
                <a16:creationId xmlns:a16="http://schemas.microsoft.com/office/drawing/2014/main" id="{57FF8C70-8D9A-A91A-9AA2-5BAED4E5562B}"/>
              </a:ext>
            </a:extLst>
          </p:cNvPr>
          <p:cNvSpPr>
            <a:spLocks noGrp="1"/>
          </p:cNvSpPr>
          <p:nvPr>
            <p:ph type="body" sz="quarter" idx="16"/>
          </p:nvPr>
        </p:nvSpPr>
        <p:spPr>
          <a:xfrm>
            <a:off x="4658664" y="1260000"/>
            <a:ext cx="4068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CED75580-5FAF-E6C5-DFED-1F462D82E3A6}"/>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 name="TextBox 1">
            <a:extLst>
              <a:ext uri="{FF2B5EF4-FFF2-40B4-BE49-F238E27FC236}">
                <a16:creationId xmlns:a16="http://schemas.microsoft.com/office/drawing/2014/main" id="{E3A67328-00EF-5713-CA06-6BF95B775913}"/>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2" name="Straight Connector 11">
            <a:extLst>
              <a:ext uri="{FF2B5EF4-FFF2-40B4-BE49-F238E27FC236}">
                <a16:creationId xmlns:a16="http://schemas.microsoft.com/office/drawing/2014/main" id="{D99270B0-8AD2-BEC7-6542-1B90E336B90E}"/>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65EB5894-B0A6-D8F1-AD97-D6E4D056DDA6}"/>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Shared with BT under NDA</a:t>
            </a:r>
          </a:p>
        </p:txBody>
      </p:sp>
      <p:pic>
        <p:nvPicPr>
          <p:cNvPr id="11" name="Graphic 10" descr="Nokia Logo">
            <a:extLst>
              <a:ext uri="{FF2B5EF4-FFF2-40B4-BE49-F238E27FC236}">
                <a16:creationId xmlns:a16="http://schemas.microsoft.com/office/drawing/2014/main" id="{302DAEC4-26F4-5A19-1880-D3326A33BB94}"/>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1067265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 Blue">
    <p:bg>
      <p:bgPr>
        <a:solidFill>
          <a:schemeClr val="tx1"/>
        </a:solidFill>
        <a:effectLst/>
      </p:bgPr>
    </p:bg>
    <p:spTree>
      <p:nvGrpSpPr>
        <p:cNvPr id="1" name=""/>
        <p:cNvGrpSpPr/>
        <p:nvPr/>
      </p:nvGrpSpPr>
      <p:grpSpPr>
        <a:xfrm>
          <a:off x="0" y="0"/>
          <a:ext cx="0" cy="0"/>
          <a:chOff x="0" y="0"/>
          <a:chExt cx="0" cy="0"/>
        </a:xfrm>
      </p:grpSpPr>
      <p:pic>
        <p:nvPicPr>
          <p:cNvPr id="2" name="Picture 1" descr="Background pattern&#10;&#10;Description automatically generated">
            <a:extLst>
              <a:ext uri="{FF2B5EF4-FFF2-40B4-BE49-F238E27FC236}">
                <a16:creationId xmlns:a16="http://schemas.microsoft.com/office/drawing/2014/main" id="{408FFEE3-9429-FB20-94DA-036B3BA28AF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grpSp>
        <p:nvGrpSpPr>
          <p:cNvPr id="3" name="Graphic 3">
            <a:extLst>
              <a:ext uri="{FF2B5EF4-FFF2-40B4-BE49-F238E27FC236}">
                <a16:creationId xmlns:a16="http://schemas.microsoft.com/office/drawing/2014/main" id="{FF97AAA9-D469-5AE4-F90F-9020A3DDBE0A}"/>
              </a:ext>
            </a:extLst>
          </p:cNvPr>
          <p:cNvGrpSpPr/>
          <p:nvPr userDrawn="1"/>
        </p:nvGrpSpPr>
        <p:grpSpPr>
          <a:xfrm>
            <a:off x="1833317" y="1954988"/>
            <a:ext cx="5477366" cy="1233523"/>
            <a:chOff x="469958" y="1647414"/>
            <a:chExt cx="8205029" cy="1847802"/>
          </a:xfrm>
          <a:solidFill>
            <a:schemeClr val="bg1"/>
          </a:solidFill>
        </p:grpSpPr>
        <p:sp>
          <p:nvSpPr>
            <p:cNvPr id="4" name="Freeform 10">
              <a:extLst>
                <a:ext uri="{FF2B5EF4-FFF2-40B4-BE49-F238E27FC236}">
                  <a16:creationId xmlns:a16="http://schemas.microsoft.com/office/drawing/2014/main" id="{C2E78338-BF1F-47F8-574E-5A79325DD1F8}"/>
                </a:ext>
              </a:extLst>
            </p:cNvPr>
            <p:cNvSpPr/>
            <p:nvPr/>
          </p:nvSpPr>
          <p:spPr>
            <a:xfrm>
              <a:off x="6648498" y="1648478"/>
              <a:ext cx="2026489" cy="1793370"/>
            </a:xfrm>
            <a:custGeom>
              <a:avLst/>
              <a:gdLst>
                <a:gd name="connsiteX0" fmla="*/ 1019683 w 2026489"/>
                <a:gd name="connsiteY0" fmla="*/ 11431 h 1793370"/>
                <a:gd name="connsiteX1" fmla="*/ 1013215 w 2026489"/>
                <a:gd name="connsiteY1" fmla="*/ 0 h 1793370"/>
                <a:gd name="connsiteX2" fmla="*/ 864805 w 2026489"/>
                <a:gd name="connsiteY2" fmla="*/ 264656 h 1793370"/>
                <a:gd name="connsiteX3" fmla="*/ 1366453 w 2026489"/>
                <a:gd name="connsiteY3" fmla="*/ 1150009 h 1793370"/>
                <a:gd name="connsiteX4" fmla="*/ 362940 w 2026489"/>
                <a:gd name="connsiteY4" fmla="*/ 1150009 h 1793370"/>
                <a:gd name="connsiteX5" fmla="*/ 0 w 2026489"/>
                <a:gd name="connsiteY5" fmla="*/ 1793331 h 1793370"/>
                <a:gd name="connsiteX6" fmla="*/ 299127 w 2026489"/>
                <a:gd name="connsiteY6" fmla="*/ 1793370 h 1793370"/>
                <a:gd name="connsiteX7" fmla="*/ 517917 w 2026489"/>
                <a:gd name="connsiteY7" fmla="*/ 1406250 h 1793370"/>
                <a:gd name="connsiteX8" fmla="*/ 1508375 w 2026489"/>
                <a:gd name="connsiteY8" fmla="*/ 1406250 h 1793370"/>
                <a:gd name="connsiteX9" fmla="*/ 1727480 w 2026489"/>
                <a:gd name="connsiteY9" fmla="*/ 1793370 h 1793370"/>
                <a:gd name="connsiteX10" fmla="*/ 2026490 w 2026489"/>
                <a:gd name="connsiteY10" fmla="*/ 1793331 h 1793370"/>
                <a:gd name="connsiteX11" fmla="*/ 1019683 w 2026489"/>
                <a:gd name="connsiteY11" fmla="*/ 11431 h 17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26489" h="1793370">
                  <a:moveTo>
                    <a:pt x="1019683" y="11431"/>
                  </a:moveTo>
                  <a:lnTo>
                    <a:pt x="1013215" y="0"/>
                  </a:lnTo>
                  <a:lnTo>
                    <a:pt x="864805" y="264656"/>
                  </a:lnTo>
                  <a:lnTo>
                    <a:pt x="1366453" y="1150009"/>
                  </a:lnTo>
                  <a:lnTo>
                    <a:pt x="362940" y="1150009"/>
                  </a:lnTo>
                  <a:lnTo>
                    <a:pt x="0" y="1793331"/>
                  </a:lnTo>
                  <a:lnTo>
                    <a:pt x="299127" y="1793370"/>
                  </a:lnTo>
                  <a:lnTo>
                    <a:pt x="517917" y="1406250"/>
                  </a:lnTo>
                  <a:lnTo>
                    <a:pt x="1508375" y="1406250"/>
                  </a:lnTo>
                  <a:lnTo>
                    <a:pt x="1727480" y="1793370"/>
                  </a:lnTo>
                  <a:lnTo>
                    <a:pt x="2026490" y="1793331"/>
                  </a:lnTo>
                  <a:lnTo>
                    <a:pt x="1019683" y="11431"/>
                  </a:lnTo>
                  <a:close/>
                </a:path>
              </a:pathLst>
            </a:custGeom>
            <a:grpFill/>
            <a:ln w="1972" cap="flat">
              <a:noFill/>
              <a:prstDash val="solid"/>
              <a:miter/>
            </a:ln>
          </p:spPr>
          <p:txBody>
            <a:bodyPr rtlCol="0" anchor="ctr"/>
            <a:lstStyle/>
            <a:p>
              <a:endParaRPr lang="en-US"/>
            </a:p>
          </p:txBody>
        </p:sp>
        <p:sp>
          <p:nvSpPr>
            <p:cNvPr id="5" name="Freeform 11">
              <a:extLst>
                <a:ext uri="{FF2B5EF4-FFF2-40B4-BE49-F238E27FC236}">
                  <a16:creationId xmlns:a16="http://schemas.microsoft.com/office/drawing/2014/main" id="{BEABEE7F-B8A9-CDE0-CB0E-B91BA834B8F1}"/>
                </a:ext>
              </a:extLst>
            </p:cNvPr>
            <p:cNvSpPr/>
            <p:nvPr/>
          </p:nvSpPr>
          <p:spPr>
            <a:xfrm>
              <a:off x="6141802" y="1706399"/>
              <a:ext cx="271953" cy="1735409"/>
            </a:xfrm>
            <a:custGeom>
              <a:avLst/>
              <a:gdLst>
                <a:gd name="connsiteX0" fmla="*/ 39 w 271953"/>
                <a:gd name="connsiteY0" fmla="*/ 0 h 1735409"/>
                <a:gd name="connsiteX1" fmla="*/ 0 w 271953"/>
                <a:gd name="connsiteY1" fmla="*/ 1735409 h 1735409"/>
                <a:gd name="connsiteX2" fmla="*/ 271934 w 271953"/>
                <a:gd name="connsiteY2" fmla="*/ 1735409 h 1735409"/>
                <a:gd name="connsiteX3" fmla="*/ 271953 w 271953"/>
                <a:gd name="connsiteY3" fmla="*/ 218776 h 1735409"/>
                <a:gd name="connsiteX4" fmla="*/ 271953 w 271953"/>
                <a:gd name="connsiteY4" fmla="*/ 0 h 1735409"/>
                <a:gd name="connsiteX5" fmla="*/ 39 w 271953"/>
                <a:gd name="connsiteY5" fmla="*/ 0 h 173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1953" h="1735409">
                  <a:moveTo>
                    <a:pt x="39" y="0"/>
                  </a:moveTo>
                  <a:lnTo>
                    <a:pt x="0" y="1735409"/>
                  </a:lnTo>
                  <a:lnTo>
                    <a:pt x="271934" y="1735409"/>
                  </a:lnTo>
                  <a:lnTo>
                    <a:pt x="271953" y="218776"/>
                  </a:lnTo>
                  <a:lnTo>
                    <a:pt x="271953" y="0"/>
                  </a:lnTo>
                  <a:lnTo>
                    <a:pt x="39" y="0"/>
                  </a:lnTo>
                  <a:close/>
                </a:path>
              </a:pathLst>
            </a:custGeom>
            <a:grpFill/>
            <a:ln w="1972" cap="flat">
              <a:noFill/>
              <a:prstDash val="solid"/>
              <a:miter/>
            </a:ln>
          </p:spPr>
          <p:txBody>
            <a:bodyPr rtlCol="0" anchor="ctr"/>
            <a:lstStyle/>
            <a:p>
              <a:endParaRPr lang="en-US"/>
            </a:p>
          </p:txBody>
        </p:sp>
        <p:sp>
          <p:nvSpPr>
            <p:cNvPr id="6" name="Freeform 12">
              <a:extLst>
                <a:ext uri="{FF2B5EF4-FFF2-40B4-BE49-F238E27FC236}">
                  <a16:creationId xmlns:a16="http://schemas.microsoft.com/office/drawing/2014/main" id="{42EAFBE4-3E55-88EC-6263-AA83BE68E7C0}"/>
                </a:ext>
              </a:extLst>
            </p:cNvPr>
            <p:cNvSpPr/>
            <p:nvPr/>
          </p:nvSpPr>
          <p:spPr>
            <a:xfrm>
              <a:off x="4382809" y="1706399"/>
              <a:ext cx="1429220" cy="1735409"/>
            </a:xfrm>
            <a:custGeom>
              <a:avLst/>
              <a:gdLst>
                <a:gd name="connsiteX0" fmla="*/ 403030 w 1429220"/>
                <a:gd name="connsiteY0" fmla="*/ 867715 h 1735409"/>
                <a:gd name="connsiteX1" fmla="*/ 1429102 w 1429220"/>
                <a:gd name="connsiteY1" fmla="*/ 0 h 1735409"/>
                <a:gd name="connsiteX2" fmla="*/ 1026072 w 1429220"/>
                <a:gd name="connsiteY2" fmla="*/ 0 h 1735409"/>
                <a:gd name="connsiteX3" fmla="*/ 6665 w 1429220"/>
                <a:gd name="connsiteY3" fmla="*/ 862058 h 1735409"/>
                <a:gd name="connsiteX4" fmla="*/ 0 w 1429220"/>
                <a:gd name="connsiteY4" fmla="*/ 867715 h 1735409"/>
                <a:gd name="connsiteX5" fmla="*/ 1024022 w 1429220"/>
                <a:gd name="connsiteY5" fmla="*/ 1733655 h 1735409"/>
                <a:gd name="connsiteX6" fmla="*/ 1026072 w 1429220"/>
                <a:gd name="connsiteY6" fmla="*/ 1735409 h 1735409"/>
                <a:gd name="connsiteX7" fmla="*/ 1429221 w 1429220"/>
                <a:gd name="connsiteY7" fmla="*/ 1735409 h 1735409"/>
                <a:gd name="connsiteX8" fmla="*/ 403030 w 1429220"/>
                <a:gd name="connsiteY8" fmla="*/ 867715 h 173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9220" h="1735409">
                  <a:moveTo>
                    <a:pt x="403030" y="867715"/>
                  </a:moveTo>
                  <a:lnTo>
                    <a:pt x="1429102" y="0"/>
                  </a:lnTo>
                  <a:lnTo>
                    <a:pt x="1026072" y="0"/>
                  </a:lnTo>
                  <a:lnTo>
                    <a:pt x="6665" y="862058"/>
                  </a:lnTo>
                  <a:lnTo>
                    <a:pt x="0" y="867715"/>
                  </a:lnTo>
                  <a:lnTo>
                    <a:pt x="1024022" y="1733655"/>
                  </a:lnTo>
                  <a:lnTo>
                    <a:pt x="1026072" y="1735409"/>
                  </a:lnTo>
                  <a:lnTo>
                    <a:pt x="1429221" y="1735409"/>
                  </a:lnTo>
                  <a:lnTo>
                    <a:pt x="403030" y="867715"/>
                  </a:lnTo>
                  <a:close/>
                </a:path>
              </a:pathLst>
            </a:custGeom>
            <a:grpFill/>
            <a:ln w="1972" cap="flat">
              <a:noFill/>
              <a:prstDash val="solid"/>
              <a:miter/>
            </a:ln>
          </p:spPr>
          <p:txBody>
            <a:bodyPr rtlCol="0" anchor="ctr"/>
            <a:lstStyle/>
            <a:p>
              <a:endParaRPr lang="en-US"/>
            </a:p>
          </p:txBody>
        </p:sp>
        <p:sp>
          <p:nvSpPr>
            <p:cNvPr id="7" name="Freeform 13">
              <a:extLst>
                <a:ext uri="{FF2B5EF4-FFF2-40B4-BE49-F238E27FC236}">
                  <a16:creationId xmlns:a16="http://schemas.microsoft.com/office/drawing/2014/main" id="{55877F46-FE15-EE6B-7255-F5187038A7A8}"/>
                </a:ext>
              </a:extLst>
            </p:cNvPr>
            <p:cNvSpPr/>
            <p:nvPr/>
          </p:nvSpPr>
          <p:spPr>
            <a:xfrm>
              <a:off x="2295838" y="1674374"/>
              <a:ext cx="1881493" cy="1794690"/>
            </a:xfrm>
            <a:custGeom>
              <a:avLst/>
              <a:gdLst>
                <a:gd name="connsiteX0" fmla="*/ 1814643 w 1881493"/>
                <a:gd name="connsiteY0" fmla="*/ 547443 h 1794690"/>
                <a:gd name="connsiteX1" fmla="*/ 1612674 w 1881493"/>
                <a:gd name="connsiteY1" fmla="*/ 257739 h 1794690"/>
                <a:gd name="connsiteX2" fmla="*/ 1309110 w 1881493"/>
                <a:gd name="connsiteY2" fmla="*/ 64720 h 1794690"/>
                <a:gd name="connsiteX3" fmla="*/ 937848 w 1881493"/>
                <a:gd name="connsiteY3" fmla="*/ 0 h 1794690"/>
                <a:gd name="connsiteX4" fmla="*/ 935876 w 1881493"/>
                <a:gd name="connsiteY4" fmla="*/ 0 h 1794690"/>
                <a:gd name="connsiteX5" fmla="*/ 567434 w 1881493"/>
                <a:gd name="connsiteY5" fmla="*/ 63577 h 1794690"/>
                <a:gd name="connsiteX6" fmla="*/ 266532 w 1881493"/>
                <a:gd name="connsiteY6" fmla="*/ 255669 h 1794690"/>
                <a:gd name="connsiteX7" fmla="*/ 66910 w 1881493"/>
                <a:gd name="connsiteY7" fmla="*/ 546044 h 1794690"/>
                <a:gd name="connsiteX8" fmla="*/ 1 w 1881493"/>
                <a:gd name="connsiteY8" fmla="*/ 903997 h 1794690"/>
                <a:gd name="connsiteX9" fmla="*/ 65352 w 1881493"/>
                <a:gd name="connsiteY9" fmla="*/ 1253928 h 1794690"/>
                <a:gd name="connsiteX10" fmla="*/ 262687 w 1881493"/>
                <a:gd name="connsiteY10" fmla="*/ 1540085 h 1794690"/>
                <a:gd name="connsiteX11" fmla="*/ 559113 w 1881493"/>
                <a:gd name="connsiteY11" fmla="*/ 1730758 h 1794690"/>
                <a:gd name="connsiteX12" fmla="*/ 921382 w 1881493"/>
                <a:gd name="connsiteY12" fmla="*/ 1794691 h 1794690"/>
                <a:gd name="connsiteX13" fmla="*/ 923354 w 1881493"/>
                <a:gd name="connsiteY13" fmla="*/ 1794691 h 1794690"/>
                <a:gd name="connsiteX14" fmla="*/ 1299861 w 1881493"/>
                <a:gd name="connsiteY14" fmla="*/ 1731941 h 1794690"/>
                <a:gd name="connsiteX15" fmla="*/ 1608040 w 1881493"/>
                <a:gd name="connsiteY15" fmla="*/ 1542253 h 1794690"/>
                <a:gd name="connsiteX16" fmla="*/ 1812848 w 1881493"/>
                <a:gd name="connsiteY16" fmla="*/ 1255446 h 1794690"/>
                <a:gd name="connsiteX17" fmla="*/ 1881493 w 1881493"/>
                <a:gd name="connsiteY17" fmla="*/ 901927 h 1794690"/>
                <a:gd name="connsiteX18" fmla="*/ 1814643 w 1881493"/>
                <a:gd name="connsiteY18" fmla="*/ 547443 h 1794690"/>
                <a:gd name="connsiteX19" fmla="*/ 1417982 w 1881493"/>
                <a:gd name="connsiteY19" fmla="*/ 1364193 h 1794690"/>
                <a:gd name="connsiteX20" fmla="*/ 1201815 w 1881493"/>
                <a:gd name="connsiteY20" fmla="*/ 1504808 h 1794690"/>
                <a:gd name="connsiteX21" fmla="*/ 939288 w 1881493"/>
                <a:gd name="connsiteY21" fmla="*/ 1551398 h 1794690"/>
                <a:gd name="connsiteX22" fmla="*/ 937947 w 1881493"/>
                <a:gd name="connsiteY22" fmla="*/ 1551398 h 1794690"/>
                <a:gd name="connsiteX23" fmla="*/ 675675 w 1881493"/>
                <a:gd name="connsiteY23" fmla="*/ 1504907 h 1794690"/>
                <a:gd name="connsiteX24" fmla="*/ 461638 w 1881493"/>
                <a:gd name="connsiteY24" fmla="*/ 1366420 h 1794690"/>
                <a:gd name="connsiteX25" fmla="*/ 319322 w 1881493"/>
                <a:gd name="connsiteY25" fmla="*/ 1158779 h 1794690"/>
                <a:gd name="connsiteX26" fmla="*/ 272172 w 1881493"/>
                <a:gd name="connsiteY26" fmla="*/ 904411 h 1794690"/>
                <a:gd name="connsiteX27" fmla="*/ 319972 w 1881493"/>
                <a:gd name="connsiteY27" fmla="*/ 643598 h 1794690"/>
                <a:gd name="connsiteX28" fmla="*/ 462467 w 1881493"/>
                <a:gd name="connsiteY28" fmla="*/ 434281 h 1794690"/>
                <a:gd name="connsiteX29" fmla="*/ 678574 w 1881493"/>
                <a:gd name="connsiteY29" fmla="*/ 296484 h 1794690"/>
                <a:gd name="connsiteX30" fmla="*/ 946071 w 1881493"/>
                <a:gd name="connsiteY30" fmla="*/ 250782 h 1794690"/>
                <a:gd name="connsiteX31" fmla="*/ 947491 w 1881493"/>
                <a:gd name="connsiteY31" fmla="*/ 250782 h 1794690"/>
                <a:gd name="connsiteX32" fmla="*/ 1205621 w 1881493"/>
                <a:gd name="connsiteY32" fmla="*/ 297706 h 1794690"/>
                <a:gd name="connsiteX33" fmla="*/ 1419520 w 1881493"/>
                <a:gd name="connsiteY33" fmla="*/ 437631 h 1794690"/>
                <a:gd name="connsiteX34" fmla="*/ 1563217 w 1881493"/>
                <a:gd name="connsiteY34" fmla="*/ 645470 h 1794690"/>
                <a:gd name="connsiteX35" fmla="*/ 1610860 w 1881493"/>
                <a:gd name="connsiteY35" fmla="*/ 896547 h 1794690"/>
                <a:gd name="connsiteX36" fmla="*/ 1599324 w 1881493"/>
                <a:gd name="connsiteY36" fmla="*/ 1027229 h 1794690"/>
                <a:gd name="connsiteX37" fmla="*/ 1417982 w 1881493"/>
                <a:gd name="connsiteY37" fmla="*/ 1364193 h 1794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81493" h="1794690">
                  <a:moveTo>
                    <a:pt x="1814643" y="547443"/>
                  </a:moveTo>
                  <a:cubicBezTo>
                    <a:pt x="1769998" y="440528"/>
                    <a:pt x="1702043" y="343054"/>
                    <a:pt x="1612674" y="257739"/>
                  </a:cubicBezTo>
                  <a:cubicBezTo>
                    <a:pt x="1523305" y="172423"/>
                    <a:pt x="1421137" y="107486"/>
                    <a:pt x="1309110" y="64720"/>
                  </a:cubicBezTo>
                  <a:cubicBezTo>
                    <a:pt x="1197083" y="21954"/>
                    <a:pt x="1072277" y="197"/>
                    <a:pt x="937848" y="0"/>
                  </a:cubicBezTo>
                  <a:lnTo>
                    <a:pt x="935876" y="0"/>
                  </a:lnTo>
                  <a:cubicBezTo>
                    <a:pt x="802216" y="0"/>
                    <a:pt x="678258" y="21383"/>
                    <a:pt x="567434" y="63577"/>
                  </a:cubicBezTo>
                  <a:cubicBezTo>
                    <a:pt x="455979" y="106008"/>
                    <a:pt x="354738" y="170630"/>
                    <a:pt x="266532" y="255669"/>
                  </a:cubicBezTo>
                  <a:cubicBezTo>
                    <a:pt x="178326" y="340708"/>
                    <a:pt x="111121" y="438420"/>
                    <a:pt x="66910" y="546044"/>
                  </a:cubicBezTo>
                  <a:cubicBezTo>
                    <a:pt x="22699" y="653668"/>
                    <a:pt x="198" y="774024"/>
                    <a:pt x="1" y="903997"/>
                  </a:cubicBezTo>
                  <a:cubicBezTo>
                    <a:pt x="-196" y="1030659"/>
                    <a:pt x="21693" y="1148373"/>
                    <a:pt x="65352" y="1253928"/>
                  </a:cubicBezTo>
                  <a:cubicBezTo>
                    <a:pt x="109012" y="1359483"/>
                    <a:pt x="175349" y="1455795"/>
                    <a:pt x="262687" y="1540085"/>
                  </a:cubicBezTo>
                  <a:cubicBezTo>
                    <a:pt x="350025" y="1624376"/>
                    <a:pt x="449747" y="1688505"/>
                    <a:pt x="559113" y="1730758"/>
                  </a:cubicBezTo>
                  <a:cubicBezTo>
                    <a:pt x="668478" y="1773012"/>
                    <a:pt x="790266" y="1794493"/>
                    <a:pt x="921382" y="1794691"/>
                  </a:cubicBezTo>
                  <a:lnTo>
                    <a:pt x="923354" y="1794691"/>
                  </a:lnTo>
                  <a:cubicBezTo>
                    <a:pt x="1059834" y="1794691"/>
                    <a:pt x="1186513" y="1773583"/>
                    <a:pt x="1299861" y="1731941"/>
                  </a:cubicBezTo>
                  <a:cubicBezTo>
                    <a:pt x="1414196" y="1689845"/>
                    <a:pt x="1518986" y="1625359"/>
                    <a:pt x="1608040" y="1542253"/>
                  </a:cubicBezTo>
                  <a:cubicBezTo>
                    <a:pt x="1698553" y="1458219"/>
                    <a:pt x="1767473" y="1361730"/>
                    <a:pt x="1812848" y="1255446"/>
                  </a:cubicBezTo>
                  <a:cubicBezTo>
                    <a:pt x="1858223" y="1149162"/>
                    <a:pt x="1881295" y="1030264"/>
                    <a:pt x="1881493" y="901927"/>
                  </a:cubicBezTo>
                  <a:cubicBezTo>
                    <a:pt x="1881689" y="773590"/>
                    <a:pt x="1859268" y="654358"/>
                    <a:pt x="1814643" y="547443"/>
                  </a:cubicBezTo>
                  <a:close/>
                  <a:moveTo>
                    <a:pt x="1417982" y="1364193"/>
                  </a:moveTo>
                  <a:cubicBezTo>
                    <a:pt x="1354130" y="1426450"/>
                    <a:pt x="1281404" y="1473749"/>
                    <a:pt x="1201815" y="1504808"/>
                  </a:cubicBezTo>
                  <a:cubicBezTo>
                    <a:pt x="1122562" y="1535730"/>
                    <a:pt x="1034198" y="1551398"/>
                    <a:pt x="939288" y="1551398"/>
                  </a:cubicBezTo>
                  <a:lnTo>
                    <a:pt x="937947" y="1551398"/>
                  </a:lnTo>
                  <a:cubicBezTo>
                    <a:pt x="842898" y="1551240"/>
                    <a:pt x="754554" y="1535631"/>
                    <a:pt x="675675" y="1504907"/>
                  </a:cubicBezTo>
                  <a:cubicBezTo>
                    <a:pt x="596797" y="1474183"/>
                    <a:pt x="524702" y="1427653"/>
                    <a:pt x="461638" y="1366420"/>
                  </a:cubicBezTo>
                  <a:cubicBezTo>
                    <a:pt x="398575" y="1305188"/>
                    <a:pt x="350735" y="1235364"/>
                    <a:pt x="319322" y="1158779"/>
                  </a:cubicBezTo>
                  <a:cubicBezTo>
                    <a:pt x="287908" y="1082195"/>
                    <a:pt x="271995" y="996584"/>
                    <a:pt x="272172" y="904411"/>
                  </a:cubicBezTo>
                  <a:cubicBezTo>
                    <a:pt x="272310" y="809320"/>
                    <a:pt x="288401" y="721581"/>
                    <a:pt x="319972" y="643598"/>
                  </a:cubicBezTo>
                  <a:cubicBezTo>
                    <a:pt x="351544" y="565614"/>
                    <a:pt x="399462" y="495257"/>
                    <a:pt x="462467" y="434281"/>
                  </a:cubicBezTo>
                  <a:cubicBezTo>
                    <a:pt x="524288" y="374026"/>
                    <a:pt x="597842" y="327122"/>
                    <a:pt x="678574" y="296484"/>
                  </a:cubicBezTo>
                  <a:cubicBezTo>
                    <a:pt x="758656" y="266154"/>
                    <a:pt x="848656" y="250782"/>
                    <a:pt x="946071" y="250782"/>
                  </a:cubicBezTo>
                  <a:lnTo>
                    <a:pt x="947491" y="250782"/>
                  </a:lnTo>
                  <a:cubicBezTo>
                    <a:pt x="1040469" y="250920"/>
                    <a:pt x="1127314" y="266706"/>
                    <a:pt x="1205621" y="297706"/>
                  </a:cubicBezTo>
                  <a:cubicBezTo>
                    <a:pt x="1283928" y="328706"/>
                    <a:pt x="1355846" y="375749"/>
                    <a:pt x="1419520" y="437631"/>
                  </a:cubicBezTo>
                  <a:cubicBezTo>
                    <a:pt x="1483195" y="499514"/>
                    <a:pt x="1531488" y="569417"/>
                    <a:pt x="1563217" y="645470"/>
                  </a:cubicBezTo>
                  <a:cubicBezTo>
                    <a:pt x="1594946" y="721522"/>
                    <a:pt x="1610998" y="806069"/>
                    <a:pt x="1610860" y="896547"/>
                  </a:cubicBezTo>
                  <a:cubicBezTo>
                    <a:pt x="1610919" y="940365"/>
                    <a:pt x="1607054" y="984099"/>
                    <a:pt x="1599324" y="1027229"/>
                  </a:cubicBezTo>
                  <a:cubicBezTo>
                    <a:pt x="1575621" y="1156532"/>
                    <a:pt x="1514628" y="1269911"/>
                    <a:pt x="1417982" y="1364193"/>
                  </a:cubicBezTo>
                  <a:close/>
                </a:path>
              </a:pathLst>
            </a:custGeom>
            <a:grpFill/>
            <a:ln w="1972" cap="flat">
              <a:noFill/>
              <a:prstDash val="solid"/>
              <a:miter/>
            </a:ln>
          </p:spPr>
          <p:txBody>
            <a:bodyPr rtlCol="0" anchor="ctr"/>
            <a:lstStyle/>
            <a:p>
              <a:endParaRPr lang="en-US"/>
            </a:p>
          </p:txBody>
        </p:sp>
        <p:sp>
          <p:nvSpPr>
            <p:cNvPr id="8" name="Freeform 14">
              <a:extLst>
                <a:ext uri="{FF2B5EF4-FFF2-40B4-BE49-F238E27FC236}">
                  <a16:creationId xmlns:a16="http://schemas.microsoft.com/office/drawing/2014/main" id="{F62DDA2E-E23F-3C1F-FBA8-13E4AE5F3526}"/>
                </a:ext>
              </a:extLst>
            </p:cNvPr>
            <p:cNvSpPr/>
            <p:nvPr/>
          </p:nvSpPr>
          <p:spPr>
            <a:xfrm>
              <a:off x="469958" y="1647414"/>
              <a:ext cx="1719691" cy="1847802"/>
            </a:xfrm>
            <a:custGeom>
              <a:avLst/>
              <a:gdLst>
                <a:gd name="connsiteX0" fmla="*/ 0 w 1719691"/>
                <a:gd name="connsiteY0" fmla="*/ 0 h 1847802"/>
                <a:gd name="connsiteX1" fmla="*/ 0 w 1719691"/>
                <a:gd name="connsiteY1" fmla="*/ 1794395 h 1847802"/>
                <a:gd name="connsiteX2" fmla="*/ 277515 w 1719691"/>
                <a:gd name="connsiteY2" fmla="*/ 1794395 h 1847802"/>
                <a:gd name="connsiteX3" fmla="*/ 277534 w 1719691"/>
                <a:gd name="connsiteY3" fmla="*/ 607611 h 1847802"/>
                <a:gd name="connsiteX4" fmla="*/ 1707485 w 1719691"/>
                <a:gd name="connsiteY4" fmla="*/ 1837299 h 1847802"/>
                <a:gd name="connsiteX5" fmla="*/ 1719691 w 1719691"/>
                <a:gd name="connsiteY5" fmla="*/ 1847803 h 1847802"/>
                <a:gd name="connsiteX6" fmla="*/ 1719691 w 1719691"/>
                <a:gd name="connsiteY6" fmla="*/ 1476350 h 1847802"/>
                <a:gd name="connsiteX7" fmla="*/ 0 w 1719691"/>
                <a:gd name="connsiteY7" fmla="*/ 0 h 1847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9691" h="1847802">
                  <a:moveTo>
                    <a:pt x="0" y="0"/>
                  </a:moveTo>
                  <a:lnTo>
                    <a:pt x="0" y="1794395"/>
                  </a:lnTo>
                  <a:lnTo>
                    <a:pt x="277515" y="1794395"/>
                  </a:lnTo>
                  <a:lnTo>
                    <a:pt x="277534" y="607611"/>
                  </a:lnTo>
                  <a:lnTo>
                    <a:pt x="1707485" y="1837299"/>
                  </a:lnTo>
                  <a:lnTo>
                    <a:pt x="1719691" y="1847803"/>
                  </a:lnTo>
                  <a:lnTo>
                    <a:pt x="1719691" y="1476350"/>
                  </a:lnTo>
                  <a:lnTo>
                    <a:pt x="0" y="0"/>
                  </a:lnTo>
                  <a:close/>
                </a:path>
              </a:pathLst>
            </a:custGeom>
            <a:grpFill/>
            <a:ln w="1972" cap="flat">
              <a:noFill/>
              <a:prstDash val="solid"/>
              <a:miter/>
            </a:ln>
          </p:spPr>
          <p:txBody>
            <a:bodyPr rtlCol="0" anchor="ctr"/>
            <a:lstStyle/>
            <a:p>
              <a:endParaRPr lang="en-US"/>
            </a:p>
          </p:txBody>
        </p:sp>
      </p:grpSp>
    </p:spTree>
    <p:extLst>
      <p:ext uri="{BB962C8B-B14F-4D97-AF65-F5344CB8AC3E}">
        <p14:creationId xmlns:p14="http://schemas.microsoft.com/office/powerpoint/2010/main" val="28660130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 Bulletpoint text 3 col">
    <p:spTree>
      <p:nvGrpSpPr>
        <p:cNvPr id="1" name=""/>
        <p:cNvGrpSpPr/>
        <p:nvPr/>
      </p:nvGrpSpPr>
      <p:grpSpPr>
        <a:xfrm>
          <a:off x="0" y="0"/>
          <a:ext cx="0" cy="0"/>
          <a:chOff x="0" y="0"/>
          <a:chExt cx="0" cy="0"/>
        </a:xfrm>
      </p:grpSpPr>
      <p:sp>
        <p:nvSpPr>
          <p:cNvPr id="16" name="Title 4">
            <a:extLst>
              <a:ext uri="{FF2B5EF4-FFF2-40B4-BE49-F238E27FC236}">
                <a16:creationId xmlns:a16="http://schemas.microsoft.com/office/drawing/2014/main" id="{7883FFFC-5BC6-5F4B-7D91-BA6E5A6A711C}"/>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accent1"/>
                </a:solidFill>
                <a:latin typeface="+mj-lt"/>
                <a:ea typeface="+mn-ea"/>
                <a:cs typeface="+mn-cs"/>
              </a:defRPr>
            </a:lvl1pPr>
          </a:lstStyle>
          <a:p>
            <a:r>
              <a:rPr lang="en-US"/>
              <a:t>Click to edit headline</a:t>
            </a:r>
          </a:p>
        </p:txBody>
      </p:sp>
      <p:sp>
        <p:nvSpPr>
          <p:cNvPr id="17" name="Text Placeholder 5">
            <a:extLst>
              <a:ext uri="{FF2B5EF4-FFF2-40B4-BE49-F238E27FC236}">
                <a16:creationId xmlns:a16="http://schemas.microsoft.com/office/drawing/2014/main" id="{FAA3081D-6AA5-1E61-AD80-807985659C31}"/>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tx1"/>
                </a:solidFill>
                <a:latin typeface="+mj-lt"/>
              </a:defRPr>
            </a:lvl1pPr>
          </a:lstStyle>
          <a:p>
            <a:pPr lvl="0"/>
            <a:r>
              <a:rPr lang="en-US"/>
              <a:t>Click to edit Sub headline</a:t>
            </a:r>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270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12">
            <a:extLst>
              <a:ext uri="{FF2B5EF4-FFF2-40B4-BE49-F238E27FC236}">
                <a16:creationId xmlns:a16="http://schemas.microsoft.com/office/drawing/2014/main" id="{1BB609BD-442B-5330-C543-B4F748F8321A}"/>
              </a:ext>
            </a:extLst>
          </p:cNvPr>
          <p:cNvSpPr>
            <a:spLocks noGrp="1"/>
          </p:cNvSpPr>
          <p:nvPr>
            <p:ph type="body" sz="quarter" idx="16"/>
          </p:nvPr>
        </p:nvSpPr>
        <p:spPr>
          <a:xfrm>
            <a:off x="3222000" y="1260000"/>
            <a:ext cx="270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12">
            <a:extLst>
              <a:ext uri="{FF2B5EF4-FFF2-40B4-BE49-F238E27FC236}">
                <a16:creationId xmlns:a16="http://schemas.microsoft.com/office/drawing/2014/main" id="{E664E6E2-580B-C0EC-85A4-858E1F7656F4}"/>
              </a:ext>
            </a:extLst>
          </p:cNvPr>
          <p:cNvSpPr>
            <a:spLocks noGrp="1"/>
          </p:cNvSpPr>
          <p:nvPr>
            <p:ph type="body" sz="quarter" idx="17"/>
          </p:nvPr>
        </p:nvSpPr>
        <p:spPr>
          <a:xfrm>
            <a:off x="6026662" y="1260000"/>
            <a:ext cx="2697658"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5">
            <a:extLst>
              <a:ext uri="{FF2B5EF4-FFF2-40B4-BE49-F238E27FC236}">
                <a16:creationId xmlns:a16="http://schemas.microsoft.com/office/drawing/2014/main" id="{6CA67C43-66D6-847E-98DC-61F9029ECC0B}"/>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 name="TextBox 1">
            <a:extLst>
              <a:ext uri="{FF2B5EF4-FFF2-40B4-BE49-F238E27FC236}">
                <a16:creationId xmlns:a16="http://schemas.microsoft.com/office/drawing/2014/main" id="{BF8E66B8-C798-B992-2C68-B85351E1170D}"/>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3" name="Straight Connector 12">
            <a:extLst>
              <a:ext uri="{FF2B5EF4-FFF2-40B4-BE49-F238E27FC236}">
                <a16:creationId xmlns:a16="http://schemas.microsoft.com/office/drawing/2014/main" id="{13541309-5DF9-5C6B-86F9-82A1DB283E6F}"/>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Footer Placeholder 2">
            <a:extLst>
              <a:ext uri="{FF2B5EF4-FFF2-40B4-BE49-F238E27FC236}">
                <a16:creationId xmlns:a16="http://schemas.microsoft.com/office/drawing/2014/main" id="{A1277FE0-ECBC-0B62-6936-4A9C8E1CE894}"/>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Apply a document ID (if applicable).</a:t>
            </a:r>
          </a:p>
        </p:txBody>
      </p:sp>
      <p:pic>
        <p:nvPicPr>
          <p:cNvPr id="12" name="Graphic 11" descr="Nokia Logo">
            <a:extLst>
              <a:ext uri="{FF2B5EF4-FFF2-40B4-BE49-F238E27FC236}">
                <a16:creationId xmlns:a16="http://schemas.microsoft.com/office/drawing/2014/main" id="{7BF24453-1D2B-0D99-269E-C4DA21527F10}"/>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19125927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 Bulletpoint text 4 col">
    <p:spTree>
      <p:nvGrpSpPr>
        <p:cNvPr id="1" name=""/>
        <p:cNvGrpSpPr/>
        <p:nvPr/>
      </p:nvGrpSpPr>
      <p:grpSpPr>
        <a:xfrm>
          <a:off x="0" y="0"/>
          <a:ext cx="0" cy="0"/>
          <a:chOff x="0" y="0"/>
          <a:chExt cx="0" cy="0"/>
        </a:xfrm>
      </p:grpSpPr>
      <p:sp>
        <p:nvSpPr>
          <p:cNvPr id="15" name="Title 4">
            <a:extLst>
              <a:ext uri="{FF2B5EF4-FFF2-40B4-BE49-F238E27FC236}">
                <a16:creationId xmlns:a16="http://schemas.microsoft.com/office/drawing/2014/main" id="{0CD56D63-9D4E-1527-F818-E9DFBC09B0C4}"/>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accent1"/>
                </a:solidFill>
                <a:latin typeface="+mj-lt"/>
                <a:ea typeface="+mn-ea"/>
                <a:cs typeface="+mn-cs"/>
              </a:defRPr>
            </a:lvl1pPr>
          </a:lstStyle>
          <a:p>
            <a:r>
              <a:rPr lang="en-US"/>
              <a:t>Click to edit headline</a:t>
            </a:r>
          </a:p>
        </p:txBody>
      </p:sp>
      <p:sp>
        <p:nvSpPr>
          <p:cNvPr id="16" name="Text Placeholder 5">
            <a:extLst>
              <a:ext uri="{FF2B5EF4-FFF2-40B4-BE49-F238E27FC236}">
                <a16:creationId xmlns:a16="http://schemas.microsoft.com/office/drawing/2014/main" id="{8D38CEF1-9906-3101-607B-44C4FE0B4E16}"/>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tx1"/>
                </a:solidFill>
                <a:latin typeface="+mj-lt"/>
              </a:defRPr>
            </a:lvl1pPr>
          </a:lstStyle>
          <a:p>
            <a:pPr lvl="0"/>
            <a:r>
              <a:rPr lang="en-US"/>
              <a:t>Click to edit Sub headline</a:t>
            </a:r>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198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12">
            <a:extLst>
              <a:ext uri="{FF2B5EF4-FFF2-40B4-BE49-F238E27FC236}">
                <a16:creationId xmlns:a16="http://schemas.microsoft.com/office/drawing/2014/main" id="{1BB609BD-442B-5330-C543-B4F748F8321A}"/>
              </a:ext>
            </a:extLst>
          </p:cNvPr>
          <p:cNvSpPr>
            <a:spLocks noGrp="1"/>
          </p:cNvSpPr>
          <p:nvPr>
            <p:ph type="body" sz="quarter" idx="16"/>
          </p:nvPr>
        </p:nvSpPr>
        <p:spPr>
          <a:xfrm>
            <a:off x="2526332" y="1260000"/>
            <a:ext cx="198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12">
            <a:extLst>
              <a:ext uri="{FF2B5EF4-FFF2-40B4-BE49-F238E27FC236}">
                <a16:creationId xmlns:a16="http://schemas.microsoft.com/office/drawing/2014/main" id="{E664E6E2-580B-C0EC-85A4-858E1F7656F4}"/>
              </a:ext>
            </a:extLst>
          </p:cNvPr>
          <p:cNvSpPr>
            <a:spLocks noGrp="1"/>
          </p:cNvSpPr>
          <p:nvPr>
            <p:ph type="body" sz="quarter" idx="17"/>
          </p:nvPr>
        </p:nvSpPr>
        <p:spPr>
          <a:xfrm>
            <a:off x="4635326" y="1260000"/>
            <a:ext cx="198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ext Placeholder 12">
            <a:extLst>
              <a:ext uri="{FF2B5EF4-FFF2-40B4-BE49-F238E27FC236}">
                <a16:creationId xmlns:a16="http://schemas.microsoft.com/office/drawing/2014/main" id="{9C0B71B1-8B5E-9FD1-A1AD-D5AD8A665FFB}"/>
              </a:ext>
            </a:extLst>
          </p:cNvPr>
          <p:cNvSpPr>
            <a:spLocks noGrp="1"/>
          </p:cNvSpPr>
          <p:nvPr>
            <p:ph type="body" sz="quarter" idx="18"/>
          </p:nvPr>
        </p:nvSpPr>
        <p:spPr>
          <a:xfrm>
            <a:off x="6744320" y="1260000"/>
            <a:ext cx="198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9115B87B-934C-0F92-5F93-D343BD44B66C}"/>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 name="TextBox 1">
            <a:extLst>
              <a:ext uri="{FF2B5EF4-FFF2-40B4-BE49-F238E27FC236}">
                <a16:creationId xmlns:a16="http://schemas.microsoft.com/office/drawing/2014/main" id="{93DA646D-5F97-9D8A-4598-A0C98D4634E0}"/>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4" name="Straight Connector 13">
            <a:extLst>
              <a:ext uri="{FF2B5EF4-FFF2-40B4-BE49-F238E27FC236}">
                <a16:creationId xmlns:a16="http://schemas.microsoft.com/office/drawing/2014/main" id="{8A8ACD5F-A24E-63B2-613E-389C53F45207}"/>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Footer Placeholder 2">
            <a:extLst>
              <a:ext uri="{FF2B5EF4-FFF2-40B4-BE49-F238E27FC236}">
                <a16:creationId xmlns:a16="http://schemas.microsoft.com/office/drawing/2014/main" id="{45A16F44-B403-571B-AD0A-B6A86614B77F}"/>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Apply a document ID (if applicable).</a:t>
            </a:r>
          </a:p>
        </p:txBody>
      </p:sp>
      <p:pic>
        <p:nvPicPr>
          <p:cNvPr id="13" name="Graphic 12" descr="Nokia Logo">
            <a:extLst>
              <a:ext uri="{FF2B5EF4-FFF2-40B4-BE49-F238E27FC236}">
                <a16:creationId xmlns:a16="http://schemas.microsoft.com/office/drawing/2014/main" id="{9DEAEA85-0D4F-9315-1D56-FE86EBBA726C}"/>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2082422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 Numbered text">
    <p:spTree>
      <p:nvGrpSpPr>
        <p:cNvPr id="1" name=""/>
        <p:cNvGrpSpPr/>
        <p:nvPr/>
      </p:nvGrpSpPr>
      <p:grpSpPr>
        <a:xfrm>
          <a:off x="0" y="0"/>
          <a:ext cx="0" cy="0"/>
          <a:chOff x="0" y="0"/>
          <a:chExt cx="0" cy="0"/>
        </a:xfrm>
      </p:grpSpPr>
      <p:sp>
        <p:nvSpPr>
          <p:cNvPr id="14" name="Title 4">
            <a:extLst>
              <a:ext uri="{FF2B5EF4-FFF2-40B4-BE49-F238E27FC236}">
                <a16:creationId xmlns:a16="http://schemas.microsoft.com/office/drawing/2014/main" id="{23ADA4B1-518E-0888-C3F9-1008EC9F4D43}"/>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accent1"/>
                </a:solidFill>
                <a:latin typeface="+mj-lt"/>
                <a:ea typeface="+mn-ea"/>
                <a:cs typeface="+mn-cs"/>
              </a:defRPr>
            </a:lvl1pPr>
          </a:lstStyle>
          <a:p>
            <a:r>
              <a:rPr lang="en-US"/>
              <a:t>Click to edit headline</a:t>
            </a:r>
          </a:p>
        </p:txBody>
      </p:sp>
      <p:sp>
        <p:nvSpPr>
          <p:cNvPr id="15" name="Text Placeholder 5">
            <a:extLst>
              <a:ext uri="{FF2B5EF4-FFF2-40B4-BE49-F238E27FC236}">
                <a16:creationId xmlns:a16="http://schemas.microsoft.com/office/drawing/2014/main" id="{334500B4-C20C-4352-0862-284C02ECCA19}"/>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tx1"/>
                </a:solidFill>
                <a:latin typeface="+mj-lt"/>
              </a:defRPr>
            </a:lvl1pPr>
          </a:lstStyle>
          <a:p>
            <a:pPr lvl="0"/>
            <a:r>
              <a:rPr lang="en-US"/>
              <a:t>Click to edit Sub headline</a:t>
            </a:r>
          </a:p>
        </p:txBody>
      </p:sp>
      <p:sp>
        <p:nvSpPr>
          <p:cNvPr id="3" name="Text Placeholder 2">
            <a:extLst>
              <a:ext uri="{FF2B5EF4-FFF2-40B4-BE49-F238E27FC236}">
                <a16:creationId xmlns:a16="http://schemas.microsoft.com/office/drawing/2014/main" id="{E0427494-DD66-A478-7CF6-11C578BC21E9}"/>
              </a:ext>
            </a:extLst>
          </p:cNvPr>
          <p:cNvSpPr>
            <a:spLocks noGrp="1"/>
          </p:cNvSpPr>
          <p:nvPr>
            <p:ph type="body" sz="quarter" idx="14" hasCustomPrompt="1"/>
          </p:nvPr>
        </p:nvSpPr>
        <p:spPr>
          <a:xfrm>
            <a:off x="417600" y="1260000"/>
            <a:ext cx="8308800" cy="3118980"/>
          </a:xfrm>
          <a:prstGeom prst="rect">
            <a:avLst/>
          </a:prstGeom>
        </p:spPr>
        <p:txBody>
          <a:bodyPr lIns="0" tIns="0" rIns="0" bIns="0"/>
          <a:lstStyle>
            <a:lvl1pPr marL="228600" indent="-228600">
              <a:lnSpc>
                <a:spcPct val="100000"/>
              </a:lnSpc>
              <a:spcBef>
                <a:spcPts val="0"/>
              </a:spcBef>
              <a:spcAft>
                <a:spcPts val="600"/>
              </a:spcAft>
              <a:buFont typeface="+mj-lt"/>
              <a:buAutoNum type="arabicPeriod"/>
              <a:defRPr sz="1200">
                <a:solidFill>
                  <a:schemeClr val="tx1"/>
                </a:solidFill>
              </a:defRPr>
            </a:lvl1pPr>
            <a:lvl2pPr marL="408600" indent="-228600">
              <a:lnSpc>
                <a:spcPct val="100000"/>
              </a:lnSpc>
              <a:spcBef>
                <a:spcPts val="0"/>
              </a:spcBef>
              <a:spcAft>
                <a:spcPts val="600"/>
              </a:spcAft>
              <a:buFont typeface="+mj-lt"/>
              <a:buAutoNum type="arabicPeriod" startAt="2"/>
              <a:defRPr sz="1200">
                <a:solidFill>
                  <a:schemeClr val="tx1"/>
                </a:solidFill>
              </a:defRPr>
            </a:lvl2pPr>
            <a:lvl3pPr marL="588600" indent="-228600">
              <a:lnSpc>
                <a:spcPct val="100000"/>
              </a:lnSpc>
              <a:spcBef>
                <a:spcPts val="0"/>
              </a:spcBef>
              <a:spcAft>
                <a:spcPts val="600"/>
              </a:spcAft>
              <a:buFont typeface="+mj-lt"/>
              <a:buAutoNum type="arabicPeriod" startAt="3"/>
              <a:defRPr sz="1200">
                <a:solidFill>
                  <a:schemeClr val="tx1"/>
                </a:solidFill>
              </a:defRPr>
            </a:lvl3pPr>
            <a:lvl4pPr marL="768600" indent="-228600">
              <a:lnSpc>
                <a:spcPct val="100000"/>
              </a:lnSpc>
              <a:spcBef>
                <a:spcPts val="0"/>
              </a:spcBef>
              <a:spcAft>
                <a:spcPts val="600"/>
              </a:spcAft>
              <a:buFont typeface="+mj-lt"/>
              <a:buAutoNum type="arabicPeriod" startAt="4"/>
              <a:defRPr sz="1200">
                <a:solidFill>
                  <a:schemeClr val="tx1"/>
                </a:solidFill>
              </a:defRPr>
            </a:lvl4pPr>
            <a:lvl5pPr marL="957150" indent="-228600">
              <a:lnSpc>
                <a:spcPct val="100000"/>
              </a:lnSpc>
              <a:spcBef>
                <a:spcPts val="0"/>
              </a:spcBef>
              <a:spcAft>
                <a:spcPts val="600"/>
              </a:spcAft>
              <a:buFont typeface="+mj-lt"/>
              <a:buAutoNum type="arabicPeriod" startAt="5"/>
              <a:defRPr sz="1200">
                <a:solidFill>
                  <a:schemeClr val="tx1"/>
                </a:solidFill>
              </a:defRPr>
            </a:lvl5pPr>
          </a:lstStyle>
          <a:p>
            <a:pPr lvl="0"/>
            <a:r>
              <a:rPr lang="en-US"/>
              <a:t>Text here</a:t>
            </a:r>
          </a:p>
          <a:p>
            <a:pPr lvl="1"/>
            <a:r>
              <a:rPr lang="en-US"/>
              <a:t>Text here</a:t>
            </a:r>
          </a:p>
          <a:p>
            <a:pPr lvl="2"/>
            <a:r>
              <a:rPr lang="en-US"/>
              <a:t>Text here</a:t>
            </a:r>
          </a:p>
          <a:p>
            <a:pPr lvl="3"/>
            <a:r>
              <a:rPr lang="en-US"/>
              <a:t>Text here</a:t>
            </a:r>
          </a:p>
          <a:p>
            <a:pPr marL="957150" marR="0" lvl="4" indent="-228600" algn="l" defTabSz="685800" rtl="0" eaLnBrk="1" fontAlgn="auto" latinLnBrk="0" hangingPunct="1">
              <a:lnSpc>
                <a:spcPct val="100000"/>
              </a:lnSpc>
              <a:spcBef>
                <a:spcPts val="0"/>
              </a:spcBef>
              <a:spcAft>
                <a:spcPts val="300"/>
              </a:spcAft>
              <a:buClrTx/>
              <a:buSzTx/>
              <a:tabLst/>
              <a:defRPr/>
            </a:pPr>
            <a:r>
              <a:rPr lang="en-US"/>
              <a:t>Text here</a:t>
            </a:r>
          </a:p>
        </p:txBody>
      </p:sp>
      <p:sp>
        <p:nvSpPr>
          <p:cNvPr id="7" name="Slide Number Placeholder 5">
            <a:extLst>
              <a:ext uri="{FF2B5EF4-FFF2-40B4-BE49-F238E27FC236}">
                <a16:creationId xmlns:a16="http://schemas.microsoft.com/office/drawing/2014/main" id="{1AF7E5B4-21F0-0696-BF4F-8AFCA8103CD7}"/>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 name="TextBox 1">
            <a:extLst>
              <a:ext uri="{FF2B5EF4-FFF2-40B4-BE49-F238E27FC236}">
                <a16:creationId xmlns:a16="http://schemas.microsoft.com/office/drawing/2014/main" id="{BB696985-1EFA-02D0-106A-9F81CEBC3FA1}"/>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1" name="Straight Connector 10">
            <a:extLst>
              <a:ext uri="{FF2B5EF4-FFF2-40B4-BE49-F238E27FC236}">
                <a16:creationId xmlns:a16="http://schemas.microsoft.com/office/drawing/2014/main" id="{1EA7F1A5-02F4-2D45-9BE2-4558EC7A9F75}"/>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ooter Placeholder 2">
            <a:extLst>
              <a:ext uri="{FF2B5EF4-FFF2-40B4-BE49-F238E27FC236}">
                <a16:creationId xmlns:a16="http://schemas.microsoft.com/office/drawing/2014/main" id="{DDC4B182-BD0E-D0F1-793C-A6CE500EA3BD}"/>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Apply a document ID (if applicable).</a:t>
            </a:r>
          </a:p>
        </p:txBody>
      </p:sp>
      <p:pic>
        <p:nvPicPr>
          <p:cNvPr id="10" name="Graphic 9" descr="Nokia Logo">
            <a:extLst>
              <a:ext uri="{FF2B5EF4-FFF2-40B4-BE49-F238E27FC236}">
                <a16:creationId xmlns:a16="http://schemas.microsoft.com/office/drawing/2014/main" id="{864C729B-A906-F3EE-CBF7-968443E2A6C5}"/>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17084997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 Title slid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D2ED1432-BF6A-D5A0-ADBD-AA0251CAB819}"/>
              </a:ext>
            </a:extLst>
          </p:cNvPr>
          <p:cNvSpPr>
            <a:spLocks noGrp="1"/>
          </p:cNvSpPr>
          <p:nvPr>
            <p:ph type="title" hasCustomPrompt="1"/>
          </p:nvPr>
        </p:nvSpPr>
        <p:spPr>
          <a:xfrm>
            <a:off x="417600" y="1080000"/>
            <a:ext cx="8308800" cy="1760400"/>
          </a:xfrm>
          <a:prstGeom prst="rect">
            <a:avLst/>
          </a:prstGeom>
        </p:spPr>
        <p:txBody>
          <a:bodyPr lIns="0" tIns="0" rIns="0" bIns="0"/>
          <a:lstStyle>
            <a:lvl1pPr>
              <a:lnSpc>
                <a:spcPct val="100000"/>
              </a:lnSpc>
              <a:defRPr sz="4400">
                <a:solidFill>
                  <a:schemeClr val="accent1"/>
                </a:solidFill>
              </a:defRPr>
            </a:lvl1pPr>
          </a:lstStyle>
          <a:p>
            <a:pPr lvl="0"/>
            <a:r>
              <a:rPr lang="en-US"/>
              <a:t>Click to edit headline</a:t>
            </a:r>
          </a:p>
        </p:txBody>
      </p:sp>
      <p:sp>
        <p:nvSpPr>
          <p:cNvPr id="4" name="Slide Number Placeholder 5">
            <a:extLst>
              <a:ext uri="{FF2B5EF4-FFF2-40B4-BE49-F238E27FC236}">
                <a16:creationId xmlns:a16="http://schemas.microsoft.com/office/drawing/2014/main" id="{AB1F327B-603C-86B8-9F24-AB86561B3C06}"/>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3306DFA0-C2BA-C581-C314-740F6D8A7079}"/>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9" name="Straight Connector 8">
            <a:extLst>
              <a:ext uri="{FF2B5EF4-FFF2-40B4-BE49-F238E27FC236}">
                <a16:creationId xmlns:a16="http://schemas.microsoft.com/office/drawing/2014/main" id="{82E08687-51A2-B793-017A-1768900A02E9}"/>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Footer Placeholder 2">
            <a:extLst>
              <a:ext uri="{FF2B5EF4-FFF2-40B4-BE49-F238E27FC236}">
                <a16:creationId xmlns:a16="http://schemas.microsoft.com/office/drawing/2014/main" id="{5D779461-EFB5-C35B-DE08-509687C8261F}"/>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Apply a document ID (if applicable).</a:t>
            </a:r>
          </a:p>
        </p:txBody>
      </p:sp>
      <p:pic>
        <p:nvPicPr>
          <p:cNvPr id="8" name="Graphic 7" descr="Nokia Logo">
            <a:extLst>
              <a:ext uri="{FF2B5EF4-FFF2-40B4-BE49-F238E27FC236}">
                <a16:creationId xmlns:a16="http://schemas.microsoft.com/office/drawing/2014/main" id="{CBC5DB55-EF7C-5450-BEBA-218F32250FCF}"/>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5036373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10 Title slide with media 1">
    <p:spTree>
      <p:nvGrpSpPr>
        <p:cNvPr id="1" name=""/>
        <p:cNvGrpSpPr/>
        <p:nvPr/>
      </p:nvGrpSpPr>
      <p:grpSpPr>
        <a:xfrm>
          <a:off x="0" y="0"/>
          <a:ext cx="0" cy="0"/>
          <a:chOff x="0" y="0"/>
          <a:chExt cx="0" cy="0"/>
        </a:xfrm>
      </p:grpSpPr>
      <p:sp>
        <p:nvSpPr>
          <p:cNvPr id="14" name="Text Placeholder 42">
            <a:extLst>
              <a:ext uri="{FF2B5EF4-FFF2-40B4-BE49-F238E27FC236}">
                <a16:creationId xmlns:a16="http://schemas.microsoft.com/office/drawing/2014/main" id="{294B94FF-B007-7648-0008-A471B34C4CB3}"/>
              </a:ext>
            </a:extLst>
          </p:cNvPr>
          <p:cNvSpPr>
            <a:spLocks noGrp="1"/>
          </p:cNvSpPr>
          <p:nvPr>
            <p:ph type="body" sz="quarter" idx="11" hasCustomPrompt="1"/>
          </p:nvPr>
        </p:nvSpPr>
        <p:spPr>
          <a:xfrm>
            <a:off x="417600" y="1080000"/>
            <a:ext cx="8308800" cy="1760501"/>
          </a:xfrm>
          <a:prstGeom prst="rect">
            <a:avLst/>
          </a:prstGeom>
        </p:spPr>
        <p:txBody>
          <a:bodyPr lIns="0" tIns="0" rIns="0" bIns="0"/>
          <a:lstStyle>
            <a:lvl1pPr marL="0" indent="0">
              <a:lnSpc>
                <a:spcPct val="100000"/>
              </a:lnSpc>
              <a:spcBef>
                <a:spcPts val="0"/>
              </a:spcBef>
              <a:buNone/>
              <a:defRPr sz="4400" baseline="0">
                <a:solidFill>
                  <a:schemeClr val="accent1"/>
                </a:solidFill>
                <a:latin typeface="Nokia Pure Headline Light" panose="020B0304020202020204" pitchFamily="34" charset="0"/>
              </a:defRPr>
            </a:lvl1pPr>
          </a:lstStyle>
          <a:p>
            <a:pPr lvl="0"/>
            <a:r>
              <a:rPr lang="en-US"/>
              <a:t>Click to edit headline</a:t>
            </a:r>
          </a:p>
        </p:txBody>
      </p:sp>
      <p:sp>
        <p:nvSpPr>
          <p:cNvPr id="5" name="Slide Number Placeholder 5">
            <a:extLst>
              <a:ext uri="{FF2B5EF4-FFF2-40B4-BE49-F238E27FC236}">
                <a16:creationId xmlns:a16="http://schemas.microsoft.com/office/drawing/2014/main" id="{2218EC66-6293-FC0C-C8AC-A21153E5703B}"/>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4" name="TextBox 3">
            <a:extLst>
              <a:ext uri="{FF2B5EF4-FFF2-40B4-BE49-F238E27FC236}">
                <a16:creationId xmlns:a16="http://schemas.microsoft.com/office/drawing/2014/main" id="{4C9BA26F-4B98-6DDA-4965-A8BCB0A90C5D}"/>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9" name="Straight Connector 8">
            <a:extLst>
              <a:ext uri="{FF2B5EF4-FFF2-40B4-BE49-F238E27FC236}">
                <a16:creationId xmlns:a16="http://schemas.microsoft.com/office/drawing/2014/main" id="{6ED056D0-758C-4B0A-A11D-C3F14EBC07FA}"/>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Footer Placeholder 2">
            <a:extLst>
              <a:ext uri="{FF2B5EF4-FFF2-40B4-BE49-F238E27FC236}">
                <a16:creationId xmlns:a16="http://schemas.microsoft.com/office/drawing/2014/main" id="{A535B119-5E07-6658-028F-A2E92F84E1EC}"/>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Apply a document ID (if applicable).</a:t>
            </a:r>
          </a:p>
        </p:txBody>
      </p:sp>
      <p:pic>
        <p:nvPicPr>
          <p:cNvPr id="8" name="Graphic 7" descr="Nokia Logo">
            <a:extLst>
              <a:ext uri="{FF2B5EF4-FFF2-40B4-BE49-F238E27FC236}">
                <a16:creationId xmlns:a16="http://schemas.microsoft.com/office/drawing/2014/main" id="{40EEEA9E-29A8-ACBE-9469-BF192E01BA76}"/>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
        <p:nvSpPr>
          <p:cNvPr id="3" name="Media Placeholder 6">
            <a:extLst>
              <a:ext uri="{FF2B5EF4-FFF2-40B4-BE49-F238E27FC236}">
                <a16:creationId xmlns:a16="http://schemas.microsoft.com/office/drawing/2014/main" id="{BB2531A6-B2AF-8CE3-D4E6-FFA2A6F43CBA}"/>
              </a:ext>
              <a:ext uri="{C183D7F6-B498-43B3-948B-1728B52AA6E4}">
                <adec:decorative xmlns:adec="http://schemas.microsoft.com/office/drawing/2017/decorative" val="1"/>
              </a:ext>
            </a:extLst>
          </p:cNvPr>
          <p:cNvSpPr>
            <a:spLocks noGrp="1"/>
          </p:cNvSpPr>
          <p:nvPr>
            <p:ph type="media" sz="quarter" idx="12"/>
          </p:nvPr>
        </p:nvSpPr>
        <p:spPr>
          <a:xfrm>
            <a:off x="0" y="0"/>
            <a:ext cx="9144000" cy="5143500"/>
          </a:xfrm>
          <a:prstGeom prst="rect">
            <a:avLst/>
          </a:prstGeom>
        </p:spPr>
        <p:txBody>
          <a:bodyPr/>
          <a:lstStyle>
            <a:lvl1pPr marL="0" indent="0">
              <a:buNone/>
              <a:defRPr>
                <a:solidFill>
                  <a:schemeClr val="accent4"/>
                </a:solidFill>
              </a:defRPr>
            </a:lvl1pPr>
          </a:lstStyle>
          <a:p>
            <a:r>
              <a:rPr lang="en-US"/>
              <a:t>Click icon to add media</a:t>
            </a:r>
          </a:p>
        </p:txBody>
      </p:sp>
    </p:spTree>
    <p:extLst>
      <p:ext uri="{BB962C8B-B14F-4D97-AF65-F5344CB8AC3E}">
        <p14:creationId xmlns:p14="http://schemas.microsoft.com/office/powerpoint/2010/main" val="18367416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2 Title slide with media 2">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B55B4CC-0221-F230-3980-88D8952F693A}"/>
              </a:ext>
              <a:ext uri="{C183D7F6-B498-43B3-948B-1728B52AA6E4}">
                <adec:decorative xmlns:adec="http://schemas.microsoft.com/office/drawing/2017/decorative" val="1"/>
              </a:ext>
            </a:extLst>
          </p:cNvPr>
          <p:cNvSpPr>
            <a:spLocks noGrp="1"/>
          </p:cNvSpPr>
          <p:nvPr>
            <p:ph type="pic" sz="quarter" idx="15" hasCustomPrompt="1"/>
          </p:nvPr>
        </p:nvSpPr>
        <p:spPr>
          <a:xfrm>
            <a:off x="5031315" y="0"/>
            <a:ext cx="4114800" cy="5143500"/>
          </a:xfrm>
          <a:prstGeom prst="rect">
            <a:avLst/>
          </a:prstGeom>
          <a:solidFill>
            <a:schemeClr val="tx2"/>
          </a:solidFill>
        </p:spPr>
        <p:txBody>
          <a:bodyPr/>
          <a:lstStyle>
            <a:lvl1pPr marL="0" indent="0">
              <a:buNone/>
              <a:defRPr sz="1000">
                <a:solidFill>
                  <a:schemeClr val="bg1"/>
                </a:solidFill>
              </a:defRPr>
            </a:lvl1pPr>
          </a:lstStyle>
          <a:p>
            <a:r>
              <a:rPr lang="en-US"/>
              <a:t>Click to add picture</a:t>
            </a:r>
          </a:p>
        </p:txBody>
      </p:sp>
      <p:sp>
        <p:nvSpPr>
          <p:cNvPr id="15" name="Title 4">
            <a:extLst>
              <a:ext uri="{FF2B5EF4-FFF2-40B4-BE49-F238E27FC236}">
                <a16:creationId xmlns:a16="http://schemas.microsoft.com/office/drawing/2014/main" id="{84BEAA91-498E-6921-E58A-76A8294949D1}"/>
              </a:ext>
            </a:extLst>
          </p:cNvPr>
          <p:cNvSpPr>
            <a:spLocks noGrp="1"/>
          </p:cNvSpPr>
          <p:nvPr>
            <p:ph type="title" hasCustomPrompt="1"/>
          </p:nvPr>
        </p:nvSpPr>
        <p:spPr>
          <a:xfrm>
            <a:off x="417531" y="396000"/>
            <a:ext cx="42516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accent1"/>
                </a:solidFill>
                <a:latin typeface="+mj-lt"/>
                <a:ea typeface="+mn-ea"/>
                <a:cs typeface="+mn-cs"/>
              </a:defRPr>
            </a:lvl1pPr>
          </a:lstStyle>
          <a:p>
            <a:r>
              <a:rPr lang="en-US"/>
              <a:t>Click to edit headline</a:t>
            </a:r>
          </a:p>
        </p:txBody>
      </p:sp>
      <p:sp>
        <p:nvSpPr>
          <p:cNvPr id="16" name="Text Placeholder 5">
            <a:extLst>
              <a:ext uri="{FF2B5EF4-FFF2-40B4-BE49-F238E27FC236}">
                <a16:creationId xmlns:a16="http://schemas.microsoft.com/office/drawing/2014/main" id="{57819689-B73E-EF57-A36D-895DE38DCDCB}"/>
              </a:ext>
            </a:extLst>
          </p:cNvPr>
          <p:cNvSpPr>
            <a:spLocks noGrp="1"/>
          </p:cNvSpPr>
          <p:nvPr>
            <p:ph type="body" sz="quarter" idx="10" hasCustomPrompt="1"/>
          </p:nvPr>
        </p:nvSpPr>
        <p:spPr>
          <a:xfrm>
            <a:off x="417599" y="763200"/>
            <a:ext cx="4251600" cy="342000"/>
          </a:xfrm>
          <a:prstGeom prst="rect">
            <a:avLst/>
          </a:prstGeom>
        </p:spPr>
        <p:txBody>
          <a:bodyPr lIns="0" tIns="0" rIns="0" bIns="0"/>
          <a:lstStyle>
            <a:lvl1pPr marL="0" indent="0">
              <a:lnSpc>
                <a:spcPct val="100000"/>
              </a:lnSpc>
              <a:spcBef>
                <a:spcPts val="0"/>
              </a:spcBef>
              <a:buNone/>
              <a:defRPr sz="1800">
                <a:solidFill>
                  <a:schemeClr val="tx1"/>
                </a:solidFill>
                <a:latin typeface="+mj-lt"/>
              </a:defRPr>
            </a:lvl1pPr>
          </a:lstStyle>
          <a:p>
            <a:pPr lvl="0"/>
            <a:r>
              <a:rPr lang="en-US"/>
              <a:t>Click to edit Sub headline</a:t>
            </a:r>
          </a:p>
        </p:txBody>
      </p:sp>
      <p:sp>
        <p:nvSpPr>
          <p:cNvPr id="14" name="Text Placeholder 12">
            <a:extLst>
              <a:ext uri="{FF2B5EF4-FFF2-40B4-BE49-F238E27FC236}">
                <a16:creationId xmlns:a16="http://schemas.microsoft.com/office/drawing/2014/main" id="{9DF4C5A3-99E0-4CE6-0E6B-A5B2B4C2E12B}"/>
              </a:ext>
            </a:extLst>
          </p:cNvPr>
          <p:cNvSpPr>
            <a:spLocks noGrp="1"/>
          </p:cNvSpPr>
          <p:nvPr>
            <p:ph type="body" sz="quarter" idx="16"/>
          </p:nvPr>
        </p:nvSpPr>
        <p:spPr>
          <a:xfrm>
            <a:off x="417338" y="1260000"/>
            <a:ext cx="42516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0F2544C4-9B73-80CB-B1AE-384180132B7C}"/>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5" name="TextBox 4">
            <a:extLst>
              <a:ext uri="{FF2B5EF4-FFF2-40B4-BE49-F238E27FC236}">
                <a16:creationId xmlns:a16="http://schemas.microsoft.com/office/drawing/2014/main" id="{44F7A0E6-27FB-B6FF-2E31-5A6107DF4D15}"/>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1" name="Straight Connector 10">
            <a:extLst>
              <a:ext uri="{FF2B5EF4-FFF2-40B4-BE49-F238E27FC236}">
                <a16:creationId xmlns:a16="http://schemas.microsoft.com/office/drawing/2014/main" id="{65896BA6-2208-A431-822A-895CB2B7CC2F}"/>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ECE578A4-6CB9-C574-603A-6A6E64EB1499}"/>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459A0509-67CF-F982-C358-C433F16CD83E}"/>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5322807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13 Title slide with media 3">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1E7BA896-DC3C-C861-6C89-0401950D7446}"/>
              </a:ext>
              <a:ext uri="{C183D7F6-B498-43B3-948B-1728B52AA6E4}">
                <adec:decorative xmlns:adec="http://schemas.microsoft.com/office/drawing/2017/decorative" val="1"/>
              </a:ext>
            </a:extLst>
          </p:cNvPr>
          <p:cNvSpPr>
            <a:spLocks noGrp="1"/>
          </p:cNvSpPr>
          <p:nvPr>
            <p:ph type="pic" sz="quarter" idx="15" hasCustomPrompt="1"/>
          </p:nvPr>
        </p:nvSpPr>
        <p:spPr>
          <a:xfrm>
            <a:off x="4114800" y="0"/>
            <a:ext cx="5029200" cy="5143500"/>
          </a:xfrm>
          <a:prstGeom prst="rect">
            <a:avLst/>
          </a:prstGeom>
          <a:solidFill>
            <a:schemeClr val="tx2"/>
          </a:solidFill>
        </p:spPr>
        <p:txBody>
          <a:bodyPr/>
          <a:lstStyle>
            <a:lvl1pPr marL="0" indent="0">
              <a:buNone/>
              <a:defRPr sz="1000">
                <a:solidFill>
                  <a:schemeClr val="bg1"/>
                </a:solidFill>
              </a:defRPr>
            </a:lvl1pPr>
          </a:lstStyle>
          <a:p>
            <a:r>
              <a:rPr lang="en-US"/>
              <a:t>Click to add picture</a:t>
            </a:r>
          </a:p>
        </p:txBody>
      </p:sp>
      <p:sp>
        <p:nvSpPr>
          <p:cNvPr id="15" name="Title 4">
            <a:extLst>
              <a:ext uri="{FF2B5EF4-FFF2-40B4-BE49-F238E27FC236}">
                <a16:creationId xmlns:a16="http://schemas.microsoft.com/office/drawing/2014/main" id="{50967DD7-EB0D-8CFD-B25F-584621A8CECC}"/>
              </a:ext>
            </a:extLst>
          </p:cNvPr>
          <p:cNvSpPr>
            <a:spLocks noGrp="1"/>
          </p:cNvSpPr>
          <p:nvPr>
            <p:ph type="title" hasCustomPrompt="1"/>
          </p:nvPr>
        </p:nvSpPr>
        <p:spPr>
          <a:xfrm>
            <a:off x="417531" y="396000"/>
            <a:ext cx="34164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accent1"/>
                </a:solidFill>
                <a:latin typeface="+mj-lt"/>
                <a:ea typeface="+mn-ea"/>
                <a:cs typeface="+mn-cs"/>
              </a:defRPr>
            </a:lvl1pPr>
          </a:lstStyle>
          <a:p>
            <a:r>
              <a:rPr lang="en-US"/>
              <a:t>Click to edit headline</a:t>
            </a:r>
          </a:p>
        </p:txBody>
      </p:sp>
      <p:sp>
        <p:nvSpPr>
          <p:cNvPr id="16" name="Text Placeholder 5">
            <a:extLst>
              <a:ext uri="{FF2B5EF4-FFF2-40B4-BE49-F238E27FC236}">
                <a16:creationId xmlns:a16="http://schemas.microsoft.com/office/drawing/2014/main" id="{2FD81C1F-AA93-00BC-AF25-C11C8DBE21DC}"/>
              </a:ext>
            </a:extLst>
          </p:cNvPr>
          <p:cNvSpPr>
            <a:spLocks noGrp="1"/>
          </p:cNvSpPr>
          <p:nvPr>
            <p:ph type="body" sz="quarter" idx="10" hasCustomPrompt="1"/>
          </p:nvPr>
        </p:nvSpPr>
        <p:spPr>
          <a:xfrm>
            <a:off x="417599" y="763200"/>
            <a:ext cx="3416400" cy="342000"/>
          </a:xfrm>
          <a:prstGeom prst="rect">
            <a:avLst/>
          </a:prstGeom>
        </p:spPr>
        <p:txBody>
          <a:bodyPr lIns="0" tIns="0" rIns="0" bIns="0"/>
          <a:lstStyle>
            <a:lvl1pPr marL="0" indent="0">
              <a:lnSpc>
                <a:spcPct val="100000"/>
              </a:lnSpc>
              <a:spcBef>
                <a:spcPts val="0"/>
              </a:spcBef>
              <a:buNone/>
              <a:defRPr sz="1800">
                <a:solidFill>
                  <a:schemeClr val="tx1"/>
                </a:solidFill>
                <a:latin typeface="+mj-lt"/>
              </a:defRPr>
            </a:lvl1pPr>
          </a:lstStyle>
          <a:p>
            <a:pPr lvl="0"/>
            <a:r>
              <a:rPr lang="en-US"/>
              <a:t>Click to edit Sub headline</a:t>
            </a:r>
          </a:p>
        </p:txBody>
      </p:sp>
      <p:sp>
        <p:nvSpPr>
          <p:cNvPr id="9" name="Text Placeholder 12">
            <a:extLst>
              <a:ext uri="{FF2B5EF4-FFF2-40B4-BE49-F238E27FC236}">
                <a16:creationId xmlns:a16="http://schemas.microsoft.com/office/drawing/2014/main" id="{3C877456-8A32-3828-EB27-AC4CF98B98F8}"/>
              </a:ext>
            </a:extLst>
          </p:cNvPr>
          <p:cNvSpPr>
            <a:spLocks noGrp="1"/>
          </p:cNvSpPr>
          <p:nvPr>
            <p:ph type="body" sz="quarter" idx="16"/>
          </p:nvPr>
        </p:nvSpPr>
        <p:spPr>
          <a:xfrm>
            <a:off x="417338" y="1260000"/>
            <a:ext cx="34164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a:extLst>
              <a:ext uri="{FF2B5EF4-FFF2-40B4-BE49-F238E27FC236}">
                <a16:creationId xmlns:a16="http://schemas.microsoft.com/office/drawing/2014/main" id="{4CA45A5E-8155-944F-17C0-E8C2DF0291BF}"/>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4" name="TextBox 3">
            <a:extLst>
              <a:ext uri="{FF2B5EF4-FFF2-40B4-BE49-F238E27FC236}">
                <a16:creationId xmlns:a16="http://schemas.microsoft.com/office/drawing/2014/main" id="{DD05DD94-B1D7-AF62-87C9-7EF3B816BC50}"/>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2" name="Straight Connector 11">
            <a:extLst>
              <a:ext uri="{FF2B5EF4-FFF2-40B4-BE49-F238E27FC236}">
                <a16:creationId xmlns:a16="http://schemas.microsoft.com/office/drawing/2014/main" id="{BDB7061F-0A55-1A03-A699-500055D8065D}"/>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Footer Placeholder 2">
            <a:extLst>
              <a:ext uri="{FF2B5EF4-FFF2-40B4-BE49-F238E27FC236}">
                <a16:creationId xmlns:a16="http://schemas.microsoft.com/office/drawing/2014/main" id="{9FEC4AEB-8265-3816-B1A7-81B4297B51B5}"/>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Apply a document ID (if applicable).</a:t>
            </a:r>
          </a:p>
        </p:txBody>
      </p:sp>
      <p:pic>
        <p:nvPicPr>
          <p:cNvPr id="11" name="Graphic 10" descr="Nokia logo">
            <a:extLst>
              <a:ext uri="{FF2B5EF4-FFF2-40B4-BE49-F238E27FC236}">
                <a16:creationId xmlns:a16="http://schemas.microsoft.com/office/drawing/2014/main" id="{DDAE5CAB-3826-E8DA-788D-488B7B7DEEF5}"/>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16452432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14 Title slide with media 4">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C663BDD0-396A-C130-FA04-231CB3C74388}"/>
              </a:ext>
              <a:ext uri="{C183D7F6-B498-43B3-948B-1728B52AA6E4}">
                <adec:decorative xmlns:adec="http://schemas.microsoft.com/office/drawing/2017/decorative" val="1"/>
              </a:ext>
            </a:extLst>
          </p:cNvPr>
          <p:cNvSpPr>
            <a:spLocks noGrp="1"/>
          </p:cNvSpPr>
          <p:nvPr>
            <p:ph type="pic" sz="quarter" idx="16" hasCustomPrompt="1"/>
          </p:nvPr>
        </p:nvSpPr>
        <p:spPr>
          <a:xfrm>
            <a:off x="3200400" y="0"/>
            <a:ext cx="5943600" cy="5143500"/>
          </a:xfrm>
          <a:prstGeom prst="rect">
            <a:avLst/>
          </a:prstGeom>
          <a:solidFill>
            <a:schemeClr val="tx2"/>
          </a:solidFill>
        </p:spPr>
        <p:txBody>
          <a:bodyPr/>
          <a:lstStyle>
            <a:lvl1pPr marL="0" indent="0">
              <a:buNone/>
              <a:defRPr sz="1000">
                <a:solidFill>
                  <a:schemeClr val="bg1"/>
                </a:solidFill>
              </a:defRPr>
            </a:lvl1pPr>
          </a:lstStyle>
          <a:p>
            <a:r>
              <a:rPr lang="en-US"/>
              <a:t>Click to add picture</a:t>
            </a:r>
          </a:p>
        </p:txBody>
      </p:sp>
      <p:sp>
        <p:nvSpPr>
          <p:cNvPr id="5" name="Title 4">
            <a:extLst>
              <a:ext uri="{FF2B5EF4-FFF2-40B4-BE49-F238E27FC236}">
                <a16:creationId xmlns:a16="http://schemas.microsoft.com/office/drawing/2014/main" id="{82563EBA-CD06-501C-B361-CE925FCE7452}"/>
              </a:ext>
            </a:extLst>
          </p:cNvPr>
          <p:cNvSpPr>
            <a:spLocks noGrp="1"/>
          </p:cNvSpPr>
          <p:nvPr>
            <p:ph type="title"/>
          </p:nvPr>
        </p:nvSpPr>
        <p:spPr>
          <a:xfrm>
            <a:off x="417531" y="396000"/>
            <a:ext cx="24696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accent1"/>
                </a:solidFill>
                <a:latin typeface="+mj-lt"/>
                <a:ea typeface="+mn-ea"/>
                <a:cs typeface="+mn-cs"/>
              </a:defRPr>
            </a:lvl1pPr>
          </a:lstStyle>
          <a:p>
            <a:r>
              <a:rPr lang="en-US"/>
              <a:t>Click to edit Master title style</a:t>
            </a:r>
          </a:p>
        </p:txBody>
      </p:sp>
      <p:sp>
        <p:nvSpPr>
          <p:cNvPr id="7" name="Text Placeholder 5">
            <a:extLst>
              <a:ext uri="{FF2B5EF4-FFF2-40B4-BE49-F238E27FC236}">
                <a16:creationId xmlns:a16="http://schemas.microsoft.com/office/drawing/2014/main" id="{900175A1-ED29-01C4-7FD7-F30E409E2DCF}"/>
              </a:ext>
            </a:extLst>
          </p:cNvPr>
          <p:cNvSpPr>
            <a:spLocks noGrp="1"/>
          </p:cNvSpPr>
          <p:nvPr>
            <p:ph type="body" sz="quarter" idx="10" hasCustomPrompt="1"/>
          </p:nvPr>
        </p:nvSpPr>
        <p:spPr>
          <a:xfrm>
            <a:off x="417599" y="763200"/>
            <a:ext cx="2469600" cy="342000"/>
          </a:xfrm>
          <a:prstGeom prst="rect">
            <a:avLst/>
          </a:prstGeom>
        </p:spPr>
        <p:txBody>
          <a:bodyPr lIns="0" tIns="0" rIns="0" bIns="0"/>
          <a:lstStyle>
            <a:lvl1pPr marL="0" indent="0">
              <a:lnSpc>
                <a:spcPct val="100000"/>
              </a:lnSpc>
              <a:spcBef>
                <a:spcPts val="0"/>
              </a:spcBef>
              <a:buNone/>
              <a:defRPr sz="1800">
                <a:solidFill>
                  <a:schemeClr val="tx1"/>
                </a:solidFill>
                <a:latin typeface="+mj-lt"/>
              </a:defRPr>
            </a:lvl1pPr>
          </a:lstStyle>
          <a:p>
            <a:pPr lvl="0"/>
            <a:r>
              <a:rPr lang="en-US"/>
              <a:t>Click to edit Sub headline</a:t>
            </a:r>
          </a:p>
        </p:txBody>
      </p:sp>
      <p:sp>
        <p:nvSpPr>
          <p:cNvPr id="2" name="Text Placeholder 12">
            <a:extLst>
              <a:ext uri="{FF2B5EF4-FFF2-40B4-BE49-F238E27FC236}">
                <a16:creationId xmlns:a16="http://schemas.microsoft.com/office/drawing/2014/main" id="{7412F25F-3E46-83B5-71D3-ADFFD1463A31}"/>
              </a:ext>
            </a:extLst>
          </p:cNvPr>
          <p:cNvSpPr>
            <a:spLocks noGrp="1"/>
          </p:cNvSpPr>
          <p:nvPr>
            <p:ph type="body" sz="quarter" idx="15"/>
          </p:nvPr>
        </p:nvSpPr>
        <p:spPr>
          <a:xfrm>
            <a:off x="417338" y="1260000"/>
            <a:ext cx="24696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tx1"/>
                </a:solidFill>
              </a:defRPr>
            </a:lvl1pPr>
            <a:lvl2pPr marL="360000" indent="-180000">
              <a:lnSpc>
                <a:spcPct val="100000"/>
              </a:lnSpc>
              <a:spcBef>
                <a:spcPts val="0"/>
              </a:spcBef>
              <a:spcAft>
                <a:spcPts val="600"/>
              </a:spcAft>
              <a:buSzPct val="70000"/>
              <a:defRPr sz="1200">
                <a:solidFill>
                  <a:schemeClr val="tx1"/>
                </a:solidFill>
              </a:defRPr>
            </a:lvl2pPr>
            <a:lvl3pPr marL="540000" indent="-180000">
              <a:lnSpc>
                <a:spcPct val="100000"/>
              </a:lnSpc>
              <a:spcBef>
                <a:spcPts val="0"/>
              </a:spcBef>
              <a:spcAft>
                <a:spcPts val="600"/>
              </a:spcAft>
              <a:buSzPct val="70000"/>
              <a:defRPr sz="1200">
                <a:solidFill>
                  <a:schemeClr val="tx1"/>
                </a:solidFill>
              </a:defRPr>
            </a:lvl3pPr>
            <a:lvl4pPr marL="720000" indent="-180000">
              <a:lnSpc>
                <a:spcPct val="100000"/>
              </a:lnSpc>
              <a:spcBef>
                <a:spcPts val="0"/>
              </a:spcBef>
              <a:spcAft>
                <a:spcPts val="600"/>
              </a:spcAft>
              <a:buSzPct val="70000"/>
              <a:defRPr lang="en-US" sz="1200" kern="1200" dirty="0">
                <a:solidFill>
                  <a:schemeClr val="tx1"/>
                </a:solidFill>
                <a:latin typeface="+mn-lt"/>
                <a:ea typeface="+mn-ea"/>
                <a:cs typeface="+mn-cs"/>
              </a:defRPr>
            </a:lvl4pPr>
            <a:lvl5pPr marL="900000" indent="-180000">
              <a:lnSpc>
                <a:spcPct val="100000"/>
              </a:lnSpc>
              <a:spcBef>
                <a:spcPts val="0"/>
              </a:spcBef>
              <a:spcAft>
                <a:spcPts val="600"/>
              </a:spcAft>
              <a:buSzPct val="70000"/>
              <a:defRPr sz="1200">
                <a:solidFill>
                  <a:schemeClr val="tx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E3B783F8-E852-2880-7AC7-93C221C8FF1B}"/>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2069DAC9-98D0-DE29-0854-C322936DF8E9}"/>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2" name="Straight Connector 11">
            <a:extLst>
              <a:ext uri="{FF2B5EF4-FFF2-40B4-BE49-F238E27FC236}">
                <a16:creationId xmlns:a16="http://schemas.microsoft.com/office/drawing/2014/main" id="{380CD787-7ACF-66CF-A555-070E4E9CE9AA}"/>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ooter Placeholder 2">
            <a:extLst>
              <a:ext uri="{FF2B5EF4-FFF2-40B4-BE49-F238E27FC236}">
                <a16:creationId xmlns:a16="http://schemas.microsoft.com/office/drawing/2014/main" id="{5F00D657-7150-C4CD-A10F-64140FBB30BD}"/>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Apply a document ID (if applicable).</a:t>
            </a:r>
          </a:p>
        </p:txBody>
      </p:sp>
      <p:pic>
        <p:nvPicPr>
          <p:cNvPr id="11" name="Graphic 10" descr="Nokia logo">
            <a:extLst>
              <a:ext uri="{FF2B5EF4-FFF2-40B4-BE49-F238E27FC236}">
                <a16:creationId xmlns:a16="http://schemas.microsoft.com/office/drawing/2014/main" id="{597F3582-E64D-A921-75B4-391A00930544}"/>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594406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1 Blank dark">
    <p:bg>
      <p:bgPr>
        <a:solidFill>
          <a:schemeClr val="tx1"/>
        </a:solid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A0EFD0E-73A9-D773-3F8A-B9B78A9503C6}"/>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4" name="TextBox 3">
            <a:extLst>
              <a:ext uri="{FF2B5EF4-FFF2-40B4-BE49-F238E27FC236}">
                <a16:creationId xmlns:a16="http://schemas.microsoft.com/office/drawing/2014/main" id="{BB2D48F3-5FAB-7137-F8DD-66420388FACA}"/>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6" name="Straight Connector 5">
            <a:extLst>
              <a:ext uri="{FF2B5EF4-FFF2-40B4-BE49-F238E27FC236}">
                <a16:creationId xmlns:a16="http://schemas.microsoft.com/office/drawing/2014/main" id="{76A6D2F2-826D-28EB-9DAD-3942D586B302}"/>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Footer Placeholder 2">
            <a:extLst>
              <a:ext uri="{FF2B5EF4-FFF2-40B4-BE49-F238E27FC236}">
                <a16:creationId xmlns:a16="http://schemas.microsoft.com/office/drawing/2014/main" id="{C021FBAF-6C06-6FF4-B424-967A0139D27B}"/>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7CA3991F-2F28-C804-8C14-05F1D720B715}"/>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1118349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2 Title dark">
    <p:bg>
      <p:bgPr>
        <a:solidFill>
          <a:schemeClr val="tx1"/>
        </a:solidFill>
        <a:effectLst/>
      </p:bgPr>
    </p:bg>
    <p:spTree>
      <p:nvGrpSpPr>
        <p:cNvPr id="1" name=""/>
        <p:cNvGrpSpPr/>
        <p:nvPr/>
      </p:nvGrpSpPr>
      <p:grpSpPr>
        <a:xfrm>
          <a:off x="0" y="0"/>
          <a:ext cx="0" cy="0"/>
          <a:chOff x="0" y="0"/>
          <a:chExt cx="0" cy="0"/>
        </a:xfrm>
      </p:grpSpPr>
      <p:sp>
        <p:nvSpPr>
          <p:cNvPr id="10" name="Title 4">
            <a:extLst>
              <a:ext uri="{FF2B5EF4-FFF2-40B4-BE49-F238E27FC236}">
                <a16:creationId xmlns:a16="http://schemas.microsoft.com/office/drawing/2014/main" id="{3F610624-27D3-5359-FFFC-D7E326DE60DF}"/>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11" name="Text Placeholder 5">
            <a:extLst>
              <a:ext uri="{FF2B5EF4-FFF2-40B4-BE49-F238E27FC236}">
                <a16:creationId xmlns:a16="http://schemas.microsoft.com/office/drawing/2014/main" id="{B634223B-F986-07AA-CBE2-6EF6BD27C3A5}"/>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7" name="Slide Number Placeholder 5">
            <a:extLst>
              <a:ext uri="{FF2B5EF4-FFF2-40B4-BE49-F238E27FC236}">
                <a16:creationId xmlns:a16="http://schemas.microsoft.com/office/drawing/2014/main" id="{68BF3F94-260D-91AB-AFD5-771888AB1171}"/>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5" name="TextBox 4">
            <a:extLst>
              <a:ext uri="{FF2B5EF4-FFF2-40B4-BE49-F238E27FC236}">
                <a16:creationId xmlns:a16="http://schemas.microsoft.com/office/drawing/2014/main" id="{1559A584-CCB0-5173-FFC9-AEB0F836BD39}"/>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9" name="Straight Connector 8">
            <a:extLst>
              <a:ext uri="{FF2B5EF4-FFF2-40B4-BE49-F238E27FC236}">
                <a16:creationId xmlns:a16="http://schemas.microsoft.com/office/drawing/2014/main" id="{091FF5EE-EE66-EA07-E293-2859E8F3C4ED}"/>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Footer Placeholder 2">
            <a:extLst>
              <a:ext uri="{FF2B5EF4-FFF2-40B4-BE49-F238E27FC236}">
                <a16:creationId xmlns:a16="http://schemas.microsoft.com/office/drawing/2014/main" id="{0F66E100-BF7D-D207-D6A5-EB6CBB5DFF34}"/>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0E72FD2C-139D-1E81-B0B0-9A43BDF6E15A}"/>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2104173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4 Green blu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AC5D83A-8571-34D0-5E69-BDAB9EB6339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a:gradFill>
            <a:gsLst>
              <a:gs pos="0">
                <a:schemeClr val="tx1">
                  <a:alpha val="65000"/>
                </a:schemeClr>
              </a:gs>
              <a:gs pos="100000">
                <a:schemeClr val="tx1">
                  <a:alpha val="0"/>
                </a:schemeClr>
              </a:gs>
            </a:gsLst>
            <a:lin ang="16200000" scaled="1"/>
          </a:gradFill>
        </p:spPr>
      </p:pic>
      <p:sp>
        <p:nvSpPr>
          <p:cNvPr id="10" name="Rectangle 9">
            <a:extLst>
              <a:ext uri="{FF2B5EF4-FFF2-40B4-BE49-F238E27FC236}">
                <a16:creationId xmlns:a16="http://schemas.microsoft.com/office/drawing/2014/main" id="{7C8F7746-5A68-D94B-7A45-EB9F11A401C7}"/>
              </a:ext>
            </a:extLst>
          </p:cNvPr>
          <p:cNvSpPr/>
          <p:nvPr userDrawn="1"/>
        </p:nvSpPr>
        <p:spPr>
          <a:xfrm>
            <a:off x="0" y="0"/>
            <a:ext cx="9144000" cy="5143500"/>
          </a:xfrm>
          <a:prstGeom prst="rect">
            <a:avLst/>
          </a:prstGeom>
          <a:gradFill flip="none" rotWithShape="1">
            <a:gsLst>
              <a:gs pos="95000">
                <a:schemeClr val="tx1"/>
              </a:gs>
              <a:gs pos="53000">
                <a:srgbClr val="8E23AC">
                  <a:alpha val="31000"/>
                </a:srgbClr>
              </a:gs>
              <a:gs pos="17000">
                <a:schemeClr val="accent5">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189"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8" name="Rectangle 7">
            <a:extLst>
              <a:ext uri="{FF2B5EF4-FFF2-40B4-BE49-F238E27FC236}">
                <a16:creationId xmlns:a16="http://schemas.microsoft.com/office/drawing/2014/main" id="{4F3CA6C8-239E-E6CB-185B-E94B19C32933}"/>
              </a:ext>
            </a:extLst>
          </p:cNvPr>
          <p:cNvSpPr/>
          <p:nvPr userDrawn="1"/>
        </p:nvSpPr>
        <p:spPr>
          <a:xfrm>
            <a:off x="0" y="0"/>
            <a:ext cx="9144000" cy="5148432"/>
          </a:xfrm>
          <a:prstGeom prst="rect">
            <a:avLst/>
          </a:prstGeom>
          <a:gradFill flip="none" rotWithShape="1">
            <a:gsLst>
              <a:gs pos="0">
                <a:schemeClr val="accent5">
                  <a:alpha val="52000"/>
                </a:schemeClr>
              </a:gs>
              <a:gs pos="77000">
                <a:schemeClr val="tx1">
                  <a:lumMod val="75000"/>
                  <a:lumOff val="25000"/>
                  <a:alpha val="18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spcAft>
                <a:spcPts val="0"/>
              </a:spcAft>
              <a:buSzPct val="100000"/>
            </a:pPr>
            <a:endParaRPr lang="en-US" sz="1200">
              <a:solidFill>
                <a:schemeClr val="bg1"/>
              </a:solidFill>
            </a:endParaRPr>
          </a:p>
        </p:txBody>
      </p:sp>
      <p:pic>
        <p:nvPicPr>
          <p:cNvPr id="2" name="Graphic 1">
            <a:extLst>
              <a:ext uri="{FF2B5EF4-FFF2-40B4-BE49-F238E27FC236}">
                <a16:creationId xmlns:a16="http://schemas.microsoft.com/office/drawing/2014/main" id="{F9E92399-CC16-9177-2657-E4899DE3837D}"/>
              </a:ext>
            </a:extLst>
          </p:cNvPr>
          <p:cNvPicPr>
            <a:picLocks noChangeAspect="1"/>
          </p:cNvPicPr>
          <p:nvPr userDrawn="1"/>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752320" y="4740460"/>
            <a:ext cx="972000" cy="219014"/>
          </a:xfrm>
          <a:prstGeom prst="rect">
            <a:avLst/>
          </a:prstGeom>
        </p:spPr>
      </p:pic>
      <p:sp>
        <p:nvSpPr>
          <p:cNvPr id="12" name="Text Placeholder 42">
            <a:extLst>
              <a:ext uri="{FF2B5EF4-FFF2-40B4-BE49-F238E27FC236}">
                <a16:creationId xmlns:a16="http://schemas.microsoft.com/office/drawing/2014/main" id="{34031B42-8ACF-0D61-11C0-959766C8BDD4}"/>
              </a:ext>
            </a:extLst>
          </p:cNvPr>
          <p:cNvSpPr>
            <a:spLocks noGrp="1"/>
          </p:cNvSpPr>
          <p:nvPr>
            <p:ph type="body" sz="quarter" idx="11" hasCustomPrompt="1"/>
          </p:nvPr>
        </p:nvSpPr>
        <p:spPr>
          <a:xfrm>
            <a:off x="417600" y="1080001"/>
            <a:ext cx="8308800" cy="1760501"/>
          </a:xfrm>
          <a:prstGeom prst="rect">
            <a:avLst/>
          </a:prstGeom>
        </p:spPr>
        <p:txBody>
          <a:bodyPr lIns="0" tIns="0" rIns="0" bIns="0"/>
          <a:lstStyle>
            <a:lvl1pPr marL="0" indent="0">
              <a:lnSpc>
                <a:spcPct val="100000"/>
              </a:lnSpc>
              <a:spcBef>
                <a:spcPts val="0"/>
              </a:spcBef>
              <a:buNone/>
              <a:defRPr sz="4400" baseline="0">
                <a:solidFill>
                  <a:schemeClr val="bg1"/>
                </a:solidFill>
                <a:latin typeface="Nokia Pure Headline Light" panose="020B0304020202020204" pitchFamily="34" charset="0"/>
              </a:defRPr>
            </a:lvl1pPr>
          </a:lstStyle>
          <a:p>
            <a:pPr lvl="0"/>
            <a:r>
              <a:rPr lang="en-US"/>
              <a:t>Divider pages </a:t>
            </a:r>
            <a:br>
              <a:rPr lang="en-US"/>
            </a:br>
            <a:r>
              <a:rPr lang="en-US"/>
              <a:t>or large quotes</a:t>
            </a:r>
          </a:p>
        </p:txBody>
      </p:sp>
      <p:sp>
        <p:nvSpPr>
          <p:cNvPr id="4" name="TextBox 3">
            <a:extLst>
              <a:ext uri="{FF2B5EF4-FFF2-40B4-BE49-F238E27FC236}">
                <a16:creationId xmlns:a16="http://schemas.microsoft.com/office/drawing/2014/main" id="{AB7B8C5E-2A02-500E-7B19-869B39D9A896}"/>
              </a:ext>
            </a:extLst>
          </p:cNvPr>
          <p:cNvSpPr txBox="1"/>
          <p:nvPr userDrawn="1"/>
        </p:nvSpPr>
        <p:spPr>
          <a:xfrm>
            <a:off x="680029" y="4858556"/>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5" name="Slide Number Placeholder 5">
            <a:extLst>
              <a:ext uri="{FF2B5EF4-FFF2-40B4-BE49-F238E27FC236}">
                <a16:creationId xmlns:a16="http://schemas.microsoft.com/office/drawing/2014/main" id="{A844BE02-2625-0E61-D864-E5DDC07EC96E}"/>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sz="10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cxnSp>
        <p:nvCxnSpPr>
          <p:cNvPr id="6" name="Straight Connector 5">
            <a:extLst>
              <a:ext uri="{FF2B5EF4-FFF2-40B4-BE49-F238E27FC236}">
                <a16:creationId xmlns:a16="http://schemas.microsoft.com/office/drawing/2014/main" id="{2784AA3F-6A3E-5918-C536-2E26F4BF9CB5}"/>
              </a:ext>
            </a:extLst>
          </p:cNvPr>
          <p:cNvCxnSpPr>
            <a:cxnSpLocks/>
          </p:cNvCxnSpPr>
          <p:nvPr userDrawn="1"/>
        </p:nvCxnSpPr>
        <p:spPr>
          <a:xfrm>
            <a:off x="1403610" y="4842900"/>
            <a:ext cx="0" cy="144000"/>
          </a:xfrm>
          <a:prstGeom prst="line">
            <a:avLst/>
          </a:prstGeom>
          <a:ln w="6350">
            <a:noFill/>
          </a:ln>
        </p:spPr>
        <p:style>
          <a:lnRef idx="1">
            <a:schemeClr val="accent1"/>
          </a:lnRef>
          <a:fillRef idx="0">
            <a:schemeClr val="accent1"/>
          </a:fillRef>
          <a:effectRef idx="0">
            <a:schemeClr val="accent1"/>
          </a:effectRef>
          <a:fontRef idx="minor">
            <a:schemeClr val="tx1"/>
          </a:fontRef>
        </p:style>
      </p:cxnSp>
      <p:sp>
        <p:nvSpPr>
          <p:cNvPr id="7" name="Footer Placeholder 2">
            <a:extLst>
              <a:ext uri="{FF2B5EF4-FFF2-40B4-BE49-F238E27FC236}">
                <a16:creationId xmlns:a16="http://schemas.microsoft.com/office/drawing/2014/main" id="{1067757F-8A0C-FCEC-EB62-74E36F8E5EBB}"/>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Nokia Confidential</a:t>
            </a:r>
          </a:p>
        </p:txBody>
      </p:sp>
    </p:spTree>
    <p:extLst>
      <p:ext uri="{BB962C8B-B14F-4D97-AF65-F5344CB8AC3E}">
        <p14:creationId xmlns:p14="http://schemas.microsoft.com/office/powerpoint/2010/main" val="21199033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3 Text dark">
    <p:bg>
      <p:bgPr>
        <a:solidFill>
          <a:schemeClr val="tx1"/>
        </a:solidFill>
        <a:effectLst/>
      </p:bgPr>
    </p:bg>
    <p:spTree>
      <p:nvGrpSpPr>
        <p:cNvPr id="1" name=""/>
        <p:cNvGrpSpPr/>
        <p:nvPr/>
      </p:nvGrpSpPr>
      <p:grpSpPr>
        <a:xfrm>
          <a:off x="0" y="0"/>
          <a:ext cx="0" cy="0"/>
          <a:chOff x="0" y="0"/>
          <a:chExt cx="0" cy="0"/>
        </a:xfrm>
      </p:grpSpPr>
      <p:sp>
        <p:nvSpPr>
          <p:cNvPr id="11" name="Title 4">
            <a:extLst>
              <a:ext uri="{FF2B5EF4-FFF2-40B4-BE49-F238E27FC236}">
                <a16:creationId xmlns:a16="http://schemas.microsoft.com/office/drawing/2014/main" id="{5931780A-C656-32C1-4F7B-3ABC88B4253E}"/>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12" name="Text Placeholder 5">
            <a:extLst>
              <a:ext uri="{FF2B5EF4-FFF2-40B4-BE49-F238E27FC236}">
                <a16:creationId xmlns:a16="http://schemas.microsoft.com/office/drawing/2014/main" id="{404DBDA7-953B-D3E1-9591-5887247995B1}"/>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8308800" cy="3118980"/>
          </a:xfrm>
          <a:prstGeom prst="rect">
            <a:avLst/>
          </a:prstGeom>
        </p:spPr>
        <p:txBody>
          <a:bodyPr lIns="0" tIns="0" rIns="0" bIns="0"/>
          <a:lstStyle>
            <a:lvl1pPr marL="0" indent="0">
              <a:lnSpc>
                <a:spcPct val="100000"/>
              </a:lnSpc>
              <a:spcBef>
                <a:spcPts val="0"/>
              </a:spcBef>
              <a:spcAft>
                <a:spcPts val="600"/>
              </a:spcAft>
              <a:buSzPct val="70000"/>
              <a:buNone/>
              <a:defRPr sz="1200">
                <a:solidFill>
                  <a:schemeClr val="bg1"/>
                </a:solidFill>
              </a:defRPr>
            </a:lvl1pPr>
            <a:lvl2pPr marL="180000" indent="0">
              <a:lnSpc>
                <a:spcPct val="100000"/>
              </a:lnSpc>
              <a:spcBef>
                <a:spcPts val="0"/>
              </a:spcBef>
              <a:spcAft>
                <a:spcPts val="600"/>
              </a:spcAft>
              <a:buSzPct val="70000"/>
              <a:buNone/>
              <a:defRPr sz="1200">
                <a:solidFill>
                  <a:schemeClr val="bg1"/>
                </a:solidFill>
              </a:defRPr>
            </a:lvl2pPr>
            <a:lvl3pPr marL="360000" indent="0">
              <a:lnSpc>
                <a:spcPct val="100000"/>
              </a:lnSpc>
              <a:spcBef>
                <a:spcPts val="0"/>
              </a:spcBef>
              <a:spcAft>
                <a:spcPts val="600"/>
              </a:spcAft>
              <a:buSzPct val="70000"/>
              <a:buNone/>
              <a:defRPr sz="1200">
                <a:solidFill>
                  <a:schemeClr val="bg1"/>
                </a:solidFill>
              </a:defRPr>
            </a:lvl3pPr>
            <a:lvl4pPr marL="540000" indent="0">
              <a:lnSpc>
                <a:spcPct val="100000"/>
              </a:lnSpc>
              <a:spcBef>
                <a:spcPts val="0"/>
              </a:spcBef>
              <a:spcAft>
                <a:spcPts val="600"/>
              </a:spcAft>
              <a:buSzPct val="70000"/>
              <a:buNone/>
              <a:defRPr sz="1200">
                <a:solidFill>
                  <a:schemeClr val="bg1"/>
                </a:solidFill>
              </a:defRPr>
            </a:lvl4pPr>
            <a:lvl5pPr marL="720000" indent="0">
              <a:lnSpc>
                <a:spcPct val="100000"/>
              </a:lnSpc>
              <a:spcBef>
                <a:spcPts val="0"/>
              </a:spcBef>
              <a:spcAft>
                <a:spcPts val="600"/>
              </a:spcAft>
              <a:buSzPct val="70000"/>
              <a:buNone/>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CFE394A0-1BF5-A207-62B2-624B902703EF}"/>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EA8F815C-F7BD-B743-55F1-819C90566A64}"/>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0" name="Straight Connector 9">
            <a:extLst>
              <a:ext uri="{FF2B5EF4-FFF2-40B4-BE49-F238E27FC236}">
                <a16:creationId xmlns:a16="http://schemas.microsoft.com/office/drawing/2014/main" id="{9E2F7BD4-C9BA-1341-6E3D-2351FE00709E}"/>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Footer Placeholder 2">
            <a:extLst>
              <a:ext uri="{FF2B5EF4-FFF2-40B4-BE49-F238E27FC236}">
                <a16:creationId xmlns:a16="http://schemas.microsoft.com/office/drawing/2014/main" id="{F362F7ED-C2A3-E1DD-8729-A9B3A26605A2}"/>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3" name="Graphic 2" descr="Nokia logo">
            <a:extLst>
              <a:ext uri="{FF2B5EF4-FFF2-40B4-BE49-F238E27FC236}">
                <a16:creationId xmlns:a16="http://schemas.microsoft.com/office/drawing/2014/main" id="{2385D46B-EEC6-C84B-3B2D-CF2F4D759F7F}"/>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4272420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4 Bulletpoint text 1 col dark">
    <p:bg>
      <p:bgPr>
        <a:solidFill>
          <a:schemeClr val="tx1"/>
        </a:solidFill>
        <a:effectLst/>
      </p:bgPr>
    </p:bg>
    <p:spTree>
      <p:nvGrpSpPr>
        <p:cNvPr id="1" name=""/>
        <p:cNvGrpSpPr/>
        <p:nvPr/>
      </p:nvGrpSpPr>
      <p:grpSpPr>
        <a:xfrm>
          <a:off x="0" y="0"/>
          <a:ext cx="0" cy="0"/>
          <a:chOff x="0" y="0"/>
          <a:chExt cx="0" cy="0"/>
        </a:xfrm>
      </p:grpSpPr>
      <p:sp>
        <p:nvSpPr>
          <p:cNvPr id="12" name="Title 4">
            <a:extLst>
              <a:ext uri="{FF2B5EF4-FFF2-40B4-BE49-F238E27FC236}">
                <a16:creationId xmlns:a16="http://schemas.microsoft.com/office/drawing/2014/main" id="{743D81ED-DDBE-A99B-BD4B-7277B049F511}"/>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13" name="Text Placeholder 5">
            <a:extLst>
              <a:ext uri="{FF2B5EF4-FFF2-40B4-BE49-F238E27FC236}">
                <a16:creationId xmlns:a16="http://schemas.microsoft.com/office/drawing/2014/main" id="{40C63C5E-DBE9-8287-CD3F-76398F5E9A13}"/>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83088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CC281E37-10DE-9743-87A9-A079EEC7D36E}"/>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9F4D957F-E5DE-27F8-AACE-C02FAE5A4250}"/>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1" name="Straight Connector 10">
            <a:extLst>
              <a:ext uri="{FF2B5EF4-FFF2-40B4-BE49-F238E27FC236}">
                <a16:creationId xmlns:a16="http://schemas.microsoft.com/office/drawing/2014/main" id="{E691BB5A-2185-A4D8-A4DC-15A08501FAEA}"/>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Footer Placeholder 2">
            <a:extLst>
              <a:ext uri="{FF2B5EF4-FFF2-40B4-BE49-F238E27FC236}">
                <a16:creationId xmlns:a16="http://schemas.microsoft.com/office/drawing/2014/main" id="{50701039-6E84-E6CE-7E91-BAB5836AA8DF}"/>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10" name="Graphic 9" descr="Nokia logo">
            <a:extLst>
              <a:ext uri="{FF2B5EF4-FFF2-40B4-BE49-F238E27FC236}">
                <a16:creationId xmlns:a16="http://schemas.microsoft.com/office/drawing/2014/main" id="{A0E9EB38-7E20-0C4F-3C98-F16CA8AE9713}"/>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8607768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5 Bulletpoint text 2 col dark">
    <p:bg>
      <p:bgPr>
        <a:solidFill>
          <a:schemeClr val="tx1"/>
        </a:solidFill>
        <a:effectLst/>
      </p:bgPr>
    </p:bg>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86FF3B09-9F03-F0B8-C544-B1FF2E642A94}"/>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14" name="Text Placeholder 5">
            <a:extLst>
              <a:ext uri="{FF2B5EF4-FFF2-40B4-BE49-F238E27FC236}">
                <a16:creationId xmlns:a16="http://schemas.microsoft.com/office/drawing/2014/main" id="{213A9A1B-80B7-326D-75D5-CD9E713352B7}"/>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4068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ext Placeholder 12">
            <a:extLst>
              <a:ext uri="{FF2B5EF4-FFF2-40B4-BE49-F238E27FC236}">
                <a16:creationId xmlns:a16="http://schemas.microsoft.com/office/drawing/2014/main" id="{57FF8C70-8D9A-A91A-9AA2-5BAED4E5562B}"/>
              </a:ext>
            </a:extLst>
          </p:cNvPr>
          <p:cNvSpPr>
            <a:spLocks noGrp="1"/>
          </p:cNvSpPr>
          <p:nvPr>
            <p:ph type="body" sz="quarter" idx="16"/>
          </p:nvPr>
        </p:nvSpPr>
        <p:spPr>
          <a:xfrm>
            <a:off x="4658664" y="1260000"/>
            <a:ext cx="4068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DA31894B-2ADC-F353-515E-61B978FE204D}"/>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BAB1039B-CAD1-E7A1-9A8E-421F00BB27A5}"/>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2" name="Straight Connector 11">
            <a:extLst>
              <a:ext uri="{FF2B5EF4-FFF2-40B4-BE49-F238E27FC236}">
                <a16:creationId xmlns:a16="http://schemas.microsoft.com/office/drawing/2014/main" id="{B7CAE2D1-1434-8F6A-0189-9BCF633F46B6}"/>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C5176F92-BBFE-DBC8-EAB4-685F805E3A22}"/>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11" name="Graphic 10" descr="Nokia logo">
            <a:extLst>
              <a:ext uri="{FF2B5EF4-FFF2-40B4-BE49-F238E27FC236}">
                <a16:creationId xmlns:a16="http://schemas.microsoft.com/office/drawing/2014/main" id="{677D79E4-7DD3-8340-C2E1-7861565F8A4B}"/>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26302578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6 Bulletpoint text 3 col dark">
    <p:bg>
      <p:bgPr>
        <a:solidFill>
          <a:schemeClr val="tx1"/>
        </a:solidFill>
        <a:effectLst/>
      </p:bgPr>
    </p:bg>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69BAFA85-BC0C-65CB-664C-099FF70B5117}"/>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14" name="Text Placeholder 5">
            <a:extLst>
              <a:ext uri="{FF2B5EF4-FFF2-40B4-BE49-F238E27FC236}">
                <a16:creationId xmlns:a16="http://schemas.microsoft.com/office/drawing/2014/main" id="{A60874E9-82D7-4D6B-56F2-6CC35DB55D72}"/>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270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12">
            <a:extLst>
              <a:ext uri="{FF2B5EF4-FFF2-40B4-BE49-F238E27FC236}">
                <a16:creationId xmlns:a16="http://schemas.microsoft.com/office/drawing/2014/main" id="{1BB609BD-442B-5330-C543-B4F748F8321A}"/>
              </a:ext>
            </a:extLst>
          </p:cNvPr>
          <p:cNvSpPr>
            <a:spLocks noGrp="1"/>
          </p:cNvSpPr>
          <p:nvPr>
            <p:ph type="body" sz="quarter" idx="16"/>
          </p:nvPr>
        </p:nvSpPr>
        <p:spPr>
          <a:xfrm>
            <a:off x="3222000" y="1260000"/>
            <a:ext cx="270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12">
            <a:extLst>
              <a:ext uri="{FF2B5EF4-FFF2-40B4-BE49-F238E27FC236}">
                <a16:creationId xmlns:a16="http://schemas.microsoft.com/office/drawing/2014/main" id="{E664E6E2-580B-C0EC-85A4-858E1F7656F4}"/>
              </a:ext>
            </a:extLst>
          </p:cNvPr>
          <p:cNvSpPr>
            <a:spLocks noGrp="1"/>
          </p:cNvSpPr>
          <p:nvPr>
            <p:ph type="body" sz="quarter" idx="17"/>
          </p:nvPr>
        </p:nvSpPr>
        <p:spPr>
          <a:xfrm>
            <a:off x="6026662" y="1260000"/>
            <a:ext cx="2697658"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FBD0FB5-5841-7798-81F7-03203504ECC7}"/>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4FFAD2D5-5981-9B4A-69C8-3901DF8F8468}"/>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2" name="Straight Connector 11">
            <a:extLst>
              <a:ext uri="{FF2B5EF4-FFF2-40B4-BE49-F238E27FC236}">
                <a16:creationId xmlns:a16="http://schemas.microsoft.com/office/drawing/2014/main" id="{E59A3DAE-2325-5601-A916-159A31E7FB3B}"/>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Footer Placeholder 2">
            <a:extLst>
              <a:ext uri="{FF2B5EF4-FFF2-40B4-BE49-F238E27FC236}">
                <a16:creationId xmlns:a16="http://schemas.microsoft.com/office/drawing/2014/main" id="{9024A70A-45FE-D443-B1F3-C03BAFA27BD1}"/>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7" name="Graphic 6" descr="Nokia logo">
            <a:extLst>
              <a:ext uri="{FF2B5EF4-FFF2-40B4-BE49-F238E27FC236}">
                <a16:creationId xmlns:a16="http://schemas.microsoft.com/office/drawing/2014/main" id="{CE884058-E3A4-33F2-BB69-812C29026304}"/>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12096236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7 Bulletpoint text 4 col dark">
    <p:bg>
      <p:bgPr>
        <a:solidFill>
          <a:schemeClr val="tx1"/>
        </a:solidFill>
        <a:effectLst/>
      </p:bgPr>
    </p:bg>
    <p:spTree>
      <p:nvGrpSpPr>
        <p:cNvPr id="1" name=""/>
        <p:cNvGrpSpPr/>
        <p:nvPr/>
      </p:nvGrpSpPr>
      <p:grpSpPr>
        <a:xfrm>
          <a:off x="0" y="0"/>
          <a:ext cx="0" cy="0"/>
          <a:chOff x="0" y="0"/>
          <a:chExt cx="0" cy="0"/>
        </a:xfrm>
      </p:grpSpPr>
      <p:sp>
        <p:nvSpPr>
          <p:cNvPr id="14" name="Title 4">
            <a:extLst>
              <a:ext uri="{FF2B5EF4-FFF2-40B4-BE49-F238E27FC236}">
                <a16:creationId xmlns:a16="http://schemas.microsoft.com/office/drawing/2014/main" id="{D8F5E3A3-C38C-2B3C-E5F3-EE4797DBE0E8}"/>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15" name="Text Placeholder 5">
            <a:extLst>
              <a:ext uri="{FF2B5EF4-FFF2-40B4-BE49-F238E27FC236}">
                <a16:creationId xmlns:a16="http://schemas.microsoft.com/office/drawing/2014/main" id="{30EFF901-B8B0-63EA-7977-1632AF437E8E}"/>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198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12">
            <a:extLst>
              <a:ext uri="{FF2B5EF4-FFF2-40B4-BE49-F238E27FC236}">
                <a16:creationId xmlns:a16="http://schemas.microsoft.com/office/drawing/2014/main" id="{1BB609BD-442B-5330-C543-B4F748F8321A}"/>
              </a:ext>
            </a:extLst>
          </p:cNvPr>
          <p:cNvSpPr>
            <a:spLocks noGrp="1"/>
          </p:cNvSpPr>
          <p:nvPr>
            <p:ph type="body" sz="quarter" idx="16"/>
          </p:nvPr>
        </p:nvSpPr>
        <p:spPr>
          <a:xfrm>
            <a:off x="2526332" y="1260000"/>
            <a:ext cx="198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12">
            <a:extLst>
              <a:ext uri="{FF2B5EF4-FFF2-40B4-BE49-F238E27FC236}">
                <a16:creationId xmlns:a16="http://schemas.microsoft.com/office/drawing/2014/main" id="{E664E6E2-580B-C0EC-85A4-858E1F7656F4}"/>
              </a:ext>
            </a:extLst>
          </p:cNvPr>
          <p:cNvSpPr>
            <a:spLocks noGrp="1"/>
          </p:cNvSpPr>
          <p:nvPr>
            <p:ph type="body" sz="quarter" idx="17"/>
          </p:nvPr>
        </p:nvSpPr>
        <p:spPr>
          <a:xfrm>
            <a:off x="4635326" y="1260000"/>
            <a:ext cx="198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ext Placeholder 12">
            <a:extLst>
              <a:ext uri="{FF2B5EF4-FFF2-40B4-BE49-F238E27FC236}">
                <a16:creationId xmlns:a16="http://schemas.microsoft.com/office/drawing/2014/main" id="{9C0B71B1-8B5E-9FD1-A1AD-D5AD8A665FFB}"/>
              </a:ext>
            </a:extLst>
          </p:cNvPr>
          <p:cNvSpPr>
            <a:spLocks noGrp="1"/>
          </p:cNvSpPr>
          <p:nvPr>
            <p:ph type="body" sz="quarter" idx="18"/>
          </p:nvPr>
        </p:nvSpPr>
        <p:spPr>
          <a:xfrm>
            <a:off x="6744320" y="1260000"/>
            <a:ext cx="19800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AC92C61F-FD93-073C-AFAA-3629762CCB45}"/>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0" name="TextBox 9">
            <a:extLst>
              <a:ext uri="{FF2B5EF4-FFF2-40B4-BE49-F238E27FC236}">
                <a16:creationId xmlns:a16="http://schemas.microsoft.com/office/drawing/2014/main" id="{DCEB6067-6AAF-DE7E-E481-757CDC1CC59F}"/>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3" name="Straight Connector 12">
            <a:extLst>
              <a:ext uri="{FF2B5EF4-FFF2-40B4-BE49-F238E27FC236}">
                <a16:creationId xmlns:a16="http://schemas.microsoft.com/office/drawing/2014/main" id="{06F744C7-8724-A6C8-F281-79A62704901F}"/>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ooter Placeholder 2">
            <a:extLst>
              <a:ext uri="{FF2B5EF4-FFF2-40B4-BE49-F238E27FC236}">
                <a16:creationId xmlns:a16="http://schemas.microsoft.com/office/drawing/2014/main" id="{422E3335-8FF0-0584-6655-EE052F07292C}"/>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7" name="Graphic 6" descr="Nokia logo">
            <a:extLst>
              <a:ext uri="{FF2B5EF4-FFF2-40B4-BE49-F238E27FC236}">
                <a16:creationId xmlns:a16="http://schemas.microsoft.com/office/drawing/2014/main" id="{A69D4396-D116-A4A8-BAE4-A8563FCA4EC2}"/>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41545206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8 Numbered text dark">
    <p:bg>
      <p:bgPr>
        <a:solidFill>
          <a:schemeClr val="tx1"/>
        </a:solidFill>
        <a:effectLst/>
      </p:bgPr>
    </p:bg>
    <p:spTree>
      <p:nvGrpSpPr>
        <p:cNvPr id="1" name=""/>
        <p:cNvGrpSpPr/>
        <p:nvPr/>
      </p:nvGrpSpPr>
      <p:grpSpPr>
        <a:xfrm>
          <a:off x="0" y="0"/>
          <a:ext cx="0" cy="0"/>
          <a:chOff x="0" y="0"/>
          <a:chExt cx="0" cy="0"/>
        </a:xfrm>
      </p:grpSpPr>
      <p:sp>
        <p:nvSpPr>
          <p:cNvPr id="11" name="Title 4">
            <a:extLst>
              <a:ext uri="{FF2B5EF4-FFF2-40B4-BE49-F238E27FC236}">
                <a16:creationId xmlns:a16="http://schemas.microsoft.com/office/drawing/2014/main" id="{A478F3F7-D492-7A0A-5EB5-96B2BB6072F3}"/>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12" name="Text Placeholder 5">
            <a:extLst>
              <a:ext uri="{FF2B5EF4-FFF2-40B4-BE49-F238E27FC236}">
                <a16:creationId xmlns:a16="http://schemas.microsoft.com/office/drawing/2014/main" id="{7BC36E61-4BDE-52AD-30A3-9203DBC02921}"/>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3" name="Text Placeholder 2">
            <a:extLst>
              <a:ext uri="{FF2B5EF4-FFF2-40B4-BE49-F238E27FC236}">
                <a16:creationId xmlns:a16="http://schemas.microsoft.com/office/drawing/2014/main" id="{E0427494-DD66-A478-7CF6-11C578BC21E9}"/>
              </a:ext>
            </a:extLst>
          </p:cNvPr>
          <p:cNvSpPr>
            <a:spLocks noGrp="1"/>
          </p:cNvSpPr>
          <p:nvPr>
            <p:ph type="body" sz="quarter" idx="14" hasCustomPrompt="1"/>
          </p:nvPr>
        </p:nvSpPr>
        <p:spPr>
          <a:xfrm>
            <a:off x="417600" y="1260000"/>
            <a:ext cx="8308800" cy="3118980"/>
          </a:xfrm>
          <a:prstGeom prst="rect">
            <a:avLst/>
          </a:prstGeom>
        </p:spPr>
        <p:txBody>
          <a:bodyPr lIns="0" tIns="0" rIns="0" bIns="0"/>
          <a:lstStyle>
            <a:lvl1pPr marL="228600" indent="-228600">
              <a:lnSpc>
                <a:spcPct val="100000"/>
              </a:lnSpc>
              <a:spcBef>
                <a:spcPts val="0"/>
              </a:spcBef>
              <a:spcAft>
                <a:spcPts val="600"/>
              </a:spcAft>
              <a:buFont typeface="+mj-lt"/>
              <a:buAutoNum type="arabicPeriod"/>
              <a:defRPr sz="1200">
                <a:solidFill>
                  <a:schemeClr val="bg1"/>
                </a:solidFill>
              </a:defRPr>
            </a:lvl1pPr>
            <a:lvl2pPr marL="408600" indent="-228600">
              <a:lnSpc>
                <a:spcPct val="100000"/>
              </a:lnSpc>
              <a:spcBef>
                <a:spcPts val="0"/>
              </a:spcBef>
              <a:spcAft>
                <a:spcPts val="600"/>
              </a:spcAft>
              <a:buFont typeface="+mj-lt"/>
              <a:buAutoNum type="arabicPeriod" startAt="2"/>
              <a:defRPr sz="1200">
                <a:solidFill>
                  <a:schemeClr val="bg1"/>
                </a:solidFill>
              </a:defRPr>
            </a:lvl2pPr>
            <a:lvl3pPr marL="588600" indent="-228600">
              <a:lnSpc>
                <a:spcPct val="100000"/>
              </a:lnSpc>
              <a:spcBef>
                <a:spcPts val="0"/>
              </a:spcBef>
              <a:spcAft>
                <a:spcPts val="600"/>
              </a:spcAft>
              <a:buFont typeface="+mj-lt"/>
              <a:buAutoNum type="arabicPeriod" startAt="3"/>
              <a:defRPr sz="1200">
                <a:solidFill>
                  <a:schemeClr val="bg1"/>
                </a:solidFill>
              </a:defRPr>
            </a:lvl3pPr>
            <a:lvl4pPr marL="768600" indent="-228600">
              <a:lnSpc>
                <a:spcPct val="100000"/>
              </a:lnSpc>
              <a:spcBef>
                <a:spcPts val="0"/>
              </a:spcBef>
              <a:spcAft>
                <a:spcPts val="600"/>
              </a:spcAft>
              <a:buFont typeface="+mj-lt"/>
              <a:buAutoNum type="arabicPeriod" startAt="4"/>
              <a:defRPr sz="1200">
                <a:solidFill>
                  <a:schemeClr val="bg1"/>
                </a:solidFill>
              </a:defRPr>
            </a:lvl4pPr>
            <a:lvl5pPr marL="957150" indent="-228600">
              <a:lnSpc>
                <a:spcPct val="100000"/>
              </a:lnSpc>
              <a:spcBef>
                <a:spcPts val="0"/>
              </a:spcBef>
              <a:spcAft>
                <a:spcPts val="600"/>
              </a:spcAft>
              <a:buFont typeface="+mj-lt"/>
              <a:buAutoNum type="arabicPeriod" startAt="5"/>
              <a:defRPr sz="1200">
                <a:solidFill>
                  <a:schemeClr val="bg1"/>
                </a:solidFill>
              </a:defRPr>
            </a:lvl5pPr>
          </a:lstStyle>
          <a:p>
            <a:pPr lvl="0"/>
            <a:r>
              <a:rPr lang="en-US"/>
              <a:t>Text here</a:t>
            </a:r>
          </a:p>
          <a:p>
            <a:pPr lvl="1"/>
            <a:r>
              <a:rPr lang="en-US"/>
              <a:t>Text here</a:t>
            </a:r>
          </a:p>
          <a:p>
            <a:pPr lvl="2"/>
            <a:r>
              <a:rPr lang="en-US"/>
              <a:t>Text here</a:t>
            </a:r>
          </a:p>
          <a:p>
            <a:pPr lvl="3"/>
            <a:r>
              <a:rPr lang="en-US"/>
              <a:t>Text here</a:t>
            </a:r>
          </a:p>
          <a:p>
            <a:pPr marL="957150" marR="0" lvl="4" indent="-228600" algn="l" defTabSz="685800" rtl="0" eaLnBrk="1" fontAlgn="auto" latinLnBrk="0" hangingPunct="1">
              <a:lnSpc>
                <a:spcPct val="100000"/>
              </a:lnSpc>
              <a:spcBef>
                <a:spcPts val="0"/>
              </a:spcBef>
              <a:spcAft>
                <a:spcPts val="300"/>
              </a:spcAft>
              <a:buClrTx/>
              <a:buSzTx/>
              <a:tabLst/>
              <a:defRPr/>
            </a:pPr>
            <a:r>
              <a:rPr lang="en-US"/>
              <a:t>Text here</a:t>
            </a:r>
          </a:p>
        </p:txBody>
      </p:sp>
      <p:sp>
        <p:nvSpPr>
          <p:cNvPr id="8" name="Slide Number Placeholder 5">
            <a:extLst>
              <a:ext uri="{FF2B5EF4-FFF2-40B4-BE49-F238E27FC236}">
                <a16:creationId xmlns:a16="http://schemas.microsoft.com/office/drawing/2014/main" id="{99F8CB66-4F0D-7F21-56F6-56AAA5C02227}"/>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8A8B0B3F-161E-8508-3B23-007FE1624352}"/>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0" name="Straight Connector 9">
            <a:extLst>
              <a:ext uri="{FF2B5EF4-FFF2-40B4-BE49-F238E27FC236}">
                <a16:creationId xmlns:a16="http://schemas.microsoft.com/office/drawing/2014/main" id="{B31F0F32-90A5-E024-3CA1-4EAFC5F204A8}"/>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Footer Placeholder 2">
            <a:extLst>
              <a:ext uri="{FF2B5EF4-FFF2-40B4-BE49-F238E27FC236}">
                <a16:creationId xmlns:a16="http://schemas.microsoft.com/office/drawing/2014/main" id="{DD20D035-9F8D-A232-B41B-0EC79F1159BB}"/>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5" name="Graphic 4" descr="Nokia logo">
            <a:extLst>
              <a:ext uri="{FF2B5EF4-FFF2-40B4-BE49-F238E27FC236}">
                <a16:creationId xmlns:a16="http://schemas.microsoft.com/office/drawing/2014/main" id="{852C7036-9FCE-2E79-7ACE-4445688EAF5F}"/>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18634312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9 Title slide dark">
    <p:bg>
      <p:bgPr>
        <a:solidFill>
          <a:schemeClr val="tx1"/>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AC17C7C-48EB-5E02-E836-536FA92F14F8}"/>
              </a:ext>
            </a:extLst>
          </p:cNvPr>
          <p:cNvSpPr>
            <a:spLocks noGrp="1"/>
          </p:cNvSpPr>
          <p:nvPr>
            <p:ph type="title" hasCustomPrompt="1"/>
          </p:nvPr>
        </p:nvSpPr>
        <p:spPr>
          <a:xfrm>
            <a:off x="417600" y="1080000"/>
            <a:ext cx="8308800" cy="1760400"/>
          </a:xfrm>
          <a:prstGeom prst="rect">
            <a:avLst/>
          </a:prstGeom>
        </p:spPr>
        <p:txBody>
          <a:bodyPr lIns="0" tIns="0" rIns="0" bIns="0"/>
          <a:lstStyle>
            <a:lvl1pPr>
              <a:lnSpc>
                <a:spcPct val="100000"/>
              </a:lnSpc>
              <a:defRPr sz="4400">
                <a:solidFill>
                  <a:schemeClr val="bg1"/>
                </a:solidFill>
              </a:defRPr>
            </a:lvl1pPr>
          </a:lstStyle>
          <a:p>
            <a:pPr lvl="0"/>
            <a:r>
              <a:rPr lang="en-US"/>
              <a:t>Click to edit headline</a:t>
            </a:r>
          </a:p>
        </p:txBody>
      </p:sp>
      <p:sp>
        <p:nvSpPr>
          <p:cNvPr id="6" name="Slide Number Placeholder 5">
            <a:extLst>
              <a:ext uri="{FF2B5EF4-FFF2-40B4-BE49-F238E27FC236}">
                <a16:creationId xmlns:a16="http://schemas.microsoft.com/office/drawing/2014/main" id="{A66624C8-71C7-7928-25B9-5352C8FD2EBB}"/>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4" name="TextBox 3">
            <a:extLst>
              <a:ext uri="{FF2B5EF4-FFF2-40B4-BE49-F238E27FC236}">
                <a16:creationId xmlns:a16="http://schemas.microsoft.com/office/drawing/2014/main" id="{3BAD1F5B-D865-3F9F-4D96-58C6DD62ECDF}"/>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5" name="Straight Connector 4">
            <a:extLst>
              <a:ext uri="{FF2B5EF4-FFF2-40B4-BE49-F238E27FC236}">
                <a16:creationId xmlns:a16="http://schemas.microsoft.com/office/drawing/2014/main" id="{89A710F4-454B-9280-0454-7D5D36E2EA04}"/>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34E36D38-263C-DBB6-A0D4-5E9785455C47}"/>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DB4B9A7C-8EE7-E5F6-0712-2CEF04F54077}"/>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3065113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10 Title slide with media 1 dark">
    <p:bg>
      <p:bgPr>
        <a:solidFill>
          <a:schemeClr val="tx1"/>
        </a:solidFill>
        <a:effectLst/>
      </p:bgPr>
    </p:bg>
    <p:spTree>
      <p:nvGrpSpPr>
        <p:cNvPr id="1" name=""/>
        <p:cNvGrpSpPr/>
        <p:nvPr/>
      </p:nvGrpSpPr>
      <p:grpSpPr>
        <a:xfrm>
          <a:off x="0" y="0"/>
          <a:ext cx="0" cy="0"/>
          <a:chOff x="0" y="0"/>
          <a:chExt cx="0" cy="0"/>
        </a:xfrm>
      </p:grpSpPr>
      <p:sp>
        <p:nvSpPr>
          <p:cNvPr id="3" name="Media Placeholder 6">
            <a:extLst>
              <a:ext uri="{FF2B5EF4-FFF2-40B4-BE49-F238E27FC236}">
                <a16:creationId xmlns:a16="http://schemas.microsoft.com/office/drawing/2014/main" id="{BB2531A6-B2AF-8CE3-D4E6-FFA2A6F43CBA}"/>
              </a:ext>
            </a:extLst>
          </p:cNvPr>
          <p:cNvSpPr>
            <a:spLocks noGrp="1"/>
          </p:cNvSpPr>
          <p:nvPr>
            <p:ph type="media" sz="quarter" idx="12"/>
          </p:nvPr>
        </p:nvSpPr>
        <p:spPr>
          <a:xfrm>
            <a:off x="0" y="0"/>
            <a:ext cx="9144000" cy="5143500"/>
          </a:xfrm>
          <a:prstGeom prst="rect">
            <a:avLst/>
          </a:prstGeom>
        </p:spPr>
        <p:txBody>
          <a:bodyPr/>
          <a:lstStyle>
            <a:lvl1pPr marL="0" indent="0">
              <a:buNone/>
              <a:defRPr>
                <a:solidFill>
                  <a:schemeClr val="bg1"/>
                </a:solidFill>
              </a:defRPr>
            </a:lvl1pPr>
          </a:lstStyle>
          <a:p>
            <a:r>
              <a:rPr lang="en-US"/>
              <a:t>Click icon to add media</a:t>
            </a:r>
          </a:p>
        </p:txBody>
      </p:sp>
      <p:sp>
        <p:nvSpPr>
          <p:cNvPr id="15" name="Text Placeholder 42">
            <a:extLst>
              <a:ext uri="{FF2B5EF4-FFF2-40B4-BE49-F238E27FC236}">
                <a16:creationId xmlns:a16="http://schemas.microsoft.com/office/drawing/2014/main" id="{4F756C8B-0244-6A11-8EC3-4A1D203CDD66}"/>
              </a:ext>
            </a:extLst>
          </p:cNvPr>
          <p:cNvSpPr>
            <a:spLocks noGrp="1"/>
          </p:cNvSpPr>
          <p:nvPr>
            <p:ph type="body" sz="quarter" idx="11" hasCustomPrompt="1"/>
          </p:nvPr>
        </p:nvSpPr>
        <p:spPr>
          <a:xfrm>
            <a:off x="417600" y="1080000"/>
            <a:ext cx="8308800" cy="1760501"/>
          </a:xfrm>
          <a:prstGeom prst="rect">
            <a:avLst/>
          </a:prstGeom>
        </p:spPr>
        <p:txBody>
          <a:bodyPr lIns="0" tIns="0" rIns="0" bIns="0"/>
          <a:lstStyle>
            <a:lvl1pPr marL="0" indent="0">
              <a:lnSpc>
                <a:spcPct val="100000"/>
              </a:lnSpc>
              <a:spcBef>
                <a:spcPts val="0"/>
              </a:spcBef>
              <a:buNone/>
              <a:defRPr sz="4400" baseline="0">
                <a:solidFill>
                  <a:schemeClr val="bg1"/>
                </a:solidFill>
                <a:latin typeface="Nokia Pure Headline Light" panose="020B0304020202020204" pitchFamily="34" charset="0"/>
              </a:defRPr>
            </a:lvl1pPr>
          </a:lstStyle>
          <a:p>
            <a:pPr lvl="0"/>
            <a:r>
              <a:rPr lang="en-US"/>
              <a:t>Click to edit headline</a:t>
            </a:r>
          </a:p>
        </p:txBody>
      </p:sp>
      <p:sp>
        <p:nvSpPr>
          <p:cNvPr id="7" name="Slide Number Placeholder 5">
            <a:extLst>
              <a:ext uri="{FF2B5EF4-FFF2-40B4-BE49-F238E27FC236}">
                <a16:creationId xmlns:a16="http://schemas.microsoft.com/office/drawing/2014/main" id="{A40A76AB-576F-2C48-7ED4-0E98A54B99AD}"/>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6" name="TextBox 5">
            <a:extLst>
              <a:ext uri="{FF2B5EF4-FFF2-40B4-BE49-F238E27FC236}">
                <a16:creationId xmlns:a16="http://schemas.microsoft.com/office/drawing/2014/main" id="{BD759CC4-69C8-613F-E557-4E2AEE7B75ED}"/>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5" name="Straight Connector 4">
            <a:extLst>
              <a:ext uri="{FF2B5EF4-FFF2-40B4-BE49-F238E27FC236}">
                <a16:creationId xmlns:a16="http://schemas.microsoft.com/office/drawing/2014/main" id="{0DCE9648-B624-3DC8-627D-87061FBB1FCA}"/>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ooter Placeholder 2">
            <a:extLst>
              <a:ext uri="{FF2B5EF4-FFF2-40B4-BE49-F238E27FC236}">
                <a16:creationId xmlns:a16="http://schemas.microsoft.com/office/drawing/2014/main" id="{0DC17B7D-4E9B-5FAC-1228-C97FB1CFC5AF}"/>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6F2AB971-B4DD-59FD-C268-1BB0A62D8391}"/>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2041764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11 Title slide with media 2 dark">
    <p:bg>
      <p:bgPr>
        <a:solidFill>
          <a:schemeClr val="tx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B55B4CC-0221-F230-3980-88D8952F693A}"/>
              </a:ext>
              <a:ext uri="{C183D7F6-B498-43B3-948B-1728B52AA6E4}">
                <adec:decorative xmlns:adec="http://schemas.microsoft.com/office/drawing/2017/decorative" val="1"/>
              </a:ext>
            </a:extLst>
          </p:cNvPr>
          <p:cNvSpPr>
            <a:spLocks noGrp="1"/>
          </p:cNvSpPr>
          <p:nvPr>
            <p:ph type="pic" sz="quarter" idx="15" hasCustomPrompt="1"/>
          </p:nvPr>
        </p:nvSpPr>
        <p:spPr>
          <a:xfrm>
            <a:off x="5031315" y="0"/>
            <a:ext cx="4114800" cy="5143500"/>
          </a:xfrm>
          <a:prstGeom prst="rect">
            <a:avLst/>
          </a:prstGeom>
          <a:solidFill>
            <a:schemeClr val="tx2"/>
          </a:solidFill>
        </p:spPr>
        <p:txBody>
          <a:bodyPr/>
          <a:lstStyle>
            <a:lvl1pPr marL="0" indent="0">
              <a:buNone/>
              <a:defRPr sz="1000">
                <a:solidFill>
                  <a:schemeClr val="bg1"/>
                </a:solidFill>
              </a:defRPr>
            </a:lvl1pPr>
          </a:lstStyle>
          <a:p>
            <a:r>
              <a:rPr lang="en-US"/>
              <a:t>Click to add picture</a:t>
            </a:r>
          </a:p>
        </p:txBody>
      </p:sp>
      <p:sp>
        <p:nvSpPr>
          <p:cNvPr id="5" name="Title 4">
            <a:extLst>
              <a:ext uri="{FF2B5EF4-FFF2-40B4-BE49-F238E27FC236}">
                <a16:creationId xmlns:a16="http://schemas.microsoft.com/office/drawing/2014/main" id="{351E46E0-0E1B-8CAF-D631-7703C8A769CB}"/>
              </a:ext>
            </a:extLst>
          </p:cNvPr>
          <p:cNvSpPr>
            <a:spLocks noGrp="1"/>
          </p:cNvSpPr>
          <p:nvPr>
            <p:ph type="title" hasCustomPrompt="1"/>
          </p:nvPr>
        </p:nvSpPr>
        <p:spPr>
          <a:xfrm>
            <a:off x="417531" y="396000"/>
            <a:ext cx="42516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6" name="Text Placeholder 5">
            <a:extLst>
              <a:ext uri="{FF2B5EF4-FFF2-40B4-BE49-F238E27FC236}">
                <a16:creationId xmlns:a16="http://schemas.microsoft.com/office/drawing/2014/main" id="{F299F8D9-4963-D188-F8EE-27DB6017B235}"/>
              </a:ext>
            </a:extLst>
          </p:cNvPr>
          <p:cNvSpPr>
            <a:spLocks noGrp="1"/>
          </p:cNvSpPr>
          <p:nvPr>
            <p:ph type="body" sz="quarter" idx="10" hasCustomPrompt="1"/>
          </p:nvPr>
        </p:nvSpPr>
        <p:spPr>
          <a:xfrm>
            <a:off x="417599" y="763200"/>
            <a:ext cx="42516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4" name="Text Placeholder 12">
            <a:extLst>
              <a:ext uri="{FF2B5EF4-FFF2-40B4-BE49-F238E27FC236}">
                <a16:creationId xmlns:a16="http://schemas.microsoft.com/office/drawing/2014/main" id="{75569BCB-A411-0457-2706-5BDA5870D8B5}"/>
              </a:ext>
            </a:extLst>
          </p:cNvPr>
          <p:cNvSpPr>
            <a:spLocks noGrp="1"/>
          </p:cNvSpPr>
          <p:nvPr>
            <p:ph type="body" sz="quarter" idx="16"/>
          </p:nvPr>
        </p:nvSpPr>
        <p:spPr>
          <a:xfrm>
            <a:off x="417338" y="1260000"/>
            <a:ext cx="42516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5">
            <a:extLst>
              <a:ext uri="{FF2B5EF4-FFF2-40B4-BE49-F238E27FC236}">
                <a16:creationId xmlns:a16="http://schemas.microsoft.com/office/drawing/2014/main" id="{02B48A79-625E-B973-DCD8-533E86F25072}"/>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27418BB1-0E7E-AAD3-AD71-82204464918C}"/>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1" name="Straight Connector 10">
            <a:extLst>
              <a:ext uri="{FF2B5EF4-FFF2-40B4-BE49-F238E27FC236}">
                <a16:creationId xmlns:a16="http://schemas.microsoft.com/office/drawing/2014/main" id="{962696BC-FF96-7C90-2879-6CEC41EF0698}"/>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Footer Placeholder 2">
            <a:extLst>
              <a:ext uri="{FF2B5EF4-FFF2-40B4-BE49-F238E27FC236}">
                <a16:creationId xmlns:a16="http://schemas.microsoft.com/office/drawing/2014/main" id="{742AC6DC-CFBE-F98E-4CC4-2390702BA655}"/>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7E7E3C71-A7E6-4837-47D4-F29F0703D0ED}"/>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6966756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12 Title slide with media 3 dark">
    <p:bg>
      <p:bgPr>
        <a:solidFill>
          <a:schemeClr val="tx1"/>
        </a:solidFill>
        <a:effectLst/>
      </p:bgPr>
    </p:bg>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1E7BA896-DC3C-C861-6C89-0401950D7446}"/>
              </a:ext>
              <a:ext uri="{C183D7F6-B498-43B3-948B-1728B52AA6E4}">
                <adec:decorative xmlns:adec="http://schemas.microsoft.com/office/drawing/2017/decorative" val="1"/>
              </a:ext>
            </a:extLst>
          </p:cNvPr>
          <p:cNvSpPr>
            <a:spLocks noGrp="1"/>
          </p:cNvSpPr>
          <p:nvPr>
            <p:ph type="pic" sz="quarter" idx="15" hasCustomPrompt="1"/>
          </p:nvPr>
        </p:nvSpPr>
        <p:spPr>
          <a:xfrm>
            <a:off x="4114800" y="0"/>
            <a:ext cx="5029200" cy="5143500"/>
          </a:xfrm>
          <a:prstGeom prst="rect">
            <a:avLst/>
          </a:prstGeom>
          <a:solidFill>
            <a:schemeClr val="tx2"/>
          </a:solidFill>
        </p:spPr>
        <p:txBody>
          <a:bodyPr/>
          <a:lstStyle>
            <a:lvl1pPr marL="0" indent="0">
              <a:buNone/>
              <a:defRPr sz="1000">
                <a:solidFill>
                  <a:schemeClr val="bg1"/>
                </a:solidFill>
              </a:defRPr>
            </a:lvl1pPr>
          </a:lstStyle>
          <a:p>
            <a:r>
              <a:rPr lang="en-US"/>
              <a:t>Click to add picture</a:t>
            </a:r>
          </a:p>
        </p:txBody>
      </p:sp>
      <p:sp>
        <p:nvSpPr>
          <p:cNvPr id="4" name="Title 4">
            <a:extLst>
              <a:ext uri="{FF2B5EF4-FFF2-40B4-BE49-F238E27FC236}">
                <a16:creationId xmlns:a16="http://schemas.microsoft.com/office/drawing/2014/main" id="{F8719083-E8AC-0E0F-B2A0-40CE46066CE9}"/>
              </a:ext>
            </a:extLst>
          </p:cNvPr>
          <p:cNvSpPr>
            <a:spLocks noGrp="1"/>
          </p:cNvSpPr>
          <p:nvPr>
            <p:ph type="title" hasCustomPrompt="1"/>
          </p:nvPr>
        </p:nvSpPr>
        <p:spPr>
          <a:xfrm>
            <a:off x="417531" y="396000"/>
            <a:ext cx="34164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8" name="Text Placeholder 5">
            <a:extLst>
              <a:ext uri="{FF2B5EF4-FFF2-40B4-BE49-F238E27FC236}">
                <a16:creationId xmlns:a16="http://schemas.microsoft.com/office/drawing/2014/main" id="{F3565AE2-44FB-6E3F-4CD5-D32177BD94BA}"/>
              </a:ext>
            </a:extLst>
          </p:cNvPr>
          <p:cNvSpPr>
            <a:spLocks noGrp="1"/>
          </p:cNvSpPr>
          <p:nvPr>
            <p:ph type="body" sz="quarter" idx="10" hasCustomPrompt="1"/>
          </p:nvPr>
        </p:nvSpPr>
        <p:spPr>
          <a:xfrm>
            <a:off x="417599" y="763200"/>
            <a:ext cx="34164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3" name="Text Placeholder 12">
            <a:extLst>
              <a:ext uri="{FF2B5EF4-FFF2-40B4-BE49-F238E27FC236}">
                <a16:creationId xmlns:a16="http://schemas.microsoft.com/office/drawing/2014/main" id="{368EB97E-538F-D25F-E38A-7F89D40173CA}"/>
              </a:ext>
            </a:extLst>
          </p:cNvPr>
          <p:cNvSpPr>
            <a:spLocks noGrp="1"/>
          </p:cNvSpPr>
          <p:nvPr>
            <p:ph type="body" sz="quarter" idx="16"/>
          </p:nvPr>
        </p:nvSpPr>
        <p:spPr>
          <a:xfrm>
            <a:off x="417338" y="1260000"/>
            <a:ext cx="34164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1DBEFAD-5693-7A1A-A64F-C540D390A0B8}"/>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5" name="TextBox 4">
            <a:extLst>
              <a:ext uri="{FF2B5EF4-FFF2-40B4-BE49-F238E27FC236}">
                <a16:creationId xmlns:a16="http://schemas.microsoft.com/office/drawing/2014/main" id="{B6681D21-FC7E-7F82-9685-4F1EF53B2368}"/>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2" name="Straight Connector 11">
            <a:extLst>
              <a:ext uri="{FF2B5EF4-FFF2-40B4-BE49-F238E27FC236}">
                <a16:creationId xmlns:a16="http://schemas.microsoft.com/office/drawing/2014/main" id="{145F777C-D535-AFCB-20A5-43068DA8FF0E}"/>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ooter Placeholder 2">
            <a:extLst>
              <a:ext uri="{FF2B5EF4-FFF2-40B4-BE49-F238E27FC236}">
                <a16:creationId xmlns:a16="http://schemas.microsoft.com/office/drawing/2014/main" id="{DDEF2D02-B6B9-E747-F0EA-9ED48DC28C93}"/>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7" name="Graphic 6" descr="Nokia logo">
            <a:extLst>
              <a:ext uri="{FF2B5EF4-FFF2-40B4-BE49-F238E27FC236}">
                <a16:creationId xmlns:a16="http://schemas.microsoft.com/office/drawing/2014/main" id="{FEE42485-0093-9AEA-D095-FDAA8291CA5E}"/>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283130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srexperts_divider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F7BB1C9-69AA-4756-CB43-18FBCB7B30EF}"/>
              </a:ext>
            </a:extLst>
          </p:cNvPr>
          <p:cNvPicPr>
            <a:picLocks noChangeAspect="1"/>
          </p:cNvPicPr>
          <p:nvPr userDrawn="1"/>
        </p:nvPicPr>
        <p:blipFill>
          <a:blip r:embed="rId3"/>
          <a:srcRect/>
          <a:stretch/>
        </p:blipFill>
        <p:spPr>
          <a:xfrm>
            <a:off x="1" y="110"/>
            <a:ext cx="9143909" cy="5143235"/>
          </a:xfrm>
          <a:prstGeom prst="rect">
            <a:avLst/>
          </a:prstGeom>
        </p:spPr>
      </p:pic>
      <p:sp>
        <p:nvSpPr>
          <p:cNvPr id="6" name="TextBox 5">
            <a:extLst>
              <a:ext uri="{FF2B5EF4-FFF2-40B4-BE49-F238E27FC236}">
                <a16:creationId xmlns:a16="http://schemas.microsoft.com/office/drawing/2014/main" id="{9E4E717B-D657-3E61-A59F-97CB9D23C230}"/>
              </a:ext>
            </a:extLst>
          </p:cNvPr>
          <p:cNvSpPr txBox="1"/>
          <p:nvPr userDrawn="1"/>
        </p:nvSpPr>
        <p:spPr>
          <a:xfrm>
            <a:off x="680029" y="4858556"/>
            <a:ext cx="631583" cy="123111"/>
          </a:xfrm>
          <a:prstGeom prst="rect">
            <a:avLst/>
          </a:prstGeom>
          <a:noFill/>
        </p:spPr>
        <p:txBody>
          <a:bodyPr wrap="none" lIns="0" tIns="0" rIns="0" bIns="0" anchor="b"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pic>
        <p:nvPicPr>
          <p:cNvPr id="3" name="Graphic 2">
            <a:extLst>
              <a:ext uri="{FF2B5EF4-FFF2-40B4-BE49-F238E27FC236}">
                <a16:creationId xmlns:a16="http://schemas.microsoft.com/office/drawing/2014/main" id="{404EE251-ED36-E7E9-2A08-46DA732D0B04}"/>
              </a:ext>
            </a:extLst>
          </p:cNvPr>
          <p:cNvPicPr>
            <a:picLocks noChangeAspect="1"/>
          </p:cNvPicPr>
          <p:nvPr userDrawn="1"/>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752320" y="4740459"/>
            <a:ext cx="972000" cy="219014"/>
          </a:xfrm>
          <a:prstGeom prst="rect">
            <a:avLst/>
          </a:prstGeom>
        </p:spPr>
      </p:pic>
      <p:sp>
        <p:nvSpPr>
          <p:cNvPr id="2" name="Title 4">
            <a:extLst>
              <a:ext uri="{FF2B5EF4-FFF2-40B4-BE49-F238E27FC236}">
                <a16:creationId xmlns:a16="http://schemas.microsoft.com/office/drawing/2014/main" id="{D0CB5A39-DBC6-1E44-2896-DDBA1754D21D}"/>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5" name="Text Placeholder 5">
            <a:extLst>
              <a:ext uri="{FF2B5EF4-FFF2-40B4-BE49-F238E27FC236}">
                <a16:creationId xmlns:a16="http://schemas.microsoft.com/office/drawing/2014/main" id="{D609A1A4-1E6F-0559-9E15-EB921337B3E5}"/>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cxnSp>
        <p:nvCxnSpPr>
          <p:cNvPr id="9" name="Straight Connector 8">
            <a:extLst>
              <a:ext uri="{FF2B5EF4-FFF2-40B4-BE49-F238E27FC236}">
                <a16:creationId xmlns:a16="http://schemas.microsoft.com/office/drawing/2014/main" id="{16535ACC-BE12-05F4-18BA-F045D5E67747}"/>
              </a:ext>
            </a:extLst>
          </p:cNvPr>
          <p:cNvCxnSpPr>
            <a:cxnSpLocks/>
          </p:cNvCxnSpPr>
          <p:nvPr userDrawn="1"/>
        </p:nvCxnSpPr>
        <p:spPr>
          <a:xfrm>
            <a:off x="1400627" y="4830552"/>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Box 13">
            <a:extLst>
              <a:ext uri="{FF2B5EF4-FFF2-40B4-BE49-F238E27FC236}">
                <a16:creationId xmlns:a16="http://schemas.microsoft.com/office/drawing/2014/main" id="{22FB9B45-06DA-C735-C0DE-596A1B96350A}"/>
              </a:ext>
            </a:extLst>
          </p:cNvPr>
          <p:cNvSpPr txBox="1"/>
          <p:nvPr userDrawn="1"/>
        </p:nvSpPr>
        <p:spPr>
          <a:xfrm>
            <a:off x="680030" y="4858556"/>
            <a:ext cx="631583" cy="123111"/>
          </a:xfrm>
          <a:prstGeom prst="rect">
            <a:avLst/>
          </a:prstGeom>
          <a:noFill/>
        </p:spPr>
        <p:txBody>
          <a:bodyPr wrap="none" lIns="0" tIns="0" rIns="0" bIns="0" anchor="b" anchorCtr="0">
            <a:noAutofit/>
          </a:bodyPr>
          <a:lstStyle/>
          <a:p>
            <a:r>
              <a:rPr lang="en-US" sz="800"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13" name="Slide Number Placeholder 5">
            <a:extLst>
              <a:ext uri="{FF2B5EF4-FFF2-40B4-BE49-F238E27FC236}">
                <a16:creationId xmlns:a16="http://schemas.microsoft.com/office/drawing/2014/main" id="{5414865A-F8D3-FA83-74FC-48884E2C9D12}"/>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sz="1000"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507931158"/>
      </p:ext>
    </p:extLst>
  </p:cSld>
  <p:clrMapOvr>
    <a:masterClrMapping/>
  </p:clrMapOvr>
  <p:extLst>
    <p:ext uri="{DCECCB84-F9BA-43D5-87BE-67443E8EF086}">
      <p15:sldGuideLst xmlns:p15="http://schemas.microsoft.com/office/powerpoint/2012/main">
        <p15:guide id="1" orient="horz" pos="3599">
          <p15:clr>
            <a:srgbClr val="FBAE40"/>
          </p15:clr>
        </p15:guide>
        <p15:guide id="2" pos="1200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13 Title slide with media 4 dark">
    <p:bg>
      <p:bgPr>
        <a:solidFill>
          <a:schemeClr val="tx1"/>
        </a:solidFill>
        <a:effectLst/>
      </p:bgPr>
    </p:bg>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C663BDD0-396A-C130-FA04-231CB3C74388}"/>
              </a:ext>
              <a:ext uri="{C183D7F6-B498-43B3-948B-1728B52AA6E4}">
                <adec:decorative xmlns:adec="http://schemas.microsoft.com/office/drawing/2017/decorative" val="1"/>
              </a:ext>
            </a:extLst>
          </p:cNvPr>
          <p:cNvSpPr>
            <a:spLocks noGrp="1"/>
          </p:cNvSpPr>
          <p:nvPr>
            <p:ph type="pic" sz="quarter" idx="16" hasCustomPrompt="1"/>
          </p:nvPr>
        </p:nvSpPr>
        <p:spPr>
          <a:xfrm>
            <a:off x="3200400" y="0"/>
            <a:ext cx="5943600" cy="5143500"/>
          </a:xfrm>
          <a:prstGeom prst="rect">
            <a:avLst/>
          </a:prstGeom>
          <a:solidFill>
            <a:schemeClr val="tx2"/>
          </a:solidFill>
        </p:spPr>
        <p:txBody>
          <a:bodyPr/>
          <a:lstStyle>
            <a:lvl1pPr marL="0" indent="0">
              <a:buNone/>
              <a:defRPr sz="1000">
                <a:solidFill>
                  <a:schemeClr val="bg1"/>
                </a:solidFill>
              </a:defRPr>
            </a:lvl1pPr>
          </a:lstStyle>
          <a:p>
            <a:r>
              <a:rPr lang="en-US"/>
              <a:t>Click to add picture</a:t>
            </a:r>
          </a:p>
        </p:txBody>
      </p:sp>
      <p:sp>
        <p:nvSpPr>
          <p:cNvPr id="5" name="Title 4">
            <a:extLst>
              <a:ext uri="{FF2B5EF4-FFF2-40B4-BE49-F238E27FC236}">
                <a16:creationId xmlns:a16="http://schemas.microsoft.com/office/drawing/2014/main" id="{3D915D93-3D42-065E-5889-D6512FC04D07}"/>
              </a:ext>
            </a:extLst>
          </p:cNvPr>
          <p:cNvSpPr>
            <a:spLocks noGrp="1"/>
          </p:cNvSpPr>
          <p:nvPr>
            <p:ph type="title"/>
          </p:nvPr>
        </p:nvSpPr>
        <p:spPr>
          <a:xfrm>
            <a:off x="417531" y="396000"/>
            <a:ext cx="24696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Master title style</a:t>
            </a:r>
          </a:p>
        </p:txBody>
      </p:sp>
      <p:sp>
        <p:nvSpPr>
          <p:cNvPr id="7" name="Text Placeholder 5">
            <a:extLst>
              <a:ext uri="{FF2B5EF4-FFF2-40B4-BE49-F238E27FC236}">
                <a16:creationId xmlns:a16="http://schemas.microsoft.com/office/drawing/2014/main" id="{22DA7900-C799-86E9-E337-DD7F16C91B75}"/>
              </a:ext>
            </a:extLst>
          </p:cNvPr>
          <p:cNvSpPr>
            <a:spLocks noGrp="1"/>
          </p:cNvSpPr>
          <p:nvPr>
            <p:ph type="body" sz="quarter" idx="10" hasCustomPrompt="1"/>
          </p:nvPr>
        </p:nvSpPr>
        <p:spPr>
          <a:xfrm>
            <a:off x="417599" y="763200"/>
            <a:ext cx="24696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3" name="Text Placeholder 12">
            <a:extLst>
              <a:ext uri="{FF2B5EF4-FFF2-40B4-BE49-F238E27FC236}">
                <a16:creationId xmlns:a16="http://schemas.microsoft.com/office/drawing/2014/main" id="{A60CF481-C9D5-F170-D944-99D1ADA24E37}"/>
              </a:ext>
            </a:extLst>
          </p:cNvPr>
          <p:cNvSpPr>
            <a:spLocks noGrp="1"/>
          </p:cNvSpPr>
          <p:nvPr>
            <p:ph type="body" sz="quarter" idx="15"/>
          </p:nvPr>
        </p:nvSpPr>
        <p:spPr>
          <a:xfrm>
            <a:off x="417338" y="1260000"/>
            <a:ext cx="24696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3F76E50B-EEF8-724F-1802-0488D70A46F4}"/>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6" name="TextBox 5">
            <a:extLst>
              <a:ext uri="{FF2B5EF4-FFF2-40B4-BE49-F238E27FC236}">
                <a16:creationId xmlns:a16="http://schemas.microsoft.com/office/drawing/2014/main" id="{2108539B-21D0-85E7-AB77-143ABD40EEB1}"/>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12" name="Straight Connector 11">
            <a:extLst>
              <a:ext uri="{FF2B5EF4-FFF2-40B4-BE49-F238E27FC236}">
                <a16:creationId xmlns:a16="http://schemas.microsoft.com/office/drawing/2014/main" id="{E33787D7-2EEE-AEBC-7FAF-892EC0B312DC}"/>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ooter Placeholder 2">
            <a:extLst>
              <a:ext uri="{FF2B5EF4-FFF2-40B4-BE49-F238E27FC236}">
                <a16:creationId xmlns:a16="http://schemas.microsoft.com/office/drawing/2014/main" id="{0CF5A558-51C2-73A4-9D8C-5A3B7422BE46}"/>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C31BECE7-632F-A19D-3778-9775805B791E}"/>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28573123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N Blue gree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97BECFD-8EA7-0689-338E-FF79734814C8}"/>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Graphic 5">
            <a:extLst>
              <a:ext uri="{FF2B5EF4-FFF2-40B4-BE49-F238E27FC236}">
                <a16:creationId xmlns:a16="http://schemas.microsoft.com/office/drawing/2014/main" id="{B8976C7B-2688-70F3-77A4-4D1113FB54EC}"/>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0"/>
            <a:ext cx="5144400" cy="5144400"/>
          </a:xfrm>
          <a:prstGeom prst="rect">
            <a:avLst/>
          </a:prstGeom>
        </p:spPr>
      </p:pic>
      <p:sp>
        <p:nvSpPr>
          <p:cNvPr id="5" name="Title 4">
            <a:extLst>
              <a:ext uri="{FF2B5EF4-FFF2-40B4-BE49-F238E27FC236}">
                <a16:creationId xmlns:a16="http://schemas.microsoft.com/office/drawing/2014/main" id="{1EF87F37-41EC-F109-B4C3-D44EE53A0A05}"/>
              </a:ext>
            </a:extLst>
          </p:cNvPr>
          <p:cNvSpPr>
            <a:spLocks noGrp="1"/>
          </p:cNvSpPr>
          <p:nvPr>
            <p:ph type="title" hasCustomPrompt="1"/>
          </p:nvPr>
        </p:nvSpPr>
        <p:spPr>
          <a:xfrm>
            <a:off x="3830398" y="719799"/>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bg1"/>
                </a:solidFill>
                <a:latin typeface="+mj-lt"/>
                <a:ea typeface="+mn-ea"/>
                <a:cs typeface="+mn-cs"/>
              </a:defRPr>
            </a:lvl1pPr>
          </a:lstStyle>
          <a:p>
            <a:r>
              <a:rPr lang="en-US" noProof="0"/>
              <a:t>Presentation</a:t>
            </a:r>
            <a:br>
              <a:rPr lang="en-US" noProof="0"/>
            </a:br>
            <a:r>
              <a:rPr lang="en-US" noProof="0"/>
              <a:t>Title (2 lines)</a:t>
            </a:r>
          </a:p>
        </p:txBody>
      </p:sp>
      <p:sp>
        <p:nvSpPr>
          <p:cNvPr id="7" name="Text Placeholder 3">
            <a:extLst>
              <a:ext uri="{FF2B5EF4-FFF2-40B4-BE49-F238E27FC236}">
                <a16:creationId xmlns:a16="http://schemas.microsoft.com/office/drawing/2014/main" id="{3D32AC0D-5511-1F2D-2A28-C259AC8BC58A}"/>
              </a:ext>
            </a:extLst>
          </p:cNvPr>
          <p:cNvSpPr>
            <a:spLocks noGrp="1"/>
          </p:cNvSpPr>
          <p:nvPr>
            <p:ph type="body" sz="quarter" idx="12" hasCustomPrompt="1"/>
          </p:nvPr>
        </p:nvSpPr>
        <p:spPr>
          <a:xfrm>
            <a:off x="3830399" y="2126098"/>
            <a:ext cx="4896000"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bg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pic>
        <p:nvPicPr>
          <p:cNvPr id="3" name="Graphic 2" descr="Nokia logo">
            <a:extLst>
              <a:ext uri="{FF2B5EF4-FFF2-40B4-BE49-F238E27FC236}">
                <a16:creationId xmlns:a16="http://schemas.microsoft.com/office/drawing/2014/main" id="{09469116-FBE9-F1CA-AA9E-3840A8AFBA62}"/>
              </a:ext>
              <a:ext uri="{C183D7F6-B498-43B3-948B-1728B52AA6E4}">
                <adec:decorative xmlns:adec="http://schemas.microsoft.com/office/drawing/2017/decorative" val="0"/>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37478" y="4472616"/>
            <a:ext cx="1368000" cy="308246"/>
          </a:xfrm>
          <a:prstGeom prst="rect">
            <a:avLst/>
          </a:prstGeom>
        </p:spPr>
      </p:pic>
      <p:sp>
        <p:nvSpPr>
          <p:cNvPr id="19" name="Slide Number Placeholder 5">
            <a:extLst>
              <a:ext uri="{FF2B5EF4-FFF2-40B4-BE49-F238E27FC236}">
                <a16:creationId xmlns:a16="http://schemas.microsoft.com/office/drawing/2014/main" id="{0AAD2976-396D-426A-A7C0-2D53F71491E3}"/>
              </a:ext>
            </a:extLst>
          </p:cNvPr>
          <p:cNvSpPr txBox="1">
            <a:spLocks/>
          </p:cNvSpPr>
          <p:nvPr userDrawn="1"/>
        </p:nvSpPr>
        <p:spPr>
          <a:xfrm>
            <a:off x="7833889"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8" name="TextBox 17">
            <a:extLst>
              <a:ext uri="{FF2B5EF4-FFF2-40B4-BE49-F238E27FC236}">
                <a16:creationId xmlns:a16="http://schemas.microsoft.com/office/drawing/2014/main" id="{3CB10A0F-2286-895A-B579-CB5D4386A2B7}"/>
              </a:ext>
            </a:extLst>
          </p:cNvPr>
          <p:cNvSpPr txBox="1"/>
          <p:nvPr userDrawn="1"/>
        </p:nvSpPr>
        <p:spPr>
          <a:xfrm>
            <a:off x="8094815"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2" name="Straight Connector 1">
            <a:extLst>
              <a:ext uri="{FF2B5EF4-FFF2-40B4-BE49-F238E27FC236}">
                <a16:creationId xmlns:a16="http://schemas.microsoft.com/office/drawing/2014/main" id="{DB9D0FD3-4F3E-5B54-794B-C1086A882A63}"/>
              </a:ext>
              <a:ext uri="{C183D7F6-B498-43B3-948B-1728B52AA6E4}">
                <adec:decorative xmlns:adec="http://schemas.microsoft.com/office/drawing/2017/decorative" val="1"/>
              </a:ext>
            </a:extLst>
          </p:cNvPr>
          <p:cNvCxnSpPr>
            <a:cxnSpLocks/>
          </p:cNvCxnSpPr>
          <p:nvPr userDrawn="1"/>
        </p:nvCxnSpPr>
        <p:spPr>
          <a:xfrm>
            <a:off x="7732699"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Footer Placeholder 2">
            <a:extLst>
              <a:ext uri="{FF2B5EF4-FFF2-40B4-BE49-F238E27FC236}">
                <a16:creationId xmlns:a16="http://schemas.microsoft.com/office/drawing/2014/main" id="{48039461-1E88-020F-5465-572B01F83560}"/>
              </a:ext>
            </a:extLst>
          </p:cNvPr>
          <p:cNvSpPr>
            <a:spLocks noGrp="1"/>
          </p:cNvSpPr>
          <p:nvPr>
            <p:ph type="ftr" sz="quarter" idx="3"/>
          </p:nvPr>
        </p:nvSpPr>
        <p:spPr>
          <a:xfrm>
            <a:off x="6024404" y="4860000"/>
            <a:ext cx="1584000" cy="122400"/>
          </a:xfrm>
          <a:prstGeom prst="rect">
            <a:avLst/>
          </a:prstGeom>
        </p:spPr>
        <p:txBody>
          <a:bodyPr vert="horz" lIns="0" tIns="0" rIns="0" bIns="0" rtlCol="0" anchor="b"/>
          <a:lstStyle>
            <a:lvl1pPr algn="r">
              <a:defRPr sz="800">
                <a:solidFill>
                  <a:schemeClr val="bg1"/>
                </a:solidFill>
              </a:defRPr>
            </a:lvl1pPr>
          </a:lstStyle>
          <a:p>
            <a:r>
              <a:rPr lang="en-US"/>
              <a:t>Apply a document ID (if applicable).</a:t>
            </a:r>
          </a:p>
        </p:txBody>
      </p:sp>
    </p:spTree>
    <p:extLst>
      <p:ext uri="{BB962C8B-B14F-4D97-AF65-F5344CB8AC3E}">
        <p14:creationId xmlns:p14="http://schemas.microsoft.com/office/powerpoint/2010/main" val="3293777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 N Purple blu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1E104F6-2E1E-CFDD-A69D-C115384F1598}"/>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Graphic 4">
            <a:extLst>
              <a:ext uri="{FF2B5EF4-FFF2-40B4-BE49-F238E27FC236}">
                <a16:creationId xmlns:a16="http://schemas.microsoft.com/office/drawing/2014/main" id="{0E27FD93-255E-C585-12C2-E99681C9BE50}"/>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900"/>
            <a:ext cx="5144400" cy="5144400"/>
          </a:xfrm>
          <a:prstGeom prst="rect">
            <a:avLst/>
          </a:prstGeom>
        </p:spPr>
      </p:pic>
      <p:sp>
        <p:nvSpPr>
          <p:cNvPr id="17" name="Title 4">
            <a:extLst>
              <a:ext uri="{FF2B5EF4-FFF2-40B4-BE49-F238E27FC236}">
                <a16:creationId xmlns:a16="http://schemas.microsoft.com/office/drawing/2014/main" id="{A1D3EB5E-6B70-AA5A-4340-53F0E0A0646D}"/>
              </a:ext>
            </a:extLst>
          </p:cNvPr>
          <p:cNvSpPr>
            <a:spLocks noGrp="1"/>
          </p:cNvSpPr>
          <p:nvPr>
            <p:ph type="title" hasCustomPrompt="1"/>
          </p:nvPr>
        </p:nvSpPr>
        <p:spPr>
          <a:xfrm>
            <a:off x="3830398" y="719799"/>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bg1"/>
                </a:solidFill>
                <a:latin typeface="+mj-lt"/>
                <a:ea typeface="+mn-ea"/>
                <a:cs typeface="+mn-cs"/>
              </a:defRPr>
            </a:lvl1pPr>
          </a:lstStyle>
          <a:p>
            <a:r>
              <a:rPr lang="en-US" noProof="0"/>
              <a:t>Presentation</a:t>
            </a:r>
            <a:br>
              <a:rPr lang="en-US" noProof="0"/>
            </a:br>
            <a:r>
              <a:rPr lang="en-US" noProof="0"/>
              <a:t>Title (2 lines)</a:t>
            </a:r>
          </a:p>
        </p:txBody>
      </p:sp>
      <p:sp>
        <p:nvSpPr>
          <p:cNvPr id="18" name="Text Placeholder 3">
            <a:extLst>
              <a:ext uri="{FF2B5EF4-FFF2-40B4-BE49-F238E27FC236}">
                <a16:creationId xmlns:a16="http://schemas.microsoft.com/office/drawing/2014/main" id="{0AF9AF4C-BE87-2184-CAE5-F141A4F930B6}"/>
              </a:ext>
            </a:extLst>
          </p:cNvPr>
          <p:cNvSpPr>
            <a:spLocks noGrp="1"/>
          </p:cNvSpPr>
          <p:nvPr>
            <p:ph type="body" sz="quarter" idx="12" hasCustomPrompt="1"/>
          </p:nvPr>
        </p:nvSpPr>
        <p:spPr>
          <a:xfrm>
            <a:off x="3830399" y="2126098"/>
            <a:ext cx="4896000"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bg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pic>
        <p:nvPicPr>
          <p:cNvPr id="7" name="Graphic 6" descr="Nokia logo">
            <a:extLst>
              <a:ext uri="{FF2B5EF4-FFF2-40B4-BE49-F238E27FC236}">
                <a16:creationId xmlns:a16="http://schemas.microsoft.com/office/drawing/2014/main" id="{6473A8D9-1E1F-2E3A-7D9E-D4269FE0E856}"/>
              </a:ext>
              <a:ext uri="{C183D7F6-B498-43B3-948B-1728B52AA6E4}">
                <adec:decorative xmlns:adec="http://schemas.microsoft.com/office/drawing/2017/decorative" val="0"/>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37478" y="4472616"/>
            <a:ext cx="1368000" cy="308246"/>
          </a:xfrm>
          <a:prstGeom prst="rect">
            <a:avLst/>
          </a:prstGeom>
        </p:spPr>
      </p:pic>
      <p:sp>
        <p:nvSpPr>
          <p:cNvPr id="2" name="Slide Number Placeholder 5">
            <a:extLst>
              <a:ext uri="{FF2B5EF4-FFF2-40B4-BE49-F238E27FC236}">
                <a16:creationId xmlns:a16="http://schemas.microsoft.com/office/drawing/2014/main" id="{3E000902-5E79-68DD-EDE6-D1CCC1EB987A}"/>
              </a:ext>
            </a:extLst>
          </p:cNvPr>
          <p:cNvSpPr txBox="1">
            <a:spLocks/>
          </p:cNvSpPr>
          <p:nvPr userDrawn="1"/>
        </p:nvSpPr>
        <p:spPr>
          <a:xfrm>
            <a:off x="7833889"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294AF00F-299D-DCF3-444D-7E48FA2060FD}"/>
              </a:ext>
            </a:extLst>
          </p:cNvPr>
          <p:cNvSpPr txBox="1"/>
          <p:nvPr userDrawn="1"/>
        </p:nvSpPr>
        <p:spPr>
          <a:xfrm>
            <a:off x="8094815"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4" name="Straight Connector 3">
            <a:extLst>
              <a:ext uri="{FF2B5EF4-FFF2-40B4-BE49-F238E27FC236}">
                <a16:creationId xmlns:a16="http://schemas.microsoft.com/office/drawing/2014/main" id="{A7997C35-F6E6-E03D-A775-D21FBE1A50E3}"/>
              </a:ext>
              <a:ext uri="{C183D7F6-B498-43B3-948B-1728B52AA6E4}">
                <adec:decorative xmlns:adec="http://schemas.microsoft.com/office/drawing/2017/decorative" val="1"/>
              </a:ext>
            </a:extLst>
          </p:cNvPr>
          <p:cNvCxnSpPr>
            <a:cxnSpLocks/>
          </p:cNvCxnSpPr>
          <p:nvPr userDrawn="1"/>
        </p:nvCxnSpPr>
        <p:spPr>
          <a:xfrm>
            <a:off x="7732699"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Footer Placeholder 2">
            <a:extLst>
              <a:ext uri="{FF2B5EF4-FFF2-40B4-BE49-F238E27FC236}">
                <a16:creationId xmlns:a16="http://schemas.microsoft.com/office/drawing/2014/main" id="{6122F36E-DBFF-3D65-481E-C07DA1F05047}"/>
              </a:ext>
            </a:extLst>
          </p:cNvPr>
          <p:cNvSpPr>
            <a:spLocks noGrp="1"/>
          </p:cNvSpPr>
          <p:nvPr>
            <p:ph type="ftr" sz="quarter" idx="3"/>
          </p:nvPr>
        </p:nvSpPr>
        <p:spPr>
          <a:xfrm>
            <a:off x="6024404" y="4860000"/>
            <a:ext cx="1584000" cy="122400"/>
          </a:xfrm>
          <a:prstGeom prst="rect">
            <a:avLst/>
          </a:prstGeom>
        </p:spPr>
        <p:txBody>
          <a:bodyPr vert="horz" lIns="0" tIns="0" rIns="0" bIns="0" rtlCol="0" anchor="b"/>
          <a:lstStyle>
            <a:lvl1pPr algn="r">
              <a:defRPr sz="800">
                <a:solidFill>
                  <a:schemeClr val="bg1"/>
                </a:solidFill>
              </a:defRPr>
            </a:lvl1pPr>
          </a:lstStyle>
          <a:p>
            <a:r>
              <a:rPr lang="en-US"/>
              <a:t>Apply a document ID (if applicable).</a:t>
            </a:r>
          </a:p>
        </p:txBody>
      </p:sp>
    </p:spTree>
    <p:extLst>
      <p:ext uri="{BB962C8B-B14F-4D97-AF65-F5344CB8AC3E}">
        <p14:creationId xmlns:p14="http://schemas.microsoft.com/office/powerpoint/2010/main" val="41922628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N P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C7D16BB-9265-7D3A-E136-8F028A9F864E}"/>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20" name="Graphic 19">
            <a:extLst>
              <a:ext uri="{FF2B5EF4-FFF2-40B4-BE49-F238E27FC236}">
                <a16:creationId xmlns:a16="http://schemas.microsoft.com/office/drawing/2014/main" id="{A7536232-7B28-DCFA-37A3-EEBA7365A539}"/>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0"/>
            <a:ext cx="5144400" cy="5144400"/>
          </a:xfrm>
          <a:prstGeom prst="rect">
            <a:avLst/>
          </a:prstGeom>
        </p:spPr>
      </p:pic>
      <p:sp>
        <p:nvSpPr>
          <p:cNvPr id="21" name="Title 4">
            <a:extLst>
              <a:ext uri="{FF2B5EF4-FFF2-40B4-BE49-F238E27FC236}">
                <a16:creationId xmlns:a16="http://schemas.microsoft.com/office/drawing/2014/main" id="{F0180981-7B7F-4D9A-87AD-960857227942}"/>
              </a:ext>
            </a:extLst>
          </p:cNvPr>
          <p:cNvSpPr>
            <a:spLocks noGrp="1"/>
          </p:cNvSpPr>
          <p:nvPr>
            <p:ph type="title" hasCustomPrompt="1"/>
          </p:nvPr>
        </p:nvSpPr>
        <p:spPr>
          <a:xfrm>
            <a:off x="3830398" y="719799"/>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bg1"/>
                </a:solidFill>
                <a:latin typeface="+mj-lt"/>
                <a:ea typeface="+mn-ea"/>
                <a:cs typeface="+mn-cs"/>
              </a:defRPr>
            </a:lvl1pPr>
          </a:lstStyle>
          <a:p>
            <a:r>
              <a:rPr lang="en-US" noProof="0"/>
              <a:t>Presentation</a:t>
            </a:r>
            <a:br>
              <a:rPr lang="en-US" noProof="0"/>
            </a:br>
            <a:r>
              <a:rPr lang="en-US" noProof="0"/>
              <a:t>Title (2 lines)</a:t>
            </a:r>
          </a:p>
        </p:txBody>
      </p:sp>
      <p:sp>
        <p:nvSpPr>
          <p:cNvPr id="22" name="Text Placeholder 3">
            <a:extLst>
              <a:ext uri="{FF2B5EF4-FFF2-40B4-BE49-F238E27FC236}">
                <a16:creationId xmlns:a16="http://schemas.microsoft.com/office/drawing/2014/main" id="{5C555545-3487-5A2F-B887-81AE17C8067F}"/>
              </a:ext>
            </a:extLst>
          </p:cNvPr>
          <p:cNvSpPr>
            <a:spLocks noGrp="1"/>
          </p:cNvSpPr>
          <p:nvPr>
            <p:ph type="body" sz="quarter" idx="12" hasCustomPrompt="1"/>
          </p:nvPr>
        </p:nvSpPr>
        <p:spPr>
          <a:xfrm>
            <a:off x="3830399" y="2126098"/>
            <a:ext cx="4896000"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bg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pic>
        <p:nvPicPr>
          <p:cNvPr id="8" name="Graphic 7" descr="Nokia logo">
            <a:extLst>
              <a:ext uri="{FF2B5EF4-FFF2-40B4-BE49-F238E27FC236}">
                <a16:creationId xmlns:a16="http://schemas.microsoft.com/office/drawing/2014/main" id="{E38B61BF-D739-BBD9-DF1D-6287976FB4E6}"/>
              </a:ext>
              <a:ext uri="{C183D7F6-B498-43B3-948B-1728B52AA6E4}">
                <adec:decorative xmlns:adec="http://schemas.microsoft.com/office/drawing/2017/decorative" val="0"/>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37478" y="4472616"/>
            <a:ext cx="1368000" cy="308246"/>
          </a:xfrm>
          <a:prstGeom prst="rect">
            <a:avLst/>
          </a:prstGeom>
        </p:spPr>
      </p:pic>
      <p:sp>
        <p:nvSpPr>
          <p:cNvPr id="2" name="Slide Number Placeholder 5">
            <a:extLst>
              <a:ext uri="{FF2B5EF4-FFF2-40B4-BE49-F238E27FC236}">
                <a16:creationId xmlns:a16="http://schemas.microsoft.com/office/drawing/2014/main" id="{D3B6AB73-247C-7753-E70A-46F30BB122CA}"/>
              </a:ext>
            </a:extLst>
          </p:cNvPr>
          <p:cNvSpPr txBox="1">
            <a:spLocks/>
          </p:cNvSpPr>
          <p:nvPr userDrawn="1"/>
        </p:nvSpPr>
        <p:spPr>
          <a:xfrm>
            <a:off x="7833889"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70405E22-E788-A068-7D1B-4691E27CC0C7}"/>
              </a:ext>
            </a:extLst>
          </p:cNvPr>
          <p:cNvSpPr txBox="1"/>
          <p:nvPr userDrawn="1"/>
        </p:nvSpPr>
        <p:spPr>
          <a:xfrm>
            <a:off x="8094815"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4" name="Straight Connector 3">
            <a:extLst>
              <a:ext uri="{FF2B5EF4-FFF2-40B4-BE49-F238E27FC236}">
                <a16:creationId xmlns:a16="http://schemas.microsoft.com/office/drawing/2014/main" id="{39737F70-793C-7B7A-6B94-2C17E590D17C}"/>
              </a:ext>
              <a:ext uri="{C183D7F6-B498-43B3-948B-1728B52AA6E4}">
                <adec:decorative xmlns:adec="http://schemas.microsoft.com/office/drawing/2017/decorative" val="1"/>
              </a:ext>
            </a:extLst>
          </p:cNvPr>
          <p:cNvCxnSpPr>
            <a:cxnSpLocks/>
          </p:cNvCxnSpPr>
          <p:nvPr userDrawn="1"/>
        </p:nvCxnSpPr>
        <p:spPr>
          <a:xfrm>
            <a:off x="7732699"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Footer Placeholder 2">
            <a:extLst>
              <a:ext uri="{FF2B5EF4-FFF2-40B4-BE49-F238E27FC236}">
                <a16:creationId xmlns:a16="http://schemas.microsoft.com/office/drawing/2014/main" id="{24FA11AC-1A20-7042-E171-134BF6BA9D5E}"/>
              </a:ext>
            </a:extLst>
          </p:cNvPr>
          <p:cNvSpPr>
            <a:spLocks noGrp="1"/>
          </p:cNvSpPr>
          <p:nvPr>
            <p:ph type="ftr" sz="quarter" idx="3"/>
          </p:nvPr>
        </p:nvSpPr>
        <p:spPr>
          <a:xfrm>
            <a:off x="6024404" y="4860000"/>
            <a:ext cx="1584000" cy="122400"/>
          </a:xfrm>
          <a:prstGeom prst="rect">
            <a:avLst/>
          </a:prstGeom>
        </p:spPr>
        <p:txBody>
          <a:bodyPr vert="horz" lIns="0" tIns="0" rIns="0" bIns="0" rtlCol="0" anchor="b"/>
          <a:lstStyle>
            <a:lvl1pPr algn="r">
              <a:defRPr sz="800">
                <a:solidFill>
                  <a:schemeClr val="bg1"/>
                </a:solidFill>
              </a:defRPr>
            </a:lvl1pPr>
          </a:lstStyle>
          <a:p>
            <a:r>
              <a:rPr lang="en-US"/>
              <a:t>Apply a document ID (if applicable).</a:t>
            </a:r>
          </a:p>
        </p:txBody>
      </p:sp>
    </p:spTree>
    <p:extLst>
      <p:ext uri="{BB962C8B-B14F-4D97-AF65-F5344CB8AC3E}">
        <p14:creationId xmlns:p14="http://schemas.microsoft.com/office/powerpoint/2010/main" val="18348538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N Whit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6585F427-7AA2-BA79-9FAB-3B20B348D66A}"/>
              </a:ext>
              <a:ext uri="{C183D7F6-B498-43B3-948B-1728B52AA6E4}">
                <adec:decorative xmlns:adec="http://schemas.microsoft.com/office/drawing/2017/decorative" val="1"/>
              </a:ext>
            </a:extLst>
          </p:cNvPr>
          <p:cNvSpPr/>
          <p:nvPr userDrawn="1"/>
        </p:nvSpPr>
        <p:spPr>
          <a:xfrm>
            <a:off x="0" y="-900"/>
            <a:ext cx="5144400" cy="5144400"/>
          </a:xfrm>
          <a:custGeom>
            <a:avLst/>
            <a:gdLst>
              <a:gd name="connsiteX0" fmla="*/ 0 w 5144400"/>
              <a:gd name="connsiteY0" fmla="*/ 0 h 5144400"/>
              <a:gd name="connsiteX1" fmla="*/ 0 w 5144400"/>
              <a:gd name="connsiteY1" fmla="*/ 5144400 h 5144400"/>
              <a:gd name="connsiteX2" fmla="*/ 794971 w 5144400"/>
              <a:gd name="connsiteY2" fmla="*/ 5144400 h 5144400"/>
              <a:gd name="connsiteX3" fmla="*/ 794971 w 5144400"/>
              <a:gd name="connsiteY3" fmla="*/ 1741594 h 5144400"/>
              <a:gd name="connsiteX4" fmla="*/ 5144400 w 5144400"/>
              <a:gd name="connsiteY4" fmla="*/ 5144400 h 5144400"/>
              <a:gd name="connsiteX5" fmla="*/ 5144400 w 5144400"/>
              <a:gd name="connsiteY5" fmla="*/ 4142850 h 5144400"/>
              <a:gd name="connsiteX6" fmla="*/ 0 w 5144400"/>
              <a:gd name="connsiteY6" fmla="*/ 0 h 514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44400" h="5144400">
                <a:moveTo>
                  <a:pt x="0" y="0"/>
                </a:moveTo>
                <a:lnTo>
                  <a:pt x="0" y="5144400"/>
                </a:lnTo>
                <a:cubicBezTo>
                  <a:pt x="0" y="5144400"/>
                  <a:pt x="794971" y="5144400"/>
                  <a:pt x="794971" y="5144400"/>
                </a:cubicBezTo>
                <a:lnTo>
                  <a:pt x="794971" y="1741594"/>
                </a:lnTo>
                <a:cubicBezTo>
                  <a:pt x="794971" y="1741594"/>
                  <a:pt x="5144400" y="5144400"/>
                  <a:pt x="5144400" y="5144400"/>
                </a:cubicBezTo>
                <a:lnTo>
                  <a:pt x="5144400" y="4142850"/>
                </a:lnTo>
                <a:lnTo>
                  <a:pt x="0" y="0"/>
                </a:lnTo>
                <a:close/>
              </a:path>
            </a:pathLst>
          </a:custGeom>
          <a:solidFill>
            <a:schemeClr val="accent1"/>
          </a:solidFill>
          <a:ln w="26789" cap="flat">
            <a:noFill/>
            <a:prstDash val="solid"/>
            <a:miter/>
          </a:ln>
        </p:spPr>
        <p:txBody>
          <a:bodyPr rtlCol="0" anchor="ctr"/>
          <a:lstStyle/>
          <a:p>
            <a:endParaRPr lang="en-US"/>
          </a:p>
        </p:txBody>
      </p:sp>
      <p:sp>
        <p:nvSpPr>
          <p:cNvPr id="21" name="Title 4">
            <a:extLst>
              <a:ext uri="{FF2B5EF4-FFF2-40B4-BE49-F238E27FC236}">
                <a16:creationId xmlns:a16="http://schemas.microsoft.com/office/drawing/2014/main" id="{D3CDCE65-9D09-8014-E0D4-FA37C5A40921}"/>
              </a:ext>
            </a:extLst>
          </p:cNvPr>
          <p:cNvSpPr>
            <a:spLocks noGrp="1"/>
          </p:cNvSpPr>
          <p:nvPr>
            <p:ph type="title" hasCustomPrompt="1"/>
          </p:nvPr>
        </p:nvSpPr>
        <p:spPr>
          <a:xfrm>
            <a:off x="3830398" y="719799"/>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accent1"/>
                </a:solidFill>
                <a:latin typeface="+mj-lt"/>
                <a:ea typeface="+mn-ea"/>
                <a:cs typeface="+mn-cs"/>
              </a:defRPr>
            </a:lvl1pPr>
          </a:lstStyle>
          <a:p>
            <a:r>
              <a:rPr lang="en-US" noProof="0"/>
              <a:t>Presentation</a:t>
            </a:r>
            <a:br>
              <a:rPr lang="en-US" noProof="0"/>
            </a:br>
            <a:r>
              <a:rPr lang="en-US" noProof="0"/>
              <a:t>Title (2 lines)</a:t>
            </a:r>
          </a:p>
        </p:txBody>
      </p:sp>
      <p:sp>
        <p:nvSpPr>
          <p:cNvPr id="22" name="Text Placeholder 3">
            <a:extLst>
              <a:ext uri="{FF2B5EF4-FFF2-40B4-BE49-F238E27FC236}">
                <a16:creationId xmlns:a16="http://schemas.microsoft.com/office/drawing/2014/main" id="{450AD0AE-26A9-7041-BAC9-7726260DC45A}"/>
              </a:ext>
            </a:extLst>
          </p:cNvPr>
          <p:cNvSpPr>
            <a:spLocks noGrp="1"/>
          </p:cNvSpPr>
          <p:nvPr>
            <p:ph type="body" sz="quarter" idx="12" hasCustomPrompt="1"/>
          </p:nvPr>
        </p:nvSpPr>
        <p:spPr>
          <a:xfrm>
            <a:off x="3830399" y="2126098"/>
            <a:ext cx="4896000"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accent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pic>
        <p:nvPicPr>
          <p:cNvPr id="10" name="Graphic 9" descr="Nokia logo">
            <a:extLst>
              <a:ext uri="{FF2B5EF4-FFF2-40B4-BE49-F238E27FC236}">
                <a16:creationId xmlns:a16="http://schemas.microsoft.com/office/drawing/2014/main" id="{B1A59803-7A75-C0A5-6357-07B64397DE31}"/>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37478" y="4472616"/>
            <a:ext cx="1368000" cy="308246"/>
          </a:xfrm>
          <a:prstGeom prst="rect">
            <a:avLst/>
          </a:prstGeom>
        </p:spPr>
      </p:pic>
      <p:sp>
        <p:nvSpPr>
          <p:cNvPr id="2" name="Slide Number Placeholder 5">
            <a:extLst>
              <a:ext uri="{FF2B5EF4-FFF2-40B4-BE49-F238E27FC236}">
                <a16:creationId xmlns:a16="http://schemas.microsoft.com/office/drawing/2014/main" id="{2D1F1ACA-B2CC-6213-A64C-F1F4C921EA09}"/>
              </a:ext>
            </a:extLst>
          </p:cNvPr>
          <p:cNvSpPr txBox="1">
            <a:spLocks/>
          </p:cNvSpPr>
          <p:nvPr userDrawn="1"/>
        </p:nvSpPr>
        <p:spPr>
          <a:xfrm>
            <a:off x="7833889"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7CF6261D-7C39-8E1B-28A1-AB06D9EF560C}"/>
              </a:ext>
            </a:extLst>
          </p:cNvPr>
          <p:cNvSpPr txBox="1"/>
          <p:nvPr userDrawn="1"/>
        </p:nvSpPr>
        <p:spPr>
          <a:xfrm>
            <a:off x="8094815"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4" name="Straight Connector 3">
            <a:extLst>
              <a:ext uri="{FF2B5EF4-FFF2-40B4-BE49-F238E27FC236}">
                <a16:creationId xmlns:a16="http://schemas.microsoft.com/office/drawing/2014/main" id="{6DD44AC8-CC38-BB07-936B-9439C1EA5023}"/>
              </a:ext>
              <a:ext uri="{C183D7F6-B498-43B3-948B-1728B52AA6E4}">
                <adec:decorative xmlns:adec="http://schemas.microsoft.com/office/drawing/2017/decorative" val="1"/>
              </a:ext>
            </a:extLst>
          </p:cNvPr>
          <p:cNvCxnSpPr>
            <a:cxnSpLocks/>
          </p:cNvCxnSpPr>
          <p:nvPr userDrawn="1"/>
        </p:nvCxnSpPr>
        <p:spPr>
          <a:xfrm>
            <a:off x="7732699"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ooter Placeholder 2">
            <a:extLst>
              <a:ext uri="{FF2B5EF4-FFF2-40B4-BE49-F238E27FC236}">
                <a16:creationId xmlns:a16="http://schemas.microsoft.com/office/drawing/2014/main" id="{AAD4BD85-FA72-F19E-ECCD-E6781E4417C0}"/>
              </a:ext>
            </a:extLst>
          </p:cNvPr>
          <p:cNvSpPr>
            <a:spLocks noGrp="1"/>
          </p:cNvSpPr>
          <p:nvPr>
            <p:ph type="ftr" sz="quarter" idx="3"/>
          </p:nvPr>
        </p:nvSpPr>
        <p:spPr>
          <a:xfrm>
            <a:off x="6024404" y="4860000"/>
            <a:ext cx="1584000" cy="122400"/>
          </a:xfrm>
          <a:prstGeom prst="rect">
            <a:avLst/>
          </a:prstGeom>
        </p:spPr>
        <p:txBody>
          <a:bodyPr vert="horz" lIns="0" tIns="0" rIns="0" bIns="0" rtlCol="0" anchor="b"/>
          <a:lstStyle>
            <a:lvl1pPr algn="r">
              <a:defRPr sz="800">
                <a:solidFill>
                  <a:schemeClr val="tx1"/>
                </a:solidFill>
              </a:defRPr>
            </a:lvl1pPr>
          </a:lstStyle>
          <a:p>
            <a:r>
              <a:rPr lang="en-US"/>
              <a:t>Apply a document ID (if applicable).</a:t>
            </a:r>
          </a:p>
        </p:txBody>
      </p:sp>
    </p:spTree>
    <p:extLst>
      <p:ext uri="{BB962C8B-B14F-4D97-AF65-F5344CB8AC3E}">
        <p14:creationId xmlns:p14="http://schemas.microsoft.com/office/powerpoint/2010/main" val="31011488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O Blue gree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8A7CBB0-A767-7247-8638-81BC366967B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13" name="Graphic 12">
            <a:extLst>
              <a:ext uri="{FF2B5EF4-FFF2-40B4-BE49-F238E27FC236}">
                <a16:creationId xmlns:a16="http://schemas.microsoft.com/office/drawing/2014/main" id="{8CEF710E-39E1-082B-B52C-E37B4EEF550E}"/>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25034"/>
          <a:stretch/>
        </p:blipFill>
        <p:spPr>
          <a:xfrm>
            <a:off x="5126775" y="-4796"/>
            <a:ext cx="4017225" cy="5144400"/>
          </a:xfrm>
          <a:prstGeom prst="rect">
            <a:avLst/>
          </a:prstGeom>
        </p:spPr>
      </p:pic>
      <p:sp>
        <p:nvSpPr>
          <p:cNvPr id="9" name="Title 4">
            <a:extLst>
              <a:ext uri="{FF2B5EF4-FFF2-40B4-BE49-F238E27FC236}">
                <a16:creationId xmlns:a16="http://schemas.microsoft.com/office/drawing/2014/main" id="{9A3B12B3-A799-7EB4-75DA-BC0A7D70161D}"/>
              </a:ext>
            </a:extLst>
          </p:cNvPr>
          <p:cNvSpPr>
            <a:spLocks noGrp="1"/>
          </p:cNvSpPr>
          <p:nvPr>
            <p:ph type="title" hasCustomPrompt="1"/>
          </p:nvPr>
        </p:nvSpPr>
        <p:spPr>
          <a:xfrm>
            <a:off x="417531" y="900000"/>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bg1"/>
                </a:solidFill>
                <a:latin typeface="+mj-lt"/>
                <a:ea typeface="+mn-ea"/>
                <a:cs typeface="+mn-cs"/>
              </a:defRPr>
            </a:lvl1pPr>
          </a:lstStyle>
          <a:p>
            <a:r>
              <a:rPr lang="en-US" noProof="0"/>
              <a:t>Presentation</a:t>
            </a:r>
            <a:br>
              <a:rPr lang="en-US" noProof="0"/>
            </a:br>
            <a:r>
              <a:rPr lang="en-US" noProof="0"/>
              <a:t>Title (2 lines)</a:t>
            </a:r>
          </a:p>
        </p:txBody>
      </p:sp>
      <p:sp>
        <p:nvSpPr>
          <p:cNvPr id="10" name="Text Placeholder 3">
            <a:extLst>
              <a:ext uri="{FF2B5EF4-FFF2-40B4-BE49-F238E27FC236}">
                <a16:creationId xmlns:a16="http://schemas.microsoft.com/office/drawing/2014/main" id="{BEDD8338-5A64-469A-E2DB-DF91FC185624}"/>
              </a:ext>
            </a:extLst>
          </p:cNvPr>
          <p:cNvSpPr>
            <a:spLocks noGrp="1"/>
          </p:cNvSpPr>
          <p:nvPr>
            <p:ph type="body" sz="quarter" idx="12" hasCustomPrompt="1"/>
          </p:nvPr>
        </p:nvSpPr>
        <p:spPr>
          <a:xfrm>
            <a:off x="417531" y="2340000"/>
            <a:ext cx="3909884"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bg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sp>
        <p:nvSpPr>
          <p:cNvPr id="19" name="Slide Number Placeholder 5">
            <a:extLst>
              <a:ext uri="{FF2B5EF4-FFF2-40B4-BE49-F238E27FC236}">
                <a16:creationId xmlns:a16="http://schemas.microsoft.com/office/drawing/2014/main" id="{0A910EA0-FECD-D7DE-120C-8BC301ED58FF}"/>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8" name="TextBox 17">
            <a:extLst>
              <a:ext uri="{FF2B5EF4-FFF2-40B4-BE49-F238E27FC236}">
                <a16:creationId xmlns:a16="http://schemas.microsoft.com/office/drawing/2014/main" id="{8BB79C81-C7D6-4DE3-0A04-D7E02DD8C665}"/>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pic>
        <p:nvPicPr>
          <p:cNvPr id="2" name="Graphic 1" descr="Nokia logo">
            <a:extLst>
              <a:ext uri="{FF2B5EF4-FFF2-40B4-BE49-F238E27FC236}">
                <a16:creationId xmlns:a16="http://schemas.microsoft.com/office/drawing/2014/main" id="{1921672E-D869-7D2B-159D-F174AB26977E}"/>
              </a:ext>
              <a:ext uri="{C183D7F6-B498-43B3-948B-1728B52AA6E4}">
                <adec:decorative xmlns:adec="http://schemas.microsoft.com/office/drawing/2017/decorative" val="0"/>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81148" y="2417035"/>
            <a:ext cx="1368000" cy="308246"/>
          </a:xfrm>
          <a:prstGeom prst="rect">
            <a:avLst/>
          </a:prstGeom>
        </p:spPr>
      </p:pic>
      <p:cxnSp>
        <p:nvCxnSpPr>
          <p:cNvPr id="3" name="Straight Connector 2">
            <a:extLst>
              <a:ext uri="{FF2B5EF4-FFF2-40B4-BE49-F238E27FC236}">
                <a16:creationId xmlns:a16="http://schemas.microsoft.com/office/drawing/2014/main" id="{337A89AD-7B24-0F1C-9390-D60F536E402D}"/>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Footer Placeholder 2">
            <a:extLst>
              <a:ext uri="{FF2B5EF4-FFF2-40B4-BE49-F238E27FC236}">
                <a16:creationId xmlns:a16="http://schemas.microsoft.com/office/drawing/2014/main" id="{7D3C6DA3-CF65-D1B6-EDC6-0E9A4CD0492B}"/>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spTree>
    <p:extLst>
      <p:ext uri="{BB962C8B-B14F-4D97-AF65-F5344CB8AC3E}">
        <p14:creationId xmlns:p14="http://schemas.microsoft.com/office/powerpoint/2010/main" val="2066292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 O Blue pink">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7370059-157B-625C-8521-D3FCF8A22DA8}"/>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14" name="Graphic 13">
            <a:extLst>
              <a:ext uri="{FF2B5EF4-FFF2-40B4-BE49-F238E27FC236}">
                <a16:creationId xmlns:a16="http://schemas.microsoft.com/office/drawing/2014/main" id="{F41E3DBD-A4E2-6EF5-8073-EED87395D74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25034"/>
          <a:stretch/>
        </p:blipFill>
        <p:spPr>
          <a:xfrm>
            <a:off x="5126775" y="-4796"/>
            <a:ext cx="4017225" cy="5144400"/>
          </a:xfrm>
          <a:prstGeom prst="rect">
            <a:avLst/>
          </a:prstGeom>
        </p:spPr>
      </p:pic>
      <p:sp>
        <p:nvSpPr>
          <p:cNvPr id="18" name="Title 4">
            <a:extLst>
              <a:ext uri="{FF2B5EF4-FFF2-40B4-BE49-F238E27FC236}">
                <a16:creationId xmlns:a16="http://schemas.microsoft.com/office/drawing/2014/main" id="{CA265AEB-E893-7C5A-2089-F8668DD28ED9}"/>
              </a:ext>
            </a:extLst>
          </p:cNvPr>
          <p:cNvSpPr>
            <a:spLocks noGrp="1"/>
          </p:cNvSpPr>
          <p:nvPr>
            <p:ph type="title" hasCustomPrompt="1"/>
          </p:nvPr>
        </p:nvSpPr>
        <p:spPr>
          <a:xfrm>
            <a:off x="417531" y="900000"/>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bg1"/>
                </a:solidFill>
                <a:latin typeface="+mj-lt"/>
                <a:ea typeface="+mn-ea"/>
                <a:cs typeface="+mn-cs"/>
              </a:defRPr>
            </a:lvl1pPr>
          </a:lstStyle>
          <a:p>
            <a:r>
              <a:rPr lang="en-US" noProof="0"/>
              <a:t>Presentation</a:t>
            </a:r>
            <a:br>
              <a:rPr lang="en-US" noProof="0"/>
            </a:br>
            <a:r>
              <a:rPr lang="en-US" noProof="0"/>
              <a:t>Title (2 lines)</a:t>
            </a:r>
          </a:p>
        </p:txBody>
      </p:sp>
      <p:sp>
        <p:nvSpPr>
          <p:cNvPr id="19" name="Text Placeholder 3">
            <a:extLst>
              <a:ext uri="{FF2B5EF4-FFF2-40B4-BE49-F238E27FC236}">
                <a16:creationId xmlns:a16="http://schemas.microsoft.com/office/drawing/2014/main" id="{89A21839-5A3E-48C8-8C8A-66E6CF919C97}"/>
              </a:ext>
            </a:extLst>
          </p:cNvPr>
          <p:cNvSpPr>
            <a:spLocks noGrp="1"/>
          </p:cNvSpPr>
          <p:nvPr>
            <p:ph type="body" sz="quarter" idx="12" hasCustomPrompt="1"/>
          </p:nvPr>
        </p:nvSpPr>
        <p:spPr>
          <a:xfrm>
            <a:off x="417531" y="2340000"/>
            <a:ext cx="3909884"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bg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sp>
        <p:nvSpPr>
          <p:cNvPr id="17" name="Slide Number Placeholder 5">
            <a:extLst>
              <a:ext uri="{FF2B5EF4-FFF2-40B4-BE49-F238E27FC236}">
                <a16:creationId xmlns:a16="http://schemas.microsoft.com/office/drawing/2014/main" id="{17E9E3A5-43FE-813E-B36E-00A287E16B3E}"/>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1" name="TextBox 10">
            <a:extLst>
              <a:ext uri="{FF2B5EF4-FFF2-40B4-BE49-F238E27FC236}">
                <a16:creationId xmlns:a16="http://schemas.microsoft.com/office/drawing/2014/main" id="{79647D8A-35E4-5375-137D-AE3FBB59F9F8}"/>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pic>
        <p:nvPicPr>
          <p:cNvPr id="6" name="Graphic 5" descr="Nokia logo">
            <a:extLst>
              <a:ext uri="{FF2B5EF4-FFF2-40B4-BE49-F238E27FC236}">
                <a16:creationId xmlns:a16="http://schemas.microsoft.com/office/drawing/2014/main" id="{3159A364-3F53-49BA-50D6-FD0686E3293E}"/>
              </a:ext>
              <a:ext uri="{C183D7F6-B498-43B3-948B-1728B52AA6E4}">
                <adec:decorative xmlns:adec="http://schemas.microsoft.com/office/drawing/2017/decorative" val="0"/>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81148" y="2417035"/>
            <a:ext cx="1368000" cy="308246"/>
          </a:xfrm>
          <a:prstGeom prst="rect">
            <a:avLst/>
          </a:prstGeom>
        </p:spPr>
      </p:pic>
      <p:cxnSp>
        <p:nvCxnSpPr>
          <p:cNvPr id="2" name="Straight Connector 1">
            <a:extLst>
              <a:ext uri="{FF2B5EF4-FFF2-40B4-BE49-F238E27FC236}">
                <a16:creationId xmlns:a16="http://schemas.microsoft.com/office/drawing/2014/main" id="{76ED5570-33AF-E585-06D6-49776AB66A4E}"/>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Footer Placeholder 2">
            <a:extLst>
              <a:ext uri="{FF2B5EF4-FFF2-40B4-BE49-F238E27FC236}">
                <a16:creationId xmlns:a16="http://schemas.microsoft.com/office/drawing/2014/main" id="{0E47229A-ECBC-8CDF-C3CD-CDACB5C860EE}"/>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spTree>
    <p:extLst>
      <p:ext uri="{BB962C8B-B14F-4D97-AF65-F5344CB8AC3E}">
        <p14:creationId xmlns:p14="http://schemas.microsoft.com/office/powerpoint/2010/main" val="31897162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 O Blue green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A20ED13-DCC3-ED6C-4FB2-2B64E7F0411B}"/>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16" name="Graphic 15">
            <a:extLst>
              <a:ext uri="{FF2B5EF4-FFF2-40B4-BE49-F238E27FC236}">
                <a16:creationId xmlns:a16="http://schemas.microsoft.com/office/drawing/2014/main" id="{B9438AB4-120A-6B68-C6A3-6BD51CF52D24}"/>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25034"/>
          <a:stretch/>
        </p:blipFill>
        <p:spPr>
          <a:xfrm>
            <a:off x="5126775" y="-4796"/>
            <a:ext cx="4017225" cy="5144400"/>
          </a:xfrm>
          <a:prstGeom prst="rect">
            <a:avLst/>
          </a:prstGeom>
        </p:spPr>
      </p:pic>
      <p:sp>
        <p:nvSpPr>
          <p:cNvPr id="6" name="Title 4">
            <a:extLst>
              <a:ext uri="{FF2B5EF4-FFF2-40B4-BE49-F238E27FC236}">
                <a16:creationId xmlns:a16="http://schemas.microsoft.com/office/drawing/2014/main" id="{D06AC820-889D-342D-C4F1-65579046FEB3}"/>
              </a:ext>
            </a:extLst>
          </p:cNvPr>
          <p:cNvSpPr>
            <a:spLocks noGrp="1"/>
          </p:cNvSpPr>
          <p:nvPr>
            <p:ph type="title" hasCustomPrompt="1"/>
          </p:nvPr>
        </p:nvSpPr>
        <p:spPr>
          <a:xfrm>
            <a:off x="417531" y="900000"/>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bg1"/>
                </a:solidFill>
                <a:latin typeface="+mj-lt"/>
                <a:ea typeface="+mn-ea"/>
                <a:cs typeface="+mn-cs"/>
              </a:defRPr>
            </a:lvl1pPr>
          </a:lstStyle>
          <a:p>
            <a:r>
              <a:rPr lang="en-US" noProof="0"/>
              <a:t>Presentation</a:t>
            </a:r>
            <a:br>
              <a:rPr lang="en-US" noProof="0"/>
            </a:br>
            <a:r>
              <a:rPr lang="en-US" noProof="0"/>
              <a:t>Title (2 lines)</a:t>
            </a:r>
          </a:p>
        </p:txBody>
      </p:sp>
      <p:sp>
        <p:nvSpPr>
          <p:cNvPr id="10" name="Text Placeholder 3">
            <a:extLst>
              <a:ext uri="{FF2B5EF4-FFF2-40B4-BE49-F238E27FC236}">
                <a16:creationId xmlns:a16="http://schemas.microsoft.com/office/drawing/2014/main" id="{38C0E4A4-2F9E-C493-382A-9CBF0ED8AD5E}"/>
              </a:ext>
            </a:extLst>
          </p:cNvPr>
          <p:cNvSpPr>
            <a:spLocks noGrp="1"/>
          </p:cNvSpPr>
          <p:nvPr>
            <p:ph type="body" sz="quarter" idx="12" hasCustomPrompt="1"/>
          </p:nvPr>
        </p:nvSpPr>
        <p:spPr>
          <a:xfrm>
            <a:off x="417531" y="2340000"/>
            <a:ext cx="3909884"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bg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sp>
        <p:nvSpPr>
          <p:cNvPr id="4" name="TextBox 3">
            <a:extLst>
              <a:ext uri="{FF2B5EF4-FFF2-40B4-BE49-F238E27FC236}">
                <a16:creationId xmlns:a16="http://schemas.microsoft.com/office/drawing/2014/main" id="{5054EB9F-8927-A3FE-8B84-2A5DA2E7EB1F}"/>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5" name="Slide Number Placeholder 5">
            <a:extLst>
              <a:ext uri="{FF2B5EF4-FFF2-40B4-BE49-F238E27FC236}">
                <a16:creationId xmlns:a16="http://schemas.microsoft.com/office/drawing/2014/main" id="{E1049C86-481E-BCA9-382A-A561EA22CA19}"/>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pic>
        <p:nvPicPr>
          <p:cNvPr id="7" name="Graphic 6" descr="Nokia logo">
            <a:extLst>
              <a:ext uri="{FF2B5EF4-FFF2-40B4-BE49-F238E27FC236}">
                <a16:creationId xmlns:a16="http://schemas.microsoft.com/office/drawing/2014/main" id="{A036063D-3B25-4CF1-DB6F-72093DB7B48A}"/>
              </a:ext>
              <a:ext uri="{C183D7F6-B498-43B3-948B-1728B52AA6E4}">
                <adec:decorative xmlns:adec="http://schemas.microsoft.com/office/drawing/2017/decorative" val="0"/>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81148" y="2417035"/>
            <a:ext cx="1368000" cy="308246"/>
          </a:xfrm>
          <a:prstGeom prst="rect">
            <a:avLst/>
          </a:prstGeom>
        </p:spPr>
      </p:pic>
      <p:cxnSp>
        <p:nvCxnSpPr>
          <p:cNvPr id="2" name="Straight Connector 1">
            <a:extLst>
              <a:ext uri="{FF2B5EF4-FFF2-40B4-BE49-F238E27FC236}">
                <a16:creationId xmlns:a16="http://schemas.microsoft.com/office/drawing/2014/main" id="{A2FA8438-DF78-F039-D397-23C21373E1ED}"/>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Footer Placeholder 2">
            <a:extLst>
              <a:ext uri="{FF2B5EF4-FFF2-40B4-BE49-F238E27FC236}">
                <a16:creationId xmlns:a16="http://schemas.microsoft.com/office/drawing/2014/main" id="{19F03325-04C1-57F1-4467-810BC9C2D137}"/>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spTree>
    <p:extLst>
      <p:ext uri="{BB962C8B-B14F-4D97-AF65-F5344CB8AC3E}">
        <p14:creationId xmlns:p14="http://schemas.microsoft.com/office/powerpoint/2010/main" val="24185318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O Whit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7D5AF06-6AF8-9002-BEDC-176CB57496A1}"/>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25084"/>
          <a:stretch/>
        </p:blipFill>
        <p:spPr>
          <a:xfrm>
            <a:off x="5126775" y="0"/>
            <a:ext cx="4017225" cy="5143500"/>
          </a:xfrm>
          <a:prstGeom prst="rect">
            <a:avLst/>
          </a:prstGeom>
        </p:spPr>
      </p:pic>
      <p:sp>
        <p:nvSpPr>
          <p:cNvPr id="14" name="Title 4">
            <a:extLst>
              <a:ext uri="{FF2B5EF4-FFF2-40B4-BE49-F238E27FC236}">
                <a16:creationId xmlns:a16="http://schemas.microsoft.com/office/drawing/2014/main" id="{2EB43E8F-27C8-8759-7A98-CAA935E7823A}"/>
              </a:ext>
            </a:extLst>
          </p:cNvPr>
          <p:cNvSpPr>
            <a:spLocks noGrp="1"/>
          </p:cNvSpPr>
          <p:nvPr>
            <p:ph type="title" hasCustomPrompt="1"/>
          </p:nvPr>
        </p:nvSpPr>
        <p:spPr>
          <a:xfrm>
            <a:off x="417531" y="900000"/>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accent1"/>
                </a:solidFill>
                <a:latin typeface="+mj-lt"/>
                <a:ea typeface="+mn-ea"/>
                <a:cs typeface="+mn-cs"/>
              </a:defRPr>
            </a:lvl1pPr>
          </a:lstStyle>
          <a:p>
            <a:r>
              <a:rPr lang="en-US" noProof="0"/>
              <a:t>Presentation</a:t>
            </a:r>
            <a:br>
              <a:rPr lang="en-US" noProof="0"/>
            </a:br>
            <a:r>
              <a:rPr lang="en-US" noProof="0"/>
              <a:t>Title (2 lines)</a:t>
            </a:r>
          </a:p>
        </p:txBody>
      </p:sp>
      <p:sp>
        <p:nvSpPr>
          <p:cNvPr id="15" name="Text Placeholder 3">
            <a:extLst>
              <a:ext uri="{FF2B5EF4-FFF2-40B4-BE49-F238E27FC236}">
                <a16:creationId xmlns:a16="http://schemas.microsoft.com/office/drawing/2014/main" id="{CE8D2D46-B066-616E-7306-CE64233C730C}"/>
              </a:ext>
            </a:extLst>
          </p:cNvPr>
          <p:cNvSpPr>
            <a:spLocks noGrp="1"/>
          </p:cNvSpPr>
          <p:nvPr>
            <p:ph type="body" sz="quarter" idx="12" hasCustomPrompt="1"/>
          </p:nvPr>
        </p:nvSpPr>
        <p:spPr>
          <a:xfrm>
            <a:off x="417531" y="2340000"/>
            <a:ext cx="3909884"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accent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sp>
        <p:nvSpPr>
          <p:cNvPr id="6" name="Slide Number Placeholder 5">
            <a:extLst>
              <a:ext uri="{FF2B5EF4-FFF2-40B4-BE49-F238E27FC236}">
                <a16:creationId xmlns:a16="http://schemas.microsoft.com/office/drawing/2014/main" id="{D74832A1-1A29-5A85-3CD7-02108B35D949}"/>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5" name="TextBox 4">
            <a:extLst>
              <a:ext uri="{FF2B5EF4-FFF2-40B4-BE49-F238E27FC236}">
                <a16:creationId xmlns:a16="http://schemas.microsoft.com/office/drawing/2014/main" id="{0A7A7115-EA83-4FF6-C9AA-23524B051F64}"/>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pic>
        <p:nvPicPr>
          <p:cNvPr id="2" name="Graphic 1" descr="Nokia logo">
            <a:extLst>
              <a:ext uri="{FF2B5EF4-FFF2-40B4-BE49-F238E27FC236}">
                <a16:creationId xmlns:a16="http://schemas.microsoft.com/office/drawing/2014/main" id="{1256B8AB-F671-364A-E851-3FD12238AA67}"/>
              </a:ext>
              <a:ext uri="{C183D7F6-B498-43B3-948B-1728B52AA6E4}">
                <adec:decorative xmlns:adec="http://schemas.microsoft.com/office/drawing/2017/decorative" val="0"/>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81148" y="2417035"/>
            <a:ext cx="1368000" cy="308246"/>
          </a:xfrm>
          <a:prstGeom prst="rect">
            <a:avLst/>
          </a:prstGeom>
        </p:spPr>
      </p:pic>
      <p:cxnSp>
        <p:nvCxnSpPr>
          <p:cNvPr id="3" name="Straight Connector 2">
            <a:extLst>
              <a:ext uri="{FF2B5EF4-FFF2-40B4-BE49-F238E27FC236}">
                <a16:creationId xmlns:a16="http://schemas.microsoft.com/office/drawing/2014/main" id="{56D324B9-0488-25C4-6C02-21CDB76CA9CB}"/>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Footer Placeholder 2">
            <a:extLst>
              <a:ext uri="{FF2B5EF4-FFF2-40B4-BE49-F238E27FC236}">
                <a16:creationId xmlns:a16="http://schemas.microsoft.com/office/drawing/2014/main" id="{D939F67F-E63F-3007-9E61-AE5A615B22D7}"/>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Apply a document ID (if applicable).</a:t>
            </a:r>
          </a:p>
        </p:txBody>
      </p:sp>
    </p:spTree>
    <p:extLst>
      <p:ext uri="{BB962C8B-B14F-4D97-AF65-F5344CB8AC3E}">
        <p14:creationId xmlns:p14="http://schemas.microsoft.com/office/powerpoint/2010/main" val="16660111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 K Red orang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8FCEB48-BE41-308F-33AB-94163C02BF56}"/>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10" name="Graphic 9">
            <a:extLst>
              <a:ext uri="{FF2B5EF4-FFF2-40B4-BE49-F238E27FC236}">
                <a16:creationId xmlns:a16="http://schemas.microsoft.com/office/drawing/2014/main" id="{193793F7-1073-3781-E44D-DD541B786672}"/>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18818"/>
          <a:stretch/>
        </p:blipFill>
        <p:spPr>
          <a:xfrm>
            <a:off x="4967656" y="0"/>
            <a:ext cx="4176344" cy="5144400"/>
          </a:xfrm>
          <a:prstGeom prst="rect">
            <a:avLst/>
          </a:prstGeom>
        </p:spPr>
      </p:pic>
      <p:sp>
        <p:nvSpPr>
          <p:cNvPr id="17" name="Title 4">
            <a:extLst>
              <a:ext uri="{FF2B5EF4-FFF2-40B4-BE49-F238E27FC236}">
                <a16:creationId xmlns:a16="http://schemas.microsoft.com/office/drawing/2014/main" id="{4A761E77-5CBD-451F-FA38-EA3EF19CE9E8}"/>
              </a:ext>
            </a:extLst>
          </p:cNvPr>
          <p:cNvSpPr>
            <a:spLocks noGrp="1"/>
          </p:cNvSpPr>
          <p:nvPr>
            <p:ph type="title" hasCustomPrompt="1"/>
          </p:nvPr>
        </p:nvSpPr>
        <p:spPr>
          <a:xfrm>
            <a:off x="417531" y="1634673"/>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bg1"/>
                </a:solidFill>
                <a:latin typeface="+mj-lt"/>
                <a:ea typeface="+mn-ea"/>
                <a:cs typeface="+mn-cs"/>
              </a:defRPr>
            </a:lvl1pPr>
          </a:lstStyle>
          <a:p>
            <a:r>
              <a:rPr lang="en-US" noProof="0"/>
              <a:t>Presentation</a:t>
            </a:r>
            <a:br>
              <a:rPr lang="en-US" noProof="0"/>
            </a:br>
            <a:r>
              <a:rPr lang="en-US" noProof="0"/>
              <a:t>Title (2 lines)</a:t>
            </a:r>
          </a:p>
        </p:txBody>
      </p:sp>
      <p:sp>
        <p:nvSpPr>
          <p:cNvPr id="18" name="Text Placeholder 3">
            <a:extLst>
              <a:ext uri="{FF2B5EF4-FFF2-40B4-BE49-F238E27FC236}">
                <a16:creationId xmlns:a16="http://schemas.microsoft.com/office/drawing/2014/main" id="{1349CF4D-C3F5-69B9-4227-EC331C16F094}"/>
              </a:ext>
            </a:extLst>
          </p:cNvPr>
          <p:cNvSpPr>
            <a:spLocks noGrp="1"/>
          </p:cNvSpPr>
          <p:nvPr>
            <p:ph type="body" sz="quarter" idx="12" hasCustomPrompt="1"/>
          </p:nvPr>
        </p:nvSpPr>
        <p:spPr>
          <a:xfrm>
            <a:off x="417531" y="3059710"/>
            <a:ext cx="3909884"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bg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sp>
        <p:nvSpPr>
          <p:cNvPr id="13" name="Slide Number Placeholder 5">
            <a:extLst>
              <a:ext uri="{FF2B5EF4-FFF2-40B4-BE49-F238E27FC236}">
                <a16:creationId xmlns:a16="http://schemas.microsoft.com/office/drawing/2014/main" id="{4885AEDB-ED41-584E-391C-1747DAD5043C}"/>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 name="TextBox 1">
            <a:extLst>
              <a:ext uri="{FF2B5EF4-FFF2-40B4-BE49-F238E27FC236}">
                <a16:creationId xmlns:a16="http://schemas.microsoft.com/office/drawing/2014/main" id="{DF372165-1480-FF4B-FD8E-0169E8CD1957}"/>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pic>
        <p:nvPicPr>
          <p:cNvPr id="3" name="Graphic 2" descr="Nokia logo">
            <a:extLst>
              <a:ext uri="{FF2B5EF4-FFF2-40B4-BE49-F238E27FC236}">
                <a16:creationId xmlns:a16="http://schemas.microsoft.com/office/drawing/2014/main" id="{074773A7-3EAC-2961-24D3-842784349AA5}"/>
              </a:ext>
              <a:ext uri="{C183D7F6-B498-43B3-948B-1728B52AA6E4}">
                <adec:decorative xmlns:adec="http://schemas.microsoft.com/office/drawing/2017/decorative" val="0"/>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02120" y="2417035"/>
            <a:ext cx="1368000" cy="308246"/>
          </a:xfrm>
          <a:prstGeom prst="rect">
            <a:avLst/>
          </a:prstGeom>
        </p:spPr>
      </p:pic>
      <p:cxnSp>
        <p:nvCxnSpPr>
          <p:cNvPr id="4" name="Straight Connector 3">
            <a:extLst>
              <a:ext uri="{FF2B5EF4-FFF2-40B4-BE49-F238E27FC236}">
                <a16:creationId xmlns:a16="http://schemas.microsoft.com/office/drawing/2014/main" id="{672F3A2B-DE53-6997-A07B-BDEA9BFEC5BA}"/>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Footer Placeholder 2">
            <a:extLst>
              <a:ext uri="{FF2B5EF4-FFF2-40B4-BE49-F238E27FC236}">
                <a16:creationId xmlns:a16="http://schemas.microsoft.com/office/drawing/2014/main" id="{EB5675EA-5501-292C-52EA-861B649A9CA2}"/>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spTree>
    <p:extLst>
      <p:ext uri="{BB962C8B-B14F-4D97-AF65-F5344CB8AC3E}">
        <p14:creationId xmlns:p14="http://schemas.microsoft.com/office/powerpoint/2010/main" val="985140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2.2 Title dar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4">
            <a:extLst>
              <a:ext uri="{FF2B5EF4-FFF2-40B4-BE49-F238E27FC236}">
                <a16:creationId xmlns:a16="http://schemas.microsoft.com/office/drawing/2014/main" id="{3F610624-27D3-5359-FFFC-D7E326DE60DF}"/>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dirty="0"/>
              <a:t>Click to edit headline</a:t>
            </a:r>
          </a:p>
        </p:txBody>
      </p:sp>
      <p:sp>
        <p:nvSpPr>
          <p:cNvPr id="11" name="Text Placeholder 5">
            <a:extLst>
              <a:ext uri="{FF2B5EF4-FFF2-40B4-BE49-F238E27FC236}">
                <a16:creationId xmlns:a16="http://schemas.microsoft.com/office/drawing/2014/main" id="{B634223B-F986-07AA-CBE2-6EF6BD27C3A5}"/>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dirty="0"/>
              <a:t>Click to edit Sub headline</a:t>
            </a:r>
          </a:p>
        </p:txBody>
      </p:sp>
      <p:sp>
        <p:nvSpPr>
          <p:cNvPr id="7" name="Slide Number Placeholder 5">
            <a:extLst>
              <a:ext uri="{FF2B5EF4-FFF2-40B4-BE49-F238E27FC236}">
                <a16:creationId xmlns:a16="http://schemas.microsoft.com/office/drawing/2014/main" id="{68BF3F94-260D-91AB-AFD5-771888AB1171}"/>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5" name="TextBox 4">
            <a:extLst>
              <a:ext uri="{FF2B5EF4-FFF2-40B4-BE49-F238E27FC236}">
                <a16:creationId xmlns:a16="http://schemas.microsoft.com/office/drawing/2014/main" id="{1559A584-CCB0-5173-FFC9-AEB0F836BD39}"/>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9" name="Straight Connector 8">
            <a:extLst>
              <a:ext uri="{FF2B5EF4-FFF2-40B4-BE49-F238E27FC236}">
                <a16:creationId xmlns:a16="http://schemas.microsoft.com/office/drawing/2014/main" id="{091FF5EE-EE66-EA07-E293-2859E8F3C4ED}"/>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noFill/>
          </a:ln>
        </p:spPr>
        <p:style>
          <a:lnRef idx="1">
            <a:schemeClr val="accent1"/>
          </a:lnRef>
          <a:fillRef idx="0">
            <a:schemeClr val="accent1"/>
          </a:fillRef>
          <a:effectRef idx="0">
            <a:schemeClr val="accent1"/>
          </a:effectRef>
          <a:fontRef idx="minor">
            <a:schemeClr val="tx1"/>
          </a:fontRef>
        </p:style>
      </p:cxnSp>
      <p:sp>
        <p:nvSpPr>
          <p:cNvPr id="12" name="Footer Placeholder 2">
            <a:extLst>
              <a:ext uri="{FF2B5EF4-FFF2-40B4-BE49-F238E27FC236}">
                <a16:creationId xmlns:a16="http://schemas.microsoft.com/office/drawing/2014/main" id="{0F66E100-BF7D-D207-D6A5-EB6CBB5DFF34}"/>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endParaRPr lang="en-US" dirty="0"/>
          </a:p>
        </p:txBody>
      </p:sp>
      <p:pic>
        <p:nvPicPr>
          <p:cNvPr id="2" name="Graphic 1" descr="Nokia logo">
            <a:extLst>
              <a:ext uri="{FF2B5EF4-FFF2-40B4-BE49-F238E27FC236}">
                <a16:creationId xmlns:a16="http://schemas.microsoft.com/office/drawing/2014/main" id="{0E72FD2C-139D-1E81-B0B0-9A43BDF6E15A}"/>
              </a:ext>
              <a:ext uri="{C183D7F6-B498-43B3-948B-1728B52AA6E4}">
                <adec:decorative xmlns:adec="http://schemas.microsoft.com/office/drawing/2017/decorative" val="0"/>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19521711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 K Blue">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FF1A58D-53A4-65F6-8F2B-645D65C5331C}"/>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Graphic 3">
            <a:extLst>
              <a:ext uri="{FF2B5EF4-FFF2-40B4-BE49-F238E27FC236}">
                <a16:creationId xmlns:a16="http://schemas.microsoft.com/office/drawing/2014/main" id="{5166BBE5-C86E-3E87-A7C5-F29BE64D716D}"/>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18818"/>
          <a:stretch/>
        </p:blipFill>
        <p:spPr>
          <a:xfrm>
            <a:off x="4967656" y="0"/>
            <a:ext cx="4176344" cy="5144400"/>
          </a:xfrm>
          <a:prstGeom prst="rect">
            <a:avLst/>
          </a:prstGeom>
        </p:spPr>
      </p:pic>
      <p:sp>
        <p:nvSpPr>
          <p:cNvPr id="15" name="Title 4">
            <a:extLst>
              <a:ext uri="{FF2B5EF4-FFF2-40B4-BE49-F238E27FC236}">
                <a16:creationId xmlns:a16="http://schemas.microsoft.com/office/drawing/2014/main" id="{651B7E9D-D552-81A8-07CE-C85143F970BC}"/>
              </a:ext>
            </a:extLst>
          </p:cNvPr>
          <p:cNvSpPr>
            <a:spLocks noGrp="1"/>
          </p:cNvSpPr>
          <p:nvPr>
            <p:ph type="title" hasCustomPrompt="1"/>
          </p:nvPr>
        </p:nvSpPr>
        <p:spPr>
          <a:xfrm>
            <a:off x="417531" y="1634673"/>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bg1"/>
                </a:solidFill>
                <a:latin typeface="+mj-lt"/>
                <a:ea typeface="+mn-ea"/>
                <a:cs typeface="+mn-cs"/>
              </a:defRPr>
            </a:lvl1pPr>
          </a:lstStyle>
          <a:p>
            <a:r>
              <a:rPr lang="en-US" noProof="0"/>
              <a:t>Presentation</a:t>
            </a:r>
            <a:br>
              <a:rPr lang="en-US" noProof="0"/>
            </a:br>
            <a:r>
              <a:rPr lang="en-US" noProof="0"/>
              <a:t>Title (2 lines)</a:t>
            </a:r>
          </a:p>
        </p:txBody>
      </p:sp>
      <p:sp>
        <p:nvSpPr>
          <p:cNvPr id="16" name="Text Placeholder 3">
            <a:extLst>
              <a:ext uri="{FF2B5EF4-FFF2-40B4-BE49-F238E27FC236}">
                <a16:creationId xmlns:a16="http://schemas.microsoft.com/office/drawing/2014/main" id="{2BF972D4-3000-87A0-9E6C-C622A2B7C6C0}"/>
              </a:ext>
            </a:extLst>
          </p:cNvPr>
          <p:cNvSpPr>
            <a:spLocks noGrp="1"/>
          </p:cNvSpPr>
          <p:nvPr>
            <p:ph type="body" sz="quarter" idx="12" hasCustomPrompt="1"/>
          </p:nvPr>
        </p:nvSpPr>
        <p:spPr>
          <a:xfrm>
            <a:off x="417531" y="3059710"/>
            <a:ext cx="3909884"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bg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sp>
        <p:nvSpPr>
          <p:cNvPr id="14" name="Slide Number Placeholder 5">
            <a:extLst>
              <a:ext uri="{FF2B5EF4-FFF2-40B4-BE49-F238E27FC236}">
                <a16:creationId xmlns:a16="http://schemas.microsoft.com/office/drawing/2014/main" id="{7A5600B8-EF33-4C46-87E9-1A51B9580A90}"/>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6" name="TextBox 5">
            <a:extLst>
              <a:ext uri="{FF2B5EF4-FFF2-40B4-BE49-F238E27FC236}">
                <a16:creationId xmlns:a16="http://schemas.microsoft.com/office/drawing/2014/main" id="{D8B4807D-C6CB-B42F-7CAC-4B1E0264A613}"/>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pic>
        <p:nvPicPr>
          <p:cNvPr id="2" name="Graphic 1" descr="Nokia logo">
            <a:extLst>
              <a:ext uri="{FF2B5EF4-FFF2-40B4-BE49-F238E27FC236}">
                <a16:creationId xmlns:a16="http://schemas.microsoft.com/office/drawing/2014/main" id="{0867E842-F647-BDFD-ACA4-0E8E59417245}"/>
              </a:ext>
              <a:ext uri="{C183D7F6-B498-43B3-948B-1728B52AA6E4}">
                <adec:decorative xmlns:adec="http://schemas.microsoft.com/office/drawing/2017/decorative" val="0"/>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02120" y="2417035"/>
            <a:ext cx="1368000" cy="308246"/>
          </a:xfrm>
          <a:prstGeom prst="rect">
            <a:avLst/>
          </a:prstGeom>
        </p:spPr>
      </p:pic>
      <p:cxnSp>
        <p:nvCxnSpPr>
          <p:cNvPr id="3" name="Straight Connector 2">
            <a:extLst>
              <a:ext uri="{FF2B5EF4-FFF2-40B4-BE49-F238E27FC236}">
                <a16:creationId xmlns:a16="http://schemas.microsoft.com/office/drawing/2014/main" id="{3A5FBDB4-8CFA-9248-62D2-2909B28B1F56}"/>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Footer Placeholder 2">
            <a:extLst>
              <a:ext uri="{FF2B5EF4-FFF2-40B4-BE49-F238E27FC236}">
                <a16:creationId xmlns:a16="http://schemas.microsoft.com/office/drawing/2014/main" id="{51ADB4BD-EE31-4152-EE62-EA81E975A636}"/>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spTree>
    <p:extLst>
      <p:ext uri="{BB962C8B-B14F-4D97-AF65-F5344CB8AC3E}">
        <p14:creationId xmlns:p14="http://schemas.microsoft.com/office/powerpoint/2010/main" val="6367927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 K Pin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BC0B63B-5EB2-C517-FFAF-0A5B2B5AB932}"/>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2" name="Graphic 1">
            <a:extLst>
              <a:ext uri="{FF2B5EF4-FFF2-40B4-BE49-F238E27FC236}">
                <a16:creationId xmlns:a16="http://schemas.microsoft.com/office/drawing/2014/main" id="{D2D54FC7-5739-CC9E-8372-80A8BD5BD489}"/>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18818"/>
          <a:stretch/>
        </p:blipFill>
        <p:spPr>
          <a:xfrm>
            <a:off x="4967656" y="0"/>
            <a:ext cx="4176344" cy="5144400"/>
          </a:xfrm>
          <a:prstGeom prst="rect">
            <a:avLst/>
          </a:prstGeom>
        </p:spPr>
      </p:pic>
      <p:sp>
        <p:nvSpPr>
          <p:cNvPr id="16" name="Title 4">
            <a:extLst>
              <a:ext uri="{FF2B5EF4-FFF2-40B4-BE49-F238E27FC236}">
                <a16:creationId xmlns:a16="http://schemas.microsoft.com/office/drawing/2014/main" id="{024AFDB3-6F7B-B778-402E-9CCB281E4A36}"/>
              </a:ext>
            </a:extLst>
          </p:cNvPr>
          <p:cNvSpPr>
            <a:spLocks noGrp="1"/>
          </p:cNvSpPr>
          <p:nvPr>
            <p:ph type="title" hasCustomPrompt="1"/>
          </p:nvPr>
        </p:nvSpPr>
        <p:spPr>
          <a:xfrm>
            <a:off x="417531" y="1634673"/>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bg1"/>
                </a:solidFill>
                <a:latin typeface="+mj-lt"/>
                <a:ea typeface="+mn-ea"/>
                <a:cs typeface="+mn-cs"/>
              </a:defRPr>
            </a:lvl1pPr>
          </a:lstStyle>
          <a:p>
            <a:r>
              <a:rPr lang="en-US" noProof="0"/>
              <a:t>Presentation</a:t>
            </a:r>
            <a:br>
              <a:rPr lang="en-US" noProof="0"/>
            </a:br>
            <a:r>
              <a:rPr lang="en-US" noProof="0"/>
              <a:t>Title (2 lines)</a:t>
            </a:r>
          </a:p>
        </p:txBody>
      </p:sp>
      <p:sp>
        <p:nvSpPr>
          <p:cNvPr id="17" name="Text Placeholder 3">
            <a:extLst>
              <a:ext uri="{FF2B5EF4-FFF2-40B4-BE49-F238E27FC236}">
                <a16:creationId xmlns:a16="http://schemas.microsoft.com/office/drawing/2014/main" id="{673B31AA-DB5D-E4EE-AD2B-9C376313D508}"/>
              </a:ext>
            </a:extLst>
          </p:cNvPr>
          <p:cNvSpPr>
            <a:spLocks noGrp="1"/>
          </p:cNvSpPr>
          <p:nvPr>
            <p:ph type="body" sz="quarter" idx="12" hasCustomPrompt="1"/>
          </p:nvPr>
        </p:nvSpPr>
        <p:spPr>
          <a:xfrm>
            <a:off x="417531" y="3059710"/>
            <a:ext cx="3909884"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bg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sp>
        <p:nvSpPr>
          <p:cNvPr id="15" name="Slide Number Placeholder 5">
            <a:extLst>
              <a:ext uri="{FF2B5EF4-FFF2-40B4-BE49-F238E27FC236}">
                <a16:creationId xmlns:a16="http://schemas.microsoft.com/office/drawing/2014/main" id="{DA5D471E-8C81-0943-5022-F263A707E608}"/>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DB2D474A-4156-5445-2C99-EE4C77388F5D}"/>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pic>
        <p:nvPicPr>
          <p:cNvPr id="3" name="Graphic 2" descr="Nokia logo">
            <a:extLst>
              <a:ext uri="{FF2B5EF4-FFF2-40B4-BE49-F238E27FC236}">
                <a16:creationId xmlns:a16="http://schemas.microsoft.com/office/drawing/2014/main" id="{6FC2EA8D-9B55-82D4-9907-1F87FBE3A618}"/>
              </a:ext>
              <a:ext uri="{C183D7F6-B498-43B3-948B-1728B52AA6E4}">
                <adec:decorative xmlns:adec="http://schemas.microsoft.com/office/drawing/2017/decorative" val="0"/>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02120" y="2417035"/>
            <a:ext cx="1368000" cy="308246"/>
          </a:xfrm>
          <a:prstGeom prst="rect">
            <a:avLst/>
          </a:prstGeom>
        </p:spPr>
      </p:pic>
      <p:cxnSp>
        <p:nvCxnSpPr>
          <p:cNvPr id="5" name="Straight Connector 4">
            <a:extLst>
              <a:ext uri="{FF2B5EF4-FFF2-40B4-BE49-F238E27FC236}">
                <a16:creationId xmlns:a16="http://schemas.microsoft.com/office/drawing/2014/main" id="{22712EF2-CE2B-C402-4B2E-C23FCDC0C6BC}"/>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Footer Placeholder 2">
            <a:extLst>
              <a:ext uri="{FF2B5EF4-FFF2-40B4-BE49-F238E27FC236}">
                <a16:creationId xmlns:a16="http://schemas.microsoft.com/office/drawing/2014/main" id="{C1249A99-F64E-ABEC-1837-7F1599E6248E}"/>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spTree>
    <p:extLst>
      <p:ext uri="{BB962C8B-B14F-4D97-AF65-F5344CB8AC3E}">
        <p14:creationId xmlns:p14="http://schemas.microsoft.com/office/powerpoint/2010/main" val="38368413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K White">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53F4EAC9-01A1-ED6A-B271-D7FC17A6D29B}"/>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18798"/>
          <a:stretch/>
        </p:blipFill>
        <p:spPr>
          <a:xfrm>
            <a:off x="4966626" y="0"/>
            <a:ext cx="4177374" cy="5144400"/>
          </a:xfrm>
          <a:prstGeom prst="rect">
            <a:avLst/>
          </a:prstGeom>
        </p:spPr>
      </p:pic>
      <p:sp>
        <p:nvSpPr>
          <p:cNvPr id="15" name="Title 4">
            <a:extLst>
              <a:ext uri="{FF2B5EF4-FFF2-40B4-BE49-F238E27FC236}">
                <a16:creationId xmlns:a16="http://schemas.microsoft.com/office/drawing/2014/main" id="{838942B2-5BE5-A3D6-4570-6AF07089F22D}"/>
              </a:ext>
            </a:extLst>
          </p:cNvPr>
          <p:cNvSpPr>
            <a:spLocks noGrp="1"/>
          </p:cNvSpPr>
          <p:nvPr>
            <p:ph type="title" hasCustomPrompt="1"/>
          </p:nvPr>
        </p:nvSpPr>
        <p:spPr>
          <a:xfrm>
            <a:off x="417531" y="1634673"/>
            <a:ext cx="4896000" cy="1244465"/>
          </a:xfrm>
          <a:prstGeom prst="rect">
            <a:avLst/>
          </a:prstGeom>
        </p:spPr>
        <p:txBody>
          <a:bodyPr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3600" kern="1200" baseline="0" dirty="0" smtClean="0">
                <a:solidFill>
                  <a:schemeClr val="accent1"/>
                </a:solidFill>
                <a:latin typeface="+mj-lt"/>
                <a:ea typeface="+mn-ea"/>
                <a:cs typeface="+mn-cs"/>
              </a:defRPr>
            </a:lvl1pPr>
          </a:lstStyle>
          <a:p>
            <a:r>
              <a:rPr lang="en-US" noProof="0"/>
              <a:t>Presentation</a:t>
            </a:r>
            <a:br>
              <a:rPr lang="en-US" noProof="0"/>
            </a:br>
            <a:r>
              <a:rPr lang="en-US" noProof="0"/>
              <a:t>Title (2 lines)</a:t>
            </a:r>
          </a:p>
        </p:txBody>
      </p:sp>
      <p:sp>
        <p:nvSpPr>
          <p:cNvPr id="16" name="Text Placeholder 3">
            <a:extLst>
              <a:ext uri="{FF2B5EF4-FFF2-40B4-BE49-F238E27FC236}">
                <a16:creationId xmlns:a16="http://schemas.microsoft.com/office/drawing/2014/main" id="{B51E6336-7A1E-2850-2562-4FDD760F459F}"/>
              </a:ext>
            </a:extLst>
          </p:cNvPr>
          <p:cNvSpPr>
            <a:spLocks noGrp="1"/>
          </p:cNvSpPr>
          <p:nvPr>
            <p:ph type="body" sz="quarter" idx="12" hasCustomPrompt="1"/>
          </p:nvPr>
        </p:nvSpPr>
        <p:spPr>
          <a:xfrm>
            <a:off x="417531" y="3059710"/>
            <a:ext cx="3909884" cy="590953"/>
          </a:xfrm>
          <a:prstGeom prst="rect">
            <a:avLst/>
          </a:prstGeom>
        </p:spPr>
        <p:txBody>
          <a:bodyPr lIns="0" tIns="0" rIns="0" bIns="0">
            <a:noAutofit/>
          </a:bodyPr>
          <a:lstStyle>
            <a:lvl1pPr marL="0" indent="0">
              <a:lnSpc>
                <a:spcPct val="100000"/>
              </a:lnSpc>
              <a:spcBef>
                <a:spcPts val="0"/>
              </a:spcBef>
              <a:spcAft>
                <a:spcPts val="600"/>
              </a:spcAft>
              <a:buFont typeface="Arial" panose="020B0604020202020204" pitchFamily="34" charset="0"/>
              <a:buNone/>
              <a:defRPr sz="1800">
                <a:solidFill>
                  <a:schemeClr val="accent1"/>
                </a:solidFill>
                <a:latin typeface="+mn-lt"/>
                <a:ea typeface="Nokia Pure Text Light" panose="020B0403020202020204" pitchFamily="34" charset="0"/>
              </a:defRPr>
            </a:lvl1pPr>
            <a:lvl2pPr marL="230400" indent="0">
              <a:lnSpc>
                <a:spcPct val="100000"/>
              </a:lnSpc>
              <a:spcBef>
                <a:spcPts val="0"/>
              </a:spcBef>
              <a:spcAft>
                <a:spcPts val="600"/>
              </a:spcAft>
              <a:buNone/>
              <a:defRPr sz="1400">
                <a:solidFill>
                  <a:schemeClr val="bg1"/>
                </a:solidFill>
                <a:latin typeface="+mn-lt"/>
                <a:ea typeface="Nokia Pure Text Light" panose="020B0403020202020204" pitchFamily="34" charset="0"/>
              </a:defRPr>
            </a:lvl2pPr>
            <a:lvl3pPr marL="462600" indent="0">
              <a:lnSpc>
                <a:spcPct val="100000"/>
              </a:lnSpc>
              <a:spcBef>
                <a:spcPts val="0"/>
              </a:spcBef>
              <a:spcAft>
                <a:spcPts val="600"/>
              </a:spcAft>
              <a:buNone/>
              <a:defRPr sz="1200">
                <a:solidFill>
                  <a:schemeClr val="bg1"/>
                </a:solidFill>
                <a:latin typeface="+mn-lt"/>
                <a:ea typeface="Nokia Pure Text Light" panose="020B0403020202020204" pitchFamily="34" charset="0"/>
              </a:defRPr>
            </a:lvl3pPr>
            <a:lvl4pPr marL="693000" indent="0">
              <a:lnSpc>
                <a:spcPct val="100000"/>
              </a:lnSpc>
              <a:spcBef>
                <a:spcPts val="0"/>
              </a:spcBef>
              <a:spcAft>
                <a:spcPts val="600"/>
              </a:spcAft>
              <a:buNone/>
              <a:defRPr sz="1000">
                <a:solidFill>
                  <a:schemeClr val="bg1"/>
                </a:solidFill>
                <a:latin typeface="+mn-lt"/>
                <a:ea typeface="Nokia Pure Text Light" panose="020B0403020202020204" pitchFamily="34" charset="0"/>
              </a:defRPr>
            </a:lvl4pPr>
            <a:lvl5pPr marL="923400" indent="0">
              <a:lnSpc>
                <a:spcPct val="100000"/>
              </a:lnSpc>
              <a:spcBef>
                <a:spcPts val="0"/>
              </a:spcBef>
              <a:spcAft>
                <a:spcPts val="600"/>
              </a:spcAft>
              <a:buFont typeface="Arial" panose="020B0604020202020204" pitchFamily="34" charset="0"/>
              <a:buNone/>
              <a:defRPr sz="900">
                <a:solidFill>
                  <a:schemeClr val="bg1"/>
                </a:solidFill>
                <a:latin typeface="+mn-lt"/>
                <a:ea typeface="Nokia Pure Text Light" panose="020B0403020202020204" pitchFamily="34" charset="0"/>
              </a:defRPr>
            </a:lvl5pPr>
            <a:lvl6pPr marL="1153800" indent="0">
              <a:spcBef>
                <a:spcPts val="0"/>
              </a:spcBef>
              <a:spcAft>
                <a:spcPts val="600"/>
              </a:spcAft>
              <a:buFont typeface="Nokia Pure Text" panose="020B0503020202020204" pitchFamily="34" charset="0"/>
              <a:buNone/>
              <a:defRPr sz="800" baseline="0">
                <a:solidFill>
                  <a:schemeClr val="tx2"/>
                </a:solidFill>
                <a:latin typeface="Nokia Pure Text Light" panose="020B0403020202020204" pitchFamily="34" charset="0"/>
                <a:ea typeface="Nokia Pure Text Light" panose="020B0403020202020204" pitchFamily="34" charset="0"/>
              </a:defRPr>
            </a:lvl6pPr>
            <a:lvl7pPr marL="1384200" indent="0">
              <a:spcBef>
                <a:spcPts val="0"/>
              </a:spcBef>
              <a:spcAft>
                <a:spcPts val="600"/>
              </a:spcAft>
              <a:buNone/>
              <a:defRPr sz="700">
                <a:solidFill>
                  <a:schemeClr val="tx2"/>
                </a:solidFill>
                <a:latin typeface="Nokia Pure Text Light" panose="020B0403020202020204" pitchFamily="34" charset="0"/>
                <a:ea typeface="Nokia Pure Text Light" panose="020B0403020202020204" pitchFamily="34" charset="0"/>
              </a:defRPr>
            </a:lvl7pPr>
            <a:lvl8pPr marL="1614600" indent="0">
              <a:spcBef>
                <a:spcPts val="0"/>
              </a:spcBef>
              <a:spcAft>
                <a:spcPts val="600"/>
              </a:spcAft>
              <a:buNone/>
              <a:defRPr sz="600">
                <a:solidFill>
                  <a:schemeClr val="tx2"/>
                </a:solidFill>
                <a:latin typeface="Nokia Pure Text Light" panose="020B0403020202020204" pitchFamily="34" charset="0"/>
                <a:ea typeface="Nokia Pure Text Light" panose="020B0403020202020204" pitchFamily="34" charset="0"/>
              </a:defRPr>
            </a:lvl8pPr>
          </a:lstStyle>
          <a:p>
            <a:pPr lvl="0"/>
            <a:r>
              <a:rPr lang="en-US"/>
              <a:t>Subtitle/Author</a:t>
            </a:r>
          </a:p>
        </p:txBody>
      </p:sp>
      <p:sp>
        <p:nvSpPr>
          <p:cNvPr id="14" name="Slide Number Placeholder 5">
            <a:extLst>
              <a:ext uri="{FF2B5EF4-FFF2-40B4-BE49-F238E27FC236}">
                <a16:creationId xmlns:a16="http://schemas.microsoft.com/office/drawing/2014/main" id="{EB92B7B9-0B45-FE4B-753A-4D8C0E23E619}"/>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6" name="TextBox 5">
            <a:extLst>
              <a:ext uri="{FF2B5EF4-FFF2-40B4-BE49-F238E27FC236}">
                <a16:creationId xmlns:a16="http://schemas.microsoft.com/office/drawing/2014/main" id="{BA4D82E9-DEF8-D842-DDB5-563D618E7945}"/>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pic>
        <p:nvPicPr>
          <p:cNvPr id="2" name="Graphic 1" descr="Nokia logo">
            <a:extLst>
              <a:ext uri="{FF2B5EF4-FFF2-40B4-BE49-F238E27FC236}">
                <a16:creationId xmlns:a16="http://schemas.microsoft.com/office/drawing/2014/main" id="{657F589E-FBBE-97EC-13A5-832B29CCC362}"/>
              </a:ext>
              <a:ext uri="{C183D7F6-B498-43B3-948B-1728B52AA6E4}">
                <adec:decorative xmlns:adec="http://schemas.microsoft.com/office/drawing/2017/decorative" val="0"/>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02120" y="2417035"/>
            <a:ext cx="1368000" cy="308246"/>
          </a:xfrm>
          <a:prstGeom prst="rect">
            <a:avLst/>
          </a:prstGeom>
        </p:spPr>
      </p:pic>
      <p:cxnSp>
        <p:nvCxnSpPr>
          <p:cNvPr id="4" name="Straight Connector 3">
            <a:extLst>
              <a:ext uri="{FF2B5EF4-FFF2-40B4-BE49-F238E27FC236}">
                <a16:creationId xmlns:a16="http://schemas.microsoft.com/office/drawing/2014/main" id="{862145BB-8C0F-6692-181B-C4774D93FF10}"/>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ooter Placeholder 2">
            <a:extLst>
              <a:ext uri="{FF2B5EF4-FFF2-40B4-BE49-F238E27FC236}">
                <a16:creationId xmlns:a16="http://schemas.microsoft.com/office/drawing/2014/main" id="{1C247C0D-561B-8F3D-1FFA-BE0C6DBD7D39}"/>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Apply a document ID (if applicable).</a:t>
            </a:r>
          </a:p>
        </p:txBody>
      </p:sp>
    </p:spTree>
    <p:extLst>
      <p:ext uri="{BB962C8B-B14F-4D97-AF65-F5344CB8AC3E}">
        <p14:creationId xmlns:p14="http://schemas.microsoft.com/office/powerpoint/2010/main" val="257772551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3 Content pic 5">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FD8FECF-7E9C-FB07-78EE-09C2F0460945}"/>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10" name="Title 1">
            <a:extLst>
              <a:ext uri="{FF2B5EF4-FFF2-40B4-BE49-F238E27FC236}">
                <a16:creationId xmlns:a16="http://schemas.microsoft.com/office/drawing/2014/main" id="{42449517-A4B2-F132-465F-4982B6420153}"/>
              </a:ext>
            </a:extLst>
          </p:cNvPr>
          <p:cNvSpPr>
            <a:spLocks noGrp="1"/>
          </p:cNvSpPr>
          <p:nvPr>
            <p:ph type="title" hasCustomPrompt="1"/>
          </p:nvPr>
        </p:nvSpPr>
        <p:spPr>
          <a:xfrm>
            <a:off x="417600" y="1080000"/>
            <a:ext cx="8308800" cy="1760400"/>
          </a:xfrm>
          <a:prstGeom prst="rect">
            <a:avLst/>
          </a:prstGeom>
        </p:spPr>
        <p:txBody>
          <a:bodyPr lIns="0" tIns="0" rIns="0" bIns="0"/>
          <a:lstStyle>
            <a:lvl1pPr>
              <a:lnSpc>
                <a:spcPct val="100000"/>
              </a:lnSpc>
              <a:defRPr sz="4400">
                <a:solidFill>
                  <a:schemeClr val="bg1"/>
                </a:solidFill>
              </a:defRPr>
            </a:lvl1pPr>
          </a:lstStyle>
          <a:p>
            <a:pPr lvl="0"/>
            <a:r>
              <a:rPr lang="en-US"/>
              <a:t>Divider pages </a:t>
            </a:r>
            <a:br>
              <a:rPr lang="en-US"/>
            </a:br>
            <a:r>
              <a:rPr lang="en-US"/>
              <a:t>or large quotes</a:t>
            </a:r>
          </a:p>
        </p:txBody>
      </p:sp>
      <p:sp>
        <p:nvSpPr>
          <p:cNvPr id="5" name="Slide Number Placeholder 5">
            <a:extLst>
              <a:ext uri="{FF2B5EF4-FFF2-40B4-BE49-F238E27FC236}">
                <a16:creationId xmlns:a16="http://schemas.microsoft.com/office/drawing/2014/main" id="{8A0EFD0E-73A9-D773-3F8A-B9B78A9503C6}"/>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4" name="TextBox 3">
            <a:extLst>
              <a:ext uri="{FF2B5EF4-FFF2-40B4-BE49-F238E27FC236}">
                <a16:creationId xmlns:a16="http://schemas.microsoft.com/office/drawing/2014/main" id="{BB2D48F3-5FAB-7137-F8DD-66420388FACA}"/>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9" name="Straight Connector 8">
            <a:extLst>
              <a:ext uri="{FF2B5EF4-FFF2-40B4-BE49-F238E27FC236}">
                <a16:creationId xmlns:a16="http://schemas.microsoft.com/office/drawing/2014/main" id="{878FC0E3-9520-16F6-49A6-4AF411DEE258}"/>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Footer Placeholder 2">
            <a:extLst>
              <a:ext uri="{FF2B5EF4-FFF2-40B4-BE49-F238E27FC236}">
                <a16:creationId xmlns:a16="http://schemas.microsoft.com/office/drawing/2014/main" id="{C021FBAF-6C06-6FF4-B424-967A0139D27B}"/>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3" name="Graphic 2" descr="Nokia logo">
            <a:extLst>
              <a:ext uri="{FF2B5EF4-FFF2-40B4-BE49-F238E27FC236}">
                <a16:creationId xmlns:a16="http://schemas.microsoft.com/office/drawing/2014/main" id="{53D6A4B7-704E-AAAA-B16B-0F7877CA50B3}"/>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40663604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Green blu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2BC244E-62D2-236F-4DC8-EEBFE9AF2872}"/>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9" name="Title 1">
            <a:extLst>
              <a:ext uri="{FF2B5EF4-FFF2-40B4-BE49-F238E27FC236}">
                <a16:creationId xmlns:a16="http://schemas.microsoft.com/office/drawing/2014/main" id="{A037E71A-4D16-4C1C-A453-30E9D3B343DF}"/>
              </a:ext>
            </a:extLst>
          </p:cNvPr>
          <p:cNvSpPr>
            <a:spLocks noGrp="1"/>
          </p:cNvSpPr>
          <p:nvPr>
            <p:ph type="title" hasCustomPrompt="1"/>
          </p:nvPr>
        </p:nvSpPr>
        <p:spPr>
          <a:xfrm>
            <a:off x="417600" y="1080000"/>
            <a:ext cx="8308800" cy="1760400"/>
          </a:xfrm>
          <a:prstGeom prst="rect">
            <a:avLst/>
          </a:prstGeom>
        </p:spPr>
        <p:txBody>
          <a:bodyPr lIns="0" tIns="0" rIns="0" bIns="0"/>
          <a:lstStyle>
            <a:lvl1pPr>
              <a:lnSpc>
                <a:spcPct val="100000"/>
              </a:lnSpc>
              <a:defRPr sz="4400">
                <a:solidFill>
                  <a:schemeClr val="bg1"/>
                </a:solidFill>
              </a:defRPr>
            </a:lvl1pPr>
          </a:lstStyle>
          <a:p>
            <a:pPr lvl="0"/>
            <a:r>
              <a:rPr lang="en-US"/>
              <a:t>Divider pages </a:t>
            </a:r>
            <a:br>
              <a:rPr lang="en-US"/>
            </a:br>
            <a:r>
              <a:rPr lang="en-US"/>
              <a:t>or large quotes</a:t>
            </a:r>
          </a:p>
        </p:txBody>
      </p:sp>
      <p:sp>
        <p:nvSpPr>
          <p:cNvPr id="5" name="Slide Number Placeholder 5">
            <a:extLst>
              <a:ext uri="{FF2B5EF4-FFF2-40B4-BE49-F238E27FC236}">
                <a16:creationId xmlns:a16="http://schemas.microsoft.com/office/drawing/2014/main" id="{A844BE02-2625-0E61-D864-E5DDC07EC96E}"/>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4" name="TextBox 3">
            <a:extLst>
              <a:ext uri="{FF2B5EF4-FFF2-40B4-BE49-F238E27FC236}">
                <a16:creationId xmlns:a16="http://schemas.microsoft.com/office/drawing/2014/main" id="{AB7B8C5E-2A02-500E-7B19-869B39D9A896}"/>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3" name="Straight Connector 2">
            <a:extLst>
              <a:ext uri="{FF2B5EF4-FFF2-40B4-BE49-F238E27FC236}">
                <a16:creationId xmlns:a16="http://schemas.microsoft.com/office/drawing/2014/main" id="{6F4482E1-B955-5AAC-32CD-3F73ACC6EDA6}"/>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Footer Placeholder 2">
            <a:extLst>
              <a:ext uri="{FF2B5EF4-FFF2-40B4-BE49-F238E27FC236}">
                <a16:creationId xmlns:a16="http://schemas.microsoft.com/office/drawing/2014/main" id="{1067757F-8A0C-FCEC-EB62-74E36F8E5EBB}"/>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F9E92399-CC16-9177-2657-E4899DE3837D}"/>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17709195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Blue pin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EF07AED-C885-0A94-CE92-AD0235762C67}"/>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4" name="Title 1">
            <a:extLst>
              <a:ext uri="{FF2B5EF4-FFF2-40B4-BE49-F238E27FC236}">
                <a16:creationId xmlns:a16="http://schemas.microsoft.com/office/drawing/2014/main" id="{3764D072-CBD7-9879-C7EC-98D8F2A92F99}"/>
              </a:ext>
            </a:extLst>
          </p:cNvPr>
          <p:cNvSpPr>
            <a:spLocks noGrp="1"/>
          </p:cNvSpPr>
          <p:nvPr>
            <p:ph type="title" hasCustomPrompt="1"/>
          </p:nvPr>
        </p:nvSpPr>
        <p:spPr>
          <a:xfrm>
            <a:off x="417600" y="1080000"/>
            <a:ext cx="8308800" cy="1760400"/>
          </a:xfrm>
          <a:prstGeom prst="rect">
            <a:avLst/>
          </a:prstGeom>
        </p:spPr>
        <p:txBody>
          <a:bodyPr lIns="0" tIns="0" rIns="0" bIns="0"/>
          <a:lstStyle>
            <a:lvl1pPr>
              <a:lnSpc>
                <a:spcPct val="100000"/>
              </a:lnSpc>
              <a:defRPr sz="4400">
                <a:solidFill>
                  <a:schemeClr val="bg1"/>
                </a:solidFill>
              </a:defRPr>
            </a:lvl1pPr>
          </a:lstStyle>
          <a:p>
            <a:pPr lvl="0"/>
            <a:r>
              <a:rPr lang="en-US"/>
              <a:t>Divider pages </a:t>
            </a:r>
            <a:br>
              <a:rPr lang="en-US"/>
            </a:br>
            <a:r>
              <a:rPr lang="en-US"/>
              <a:t>or large quotes</a:t>
            </a:r>
          </a:p>
        </p:txBody>
      </p:sp>
      <p:sp>
        <p:nvSpPr>
          <p:cNvPr id="7" name="Slide Number Placeholder 5">
            <a:extLst>
              <a:ext uri="{FF2B5EF4-FFF2-40B4-BE49-F238E27FC236}">
                <a16:creationId xmlns:a16="http://schemas.microsoft.com/office/drawing/2014/main" id="{02A1F2F7-3255-A552-A703-7C9BCD3C4BA6}"/>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6" name="TextBox 5">
            <a:extLst>
              <a:ext uri="{FF2B5EF4-FFF2-40B4-BE49-F238E27FC236}">
                <a16:creationId xmlns:a16="http://schemas.microsoft.com/office/drawing/2014/main" id="{6857A933-0F5D-EB6F-6781-ACE4F612BDFC}"/>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3" name="Straight Connector 2">
            <a:extLst>
              <a:ext uri="{FF2B5EF4-FFF2-40B4-BE49-F238E27FC236}">
                <a16:creationId xmlns:a16="http://schemas.microsoft.com/office/drawing/2014/main" id="{F25A437C-B612-5DB3-E91B-8A67096D8011}"/>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AC4DEFCE-5A10-8D7A-C10A-5C24EDCFF87E}"/>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5" name="Graphic 4" descr="Nokia logo">
            <a:extLst>
              <a:ext uri="{FF2B5EF4-FFF2-40B4-BE49-F238E27FC236}">
                <a16:creationId xmlns:a16="http://schemas.microsoft.com/office/drawing/2014/main" id="{3008810B-99B1-0DE4-23E6-02B4DA29146C}"/>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3666227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 Pi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D17980-F783-4A27-87DC-42985B6C77B5}"/>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4" name="Title 1">
            <a:extLst>
              <a:ext uri="{FF2B5EF4-FFF2-40B4-BE49-F238E27FC236}">
                <a16:creationId xmlns:a16="http://schemas.microsoft.com/office/drawing/2014/main" id="{704A15B7-63F0-3CCD-2D47-55F12E499A68}"/>
              </a:ext>
            </a:extLst>
          </p:cNvPr>
          <p:cNvSpPr>
            <a:spLocks noGrp="1"/>
          </p:cNvSpPr>
          <p:nvPr>
            <p:ph type="title" hasCustomPrompt="1"/>
          </p:nvPr>
        </p:nvSpPr>
        <p:spPr>
          <a:xfrm>
            <a:off x="417600" y="1080000"/>
            <a:ext cx="8308800" cy="1760400"/>
          </a:xfrm>
          <a:prstGeom prst="rect">
            <a:avLst/>
          </a:prstGeom>
        </p:spPr>
        <p:txBody>
          <a:bodyPr lIns="0" tIns="0" rIns="0" bIns="0"/>
          <a:lstStyle>
            <a:lvl1pPr>
              <a:lnSpc>
                <a:spcPct val="100000"/>
              </a:lnSpc>
              <a:defRPr sz="4400">
                <a:solidFill>
                  <a:schemeClr val="bg1"/>
                </a:solidFill>
              </a:defRPr>
            </a:lvl1pPr>
          </a:lstStyle>
          <a:p>
            <a:pPr lvl="0"/>
            <a:r>
              <a:rPr lang="en-US"/>
              <a:t>Divider pages </a:t>
            </a:r>
            <a:br>
              <a:rPr lang="en-US"/>
            </a:br>
            <a:r>
              <a:rPr lang="en-US"/>
              <a:t>or large quotes</a:t>
            </a:r>
          </a:p>
        </p:txBody>
      </p:sp>
      <p:sp>
        <p:nvSpPr>
          <p:cNvPr id="8" name="Slide Number Placeholder 5">
            <a:extLst>
              <a:ext uri="{FF2B5EF4-FFF2-40B4-BE49-F238E27FC236}">
                <a16:creationId xmlns:a16="http://schemas.microsoft.com/office/drawing/2014/main" id="{17E83870-7680-0EC5-A60C-DDC82D20159B}"/>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FB666C31-62D7-CEFA-FFA5-6E39B2A9667C}"/>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3" name="Straight Connector 2">
            <a:extLst>
              <a:ext uri="{FF2B5EF4-FFF2-40B4-BE49-F238E27FC236}">
                <a16:creationId xmlns:a16="http://schemas.microsoft.com/office/drawing/2014/main" id="{7669655E-E552-3FD9-7A57-C2346D0417B9}"/>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A26AEA66-94E0-CBBE-2810-477A8B621DFE}"/>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AB3FE475-1931-B109-EFE4-3720BF54E14B}"/>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150890376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 Blue purp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01D2CA4-939C-12C2-DF49-53BE4EA4C10E}"/>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4" name="Title 1">
            <a:extLst>
              <a:ext uri="{FF2B5EF4-FFF2-40B4-BE49-F238E27FC236}">
                <a16:creationId xmlns:a16="http://schemas.microsoft.com/office/drawing/2014/main" id="{D50827C9-11A5-EF89-4AB8-AB3618FD7A80}"/>
              </a:ext>
            </a:extLst>
          </p:cNvPr>
          <p:cNvSpPr>
            <a:spLocks noGrp="1"/>
          </p:cNvSpPr>
          <p:nvPr>
            <p:ph type="title" hasCustomPrompt="1"/>
          </p:nvPr>
        </p:nvSpPr>
        <p:spPr>
          <a:xfrm>
            <a:off x="417600" y="1080000"/>
            <a:ext cx="8308800" cy="1760400"/>
          </a:xfrm>
          <a:prstGeom prst="rect">
            <a:avLst/>
          </a:prstGeom>
        </p:spPr>
        <p:txBody>
          <a:bodyPr lIns="0" tIns="0" rIns="0" bIns="0"/>
          <a:lstStyle>
            <a:lvl1pPr>
              <a:lnSpc>
                <a:spcPct val="100000"/>
              </a:lnSpc>
              <a:defRPr sz="4400">
                <a:solidFill>
                  <a:schemeClr val="bg1"/>
                </a:solidFill>
              </a:defRPr>
            </a:lvl1pPr>
          </a:lstStyle>
          <a:p>
            <a:pPr lvl="0"/>
            <a:r>
              <a:rPr lang="en-US"/>
              <a:t>Divider pages </a:t>
            </a:r>
            <a:br>
              <a:rPr lang="en-US"/>
            </a:br>
            <a:r>
              <a:rPr lang="en-US"/>
              <a:t>or large quotes</a:t>
            </a:r>
          </a:p>
        </p:txBody>
      </p:sp>
      <p:sp>
        <p:nvSpPr>
          <p:cNvPr id="8" name="Slide Number Placeholder 5">
            <a:extLst>
              <a:ext uri="{FF2B5EF4-FFF2-40B4-BE49-F238E27FC236}">
                <a16:creationId xmlns:a16="http://schemas.microsoft.com/office/drawing/2014/main" id="{1F513913-81F1-BE35-BEE1-E4F3B331C19E}"/>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5990E264-5D0F-60E1-079B-4D9441DFD2FA}"/>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3" name="Straight Connector 2">
            <a:extLst>
              <a:ext uri="{FF2B5EF4-FFF2-40B4-BE49-F238E27FC236}">
                <a16:creationId xmlns:a16="http://schemas.microsoft.com/office/drawing/2014/main" id="{FF0253DF-B46F-5A80-914E-0930C7B29498}"/>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FC57D9E6-836B-E344-7053-C5B54572FBFC}"/>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83B5421E-4ADD-A198-F29A-1E6995BF5763}"/>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232336006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 Orange re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34BF0FE-66B0-30DC-7C7E-0C60AC620828}"/>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4" name="Title 1">
            <a:extLst>
              <a:ext uri="{FF2B5EF4-FFF2-40B4-BE49-F238E27FC236}">
                <a16:creationId xmlns:a16="http://schemas.microsoft.com/office/drawing/2014/main" id="{C2D7F188-67FC-ABEB-05B5-3DA22010A13C}"/>
              </a:ext>
            </a:extLst>
          </p:cNvPr>
          <p:cNvSpPr>
            <a:spLocks noGrp="1"/>
          </p:cNvSpPr>
          <p:nvPr>
            <p:ph type="title" hasCustomPrompt="1"/>
          </p:nvPr>
        </p:nvSpPr>
        <p:spPr>
          <a:xfrm>
            <a:off x="417600" y="1080000"/>
            <a:ext cx="8308800" cy="1760400"/>
          </a:xfrm>
          <a:prstGeom prst="rect">
            <a:avLst/>
          </a:prstGeom>
        </p:spPr>
        <p:txBody>
          <a:bodyPr lIns="0" tIns="0" rIns="0" bIns="0"/>
          <a:lstStyle>
            <a:lvl1pPr>
              <a:lnSpc>
                <a:spcPct val="100000"/>
              </a:lnSpc>
              <a:defRPr sz="4400">
                <a:solidFill>
                  <a:schemeClr val="bg1"/>
                </a:solidFill>
              </a:defRPr>
            </a:lvl1pPr>
          </a:lstStyle>
          <a:p>
            <a:pPr lvl="0"/>
            <a:r>
              <a:rPr lang="en-US"/>
              <a:t>Divider pages </a:t>
            </a:r>
            <a:br>
              <a:rPr lang="en-US"/>
            </a:br>
            <a:r>
              <a:rPr lang="en-US"/>
              <a:t>or large quotes</a:t>
            </a:r>
          </a:p>
        </p:txBody>
      </p:sp>
      <p:sp>
        <p:nvSpPr>
          <p:cNvPr id="8" name="Slide Number Placeholder 5">
            <a:extLst>
              <a:ext uri="{FF2B5EF4-FFF2-40B4-BE49-F238E27FC236}">
                <a16:creationId xmlns:a16="http://schemas.microsoft.com/office/drawing/2014/main" id="{2FA5559B-7244-EAEC-5F81-57659F883556}"/>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CBC8F3BE-DF4E-616F-9E87-42409E45FB76}"/>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3" name="Straight Connector 2">
            <a:extLst>
              <a:ext uri="{FF2B5EF4-FFF2-40B4-BE49-F238E27FC236}">
                <a16:creationId xmlns:a16="http://schemas.microsoft.com/office/drawing/2014/main" id="{C661D9D1-ED6E-8ED2-ED89-E9A94AC11037}"/>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7ACCA25F-B787-0F46-0666-1B57C451AADC}"/>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F11B8FE6-8F1C-8435-F33C-EE04C6A6A164}"/>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278552980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 Blue gree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98BFE0-FEAC-1333-6BF5-7907903B2DCF}"/>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4" name="Title 1">
            <a:extLst>
              <a:ext uri="{FF2B5EF4-FFF2-40B4-BE49-F238E27FC236}">
                <a16:creationId xmlns:a16="http://schemas.microsoft.com/office/drawing/2014/main" id="{0286B9DA-CAB9-E469-12B0-C0346B9DC4E3}"/>
              </a:ext>
            </a:extLst>
          </p:cNvPr>
          <p:cNvSpPr>
            <a:spLocks noGrp="1"/>
          </p:cNvSpPr>
          <p:nvPr>
            <p:ph type="title" hasCustomPrompt="1"/>
          </p:nvPr>
        </p:nvSpPr>
        <p:spPr>
          <a:xfrm>
            <a:off x="417600" y="1080000"/>
            <a:ext cx="8308800" cy="1760400"/>
          </a:xfrm>
          <a:prstGeom prst="rect">
            <a:avLst/>
          </a:prstGeom>
        </p:spPr>
        <p:txBody>
          <a:bodyPr lIns="0" tIns="0" rIns="0" bIns="0"/>
          <a:lstStyle>
            <a:lvl1pPr>
              <a:lnSpc>
                <a:spcPct val="100000"/>
              </a:lnSpc>
              <a:defRPr sz="4400">
                <a:solidFill>
                  <a:schemeClr val="bg1"/>
                </a:solidFill>
              </a:defRPr>
            </a:lvl1pPr>
          </a:lstStyle>
          <a:p>
            <a:pPr lvl="0"/>
            <a:r>
              <a:rPr lang="en-US"/>
              <a:t>Divider pages </a:t>
            </a:r>
            <a:br>
              <a:rPr lang="en-US"/>
            </a:br>
            <a:r>
              <a:rPr lang="en-US"/>
              <a:t>or large quotes</a:t>
            </a:r>
          </a:p>
        </p:txBody>
      </p:sp>
      <p:sp>
        <p:nvSpPr>
          <p:cNvPr id="8" name="Slide Number Placeholder 5">
            <a:extLst>
              <a:ext uri="{FF2B5EF4-FFF2-40B4-BE49-F238E27FC236}">
                <a16:creationId xmlns:a16="http://schemas.microsoft.com/office/drawing/2014/main" id="{7AC91DB6-E398-955E-AA6E-6AE046DE8258}"/>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EA08C83F-D17C-0CF7-307E-6CDC00953C24}"/>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3" name="Straight Connector 2">
            <a:extLst>
              <a:ext uri="{FF2B5EF4-FFF2-40B4-BE49-F238E27FC236}">
                <a16:creationId xmlns:a16="http://schemas.microsoft.com/office/drawing/2014/main" id="{5A2EF8D6-D7CD-1DE1-547B-A7FE3CF1F23B}"/>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CA8D2C2D-8FBB-781E-417F-B5D858DD4BBE}"/>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EF5C81FB-4A41-2E38-2638-F82CC70C7B5B}"/>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2629260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 Header Blue">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1ACC9534-D4F4-B471-C3A8-8380F72B34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
        <p:nvSpPr>
          <p:cNvPr id="7" name="Text Placeholder 42">
            <a:extLst>
              <a:ext uri="{FF2B5EF4-FFF2-40B4-BE49-F238E27FC236}">
                <a16:creationId xmlns:a16="http://schemas.microsoft.com/office/drawing/2014/main" id="{E246A384-1747-0962-DD5C-C160C3C1B29F}"/>
              </a:ext>
            </a:extLst>
          </p:cNvPr>
          <p:cNvSpPr>
            <a:spLocks noGrp="1"/>
          </p:cNvSpPr>
          <p:nvPr>
            <p:ph type="body" sz="quarter" idx="12" hasCustomPrompt="1"/>
          </p:nvPr>
        </p:nvSpPr>
        <p:spPr>
          <a:xfrm>
            <a:off x="417600" y="395946"/>
            <a:ext cx="8308800" cy="340654"/>
          </a:xfrm>
          <a:prstGeom prst="rect">
            <a:avLst/>
          </a:prstGeom>
        </p:spPr>
        <p:txBody>
          <a:bodyPr lIns="0" tIns="0" rIns="0" bIns="0"/>
          <a:lstStyle>
            <a:lvl1pPr marL="0" indent="0">
              <a:lnSpc>
                <a:spcPct val="100000"/>
              </a:lnSpc>
              <a:spcBef>
                <a:spcPts val="0"/>
              </a:spcBef>
              <a:buNone/>
              <a:defRPr sz="2400" baseline="0">
                <a:solidFill>
                  <a:schemeClr val="bg1"/>
                </a:solidFill>
                <a:latin typeface="Nokia Pure Headline Light" panose="020B0304020202020204" pitchFamily="34" charset="0"/>
              </a:defRPr>
            </a:lvl1pPr>
          </a:lstStyle>
          <a:p>
            <a:pPr lvl="0"/>
            <a:r>
              <a:rPr lang="en-US" noProof="0" dirty="0"/>
              <a:t>Click to edit headline</a:t>
            </a:r>
          </a:p>
        </p:txBody>
      </p:sp>
      <p:sp>
        <p:nvSpPr>
          <p:cNvPr id="8" name="Text Placeholder 42">
            <a:extLst>
              <a:ext uri="{FF2B5EF4-FFF2-40B4-BE49-F238E27FC236}">
                <a16:creationId xmlns:a16="http://schemas.microsoft.com/office/drawing/2014/main" id="{F03B1DEF-8E21-E1F2-CCEB-6C03A97B2AAF}"/>
              </a:ext>
            </a:extLst>
          </p:cNvPr>
          <p:cNvSpPr>
            <a:spLocks noGrp="1"/>
          </p:cNvSpPr>
          <p:nvPr>
            <p:ph type="body" sz="quarter" idx="13" hasCustomPrompt="1"/>
          </p:nvPr>
        </p:nvSpPr>
        <p:spPr>
          <a:xfrm>
            <a:off x="417600" y="764520"/>
            <a:ext cx="8308800" cy="340654"/>
          </a:xfrm>
          <a:prstGeom prst="rect">
            <a:avLst/>
          </a:prstGeom>
        </p:spPr>
        <p:txBody>
          <a:bodyPr lIns="0" tIns="0" rIns="0" bIns="0"/>
          <a:lstStyle>
            <a:lvl1pPr marL="0" indent="0">
              <a:lnSpc>
                <a:spcPct val="100000"/>
              </a:lnSpc>
              <a:spcBef>
                <a:spcPts val="0"/>
              </a:spcBef>
              <a:buNone/>
              <a:defRPr sz="1800" baseline="0">
                <a:solidFill>
                  <a:schemeClr val="bg1"/>
                </a:solidFill>
                <a:latin typeface="Nokia Pure Headline Light" panose="020B0304020202020204" pitchFamily="34" charset="0"/>
              </a:defRPr>
            </a:lvl1pPr>
          </a:lstStyle>
          <a:p>
            <a:pPr lvl="0"/>
            <a:r>
              <a:rPr lang="en-US" noProof="0" dirty="0"/>
              <a:t>Click to edit </a:t>
            </a:r>
            <a:r>
              <a:rPr lang="en-US" noProof="0" dirty="0" err="1"/>
              <a:t>subheadline</a:t>
            </a:r>
            <a:endParaRPr lang="en-US" noProof="0" dirty="0"/>
          </a:p>
        </p:txBody>
      </p:sp>
      <p:pic>
        <p:nvPicPr>
          <p:cNvPr id="3" name="Graphic 2">
            <a:extLst>
              <a:ext uri="{FF2B5EF4-FFF2-40B4-BE49-F238E27FC236}">
                <a16:creationId xmlns:a16="http://schemas.microsoft.com/office/drawing/2014/main" id="{BEA7322D-EFEC-3A5A-6951-889691591BD0}"/>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
        <p:nvSpPr>
          <p:cNvPr id="4" name="TextBox 3">
            <a:extLst>
              <a:ext uri="{FF2B5EF4-FFF2-40B4-BE49-F238E27FC236}">
                <a16:creationId xmlns:a16="http://schemas.microsoft.com/office/drawing/2014/main" id="{189AFCF6-3F94-951E-5F5D-4C950D902B50}"/>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6" name="Slide Number Placeholder 5">
            <a:extLst>
              <a:ext uri="{FF2B5EF4-FFF2-40B4-BE49-F238E27FC236}">
                <a16:creationId xmlns:a16="http://schemas.microsoft.com/office/drawing/2014/main" id="{5A7089F2-A19D-638F-FB90-51FC983400F8}"/>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0" name="Footer Placeholder 2">
            <a:extLst>
              <a:ext uri="{FF2B5EF4-FFF2-40B4-BE49-F238E27FC236}">
                <a16:creationId xmlns:a16="http://schemas.microsoft.com/office/drawing/2014/main" id="{FEDEEE6B-2D4F-AF2C-FA15-87AC10E7DF56}"/>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Confidential</a:t>
            </a:r>
          </a:p>
        </p:txBody>
      </p:sp>
    </p:spTree>
    <p:extLst>
      <p:ext uri="{BB962C8B-B14F-4D97-AF65-F5344CB8AC3E}">
        <p14:creationId xmlns:p14="http://schemas.microsoft.com/office/powerpoint/2010/main" val="315249578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 Blu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CC9534-D4F4-B471-C3A8-8380F72B3499}"/>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7" name="Title 1">
            <a:extLst>
              <a:ext uri="{FF2B5EF4-FFF2-40B4-BE49-F238E27FC236}">
                <a16:creationId xmlns:a16="http://schemas.microsoft.com/office/drawing/2014/main" id="{20E8375E-A8AD-BD21-762F-D12529F860EC}"/>
              </a:ext>
            </a:extLst>
          </p:cNvPr>
          <p:cNvSpPr>
            <a:spLocks noGrp="1"/>
          </p:cNvSpPr>
          <p:nvPr>
            <p:ph type="title" hasCustomPrompt="1"/>
          </p:nvPr>
        </p:nvSpPr>
        <p:spPr>
          <a:xfrm>
            <a:off x="417600" y="1080000"/>
            <a:ext cx="8308800" cy="1760400"/>
          </a:xfrm>
          <a:prstGeom prst="rect">
            <a:avLst/>
          </a:prstGeom>
        </p:spPr>
        <p:txBody>
          <a:bodyPr lIns="0" tIns="0" rIns="0" bIns="0"/>
          <a:lstStyle>
            <a:lvl1pPr>
              <a:lnSpc>
                <a:spcPct val="100000"/>
              </a:lnSpc>
              <a:defRPr sz="4400">
                <a:solidFill>
                  <a:schemeClr val="bg1"/>
                </a:solidFill>
              </a:defRPr>
            </a:lvl1pPr>
          </a:lstStyle>
          <a:p>
            <a:pPr lvl="0"/>
            <a:r>
              <a:rPr lang="en-US"/>
              <a:t>Divider pages </a:t>
            </a:r>
            <a:br>
              <a:rPr lang="en-US"/>
            </a:br>
            <a:r>
              <a:rPr lang="en-US"/>
              <a:t>or large quotes</a:t>
            </a:r>
          </a:p>
        </p:txBody>
      </p:sp>
      <p:sp>
        <p:nvSpPr>
          <p:cNvPr id="6" name="Slide Number Placeholder 5">
            <a:extLst>
              <a:ext uri="{FF2B5EF4-FFF2-40B4-BE49-F238E27FC236}">
                <a16:creationId xmlns:a16="http://schemas.microsoft.com/office/drawing/2014/main" id="{8957137A-1370-497D-30A9-2885B2A47ACE}"/>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4" name="TextBox 3">
            <a:extLst>
              <a:ext uri="{FF2B5EF4-FFF2-40B4-BE49-F238E27FC236}">
                <a16:creationId xmlns:a16="http://schemas.microsoft.com/office/drawing/2014/main" id="{30294544-7EC4-ED46-6173-E3A78AF11755}"/>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3" name="Straight Connector 2">
            <a:extLst>
              <a:ext uri="{FF2B5EF4-FFF2-40B4-BE49-F238E27FC236}">
                <a16:creationId xmlns:a16="http://schemas.microsoft.com/office/drawing/2014/main" id="{37B62533-4CCB-A9F5-1EE5-199D23C15448}"/>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CD15844B-56C3-0508-2515-0AFFA9A8C1CC}"/>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3761BFBE-2F2E-2C4F-848A-E85051698111}"/>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42779759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 Header Pi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90999E7-EF2D-B989-BACB-96E1C8BB8824}"/>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14" name="Title 4">
            <a:extLst>
              <a:ext uri="{FF2B5EF4-FFF2-40B4-BE49-F238E27FC236}">
                <a16:creationId xmlns:a16="http://schemas.microsoft.com/office/drawing/2014/main" id="{03C32FD9-B575-B088-F4D3-42B48E0622B6}"/>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15" name="Text Placeholder 5">
            <a:extLst>
              <a:ext uri="{FF2B5EF4-FFF2-40B4-BE49-F238E27FC236}">
                <a16:creationId xmlns:a16="http://schemas.microsoft.com/office/drawing/2014/main" id="{D59C41C8-93A0-7C96-5DD0-AC829DDB6367}"/>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4" name="Slide Number Placeholder 5">
            <a:extLst>
              <a:ext uri="{FF2B5EF4-FFF2-40B4-BE49-F238E27FC236}">
                <a16:creationId xmlns:a16="http://schemas.microsoft.com/office/drawing/2014/main" id="{1D98B62A-7E27-3CC8-206A-E110F9366C6C}"/>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F67C385F-9E05-8EDE-1535-3F794D81FC56}"/>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6" name="Straight Connector 5">
            <a:extLst>
              <a:ext uri="{FF2B5EF4-FFF2-40B4-BE49-F238E27FC236}">
                <a16:creationId xmlns:a16="http://schemas.microsoft.com/office/drawing/2014/main" id="{E9B7065F-D77A-0916-E0D0-0FC3E19379BF}"/>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ooter Placeholder 2">
            <a:extLst>
              <a:ext uri="{FF2B5EF4-FFF2-40B4-BE49-F238E27FC236}">
                <a16:creationId xmlns:a16="http://schemas.microsoft.com/office/drawing/2014/main" id="{50A1F98B-78E0-1ED0-E1B9-E6B7B776EF15}"/>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2" name="Graphic 1" descr="Nokia logo">
            <a:extLst>
              <a:ext uri="{FF2B5EF4-FFF2-40B4-BE49-F238E27FC236}">
                <a16:creationId xmlns:a16="http://schemas.microsoft.com/office/drawing/2014/main" id="{F11B8FE6-8F1C-8435-F33C-EE04C6A6A164}"/>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38894447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1771ABB-1BF6-207C-8324-84800D2C5C5C}"/>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4" name="Graphic 3" descr="Nokia logo">
            <a:extLst>
              <a:ext uri="{FF2B5EF4-FFF2-40B4-BE49-F238E27FC236}">
                <a16:creationId xmlns:a16="http://schemas.microsoft.com/office/drawing/2014/main" id="{8964B123-D19A-2338-1D64-863839FD10F1}"/>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34770" y="1954989"/>
            <a:ext cx="5474460" cy="1233522"/>
          </a:xfrm>
          <a:prstGeom prst="rect">
            <a:avLst/>
          </a:prstGeom>
        </p:spPr>
      </p:pic>
    </p:spTree>
    <p:extLst>
      <p:ext uri="{BB962C8B-B14F-4D97-AF65-F5344CB8AC3E}">
        <p14:creationId xmlns:p14="http://schemas.microsoft.com/office/powerpoint/2010/main" val="65210554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F31E7EB-07E5-D828-EFB0-548DDE8131DB}"/>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5" name="Graphic 4" descr="Nokia logo">
            <a:extLst>
              <a:ext uri="{FF2B5EF4-FFF2-40B4-BE49-F238E27FC236}">
                <a16:creationId xmlns:a16="http://schemas.microsoft.com/office/drawing/2014/main" id="{9E924A02-1A30-416D-9348-04034A1D8320}"/>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34770" y="1954989"/>
            <a:ext cx="5474460" cy="1233522"/>
          </a:xfrm>
          <a:prstGeom prst="rect">
            <a:avLst/>
          </a:prstGeom>
        </p:spPr>
      </p:pic>
    </p:spTree>
    <p:extLst>
      <p:ext uri="{BB962C8B-B14F-4D97-AF65-F5344CB8AC3E}">
        <p14:creationId xmlns:p14="http://schemas.microsoft.com/office/powerpoint/2010/main" val="345281744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413571B-0777-1D96-096C-6E1D26B82193}"/>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4" name="Graphic 3" descr="Nokia logo">
            <a:extLst>
              <a:ext uri="{FF2B5EF4-FFF2-40B4-BE49-F238E27FC236}">
                <a16:creationId xmlns:a16="http://schemas.microsoft.com/office/drawing/2014/main" id="{4BBA0006-655D-C416-FAE7-8603AC98D02D}"/>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34770" y="1954989"/>
            <a:ext cx="5474460" cy="1233522"/>
          </a:xfrm>
          <a:prstGeom prst="rect">
            <a:avLst/>
          </a:prstGeom>
        </p:spPr>
      </p:pic>
    </p:spTree>
    <p:extLst>
      <p:ext uri="{BB962C8B-B14F-4D97-AF65-F5344CB8AC3E}">
        <p14:creationId xmlns:p14="http://schemas.microsoft.com/office/powerpoint/2010/main" val="75621391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8486FD-7EC4-CDCF-2EB1-8273369AD8B6}"/>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5" name="Graphic 4" descr="Nokia logo">
            <a:extLst>
              <a:ext uri="{FF2B5EF4-FFF2-40B4-BE49-F238E27FC236}">
                <a16:creationId xmlns:a16="http://schemas.microsoft.com/office/drawing/2014/main" id="{CE81493E-0EA3-98E8-E5BC-F5319B7BDEA8}"/>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34770" y="1954989"/>
            <a:ext cx="5474460" cy="1233522"/>
          </a:xfrm>
          <a:prstGeom prst="rect">
            <a:avLst/>
          </a:prstGeom>
        </p:spPr>
      </p:pic>
    </p:spTree>
    <p:extLst>
      <p:ext uri="{BB962C8B-B14F-4D97-AF65-F5344CB8AC3E}">
        <p14:creationId xmlns:p14="http://schemas.microsoft.com/office/powerpoint/2010/main" val="36752391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4007D03-89F3-2416-C72F-E4021AB5CD0F}"/>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4" name="Graphic 3" descr="Nokia logo">
            <a:extLst>
              <a:ext uri="{FF2B5EF4-FFF2-40B4-BE49-F238E27FC236}">
                <a16:creationId xmlns:a16="http://schemas.microsoft.com/office/drawing/2014/main" id="{A75D244D-7CB9-E6AD-BCC3-EE10290A09AE}"/>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34770" y="1954989"/>
            <a:ext cx="5474460" cy="1233522"/>
          </a:xfrm>
          <a:prstGeom prst="rect">
            <a:avLst/>
          </a:prstGeom>
        </p:spPr>
      </p:pic>
    </p:spTree>
    <p:extLst>
      <p:ext uri="{BB962C8B-B14F-4D97-AF65-F5344CB8AC3E}">
        <p14:creationId xmlns:p14="http://schemas.microsoft.com/office/powerpoint/2010/main" val="11197872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E0E0CA1-CC11-8BB0-3FAD-9853BD3E2A2B}"/>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pic>
        <p:nvPicPr>
          <p:cNvPr id="5" name="Graphic 4" descr="Nokia logo">
            <a:extLst>
              <a:ext uri="{FF2B5EF4-FFF2-40B4-BE49-F238E27FC236}">
                <a16:creationId xmlns:a16="http://schemas.microsoft.com/office/drawing/2014/main" id="{185A3FC1-FA47-5A34-027D-BD062044AD8D}"/>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34770" y="1954989"/>
            <a:ext cx="5474460" cy="1233522"/>
          </a:xfrm>
          <a:prstGeom prst="rect">
            <a:avLst/>
          </a:prstGeom>
        </p:spPr>
      </p:pic>
    </p:spTree>
    <p:extLst>
      <p:ext uri="{BB962C8B-B14F-4D97-AF65-F5344CB8AC3E}">
        <p14:creationId xmlns:p14="http://schemas.microsoft.com/office/powerpoint/2010/main" val="329958999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6F81FDD-EA21-7356-ADEC-7FE4C88FFD31}"/>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7058" y="0"/>
            <a:ext cx="9144000" cy="5143500"/>
          </a:xfrm>
          <a:prstGeom prst="rect">
            <a:avLst/>
          </a:prstGeom>
        </p:spPr>
      </p:pic>
      <p:pic>
        <p:nvPicPr>
          <p:cNvPr id="4" name="Graphic 3" descr="Nokia logo">
            <a:extLst>
              <a:ext uri="{FF2B5EF4-FFF2-40B4-BE49-F238E27FC236}">
                <a16:creationId xmlns:a16="http://schemas.microsoft.com/office/drawing/2014/main" id="{ED5BACB3-1ACD-FD57-E2A1-36BE68E459BA}"/>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34770" y="1954989"/>
            <a:ext cx="5474460" cy="1233522"/>
          </a:xfrm>
          <a:prstGeom prst="rect">
            <a:avLst/>
          </a:prstGeom>
        </p:spPr>
      </p:pic>
    </p:spTree>
    <p:extLst>
      <p:ext uri="{BB962C8B-B14F-4D97-AF65-F5344CB8AC3E}">
        <p14:creationId xmlns:p14="http://schemas.microsoft.com/office/powerpoint/2010/main" val="165579744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4" name="Graphic 3" descr="Nokia logo">
            <a:extLst>
              <a:ext uri="{FF2B5EF4-FFF2-40B4-BE49-F238E27FC236}">
                <a16:creationId xmlns:a16="http://schemas.microsoft.com/office/drawing/2014/main" id="{ED5BACB3-1ACD-FD57-E2A1-36BE68E459BA}"/>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34770" y="1954989"/>
            <a:ext cx="5474460" cy="1233522"/>
          </a:xfrm>
          <a:prstGeom prst="rect">
            <a:avLst/>
          </a:prstGeom>
        </p:spPr>
      </p:pic>
    </p:spTree>
    <p:extLst>
      <p:ext uri="{BB962C8B-B14F-4D97-AF65-F5344CB8AC3E}">
        <p14:creationId xmlns:p14="http://schemas.microsoft.com/office/powerpoint/2010/main" val="248612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1.4 Bulletpoint text 1 col">
    <p:spTree>
      <p:nvGrpSpPr>
        <p:cNvPr id="1" name=""/>
        <p:cNvGrpSpPr/>
        <p:nvPr/>
      </p:nvGrpSpPr>
      <p:grpSpPr>
        <a:xfrm>
          <a:off x="0" y="0"/>
          <a:ext cx="0" cy="0"/>
          <a:chOff x="0" y="0"/>
          <a:chExt cx="0" cy="0"/>
        </a:xfrm>
      </p:grpSpPr>
      <p:sp>
        <p:nvSpPr>
          <p:cNvPr id="6" name="Text Placeholder 42">
            <a:extLst>
              <a:ext uri="{FF2B5EF4-FFF2-40B4-BE49-F238E27FC236}">
                <a16:creationId xmlns:a16="http://schemas.microsoft.com/office/drawing/2014/main" id="{D048D520-8858-4E4E-8511-3306272E38FC}"/>
              </a:ext>
            </a:extLst>
          </p:cNvPr>
          <p:cNvSpPr>
            <a:spLocks noGrp="1"/>
          </p:cNvSpPr>
          <p:nvPr>
            <p:ph type="body" sz="quarter" idx="12" hasCustomPrompt="1"/>
          </p:nvPr>
        </p:nvSpPr>
        <p:spPr>
          <a:xfrm>
            <a:off x="417600" y="395946"/>
            <a:ext cx="8308800" cy="340654"/>
          </a:xfrm>
          <a:prstGeom prst="rect">
            <a:avLst/>
          </a:prstGeom>
        </p:spPr>
        <p:txBody>
          <a:bodyPr lIns="0" tIns="0" rIns="0" bIns="0"/>
          <a:lstStyle>
            <a:lvl1pPr marL="0" indent="0">
              <a:lnSpc>
                <a:spcPct val="100000"/>
              </a:lnSpc>
              <a:spcBef>
                <a:spcPts val="0"/>
              </a:spcBef>
              <a:buNone/>
              <a:defRPr sz="2400" baseline="0">
                <a:solidFill>
                  <a:schemeClr val="bg1"/>
                </a:solidFill>
                <a:latin typeface="Nokia Pure Headline Light" panose="020B0304020202020204" pitchFamily="34" charset="0"/>
              </a:defRPr>
            </a:lvl1pPr>
          </a:lstStyle>
          <a:p>
            <a:pPr lvl="0"/>
            <a:r>
              <a:rPr lang="en-US" noProof="0"/>
              <a:t>Click to edit headline</a:t>
            </a:r>
          </a:p>
        </p:txBody>
      </p:sp>
      <p:sp>
        <p:nvSpPr>
          <p:cNvPr id="4" name="Text Placeholder 42">
            <a:extLst>
              <a:ext uri="{FF2B5EF4-FFF2-40B4-BE49-F238E27FC236}">
                <a16:creationId xmlns:a16="http://schemas.microsoft.com/office/drawing/2014/main" id="{73EC6F19-4B79-4103-93C9-A7D00929D42E}"/>
              </a:ext>
            </a:extLst>
          </p:cNvPr>
          <p:cNvSpPr>
            <a:spLocks noGrp="1"/>
          </p:cNvSpPr>
          <p:nvPr>
            <p:ph type="body" sz="quarter" idx="13" hasCustomPrompt="1"/>
          </p:nvPr>
        </p:nvSpPr>
        <p:spPr>
          <a:xfrm>
            <a:off x="417600" y="764520"/>
            <a:ext cx="8308800" cy="340654"/>
          </a:xfrm>
          <a:prstGeom prst="rect">
            <a:avLst/>
          </a:prstGeom>
        </p:spPr>
        <p:txBody>
          <a:bodyPr lIns="0" tIns="0" rIns="0" bIns="0"/>
          <a:lstStyle>
            <a:lvl1pPr marL="0" indent="0">
              <a:lnSpc>
                <a:spcPct val="100000"/>
              </a:lnSpc>
              <a:spcBef>
                <a:spcPts val="0"/>
              </a:spcBef>
              <a:buNone/>
              <a:defRPr sz="1800" baseline="0">
                <a:solidFill>
                  <a:schemeClr val="bg1"/>
                </a:solidFill>
                <a:latin typeface="Nokia Pure Headline Light" panose="020B0304020202020204" pitchFamily="34" charset="0"/>
              </a:defRPr>
            </a:lvl1pPr>
          </a:lstStyle>
          <a:p>
            <a:pPr lvl="0"/>
            <a:r>
              <a:rPr lang="en-US" noProof="0"/>
              <a:t>Click to edit </a:t>
            </a:r>
            <a:r>
              <a:rPr lang="en-US" noProof="0" err="1"/>
              <a:t>subheadline</a:t>
            </a:r>
            <a:endParaRPr lang="en-US" noProof="0"/>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8308800" cy="3118980"/>
          </a:xfrm>
          <a:prstGeom prst="rect">
            <a:avLst/>
          </a:prstGeom>
        </p:spPr>
        <p:txBody>
          <a:bodyPr lIns="0" tIns="0" rIns="0" bIns="0"/>
          <a:lstStyle>
            <a:lvl1pPr marL="180000" indent="-180000">
              <a:lnSpc>
                <a:spcPct val="100000"/>
              </a:lnSpc>
              <a:spcBef>
                <a:spcPts val="0"/>
              </a:spcBef>
              <a:spcAft>
                <a:spcPts val="600"/>
              </a:spcAft>
              <a:buSzPct val="70000"/>
              <a:defRPr sz="1200">
                <a:solidFill>
                  <a:schemeClr val="bg1"/>
                </a:solidFill>
              </a:defRPr>
            </a:lvl1pPr>
            <a:lvl2pPr marL="360000" indent="-180000">
              <a:lnSpc>
                <a:spcPct val="100000"/>
              </a:lnSpc>
              <a:spcBef>
                <a:spcPts val="0"/>
              </a:spcBef>
              <a:spcAft>
                <a:spcPts val="600"/>
              </a:spcAft>
              <a:buSzPct val="70000"/>
              <a:defRPr sz="1200">
                <a:solidFill>
                  <a:schemeClr val="bg1"/>
                </a:solidFill>
              </a:defRPr>
            </a:lvl2pPr>
            <a:lvl3pPr marL="540000" indent="-180000">
              <a:lnSpc>
                <a:spcPct val="100000"/>
              </a:lnSpc>
              <a:spcBef>
                <a:spcPts val="0"/>
              </a:spcBef>
              <a:spcAft>
                <a:spcPts val="600"/>
              </a:spcAft>
              <a:buSzPct val="70000"/>
              <a:defRPr sz="1200">
                <a:solidFill>
                  <a:schemeClr val="bg1"/>
                </a:solidFill>
              </a:defRPr>
            </a:lvl3pPr>
            <a:lvl4pPr marL="720000" indent="-180000">
              <a:lnSpc>
                <a:spcPct val="100000"/>
              </a:lnSpc>
              <a:spcBef>
                <a:spcPts val="0"/>
              </a:spcBef>
              <a:spcAft>
                <a:spcPts val="600"/>
              </a:spcAft>
              <a:buSzPct val="70000"/>
              <a:defRPr lang="en-US" sz="1200" kern="1200" dirty="0">
                <a:solidFill>
                  <a:schemeClr val="bg1"/>
                </a:solidFill>
                <a:latin typeface="+mn-lt"/>
                <a:ea typeface="+mn-ea"/>
                <a:cs typeface="+mn-cs"/>
              </a:defRPr>
            </a:lvl4pPr>
            <a:lvl5pPr marL="900000" indent="-180000">
              <a:lnSpc>
                <a:spcPct val="100000"/>
              </a:lnSpc>
              <a:spcBef>
                <a:spcPts val="0"/>
              </a:spcBef>
              <a:spcAft>
                <a:spcPts val="600"/>
              </a:spcAft>
              <a:buSzPct val="70000"/>
              <a:defRPr sz="1200">
                <a:solidFill>
                  <a:schemeClr val="bg1"/>
                </a:solidFill>
              </a:defRPr>
            </a:lvl5pPr>
            <a:lvl6pPr marL="1080000" indent="-180000">
              <a:lnSpc>
                <a:spcPct val="100000"/>
              </a:lnSpc>
              <a:spcBef>
                <a:spcPts val="0"/>
              </a:spcBef>
              <a:buSzPct val="70000"/>
              <a:buFont typeface="Arial" panose="020B0604020202020204" pitchFamily="34" charset="0"/>
              <a:buChar char="•"/>
              <a:defRPr sz="1100">
                <a:solidFill>
                  <a:schemeClr val="tx2"/>
                </a:solidFill>
              </a:defRPr>
            </a:lvl6pPr>
            <a:lvl7pPr marL="1080000">
              <a:defRPr sz="12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 name="Graphic 2">
            <a:extLst>
              <a:ext uri="{FF2B5EF4-FFF2-40B4-BE49-F238E27FC236}">
                <a16:creationId xmlns:a16="http://schemas.microsoft.com/office/drawing/2014/main" id="{3772E5D1-F4A4-5034-E057-717754E35435}"/>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
        <p:nvSpPr>
          <p:cNvPr id="2" name="TextBox 1">
            <a:extLst>
              <a:ext uri="{FF2B5EF4-FFF2-40B4-BE49-F238E27FC236}">
                <a16:creationId xmlns:a16="http://schemas.microsoft.com/office/drawing/2014/main" id="{FD95910B-6C91-D297-584C-3D1533AECBE8}"/>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7" name="Slide Number Placeholder 5">
            <a:extLst>
              <a:ext uri="{FF2B5EF4-FFF2-40B4-BE49-F238E27FC236}">
                <a16:creationId xmlns:a16="http://schemas.microsoft.com/office/drawing/2014/main" id="{C76EFBCA-F2A9-DB62-4D3E-60E897B89B56}"/>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9" name="Footer Placeholder 2">
            <a:extLst>
              <a:ext uri="{FF2B5EF4-FFF2-40B4-BE49-F238E27FC236}">
                <a16:creationId xmlns:a16="http://schemas.microsoft.com/office/drawing/2014/main" id="{7D61FF18-0BA2-46E4-85DF-332117D12378}"/>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Nokia Confidential</a:t>
            </a:r>
          </a:p>
        </p:txBody>
      </p:sp>
      <p:pic>
        <p:nvPicPr>
          <p:cNvPr id="8" name="Picture 7">
            <a:extLst>
              <a:ext uri="{FF2B5EF4-FFF2-40B4-BE49-F238E27FC236}">
                <a16:creationId xmlns:a16="http://schemas.microsoft.com/office/drawing/2014/main" id="{280E8419-BEEB-5646-4C84-E21EC05B3F0C}"/>
              </a:ext>
              <a:ext uri="{C183D7F6-B498-43B3-948B-1728B52AA6E4}">
                <adec:decorative xmlns:adec="http://schemas.microsoft.com/office/drawing/2017/decorative" val="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Tree>
    <p:extLst>
      <p:ext uri="{BB962C8B-B14F-4D97-AF65-F5344CB8AC3E}">
        <p14:creationId xmlns:p14="http://schemas.microsoft.com/office/powerpoint/2010/main" val="29533265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1.2 - Title">
    <p:spTree>
      <p:nvGrpSpPr>
        <p:cNvPr id="1" name=""/>
        <p:cNvGrpSpPr/>
        <p:nvPr/>
      </p:nvGrpSpPr>
      <p:grpSpPr>
        <a:xfrm>
          <a:off x="0" y="0"/>
          <a:ext cx="0" cy="0"/>
          <a:chOff x="0" y="0"/>
          <a:chExt cx="0" cy="0"/>
        </a:xfrm>
      </p:grpSpPr>
      <p:sp>
        <p:nvSpPr>
          <p:cNvPr id="6" name="Text Placeholder 42">
            <a:extLst>
              <a:ext uri="{FF2B5EF4-FFF2-40B4-BE49-F238E27FC236}">
                <a16:creationId xmlns:a16="http://schemas.microsoft.com/office/drawing/2014/main" id="{D048D520-8858-4E4E-8511-3306272E38FC}"/>
              </a:ext>
            </a:extLst>
          </p:cNvPr>
          <p:cNvSpPr>
            <a:spLocks noGrp="1"/>
          </p:cNvSpPr>
          <p:nvPr>
            <p:ph type="body" sz="quarter" idx="12" hasCustomPrompt="1"/>
          </p:nvPr>
        </p:nvSpPr>
        <p:spPr>
          <a:xfrm>
            <a:off x="417600" y="395946"/>
            <a:ext cx="8308800" cy="340654"/>
          </a:xfrm>
          <a:prstGeom prst="rect">
            <a:avLst/>
          </a:prstGeom>
        </p:spPr>
        <p:txBody>
          <a:bodyPr lIns="0" tIns="0" rIns="0" bIns="0"/>
          <a:lstStyle>
            <a:lvl1pPr marL="0" indent="0">
              <a:lnSpc>
                <a:spcPct val="100000"/>
              </a:lnSpc>
              <a:spcBef>
                <a:spcPts val="0"/>
              </a:spcBef>
              <a:buNone/>
              <a:defRPr sz="2400" baseline="0">
                <a:solidFill>
                  <a:schemeClr val="accent1"/>
                </a:solidFill>
                <a:latin typeface="Nokia Pure Headline Light" panose="020B0304020202020204" pitchFamily="34" charset="0"/>
              </a:defRPr>
            </a:lvl1pPr>
          </a:lstStyle>
          <a:p>
            <a:pPr lvl="0"/>
            <a:r>
              <a:rPr lang="en-US" noProof="0"/>
              <a:t>Click to edit headline</a:t>
            </a:r>
          </a:p>
        </p:txBody>
      </p:sp>
      <p:sp>
        <p:nvSpPr>
          <p:cNvPr id="4" name="Text Placeholder 42">
            <a:extLst>
              <a:ext uri="{FF2B5EF4-FFF2-40B4-BE49-F238E27FC236}">
                <a16:creationId xmlns:a16="http://schemas.microsoft.com/office/drawing/2014/main" id="{73EC6F19-4B79-4103-93C9-A7D00929D42E}"/>
              </a:ext>
            </a:extLst>
          </p:cNvPr>
          <p:cNvSpPr>
            <a:spLocks noGrp="1"/>
          </p:cNvSpPr>
          <p:nvPr>
            <p:ph type="body" sz="quarter" idx="13" hasCustomPrompt="1"/>
          </p:nvPr>
        </p:nvSpPr>
        <p:spPr>
          <a:xfrm>
            <a:off x="417600" y="764520"/>
            <a:ext cx="8308800" cy="340654"/>
          </a:xfrm>
          <a:prstGeom prst="rect">
            <a:avLst/>
          </a:prstGeom>
        </p:spPr>
        <p:txBody>
          <a:bodyPr lIns="0" tIns="0" rIns="0" bIns="0"/>
          <a:lstStyle>
            <a:lvl1pPr marL="0" indent="0">
              <a:lnSpc>
                <a:spcPct val="100000"/>
              </a:lnSpc>
              <a:spcBef>
                <a:spcPts val="0"/>
              </a:spcBef>
              <a:buNone/>
              <a:defRPr sz="1800" baseline="0">
                <a:solidFill>
                  <a:schemeClr val="tx2"/>
                </a:solidFill>
                <a:latin typeface="Nokia Pure Headline Light" panose="020B0304020202020204" pitchFamily="34" charset="0"/>
              </a:defRPr>
            </a:lvl1pPr>
          </a:lstStyle>
          <a:p>
            <a:pPr lvl="0"/>
            <a:r>
              <a:rPr lang="en-US" noProof="0"/>
              <a:t>Click to edit headline</a:t>
            </a:r>
          </a:p>
        </p:txBody>
      </p:sp>
      <p:pic>
        <p:nvPicPr>
          <p:cNvPr id="2" name="Graphic 1">
            <a:extLst>
              <a:ext uri="{FF2B5EF4-FFF2-40B4-BE49-F238E27FC236}">
                <a16:creationId xmlns:a16="http://schemas.microsoft.com/office/drawing/2014/main" id="{60A88A15-3ABC-3274-AAF4-8A412DDB8F13}"/>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52320" y="4740460"/>
            <a:ext cx="972000" cy="219014"/>
          </a:xfrm>
          <a:prstGeom prst="rect">
            <a:avLst/>
          </a:prstGeom>
        </p:spPr>
      </p:pic>
      <p:sp>
        <p:nvSpPr>
          <p:cNvPr id="14" name="TextBox 13">
            <a:extLst>
              <a:ext uri="{FF2B5EF4-FFF2-40B4-BE49-F238E27FC236}">
                <a16:creationId xmlns:a16="http://schemas.microsoft.com/office/drawing/2014/main" id="{B4AE9558-F65E-E57A-5394-E3FBBB881C02}"/>
              </a:ext>
            </a:extLst>
          </p:cNvPr>
          <p:cNvSpPr txBox="1"/>
          <p:nvPr userDrawn="1"/>
        </p:nvSpPr>
        <p:spPr>
          <a:xfrm>
            <a:off x="680029" y="4858556"/>
            <a:ext cx="631583" cy="123111"/>
          </a:xfrm>
          <a:prstGeom prst="rect">
            <a:avLst/>
          </a:prstGeom>
          <a:noFill/>
        </p:spPr>
        <p:txBody>
          <a:bodyPr wrap="none" lIns="0" tIns="0" rIns="0" bIns="0" anchor="b" anchorCtr="0">
            <a:noAutofit/>
          </a:bodyPr>
          <a:lstStyle/>
          <a:p>
            <a:r>
              <a:rPr lang="en-US" sz="800" noProof="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15" name="Slide Number Placeholder 5">
            <a:extLst>
              <a:ext uri="{FF2B5EF4-FFF2-40B4-BE49-F238E27FC236}">
                <a16:creationId xmlns:a16="http://schemas.microsoft.com/office/drawing/2014/main" id="{792A02F9-A52E-683F-E045-1AFEBB2E5516}"/>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sz="1000" noProof="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cxnSp>
        <p:nvCxnSpPr>
          <p:cNvPr id="3" name="Straight Connector 2">
            <a:extLst>
              <a:ext uri="{FF2B5EF4-FFF2-40B4-BE49-F238E27FC236}">
                <a16:creationId xmlns:a16="http://schemas.microsoft.com/office/drawing/2014/main" id="{C180751A-A425-2A7C-9905-D4075302A3A9}"/>
              </a:ext>
            </a:extLst>
          </p:cNvPr>
          <p:cNvCxnSpPr>
            <a:cxnSpLocks/>
          </p:cNvCxnSpPr>
          <p:nvPr userDrawn="1"/>
        </p:nvCxnSpPr>
        <p:spPr>
          <a:xfrm>
            <a:off x="1403610" y="4842900"/>
            <a:ext cx="0" cy="14400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Footer Placeholder 2">
            <a:extLst>
              <a:ext uri="{FF2B5EF4-FFF2-40B4-BE49-F238E27FC236}">
                <a16:creationId xmlns:a16="http://schemas.microsoft.com/office/drawing/2014/main" id="{C67A3932-7BC6-8631-5258-5117274FDBFC}"/>
              </a:ext>
            </a:extLst>
          </p:cNvPr>
          <p:cNvSpPr>
            <a:spLocks noGrp="1"/>
          </p:cNvSpPr>
          <p:nvPr>
            <p:ph type="ftr" sz="quarter" idx="3"/>
          </p:nvPr>
        </p:nvSpPr>
        <p:spPr>
          <a:xfrm>
            <a:off x="1504800" y="4860000"/>
            <a:ext cx="1584000" cy="122400"/>
          </a:xfrm>
          <a:prstGeom prst="rect">
            <a:avLst/>
          </a:prstGeom>
          <a:noFill/>
        </p:spPr>
        <p:txBody>
          <a:bodyPr wrap="none" lIns="0" tIns="0" rIns="0" bIns="0" anchor="b" anchorCtr="0">
            <a:noAutofit/>
          </a:bodyPr>
          <a:lstStyle>
            <a:lvl1pPr>
              <a:defRPr lang="en-US" sz="80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Confidential</a:t>
            </a:r>
          </a:p>
        </p:txBody>
      </p:sp>
    </p:spTree>
    <p:extLst>
      <p:ext uri="{BB962C8B-B14F-4D97-AF65-F5344CB8AC3E}">
        <p14:creationId xmlns:p14="http://schemas.microsoft.com/office/powerpoint/2010/main" val="25125759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_1.3 Text">
    <p:spTree>
      <p:nvGrpSpPr>
        <p:cNvPr id="1" name=""/>
        <p:cNvGrpSpPr/>
        <p:nvPr/>
      </p:nvGrpSpPr>
      <p:grpSpPr>
        <a:xfrm>
          <a:off x="0" y="0"/>
          <a:ext cx="0" cy="0"/>
          <a:chOff x="0" y="0"/>
          <a:chExt cx="0" cy="0"/>
        </a:xfrm>
      </p:grpSpPr>
      <p:sp>
        <p:nvSpPr>
          <p:cNvPr id="6" name="Text Placeholder 42">
            <a:extLst>
              <a:ext uri="{FF2B5EF4-FFF2-40B4-BE49-F238E27FC236}">
                <a16:creationId xmlns:a16="http://schemas.microsoft.com/office/drawing/2014/main" id="{D048D520-8858-4E4E-8511-3306272E38FC}"/>
              </a:ext>
            </a:extLst>
          </p:cNvPr>
          <p:cNvSpPr>
            <a:spLocks noGrp="1"/>
          </p:cNvSpPr>
          <p:nvPr>
            <p:ph type="body" sz="quarter" idx="12" hasCustomPrompt="1"/>
          </p:nvPr>
        </p:nvSpPr>
        <p:spPr>
          <a:xfrm>
            <a:off x="417600" y="395946"/>
            <a:ext cx="8308800" cy="340654"/>
          </a:xfrm>
          <a:prstGeom prst="rect">
            <a:avLst/>
          </a:prstGeom>
        </p:spPr>
        <p:txBody>
          <a:bodyPr lIns="0" tIns="0" rIns="0" bIns="0"/>
          <a:lstStyle>
            <a:lvl1pPr marL="0" indent="0">
              <a:lnSpc>
                <a:spcPct val="100000"/>
              </a:lnSpc>
              <a:spcBef>
                <a:spcPts val="0"/>
              </a:spcBef>
              <a:buNone/>
              <a:defRPr sz="2400" baseline="0">
                <a:solidFill>
                  <a:schemeClr val="accent1"/>
                </a:solidFill>
                <a:latin typeface="Nokia Pure Headline Light" panose="020B0304020202020204" pitchFamily="34" charset="0"/>
              </a:defRPr>
            </a:lvl1pPr>
          </a:lstStyle>
          <a:p>
            <a:pPr lvl="0"/>
            <a:r>
              <a:rPr lang="en-US" noProof="0"/>
              <a:t>Click to edit headline</a:t>
            </a:r>
          </a:p>
        </p:txBody>
      </p:sp>
      <p:sp>
        <p:nvSpPr>
          <p:cNvPr id="4" name="Text Placeholder 42">
            <a:extLst>
              <a:ext uri="{FF2B5EF4-FFF2-40B4-BE49-F238E27FC236}">
                <a16:creationId xmlns:a16="http://schemas.microsoft.com/office/drawing/2014/main" id="{73EC6F19-4B79-4103-93C9-A7D00929D42E}"/>
              </a:ext>
            </a:extLst>
          </p:cNvPr>
          <p:cNvSpPr>
            <a:spLocks noGrp="1"/>
          </p:cNvSpPr>
          <p:nvPr>
            <p:ph type="body" sz="quarter" idx="13" hasCustomPrompt="1"/>
          </p:nvPr>
        </p:nvSpPr>
        <p:spPr>
          <a:xfrm>
            <a:off x="417600" y="764520"/>
            <a:ext cx="8308800" cy="340654"/>
          </a:xfrm>
          <a:prstGeom prst="rect">
            <a:avLst/>
          </a:prstGeom>
        </p:spPr>
        <p:txBody>
          <a:bodyPr lIns="0" tIns="0" rIns="0" bIns="0"/>
          <a:lstStyle>
            <a:lvl1pPr marL="0" indent="0">
              <a:lnSpc>
                <a:spcPct val="100000"/>
              </a:lnSpc>
              <a:spcBef>
                <a:spcPts val="0"/>
              </a:spcBef>
              <a:buNone/>
              <a:defRPr sz="1800" baseline="0">
                <a:solidFill>
                  <a:schemeClr val="tx1"/>
                </a:solidFill>
                <a:latin typeface="Nokia Pure Headline Light" panose="020B0304020202020204" pitchFamily="34" charset="0"/>
              </a:defRPr>
            </a:lvl1pPr>
          </a:lstStyle>
          <a:p>
            <a:pPr lvl="0"/>
            <a:r>
              <a:rPr lang="en-US" noProof="0"/>
              <a:t>Click to edit </a:t>
            </a:r>
            <a:r>
              <a:rPr lang="en-US" noProof="0" err="1"/>
              <a:t>subheadline</a:t>
            </a:r>
            <a:endParaRPr lang="en-US" noProof="0"/>
          </a:p>
        </p:txBody>
      </p:sp>
      <p:sp>
        <p:nvSpPr>
          <p:cNvPr id="5" name="Text Placeholder 12">
            <a:extLst>
              <a:ext uri="{FF2B5EF4-FFF2-40B4-BE49-F238E27FC236}">
                <a16:creationId xmlns:a16="http://schemas.microsoft.com/office/drawing/2014/main" id="{725B0BB8-7D8D-1CFB-75CE-E19F62B9211C}"/>
              </a:ext>
            </a:extLst>
          </p:cNvPr>
          <p:cNvSpPr>
            <a:spLocks noGrp="1"/>
          </p:cNvSpPr>
          <p:nvPr>
            <p:ph type="body" sz="quarter" idx="15"/>
          </p:nvPr>
        </p:nvSpPr>
        <p:spPr>
          <a:xfrm>
            <a:off x="417338" y="1260000"/>
            <a:ext cx="8308800" cy="3118980"/>
          </a:xfrm>
          <a:prstGeom prst="rect">
            <a:avLst/>
          </a:prstGeom>
        </p:spPr>
        <p:txBody>
          <a:bodyPr lIns="0" tIns="0" rIns="0" bIns="0"/>
          <a:lstStyle>
            <a:lvl1pPr marL="0" indent="0">
              <a:lnSpc>
                <a:spcPct val="100000"/>
              </a:lnSpc>
              <a:spcBef>
                <a:spcPts val="0"/>
              </a:spcBef>
              <a:spcAft>
                <a:spcPts val="600"/>
              </a:spcAft>
              <a:buSzPct val="70000"/>
              <a:buNone/>
              <a:defRPr sz="1200">
                <a:solidFill>
                  <a:schemeClr val="tx1"/>
                </a:solidFill>
              </a:defRPr>
            </a:lvl1pPr>
            <a:lvl2pPr marL="180000" indent="0">
              <a:lnSpc>
                <a:spcPct val="100000"/>
              </a:lnSpc>
              <a:spcBef>
                <a:spcPts val="0"/>
              </a:spcBef>
              <a:spcAft>
                <a:spcPts val="600"/>
              </a:spcAft>
              <a:buSzPct val="70000"/>
              <a:buNone/>
              <a:defRPr sz="1200">
                <a:solidFill>
                  <a:schemeClr val="tx1"/>
                </a:solidFill>
              </a:defRPr>
            </a:lvl2pPr>
            <a:lvl3pPr marL="360000" indent="0">
              <a:lnSpc>
                <a:spcPct val="100000"/>
              </a:lnSpc>
              <a:spcBef>
                <a:spcPts val="0"/>
              </a:spcBef>
              <a:spcAft>
                <a:spcPts val="600"/>
              </a:spcAft>
              <a:buSzPct val="70000"/>
              <a:buNone/>
              <a:defRPr sz="1200">
                <a:solidFill>
                  <a:schemeClr val="tx1"/>
                </a:solidFill>
              </a:defRPr>
            </a:lvl3pPr>
            <a:lvl4pPr marL="540000" indent="0">
              <a:lnSpc>
                <a:spcPct val="100000"/>
              </a:lnSpc>
              <a:spcBef>
                <a:spcPts val="0"/>
              </a:spcBef>
              <a:spcAft>
                <a:spcPts val="600"/>
              </a:spcAft>
              <a:buSzPct val="70000"/>
              <a:buNone/>
              <a:defRPr sz="1200">
                <a:solidFill>
                  <a:schemeClr val="tx1"/>
                </a:solidFill>
              </a:defRPr>
            </a:lvl4pPr>
            <a:lvl5pPr marL="720000" indent="0">
              <a:lnSpc>
                <a:spcPct val="100000"/>
              </a:lnSpc>
              <a:spcBef>
                <a:spcPts val="0"/>
              </a:spcBef>
              <a:spcAft>
                <a:spcPts val="600"/>
              </a:spcAft>
              <a:buSzPct val="70000"/>
              <a:buNone/>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 name="Graphic 2">
            <a:extLst>
              <a:ext uri="{FF2B5EF4-FFF2-40B4-BE49-F238E27FC236}">
                <a16:creationId xmlns:a16="http://schemas.microsoft.com/office/drawing/2014/main" id="{752AD69E-8972-FFEB-3CDF-810FC2C15BEB}"/>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752320" y="4740459"/>
            <a:ext cx="972000" cy="219014"/>
          </a:xfrm>
          <a:prstGeom prst="rect">
            <a:avLst/>
          </a:prstGeom>
        </p:spPr>
      </p:pic>
      <p:sp>
        <p:nvSpPr>
          <p:cNvPr id="10" name="TextBox 9">
            <a:extLst>
              <a:ext uri="{FF2B5EF4-FFF2-40B4-BE49-F238E27FC236}">
                <a16:creationId xmlns:a16="http://schemas.microsoft.com/office/drawing/2014/main" id="{D706B219-6557-5951-F467-43B768A9C96C}"/>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t>© 2023 Nokia</a:t>
            </a:r>
          </a:p>
        </p:txBody>
      </p:sp>
      <p:sp>
        <p:nvSpPr>
          <p:cNvPr id="11" name="Slide Number Placeholder 5">
            <a:extLst>
              <a:ext uri="{FF2B5EF4-FFF2-40B4-BE49-F238E27FC236}">
                <a16:creationId xmlns:a16="http://schemas.microsoft.com/office/drawing/2014/main" id="{4FF66938-CF4B-D097-1BC6-18EB230030F4}"/>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tx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cxnSp>
        <p:nvCxnSpPr>
          <p:cNvPr id="12" name="Straight Connector 11">
            <a:extLst>
              <a:ext uri="{FF2B5EF4-FFF2-40B4-BE49-F238E27FC236}">
                <a16:creationId xmlns:a16="http://schemas.microsoft.com/office/drawing/2014/main" id="{CB929F03-682A-4566-CF9F-D3B71DB45756}"/>
              </a:ext>
            </a:extLst>
          </p:cNvPr>
          <p:cNvCxnSpPr>
            <a:cxnSpLocks/>
          </p:cNvCxnSpPr>
          <p:nvPr userDrawn="1"/>
        </p:nvCxnSpPr>
        <p:spPr>
          <a:xfrm>
            <a:off x="1403610" y="4842900"/>
            <a:ext cx="0" cy="144000"/>
          </a:xfrm>
          <a:prstGeom prst="line">
            <a:avLst/>
          </a:prstGeom>
          <a:ln w="6350">
            <a:noFill/>
          </a:ln>
        </p:spPr>
        <p:style>
          <a:lnRef idx="1">
            <a:schemeClr val="accent1"/>
          </a:lnRef>
          <a:fillRef idx="0">
            <a:schemeClr val="accent1"/>
          </a:fillRef>
          <a:effectRef idx="0">
            <a:schemeClr val="accent1"/>
          </a:effectRef>
          <a:fontRef idx="minor">
            <a:schemeClr val="tx1"/>
          </a:fontRef>
        </p:style>
      </p:cxnSp>
      <p:sp>
        <p:nvSpPr>
          <p:cNvPr id="13" name="Footer Placeholder 2">
            <a:extLst>
              <a:ext uri="{FF2B5EF4-FFF2-40B4-BE49-F238E27FC236}">
                <a16:creationId xmlns:a16="http://schemas.microsoft.com/office/drawing/2014/main" id="{FEE177B5-71D7-398C-03E7-932A701525D8}"/>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tx1"/>
                </a:solidFill>
              </a:defRPr>
            </a:lvl1pPr>
          </a:lstStyle>
          <a:p>
            <a:r>
              <a:rPr lang="en-US"/>
              <a:t>Apply a document ID (if applicable).</a:t>
            </a:r>
          </a:p>
        </p:txBody>
      </p:sp>
    </p:spTree>
    <p:extLst>
      <p:ext uri="{BB962C8B-B14F-4D97-AF65-F5344CB8AC3E}">
        <p14:creationId xmlns:p14="http://schemas.microsoft.com/office/powerpoint/2010/main" val="57917715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SReXperts EMEA Title Subtitle">
    <p:spTree>
      <p:nvGrpSpPr>
        <p:cNvPr id="1" name=""/>
        <p:cNvGrpSpPr/>
        <p:nvPr/>
      </p:nvGrpSpPr>
      <p:grpSpPr>
        <a:xfrm>
          <a:off x="0" y="0"/>
          <a:ext cx="0" cy="0"/>
          <a:chOff x="0" y="0"/>
          <a:chExt cx="0" cy="0"/>
        </a:xfrm>
      </p:grpSpPr>
      <p:sp>
        <p:nvSpPr>
          <p:cNvPr id="6" name="Text Placeholder 42">
            <a:extLst>
              <a:ext uri="{FF2B5EF4-FFF2-40B4-BE49-F238E27FC236}">
                <a16:creationId xmlns:a16="http://schemas.microsoft.com/office/drawing/2014/main" id="{D048D520-8858-4E4E-8511-3306272E38FC}"/>
              </a:ext>
            </a:extLst>
          </p:cNvPr>
          <p:cNvSpPr>
            <a:spLocks noGrp="1"/>
          </p:cNvSpPr>
          <p:nvPr>
            <p:ph type="body" sz="quarter" idx="12" hasCustomPrompt="1"/>
          </p:nvPr>
        </p:nvSpPr>
        <p:spPr>
          <a:xfrm>
            <a:off x="417600" y="395946"/>
            <a:ext cx="8308800" cy="369332"/>
          </a:xfrm>
          <a:prstGeom prst="rect">
            <a:avLst/>
          </a:prstGeom>
        </p:spPr>
        <p:txBody>
          <a:bodyPr lIns="0" tIns="0" rIns="0" bIns="0">
            <a:spAutoFit/>
          </a:bodyPr>
          <a:lstStyle>
            <a:lvl1pPr marL="0" indent="0">
              <a:lnSpc>
                <a:spcPct val="100000"/>
              </a:lnSpc>
              <a:spcBef>
                <a:spcPts val="0"/>
              </a:spcBef>
              <a:buNone/>
              <a:defRPr sz="2400" baseline="0">
                <a:solidFill>
                  <a:schemeClr val="accent1"/>
                </a:solidFill>
                <a:latin typeface="Nokia Pure Headline Light" panose="020B0304020202020204" pitchFamily="34" charset="0"/>
              </a:defRPr>
            </a:lvl1pPr>
          </a:lstStyle>
          <a:p>
            <a:pPr lvl="0"/>
            <a:r>
              <a:rPr lang="en-US" noProof="0"/>
              <a:t>Click to edit headline</a:t>
            </a:r>
          </a:p>
        </p:txBody>
      </p:sp>
      <p:sp>
        <p:nvSpPr>
          <p:cNvPr id="4" name="Text Placeholder 42">
            <a:extLst>
              <a:ext uri="{FF2B5EF4-FFF2-40B4-BE49-F238E27FC236}">
                <a16:creationId xmlns:a16="http://schemas.microsoft.com/office/drawing/2014/main" id="{73EC6F19-4B79-4103-93C9-A7D00929D42E}"/>
              </a:ext>
            </a:extLst>
          </p:cNvPr>
          <p:cNvSpPr>
            <a:spLocks noGrp="1"/>
          </p:cNvSpPr>
          <p:nvPr>
            <p:ph type="body" sz="quarter" idx="13" hasCustomPrompt="1"/>
          </p:nvPr>
        </p:nvSpPr>
        <p:spPr>
          <a:xfrm>
            <a:off x="417600" y="770679"/>
            <a:ext cx="8308800" cy="246221"/>
          </a:xfrm>
          <a:prstGeom prst="rect">
            <a:avLst/>
          </a:prstGeom>
        </p:spPr>
        <p:txBody>
          <a:bodyPr lIns="0" tIns="0" rIns="0" bIns="0">
            <a:spAutoFit/>
          </a:bodyPr>
          <a:lstStyle>
            <a:lvl1pPr marL="0" indent="0">
              <a:lnSpc>
                <a:spcPct val="100000"/>
              </a:lnSpc>
              <a:spcBef>
                <a:spcPts val="0"/>
              </a:spcBef>
              <a:buNone/>
              <a:defRPr sz="1600" baseline="0">
                <a:solidFill>
                  <a:schemeClr val="tx2"/>
                </a:solidFill>
                <a:latin typeface="Nokia Pure Headline Light" panose="020B0304020202020204" pitchFamily="34" charset="0"/>
              </a:defRPr>
            </a:lvl1pPr>
          </a:lstStyle>
          <a:p>
            <a:pPr lvl="0"/>
            <a:r>
              <a:rPr lang="en-US" noProof="0"/>
              <a:t>Click to edit headline</a:t>
            </a:r>
          </a:p>
        </p:txBody>
      </p:sp>
      <p:sp>
        <p:nvSpPr>
          <p:cNvPr id="9" name="TextBox 8">
            <a:extLst>
              <a:ext uri="{FF2B5EF4-FFF2-40B4-BE49-F238E27FC236}">
                <a16:creationId xmlns:a16="http://schemas.microsoft.com/office/drawing/2014/main" id="{55C1BFCD-6D0E-9392-8AF1-AA5AC554C5C9}"/>
              </a:ext>
            </a:extLst>
          </p:cNvPr>
          <p:cNvSpPr txBox="1"/>
          <p:nvPr userDrawn="1"/>
        </p:nvSpPr>
        <p:spPr>
          <a:xfrm>
            <a:off x="680029" y="4858556"/>
            <a:ext cx="631583" cy="123111"/>
          </a:xfrm>
          <a:prstGeom prst="rect">
            <a:avLst/>
          </a:prstGeom>
          <a:noFill/>
        </p:spPr>
        <p:txBody>
          <a:bodyPr wrap="none" lIns="0" tIns="0" rIns="0" bIns="0" anchor="b" anchorCtr="0">
            <a:noAutofit/>
          </a:bodyPr>
          <a:lstStyle/>
          <a:p>
            <a:r>
              <a:rPr lang="en-US" sz="723" noProof="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t>© 2024 Nokia</a:t>
            </a:r>
          </a:p>
        </p:txBody>
      </p:sp>
      <p:sp>
        <p:nvSpPr>
          <p:cNvPr id="10" name="Slide Number Placeholder 5">
            <a:extLst>
              <a:ext uri="{FF2B5EF4-FFF2-40B4-BE49-F238E27FC236}">
                <a16:creationId xmlns:a16="http://schemas.microsoft.com/office/drawing/2014/main" id="{660ADFB8-3432-B307-E345-E3F3BD40FB23}"/>
              </a:ext>
            </a:extLst>
          </p:cNvPr>
          <p:cNvSpPr txBox="1">
            <a:spLocks/>
          </p:cNvSpPr>
          <p:nvPr userDrawn="1"/>
        </p:nvSpPr>
        <p:spPr>
          <a:xfrm>
            <a:off x="419102" y="4870418"/>
            <a:ext cx="109004" cy="111249"/>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723" noProof="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sz="904" noProof="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grpSp>
        <p:nvGrpSpPr>
          <p:cNvPr id="3" name="Graphic 3">
            <a:extLst>
              <a:ext uri="{FF2B5EF4-FFF2-40B4-BE49-F238E27FC236}">
                <a16:creationId xmlns:a16="http://schemas.microsoft.com/office/drawing/2014/main" id="{81E6B48D-0E73-DE94-C5F0-237CC535DB29}"/>
              </a:ext>
            </a:extLst>
          </p:cNvPr>
          <p:cNvGrpSpPr/>
          <p:nvPr userDrawn="1"/>
        </p:nvGrpSpPr>
        <p:grpSpPr>
          <a:xfrm>
            <a:off x="7834956" y="4740459"/>
            <a:ext cx="888212" cy="200418"/>
            <a:chOff x="469958" y="1647414"/>
            <a:chExt cx="8205029" cy="1847802"/>
          </a:xfrm>
          <a:solidFill>
            <a:schemeClr val="accent1"/>
          </a:solidFill>
        </p:grpSpPr>
        <p:sp>
          <p:nvSpPr>
            <p:cNvPr id="7" name="Freeform 33">
              <a:extLst>
                <a:ext uri="{FF2B5EF4-FFF2-40B4-BE49-F238E27FC236}">
                  <a16:creationId xmlns:a16="http://schemas.microsoft.com/office/drawing/2014/main" id="{5511F702-B20B-D310-E07C-498451646A65}"/>
                </a:ext>
              </a:extLst>
            </p:cNvPr>
            <p:cNvSpPr/>
            <p:nvPr/>
          </p:nvSpPr>
          <p:spPr>
            <a:xfrm>
              <a:off x="6648498" y="1648478"/>
              <a:ext cx="2026489" cy="1793370"/>
            </a:xfrm>
            <a:custGeom>
              <a:avLst/>
              <a:gdLst>
                <a:gd name="connsiteX0" fmla="*/ 1019683 w 2026489"/>
                <a:gd name="connsiteY0" fmla="*/ 11431 h 1793370"/>
                <a:gd name="connsiteX1" fmla="*/ 1013215 w 2026489"/>
                <a:gd name="connsiteY1" fmla="*/ 0 h 1793370"/>
                <a:gd name="connsiteX2" fmla="*/ 864805 w 2026489"/>
                <a:gd name="connsiteY2" fmla="*/ 264656 h 1793370"/>
                <a:gd name="connsiteX3" fmla="*/ 1366453 w 2026489"/>
                <a:gd name="connsiteY3" fmla="*/ 1150009 h 1793370"/>
                <a:gd name="connsiteX4" fmla="*/ 362940 w 2026489"/>
                <a:gd name="connsiteY4" fmla="*/ 1150009 h 1793370"/>
                <a:gd name="connsiteX5" fmla="*/ 0 w 2026489"/>
                <a:gd name="connsiteY5" fmla="*/ 1793331 h 1793370"/>
                <a:gd name="connsiteX6" fmla="*/ 299127 w 2026489"/>
                <a:gd name="connsiteY6" fmla="*/ 1793370 h 1793370"/>
                <a:gd name="connsiteX7" fmla="*/ 517917 w 2026489"/>
                <a:gd name="connsiteY7" fmla="*/ 1406250 h 1793370"/>
                <a:gd name="connsiteX8" fmla="*/ 1508375 w 2026489"/>
                <a:gd name="connsiteY8" fmla="*/ 1406250 h 1793370"/>
                <a:gd name="connsiteX9" fmla="*/ 1727480 w 2026489"/>
                <a:gd name="connsiteY9" fmla="*/ 1793370 h 1793370"/>
                <a:gd name="connsiteX10" fmla="*/ 2026490 w 2026489"/>
                <a:gd name="connsiteY10" fmla="*/ 1793331 h 1793370"/>
                <a:gd name="connsiteX11" fmla="*/ 1019683 w 2026489"/>
                <a:gd name="connsiteY11" fmla="*/ 11431 h 17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26489" h="1793370">
                  <a:moveTo>
                    <a:pt x="1019683" y="11431"/>
                  </a:moveTo>
                  <a:lnTo>
                    <a:pt x="1013215" y="0"/>
                  </a:lnTo>
                  <a:lnTo>
                    <a:pt x="864805" y="264656"/>
                  </a:lnTo>
                  <a:lnTo>
                    <a:pt x="1366453" y="1150009"/>
                  </a:lnTo>
                  <a:lnTo>
                    <a:pt x="362940" y="1150009"/>
                  </a:lnTo>
                  <a:lnTo>
                    <a:pt x="0" y="1793331"/>
                  </a:lnTo>
                  <a:lnTo>
                    <a:pt x="299127" y="1793370"/>
                  </a:lnTo>
                  <a:lnTo>
                    <a:pt x="517917" y="1406250"/>
                  </a:lnTo>
                  <a:lnTo>
                    <a:pt x="1508375" y="1406250"/>
                  </a:lnTo>
                  <a:lnTo>
                    <a:pt x="1727480" y="1793370"/>
                  </a:lnTo>
                  <a:lnTo>
                    <a:pt x="2026490" y="1793331"/>
                  </a:lnTo>
                  <a:lnTo>
                    <a:pt x="1019683" y="11431"/>
                  </a:lnTo>
                  <a:close/>
                </a:path>
              </a:pathLst>
            </a:custGeom>
            <a:grpFill/>
            <a:ln w="1972" cap="flat">
              <a:noFill/>
              <a:prstDash val="solid"/>
              <a:miter/>
            </a:ln>
          </p:spPr>
          <p:txBody>
            <a:bodyPr rtlCol="0" anchor="ctr"/>
            <a:lstStyle/>
            <a:p>
              <a:endParaRPr lang="en-US" sz="412">
                <a:solidFill>
                  <a:schemeClr val="tx2"/>
                </a:solidFill>
              </a:endParaRPr>
            </a:p>
          </p:txBody>
        </p:sp>
        <p:sp>
          <p:nvSpPr>
            <p:cNvPr id="8" name="Freeform 34">
              <a:extLst>
                <a:ext uri="{FF2B5EF4-FFF2-40B4-BE49-F238E27FC236}">
                  <a16:creationId xmlns:a16="http://schemas.microsoft.com/office/drawing/2014/main" id="{8FE46B66-A9B5-36EB-F499-E2A5E0680DD9}"/>
                </a:ext>
              </a:extLst>
            </p:cNvPr>
            <p:cNvSpPr/>
            <p:nvPr/>
          </p:nvSpPr>
          <p:spPr>
            <a:xfrm>
              <a:off x="6141802" y="1706399"/>
              <a:ext cx="271953" cy="1735409"/>
            </a:xfrm>
            <a:custGeom>
              <a:avLst/>
              <a:gdLst>
                <a:gd name="connsiteX0" fmla="*/ 39 w 271953"/>
                <a:gd name="connsiteY0" fmla="*/ 0 h 1735409"/>
                <a:gd name="connsiteX1" fmla="*/ 0 w 271953"/>
                <a:gd name="connsiteY1" fmla="*/ 1735409 h 1735409"/>
                <a:gd name="connsiteX2" fmla="*/ 271934 w 271953"/>
                <a:gd name="connsiteY2" fmla="*/ 1735409 h 1735409"/>
                <a:gd name="connsiteX3" fmla="*/ 271953 w 271953"/>
                <a:gd name="connsiteY3" fmla="*/ 218776 h 1735409"/>
                <a:gd name="connsiteX4" fmla="*/ 271953 w 271953"/>
                <a:gd name="connsiteY4" fmla="*/ 0 h 1735409"/>
                <a:gd name="connsiteX5" fmla="*/ 39 w 271953"/>
                <a:gd name="connsiteY5" fmla="*/ 0 h 173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1953" h="1735409">
                  <a:moveTo>
                    <a:pt x="39" y="0"/>
                  </a:moveTo>
                  <a:lnTo>
                    <a:pt x="0" y="1735409"/>
                  </a:lnTo>
                  <a:lnTo>
                    <a:pt x="271934" y="1735409"/>
                  </a:lnTo>
                  <a:lnTo>
                    <a:pt x="271953" y="218776"/>
                  </a:lnTo>
                  <a:lnTo>
                    <a:pt x="271953" y="0"/>
                  </a:lnTo>
                  <a:lnTo>
                    <a:pt x="39" y="0"/>
                  </a:lnTo>
                  <a:close/>
                </a:path>
              </a:pathLst>
            </a:custGeom>
            <a:grpFill/>
            <a:ln w="1972" cap="flat">
              <a:noFill/>
              <a:prstDash val="solid"/>
              <a:miter/>
            </a:ln>
          </p:spPr>
          <p:txBody>
            <a:bodyPr rtlCol="0" anchor="ctr"/>
            <a:lstStyle/>
            <a:p>
              <a:endParaRPr lang="en-US" sz="412">
                <a:solidFill>
                  <a:schemeClr val="tx2"/>
                </a:solidFill>
              </a:endParaRPr>
            </a:p>
          </p:txBody>
        </p:sp>
        <p:sp>
          <p:nvSpPr>
            <p:cNvPr id="11" name="Freeform 35">
              <a:extLst>
                <a:ext uri="{FF2B5EF4-FFF2-40B4-BE49-F238E27FC236}">
                  <a16:creationId xmlns:a16="http://schemas.microsoft.com/office/drawing/2014/main" id="{A3419BE7-42A5-3461-3C67-18DFF0150493}"/>
                </a:ext>
              </a:extLst>
            </p:cNvPr>
            <p:cNvSpPr/>
            <p:nvPr/>
          </p:nvSpPr>
          <p:spPr>
            <a:xfrm>
              <a:off x="4382809" y="1706399"/>
              <a:ext cx="1429220" cy="1735409"/>
            </a:xfrm>
            <a:custGeom>
              <a:avLst/>
              <a:gdLst>
                <a:gd name="connsiteX0" fmla="*/ 403030 w 1429220"/>
                <a:gd name="connsiteY0" fmla="*/ 867715 h 1735409"/>
                <a:gd name="connsiteX1" fmla="*/ 1429102 w 1429220"/>
                <a:gd name="connsiteY1" fmla="*/ 0 h 1735409"/>
                <a:gd name="connsiteX2" fmla="*/ 1026072 w 1429220"/>
                <a:gd name="connsiteY2" fmla="*/ 0 h 1735409"/>
                <a:gd name="connsiteX3" fmla="*/ 6665 w 1429220"/>
                <a:gd name="connsiteY3" fmla="*/ 862058 h 1735409"/>
                <a:gd name="connsiteX4" fmla="*/ 0 w 1429220"/>
                <a:gd name="connsiteY4" fmla="*/ 867715 h 1735409"/>
                <a:gd name="connsiteX5" fmla="*/ 1024022 w 1429220"/>
                <a:gd name="connsiteY5" fmla="*/ 1733655 h 1735409"/>
                <a:gd name="connsiteX6" fmla="*/ 1026072 w 1429220"/>
                <a:gd name="connsiteY6" fmla="*/ 1735409 h 1735409"/>
                <a:gd name="connsiteX7" fmla="*/ 1429221 w 1429220"/>
                <a:gd name="connsiteY7" fmla="*/ 1735409 h 1735409"/>
                <a:gd name="connsiteX8" fmla="*/ 403030 w 1429220"/>
                <a:gd name="connsiteY8" fmla="*/ 867715 h 173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9220" h="1735409">
                  <a:moveTo>
                    <a:pt x="403030" y="867715"/>
                  </a:moveTo>
                  <a:lnTo>
                    <a:pt x="1429102" y="0"/>
                  </a:lnTo>
                  <a:lnTo>
                    <a:pt x="1026072" y="0"/>
                  </a:lnTo>
                  <a:lnTo>
                    <a:pt x="6665" y="862058"/>
                  </a:lnTo>
                  <a:lnTo>
                    <a:pt x="0" y="867715"/>
                  </a:lnTo>
                  <a:lnTo>
                    <a:pt x="1024022" y="1733655"/>
                  </a:lnTo>
                  <a:lnTo>
                    <a:pt x="1026072" y="1735409"/>
                  </a:lnTo>
                  <a:lnTo>
                    <a:pt x="1429221" y="1735409"/>
                  </a:lnTo>
                  <a:lnTo>
                    <a:pt x="403030" y="867715"/>
                  </a:lnTo>
                  <a:close/>
                </a:path>
              </a:pathLst>
            </a:custGeom>
            <a:grpFill/>
            <a:ln w="1972" cap="flat">
              <a:noFill/>
              <a:prstDash val="solid"/>
              <a:miter/>
            </a:ln>
          </p:spPr>
          <p:txBody>
            <a:bodyPr rtlCol="0" anchor="ctr"/>
            <a:lstStyle/>
            <a:p>
              <a:endParaRPr lang="en-US" sz="412">
                <a:solidFill>
                  <a:schemeClr val="tx2"/>
                </a:solidFill>
              </a:endParaRPr>
            </a:p>
          </p:txBody>
        </p:sp>
        <p:sp>
          <p:nvSpPr>
            <p:cNvPr id="12" name="Freeform 36">
              <a:extLst>
                <a:ext uri="{FF2B5EF4-FFF2-40B4-BE49-F238E27FC236}">
                  <a16:creationId xmlns:a16="http://schemas.microsoft.com/office/drawing/2014/main" id="{5228B7A4-D1AD-0F0A-6C5E-55328056E60F}"/>
                </a:ext>
              </a:extLst>
            </p:cNvPr>
            <p:cNvSpPr/>
            <p:nvPr/>
          </p:nvSpPr>
          <p:spPr>
            <a:xfrm>
              <a:off x="2295838" y="1674374"/>
              <a:ext cx="1881493" cy="1794690"/>
            </a:xfrm>
            <a:custGeom>
              <a:avLst/>
              <a:gdLst>
                <a:gd name="connsiteX0" fmla="*/ 1814643 w 1881493"/>
                <a:gd name="connsiteY0" fmla="*/ 547443 h 1794690"/>
                <a:gd name="connsiteX1" fmla="*/ 1612674 w 1881493"/>
                <a:gd name="connsiteY1" fmla="*/ 257739 h 1794690"/>
                <a:gd name="connsiteX2" fmla="*/ 1309110 w 1881493"/>
                <a:gd name="connsiteY2" fmla="*/ 64720 h 1794690"/>
                <a:gd name="connsiteX3" fmla="*/ 937848 w 1881493"/>
                <a:gd name="connsiteY3" fmla="*/ 0 h 1794690"/>
                <a:gd name="connsiteX4" fmla="*/ 935876 w 1881493"/>
                <a:gd name="connsiteY4" fmla="*/ 0 h 1794690"/>
                <a:gd name="connsiteX5" fmla="*/ 567434 w 1881493"/>
                <a:gd name="connsiteY5" fmla="*/ 63577 h 1794690"/>
                <a:gd name="connsiteX6" fmla="*/ 266532 w 1881493"/>
                <a:gd name="connsiteY6" fmla="*/ 255669 h 1794690"/>
                <a:gd name="connsiteX7" fmla="*/ 66910 w 1881493"/>
                <a:gd name="connsiteY7" fmla="*/ 546044 h 1794690"/>
                <a:gd name="connsiteX8" fmla="*/ 1 w 1881493"/>
                <a:gd name="connsiteY8" fmla="*/ 903997 h 1794690"/>
                <a:gd name="connsiteX9" fmla="*/ 65352 w 1881493"/>
                <a:gd name="connsiteY9" fmla="*/ 1253928 h 1794690"/>
                <a:gd name="connsiteX10" fmla="*/ 262687 w 1881493"/>
                <a:gd name="connsiteY10" fmla="*/ 1540085 h 1794690"/>
                <a:gd name="connsiteX11" fmla="*/ 559113 w 1881493"/>
                <a:gd name="connsiteY11" fmla="*/ 1730758 h 1794690"/>
                <a:gd name="connsiteX12" fmla="*/ 921382 w 1881493"/>
                <a:gd name="connsiteY12" fmla="*/ 1794691 h 1794690"/>
                <a:gd name="connsiteX13" fmla="*/ 923354 w 1881493"/>
                <a:gd name="connsiteY13" fmla="*/ 1794691 h 1794690"/>
                <a:gd name="connsiteX14" fmla="*/ 1299861 w 1881493"/>
                <a:gd name="connsiteY14" fmla="*/ 1731941 h 1794690"/>
                <a:gd name="connsiteX15" fmla="*/ 1608040 w 1881493"/>
                <a:gd name="connsiteY15" fmla="*/ 1542253 h 1794690"/>
                <a:gd name="connsiteX16" fmla="*/ 1812848 w 1881493"/>
                <a:gd name="connsiteY16" fmla="*/ 1255446 h 1794690"/>
                <a:gd name="connsiteX17" fmla="*/ 1881493 w 1881493"/>
                <a:gd name="connsiteY17" fmla="*/ 901927 h 1794690"/>
                <a:gd name="connsiteX18" fmla="*/ 1814643 w 1881493"/>
                <a:gd name="connsiteY18" fmla="*/ 547443 h 1794690"/>
                <a:gd name="connsiteX19" fmla="*/ 1417982 w 1881493"/>
                <a:gd name="connsiteY19" fmla="*/ 1364193 h 1794690"/>
                <a:gd name="connsiteX20" fmla="*/ 1201815 w 1881493"/>
                <a:gd name="connsiteY20" fmla="*/ 1504808 h 1794690"/>
                <a:gd name="connsiteX21" fmla="*/ 939288 w 1881493"/>
                <a:gd name="connsiteY21" fmla="*/ 1551398 h 1794690"/>
                <a:gd name="connsiteX22" fmla="*/ 937947 w 1881493"/>
                <a:gd name="connsiteY22" fmla="*/ 1551398 h 1794690"/>
                <a:gd name="connsiteX23" fmla="*/ 675675 w 1881493"/>
                <a:gd name="connsiteY23" fmla="*/ 1504907 h 1794690"/>
                <a:gd name="connsiteX24" fmla="*/ 461638 w 1881493"/>
                <a:gd name="connsiteY24" fmla="*/ 1366420 h 1794690"/>
                <a:gd name="connsiteX25" fmla="*/ 319322 w 1881493"/>
                <a:gd name="connsiteY25" fmla="*/ 1158779 h 1794690"/>
                <a:gd name="connsiteX26" fmla="*/ 272172 w 1881493"/>
                <a:gd name="connsiteY26" fmla="*/ 904411 h 1794690"/>
                <a:gd name="connsiteX27" fmla="*/ 319972 w 1881493"/>
                <a:gd name="connsiteY27" fmla="*/ 643598 h 1794690"/>
                <a:gd name="connsiteX28" fmla="*/ 462467 w 1881493"/>
                <a:gd name="connsiteY28" fmla="*/ 434281 h 1794690"/>
                <a:gd name="connsiteX29" fmla="*/ 678574 w 1881493"/>
                <a:gd name="connsiteY29" fmla="*/ 296484 h 1794690"/>
                <a:gd name="connsiteX30" fmla="*/ 946071 w 1881493"/>
                <a:gd name="connsiteY30" fmla="*/ 250782 h 1794690"/>
                <a:gd name="connsiteX31" fmla="*/ 947491 w 1881493"/>
                <a:gd name="connsiteY31" fmla="*/ 250782 h 1794690"/>
                <a:gd name="connsiteX32" fmla="*/ 1205621 w 1881493"/>
                <a:gd name="connsiteY32" fmla="*/ 297706 h 1794690"/>
                <a:gd name="connsiteX33" fmla="*/ 1419520 w 1881493"/>
                <a:gd name="connsiteY33" fmla="*/ 437631 h 1794690"/>
                <a:gd name="connsiteX34" fmla="*/ 1563217 w 1881493"/>
                <a:gd name="connsiteY34" fmla="*/ 645470 h 1794690"/>
                <a:gd name="connsiteX35" fmla="*/ 1610860 w 1881493"/>
                <a:gd name="connsiteY35" fmla="*/ 896547 h 1794690"/>
                <a:gd name="connsiteX36" fmla="*/ 1599324 w 1881493"/>
                <a:gd name="connsiteY36" fmla="*/ 1027229 h 1794690"/>
                <a:gd name="connsiteX37" fmla="*/ 1417982 w 1881493"/>
                <a:gd name="connsiteY37" fmla="*/ 1364193 h 1794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81493" h="1794690">
                  <a:moveTo>
                    <a:pt x="1814643" y="547443"/>
                  </a:moveTo>
                  <a:cubicBezTo>
                    <a:pt x="1769998" y="440528"/>
                    <a:pt x="1702043" y="343054"/>
                    <a:pt x="1612674" y="257739"/>
                  </a:cubicBezTo>
                  <a:cubicBezTo>
                    <a:pt x="1523305" y="172423"/>
                    <a:pt x="1421137" y="107486"/>
                    <a:pt x="1309110" y="64720"/>
                  </a:cubicBezTo>
                  <a:cubicBezTo>
                    <a:pt x="1197083" y="21954"/>
                    <a:pt x="1072277" y="197"/>
                    <a:pt x="937848" y="0"/>
                  </a:cubicBezTo>
                  <a:lnTo>
                    <a:pt x="935876" y="0"/>
                  </a:lnTo>
                  <a:cubicBezTo>
                    <a:pt x="802216" y="0"/>
                    <a:pt x="678258" y="21383"/>
                    <a:pt x="567434" y="63577"/>
                  </a:cubicBezTo>
                  <a:cubicBezTo>
                    <a:pt x="455979" y="106008"/>
                    <a:pt x="354738" y="170630"/>
                    <a:pt x="266532" y="255669"/>
                  </a:cubicBezTo>
                  <a:cubicBezTo>
                    <a:pt x="178326" y="340708"/>
                    <a:pt x="111121" y="438420"/>
                    <a:pt x="66910" y="546044"/>
                  </a:cubicBezTo>
                  <a:cubicBezTo>
                    <a:pt x="22699" y="653668"/>
                    <a:pt x="198" y="774024"/>
                    <a:pt x="1" y="903997"/>
                  </a:cubicBezTo>
                  <a:cubicBezTo>
                    <a:pt x="-196" y="1030659"/>
                    <a:pt x="21693" y="1148373"/>
                    <a:pt x="65352" y="1253928"/>
                  </a:cubicBezTo>
                  <a:cubicBezTo>
                    <a:pt x="109012" y="1359483"/>
                    <a:pt x="175349" y="1455795"/>
                    <a:pt x="262687" y="1540085"/>
                  </a:cubicBezTo>
                  <a:cubicBezTo>
                    <a:pt x="350025" y="1624376"/>
                    <a:pt x="449747" y="1688505"/>
                    <a:pt x="559113" y="1730758"/>
                  </a:cubicBezTo>
                  <a:cubicBezTo>
                    <a:pt x="668478" y="1773012"/>
                    <a:pt x="790266" y="1794493"/>
                    <a:pt x="921382" y="1794691"/>
                  </a:cubicBezTo>
                  <a:lnTo>
                    <a:pt x="923354" y="1794691"/>
                  </a:lnTo>
                  <a:cubicBezTo>
                    <a:pt x="1059834" y="1794691"/>
                    <a:pt x="1186513" y="1773583"/>
                    <a:pt x="1299861" y="1731941"/>
                  </a:cubicBezTo>
                  <a:cubicBezTo>
                    <a:pt x="1414196" y="1689845"/>
                    <a:pt x="1518986" y="1625359"/>
                    <a:pt x="1608040" y="1542253"/>
                  </a:cubicBezTo>
                  <a:cubicBezTo>
                    <a:pt x="1698553" y="1458219"/>
                    <a:pt x="1767473" y="1361730"/>
                    <a:pt x="1812848" y="1255446"/>
                  </a:cubicBezTo>
                  <a:cubicBezTo>
                    <a:pt x="1858223" y="1149162"/>
                    <a:pt x="1881295" y="1030264"/>
                    <a:pt x="1881493" y="901927"/>
                  </a:cubicBezTo>
                  <a:cubicBezTo>
                    <a:pt x="1881689" y="773590"/>
                    <a:pt x="1859268" y="654358"/>
                    <a:pt x="1814643" y="547443"/>
                  </a:cubicBezTo>
                  <a:close/>
                  <a:moveTo>
                    <a:pt x="1417982" y="1364193"/>
                  </a:moveTo>
                  <a:cubicBezTo>
                    <a:pt x="1354130" y="1426450"/>
                    <a:pt x="1281404" y="1473749"/>
                    <a:pt x="1201815" y="1504808"/>
                  </a:cubicBezTo>
                  <a:cubicBezTo>
                    <a:pt x="1122562" y="1535730"/>
                    <a:pt x="1034198" y="1551398"/>
                    <a:pt x="939288" y="1551398"/>
                  </a:cubicBezTo>
                  <a:lnTo>
                    <a:pt x="937947" y="1551398"/>
                  </a:lnTo>
                  <a:cubicBezTo>
                    <a:pt x="842898" y="1551240"/>
                    <a:pt x="754554" y="1535631"/>
                    <a:pt x="675675" y="1504907"/>
                  </a:cubicBezTo>
                  <a:cubicBezTo>
                    <a:pt x="596797" y="1474183"/>
                    <a:pt x="524702" y="1427653"/>
                    <a:pt x="461638" y="1366420"/>
                  </a:cubicBezTo>
                  <a:cubicBezTo>
                    <a:pt x="398575" y="1305188"/>
                    <a:pt x="350735" y="1235364"/>
                    <a:pt x="319322" y="1158779"/>
                  </a:cubicBezTo>
                  <a:cubicBezTo>
                    <a:pt x="287908" y="1082195"/>
                    <a:pt x="271995" y="996584"/>
                    <a:pt x="272172" y="904411"/>
                  </a:cubicBezTo>
                  <a:cubicBezTo>
                    <a:pt x="272310" y="809320"/>
                    <a:pt x="288401" y="721581"/>
                    <a:pt x="319972" y="643598"/>
                  </a:cubicBezTo>
                  <a:cubicBezTo>
                    <a:pt x="351544" y="565614"/>
                    <a:pt x="399462" y="495257"/>
                    <a:pt x="462467" y="434281"/>
                  </a:cubicBezTo>
                  <a:cubicBezTo>
                    <a:pt x="524288" y="374026"/>
                    <a:pt x="597842" y="327122"/>
                    <a:pt x="678574" y="296484"/>
                  </a:cubicBezTo>
                  <a:cubicBezTo>
                    <a:pt x="758656" y="266154"/>
                    <a:pt x="848656" y="250782"/>
                    <a:pt x="946071" y="250782"/>
                  </a:cubicBezTo>
                  <a:lnTo>
                    <a:pt x="947491" y="250782"/>
                  </a:lnTo>
                  <a:cubicBezTo>
                    <a:pt x="1040469" y="250920"/>
                    <a:pt x="1127314" y="266706"/>
                    <a:pt x="1205621" y="297706"/>
                  </a:cubicBezTo>
                  <a:cubicBezTo>
                    <a:pt x="1283928" y="328706"/>
                    <a:pt x="1355846" y="375749"/>
                    <a:pt x="1419520" y="437631"/>
                  </a:cubicBezTo>
                  <a:cubicBezTo>
                    <a:pt x="1483195" y="499514"/>
                    <a:pt x="1531488" y="569417"/>
                    <a:pt x="1563217" y="645470"/>
                  </a:cubicBezTo>
                  <a:cubicBezTo>
                    <a:pt x="1594946" y="721522"/>
                    <a:pt x="1610998" y="806069"/>
                    <a:pt x="1610860" y="896547"/>
                  </a:cubicBezTo>
                  <a:cubicBezTo>
                    <a:pt x="1610919" y="940365"/>
                    <a:pt x="1607054" y="984099"/>
                    <a:pt x="1599324" y="1027229"/>
                  </a:cubicBezTo>
                  <a:cubicBezTo>
                    <a:pt x="1575621" y="1156532"/>
                    <a:pt x="1514628" y="1269911"/>
                    <a:pt x="1417982" y="1364193"/>
                  </a:cubicBezTo>
                  <a:close/>
                </a:path>
              </a:pathLst>
            </a:custGeom>
            <a:grpFill/>
            <a:ln w="1972" cap="flat">
              <a:noFill/>
              <a:prstDash val="solid"/>
              <a:miter/>
            </a:ln>
          </p:spPr>
          <p:txBody>
            <a:bodyPr rtlCol="0" anchor="ctr"/>
            <a:lstStyle/>
            <a:p>
              <a:endParaRPr lang="en-US" sz="412">
                <a:solidFill>
                  <a:schemeClr val="tx2"/>
                </a:solidFill>
              </a:endParaRPr>
            </a:p>
          </p:txBody>
        </p:sp>
        <p:sp>
          <p:nvSpPr>
            <p:cNvPr id="19" name="Freeform 37">
              <a:extLst>
                <a:ext uri="{FF2B5EF4-FFF2-40B4-BE49-F238E27FC236}">
                  <a16:creationId xmlns:a16="http://schemas.microsoft.com/office/drawing/2014/main" id="{D6458724-A757-3056-4CFC-13014150B810}"/>
                </a:ext>
              </a:extLst>
            </p:cNvPr>
            <p:cNvSpPr/>
            <p:nvPr/>
          </p:nvSpPr>
          <p:spPr>
            <a:xfrm>
              <a:off x="469958" y="1647414"/>
              <a:ext cx="1719691" cy="1847802"/>
            </a:xfrm>
            <a:custGeom>
              <a:avLst/>
              <a:gdLst>
                <a:gd name="connsiteX0" fmla="*/ 0 w 1719691"/>
                <a:gd name="connsiteY0" fmla="*/ 0 h 1847802"/>
                <a:gd name="connsiteX1" fmla="*/ 0 w 1719691"/>
                <a:gd name="connsiteY1" fmla="*/ 1794395 h 1847802"/>
                <a:gd name="connsiteX2" fmla="*/ 277515 w 1719691"/>
                <a:gd name="connsiteY2" fmla="*/ 1794395 h 1847802"/>
                <a:gd name="connsiteX3" fmla="*/ 277534 w 1719691"/>
                <a:gd name="connsiteY3" fmla="*/ 607611 h 1847802"/>
                <a:gd name="connsiteX4" fmla="*/ 1707485 w 1719691"/>
                <a:gd name="connsiteY4" fmla="*/ 1837299 h 1847802"/>
                <a:gd name="connsiteX5" fmla="*/ 1719691 w 1719691"/>
                <a:gd name="connsiteY5" fmla="*/ 1847803 h 1847802"/>
                <a:gd name="connsiteX6" fmla="*/ 1719691 w 1719691"/>
                <a:gd name="connsiteY6" fmla="*/ 1476350 h 1847802"/>
                <a:gd name="connsiteX7" fmla="*/ 0 w 1719691"/>
                <a:gd name="connsiteY7" fmla="*/ 0 h 1847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9691" h="1847802">
                  <a:moveTo>
                    <a:pt x="0" y="0"/>
                  </a:moveTo>
                  <a:lnTo>
                    <a:pt x="0" y="1794395"/>
                  </a:lnTo>
                  <a:lnTo>
                    <a:pt x="277515" y="1794395"/>
                  </a:lnTo>
                  <a:lnTo>
                    <a:pt x="277534" y="607611"/>
                  </a:lnTo>
                  <a:lnTo>
                    <a:pt x="1707485" y="1837299"/>
                  </a:lnTo>
                  <a:lnTo>
                    <a:pt x="1719691" y="1847803"/>
                  </a:lnTo>
                  <a:lnTo>
                    <a:pt x="1719691" y="1476350"/>
                  </a:lnTo>
                  <a:lnTo>
                    <a:pt x="0" y="0"/>
                  </a:lnTo>
                  <a:close/>
                </a:path>
              </a:pathLst>
            </a:custGeom>
            <a:grpFill/>
            <a:ln w="1972" cap="flat">
              <a:noFill/>
              <a:prstDash val="solid"/>
              <a:miter/>
            </a:ln>
          </p:spPr>
          <p:txBody>
            <a:bodyPr rtlCol="0" anchor="ctr"/>
            <a:lstStyle/>
            <a:p>
              <a:endParaRPr lang="en-US" sz="412">
                <a:solidFill>
                  <a:schemeClr val="tx2"/>
                </a:solidFill>
              </a:endParaRPr>
            </a:p>
          </p:txBody>
        </p:sp>
      </p:grpSp>
    </p:spTree>
    <p:extLst>
      <p:ext uri="{BB962C8B-B14F-4D97-AF65-F5344CB8AC3E}">
        <p14:creationId xmlns:p14="http://schemas.microsoft.com/office/powerpoint/2010/main" val="311868163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1_1.2 Title">
    <p:spTree>
      <p:nvGrpSpPr>
        <p:cNvPr id="1" name=""/>
        <p:cNvGrpSpPr/>
        <p:nvPr/>
      </p:nvGrpSpPr>
      <p:grpSpPr>
        <a:xfrm>
          <a:off x="0" y="0"/>
          <a:ext cx="0" cy="0"/>
          <a:chOff x="0" y="0"/>
          <a:chExt cx="0" cy="0"/>
        </a:xfrm>
      </p:grpSpPr>
      <p:sp>
        <p:nvSpPr>
          <p:cNvPr id="6" name="Text Placeholder 42">
            <a:extLst>
              <a:ext uri="{FF2B5EF4-FFF2-40B4-BE49-F238E27FC236}">
                <a16:creationId xmlns:a16="http://schemas.microsoft.com/office/drawing/2014/main" id="{D048D520-8858-4E4E-8511-3306272E38FC}"/>
              </a:ext>
            </a:extLst>
          </p:cNvPr>
          <p:cNvSpPr>
            <a:spLocks noGrp="1"/>
          </p:cNvSpPr>
          <p:nvPr>
            <p:ph type="body" sz="quarter" idx="12" hasCustomPrompt="1"/>
          </p:nvPr>
        </p:nvSpPr>
        <p:spPr>
          <a:xfrm>
            <a:off x="417600" y="395946"/>
            <a:ext cx="8308800" cy="340654"/>
          </a:xfrm>
          <a:prstGeom prst="rect">
            <a:avLst/>
          </a:prstGeom>
        </p:spPr>
        <p:txBody>
          <a:bodyPr lIns="0" tIns="0" rIns="0" bIns="0"/>
          <a:lstStyle>
            <a:lvl1pPr marL="0" indent="0">
              <a:lnSpc>
                <a:spcPct val="100000"/>
              </a:lnSpc>
              <a:spcBef>
                <a:spcPts val="0"/>
              </a:spcBef>
              <a:buNone/>
              <a:defRPr sz="2400" baseline="0">
                <a:solidFill>
                  <a:schemeClr val="accent1"/>
                </a:solidFill>
                <a:latin typeface="Nokia Pure Headline Light" panose="020B0304020202020204" pitchFamily="34" charset="0"/>
              </a:defRPr>
            </a:lvl1pPr>
          </a:lstStyle>
          <a:p>
            <a:pPr lvl="0"/>
            <a:r>
              <a:rPr lang="en-US" noProof="0"/>
              <a:t>Click to edit headline</a:t>
            </a:r>
          </a:p>
        </p:txBody>
      </p:sp>
      <p:sp>
        <p:nvSpPr>
          <p:cNvPr id="4" name="Text Placeholder 42">
            <a:extLst>
              <a:ext uri="{FF2B5EF4-FFF2-40B4-BE49-F238E27FC236}">
                <a16:creationId xmlns:a16="http://schemas.microsoft.com/office/drawing/2014/main" id="{73EC6F19-4B79-4103-93C9-A7D00929D42E}"/>
              </a:ext>
            </a:extLst>
          </p:cNvPr>
          <p:cNvSpPr>
            <a:spLocks noGrp="1"/>
          </p:cNvSpPr>
          <p:nvPr>
            <p:ph type="body" sz="quarter" idx="13" hasCustomPrompt="1"/>
          </p:nvPr>
        </p:nvSpPr>
        <p:spPr>
          <a:xfrm>
            <a:off x="417600" y="764520"/>
            <a:ext cx="8308800" cy="340654"/>
          </a:xfrm>
          <a:prstGeom prst="rect">
            <a:avLst/>
          </a:prstGeom>
        </p:spPr>
        <p:txBody>
          <a:bodyPr lIns="0" tIns="0" rIns="0" bIns="0"/>
          <a:lstStyle>
            <a:lvl1pPr marL="0" indent="0">
              <a:lnSpc>
                <a:spcPct val="100000"/>
              </a:lnSpc>
              <a:spcBef>
                <a:spcPts val="0"/>
              </a:spcBef>
              <a:buNone/>
              <a:defRPr sz="1800" baseline="0">
                <a:solidFill>
                  <a:schemeClr val="tx2"/>
                </a:solidFill>
                <a:latin typeface="Nokia Pure Headline Light" panose="020B0304020202020204" pitchFamily="34" charset="0"/>
              </a:defRPr>
            </a:lvl1pPr>
          </a:lstStyle>
          <a:p>
            <a:pPr lvl="0"/>
            <a:r>
              <a:rPr lang="en-US" noProof="0"/>
              <a:t>Click to edit headline</a:t>
            </a:r>
          </a:p>
        </p:txBody>
      </p:sp>
      <p:sp>
        <p:nvSpPr>
          <p:cNvPr id="3" name="Footer Placeholder 2">
            <a:extLst>
              <a:ext uri="{FF2B5EF4-FFF2-40B4-BE49-F238E27FC236}">
                <a16:creationId xmlns:a16="http://schemas.microsoft.com/office/drawing/2014/main" id="{8486B7B6-1DF9-3E29-E47B-C266A5A297EE}"/>
              </a:ext>
            </a:extLst>
          </p:cNvPr>
          <p:cNvSpPr>
            <a:spLocks noGrp="1"/>
          </p:cNvSpPr>
          <p:nvPr>
            <p:ph type="ftr" sz="quarter" idx="3"/>
          </p:nvPr>
        </p:nvSpPr>
        <p:spPr>
          <a:xfrm>
            <a:off x="1504610" y="4873695"/>
            <a:ext cx="3357110" cy="108000"/>
          </a:xfrm>
          <a:prstGeom prst="rect">
            <a:avLst/>
          </a:prstGeom>
        </p:spPr>
        <p:txBody>
          <a:bodyPr vert="horz" wrap="none" lIns="0" tIns="0" rIns="0" bIns="0" rtlCol="0" anchor="b" anchorCtr="0"/>
          <a:lstStyle>
            <a:lvl1pPr marL="0" algn="l" defTabSz="457200" rtl="0" eaLnBrk="1" latinLnBrk="0" hangingPunct="1">
              <a:defRPr lang="en-GB" sz="800" kern="1200" smtClean="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Public</a:t>
            </a:r>
          </a:p>
        </p:txBody>
      </p:sp>
    </p:spTree>
    <p:extLst>
      <p:ext uri="{BB962C8B-B14F-4D97-AF65-F5344CB8AC3E}">
        <p14:creationId xmlns:p14="http://schemas.microsoft.com/office/powerpoint/2010/main" val="374230605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1_SreExpert-2025_empty">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040A44-3D6A-D30A-AAF6-162785AE58C4}"/>
              </a:ext>
            </a:extLst>
          </p:cNvPr>
          <p:cNvPicPr>
            <a:picLocks noChangeAspect="1"/>
          </p:cNvPicPr>
          <p:nvPr userDrawn="1"/>
        </p:nvPicPr>
        <p:blipFill>
          <a:blip r:embed="rId2"/>
          <a:srcRect/>
          <a:stretch/>
        </p:blipFill>
        <p:spPr>
          <a:xfrm>
            <a:off x="-800" y="-450"/>
            <a:ext cx="9145600" cy="5144400"/>
          </a:xfrm>
          <a:prstGeom prst="rect">
            <a:avLst/>
          </a:prstGeom>
        </p:spPr>
      </p:pic>
      <p:sp>
        <p:nvSpPr>
          <p:cNvPr id="8" name="Slide Number Placeholder 5">
            <a:extLst>
              <a:ext uri="{FF2B5EF4-FFF2-40B4-BE49-F238E27FC236}">
                <a16:creationId xmlns:a16="http://schemas.microsoft.com/office/drawing/2014/main" id="{2FA5559B-7244-EAEC-5F81-57659F883556}"/>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sz="10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CBC8F3BE-DF4E-616F-9E87-42409E45FB76}"/>
              </a:ext>
            </a:extLst>
          </p:cNvPr>
          <p:cNvSpPr txBox="1"/>
          <p:nvPr userDrawn="1"/>
        </p:nvSpPr>
        <p:spPr>
          <a:xfrm>
            <a:off x="680029" y="4858556"/>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cxnSp>
        <p:nvCxnSpPr>
          <p:cNvPr id="3" name="Straight Connector 2">
            <a:extLst>
              <a:ext uri="{FF2B5EF4-FFF2-40B4-BE49-F238E27FC236}">
                <a16:creationId xmlns:a16="http://schemas.microsoft.com/office/drawing/2014/main" id="{C661D9D1-ED6E-8ED2-ED89-E9A94AC11037}"/>
              </a:ext>
              <a:ext uri="{C183D7F6-B498-43B3-948B-1728B52AA6E4}">
                <adec:decorative xmlns:adec="http://schemas.microsoft.com/office/drawing/2017/decorative" val="1"/>
              </a:ext>
            </a:extLst>
          </p:cNvPr>
          <p:cNvCxnSpPr>
            <a:cxnSpLocks/>
          </p:cNvCxnSpPr>
          <p:nvPr userDrawn="1"/>
        </p:nvCxnSpPr>
        <p:spPr>
          <a:xfrm>
            <a:off x="1403610" y="4842900"/>
            <a:ext cx="0" cy="144000"/>
          </a:xfrm>
          <a:prstGeom prst="line">
            <a:avLst/>
          </a:prstGeom>
          <a:ln w="6350">
            <a:noFill/>
          </a:ln>
        </p:spPr>
        <p:style>
          <a:lnRef idx="1">
            <a:schemeClr val="accent1"/>
          </a:lnRef>
          <a:fillRef idx="0">
            <a:schemeClr val="accent1"/>
          </a:fillRef>
          <a:effectRef idx="0">
            <a:schemeClr val="accent1"/>
          </a:effectRef>
          <a:fontRef idx="minor">
            <a:schemeClr val="tx1"/>
          </a:fontRef>
        </p:style>
      </p:cxnSp>
      <p:sp>
        <p:nvSpPr>
          <p:cNvPr id="10" name="Footer Placeholder 2">
            <a:extLst>
              <a:ext uri="{FF2B5EF4-FFF2-40B4-BE49-F238E27FC236}">
                <a16:creationId xmlns:a16="http://schemas.microsoft.com/office/drawing/2014/main" id="{7ACCA25F-B787-0F46-0666-1B57C451AADC}"/>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Shared with Orange under NDA</a:t>
            </a:r>
          </a:p>
        </p:txBody>
      </p:sp>
      <p:pic>
        <p:nvPicPr>
          <p:cNvPr id="2" name="Graphic 1" descr="Nokia logo">
            <a:extLst>
              <a:ext uri="{FF2B5EF4-FFF2-40B4-BE49-F238E27FC236}">
                <a16:creationId xmlns:a16="http://schemas.microsoft.com/office/drawing/2014/main" id="{F11B8FE6-8F1C-8435-F33C-EE04C6A6A164}"/>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60"/>
            <a:ext cx="972000" cy="219014"/>
          </a:xfrm>
          <a:prstGeom prst="rect">
            <a:avLst/>
          </a:prstGeom>
        </p:spPr>
      </p:pic>
      <p:sp>
        <p:nvSpPr>
          <p:cNvPr id="5" name="Title 4">
            <a:extLst>
              <a:ext uri="{FF2B5EF4-FFF2-40B4-BE49-F238E27FC236}">
                <a16:creationId xmlns:a16="http://schemas.microsoft.com/office/drawing/2014/main" id="{B742FD41-BE2A-FAC7-58DC-E0D7E26416F5}"/>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378"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6" name="Text Placeholder 5">
            <a:extLst>
              <a:ext uri="{FF2B5EF4-FFF2-40B4-BE49-F238E27FC236}">
                <a16:creationId xmlns:a16="http://schemas.microsoft.com/office/drawing/2014/main" id="{117281BB-25A6-0459-2AE4-9DB34804D397}"/>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Tree>
    <p:extLst>
      <p:ext uri="{BB962C8B-B14F-4D97-AF65-F5344CB8AC3E}">
        <p14:creationId xmlns:p14="http://schemas.microsoft.com/office/powerpoint/2010/main" val="1992370488"/>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wavelengths-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B00795A6-27F7-1134-1745-BD26AC8B5B3E}"/>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pic>
        <p:nvPicPr>
          <p:cNvPr id="4" name="Picture 3">
            <a:extLst>
              <a:ext uri="{FF2B5EF4-FFF2-40B4-BE49-F238E27FC236}">
                <a16:creationId xmlns:a16="http://schemas.microsoft.com/office/drawing/2014/main" id="{E0332DF1-1C4D-2FF9-6008-2B28F51BF666}"/>
              </a:ext>
            </a:extLst>
          </p:cNvPr>
          <p:cNvPicPr>
            <a:picLocks noChangeAspect="1"/>
          </p:cNvPicPr>
          <p:nvPr userDrawn="1"/>
        </p:nvPicPr>
        <p:blipFill>
          <a:blip r:embed="rId5"/>
          <a:srcRect/>
          <a:stretch/>
        </p:blipFill>
        <p:spPr>
          <a:xfrm>
            <a:off x="0" y="-49"/>
            <a:ext cx="9143910" cy="5143548"/>
          </a:xfrm>
          <a:prstGeom prst="rect">
            <a:avLst/>
          </a:prstGeom>
        </p:spPr>
      </p:pic>
    </p:spTree>
    <p:extLst>
      <p:ext uri="{BB962C8B-B14F-4D97-AF65-F5344CB8AC3E}">
        <p14:creationId xmlns:p14="http://schemas.microsoft.com/office/powerpoint/2010/main" val="2122865712"/>
      </p:ext>
    </p:extLst>
  </p:cSld>
  <p:clrMapOvr>
    <a:masterClrMapping/>
  </p:clrMapOvr>
  <p:extLst>
    <p:ext uri="{DCECCB84-F9BA-43D5-87BE-67443E8EF086}">
      <p15:sldGuideLst xmlns:p15="http://schemas.microsoft.com/office/powerpoint/2012/main">
        <p15:guide id="1" orient="horz" pos="3240">
          <p15:clr>
            <a:srgbClr val="FBAE40"/>
          </p15:clr>
        </p15:guide>
        <p15:guide id="2" pos="5761">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7.3 - Divider BlueGreen5">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1ACC9534-D4F4-B471-C3A8-8380F72B34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
        <p:nvSpPr>
          <p:cNvPr id="3" name="Text Placeholder 42">
            <a:extLst>
              <a:ext uri="{FF2B5EF4-FFF2-40B4-BE49-F238E27FC236}">
                <a16:creationId xmlns:a16="http://schemas.microsoft.com/office/drawing/2014/main" id="{62755F71-C8DF-BEE3-C54C-12DECC4F9773}"/>
              </a:ext>
            </a:extLst>
          </p:cNvPr>
          <p:cNvSpPr>
            <a:spLocks noGrp="1"/>
          </p:cNvSpPr>
          <p:nvPr>
            <p:ph type="body" sz="quarter" idx="11" hasCustomPrompt="1"/>
          </p:nvPr>
        </p:nvSpPr>
        <p:spPr>
          <a:xfrm>
            <a:off x="417600" y="1080000"/>
            <a:ext cx="8308800" cy="1760501"/>
          </a:xfrm>
          <a:prstGeom prst="rect">
            <a:avLst/>
          </a:prstGeom>
        </p:spPr>
        <p:txBody>
          <a:bodyPr lIns="0" tIns="0" rIns="0" bIns="0"/>
          <a:lstStyle>
            <a:lvl1pPr marL="0" indent="0">
              <a:buNone/>
              <a:defRPr sz="4400" baseline="0">
                <a:solidFill>
                  <a:schemeClr val="bg1"/>
                </a:solidFill>
                <a:latin typeface="Nokia Pure Headline Light" panose="020B0304020202020204" pitchFamily="34" charset="0"/>
              </a:defRPr>
            </a:lvl1pPr>
          </a:lstStyle>
          <a:p>
            <a:pPr lvl="0"/>
            <a:r>
              <a:rPr lang="en-US" noProof="0"/>
              <a:t>Divider pages </a:t>
            </a:r>
            <a:br>
              <a:rPr lang="en-US" noProof="0"/>
            </a:br>
            <a:r>
              <a:rPr lang="en-US" noProof="0"/>
              <a:t>or large quotes</a:t>
            </a:r>
          </a:p>
        </p:txBody>
      </p:sp>
      <p:pic>
        <p:nvPicPr>
          <p:cNvPr id="2" name="Graphic 1">
            <a:extLst>
              <a:ext uri="{FF2B5EF4-FFF2-40B4-BE49-F238E27FC236}">
                <a16:creationId xmlns:a16="http://schemas.microsoft.com/office/drawing/2014/main" id="{3761BFBE-2F2E-2C4F-848A-E85051698111}"/>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
        <p:nvSpPr>
          <p:cNvPr id="13" name="TextBox 12">
            <a:extLst>
              <a:ext uri="{FF2B5EF4-FFF2-40B4-BE49-F238E27FC236}">
                <a16:creationId xmlns:a16="http://schemas.microsoft.com/office/drawing/2014/main" id="{BC0FACD4-71CC-9E35-CDCC-22C146E52E95}"/>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14" name="Slide Number Placeholder 5">
            <a:extLst>
              <a:ext uri="{FF2B5EF4-FFF2-40B4-BE49-F238E27FC236}">
                <a16:creationId xmlns:a16="http://schemas.microsoft.com/office/drawing/2014/main" id="{823572DF-299F-8B6C-1E42-1A659F393240}"/>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5" name="Footer Placeholder 2">
            <a:extLst>
              <a:ext uri="{FF2B5EF4-FFF2-40B4-BE49-F238E27FC236}">
                <a16:creationId xmlns:a16="http://schemas.microsoft.com/office/drawing/2014/main" id="{F374EA10-DD32-7823-1E8C-8A5B6454CCCB}"/>
              </a:ext>
            </a:extLst>
          </p:cNvPr>
          <p:cNvSpPr>
            <a:spLocks noGrp="1"/>
          </p:cNvSpPr>
          <p:nvPr>
            <p:ph type="ftr" sz="quarter" idx="3"/>
          </p:nvPr>
        </p:nvSpPr>
        <p:spPr>
          <a:xfrm>
            <a:off x="1504610" y="4858555"/>
            <a:ext cx="2880000" cy="122400"/>
          </a:xfrm>
          <a:prstGeom prst="rect">
            <a:avLst/>
          </a:prstGeom>
        </p:spPr>
        <p:txBody>
          <a:bodyPr vert="horz" wrap="none" lIns="0" tIns="0" rIns="0" bIns="0" rtlCol="0" anchor="b" anchorCtr="0">
            <a:noAutofit/>
          </a:bodyPr>
          <a:lstStyle>
            <a:lvl1pPr marL="0" algn="l" defTabSz="457200" rtl="0" eaLnBrk="1" latinLnBrk="0" hangingPunct="1">
              <a:defRPr lang="en-GB" sz="800" kern="120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Nokia internal use</a:t>
            </a:r>
          </a:p>
        </p:txBody>
      </p:sp>
      <p:sp>
        <p:nvSpPr>
          <p:cNvPr id="4" name="Text Placeholder 42">
            <a:extLst>
              <a:ext uri="{FF2B5EF4-FFF2-40B4-BE49-F238E27FC236}">
                <a16:creationId xmlns:a16="http://schemas.microsoft.com/office/drawing/2014/main" id="{B4CCFE40-D40E-A7E0-E99F-0E9E3E7CA3B1}"/>
              </a:ext>
            </a:extLst>
          </p:cNvPr>
          <p:cNvSpPr>
            <a:spLocks noGrp="1"/>
          </p:cNvSpPr>
          <p:nvPr>
            <p:ph type="body" sz="quarter" idx="12"/>
          </p:nvPr>
        </p:nvSpPr>
        <p:spPr>
          <a:xfrm>
            <a:off x="417600" y="3161471"/>
            <a:ext cx="8308800" cy="1108470"/>
          </a:xfrm>
          <a:prstGeom prst="rect">
            <a:avLst/>
          </a:prstGeom>
        </p:spPr>
        <p:txBody>
          <a:bodyPr lIns="0" tIns="0" rIns="0" bIns="0"/>
          <a:lstStyle>
            <a:lvl1pPr marL="0" indent="0">
              <a:buNone/>
              <a:defRPr sz="1600" baseline="0">
                <a:solidFill>
                  <a:schemeClr val="bg1"/>
                </a:solidFill>
                <a:latin typeface="Nokia Pure Text Light" panose="020B0403020202020204" pitchFamily="34" charset="0"/>
                <a:ea typeface="Nokia Pure Text Light" panose="020B0403020202020204" pitchFamily="34" charset="0"/>
              </a:defRPr>
            </a:lvl1pPr>
          </a:lstStyle>
          <a:p>
            <a:pPr lvl="0"/>
            <a:r>
              <a:rPr lang="en-US"/>
              <a:t>Click to edit Master text styles</a:t>
            </a:r>
          </a:p>
        </p:txBody>
      </p:sp>
      <p:cxnSp>
        <p:nvCxnSpPr>
          <p:cNvPr id="6" name="Straight Connector 5">
            <a:extLst>
              <a:ext uri="{FF2B5EF4-FFF2-40B4-BE49-F238E27FC236}">
                <a16:creationId xmlns:a16="http://schemas.microsoft.com/office/drawing/2014/main" id="{793B8AC4-F4BB-1C6B-E9E1-81AAE91353AA}"/>
              </a:ext>
            </a:extLst>
          </p:cNvPr>
          <p:cNvCxnSpPr>
            <a:cxnSpLocks/>
          </p:cNvCxnSpPr>
          <p:nvPr userDrawn="1"/>
        </p:nvCxnSpPr>
        <p:spPr>
          <a:xfrm>
            <a:off x="1403610" y="4842900"/>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236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4_1.2 Titl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425271F-DD29-4D69-0256-BF4577854B5A}"/>
              </a:ext>
            </a:extLst>
          </p:cNvPr>
          <p:cNvPicPr>
            <a:picLocks noChangeAspect="1"/>
          </p:cNvPicPr>
          <p:nvPr userDrawn="1"/>
        </p:nvPicPr>
        <p:blipFill>
          <a:blip r:embed="rId2"/>
          <a:srcRect/>
          <a:stretch/>
        </p:blipFill>
        <p:spPr>
          <a:xfrm>
            <a:off x="0" y="0"/>
            <a:ext cx="9145600" cy="5144400"/>
          </a:xfrm>
          <a:prstGeom prst="rect">
            <a:avLst/>
          </a:prstGeom>
        </p:spPr>
      </p:pic>
      <p:sp>
        <p:nvSpPr>
          <p:cNvPr id="9" name="Title 4">
            <a:extLst>
              <a:ext uri="{FF2B5EF4-FFF2-40B4-BE49-F238E27FC236}">
                <a16:creationId xmlns:a16="http://schemas.microsoft.com/office/drawing/2014/main" id="{321756D8-5A9F-1C22-A89A-EF8B18E34D38}"/>
              </a:ext>
            </a:extLst>
          </p:cNvPr>
          <p:cNvSpPr>
            <a:spLocks noGrp="1"/>
          </p:cNvSpPr>
          <p:nvPr>
            <p:ph type="title" hasCustomPrompt="1"/>
          </p:nvPr>
        </p:nvSpPr>
        <p:spPr>
          <a:xfrm>
            <a:off x="417531" y="396000"/>
            <a:ext cx="8308800" cy="342000"/>
          </a:xfrm>
          <a:prstGeom prst="rect">
            <a:avLst/>
          </a:prstGeom>
        </p:spPr>
        <p:txBody>
          <a:bodyPr vert="horz" lIns="0" tIns="0" rIns="0" bIns="0">
            <a:noAutofit/>
          </a:bodyPr>
          <a:lstStyle>
            <a:lvl1pPr marL="0" indent="0" algn="l" defTabSz="914400" rtl="0" eaLnBrk="1" latinLnBrk="0" hangingPunct="1">
              <a:lnSpc>
                <a:spcPct val="100000"/>
              </a:lnSpc>
              <a:spcBef>
                <a:spcPts val="0"/>
              </a:spcBef>
              <a:buFont typeface="Arial" panose="020B0604020202020204" pitchFamily="34" charset="0"/>
              <a:buNone/>
              <a:defRPr lang="en-GB" sz="2400" kern="1200" baseline="0" dirty="0" smtClean="0">
                <a:solidFill>
                  <a:schemeClr val="bg1"/>
                </a:solidFill>
                <a:latin typeface="+mj-lt"/>
                <a:ea typeface="+mn-ea"/>
                <a:cs typeface="+mn-cs"/>
              </a:defRPr>
            </a:lvl1pPr>
          </a:lstStyle>
          <a:p>
            <a:r>
              <a:rPr lang="en-US"/>
              <a:t>Click to edit headline</a:t>
            </a:r>
          </a:p>
        </p:txBody>
      </p:sp>
      <p:sp>
        <p:nvSpPr>
          <p:cNvPr id="10" name="Text Placeholder 5">
            <a:extLst>
              <a:ext uri="{FF2B5EF4-FFF2-40B4-BE49-F238E27FC236}">
                <a16:creationId xmlns:a16="http://schemas.microsoft.com/office/drawing/2014/main" id="{1DC3DC6D-C5E2-32BD-7037-4112346E9BA5}"/>
              </a:ext>
            </a:extLst>
          </p:cNvPr>
          <p:cNvSpPr>
            <a:spLocks noGrp="1"/>
          </p:cNvSpPr>
          <p:nvPr>
            <p:ph type="body" sz="quarter" idx="10" hasCustomPrompt="1"/>
          </p:nvPr>
        </p:nvSpPr>
        <p:spPr>
          <a:xfrm>
            <a:off x="417599" y="763200"/>
            <a:ext cx="8308800" cy="342000"/>
          </a:xfrm>
          <a:prstGeom prst="rect">
            <a:avLst/>
          </a:prstGeom>
        </p:spPr>
        <p:txBody>
          <a:bodyPr lIns="0" tIns="0" rIns="0" bIns="0"/>
          <a:lstStyle>
            <a:lvl1pPr marL="0" indent="0">
              <a:lnSpc>
                <a:spcPct val="100000"/>
              </a:lnSpc>
              <a:spcBef>
                <a:spcPts val="0"/>
              </a:spcBef>
              <a:buNone/>
              <a:defRPr sz="1800">
                <a:solidFill>
                  <a:schemeClr val="bg1"/>
                </a:solidFill>
                <a:latin typeface="+mj-lt"/>
              </a:defRPr>
            </a:lvl1pPr>
          </a:lstStyle>
          <a:p>
            <a:pPr lvl="0"/>
            <a:r>
              <a:rPr lang="en-US"/>
              <a:t>Click to edit Sub headline</a:t>
            </a:r>
          </a:p>
        </p:txBody>
      </p:sp>
      <p:sp>
        <p:nvSpPr>
          <p:cNvPr id="12" name="Slide Number Placeholder 5">
            <a:extLst>
              <a:ext uri="{FF2B5EF4-FFF2-40B4-BE49-F238E27FC236}">
                <a16:creationId xmlns:a16="http://schemas.microsoft.com/office/drawing/2014/main" id="{2A2FD34E-DC8C-1298-A405-F44B6004A2EB}"/>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5" name="TextBox 14">
            <a:extLst>
              <a:ext uri="{FF2B5EF4-FFF2-40B4-BE49-F238E27FC236}">
                <a16:creationId xmlns:a16="http://schemas.microsoft.com/office/drawing/2014/main" id="{22583C22-00CF-E433-03FF-A580D82C02AF}"/>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17" name="Footer Placeholder 2">
            <a:extLst>
              <a:ext uri="{FF2B5EF4-FFF2-40B4-BE49-F238E27FC236}">
                <a16:creationId xmlns:a16="http://schemas.microsoft.com/office/drawing/2014/main" id="{61E980A2-C91A-EE45-F009-77176A4F4A55}"/>
              </a:ext>
            </a:extLst>
          </p:cNvPr>
          <p:cNvSpPr>
            <a:spLocks noGrp="1"/>
          </p:cNvSpPr>
          <p:nvPr>
            <p:ph type="ftr" sz="quarter" idx="3"/>
          </p:nvPr>
        </p:nvSpPr>
        <p:spPr>
          <a:xfrm>
            <a:off x="1504800" y="4860000"/>
            <a:ext cx="1584000" cy="122400"/>
          </a:xfrm>
          <a:prstGeom prst="rect">
            <a:avLst/>
          </a:prstGeom>
        </p:spPr>
        <p:txBody>
          <a:bodyPr vert="horz" lIns="0" tIns="0" rIns="0" bIns="0" rtlCol="0" anchor="b"/>
          <a:lstStyle>
            <a:lvl1pPr algn="l">
              <a:defRPr sz="800">
                <a:solidFill>
                  <a:schemeClr val="bg1"/>
                </a:solidFill>
              </a:defRPr>
            </a:lvl1pPr>
          </a:lstStyle>
          <a:p>
            <a:r>
              <a:rPr lang="en-US"/>
              <a:t>Apply a document ID (if applicable).</a:t>
            </a:r>
          </a:p>
        </p:txBody>
      </p:sp>
      <p:pic>
        <p:nvPicPr>
          <p:cNvPr id="18" name="Graphic 17" descr="Nokia logo">
            <a:extLst>
              <a:ext uri="{FF2B5EF4-FFF2-40B4-BE49-F238E27FC236}">
                <a16:creationId xmlns:a16="http://schemas.microsoft.com/office/drawing/2014/main" id="{906E556A-AFDF-00C1-926C-8DBF213A471B}"/>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2677261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1.2 Title">
    <p:spTree>
      <p:nvGrpSpPr>
        <p:cNvPr id="1" name=""/>
        <p:cNvGrpSpPr/>
        <p:nvPr/>
      </p:nvGrpSpPr>
      <p:grpSpPr>
        <a:xfrm>
          <a:off x="0" y="0"/>
          <a:ext cx="0" cy="0"/>
          <a:chOff x="0" y="0"/>
          <a:chExt cx="0" cy="0"/>
        </a:xfrm>
      </p:grpSpPr>
      <p:pic>
        <p:nvPicPr>
          <p:cNvPr id="3" name="Picture 2" descr="Background pattern&#10;&#10;Description automatically generated">
            <a:extLst>
              <a:ext uri="{FF2B5EF4-FFF2-40B4-BE49-F238E27FC236}">
                <a16:creationId xmlns:a16="http://schemas.microsoft.com/office/drawing/2014/main" id="{2EAB3A64-5D7E-7419-D1F8-F2507FC2CE8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
        <p:nvSpPr>
          <p:cNvPr id="6" name="Text Placeholder 42">
            <a:extLst>
              <a:ext uri="{FF2B5EF4-FFF2-40B4-BE49-F238E27FC236}">
                <a16:creationId xmlns:a16="http://schemas.microsoft.com/office/drawing/2014/main" id="{D048D520-8858-4E4E-8511-3306272E38FC}"/>
              </a:ext>
            </a:extLst>
          </p:cNvPr>
          <p:cNvSpPr>
            <a:spLocks noGrp="1"/>
          </p:cNvSpPr>
          <p:nvPr>
            <p:ph type="body" sz="quarter" idx="12" hasCustomPrompt="1"/>
          </p:nvPr>
        </p:nvSpPr>
        <p:spPr>
          <a:xfrm>
            <a:off x="417600" y="395946"/>
            <a:ext cx="8308800" cy="340654"/>
          </a:xfrm>
          <a:prstGeom prst="rect">
            <a:avLst/>
          </a:prstGeom>
        </p:spPr>
        <p:txBody>
          <a:bodyPr lIns="0" tIns="0" rIns="0" bIns="0"/>
          <a:lstStyle>
            <a:lvl1pPr marL="0" indent="0">
              <a:lnSpc>
                <a:spcPct val="100000"/>
              </a:lnSpc>
              <a:spcBef>
                <a:spcPts val="0"/>
              </a:spcBef>
              <a:buNone/>
              <a:defRPr sz="2400" baseline="0">
                <a:solidFill>
                  <a:schemeClr val="bg1"/>
                </a:solidFill>
                <a:latin typeface="Nokia Pure Headline Light" panose="020B0304020202020204" pitchFamily="34" charset="0"/>
              </a:defRPr>
            </a:lvl1pPr>
          </a:lstStyle>
          <a:p>
            <a:pPr lvl="0"/>
            <a:r>
              <a:rPr lang="en-US" noProof="0" dirty="0"/>
              <a:t>Click to edit headline</a:t>
            </a:r>
          </a:p>
        </p:txBody>
      </p:sp>
      <p:sp>
        <p:nvSpPr>
          <p:cNvPr id="4" name="Text Placeholder 42">
            <a:extLst>
              <a:ext uri="{FF2B5EF4-FFF2-40B4-BE49-F238E27FC236}">
                <a16:creationId xmlns:a16="http://schemas.microsoft.com/office/drawing/2014/main" id="{73EC6F19-4B79-4103-93C9-A7D00929D42E}"/>
              </a:ext>
            </a:extLst>
          </p:cNvPr>
          <p:cNvSpPr>
            <a:spLocks noGrp="1"/>
          </p:cNvSpPr>
          <p:nvPr>
            <p:ph type="body" sz="quarter" idx="13" hasCustomPrompt="1"/>
          </p:nvPr>
        </p:nvSpPr>
        <p:spPr>
          <a:xfrm>
            <a:off x="417600" y="764520"/>
            <a:ext cx="8308800" cy="340654"/>
          </a:xfrm>
          <a:prstGeom prst="rect">
            <a:avLst/>
          </a:prstGeom>
        </p:spPr>
        <p:txBody>
          <a:bodyPr lIns="0" tIns="0" rIns="0" bIns="0"/>
          <a:lstStyle>
            <a:lvl1pPr marL="0" indent="0">
              <a:lnSpc>
                <a:spcPct val="100000"/>
              </a:lnSpc>
              <a:spcBef>
                <a:spcPts val="0"/>
              </a:spcBef>
              <a:buNone/>
              <a:defRPr sz="1800" baseline="0">
                <a:solidFill>
                  <a:schemeClr val="bg1"/>
                </a:solidFill>
                <a:latin typeface="Nokia Pure Headline Light" panose="020B0304020202020204" pitchFamily="34" charset="0"/>
              </a:defRPr>
            </a:lvl1pPr>
          </a:lstStyle>
          <a:p>
            <a:pPr lvl="0"/>
            <a:r>
              <a:rPr lang="en-US" noProof="0" dirty="0"/>
              <a:t>Click to edit headline</a:t>
            </a:r>
          </a:p>
        </p:txBody>
      </p:sp>
      <p:sp>
        <p:nvSpPr>
          <p:cNvPr id="9" name="TextBox 8">
            <a:extLst>
              <a:ext uri="{FF2B5EF4-FFF2-40B4-BE49-F238E27FC236}">
                <a16:creationId xmlns:a16="http://schemas.microsoft.com/office/drawing/2014/main" id="{55C1BFCD-6D0E-9392-8AF1-AA5AC554C5C9}"/>
              </a:ext>
            </a:extLst>
          </p:cNvPr>
          <p:cNvSpPr txBox="1"/>
          <p:nvPr userDrawn="1"/>
        </p:nvSpPr>
        <p:spPr>
          <a:xfrm>
            <a:off x="680028" y="4858555"/>
            <a:ext cx="631583" cy="123111"/>
          </a:xfrm>
          <a:prstGeom prst="rect">
            <a:avLst/>
          </a:prstGeom>
          <a:noFill/>
        </p:spPr>
        <p:txBody>
          <a:bodyPr wrap="none" lIns="0" tIns="0" rIns="0" bIns="0" anchor="b" anchorCtr="0">
            <a:noAutofit/>
          </a:bodyPr>
          <a:lstStyle/>
          <a:p>
            <a:r>
              <a:rPr lang="en-US" sz="800"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 2025 Nokia</a:t>
            </a:r>
          </a:p>
        </p:txBody>
      </p:sp>
      <p:sp>
        <p:nvSpPr>
          <p:cNvPr id="10" name="Slide Number Placeholder 5">
            <a:extLst>
              <a:ext uri="{FF2B5EF4-FFF2-40B4-BE49-F238E27FC236}">
                <a16:creationId xmlns:a16="http://schemas.microsoft.com/office/drawing/2014/main" id="{660ADFB8-3432-B307-E345-E3F3BD40FB23}"/>
              </a:ext>
            </a:extLst>
          </p:cNvPr>
          <p:cNvSpPr txBox="1">
            <a:spLocks/>
          </p:cNvSpPr>
          <p:nvPr userDrawn="1"/>
        </p:nvSpPr>
        <p:spPr>
          <a:xfrm>
            <a:off x="419102" y="4858555"/>
            <a:ext cx="117020" cy="123111"/>
          </a:xfrm>
          <a:prstGeom prst="rect">
            <a:avLst/>
          </a:prstGeom>
        </p:spPr>
        <p:txBody>
          <a:bodyPr wrap="none" lIns="0" tIns="0" rIns="0" bIns="0" anchor="b" anchorCtr="0">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US" sz="800" noProof="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pPr>
                <a:defRPr/>
              </a:pPr>
              <a:t>‹#›</a:t>
            </a:fld>
            <a:endParaRPr lang="en-US" noProof="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cxnSp>
        <p:nvCxnSpPr>
          <p:cNvPr id="11" name="Straight Connector 10">
            <a:extLst>
              <a:ext uri="{FF2B5EF4-FFF2-40B4-BE49-F238E27FC236}">
                <a16:creationId xmlns:a16="http://schemas.microsoft.com/office/drawing/2014/main" id="{4E8B6B60-CBCC-891E-2583-9E8CD3C9950B}"/>
              </a:ext>
            </a:extLst>
          </p:cNvPr>
          <p:cNvCxnSpPr>
            <a:cxnSpLocks/>
          </p:cNvCxnSpPr>
          <p:nvPr userDrawn="1"/>
        </p:nvCxnSpPr>
        <p:spPr>
          <a:xfrm>
            <a:off x="1400627" y="4830552"/>
            <a:ext cx="0" cy="144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Footer Placeholder 2">
            <a:extLst>
              <a:ext uri="{FF2B5EF4-FFF2-40B4-BE49-F238E27FC236}">
                <a16:creationId xmlns:a16="http://schemas.microsoft.com/office/drawing/2014/main" id="{CBFB85A3-5CE3-2927-6461-99DEDFB9D5F8}"/>
              </a:ext>
            </a:extLst>
          </p:cNvPr>
          <p:cNvSpPr>
            <a:spLocks noGrp="1"/>
          </p:cNvSpPr>
          <p:nvPr>
            <p:ph type="ftr" sz="quarter" idx="3"/>
          </p:nvPr>
        </p:nvSpPr>
        <p:spPr>
          <a:xfrm>
            <a:off x="1504610" y="4858555"/>
            <a:ext cx="2880000" cy="122400"/>
          </a:xfrm>
          <a:prstGeom prst="rect">
            <a:avLst/>
          </a:prstGeom>
        </p:spPr>
        <p:txBody>
          <a:bodyPr vert="horz" wrap="none" lIns="0" tIns="0" rIns="0" bIns="0" rtlCol="0" anchor="b" anchorCtr="0">
            <a:noAutofit/>
          </a:bodyPr>
          <a:lstStyle>
            <a:lvl1pPr marL="0" algn="l" defTabSz="457200" rtl="0" eaLnBrk="1" latinLnBrk="0" hangingPunct="1">
              <a:defRPr lang="en-GB" sz="800" kern="1200" smtClean="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r>
              <a:rPr lang="en-US"/>
              <a:t>Public</a:t>
            </a:r>
            <a:endParaRPr lang="en-US" dirty="0"/>
          </a:p>
        </p:txBody>
      </p:sp>
      <p:pic>
        <p:nvPicPr>
          <p:cNvPr id="5" name="Graphic 4">
            <a:extLst>
              <a:ext uri="{FF2B5EF4-FFF2-40B4-BE49-F238E27FC236}">
                <a16:creationId xmlns:a16="http://schemas.microsoft.com/office/drawing/2014/main" id="{1D03AB4F-BC0F-1377-712C-39852D81CF83}"/>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52320" y="4740459"/>
            <a:ext cx="972000" cy="219014"/>
          </a:xfrm>
          <a:prstGeom prst="rect">
            <a:avLst/>
          </a:prstGeom>
        </p:spPr>
      </p:pic>
    </p:spTree>
    <p:extLst>
      <p:ext uri="{BB962C8B-B14F-4D97-AF65-F5344CB8AC3E}">
        <p14:creationId xmlns:p14="http://schemas.microsoft.com/office/powerpoint/2010/main" val="49647588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1.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2.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9" Type="http://schemas.openxmlformats.org/officeDocument/2006/relationships/slideLayout" Target="../slideLayouts/slideLayout53.xml"/><Relationship Id="rId21" Type="http://schemas.openxmlformats.org/officeDocument/2006/relationships/slideLayout" Target="../slideLayouts/slideLayout35.xml"/><Relationship Id="rId34" Type="http://schemas.openxmlformats.org/officeDocument/2006/relationships/slideLayout" Target="../slideLayouts/slideLayout48.xml"/><Relationship Id="rId42" Type="http://schemas.openxmlformats.org/officeDocument/2006/relationships/slideLayout" Target="../slideLayouts/slideLayout56.xml"/><Relationship Id="rId47" Type="http://schemas.openxmlformats.org/officeDocument/2006/relationships/slideLayout" Target="../slideLayouts/slideLayout61.xml"/><Relationship Id="rId50" Type="http://schemas.openxmlformats.org/officeDocument/2006/relationships/slideLayout" Target="../slideLayouts/slideLayout64.xml"/><Relationship Id="rId55" Type="http://schemas.openxmlformats.org/officeDocument/2006/relationships/slideLayout" Target="../slideLayouts/slideLayout69.xml"/><Relationship Id="rId63" Type="http://schemas.openxmlformats.org/officeDocument/2006/relationships/theme" Target="../theme/theme8.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9" Type="http://schemas.openxmlformats.org/officeDocument/2006/relationships/slideLayout" Target="../slideLayouts/slideLayout43.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32" Type="http://schemas.openxmlformats.org/officeDocument/2006/relationships/slideLayout" Target="../slideLayouts/slideLayout46.xml"/><Relationship Id="rId37" Type="http://schemas.openxmlformats.org/officeDocument/2006/relationships/slideLayout" Target="../slideLayouts/slideLayout51.xml"/><Relationship Id="rId40" Type="http://schemas.openxmlformats.org/officeDocument/2006/relationships/slideLayout" Target="../slideLayouts/slideLayout54.xml"/><Relationship Id="rId45" Type="http://schemas.openxmlformats.org/officeDocument/2006/relationships/slideLayout" Target="../slideLayouts/slideLayout59.xml"/><Relationship Id="rId53" Type="http://schemas.openxmlformats.org/officeDocument/2006/relationships/slideLayout" Target="../slideLayouts/slideLayout67.xml"/><Relationship Id="rId58" Type="http://schemas.openxmlformats.org/officeDocument/2006/relationships/slideLayout" Target="../slideLayouts/slideLayout72.xml"/><Relationship Id="rId5" Type="http://schemas.openxmlformats.org/officeDocument/2006/relationships/slideLayout" Target="../slideLayouts/slideLayout19.xml"/><Relationship Id="rId61" Type="http://schemas.openxmlformats.org/officeDocument/2006/relationships/slideLayout" Target="../slideLayouts/slideLayout75.xml"/><Relationship Id="rId19" Type="http://schemas.openxmlformats.org/officeDocument/2006/relationships/slideLayout" Target="../slideLayouts/slideLayout3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 Id="rId30" Type="http://schemas.openxmlformats.org/officeDocument/2006/relationships/slideLayout" Target="../slideLayouts/slideLayout44.xml"/><Relationship Id="rId35" Type="http://schemas.openxmlformats.org/officeDocument/2006/relationships/slideLayout" Target="../slideLayouts/slideLayout49.xml"/><Relationship Id="rId43" Type="http://schemas.openxmlformats.org/officeDocument/2006/relationships/slideLayout" Target="../slideLayouts/slideLayout57.xml"/><Relationship Id="rId48" Type="http://schemas.openxmlformats.org/officeDocument/2006/relationships/slideLayout" Target="../slideLayouts/slideLayout62.xml"/><Relationship Id="rId56" Type="http://schemas.openxmlformats.org/officeDocument/2006/relationships/slideLayout" Target="../slideLayouts/slideLayout70.xml"/><Relationship Id="rId8" Type="http://schemas.openxmlformats.org/officeDocument/2006/relationships/slideLayout" Target="../slideLayouts/slideLayout22.xml"/><Relationship Id="rId51" Type="http://schemas.openxmlformats.org/officeDocument/2006/relationships/slideLayout" Target="../slideLayouts/slideLayout65.xml"/><Relationship Id="rId3" Type="http://schemas.openxmlformats.org/officeDocument/2006/relationships/slideLayout" Target="../slideLayouts/slideLayout17.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33" Type="http://schemas.openxmlformats.org/officeDocument/2006/relationships/slideLayout" Target="../slideLayouts/slideLayout47.xml"/><Relationship Id="rId38" Type="http://schemas.openxmlformats.org/officeDocument/2006/relationships/slideLayout" Target="../slideLayouts/slideLayout52.xml"/><Relationship Id="rId46" Type="http://schemas.openxmlformats.org/officeDocument/2006/relationships/slideLayout" Target="../slideLayouts/slideLayout60.xml"/><Relationship Id="rId59" Type="http://schemas.openxmlformats.org/officeDocument/2006/relationships/slideLayout" Target="../slideLayouts/slideLayout73.xml"/><Relationship Id="rId20" Type="http://schemas.openxmlformats.org/officeDocument/2006/relationships/slideLayout" Target="../slideLayouts/slideLayout34.xml"/><Relationship Id="rId41" Type="http://schemas.openxmlformats.org/officeDocument/2006/relationships/slideLayout" Target="../slideLayouts/slideLayout55.xml"/><Relationship Id="rId54" Type="http://schemas.openxmlformats.org/officeDocument/2006/relationships/slideLayout" Target="../slideLayouts/slideLayout68.xml"/><Relationship Id="rId62" Type="http://schemas.openxmlformats.org/officeDocument/2006/relationships/slideLayout" Target="../slideLayouts/slideLayout7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slideLayout" Target="../slideLayouts/slideLayout42.xml"/><Relationship Id="rId36" Type="http://schemas.openxmlformats.org/officeDocument/2006/relationships/slideLayout" Target="../slideLayouts/slideLayout50.xml"/><Relationship Id="rId49" Type="http://schemas.openxmlformats.org/officeDocument/2006/relationships/slideLayout" Target="../slideLayouts/slideLayout63.xml"/><Relationship Id="rId57" Type="http://schemas.openxmlformats.org/officeDocument/2006/relationships/slideLayout" Target="../slideLayouts/slideLayout71.xml"/><Relationship Id="rId10" Type="http://schemas.openxmlformats.org/officeDocument/2006/relationships/slideLayout" Target="../slideLayouts/slideLayout24.xml"/><Relationship Id="rId31" Type="http://schemas.openxmlformats.org/officeDocument/2006/relationships/slideLayout" Target="../slideLayouts/slideLayout45.xml"/><Relationship Id="rId44" Type="http://schemas.openxmlformats.org/officeDocument/2006/relationships/slideLayout" Target="../slideLayouts/slideLayout58.xml"/><Relationship Id="rId52" Type="http://schemas.openxmlformats.org/officeDocument/2006/relationships/slideLayout" Target="../slideLayouts/slideLayout66.xml"/><Relationship Id="rId60" Type="http://schemas.openxmlformats.org/officeDocument/2006/relationships/slideLayout" Target="../slideLayouts/slideLayout7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1891639"/>
      </p:ext>
    </p:extLst>
  </p:cSld>
  <p:clrMap bg1="lt1" tx1="dk1" bg2="lt2" tx2="dk2" accent1="accent1" accent2="accent2" accent3="accent3" accent4="accent4" accent5="accent5" accent6="accent6" hlink="hlink" folHlink="folHlink"/>
  <p:sldLayoutIdLst>
    <p:sldLayoutId id="2147483726" r:id="rId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3100893"/>
      </p:ext>
    </p:extLst>
  </p:cSld>
  <p:clrMap bg1="lt1" tx1="dk1" bg2="lt2" tx2="dk2" accent1="accent1" accent2="accent2" accent3="accent3" accent4="accent4" accent5="accent5" accent6="accent6" hlink="hlink" folHlink="folHlink"/>
  <p:sldLayoutIdLst>
    <p:sldLayoutId id="2147483929" r:id="rId1"/>
    <p:sldLayoutId id="2147484120" r:id="rId2"/>
    <p:sldLayoutId id="2147484255" r:id="rId3"/>
    <p:sldLayoutId id="2147484547" r:id="rId4"/>
    <p:sldLayoutId id="2147484599" r:id="rId5"/>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4579376"/>
      </p:ext>
    </p:extLst>
  </p:cSld>
  <p:clrMap bg1="lt1" tx1="dk1" bg2="lt2" tx2="dk2" accent1="accent1" accent2="accent2" accent3="accent3" accent4="accent4" accent5="accent5" accent6="accent6" hlink="hlink" folHlink="folHlink"/>
  <p:sldLayoutIdLst>
    <p:sldLayoutId id="2147484436" r:id="rId1"/>
    <p:sldLayoutId id="2147484438" r:id="rId2"/>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9607343"/>
      </p:ext>
    </p:extLst>
  </p:cSld>
  <p:clrMap bg1="lt1" tx1="dk1" bg2="lt2" tx2="dk2" accent1="accent1" accent2="accent2" accent3="accent3" accent4="accent4" accent5="accent5" accent6="accent6" hlink="hlink" folHlink="folHlink"/>
  <p:sldLayoutIdLst>
    <p:sldLayoutId id="2147484442" r:id="rId1"/>
    <p:sldLayoutId id="2147484446" r:id="rId2"/>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5684398"/>
      </p:ext>
    </p:extLst>
  </p:cSld>
  <p:clrMap bg1="lt1" tx1="dk1" bg2="lt2" tx2="dk2" accent1="accent1" accent2="accent2" accent3="accent3" accent4="accent4" accent5="accent5" accent6="accent6" hlink="hlink" folHlink="folHlink"/>
  <p:sldLayoutIdLst>
    <p:sldLayoutId id="2147484501" r:id="rId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6216171"/>
      </p:ext>
    </p:extLst>
  </p:cSld>
  <p:clrMap bg1="lt1" tx1="dk1" bg2="lt2" tx2="dk2" accent1="accent1" accent2="accent2" accent3="accent3" accent4="accent4" accent5="accent5" accent6="accent6" hlink="hlink" folHlink="folHlink"/>
  <p:sldLayoutIdLst>
    <p:sldLayoutId id="2147484584" r:id="rId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6600130"/>
      </p:ext>
    </p:extLst>
  </p:cSld>
  <p:clrMap bg1="lt1" tx1="dk1" bg2="lt2" tx2="dk2" accent1="accent1" accent2="accent2" accent3="accent3" accent4="accent4" accent5="accent5" accent6="accent6" hlink="hlink" folHlink="folHlink"/>
  <p:sldLayoutIdLst>
    <p:sldLayoutId id="2147484605" r:id="rId1"/>
    <p:sldLayoutId id="2147484606" r:id="rId2"/>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2919495"/>
      </p:ext>
    </p:extLst>
  </p:cSld>
  <p:clrMap bg1="lt1" tx1="dk1" bg2="lt2" tx2="dk2" accent1="accent1" accent2="accent2" accent3="accent3" accent4="accent4" accent5="accent5" accent6="accent6" hlink="hlink" folHlink="folHlink"/>
  <p:sldLayoutIdLst>
    <p:sldLayoutId id="2147484608" r:id="rId1"/>
    <p:sldLayoutId id="2147484609" r:id="rId2"/>
    <p:sldLayoutId id="2147484610" r:id="rId3"/>
    <p:sldLayoutId id="2147484611" r:id="rId4"/>
    <p:sldLayoutId id="2147484612" r:id="rId5"/>
    <p:sldLayoutId id="2147484613" r:id="rId6"/>
    <p:sldLayoutId id="2147484614" r:id="rId7"/>
    <p:sldLayoutId id="2147484615" r:id="rId8"/>
    <p:sldLayoutId id="2147484616" r:id="rId9"/>
    <p:sldLayoutId id="2147484617" r:id="rId10"/>
    <p:sldLayoutId id="2147484618" r:id="rId11"/>
    <p:sldLayoutId id="2147484619" r:id="rId12"/>
    <p:sldLayoutId id="2147484620" r:id="rId13"/>
    <p:sldLayoutId id="2147484621" r:id="rId14"/>
    <p:sldLayoutId id="2147484622" r:id="rId15"/>
    <p:sldLayoutId id="2147484623" r:id="rId16"/>
    <p:sldLayoutId id="2147484624" r:id="rId17"/>
    <p:sldLayoutId id="2147484625" r:id="rId18"/>
    <p:sldLayoutId id="2147484626" r:id="rId19"/>
    <p:sldLayoutId id="2147484627" r:id="rId20"/>
    <p:sldLayoutId id="2147484628" r:id="rId21"/>
    <p:sldLayoutId id="2147484629" r:id="rId22"/>
    <p:sldLayoutId id="2147484630" r:id="rId23"/>
    <p:sldLayoutId id="2147484631" r:id="rId24"/>
    <p:sldLayoutId id="2147484632" r:id="rId25"/>
    <p:sldLayoutId id="2147484633" r:id="rId26"/>
    <p:sldLayoutId id="2147484634" r:id="rId27"/>
    <p:sldLayoutId id="2147484635" r:id="rId28"/>
    <p:sldLayoutId id="2147484636" r:id="rId29"/>
    <p:sldLayoutId id="2147484637" r:id="rId30"/>
    <p:sldLayoutId id="2147484638" r:id="rId31"/>
    <p:sldLayoutId id="2147484639" r:id="rId32"/>
    <p:sldLayoutId id="2147484640" r:id="rId33"/>
    <p:sldLayoutId id="2147484641" r:id="rId34"/>
    <p:sldLayoutId id="2147484642" r:id="rId35"/>
    <p:sldLayoutId id="2147484643" r:id="rId36"/>
    <p:sldLayoutId id="2147484644" r:id="rId37"/>
    <p:sldLayoutId id="2147484645" r:id="rId38"/>
    <p:sldLayoutId id="2147484646" r:id="rId39"/>
    <p:sldLayoutId id="2147484647" r:id="rId40"/>
    <p:sldLayoutId id="2147484648" r:id="rId41"/>
    <p:sldLayoutId id="2147484649" r:id="rId42"/>
    <p:sldLayoutId id="2147484650" r:id="rId43"/>
    <p:sldLayoutId id="2147484651" r:id="rId44"/>
    <p:sldLayoutId id="2147484652" r:id="rId45"/>
    <p:sldLayoutId id="2147484653" r:id="rId46"/>
    <p:sldLayoutId id="2147484654" r:id="rId47"/>
    <p:sldLayoutId id="2147484655" r:id="rId48"/>
    <p:sldLayoutId id="2147484656" r:id="rId49"/>
    <p:sldLayoutId id="2147484657" r:id="rId50"/>
    <p:sldLayoutId id="2147484658" r:id="rId51"/>
    <p:sldLayoutId id="2147484659" r:id="rId52"/>
    <p:sldLayoutId id="2147484660" r:id="rId53"/>
    <p:sldLayoutId id="2147484661" r:id="rId54"/>
    <p:sldLayoutId id="2147484662" r:id="rId55"/>
    <p:sldLayoutId id="2147484663" r:id="rId56"/>
    <p:sldLayoutId id="2147484664" r:id="rId57"/>
    <p:sldLayoutId id="2147484665" r:id="rId58"/>
    <p:sldLayoutId id="2147484666" r:id="rId59"/>
    <p:sldLayoutId id="2147484667" r:id="rId60"/>
    <p:sldLayoutId id="2147484668" r:id="rId61"/>
    <p:sldLayoutId id="2147484669" r:id="rId62"/>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81.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55.svg"/></Relationships>
</file>

<file path=ppt/slides/_rels/slide15.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jpeg"/><Relationship Id="rId7" Type="http://schemas.openxmlformats.org/officeDocument/2006/relationships/image" Target="../media/image86.sv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85.png"/><Relationship Id="rId5" Type="http://schemas.openxmlformats.org/officeDocument/2006/relationships/image" Target="../media/image84.sv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88.svg"/></Relationships>
</file>

<file path=ppt/slides/_rels/slide16.xml.rels><?xml version="1.0" encoding="UTF-8" standalone="yes"?>
<Relationships xmlns="http://schemas.openxmlformats.org/package/2006/relationships"><Relationship Id="rId8" Type="http://schemas.openxmlformats.org/officeDocument/2006/relationships/image" Target="../media/image91.png"/><Relationship Id="rId13" Type="http://schemas.openxmlformats.org/officeDocument/2006/relationships/image" Target="../media/image96.png"/><Relationship Id="rId3" Type="http://schemas.openxmlformats.org/officeDocument/2006/relationships/image" Target="../media/image83.png"/><Relationship Id="rId7" Type="http://schemas.openxmlformats.org/officeDocument/2006/relationships/image" Target="../media/image90.png"/><Relationship Id="rId12" Type="http://schemas.openxmlformats.org/officeDocument/2006/relationships/image" Target="../media/image95.sv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86.svg"/><Relationship Id="rId11" Type="http://schemas.openxmlformats.org/officeDocument/2006/relationships/image" Target="../media/image94.png"/><Relationship Id="rId5" Type="http://schemas.openxmlformats.org/officeDocument/2006/relationships/image" Target="../media/image85.png"/><Relationship Id="rId15" Type="http://schemas.openxmlformats.org/officeDocument/2006/relationships/image" Target="../media/image88.svg"/><Relationship Id="rId10" Type="http://schemas.openxmlformats.org/officeDocument/2006/relationships/image" Target="../media/image93.png"/><Relationship Id="rId4" Type="http://schemas.openxmlformats.org/officeDocument/2006/relationships/image" Target="../media/image84.svg"/><Relationship Id="rId9" Type="http://schemas.openxmlformats.org/officeDocument/2006/relationships/image" Target="../media/image92.svg"/><Relationship Id="rId14" Type="http://schemas.openxmlformats.org/officeDocument/2006/relationships/image" Target="../media/image87.png"/></Relationships>
</file>

<file path=ppt/slides/_rels/slide17.xml.rels><?xml version="1.0" encoding="UTF-8" standalone="yes"?>
<Relationships xmlns="http://schemas.openxmlformats.org/package/2006/relationships"><Relationship Id="rId8" Type="http://schemas.openxmlformats.org/officeDocument/2006/relationships/image" Target="../media/image86.svg"/><Relationship Id="rId13" Type="http://schemas.openxmlformats.org/officeDocument/2006/relationships/image" Target="../media/image54.png"/><Relationship Id="rId18" Type="http://schemas.openxmlformats.org/officeDocument/2006/relationships/image" Target="../media/image106.png"/><Relationship Id="rId3" Type="http://schemas.openxmlformats.org/officeDocument/2006/relationships/image" Target="../media/image83.png"/><Relationship Id="rId7" Type="http://schemas.openxmlformats.org/officeDocument/2006/relationships/image" Target="../media/image85.png"/><Relationship Id="rId12" Type="http://schemas.openxmlformats.org/officeDocument/2006/relationships/image" Target="../media/image102.png"/><Relationship Id="rId17" Type="http://schemas.openxmlformats.org/officeDocument/2006/relationships/image" Target="../media/image105.png"/><Relationship Id="rId2" Type="http://schemas.openxmlformats.org/officeDocument/2006/relationships/notesSlide" Target="../notesSlides/notesSlide17.xml"/><Relationship Id="rId16" Type="http://schemas.openxmlformats.org/officeDocument/2006/relationships/image" Target="../media/image104.png"/><Relationship Id="rId1" Type="http://schemas.openxmlformats.org/officeDocument/2006/relationships/slideLayout" Target="../slideLayouts/slideLayout6.xml"/><Relationship Id="rId6" Type="http://schemas.openxmlformats.org/officeDocument/2006/relationships/image" Target="../media/image98.svg"/><Relationship Id="rId11" Type="http://schemas.openxmlformats.org/officeDocument/2006/relationships/image" Target="../media/image101.emf"/><Relationship Id="rId5" Type="http://schemas.openxmlformats.org/officeDocument/2006/relationships/image" Target="../media/image97.png"/><Relationship Id="rId15" Type="http://schemas.openxmlformats.org/officeDocument/2006/relationships/image" Target="../media/image103.png"/><Relationship Id="rId10" Type="http://schemas.openxmlformats.org/officeDocument/2006/relationships/image" Target="../media/image100.png"/><Relationship Id="rId19" Type="http://schemas.openxmlformats.org/officeDocument/2006/relationships/image" Target="../media/image107.png"/><Relationship Id="rId4" Type="http://schemas.openxmlformats.org/officeDocument/2006/relationships/image" Target="../media/image84.svg"/><Relationship Id="rId9" Type="http://schemas.openxmlformats.org/officeDocument/2006/relationships/image" Target="../media/image99.png"/><Relationship Id="rId14" Type="http://schemas.openxmlformats.org/officeDocument/2006/relationships/image" Target="../media/image55.sv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47.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3.xml"/><Relationship Id="rId16" Type="http://schemas.openxmlformats.org/officeDocument/2006/relationships/image" Target="../media/image49.png"/><Relationship Id="rId1" Type="http://schemas.openxmlformats.org/officeDocument/2006/relationships/slideLayout" Target="../slideLayouts/slideLayout8.xml"/><Relationship Id="rId6" Type="http://schemas.openxmlformats.org/officeDocument/2006/relationships/image" Target="../media/image40.svg"/><Relationship Id="rId11" Type="http://schemas.openxmlformats.org/officeDocument/2006/relationships/image" Target="../media/image45.png"/><Relationship Id="rId5" Type="http://schemas.openxmlformats.org/officeDocument/2006/relationships/image" Target="../media/image39.png"/><Relationship Id="rId15" Type="http://schemas.openxmlformats.org/officeDocument/2006/relationships/image" Target="../media/image3.jpeg"/><Relationship Id="rId10" Type="http://schemas.openxmlformats.org/officeDocument/2006/relationships/image" Target="../media/image44.svg"/><Relationship Id="rId4" Type="http://schemas.openxmlformats.org/officeDocument/2006/relationships/image" Target="../media/image38.svg"/><Relationship Id="rId9" Type="http://schemas.openxmlformats.org/officeDocument/2006/relationships/image" Target="../media/image43.png"/><Relationship Id="rId14" Type="http://schemas.openxmlformats.org/officeDocument/2006/relationships/image" Target="../media/image48.svg"/></Relationships>
</file>

<file path=ppt/slides/_rels/slide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53.svg"/><Relationship Id="rId5" Type="http://schemas.openxmlformats.org/officeDocument/2006/relationships/image" Target="../media/image52.png"/><Relationship Id="rId4" Type="http://schemas.openxmlformats.org/officeDocument/2006/relationships/image" Target="../media/image51.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55.svg"/></Relationships>
</file>

<file path=ppt/slides/_rels/slide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61.svg"/></Relationships>
</file>

<file path=ppt/slides/_rels/slide8.xml.rels><?xml version="1.0" encoding="UTF-8" standalone="yes"?>
<Relationships xmlns="http://schemas.openxmlformats.org/package/2006/relationships"><Relationship Id="rId8" Type="http://schemas.openxmlformats.org/officeDocument/2006/relationships/image" Target="../media/image66.svg"/><Relationship Id="rId3" Type="http://schemas.openxmlformats.org/officeDocument/2006/relationships/image" Target="../media/image62.png"/><Relationship Id="rId7" Type="http://schemas.openxmlformats.org/officeDocument/2006/relationships/image" Target="../media/image58.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63.svg"/></Relationships>
</file>

<file path=ppt/slides/_rels/slide9.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67.png"/><Relationship Id="rId7" Type="http://schemas.openxmlformats.org/officeDocument/2006/relationships/image" Target="../media/image58.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70.svg"/><Relationship Id="rId5" Type="http://schemas.openxmlformats.org/officeDocument/2006/relationships/image" Target="../media/image69.png"/><Relationship Id="rId4" Type="http://schemas.openxmlformats.org/officeDocument/2006/relationships/image" Target="../media/image6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AD19A26-1326-45C3-844A-BE72873F9275}"/>
              </a:ext>
            </a:extLst>
          </p:cNvPr>
          <p:cNvSpPr>
            <a:spLocks noGrp="1"/>
          </p:cNvSpPr>
          <p:nvPr>
            <p:ph type="title"/>
          </p:nvPr>
        </p:nvSpPr>
        <p:spPr/>
        <p:txBody>
          <a:bodyPr/>
          <a:lstStyle/>
          <a:p>
            <a:r>
              <a:rPr lang="en-CA" dirty="0"/>
              <a:t>AI-Ops &amp;</a:t>
            </a:r>
            <a:br>
              <a:rPr lang="en-CA" dirty="0"/>
            </a:br>
            <a:r>
              <a:rPr lang="en-CA" dirty="0"/>
              <a:t>IP-Optical integration</a:t>
            </a:r>
            <a:endParaRPr lang="en-US" dirty="0"/>
          </a:p>
        </p:txBody>
      </p:sp>
      <p:sp>
        <p:nvSpPr>
          <p:cNvPr id="2" name="Text Placeholder 1">
            <a:extLst>
              <a:ext uri="{FF2B5EF4-FFF2-40B4-BE49-F238E27FC236}">
                <a16:creationId xmlns:a16="http://schemas.microsoft.com/office/drawing/2014/main" id="{25B206F8-8B8A-6F45-9465-94731F6C7AE3}"/>
              </a:ext>
            </a:extLst>
          </p:cNvPr>
          <p:cNvSpPr>
            <a:spLocks noGrp="1"/>
          </p:cNvSpPr>
          <p:nvPr>
            <p:ph type="body" sz="quarter" idx="12"/>
          </p:nvPr>
        </p:nvSpPr>
        <p:spPr/>
        <p:txBody>
          <a:bodyPr/>
          <a:lstStyle/>
          <a:p>
            <a:r>
              <a:rPr lang="es-ES" dirty="0"/>
              <a:t>23rd SIG-NOC meeting</a:t>
            </a:r>
          </a:p>
          <a:p>
            <a:r>
              <a:rPr lang="es-ES" dirty="0"/>
              <a:t>Barcelona, </a:t>
            </a:r>
            <a:r>
              <a:rPr lang="es-ES" dirty="0" err="1"/>
              <a:t>Spain</a:t>
            </a:r>
            <a:endParaRPr lang="es-ES" dirty="0"/>
          </a:p>
          <a:p>
            <a:endParaRPr lang="en-CA" dirty="0"/>
          </a:p>
        </p:txBody>
      </p:sp>
      <p:sp>
        <p:nvSpPr>
          <p:cNvPr id="6" name="Marcador de texto 5">
            <a:extLst>
              <a:ext uri="{FF2B5EF4-FFF2-40B4-BE49-F238E27FC236}">
                <a16:creationId xmlns:a16="http://schemas.microsoft.com/office/drawing/2014/main" id="{7095696A-8C88-35AC-55E0-184FAB1F49B3}"/>
              </a:ext>
            </a:extLst>
          </p:cNvPr>
          <p:cNvSpPr>
            <a:spLocks noGrp="1"/>
          </p:cNvSpPr>
          <p:nvPr>
            <p:ph type="body" sz="quarter" idx="14"/>
          </p:nvPr>
        </p:nvSpPr>
        <p:spPr/>
        <p:txBody>
          <a:bodyPr/>
          <a:lstStyle/>
          <a:p>
            <a:r>
              <a:rPr lang="es-ES" dirty="0"/>
              <a:t>Oct 15, 2025</a:t>
            </a:r>
            <a:endParaRPr lang="es-ES" sz="1000" dirty="0"/>
          </a:p>
        </p:txBody>
      </p:sp>
      <p:sp>
        <p:nvSpPr>
          <p:cNvPr id="9" name="CuadroTexto 8">
            <a:extLst>
              <a:ext uri="{FF2B5EF4-FFF2-40B4-BE49-F238E27FC236}">
                <a16:creationId xmlns:a16="http://schemas.microsoft.com/office/drawing/2014/main" id="{1D5A5231-2281-D5BF-4C5E-EFC4A911402B}"/>
              </a:ext>
            </a:extLst>
          </p:cNvPr>
          <p:cNvSpPr txBox="1"/>
          <p:nvPr/>
        </p:nvSpPr>
        <p:spPr>
          <a:xfrm>
            <a:off x="7910623" y="2626242"/>
            <a:ext cx="0" cy="0"/>
          </a:xfrm>
          <a:prstGeom prst="rect">
            <a:avLst/>
          </a:prstGeom>
          <a:noFill/>
        </p:spPr>
        <p:txBody>
          <a:bodyPr wrap="none" lIns="72000" tIns="72000" rIns="72000" bIns="72000" rtlCol="0">
            <a:noAutofit/>
          </a:bodyPr>
          <a:lstStyle/>
          <a:p>
            <a:pPr algn="l">
              <a:spcAft>
                <a:spcPts val="300"/>
              </a:spcAft>
              <a:buSzPct val="100000"/>
            </a:pPr>
            <a:endParaRPr lang="es-ES" sz="1200" dirty="0">
              <a:solidFill>
                <a:schemeClr val="tx2"/>
              </a:solidFill>
            </a:endParaRPr>
          </a:p>
        </p:txBody>
      </p:sp>
      <p:pic>
        <p:nvPicPr>
          <p:cNvPr id="4" name="Picture 11">
            <a:extLst>
              <a:ext uri="{FF2B5EF4-FFF2-40B4-BE49-F238E27FC236}">
                <a16:creationId xmlns:a16="http://schemas.microsoft.com/office/drawing/2014/main" id="{019676E7-717E-5158-3250-5B2E9C9C366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a:stretch/>
        </p:blipFill>
        <p:spPr>
          <a:xfrm>
            <a:off x="417599" y="3209273"/>
            <a:ext cx="1601968" cy="771326"/>
          </a:xfrm>
          <a:prstGeom prst="rect">
            <a:avLst/>
          </a:prstGeom>
        </p:spPr>
      </p:pic>
    </p:spTree>
    <p:extLst>
      <p:ext uri="{BB962C8B-B14F-4D97-AF65-F5344CB8AC3E}">
        <p14:creationId xmlns:p14="http://schemas.microsoft.com/office/powerpoint/2010/main" val="1581920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F9DBE-AA6A-9DD4-B260-99BD3B3125CB}"/>
            </a:ext>
          </a:extLst>
        </p:cNvPr>
        <p:cNvGrpSpPr/>
        <p:nvPr/>
      </p:nvGrpSpPr>
      <p:grpSpPr>
        <a:xfrm>
          <a:off x="0" y="0"/>
          <a:ext cx="0" cy="0"/>
          <a:chOff x="0" y="0"/>
          <a:chExt cx="0" cy="0"/>
        </a:xfrm>
      </p:grpSpPr>
      <p:sp>
        <p:nvSpPr>
          <p:cNvPr id="2064" name="Speech Bubble: Oval 2063">
            <a:extLst>
              <a:ext uri="{FF2B5EF4-FFF2-40B4-BE49-F238E27FC236}">
                <a16:creationId xmlns:a16="http://schemas.microsoft.com/office/drawing/2014/main" id="{E4ADEC4E-FF76-3398-4101-6548D48233E4}"/>
              </a:ext>
            </a:extLst>
          </p:cNvPr>
          <p:cNvSpPr/>
          <p:nvPr/>
        </p:nvSpPr>
        <p:spPr>
          <a:xfrm>
            <a:off x="2484640" y="2203675"/>
            <a:ext cx="225038" cy="225038"/>
          </a:xfrm>
          <a:prstGeom prst="wedgeEllipseCallout">
            <a:avLst>
              <a:gd name="adj1" fmla="val -74390"/>
              <a:gd name="adj2" fmla="val 19144"/>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13217" rtl="0" eaLnBrk="1" fontAlgn="auto" latinLnBrk="0" hangingPunct="1">
              <a:lnSpc>
                <a:spcPct val="100000"/>
              </a:lnSpc>
              <a:spcBef>
                <a:spcPts val="0"/>
              </a:spcBef>
              <a:spcAft>
                <a:spcPts val="271"/>
              </a:spcAft>
              <a:buClrTx/>
              <a:buSzPct val="100000"/>
              <a:buFontTx/>
              <a:buNone/>
              <a:tabLst/>
              <a:defRPr/>
            </a:pPr>
            <a:r>
              <a:rPr kumimoji="0" lang="en-US" sz="1085"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a:t>
            </a:r>
          </a:p>
        </p:txBody>
      </p:sp>
      <p:sp>
        <p:nvSpPr>
          <p:cNvPr id="8" name="Title 7">
            <a:extLst>
              <a:ext uri="{FF2B5EF4-FFF2-40B4-BE49-F238E27FC236}">
                <a16:creationId xmlns:a16="http://schemas.microsoft.com/office/drawing/2014/main" id="{54E489C1-F8E2-618B-CA8F-4E7837506CAF}"/>
              </a:ext>
            </a:extLst>
          </p:cNvPr>
          <p:cNvSpPr>
            <a:spLocks noGrp="1"/>
          </p:cNvSpPr>
          <p:nvPr>
            <p:ph type="title"/>
          </p:nvPr>
        </p:nvSpPr>
        <p:spPr/>
        <p:txBody>
          <a:bodyPr/>
          <a:lstStyle/>
          <a:p>
            <a:r>
              <a:rPr lang="en-US" dirty="0"/>
              <a:t>AI assistance for network operations</a:t>
            </a:r>
            <a:br>
              <a:rPr lang="en-US" dirty="0"/>
            </a:br>
            <a:endParaRPr lang="en-US" dirty="0"/>
          </a:p>
        </p:txBody>
      </p:sp>
      <p:sp>
        <p:nvSpPr>
          <p:cNvPr id="19" name="Text Box 112">
            <a:extLst>
              <a:ext uri="{FF2B5EF4-FFF2-40B4-BE49-F238E27FC236}">
                <a16:creationId xmlns:a16="http://schemas.microsoft.com/office/drawing/2014/main" id="{3DA3E355-D4A4-9197-7E17-AF421A89B61A}"/>
              </a:ext>
            </a:extLst>
          </p:cNvPr>
          <p:cNvSpPr txBox="1">
            <a:spLocks noChangeArrowheads="1"/>
          </p:cNvSpPr>
          <p:nvPr/>
        </p:nvSpPr>
        <p:spPr bwMode="auto">
          <a:xfrm>
            <a:off x="1083042" y="3110192"/>
            <a:ext cx="2144805" cy="278281"/>
          </a:xfrm>
          <a:prstGeom prst="rect">
            <a:avLst/>
          </a:prstGeom>
          <a:noFill/>
          <a:ln w="9525">
            <a:noFill/>
            <a:miter lim="800000"/>
            <a:headEnd/>
            <a:tailEnd/>
          </a:ln>
        </p:spPr>
        <p:txBody>
          <a:bodyPr wrap="none" lIns="32537" tIns="0" rIns="32537" bIns="0">
            <a:spAutoFit/>
          </a:bodyPr>
          <a:lstStyle/>
          <a:p>
            <a:pPr marL="0" marR="0" lvl="0" indent="0" algn="ctr" defTabSz="619734" rtl="0" eaLnBrk="1" fontAlgn="base" latinLnBrk="0" hangingPunct="1">
              <a:lnSpc>
                <a:spcPct val="100000"/>
              </a:lnSpc>
              <a:spcBef>
                <a:spcPts val="0"/>
              </a:spcBef>
              <a:spcAft>
                <a:spcPts val="1085"/>
              </a:spcAft>
              <a:buClrTx/>
              <a:buSzTx/>
              <a:buFontTx/>
              <a:buNone/>
              <a:tabLst/>
              <a:defRPr/>
            </a:pPr>
            <a: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Programing, provisioning, monitoring, </a:t>
            </a:r>
            <a:b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br>
            <a: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troubleshooting, optimizing, migrating…</a:t>
            </a:r>
          </a:p>
        </p:txBody>
      </p:sp>
      <p:grpSp>
        <p:nvGrpSpPr>
          <p:cNvPr id="26" name="Group 25">
            <a:extLst>
              <a:ext uri="{FF2B5EF4-FFF2-40B4-BE49-F238E27FC236}">
                <a16:creationId xmlns:a16="http://schemas.microsoft.com/office/drawing/2014/main" id="{964F43DC-DFD5-94FC-A781-95120959D5A0}"/>
              </a:ext>
            </a:extLst>
          </p:cNvPr>
          <p:cNvGrpSpPr/>
          <p:nvPr/>
        </p:nvGrpSpPr>
        <p:grpSpPr>
          <a:xfrm>
            <a:off x="2155444" y="2801581"/>
            <a:ext cx="0" cy="883148"/>
            <a:chOff x="3281180" y="2666396"/>
            <a:chExt cx="0" cy="977136"/>
          </a:xfrm>
        </p:grpSpPr>
        <p:cxnSp>
          <p:nvCxnSpPr>
            <p:cNvPr id="23" name="Straight Arrow Connector 22">
              <a:extLst>
                <a:ext uri="{FF2B5EF4-FFF2-40B4-BE49-F238E27FC236}">
                  <a16:creationId xmlns:a16="http://schemas.microsoft.com/office/drawing/2014/main" id="{959C0D06-6B49-0A1D-8274-95434CDBB163}"/>
                </a:ext>
              </a:extLst>
            </p:cNvPr>
            <p:cNvCxnSpPr>
              <a:cxnSpLocks/>
            </p:cNvCxnSpPr>
            <p:nvPr/>
          </p:nvCxnSpPr>
          <p:spPr>
            <a:xfrm flipV="1">
              <a:off x="3281180" y="2666396"/>
              <a:ext cx="0" cy="283992"/>
            </a:xfrm>
            <a:prstGeom prst="straightConnector1">
              <a:avLst/>
            </a:prstGeom>
            <a:ln w="12700">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A7B4C371-8015-C326-1004-8FAF4AD1AD67}"/>
                </a:ext>
              </a:extLst>
            </p:cNvPr>
            <p:cNvCxnSpPr>
              <a:cxnSpLocks/>
            </p:cNvCxnSpPr>
            <p:nvPr/>
          </p:nvCxnSpPr>
          <p:spPr>
            <a:xfrm>
              <a:off x="3281180" y="3359540"/>
              <a:ext cx="0" cy="283992"/>
            </a:xfrm>
            <a:prstGeom prst="straightConnector1">
              <a:avLst/>
            </a:prstGeom>
            <a:ln w="12700">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82" name="Group 81">
            <a:extLst>
              <a:ext uri="{FF2B5EF4-FFF2-40B4-BE49-F238E27FC236}">
                <a16:creationId xmlns:a16="http://schemas.microsoft.com/office/drawing/2014/main" id="{523B9B50-08D2-C4A5-83D4-FA01380CB6D4}"/>
              </a:ext>
            </a:extLst>
          </p:cNvPr>
          <p:cNvGrpSpPr/>
          <p:nvPr/>
        </p:nvGrpSpPr>
        <p:grpSpPr>
          <a:xfrm>
            <a:off x="1936861" y="2226388"/>
            <a:ext cx="436970" cy="438067"/>
            <a:chOff x="4102742" y="3843125"/>
            <a:chExt cx="359099" cy="360000"/>
          </a:xfrm>
        </p:grpSpPr>
        <p:sp>
          <p:nvSpPr>
            <p:cNvPr id="84" name="Freeform 276">
              <a:extLst>
                <a:ext uri="{FF2B5EF4-FFF2-40B4-BE49-F238E27FC236}">
                  <a16:creationId xmlns:a16="http://schemas.microsoft.com/office/drawing/2014/main" id="{E0AA2A9A-82F0-0236-253B-3B0EF22D6653}"/>
                </a:ext>
              </a:extLst>
            </p:cNvPr>
            <p:cNvSpPr/>
            <p:nvPr/>
          </p:nvSpPr>
          <p:spPr>
            <a:xfrm>
              <a:off x="4206692" y="3843125"/>
              <a:ext cx="150300" cy="150300"/>
            </a:xfrm>
            <a:custGeom>
              <a:avLst/>
              <a:gdLst>
                <a:gd name="connsiteX0" fmla="*/ 150300 w 150300"/>
                <a:gd name="connsiteY0" fmla="*/ 75150 h 150300"/>
                <a:gd name="connsiteX1" fmla="*/ 75150 w 150300"/>
                <a:gd name="connsiteY1" fmla="*/ 150300 h 150300"/>
                <a:gd name="connsiteX2" fmla="*/ 0 w 150300"/>
                <a:gd name="connsiteY2" fmla="*/ 75150 h 150300"/>
                <a:gd name="connsiteX3" fmla="*/ 75150 w 150300"/>
                <a:gd name="connsiteY3" fmla="*/ 0 h 150300"/>
                <a:gd name="connsiteX4" fmla="*/ 150300 w 150300"/>
                <a:gd name="connsiteY4" fmla="*/ 75150 h 150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300" h="150300">
                  <a:moveTo>
                    <a:pt x="150300" y="75150"/>
                  </a:moveTo>
                  <a:cubicBezTo>
                    <a:pt x="150300" y="116654"/>
                    <a:pt x="116654" y="150300"/>
                    <a:pt x="75150" y="150300"/>
                  </a:cubicBezTo>
                  <a:cubicBezTo>
                    <a:pt x="33646" y="150300"/>
                    <a:pt x="0" y="116654"/>
                    <a:pt x="0" y="75150"/>
                  </a:cubicBezTo>
                  <a:cubicBezTo>
                    <a:pt x="0" y="33646"/>
                    <a:pt x="33646" y="0"/>
                    <a:pt x="75150" y="0"/>
                  </a:cubicBezTo>
                  <a:cubicBezTo>
                    <a:pt x="116654" y="0"/>
                    <a:pt x="150300" y="33646"/>
                    <a:pt x="150300" y="75150"/>
                  </a:cubicBezTo>
                  <a:close/>
                </a:path>
              </a:pathLst>
            </a:custGeom>
            <a:noFill/>
            <a:ln w="17780" cap="flat">
              <a:solidFill>
                <a:srgbClr val="FFFFFF"/>
              </a:solidFill>
              <a:prstDash val="solid"/>
              <a:miter/>
            </a:ln>
          </p:spPr>
          <p:txBody>
            <a:bodyPr rtlCol="0" anchor="ctr"/>
            <a:lstStyle/>
            <a:p>
              <a:pPr marL="0" marR="0" lvl="0" indent="0" algn="l" defTabSz="413217" rtl="0" eaLnBrk="1" fontAlgn="auto" latinLnBrk="0" hangingPunct="1">
                <a:lnSpc>
                  <a:spcPct val="100000"/>
                </a:lnSpc>
                <a:spcBef>
                  <a:spcPts val="0"/>
                </a:spcBef>
                <a:spcAft>
                  <a:spcPts val="0"/>
                </a:spcAft>
                <a:buClrTx/>
                <a:buSzTx/>
                <a:buFontTx/>
                <a:buNone/>
                <a:tabLst/>
                <a:defRPr/>
              </a:pPr>
              <a:endParaRPr kumimoji="0" lang="en-US" sz="1627"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85" name="Freeform 277">
              <a:extLst>
                <a:ext uri="{FF2B5EF4-FFF2-40B4-BE49-F238E27FC236}">
                  <a16:creationId xmlns:a16="http://schemas.microsoft.com/office/drawing/2014/main" id="{19A0DDBB-9DF6-3F80-0A5D-9B36CB62A256}"/>
                </a:ext>
              </a:extLst>
            </p:cNvPr>
            <p:cNvSpPr/>
            <p:nvPr/>
          </p:nvSpPr>
          <p:spPr>
            <a:xfrm>
              <a:off x="4102742" y="4056875"/>
              <a:ext cx="359099" cy="146250"/>
            </a:xfrm>
            <a:custGeom>
              <a:avLst/>
              <a:gdLst>
                <a:gd name="connsiteX0" fmla="*/ 0 w 359099"/>
                <a:gd name="connsiteY0" fmla="*/ 146250 h 146250"/>
                <a:gd name="connsiteX1" fmla="*/ 0 w 359099"/>
                <a:gd name="connsiteY1" fmla="*/ 76500 h 146250"/>
                <a:gd name="connsiteX2" fmla="*/ 76500 w 359099"/>
                <a:gd name="connsiteY2" fmla="*/ 0 h 146250"/>
                <a:gd name="connsiteX3" fmla="*/ 282600 w 359099"/>
                <a:gd name="connsiteY3" fmla="*/ 0 h 146250"/>
                <a:gd name="connsiteX4" fmla="*/ 359100 w 359099"/>
                <a:gd name="connsiteY4" fmla="*/ 76500 h 146250"/>
                <a:gd name="connsiteX5" fmla="*/ 359100 w 359099"/>
                <a:gd name="connsiteY5" fmla="*/ 146250 h 14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099" h="146250">
                  <a:moveTo>
                    <a:pt x="0" y="146250"/>
                  </a:moveTo>
                  <a:lnTo>
                    <a:pt x="0" y="76500"/>
                  </a:lnTo>
                  <a:cubicBezTo>
                    <a:pt x="0" y="34200"/>
                    <a:pt x="34200" y="0"/>
                    <a:pt x="76500" y="0"/>
                  </a:cubicBezTo>
                  <a:lnTo>
                    <a:pt x="282600" y="0"/>
                  </a:lnTo>
                  <a:cubicBezTo>
                    <a:pt x="324900" y="0"/>
                    <a:pt x="359100" y="34200"/>
                    <a:pt x="359100" y="76500"/>
                  </a:cubicBezTo>
                  <a:lnTo>
                    <a:pt x="359100" y="146250"/>
                  </a:lnTo>
                </a:path>
              </a:pathLst>
            </a:custGeom>
            <a:noFill/>
            <a:ln w="17780" cap="rnd">
              <a:solidFill>
                <a:srgbClr val="FFFFFF"/>
              </a:solidFill>
              <a:prstDash val="solid"/>
              <a:miter/>
            </a:ln>
          </p:spPr>
          <p:txBody>
            <a:bodyPr rtlCol="0" anchor="ctr"/>
            <a:lstStyle/>
            <a:p>
              <a:pPr marL="0" marR="0" lvl="0" indent="0" algn="l" defTabSz="413217" rtl="0" eaLnBrk="1" fontAlgn="auto" latinLnBrk="0" hangingPunct="1">
                <a:lnSpc>
                  <a:spcPct val="100000"/>
                </a:lnSpc>
                <a:spcBef>
                  <a:spcPts val="0"/>
                </a:spcBef>
                <a:spcAft>
                  <a:spcPts val="0"/>
                </a:spcAft>
                <a:buClrTx/>
                <a:buSzTx/>
                <a:buFontTx/>
                <a:buNone/>
                <a:tabLst/>
                <a:defRPr/>
              </a:pPr>
              <a:endParaRPr kumimoji="0" lang="en-US" sz="1627" b="0" i="0" u="none" strike="noStrike" kern="1200" cap="none" spc="0" normalizeH="0" baseline="0" noProof="0">
                <a:ln>
                  <a:noFill/>
                </a:ln>
                <a:solidFill>
                  <a:srgbClr val="CCCCCC"/>
                </a:solidFill>
                <a:effectLst/>
                <a:uLnTx/>
                <a:uFillTx/>
                <a:latin typeface="Nokia Pure Text Light"/>
                <a:ea typeface="+mn-ea"/>
                <a:cs typeface="+mn-cs"/>
              </a:endParaRPr>
            </a:p>
          </p:txBody>
        </p:sp>
      </p:grpSp>
      <p:cxnSp>
        <p:nvCxnSpPr>
          <p:cNvPr id="3" name="Straight Connector 2">
            <a:extLst>
              <a:ext uri="{FF2B5EF4-FFF2-40B4-BE49-F238E27FC236}">
                <a16:creationId xmlns:a16="http://schemas.microsoft.com/office/drawing/2014/main" id="{A238ACAA-12F4-34DF-CC70-66B75C469F1F}"/>
              </a:ext>
            </a:extLst>
          </p:cNvPr>
          <p:cNvCxnSpPr>
            <a:cxnSpLocks/>
          </p:cNvCxnSpPr>
          <p:nvPr/>
        </p:nvCxnSpPr>
        <p:spPr>
          <a:xfrm>
            <a:off x="2841127" y="2324042"/>
            <a:ext cx="761806" cy="0"/>
          </a:xfrm>
          <a:prstGeom prst="line">
            <a:avLst/>
          </a:prstGeom>
          <a:ln w="12700">
            <a:solidFill>
              <a:schemeClr val="bg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9" name="Text Box 112">
            <a:extLst>
              <a:ext uri="{FF2B5EF4-FFF2-40B4-BE49-F238E27FC236}">
                <a16:creationId xmlns:a16="http://schemas.microsoft.com/office/drawing/2014/main" id="{7D79264B-60D6-3D82-3444-38517B927880}"/>
              </a:ext>
            </a:extLst>
          </p:cNvPr>
          <p:cNvSpPr txBox="1">
            <a:spLocks noChangeArrowheads="1"/>
          </p:cNvSpPr>
          <p:nvPr/>
        </p:nvSpPr>
        <p:spPr bwMode="auto">
          <a:xfrm>
            <a:off x="3586793" y="1896656"/>
            <a:ext cx="767438" cy="139141"/>
          </a:xfrm>
          <a:prstGeom prst="rect">
            <a:avLst/>
          </a:prstGeom>
          <a:noFill/>
          <a:ln w="9525">
            <a:noFill/>
            <a:miter lim="800000"/>
            <a:headEnd/>
            <a:tailEnd/>
          </a:ln>
        </p:spPr>
        <p:txBody>
          <a:bodyPr wrap="square" lIns="32537" tIns="0" rIns="32537" bIns="0">
            <a:spAutoFit/>
          </a:bodyPr>
          <a:lstStyle/>
          <a:p>
            <a:pPr marL="0" marR="0" lvl="0" indent="0" algn="ctr" defTabSz="619734" rtl="0" eaLnBrk="1" fontAlgn="base" latinLnBrk="0" hangingPunct="1">
              <a:lnSpc>
                <a:spcPct val="100000"/>
              </a:lnSpc>
              <a:spcBef>
                <a:spcPts val="0"/>
              </a:spcBef>
              <a:spcAft>
                <a:spcPts val="1085"/>
              </a:spcAft>
              <a:buClrTx/>
              <a:buSzTx/>
              <a:buFontTx/>
              <a:buNone/>
              <a:tabLst/>
              <a:defRPr/>
            </a:pPr>
            <a:r>
              <a:rPr lang="en-US" sz="904" dirty="0">
                <a:solidFill>
                  <a:srgbClr val="FFFFFF"/>
                </a:solidFill>
                <a:latin typeface="Nokia Pure Text Light" panose="020B0304040602060303" pitchFamily="34" charset="0"/>
                <a:ea typeface="Nokia Pure Text Light" panose="020B0304040602060303" pitchFamily="34" charset="0"/>
                <a:cs typeface="Nokia Pure Text Light" panose="020B0304040602060303" pitchFamily="34" charset="0"/>
              </a:rPr>
              <a:t>As</a:t>
            </a:r>
            <a:r>
              <a:rPr kumimoji="0" lang="en-US" sz="904" b="0" i="0" u="none" strike="noStrike" kern="1200" cap="none" spc="0" normalizeH="0" baseline="0" noProof="0" dirty="0" err="1">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sistant</a:t>
            </a:r>
            <a:endParaRPr kumimoji="0" lang="en-US" sz="904"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5" name="Rectangle 4">
            <a:extLst>
              <a:ext uri="{FF2B5EF4-FFF2-40B4-BE49-F238E27FC236}">
                <a16:creationId xmlns:a16="http://schemas.microsoft.com/office/drawing/2014/main" id="{2E26D5E4-EDF7-8433-691B-D325012BE426}"/>
              </a:ext>
            </a:extLst>
          </p:cNvPr>
          <p:cNvSpPr/>
          <p:nvPr/>
        </p:nvSpPr>
        <p:spPr>
          <a:xfrm>
            <a:off x="5331272" y="3515442"/>
            <a:ext cx="2995530" cy="716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075" tIns="65075" rIns="65075" bIns="65075" numCol="1" spcCol="0" rtlCol="0" fromWordArt="0" anchor="t" anchorCtr="0" forceAA="0" compatLnSpc="1">
            <a:prstTxWarp prst="textNoShape">
              <a:avLst/>
            </a:prstTxWarp>
            <a:noAutofit/>
          </a:bodyPr>
          <a:lstStyle/>
          <a:p>
            <a:pPr marL="0" marR="0" lvl="0" indent="0" algn="l" defTabSz="619734" rtl="0" eaLnBrk="1" fontAlgn="base" latinLnBrk="0" hangingPunct="1">
              <a:lnSpc>
                <a:spcPct val="100000"/>
              </a:lnSpc>
              <a:spcBef>
                <a:spcPts val="271"/>
              </a:spcBef>
              <a:spcAft>
                <a:spcPts val="0"/>
              </a:spcAft>
              <a:buClrTx/>
              <a:buSzTx/>
              <a:buFontTx/>
              <a:buNone/>
              <a:tabLst/>
              <a:defRPr/>
            </a:pPr>
            <a:r>
              <a:rPr kumimoji="0" lang="en-US" sz="1085" b="1" i="0" u="none" strike="noStrike" kern="1200" cap="none" spc="0" normalizeH="0" baseline="0" noProof="0">
                <a:ln>
                  <a:noFill/>
                </a:ln>
                <a:solidFill>
                  <a:srgbClr val="37CC73">
                    <a:lumMod val="75000"/>
                  </a:srgbClr>
                </a:solidFill>
                <a:effectLst/>
                <a:uLnTx/>
                <a:uFillTx/>
                <a:latin typeface="Nokia Pure Text Light"/>
                <a:ea typeface="+mn-ea"/>
                <a:cs typeface="+mn-cs"/>
              </a:rPr>
              <a:t>Benefits</a:t>
            </a:r>
          </a:p>
          <a:p>
            <a:pPr marL="160696" marR="0" lvl="0" indent="-160696" algn="l" defTabSz="619734" rtl="0" eaLnBrk="1" fontAlgn="base" latinLnBrk="0" hangingPunct="1">
              <a:lnSpc>
                <a:spcPct val="100000"/>
              </a:lnSpc>
              <a:spcBef>
                <a:spcPts val="271"/>
              </a:spcBef>
              <a:spcAft>
                <a:spcPts val="0"/>
              </a:spcAft>
              <a:buClrTx/>
              <a:buSzTx/>
              <a:buFont typeface="Arial" panose="020B0604020202020204" pitchFamily="34" charset="0"/>
              <a:buChar char="•"/>
              <a:tabLst/>
              <a:defRPr/>
            </a:pPr>
            <a:r>
              <a:rPr kumimoji="0" lang="en-US" sz="1085" b="0" i="0" u="none" strike="noStrike" kern="1200" cap="none" spc="0" normalizeH="0" baseline="0" noProof="0">
                <a:ln>
                  <a:noFill/>
                </a:ln>
                <a:solidFill>
                  <a:srgbClr val="666666"/>
                </a:solidFill>
                <a:effectLst/>
                <a:uLnTx/>
                <a:uFillTx/>
                <a:latin typeface="Nokia Pure Text Light"/>
                <a:ea typeface="+mn-ea"/>
                <a:cs typeface="+mn-cs"/>
              </a:rPr>
              <a:t>Improves operational efficiency</a:t>
            </a:r>
            <a:endParaRPr kumimoji="0" lang="en-US" sz="1085" b="1" i="0" u="none" strike="noStrike" kern="1200" cap="none" spc="0" normalizeH="0" baseline="0" noProof="0">
              <a:ln>
                <a:noFill/>
              </a:ln>
              <a:solidFill>
                <a:srgbClr val="666666"/>
              </a:solidFill>
              <a:effectLst/>
              <a:uLnTx/>
              <a:uFillTx/>
              <a:latin typeface="Nokia Pure Text Light"/>
              <a:ea typeface="+mn-ea"/>
              <a:cs typeface="+mn-cs"/>
            </a:endParaRPr>
          </a:p>
          <a:p>
            <a:pPr marL="160696" marR="0" lvl="0" indent="-160696" algn="l" defTabSz="619734" rtl="0" eaLnBrk="1" fontAlgn="base" latinLnBrk="0" hangingPunct="1">
              <a:lnSpc>
                <a:spcPct val="100000"/>
              </a:lnSpc>
              <a:spcBef>
                <a:spcPts val="271"/>
              </a:spcBef>
              <a:spcAft>
                <a:spcPts val="0"/>
              </a:spcAft>
              <a:buClrTx/>
              <a:buSzTx/>
              <a:buFont typeface="Arial" panose="020B0604020202020204" pitchFamily="34" charset="0"/>
              <a:buChar char="•"/>
              <a:tabLst/>
              <a:defRPr/>
            </a:pPr>
            <a:r>
              <a:rPr kumimoji="0" lang="en-US" sz="1085" b="0" i="0" u="none" strike="noStrike" kern="1200" cap="none" spc="0" normalizeH="0" baseline="0" noProof="0">
                <a:ln>
                  <a:noFill/>
                </a:ln>
                <a:solidFill>
                  <a:srgbClr val="666666"/>
                </a:solidFill>
                <a:effectLst/>
                <a:uLnTx/>
                <a:uFillTx/>
                <a:latin typeface="Nokia Pure Text Light"/>
                <a:ea typeface="+mn-ea"/>
                <a:cs typeface="+mn-cs"/>
              </a:rPr>
              <a:t>Lowers the barrier of entry for users</a:t>
            </a:r>
          </a:p>
        </p:txBody>
      </p:sp>
      <p:sp>
        <p:nvSpPr>
          <p:cNvPr id="21" name="Text Box 112">
            <a:extLst>
              <a:ext uri="{FF2B5EF4-FFF2-40B4-BE49-F238E27FC236}">
                <a16:creationId xmlns:a16="http://schemas.microsoft.com/office/drawing/2014/main" id="{D1AC4CC3-ED38-7710-489A-D032792B29A0}"/>
              </a:ext>
            </a:extLst>
          </p:cNvPr>
          <p:cNvSpPr txBox="1">
            <a:spLocks noChangeArrowheads="1"/>
          </p:cNvSpPr>
          <p:nvPr/>
        </p:nvSpPr>
        <p:spPr bwMode="auto">
          <a:xfrm>
            <a:off x="5362006" y="1372091"/>
            <a:ext cx="742366" cy="333938"/>
          </a:xfrm>
          <a:prstGeom prst="rect">
            <a:avLst/>
          </a:prstGeom>
          <a:noFill/>
          <a:ln w="9525">
            <a:noFill/>
            <a:miter lim="800000"/>
            <a:headEnd/>
            <a:tailEnd/>
          </a:ln>
        </p:spPr>
        <p:txBody>
          <a:bodyPr wrap="square" lIns="32537" tIns="0" rIns="32537" bIns="0">
            <a:spAutoFit/>
          </a:bodyPr>
          <a:lstStyle/>
          <a:p>
            <a:pPr marL="0" marR="0" lvl="0" indent="0" algn="l" defTabSz="619734" rtl="0" eaLnBrk="1" fontAlgn="base" latinLnBrk="0" hangingPunct="1">
              <a:lnSpc>
                <a:spcPct val="100000"/>
              </a:lnSpc>
              <a:spcBef>
                <a:spcPts val="0"/>
              </a:spcBef>
              <a:spcAft>
                <a:spcPts val="1085"/>
              </a:spcAft>
              <a:buClrTx/>
              <a:buSzTx/>
              <a:buFontTx/>
              <a:buNone/>
              <a:tabLst/>
              <a:defRPr/>
            </a:pPr>
            <a:r>
              <a:rPr kumimoji="0" lang="en-US" sz="1085"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Knowledge assistant</a:t>
            </a:r>
          </a:p>
        </p:txBody>
      </p:sp>
      <p:sp>
        <p:nvSpPr>
          <p:cNvPr id="22" name="Text Box 112">
            <a:extLst>
              <a:ext uri="{FF2B5EF4-FFF2-40B4-BE49-F238E27FC236}">
                <a16:creationId xmlns:a16="http://schemas.microsoft.com/office/drawing/2014/main" id="{66A5815E-5B89-3F5F-DB80-CFF1CE0FB94D}"/>
              </a:ext>
            </a:extLst>
          </p:cNvPr>
          <p:cNvSpPr txBox="1">
            <a:spLocks noChangeArrowheads="1"/>
          </p:cNvSpPr>
          <p:nvPr/>
        </p:nvSpPr>
        <p:spPr bwMode="auto">
          <a:xfrm>
            <a:off x="5362006" y="1892278"/>
            <a:ext cx="742365" cy="333938"/>
          </a:xfrm>
          <a:prstGeom prst="rect">
            <a:avLst/>
          </a:prstGeom>
          <a:noFill/>
          <a:ln w="9525">
            <a:noFill/>
            <a:miter lim="800000"/>
            <a:headEnd/>
            <a:tailEnd/>
          </a:ln>
        </p:spPr>
        <p:txBody>
          <a:bodyPr wrap="square" lIns="32537" tIns="0" rIns="32537" bIns="0">
            <a:spAutoFit/>
          </a:bodyPr>
          <a:lstStyle/>
          <a:p>
            <a:pPr marL="0" marR="0" lvl="0" indent="0" algn="l" defTabSz="619734" rtl="0" eaLnBrk="1" fontAlgn="base" latinLnBrk="0" hangingPunct="1">
              <a:lnSpc>
                <a:spcPct val="100000"/>
              </a:lnSpc>
              <a:spcBef>
                <a:spcPts val="0"/>
              </a:spcBef>
              <a:spcAft>
                <a:spcPts val="1085"/>
              </a:spcAft>
              <a:buClrTx/>
              <a:buSzTx/>
              <a:buFontTx/>
              <a:buNone/>
              <a:tabLst/>
              <a:defRPr/>
            </a:pPr>
            <a:r>
              <a:rPr kumimoji="0" lang="en-US" sz="1085"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Artifact assistant</a:t>
            </a:r>
          </a:p>
        </p:txBody>
      </p:sp>
      <p:sp>
        <p:nvSpPr>
          <p:cNvPr id="24" name="Text Box 112">
            <a:extLst>
              <a:ext uri="{FF2B5EF4-FFF2-40B4-BE49-F238E27FC236}">
                <a16:creationId xmlns:a16="http://schemas.microsoft.com/office/drawing/2014/main" id="{8028DD9B-BC0F-F374-FB99-45177B5CA9B2}"/>
              </a:ext>
            </a:extLst>
          </p:cNvPr>
          <p:cNvSpPr txBox="1">
            <a:spLocks noChangeArrowheads="1"/>
          </p:cNvSpPr>
          <p:nvPr/>
        </p:nvSpPr>
        <p:spPr bwMode="auto">
          <a:xfrm>
            <a:off x="5362006" y="2412465"/>
            <a:ext cx="1156820" cy="333938"/>
          </a:xfrm>
          <a:prstGeom prst="rect">
            <a:avLst/>
          </a:prstGeom>
          <a:noFill/>
          <a:ln w="9525">
            <a:noFill/>
            <a:miter lim="800000"/>
            <a:headEnd/>
            <a:tailEnd/>
          </a:ln>
        </p:spPr>
        <p:txBody>
          <a:bodyPr wrap="square" lIns="32537" tIns="0" rIns="32537" bIns="0">
            <a:spAutoFit/>
          </a:bodyPr>
          <a:lstStyle/>
          <a:p>
            <a:pPr marL="0" marR="0" lvl="0" indent="0" algn="l" defTabSz="619734" rtl="0" eaLnBrk="1" fontAlgn="base" latinLnBrk="0" hangingPunct="1">
              <a:lnSpc>
                <a:spcPct val="100000"/>
              </a:lnSpc>
              <a:spcBef>
                <a:spcPts val="0"/>
              </a:spcBef>
              <a:spcAft>
                <a:spcPts val="1085"/>
              </a:spcAft>
              <a:buClrTx/>
              <a:buSzTx/>
              <a:buFontTx/>
              <a:buNone/>
              <a:tabLst/>
              <a:defRPr/>
            </a:pPr>
            <a:r>
              <a:rPr kumimoji="0" lang="en-US" sz="1085"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Troubleshooting assistant</a:t>
            </a:r>
          </a:p>
        </p:txBody>
      </p:sp>
      <p:grpSp>
        <p:nvGrpSpPr>
          <p:cNvPr id="27" name="Group 26">
            <a:extLst>
              <a:ext uri="{FF2B5EF4-FFF2-40B4-BE49-F238E27FC236}">
                <a16:creationId xmlns:a16="http://schemas.microsoft.com/office/drawing/2014/main" id="{D5F3F73D-5B89-9C36-DDCA-2B3A0C2713AB}"/>
              </a:ext>
            </a:extLst>
          </p:cNvPr>
          <p:cNvGrpSpPr/>
          <p:nvPr/>
        </p:nvGrpSpPr>
        <p:grpSpPr>
          <a:xfrm>
            <a:off x="4882058" y="1389108"/>
            <a:ext cx="312275" cy="362222"/>
            <a:chOff x="7723109" y="3054135"/>
            <a:chExt cx="679658" cy="788368"/>
          </a:xfrm>
        </p:grpSpPr>
        <p:sp>
          <p:nvSpPr>
            <p:cNvPr id="28" name="Rounded Rectangle 43">
              <a:extLst>
                <a:ext uri="{FF2B5EF4-FFF2-40B4-BE49-F238E27FC236}">
                  <a16:creationId xmlns:a16="http://schemas.microsoft.com/office/drawing/2014/main" id="{30E413EB-9DB1-F1BA-EB9A-272DC969BA84}"/>
                </a:ext>
              </a:extLst>
            </p:cNvPr>
            <p:cNvSpPr/>
            <p:nvPr/>
          </p:nvSpPr>
          <p:spPr>
            <a:xfrm rot="18906451">
              <a:off x="8303657" y="3528728"/>
              <a:ext cx="99110" cy="313775"/>
            </a:xfrm>
            <a:prstGeom prst="roundRect">
              <a:avLst>
                <a:gd name="adj" fmla="val 37180"/>
              </a:avLst>
            </a:prstGeom>
            <a:noFill/>
            <a:ln w="19050" cap="flat">
              <a:solidFill>
                <a:schemeClr val="bg1"/>
              </a:solidFill>
              <a:prstDash val="solid"/>
              <a:miter lim="800000"/>
              <a:headEnd/>
              <a:tailEnd/>
            </a:ln>
          </p:spPr>
          <p:txBody>
            <a:bodyPr vert="horz" wrap="square" lIns="82645" tIns="41322" rIns="82645" bIns="41322"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29" name="Oval 28">
              <a:extLst>
                <a:ext uri="{FF2B5EF4-FFF2-40B4-BE49-F238E27FC236}">
                  <a16:creationId xmlns:a16="http://schemas.microsoft.com/office/drawing/2014/main" id="{C1BCE62B-B1D6-5E7E-E237-D968D8315D35}"/>
                </a:ext>
              </a:extLst>
            </p:cNvPr>
            <p:cNvSpPr/>
            <p:nvPr/>
          </p:nvSpPr>
          <p:spPr>
            <a:xfrm rot="2706451">
              <a:off x="7723109" y="3054135"/>
              <a:ext cx="527825" cy="527825"/>
            </a:xfrm>
            <a:prstGeom prst="ellipse">
              <a:avLst/>
            </a:prstGeom>
            <a:noFill/>
            <a:ln w="1905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5075" tIns="65075" rIns="65075" bIns="65075"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85"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30" name="Straight Connector 29">
              <a:extLst>
                <a:ext uri="{FF2B5EF4-FFF2-40B4-BE49-F238E27FC236}">
                  <a16:creationId xmlns:a16="http://schemas.microsoft.com/office/drawing/2014/main" id="{8E4ECCA9-04F7-416A-BD49-80D52FC3FC3D}"/>
                </a:ext>
              </a:extLst>
            </p:cNvPr>
            <p:cNvCxnSpPr>
              <a:cxnSpLocks/>
              <a:stCxn id="28" idx="0"/>
              <a:endCxn id="29" idx="6"/>
            </p:cNvCxnSpPr>
            <p:nvPr/>
          </p:nvCxnSpPr>
          <p:spPr>
            <a:xfrm flipH="1" flipV="1">
              <a:off x="8173285" y="3505012"/>
              <a:ext cx="69199" cy="69459"/>
            </a:xfrm>
            <a:prstGeom prst="line">
              <a:avLst/>
            </a:prstGeom>
            <a:noFill/>
            <a:ln w="19050" cap="flat">
              <a:solidFill>
                <a:schemeClr val="bg1"/>
              </a:solidFill>
              <a:prstDash val="solid"/>
              <a:miter lim="800000"/>
              <a:headEnd/>
              <a:tailEnd/>
            </a:ln>
          </p:spPr>
        </p:cxnSp>
      </p:grpSp>
      <p:grpSp>
        <p:nvGrpSpPr>
          <p:cNvPr id="34" name="Group 33">
            <a:extLst>
              <a:ext uri="{FF2B5EF4-FFF2-40B4-BE49-F238E27FC236}">
                <a16:creationId xmlns:a16="http://schemas.microsoft.com/office/drawing/2014/main" id="{24186A75-6F88-29FC-F80F-EDC612B207CF}"/>
              </a:ext>
            </a:extLst>
          </p:cNvPr>
          <p:cNvGrpSpPr/>
          <p:nvPr/>
        </p:nvGrpSpPr>
        <p:grpSpPr>
          <a:xfrm>
            <a:off x="4826765" y="1910726"/>
            <a:ext cx="342967" cy="249867"/>
            <a:chOff x="4241800" y="394457"/>
            <a:chExt cx="1410947" cy="1027943"/>
          </a:xfrm>
        </p:grpSpPr>
        <p:sp>
          <p:nvSpPr>
            <p:cNvPr id="35" name="Freeform: Shape 34">
              <a:extLst>
                <a:ext uri="{FF2B5EF4-FFF2-40B4-BE49-F238E27FC236}">
                  <a16:creationId xmlns:a16="http://schemas.microsoft.com/office/drawing/2014/main" id="{6FFF1657-A8AC-D131-B1C1-AF3FE7C886A5}"/>
                </a:ext>
              </a:extLst>
            </p:cNvPr>
            <p:cNvSpPr/>
            <p:nvPr/>
          </p:nvSpPr>
          <p:spPr>
            <a:xfrm rot="18900000">
              <a:off x="4241800" y="635378"/>
              <a:ext cx="546100" cy="546100"/>
            </a:xfrm>
            <a:custGeom>
              <a:avLst/>
              <a:gdLst>
                <a:gd name="connsiteX0" fmla="*/ 546100 w 546100"/>
                <a:gd name="connsiteY0" fmla="*/ 0 h 546100"/>
                <a:gd name="connsiteX1" fmla="*/ 0 w 546100"/>
                <a:gd name="connsiteY1" fmla="*/ 0 h 546100"/>
                <a:gd name="connsiteX2" fmla="*/ 0 w 546100"/>
                <a:gd name="connsiteY2" fmla="*/ 546100 h 546100"/>
              </a:gdLst>
              <a:ahLst/>
              <a:cxnLst>
                <a:cxn ang="0">
                  <a:pos x="connsiteX0" y="connsiteY0"/>
                </a:cxn>
                <a:cxn ang="0">
                  <a:pos x="connsiteX1" y="connsiteY1"/>
                </a:cxn>
                <a:cxn ang="0">
                  <a:pos x="connsiteX2" y="connsiteY2"/>
                </a:cxn>
              </a:cxnLst>
              <a:rect l="l" t="t" r="r" b="b"/>
              <a:pathLst>
                <a:path w="546100" h="546100">
                  <a:moveTo>
                    <a:pt x="546100" y="0"/>
                  </a:moveTo>
                  <a:lnTo>
                    <a:pt x="0" y="0"/>
                  </a:lnTo>
                  <a:lnTo>
                    <a:pt x="0" y="546100"/>
                  </a:lnTo>
                </a:path>
              </a:pathLst>
            </a:custGeom>
            <a:noFill/>
            <a:ln w="1905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6" name="Freeform: Shape 35">
              <a:extLst>
                <a:ext uri="{FF2B5EF4-FFF2-40B4-BE49-F238E27FC236}">
                  <a16:creationId xmlns:a16="http://schemas.microsoft.com/office/drawing/2014/main" id="{466E8008-70BD-7FCA-3AFD-4DE8B39384E3}"/>
                </a:ext>
              </a:extLst>
            </p:cNvPr>
            <p:cNvSpPr/>
            <p:nvPr/>
          </p:nvSpPr>
          <p:spPr>
            <a:xfrm rot="2700000" flipH="1">
              <a:off x="5106647" y="635378"/>
              <a:ext cx="546100" cy="546100"/>
            </a:xfrm>
            <a:custGeom>
              <a:avLst/>
              <a:gdLst>
                <a:gd name="connsiteX0" fmla="*/ 546100 w 546100"/>
                <a:gd name="connsiteY0" fmla="*/ 0 h 546100"/>
                <a:gd name="connsiteX1" fmla="*/ 0 w 546100"/>
                <a:gd name="connsiteY1" fmla="*/ 0 h 546100"/>
                <a:gd name="connsiteX2" fmla="*/ 0 w 546100"/>
                <a:gd name="connsiteY2" fmla="*/ 546100 h 546100"/>
              </a:gdLst>
              <a:ahLst/>
              <a:cxnLst>
                <a:cxn ang="0">
                  <a:pos x="connsiteX0" y="connsiteY0"/>
                </a:cxn>
                <a:cxn ang="0">
                  <a:pos x="connsiteX1" y="connsiteY1"/>
                </a:cxn>
                <a:cxn ang="0">
                  <a:pos x="connsiteX2" y="connsiteY2"/>
                </a:cxn>
              </a:cxnLst>
              <a:rect l="l" t="t" r="r" b="b"/>
              <a:pathLst>
                <a:path w="546100" h="546100">
                  <a:moveTo>
                    <a:pt x="546100" y="0"/>
                  </a:moveTo>
                  <a:lnTo>
                    <a:pt x="0" y="0"/>
                  </a:lnTo>
                  <a:lnTo>
                    <a:pt x="0" y="546100"/>
                  </a:lnTo>
                </a:path>
              </a:pathLst>
            </a:custGeom>
            <a:noFill/>
            <a:ln w="1905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37" name="Straight Connector 36">
              <a:extLst>
                <a:ext uri="{FF2B5EF4-FFF2-40B4-BE49-F238E27FC236}">
                  <a16:creationId xmlns:a16="http://schemas.microsoft.com/office/drawing/2014/main" id="{48055DCE-02BA-2C69-C264-6D6B9847ACF5}"/>
                </a:ext>
              </a:extLst>
            </p:cNvPr>
            <p:cNvCxnSpPr>
              <a:cxnSpLocks/>
            </p:cNvCxnSpPr>
            <p:nvPr/>
          </p:nvCxnSpPr>
          <p:spPr>
            <a:xfrm flipH="1">
              <a:off x="4776433" y="394457"/>
              <a:ext cx="341681" cy="1027943"/>
            </a:xfrm>
            <a:prstGeom prst="line">
              <a:avLst/>
            </a:prstGeom>
            <a:noFill/>
            <a:ln w="1905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cxnSp>
      </p:grpSp>
      <p:sp>
        <p:nvSpPr>
          <p:cNvPr id="46" name="Text Box 112">
            <a:extLst>
              <a:ext uri="{FF2B5EF4-FFF2-40B4-BE49-F238E27FC236}">
                <a16:creationId xmlns:a16="http://schemas.microsoft.com/office/drawing/2014/main" id="{2937D41C-6ACB-C824-8B52-962F4C4E45BE}"/>
              </a:ext>
            </a:extLst>
          </p:cNvPr>
          <p:cNvSpPr txBox="1">
            <a:spLocks noChangeArrowheads="1"/>
          </p:cNvSpPr>
          <p:nvPr/>
        </p:nvSpPr>
        <p:spPr bwMode="auto">
          <a:xfrm>
            <a:off x="6518829" y="1372093"/>
            <a:ext cx="2070451" cy="316753"/>
          </a:xfrm>
          <a:prstGeom prst="rect">
            <a:avLst/>
          </a:prstGeom>
          <a:noFill/>
          <a:ln w="9525">
            <a:noFill/>
            <a:miter lim="800000"/>
            <a:headEnd/>
            <a:tailEnd/>
          </a:ln>
        </p:spPr>
        <p:txBody>
          <a:bodyPr wrap="square" lIns="32537" tIns="0" rIns="32537" bIns="0">
            <a:spAutoFit/>
          </a:bodyPr>
          <a:lstStyle/>
          <a:p>
            <a:pPr marL="154957" marR="0" lvl="0" indent="-154957" algn="l" defTabSz="619734" rtl="0" eaLnBrk="1" fontAlgn="base" latinLnBrk="0" hangingPunct="1">
              <a:lnSpc>
                <a:spcPct val="100000"/>
              </a:lnSpc>
              <a:spcBef>
                <a:spcPts val="0"/>
              </a:spcBef>
              <a:spcAft>
                <a:spcPts val="271"/>
              </a:spcAft>
              <a:buClrTx/>
              <a:buSzTx/>
              <a:buFont typeface="Arial" panose="020B0604020202020204" pitchFamily="34" charset="0"/>
              <a:buChar char="•"/>
              <a:tabLst/>
              <a:defRPr/>
            </a:pPr>
            <a: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Search, filtering and summarization</a:t>
            </a:r>
          </a:p>
          <a:p>
            <a:pPr marL="154957" marR="0" lvl="0" indent="-154957" algn="l" defTabSz="619734" rtl="0" eaLnBrk="1" fontAlgn="base" latinLnBrk="0" hangingPunct="1">
              <a:lnSpc>
                <a:spcPct val="100000"/>
              </a:lnSpc>
              <a:spcBef>
                <a:spcPts val="0"/>
              </a:spcBef>
              <a:spcAft>
                <a:spcPts val="271"/>
              </a:spcAft>
              <a:buClrTx/>
              <a:buSzTx/>
              <a:buFont typeface="Arial" panose="020B0604020202020204" pitchFamily="34" charset="0"/>
              <a:buChar char="•"/>
              <a:tabLst/>
              <a:defRPr/>
            </a:pPr>
            <a: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Explanations</a:t>
            </a:r>
          </a:p>
        </p:txBody>
      </p:sp>
      <p:sp>
        <p:nvSpPr>
          <p:cNvPr id="47" name="Text Box 112">
            <a:extLst>
              <a:ext uri="{FF2B5EF4-FFF2-40B4-BE49-F238E27FC236}">
                <a16:creationId xmlns:a16="http://schemas.microsoft.com/office/drawing/2014/main" id="{3070FB1B-9D52-517E-B7FB-5ED5DFE608F4}"/>
              </a:ext>
            </a:extLst>
          </p:cNvPr>
          <p:cNvSpPr txBox="1">
            <a:spLocks noChangeArrowheads="1"/>
          </p:cNvSpPr>
          <p:nvPr/>
        </p:nvSpPr>
        <p:spPr bwMode="auto">
          <a:xfrm>
            <a:off x="6518829" y="1904689"/>
            <a:ext cx="2070451" cy="316753"/>
          </a:xfrm>
          <a:prstGeom prst="rect">
            <a:avLst/>
          </a:prstGeom>
          <a:noFill/>
          <a:ln w="9525">
            <a:noFill/>
            <a:miter lim="800000"/>
            <a:headEnd/>
            <a:tailEnd/>
          </a:ln>
        </p:spPr>
        <p:txBody>
          <a:bodyPr wrap="square" lIns="32537" tIns="0" rIns="32537" bIns="0">
            <a:spAutoFit/>
          </a:bodyPr>
          <a:lstStyle>
            <a:defPPr>
              <a:defRPr lang="en-US"/>
            </a:defPPr>
            <a:lvl1pPr marL="171450" marR="0" lvl="0" indent="-171450" defTabSz="685698" fontAlgn="base">
              <a:lnSpc>
                <a:spcPct val="100000"/>
              </a:lnSpc>
              <a:spcBef>
                <a:spcPts val="0"/>
              </a:spcBef>
              <a:spcAft>
                <a:spcPts val="1200"/>
              </a:spcAft>
              <a:buClrTx/>
              <a:buSzTx/>
              <a:buFont typeface="Arial" panose="020B0604020202020204" pitchFamily="34" charset="0"/>
              <a:buChar char="•"/>
              <a:tabLst/>
              <a:defRPr sz="1000">
                <a:solidFill>
                  <a:srgbClr val="FFFFFF"/>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pPr marL="171450" marR="0" lvl="0" indent="-171450" algn="l" defTabSz="685698" rtl="0" eaLnBrk="1" fontAlgn="base" latinLnBrk="0" hangingPunct="1">
              <a:lnSpc>
                <a:spcPct val="100000"/>
              </a:lnSpc>
              <a:spcBef>
                <a:spcPts val="0"/>
              </a:spcBef>
              <a:spcAft>
                <a:spcPts val="271"/>
              </a:spcAft>
              <a:buClrTx/>
              <a:buSzTx/>
              <a:buFont typeface="Arial" panose="020B0604020202020204" pitchFamily="34" charset="0"/>
              <a:buChar char="•"/>
              <a:tabLst/>
              <a:defRPr/>
            </a:pPr>
            <a: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Artifact generation</a:t>
            </a:r>
          </a:p>
          <a:p>
            <a:pPr marL="171450" marR="0" lvl="0" indent="-171450" algn="l" defTabSz="685698" rtl="0" eaLnBrk="1" fontAlgn="base" latinLnBrk="0" hangingPunct="1">
              <a:lnSpc>
                <a:spcPct val="100000"/>
              </a:lnSpc>
              <a:spcBef>
                <a:spcPts val="0"/>
              </a:spcBef>
              <a:spcAft>
                <a:spcPts val="271"/>
              </a:spcAft>
              <a:buClrTx/>
              <a:buSzTx/>
              <a:buFont typeface="Arial" panose="020B0604020202020204" pitchFamily="34" charset="0"/>
              <a:buChar char="•"/>
              <a:tabLst/>
              <a:defRPr/>
            </a:pPr>
            <a: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API completion </a:t>
            </a:r>
          </a:p>
        </p:txBody>
      </p:sp>
      <p:sp>
        <p:nvSpPr>
          <p:cNvPr id="48" name="Text Box 112">
            <a:extLst>
              <a:ext uri="{FF2B5EF4-FFF2-40B4-BE49-F238E27FC236}">
                <a16:creationId xmlns:a16="http://schemas.microsoft.com/office/drawing/2014/main" id="{1B52E1F6-442C-6265-8C9D-8AE161FC88AA}"/>
              </a:ext>
            </a:extLst>
          </p:cNvPr>
          <p:cNvSpPr txBox="1">
            <a:spLocks noChangeArrowheads="1"/>
          </p:cNvSpPr>
          <p:nvPr/>
        </p:nvSpPr>
        <p:spPr bwMode="auto">
          <a:xfrm>
            <a:off x="6518829" y="2421013"/>
            <a:ext cx="2070451" cy="455894"/>
          </a:xfrm>
          <a:prstGeom prst="rect">
            <a:avLst/>
          </a:prstGeom>
          <a:noFill/>
          <a:ln w="9525">
            <a:noFill/>
            <a:miter lim="800000"/>
            <a:headEnd/>
            <a:tailEnd/>
          </a:ln>
        </p:spPr>
        <p:txBody>
          <a:bodyPr wrap="square" lIns="32537" tIns="0" rIns="32537" bIns="0">
            <a:spAutoFit/>
          </a:bodyPr>
          <a:lstStyle>
            <a:defPPr>
              <a:defRPr lang="en-US"/>
            </a:defPPr>
            <a:lvl1pPr marL="171450" marR="0" lvl="0" indent="-171450" defTabSz="685698" fontAlgn="base">
              <a:lnSpc>
                <a:spcPct val="100000"/>
              </a:lnSpc>
              <a:spcBef>
                <a:spcPts val="0"/>
              </a:spcBef>
              <a:spcAft>
                <a:spcPts val="1200"/>
              </a:spcAft>
              <a:buClrTx/>
              <a:buSzTx/>
              <a:buFont typeface="Arial" panose="020B0604020202020204" pitchFamily="34" charset="0"/>
              <a:buChar char="•"/>
              <a:tabLst/>
              <a:defRPr sz="1000">
                <a:solidFill>
                  <a:srgbClr val="FFFFFF"/>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pPr marL="171450" marR="0" lvl="0" indent="-171450" algn="l" defTabSz="685698" rtl="0" eaLnBrk="1" fontAlgn="base" latinLnBrk="0" hangingPunct="1">
              <a:lnSpc>
                <a:spcPct val="100000"/>
              </a:lnSpc>
              <a:spcBef>
                <a:spcPts val="0"/>
              </a:spcBef>
              <a:spcAft>
                <a:spcPts val="271"/>
              </a:spcAft>
              <a:buClrTx/>
              <a:buSzTx/>
              <a:buFont typeface="Arial" panose="020B0604020202020204" pitchFamily="34" charset="0"/>
              <a:buChar char="•"/>
              <a:tabLst/>
              <a:defRPr/>
            </a:pPr>
            <a: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Log analysis</a:t>
            </a:r>
          </a:p>
          <a:p>
            <a:pPr marL="171450" marR="0" lvl="0" indent="-171450" algn="l" defTabSz="685698" rtl="0" eaLnBrk="1" fontAlgn="base" latinLnBrk="0" hangingPunct="1">
              <a:lnSpc>
                <a:spcPct val="100000"/>
              </a:lnSpc>
              <a:spcBef>
                <a:spcPts val="0"/>
              </a:spcBef>
              <a:spcAft>
                <a:spcPts val="271"/>
              </a:spcAft>
              <a:buClrTx/>
              <a:buSzTx/>
              <a:buFont typeface="Arial" panose="020B0604020202020204" pitchFamily="34" charset="0"/>
              <a:buChar char="•"/>
              <a:tabLst/>
              <a:defRPr/>
            </a:pPr>
            <a: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Prescriptive RCA &amp; recommendation </a:t>
            </a:r>
          </a:p>
        </p:txBody>
      </p:sp>
      <p:sp>
        <p:nvSpPr>
          <p:cNvPr id="49" name="Left Brace 48">
            <a:extLst>
              <a:ext uri="{FF2B5EF4-FFF2-40B4-BE49-F238E27FC236}">
                <a16:creationId xmlns:a16="http://schemas.microsoft.com/office/drawing/2014/main" id="{295ACED3-71AB-43FB-021C-DFD8D0D58965}"/>
              </a:ext>
            </a:extLst>
          </p:cNvPr>
          <p:cNvSpPr/>
          <p:nvPr/>
        </p:nvSpPr>
        <p:spPr>
          <a:xfrm>
            <a:off x="4428638" y="1468579"/>
            <a:ext cx="164071" cy="1662736"/>
          </a:xfrm>
          <a:prstGeom prst="leftBrace">
            <a:avLst>
              <a:gd name="adj1" fmla="val 40260"/>
              <a:gd name="adj2" fmla="val 50000"/>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6" name="Text Box 112">
            <a:extLst>
              <a:ext uri="{FF2B5EF4-FFF2-40B4-BE49-F238E27FC236}">
                <a16:creationId xmlns:a16="http://schemas.microsoft.com/office/drawing/2014/main" id="{A915D7F8-A5EF-C8C8-0607-561819F47E6E}"/>
              </a:ext>
            </a:extLst>
          </p:cNvPr>
          <p:cNvSpPr txBox="1">
            <a:spLocks noChangeArrowheads="1"/>
          </p:cNvSpPr>
          <p:nvPr/>
        </p:nvSpPr>
        <p:spPr bwMode="auto">
          <a:xfrm>
            <a:off x="5362006" y="2932651"/>
            <a:ext cx="1156820" cy="333938"/>
          </a:xfrm>
          <a:prstGeom prst="rect">
            <a:avLst/>
          </a:prstGeom>
          <a:noFill/>
          <a:ln w="9525">
            <a:noFill/>
            <a:miter lim="800000"/>
            <a:headEnd/>
            <a:tailEnd/>
          </a:ln>
        </p:spPr>
        <p:txBody>
          <a:bodyPr wrap="square" lIns="32537" tIns="0" rIns="32537" bIns="0">
            <a:spAutoFit/>
          </a:bodyPr>
          <a:lstStyle/>
          <a:p>
            <a:pPr marL="0" marR="0" lvl="0" indent="0" algn="l" defTabSz="619734" rtl="0" eaLnBrk="1" fontAlgn="base" latinLnBrk="0" hangingPunct="1">
              <a:lnSpc>
                <a:spcPct val="100000"/>
              </a:lnSpc>
              <a:spcBef>
                <a:spcPts val="0"/>
              </a:spcBef>
              <a:spcAft>
                <a:spcPts val="1085"/>
              </a:spcAft>
              <a:buClrTx/>
              <a:buSzTx/>
              <a:buFontTx/>
              <a:buNone/>
              <a:tabLst/>
              <a:defRPr/>
            </a:pPr>
            <a:r>
              <a:rPr kumimoji="0" lang="en-US" sz="1085"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Dashboard assistant</a:t>
            </a:r>
          </a:p>
        </p:txBody>
      </p:sp>
      <p:sp>
        <p:nvSpPr>
          <p:cNvPr id="38" name="Text Box 112">
            <a:extLst>
              <a:ext uri="{FF2B5EF4-FFF2-40B4-BE49-F238E27FC236}">
                <a16:creationId xmlns:a16="http://schemas.microsoft.com/office/drawing/2014/main" id="{9D14A4D6-9CA1-97AC-532E-FD5F1D588C27}"/>
              </a:ext>
            </a:extLst>
          </p:cNvPr>
          <p:cNvSpPr txBox="1">
            <a:spLocks noChangeArrowheads="1"/>
          </p:cNvSpPr>
          <p:nvPr/>
        </p:nvSpPr>
        <p:spPr bwMode="auto">
          <a:xfrm>
            <a:off x="6518830" y="2932652"/>
            <a:ext cx="1822835" cy="316753"/>
          </a:xfrm>
          <a:prstGeom prst="rect">
            <a:avLst/>
          </a:prstGeom>
          <a:noFill/>
          <a:ln w="9525">
            <a:noFill/>
            <a:miter lim="800000"/>
            <a:headEnd/>
            <a:tailEnd/>
          </a:ln>
        </p:spPr>
        <p:txBody>
          <a:bodyPr wrap="square" lIns="32537" tIns="0" rIns="32537" bIns="0">
            <a:spAutoFit/>
          </a:bodyPr>
          <a:lstStyle>
            <a:defPPr>
              <a:defRPr lang="en-US"/>
            </a:defPPr>
            <a:lvl1pPr marL="171450" marR="0" lvl="0" indent="-171450" defTabSz="685698" fontAlgn="base">
              <a:lnSpc>
                <a:spcPct val="100000"/>
              </a:lnSpc>
              <a:spcBef>
                <a:spcPts val="0"/>
              </a:spcBef>
              <a:spcAft>
                <a:spcPts val="1200"/>
              </a:spcAft>
              <a:buClrTx/>
              <a:buSzTx/>
              <a:buFont typeface="Arial" panose="020B0604020202020204" pitchFamily="34" charset="0"/>
              <a:buChar char="•"/>
              <a:tabLst/>
              <a:defRPr sz="1000">
                <a:solidFill>
                  <a:srgbClr val="FFFFFF"/>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pPr marL="171450" marR="0" lvl="0" indent="-171450" algn="l" defTabSz="685698" rtl="0" eaLnBrk="1" fontAlgn="base" latinLnBrk="0" hangingPunct="1">
              <a:lnSpc>
                <a:spcPct val="100000"/>
              </a:lnSpc>
              <a:spcBef>
                <a:spcPts val="0"/>
              </a:spcBef>
              <a:spcAft>
                <a:spcPts val="271"/>
              </a:spcAft>
              <a:buClrTx/>
              <a:buSzTx/>
              <a:buFont typeface="Arial" panose="020B0604020202020204" pitchFamily="34" charset="0"/>
              <a:buChar char="•"/>
              <a:tabLst/>
              <a:defRPr/>
            </a:pPr>
            <a: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Health &amp; system dashboards</a:t>
            </a:r>
          </a:p>
          <a:p>
            <a:pPr marL="171450" marR="0" lvl="0" indent="-171450" algn="l" defTabSz="685698" rtl="0" eaLnBrk="1" fontAlgn="base" latinLnBrk="0" hangingPunct="1">
              <a:lnSpc>
                <a:spcPct val="100000"/>
              </a:lnSpc>
              <a:spcBef>
                <a:spcPts val="0"/>
              </a:spcBef>
              <a:spcAft>
                <a:spcPts val="271"/>
              </a:spcAft>
              <a:buClrTx/>
              <a:buSzTx/>
              <a:buFont typeface="Arial" panose="020B0604020202020204" pitchFamily="34" charset="0"/>
              <a:buChar char="•"/>
              <a:tabLst/>
              <a:defRPr/>
            </a:pPr>
            <a: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Reports</a:t>
            </a:r>
          </a:p>
        </p:txBody>
      </p:sp>
      <p:grpSp>
        <p:nvGrpSpPr>
          <p:cNvPr id="51" name="Group 50">
            <a:extLst>
              <a:ext uri="{FF2B5EF4-FFF2-40B4-BE49-F238E27FC236}">
                <a16:creationId xmlns:a16="http://schemas.microsoft.com/office/drawing/2014/main" id="{519431A6-7A7C-DCB7-DD26-D98EA510BADA}"/>
              </a:ext>
            </a:extLst>
          </p:cNvPr>
          <p:cNvGrpSpPr/>
          <p:nvPr/>
        </p:nvGrpSpPr>
        <p:grpSpPr>
          <a:xfrm>
            <a:off x="4851108" y="2364048"/>
            <a:ext cx="340597" cy="338197"/>
            <a:chOff x="2919060" y="3093233"/>
            <a:chExt cx="482326" cy="478926"/>
          </a:xfrm>
        </p:grpSpPr>
        <p:cxnSp>
          <p:nvCxnSpPr>
            <p:cNvPr id="52" name="Straight Connector 51">
              <a:extLst>
                <a:ext uri="{FF2B5EF4-FFF2-40B4-BE49-F238E27FC236}">
                  <a16:creationId xmlns:a16="http://schemas.microsoft.com/office/drawing/2014/main" id="{5095B2AF-9949-6DF4-EF3C-3782E0272463}"/>
                </a:ext>
              </a:extLst>
            </p:cNvPr>
            <p:cNvCxnSpPr>
              <a:cxnSpLocks/>
            </p:cNvCxnSpPr>
            <p:nvPr/>
          </p:nvCxnSpPr>
          <p:spPr>
            <a:xfrm>
              <a:off x="3161751" y="3128813"/>
              <a:ext cx="0" cy="0"/>
            </a:xfrm>
            <a:prstGeom prst="line">
              <a:avLst/>
            </a:prstGeom>
            <a:noFill/>
            <a:ln w="19050" cap="rnd" cmpd="sng">
              <a:solidFill>
                <a:schemeClr val="bg1"/>
              </a:solidFill>
              <a:round/>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cxnSp>
        <p:cxnSp>
          <p:nvCxnSpPr>
            <p:cNvPr id="55" name="Straight Connector 54">
              <a:extLst>
                <a:ext uri="{FF2B5EF4-FFF2-40B4-BE49-F238E27FC236}">
                  <a16:creationId xmlns:a16="http://schemas.microsoft.com/office/drawing/2014/main" id="{06A17336-68C5-DA3C-0656-2A4867B390DA}"/>
                </a:ext>
              </a:extLst>
            </p:cNvPr>
            <p:cNvCxnSpPr/>
            <p:nvPr/>
          </p:nvCxnSpPr>
          <p:spPr>
            <a:xfrm>
              <a:off x="3161750" y="3093233"/>
              <a:ext cx="0" cy="79357"/>
            </a:xfrm>
            <a:prstGeom prst="line">
              <a:avLst/>
            </a:prstGeom>
            <a:noFill/>
            <a:ln w="19050" cap="rnd" cmpd="sng">
              <a:solidFill>
                <a:schemeClr val="bg1"/>
              </a:solidFill>
              <a:round/>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cxnSp>
        <p:cxnSp>
          <p:nvCxnSpPr>
            <p:cNvPr id="56" name="Straight Connector 55">
              <a:extLst>
                <a:ext uri="{FF2B5EF4-FFF2-40B4-BE49-F238E27FC236}">
                  <a16:creationId xmlns:a16="http://schemas.microsoft.com/office/drawing/2014/main" id="{9809C956-20E2-9686-59BA-B68E05146246}"/>
                </a:ext>
              </a:extLst>
            </p:cNvPr>
            <p:cNvCxnSpPr>
              <a:cxnSpLocks/>
            </p:cNvCxnSpPr>
            <p:nvPr/>
          </p:nvCxnSpPr>
          <p:spPr>
            <a:xfrm rot="16200000">
              <a:off x="2958739" y="3283550"/>
              <a:ext cx="0" cy="79357"/>
            </a:xfrm>
            <a:prstGeom prst="line">
              <a:avLst/>
            </a:prstGeom>
            <a:noFill/>
            <a:ln w="19050" cap="rnd" cmpd="sng">
              <a:solidFill>
                <a:schemeClr val="bg1"/>
              </a:solidFill>
              <a:round/>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cxnSp>
        <p:cxnSp>
          <p:nvCxnSpPr>
            <p:cNvPr id="58" name="Straight Connector 57">
              <a:extLst>
                <a:ext uri="{FF2B5EF4-FFF2-40B4-BE49-F238E27FC236}">
                  <a16:creationId xmlns:a16="http://schemas.microsoft.com/office/drawing/2014/main" id="{6AFE1304-940A-2E9D-2F09-430FB07B16CE}"/>
                </a:ext>
              </a:extLst>
            </p:cNvPr>
            <p:cNvCxnSpPr>
              <a:cxnSpLocks/>
            </p:cNvCxnSpPr>
            <p:nvPr/>
          </p:nvCxnSpPr>
          <p:spPr>
            <a:xfrm flipV="1">
              <a:off x="3278642" y="3150716"/>
              <a:ext cx="56323" cy="52193"/>
            </a:xfrm>
            <a:prstGeom prst="line">
              <a:avLst/>
            </a:prstGeom>
            <a:noFill/>
            <a:ln w="19050" cap="rnd" cmpd="sng">
              <a:solidFill>
                <a:schemeClr val="bg1"/>
              </a:solidFill>
              <a:round/>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cxnSp>
        <p:cxnSp>
          <p:nvCxnSpPr>
            <p:cNvPr id="59" name="Straight Connector 58">
              <a:extLst>
                <a:ext uri="{FF2B5EF4-FFF2-40B4-BE49-F238E27FC236}">
                  <a16:creationId xmlns:a16="http://schemas.microsoft.com/office/drawing/2014/main" id="{F1FE1E08-F65D-8BD1-91A8-0FC35AC00BA6}"/>
                </a:ext>
              </a:extLst>
            </p:cNvPr>
            <p:cNvCxnSpPr>
              <a:cxnSpLocks/>
            </p:cNvCxnSpPr>
            <p:nvPr/>
          </p:nvCxnSpPr>
          <p:spPr>
            <a:xfrm flipH="1" flipV="1">
              <a:off x="2984433" y="3150716"/>
              <a:ext cx="56323" cy="52193"/>
            </a:xfrm>
            <a:prstGeom prst="line">
              <a:avLst/>
            </a:prstGeom>
            <a:noFill/>
            <a:ln w="19050" cap="rnd" cmpd="sng">
              <a:solidFill>
                <a:schemeClr val="bg1"/>
              </a:solidFill>
              <a:round/>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cxnSp>
        <p:cxnSp>
          <p:nvCxnSpPr>
            <p:cNvPr id="62" name="Straight Connector 61">
              <a:extLst>
                <a:ext uri="{FF2B5EF4-FFF2-40B4-BE49-F238E27FC236}">
                  <a16:creationId xmlns:a16="http://schemas.microsoft.com/office/drawing/2014/main" id="{1A985836-2A61-1374-AD25-26AD0DC07CB8}"/>
                </a:ext>
              </a:extLst>
            </p:cNvPr>
            <p:cNvCxnSpPr>
              <a:cxnSpLocks/>
            </p:cNvCxnSpPr>
            <p:nvPr/>
          </p:nvCxnSpPr>
          <p:spPr>
            <a:xfrm rot="16200000">
              <a:off x="3361708" y="3283550"/>
              <a:ext cx="0" cy="79357"/>
            </a:xfrm>
            <a:prstGeom prst="line">
              <a:avLst/>
            </a:prstGeom>
            <a:noFill/>
            <a:ln w="19050" cap="rnd" cmpd="sng">
              <a:solidFill>
                <a:schemeClr val="bg1"/>
              </a:solidFill>
              <a:round/>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cxnSp>
        <p:sp>
          <p:nvSpPr>
            <p:cNvPr id="63" name="Rectangle: Top Corners Rounded 62">
              <a:extLst>
                <a:ext uri="{FF2B5EF4-FFF2-40B4-BE49-F238E27FC236}">
                  <a16:creationId xmlns:a16="http://schemas.microsoft.com/office/drawing/2014/main" id="{4084BF18-5BCE-1D0E-527C-3DF587AC9B87}"/>
                </a:ext>
              </a:extLst>
            </p:cNvPr>
            <p:cNvSpPr/>
            <p:nvPr/>
          </p:nvSpPr>
          <p:spPr>
            <a:xfrm>
              <a:off x="3048722" y="3217735"/>
              <a:ext cx="223183" cy="186347"/>
            </a:xfrm>
            <a:prstGeom prst="round2SameRect">
              <a:avLst>
                <a:gd name="adj1" fmla="val 45737"/>
                <a:gd name="adj2" fmla="val 0"/>
              </a:avLst>
            </a:prstGeom>
            <a:noFill/>
            <a:ln w="19050" cap="rnd" cmpd="sng">
              <a:solidFill>
                <a:schemeClr val="bg1"/>
              </a:solidFill>
              <a:round/>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5075" tIns="65075" rIns="65075" bIns="65075"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85"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4" name="Rectangle: Top Corners Rounded 63">
              <a:extLst>
                <a:ext uri="{FF2B5EF4-FFF2-40B4-BE49-F238E27FC236}">
                  <a16:creationId xmlns:a16="http://schemas.microsoft.com/office/drawing/2014/main" id="{83A43A2D-806D-BB99-AB99-A7992657F686}"/>
                </a:ext>
              </a:extLst>
            </p:cNvPr>
            <p:cNvSpPr/>
            <p:nvPr/>
          </p:nvSpPr>
          <p:spPr>
            <a:xfrm>
              <a:off x="2990218" y="3450816"/>
              <a:ext cx="340192" cy="121343"/>
            </a:xfrm>
            <a:prstGeom prst="round2SameRect">
              <a:avLst>
                <a:gd name="adj1" fmla="val 45737"/>
                <a:gd name="adj2" fmla="val 0"/>
              </a:avLst>
            </a:prstGeom>
            <a:noFill/>
            <a:ln w="19050" cap="rnd" cmpd="sng">
              <a:solidFill>
                <a:schemeClr val="bg1"/>
              </a:solidFill>
              <a:round/>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5075" tIns="65075" rIns="65075" bIns="65075"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85"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6" name="Group 5">
            <a:extLst>
              <a:ext uri="{FF2B5EF4-FFF2-40B4-BE49-F238E27FC236}">
                <a16:creationId xmlns:a16="http://schemas.microsoft.com/office/drawing/2014/main" id="{CA9E3C04-1A9B-8B2C-198A-FE3EEAD89F6F}"/>
              </a:ext>
            </a:extLst>
          </p:cNvPr>
          <p:cNvGrpSpPr/>
          <p:nvPr/>
        </p:nvGrpSpPr>
        <p:grpSpPr>
          <a:xfrm>
            <a:off x="4859666" y="2920739"/>
            <a:ext cx="378905" cy="378905"/>
            <a:chOff x="8119695" y="1189650"/>
            <a:chExt cx="360000" cy="360000"/>
          </a:xfrm>
        </p:grpSpPr>
        <p:sp>
          <p:nvSpPr>
            <p:cNvPr id="17" name="Freeform: Shape 16">
              <a:extLst>
                <a:ext uri="{FF2B5EF4-FFF2-40B4-BE49-F238E27FC236}">
                  <a16:creationId xmlns:a16="http://schemas.microsoft.com/office/drawing/2014/main" id="{F3BD45D5-136C-8206-1B29-93676F586D71}"/>
                </a:ext>
              </a:extLst>
            </p:cNvPr>
            <p:cNvSpPr/>
            <p:nvPr/>
          </p:nvSpPr>
          <p:spPr>
            <a:xfrm>
              <a:off x="8254695" y="1249950"/>
              <a:ext cx="65250" cy="57600"/>
            </a:xfrm>
            <a:custGeom>
              <a:avLst/>
              <a:gdLst>
                <a:gd name="connsiteX0" fmla="*/ 0 w 65250"/>
                <a:gd name="connsiteY0" fmla="*/ 0 h 57600"/>
                <a:gd name="connsiteX1" fmla="*/ 65250 w 65250"/>
                <a:gd name="connsiteY1" fmla="*/ 57600 h 57600"/>
              </a:gdLst>
              <a:ahLst/>
              <a:cxnLst>
                <a:cxn ang="0">
                  <a:pos x="connsiteX0" y="connsiteY0"/>
                </a:cxn>
                <a:cxn ang="0">
                  <a:pos x="connsiteX1" y="connsiteY1"/>
                </a:cxn>
              </a:cxnLst>
              <a:rect l="l" t="t" r="r" b="b"/>
              <a:pathLst>
                <a:path w="65250" h="57600">
                  <a:moveTo>
                    <a:pt x="0" y="0"/>
                  </a:moveTo>
                  <a:lnTo>
                    <a:pt x="65250" y="57600"/>
                  </a:lnTo>
                </a:path>
              </a:pathLst>
            </a:custGeom>
            <a:noFill/>
            <a:ln w="1905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5075" tIns="65075" rIns="65075" bIns="65075"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85"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8" name="Freeform: Shape 17">
              <a:extLst>
                <a:ext uri="{FF2B5EF4-FFF2-40B4-BE49-F238E27FC236}">
                  <a16:creationId xmlns:a16="http://schemas.microsoft.com/office/drawing/2014/main" id="{A56094AE-E1CB-C3E2-D7D2-C38BFE80106C}"/>
                </a:ext>
              </a:extLst>
            </p:cNvPr>
            <p:cNvSpPr/>
            <p:nvPr/>
          </p:nvSpPr>
          <p:spPr>
            <a:xfrm>
              <a:off x="8254695" y="1435350"/>
              <a:ext cx="65250" cy="57150"/>
            </a:xfrm>
            <a:custGeom>
              <a:avLst/>
              <a:gdLst>
                <a:gd name="connsiteX0" fmla="*/ 65250 w 65250"/>
                <a:gd name="connsiteY0" fmla="*/ 0 h 57150"/>
                <a:gd name="connsiteX1" fmla="*/ 0 w 65250"/>
                <a:gd name="connsiteY1" fmla="*/ 57150 h 57150"/>
              </a:gdLst>
              <a:ahLst/>
              <a:cxnLst>
                <a:cxn ang="0">
                  <a:pos x="connsiteX0" y="connsiteY0"/>
                </a:cxn>
                <a:cxn ang="0">
                  <a:pos x="connsiteX1" y="connsiteY1"/>
                </a:cxn>
              </a:cxnLst>
              <a:rect l="l" t="t" r="r" b="b"/>
              <a:pathLst>
                <a:path w="65250" h="57150">
                  <a:moveTo>
                    <a:pt x="65250" y="0"/>
                  </a:moveTo>
                  <a:lnTo>
                    <a:pt x="0" y="57150"/>
                  </a:lnTo>
                </a:path>
              </a:pathLst>
            </a:custGeom>
            <a:noFill/>
            <a:ln w="1905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5075" tIns="65075" rIns="65075" bIns="65075"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85"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20" name="Freeform: Shape 19">
              <a:extLst>
                <a:ext uri="{FF2B5EF4-FFF2-40B4-BE49-F238E27FC236}">
                  <a16:creationId xmlns:a16="http://schemas.microsoft.com/office/drawing/2014/main" id="{59438FEB-531C-19B4-785E-8E337D4FF4AD}"/>
                </a:ext>
              </a:extLst>
            </p:cNvPr>
            <p:cNvSpPr/>
            <p:nvPr/>
          </p:nvSpPr>
          <p:spPr>
            <a:xfrm>
              <a:off x="8119695" y="1189650"/>
              <a:ext cx="135000" cy="135000"/>
            </a:xfrm>
            <a:custGeom>
              <a:avLst/>
              <a:gdLst>
                <a:gd name="connsiteX0" fmla="*/ 121500 w 135000"/>
                <a:gd name="connsiteY0" fmla="*/ 135000 h 135000"/>
                <a:gd name="connsiteX1" fmla="*/ 13500 w 135000"/>
                <a:gd name="connsiteY1" fmla="*/ 135000 h 135000"/>
                <a:gd name="connsiteX2" fmla="*/ 0 w 135000"/>
                <a:gd name="connsiteY2" fmla="*/ 121500 h 135000"/>
                <a:gd name="connsiteX3" fmla="*/ 0 w 135000"/>
                <a:gd name="connsiteY3" fmla="*/ 13500 h 135000"/>
                <a:gd name="connsiteX4" fmla="*/ 13500 w 135000"/>
                <a:gd name="connsiteY4" fmla="*/ 0 h 135000"/>
                <a:gd name="connsiteX5" fmla="*/ 121500 w 135000"/>
                <a:gd name="connsiteY5" fmla="*/ 0 h 135000"/>
                <a:gd name="connsiteX6" fmla="*/ 135000 w 135000"/>
                <a:gd name="connsiteY6" fmla="*/ 13500 h 135000"/>
                <a:gd name="connsiteX7" fmla="*/ 135000 w 135000"/>
                <a:gd name="connsiteY7" fmla="*/ 121500 h 135000"/>
                <a:gd name="connsiteX8" fmla="*/ 121500 w 135000"/>
                <a:gd name="connsiteY8" fmla="*/ 135000 h 1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00" h="135000">
                  <a:moveTo>
                    <a:pt x="121500" y="135000"/>
                  </a:moveTo>
                  <a:lnTo>
                    <a:pt x="13500" y="135000"/>
                  </a:lnTo>
                  <a:cubicBezTo>
                    <a:pt x="6300" y="135000"/>
                    <a:pt x="0" y="129150"/>
                    <a:pt x="0" y="121500"/>
                  </a:cubicBezTo>
                  <a:lnTo>
                    <a:pt x="0" y="13500"/>
                  </a:lnTo>
                  <a:cubicBezTo>
                    <a:pt x="0" y="6300"/>
                    <a:pt x="6300" y="0"/>
                    <a:pt x="13500" y="0"/>
                  </a:cubicBezTo>
                  <a:lnTo>
                    <a:pt x="121500" y="0"/>
                  </a:lnTo>
                  <a:cubicBezTo>
                    <a:pt x="129150" y="0"/>
                    <a:pt x="135000" y="6300"/>
                    <a:pt x="135000" y="13500"/>
                  </a:cubicBezTo>
                  <a:lnTo>
                    <a:pt x="135000" y="121500"/>
                  </a:lnTo>
                  <a:cubicBezTo>
                    <a:pt x="135000" y="129150"/>
                    <a:pt x="129150" y="135000"/>
                    <a:pt x="121500" y="135000"/>
                  </a:cubicBezTo>
                  <a:close/>
                </a:path>
              </a:pathLst>
            </a:custGeom>
            <a:noFill/>
            <a:ln w="1905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5075" tIns="65075" rIns="65075" bIns="65075"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85"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1" name="Freeform: Shape 30">
              <a:extLst>
                <a:ext uri="{FF2B5EF4-FFF2-40B4-BE49-F238E27FC236}">
                  <a16:creationId xmlns:a16="http://schemas.microsoft.com/office/drawing/2014/main" id="{3321DDDE-D6CC-8EB3-03A6-68D0DBC65585}"/>
                </a:ext>
              </a:extLst>
            </p:cNvPr>
            <p:cNvSpPr/>
            <p:nvPr/>
          </p:nvSpPr>
          <p:spPr>
            <a:xfrm>
              <a:off x="8119695" y="1414650"/>
              <a:ext cx="135000" cy="135000"/>
            </a:xfrm>
            <a:custGeom>
              <a:avLst/>
              <a:gdLst>
                <a:gd name="connsiteX0" fmla="*/ 121500 w 135000"/>
                <a:gd name="connsiteY0" fmla="*/ 135000 h 135000"/>
                <a:gd name="connsiteX1" fmla="*/ 13500 w 135000"/>
                <a:gd name="connsiteY1" fmla="*/ 135000 h 135000"/>
                <a:gd name="connsiteX2" fmla="*/ 0 w 135000"/>
                <a:gd name="connsiteY2" fmla="*/ 121500 h 135000"/>
                <a:gd name="connsiteX3" fmla="*/ 0 w 135000"/>
                <a:gd name="connsiteY3" fmla="*/ 13500 h 135000"/>
                <a:gd name="connsiteX4" fmla="*/ 13500 w 135000"/>
                <a:gd name="connsiteY4" fmla="*/ 0 h 135000"/>
                <a:gd name="connsiteX5" fmla="*/ 121500 w 135000"/>
                <a:gd name="connsiteY5" fmla="*/ 0 h 135000"/>
                <a:gd name="connsiteX6" fmla="*/ 135000 w 135000"/>
                <a:gd name="connsiteY6" fmla="*/ 13500 h 135000"/>
                <a:gd name="connsiteX7" fmla="*/ 135000 w 135000"/>
                <a:gd name="connsiteY7" fmla="*/ 121500 h 135000"/>
                <a:gd name="connsiteX8" fmla="*/ 121500 w 135000"/>
                <a:gd name="connsiteY8" fmla="*/ 135000 h 1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00" h="135000">
                  <a:moveTo>
                    <a:pt x="121500" y="135000"/>
                  </a:moveTo>
                  <a:lnTo>
                    <a:pt x="13500" y="135000"/>
                  </a:lnTo>
                  <a:cubicBezTo>
                    <a:pt x="6300" y="135000"/>
                    <a:pt x="0" y="129150"/>
                    <a:pt x="0" y="121500"/>
                  </a:cubicBezTo>
                  <a:lnTo>
                    <a:pt x="0" y="13500"/>
                  </a:lnTo>
                  <a:cubicBezTo>
                    <a:pt x="0" y="5850"/>
                    <a:pt x="6300" y="0"/>
                    <a:pt x="13500" y="0"/>
                  </a:cubicBezTo>
                  <a:lnTo>
                    <a:pt x="121500" y="0"/>
                  </a:lnTo>
                  <a:cubicBezTo>
                    <a:pt x="129150" y="0"/>
                    <a:pt x="135000" y="5850"/>
                    <a:pt x="135000" y="13500"/>
                  </a:cubicBezTo>
                  <a:lnTo>
                    <a:pt x="135000" y="121500"/>
                  </a:lnTo>
                  <a:cubicBezTo>
                    <a:pt x="135000" y="129150"/>
                    <a:pt x="129150" y="135000"/>
                    <a:pt x="121500" y="135000"/>
                  </a:cubicBezTo>
                  <a:close/>
                </a:path>
              </a:pathLst>
            </a:custGeom>
            <a:noFill/>
            <a:ln w="1905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5075" tIns="65075" rIns="65075" bIns="65075"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85"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2" name="Freeform: Shape 31">
              <a:extLst>
                <a:ext uri="{FF2B5EF4-FFF2-40B4-BE49-F238E27FC236}">
                  <a16:creationId xmlns:a16="http://schemas.microsoft.com/office/drawing/2014/main" id="{313D253B-9AE9-A8FC-A683-7F0066F99C71}"/>
                </a:ext>
              </a:extLst>
            </p:cNvPr>
            <p:cNvSpPr/>
            <p:nvPr/>
          </p:nvSpPr>
          <p:spPr>
            <a:xfrm>
              <a:off x="8187195" y="1324650"/>
              <a:ext cx="4500" cy="85949"/>
            </a:xfrm>
            <a:custGeom>
              <a:avLst/>
              <a:gdLst>
                <a:gd name="connsiteX0" fmla="*/ 0 w 4500"/>
                <a:gd name="connsiteY0" fmla="*/ 0 h 85949"/>
                <a:gd name="connsiteX1" fmla="*/ 0 w 4500"/>
                <a:gd name="connsiteY1" fmla="*/ 85950 h 85949"/>
              </a:gdLst>
              <a:ahLst/>
              <a:cxnLst>
                <a:cxn ang="0">
                  <a:pos x="connsiteX0" y="connsiteY0"/>
                </a:cxn>
                <a:cxn ang="0">
                  <a:pos x="connsiteX1" y="connsiteY1"/>
                </a:cxn>
              </a:cxnLst>
              <a:rect l="l" t="t" r="r" b="b"/>
              <a:pathLst>
                <a:path w="4500" h="85949">
                  <a:moveTo>
                    <a:pt x="0" y="0"/>
                  </a:moveTo>
                  <a:lnTo>
                    <a:pt x="0" y="85950"/>
                  </a:lnTo>
                </a:path>
              </a:pathLst>
            </a:custGeom>
            <a:noFill/>
            <a:ln w="1905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5075" tIns="65075" rIns="65075" bIns="65075"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85"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3" name="Freeform: Shape 32">
              <a:extLst>
                <a:ext uri="{FF2B5EF4-FFF2-40B4-BE49-F238E27FC236}">
                  <a16:creationId xmlns:a16="http://schemas.microsoft.com/office/drawing/2014/main" id="{C0A57FB8-D375-062B-F163-98BE75DF6EDE}"/>
                </a:ext>
              </a:extLst>
            </p:cNvPr>
            <p:cNvSpPr/>
            <p:nvPr/>
          </p:nvSpPr>
          <p:spPr>
            <a:xfrm>
              <a:off x="8299695" y="1279650"/>
              <a:ext cx="180000" cy="180000"/>
            </a:xfrm>
            <a:custGeom>
              <a:avLst/>
              <a:gdLst>
                <a:gd name="connsiteX0" fmla="*/ 180000 w 180000"/>
                <a:gd name="connsiteY0" fmla="*/ 90000 h 180000"/>
                <a:gd name="connsiteX1" fmla="*/ 90000 w 180000"/>
                <a:gd name="connsiteY1" fmla="*/ 180000 h 180000"/>
                <a:gd name="connsiteX2" fmla="*/ 0 w 180000"/>
                <a:gd name="connsiteY2" fmla="*/ 90000 h 180000"/>
                <a:gd name="connsiteX3" fmla="*/ 90000 w 180000"/>
                <a:gd name="connsiteY3" fmla="*/ 0 h 180000"/>
                <a:gd name="connsiteX4" fmla="*/ 180000 w 180000"/>
                <a:gd name="connsiteY4" fmla="*/ 90000 h 1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000" h="180000">
                  <a:moveTo>
                    <a:pt x="180000" y="90000"/>
                  </a:moveTo>
                  <a:cubicBezTo>
                    <a:pt x="180000" y="139706"/>
                    <a:pt x="139706" y="180000"/>
                    <a:pt x="90000" y="180000"/>
                  </a:cubicBezTo>
                  <a:cubicBezTo>
                    <a:pt x="40294" y="180000"/>
                    <a:pt x="0" y="139706"/>
                    <a:pt x="0" y="90000"/>
                  </a:cubicBezTo>
                  <a:cubicBezTo>
                    <a:pt x="0" y="40294"/>
                    <a:pt x="40294" y="0"/>
                    <a:pt x="90000" y="0"/>
                  </a:cubicBezTo>
                  <a:cubicBezTo>
                    <a:pt x="139706" y="0"/>
                    <a:pt x="180000" y="40294"/>
                    <a:pt x="180000" y="90000"/>
                  </a:cubicBezTo>
                  <a:close/>
                </a:path>
              </a:pathLst>
            </a:custGeom>
            <a:noFill/>
            <a:ln w="1905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5075" tIns="65075" rIns="65075" bIns="65075" numCol="1" spcCol="0" rtlCol="0" fromWordArt="0" anchor="t"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85"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2" name="Group 1">
            <a:extLst>
              <a:ext uri="{FF2B5EF4-FFF2-40B4-BE49-F238E27FC236}">
                <a16:creationId xmlns:a16="http://schemas.microsoft.com/office/drawing/2014/main" id="{C5D32DFF-BA25-28B0-A494-651E70D9EAEE}"/>
              </a:ext>
            </a:extLst>
          </p:cNvPr>
          <p:cNvGrpSpPr/>
          <p:nvPr/>
        </p:nvGrpSpPr>
        <p:grpSpPr>
          <a:xfrm>
            <a:off x="3785313" y="2117124"/>
            <a:ext cx="353663" cy="390602"/>
            <a:chOff x="3322427" y="2511044"/>
            <a:chExt cx="391301" cy="432171"/>
          </a:xfrm>
        </p:grpSpPr>
        <p:sp>
          <p:nvSpPr>
            <p:cNvPr id="39" name="Rectangle: Top Corners Snipped 38">
              <a:extLst>
                <a:ext uri="{FF2B5EF4-FFF2-40B4-BE49-F238E27FC236}">
                  <a16:creationId xmlns:a16="http://schemas.microsoft.com/office/drawing/2014/main" id="{AE32650E-FF4C-135B-73D7-BFA5F92174B9}"/>
                </a:ext>
              </a:extLst>
            </p:cNvPr>
            <p:cNvSpPr/>
            <p:nvPr/>
          </p:nvSpPr>
          <p:spPr>
            <a:xfrm rot="16200000">
              <a:off x="3294845" y="2724761"/>
              <a:ext cx="97177" cy="42013"/>
            </a:xfrm>
            <a:prstGeom prst="snip2SameRect">
              <a:avLst/>
            </a:prstGeom>
            <a:noFill/>
            <a:ln w="1905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645" tIns="41322" rIns="82645" bIns="4132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0" name="Rectangle: Top Corners Snipped 39">
              <a:extLst>
                <a:ext uri="{FF2B5EF4-FFF2-40B4-BE49-F238E27FC236}">
                  <a16:creationId xmlns:a16="http://schemas.microsoft.com/office/drawing/2014/main" id="{136A8FD6-1C03-C6CF-5223-D055FB594A95}"/>
                </a:ext>
              </a:extLst>
            </p:cNvPr>
            <p:cNvSpPr/>
            <p:nvPr/>
          </p:nvSpPr>
          <p:spPr>
            <a:xfrm rot="5400000" flipH="1">
              <a:off x="3644133" y="2724761"/>
              <a:ext cx="97177" cy="42013"/>
            </a:xfrm>
            <a:prstGeom prst="snip2SameRect">
              <a:avLst/>
            </a:prstGeom>
            <a:noFill/>
            <a:ln w="1905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645" tIns="41322" rIns="82645" bIns="4132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1" name="Oval 40">
              <a:extLst>
                <a:ext uri="{FF2B5EF4-FFF2-40B4-BE49-F238E27FC236}">
                  <a16:creationId xmlns:a16="http://schemas.microsoft.com/office/drawing/2014/main" id="{30C70574-9D58-0C8F-1A90-802D847A68C0}"/>
                </a:ext>
              </a:extLst>
            </p:cNvPr>
            <p:cNvSpPr/>
            <p:nvPr/>
          </p:nvSpPr>
          <p:spPr>
            <a:xfrm>
              <a:off x="3493699" y="2511044"/>
              <a:ext cx="48806" cy="48806"/>
            </a:xfrm>
            <a:prstGeom prst="ellipse">
              <a:avLst/>
            </a:prstGeom>
            <a:noFill/>
            <a:ln w="1905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645" tIns="41322" rIns="82645" bIns="4132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42" name="Straight Connector 41">
              <a:extLst>
                <a:ext uri="{FF2B5EF4-FFF2-40B4-BE49-F238E27FC236}">
                  <a16:creationId xmlns:a16="http://schemas.microsoft.com/office/drawing/2014/main" id="{ED4CE444-F10A-198B-CF00-8018E19D4FCA}"/>
                </a:ext>
              </a:extLst>
            </p:cNvPr>
            <p:cNvCxnSpPr>
              <a:cxnSpLocks/>
              <a:stCxn id="41" idx="4"/>
            </p:cNvCxnSpPr>
            <p:nvPr/>
          </p:nvCxnSpPr>
          <p:spPr>
            <a:xfrm>
              <a:off x="3518102" y="2559850"/>
              <a:ext cx="0" cy="56190"/>
            </a:xfrm>
            <a:prstGeom prst="line">
              <a:avLst/>
            </a:prstGeom>
            <a:noFill/>
            <a:ln w="1905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cxnSp>
        <p:sp>
          <p:nvSpPr>
            <p:cNvPr id="43" name="Freeform: Shape 42">
              <a:extLst>
                <a:ext uri="{FF2B5EF4-FFF2-40B4-BE49-F238E27FC236}">
                  <a16:creationId xmlns:a16="http://schemas.microsoft.com/office/drawing/2014/main" id="{3C66AE93-C3EA-5986-4099-1FD3BE8B6DAD}"/>
                </a:ext>
              </a:extLst>
            </p:cNvPr>
            <p:cNvSpPr/>
            <p:nvPr/>
          </p:nvSpPr>
          <p:spPr>
            <a:xfrm rot="10800000">
              <a:off x="3362840" y="2616486"/>
              <a:ext cx="309832" cy="326729"/>
            </a:xfrm>
            <a:custGeom>
              <a:avLst/>
              <a:gdLst>
                <a:gd name="connsiteX0" fmla="*/ 1260352 w 1498542"/>
                <a:gd name="connsiteY0" fmla="*/ 1799672 h 1799672"/>
                <a:gd name="connsiteX1" fmla="*/ 238190 w 1498542"/>
                <a:gd name="connsiteY1" fmla="*/ 1799672 h 1799672"/>
                <a:gd name="connsiteX2" fmla="*/ 0 w 1498542"/>
                <a:gd name="connsiteY2" fmla="*/ 1561482 h 1799672"/>
                <a:gd name="connsiteX3" fmla="*/ 0 w 1498542"/>
                <a:gd name="connsiteY3" fmla="*/ 608750 h 1799672"/>
                <a:gd name="connsiteX4" fmla="*/ 238190 w 1498542"/>
                <a:gd name="connsiteY4" fmla="*/ 370560 h 1799672"/>
                <a:gd name="connsiteX5" fmla="*/ 344607 w 1498542"/>
                <a:gd name="connsiteY5" fmla="*/ 370560 h 1799672"/>
                <a:gd name="connsiteX6" fmla="*/ 344607 w 1498542"/>
                <a:gd name="connsiteY6" fmla="*/ 0 h 1799672"/>
                <a:gd name="connsiteX7" fmla="*/ 726285 w 1498542"/>
                <a:gd name="connsiteY7" fmla="*/ 370560 h 1799672"/>
                <a:gd name="connsiteX8" fmla="*/ 1260352 w 1498542"/>
                <a:gd name="connsiteY8" fmla="*/ 370560 h 1799672"/>
                <a:gd name="connsiteX9" fmla="*/ 1498542 w 1498542"/>
                <a:gd name="connsiteY9" fmla="*/ 608750 h 1799672"/>
                <a:gd name="connsiteX10" fmla="*/ 1498542 w 1498542"/>
                <a:gd name="connsiteY10" fmla="*/ 1561482 h 1799672"/>
                <a:gd name="connsiteX11" fmla="*/ 1260352 w 1498542"/>
                <a:gd name="connsiteY11" fmla="*/ 1799672 h 1799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98542" h="1799672">
                  <a:moveTo>
                    <a:pt x="1260352" y="1799672"/>
                  </a:moveTo>
                  <a:lnTo>
                    <a:pt x="238190" y="1799672"/>
                  </a:lnTo>
                  <a:cubicBezTo>
                    <a:pt x="106641" y="1799672"/>
                    <a:pt x="0" y="1693031"/>
                    <a:pt x="0" y="1561482"/>
                  </a:cubicBezTo>
                  <a:lnTo>
                    <a:pt x="0" y="608750"/>
                  </a:lnTo>
                  <a:cubicBezTo>
                    <a:pt x="0" y="477201"/>
                    <a:pt x="106641" y="370560"/>
                    <a:pt x="238190" y="370560"/>
                  </a:cubicBezTo>
                  <a:lnTo>
                    <a:pt x="344607" y="370560"/>
                  </a:lnTo>
                  <a:lnTo>
                    <a:pt x="344607" y="0"/>
                  </a:lnTo>
                  <a:lnTo>
                    <a:pt x="726285" y="370560"/>
                  </a:lnTo>
                  <a:lnTo>
                    <a:pt x="1260352" y="370560"/>
                  </a:lnTo>
                  <a:cubicBezTo>
                    <a:pt x="1391901" y="370560"/>
                    <a:pt x="1498542" y="477201"/>
                    <a:pt x="1498542" y="608750"/>
                  </a:cubicBezTo>
                  <a:lnTo>
                    <a:pt x="1498542" y="1561482"/>
                  </a:lnTo>
                  <a:cubicBezTo>
                    <a:pt x="1498542" y="1693031"/>
                    <a:pt x="1391901" y="1799672"/>
                    <a:pt x="1260352" y="1799672"/>
                  </a:cubicBezTo>
                  <a:close/>
                </a:path>
              </a:pathLst>
            </a:custGeom>
            <a:noFill/>
            <a:ln w="1905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44" name="Group 43">
              <a:extLst>
                <a:ext uri="{FF2B5EF4-FFF2-40B4-BE49-F238E27FC236}">
                  <a16:creationId xmlns:a16="http://schemas.microsoft.com/office/drawing/2014/main" id="{0B23E004-717C-75CE-96C3-FC7CFE1CD2BC}"/>
                </a:ext>
              </a:extLst>
            </p:cNvPr>
            <p:cNvGrpSpPr/>
            <p:nvPr/>
          </p:nvGrpSpPr>
          <p:grpSpPr>
            <a:xfrm>
              <a:off x="3413197" y="2731506"/>
              <a:ext cx="202610" cy="45719"/>
              <a:chOff x="3413197" y="2731506"/>
              <a:chExt cx="202610" cy="45719"/>
            </a:xfrm>
          </p:grpSpPr>
          <p:sp>
            <p:nvSpPr>
              <p:cNvPr id="45" name="Oval 44">
                <a:extLst>
                  <a:ext uri="{FF2B5EF4-FFF2-40B4-BE49-F238E27FC236}">
                    <a16:creationId xmlns:a16="http://schemas.microsoft.com/office/drawing/2014/main" id="{A882D3CF-18B9-1D38-6002-8F94E3B0336E}"/>
                  </a:ext>
                </a:extLst>
              </p:cNvPr>
              <p:cNvSpPr/>
              <p:nvPr/>
            </p:nvSpPr>
            <p:spPr>
              <a:xfrm>
                <a:off x="3570088" y="2731506"/>
                <a:ext cx="45719" cy="45719"/>
              </a:xfrm>
              <a:prstGeom prst="ellipse">
                <a:avLst/>
              </a:prstGeom>
              <a:solidFill>
                <a:schemeClr val="bg1"/>
              </a:solidFill>
              <a:ln w="19050">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645" tIns="41322" rIns="82645" bIns="4132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50" name="Oval 49">
                <a:extLst>
                  <a:ext uri="{FF2B5EF4-FFF2-40B4-BE49-F238E27FC236}">
                    <a16:creationId xmlns:a16="http://schemas.microsoft.com/office/drawing/2014/main" id="{44884AB9-3EFF-C7CD-DE45-8C8C152E03B1}"/>
                  </a:ext>
                </a:extLst>
              </p:cNvPr>
              <p:cNvSpPr/>
              <p:nvPr/>
            </p:nvSpPr>
            <p:spPr>
              <a:xfrm>
                <a:off x="3413197" y="2731506"/>
                <a:ext cx="45719" cy="45719"/>
              </a:xfrm>
              <a:prstGeom prst="ellipse">
                <a:avLst/>
              </a:prstGeom>
              <a:solidFill>
                <a:schemeClr val="bg1"/>
              </a:solidFill>
              <a:ln w="19050">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645" tIns="41322" rIns="82645" bIns="4132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5" name="Oval 64">
                <a:extLst>
                  <a:ext uri="{FF2B5EF4-FFF2-40B4-BE49-F238E27FC236}">
                    <a16:creationId xmlns:a16="http://schemas.microsoft.com/office/drawing/2014/main" id="{8DE7B022-D9C2-BDA5-614F-511C6689F9AE}"/>
                  </a:ext>
                </a:extLst>
              </p:cNvPr>
              <p:cNvSpPr/>
              <p:nvPr/>
            </p:nvSpPr>
            <p:spPr>
              <a:xfrm>
                <a:off x="3491643" y="2731506"/>
                <a:ext cx="45719" cy="45719"/>
              </a:xfrm>
              <a:prstGeom prst="ellipse">
                <a:avLst/>
              </a:prstGeom>
              <a:solidFill>
                <a:schemeClr val="bg1"/>
              </a:solidFill>
              <a:ln w="19050">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645" tIns="41322" rIns="82645" bIns="4132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FFFFFF"/>
                  </a:solidFill>
                  <a:effectLst/>
                  <a:uLnTx/>
                  <a:uFillTx/>
                  <a:latin typeface="Nokia Pure Text Light"/>
                  <a:ea typeface="+mn-ea"/>
                  <a:cs typeface="+mn-cs"/>
                </a:endParaRPr>
              </a:p>
            </p:txBody>
          </p:sp>
        </p:grpSp>
      </p:grpSp>
      <p:sp>
        <p:nvSpPr>
          <p:cNvPr id="66" name="Text Box 112">
            <a:extLst>
              <a:ext uri="{FF2B5EF4-FFF2-40B4-BE49-F238E27FC236}">
                <a16:creationId xmlns:a16="http://schemas.microsoft.com/office/drawing/2014/main" id="{AD5F92F9-018A-D021-7260-3F87C1C40F63}"/>
              </a:ext>
            </a:extLst>
          </p:cNvPr>
          <p:cNvSpPr txBox="1">
            <a:spLocks noChangeArrowheads="1"/>
          </p:cNvSpPr>
          <p:nvPr/>
        </p:nvSpPr>
        <p:spPr bwMode="auto">
          <a:xfrm>
            <a:off x="1805887" y="1896656"/>
            <a:ext cx="767438" cy="139141"/>
          </a:xfrm>
          <a:prstGeom prst="rect">
            <a:avLst/>
          </a:prstGeom>
          <a:noFill/>
          <a:ln w="9525">
            <a:noFill/>
            <a:miter lim="800000"/>
            <a:headEnd/>
            <a:tailEnd/>
          </a:ln>
        </p:spPr>
        <p:txBody>
          <a:bodyPr wrap="square" lIns="32537" tIns="0" rIns="32537" bIns="0">
            <a:spAutoFit/>
          </a:bodyPr>
          <a:lstStyle/>
          <a:p>
            <a:pPr marL="0" marR="0" lvl="0" indent="0" algn="ctr" defTabSz="619734" rtl="0" eaLnBrk="1" fontAlgn="base" latinLnBrk="0" hangingPunct="1">
              <a:lnSpc>
                <a:spcPct val="100000"/>
              </a:lnSpc>
              <a:spcBef>
                <a:spcPts val="0"/>
              </a:spcBef>
              <a:spcAft>
                <a:spcPts val="1085"/>
              </a:spcAft>
              <a:buClrTx/>
              <a:buSzTx/>
              <a:buFontTx/>
              <a:buNone/>
              <a:tabLst/>
              <a:defRPr/>
            </a:pPr>
            <a:r>
              <a:rPr kumimoji="0" lang="en-US" sz="904"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Operator</a:t>
            </a:r>
          </a:p>
        </p:txBody>
      </p:sp>
      <p:grpSp>
        <p:nvGrpSpPr>
          <p:cNvPr id="89" name="Group 88">
            <a:extLst>
              <a:ext uri="{FF2B5EF4-FFF2-40B4-BE49-F238E27FC236}">
                <a16:creationId xmlns:a16="http://schemas.microsoft.com/office/drawing/2014/main" id="{ACBBD24E-2378-EA6E-46B9-5D183224E918}"/>
              </a:ext>
            </a:extLst>
          </p:cNvPr>
          <p:cNvGrpSpPr/>
          <p:nvPr/>
        </p:nvGrpSpPr>
        <p:grpSpPr>
          <a:xfrm>
            <a:off x="1743301" y="3825806"/>
            <a:ext cx="835763" cy="531896"/>
            <a:chOff x="1628266" y="3811874"/>
            <a:chExt cx="1043235" cy="663936"/>
          </a:xfrm>
        </p:grpSpPr>
        <p:sp>
          <p:nvSpPr>
            <p:cNvPr id="68" name="Freeform: Shape 67">
              <a:extLst>
                <a:ext uri="{FF2B5EF4-FFF2-40B4-BE49-F238E27FC236}">
                  <a16:creationId xmlns:a16="http://schemas.microsoft.com/office/drawing/2014/main" id="{55A8A42D-A5EB-F5F7-1D2B-2B1068593120}"/>
                </a:ext>
              </a:extLst>
            </p:cNvPr>
            <p:cNvSpPr/>
            <p:nvPr/>
          </p:nvSpPr>
          <p:spPr>
            <a:xfrm>
              <a:off x="1628266" y="3811874"/>
              <a:ext cx="1043235" cy="663936"/>
            </a:xfrm>
            <a:custGeom>
              <a:avLst/>
              <a:gdLst>
                <a:gd name="connsiteX0" fmla="*/ 155 w 360126"/>
                <a:gd name="connsiteY0" fmla="*/ 163493 h 229192"/>
                <a:gd name="connsiteX1" fmla="*/ 73055 w 360126"/>
                <a:gd name="connsiteY1" fmla="*/ 229193 h 229192"/>
                <a:gd name="connsiteX2" fmla="*/ 266105 w 360126"/>
                <a:gd name="connsiteY2" fmla="*/ 229193 h 229192"/>
                <a:gd name="connsiteX3" fmla="*/ 346205 w 360126"/>
                <a:gd name="connsiteY3" fmla="*/ 186443 h 229192"/>
                <a:gd name="connsiteX4" fmla="*/ 283655 w 360126"/>
                <a:gd name="connsiteY4" fmla="*/ 47843 h 229192"/>
                <a:gd name="connsiteX5" fmla="*/ 259355 w 360126"/>
                <a:gd name="connsiteY5" fmla="*/ 47843 h 229192"/>
                <a:gd name="connsiteX6" fmla="*/ 250355 w 360126"/>
                <a:gd name="connsiteY6" fmla="*/ 48743 h 229192"/>
                <a:gd name="connsiteX7" fmla="*/ 233705 w 360126"/>
                <a:gd name="connsiteY7" fmla="*/ 39743 h 229192"/>
                <a:gd name="connsiteX8" fmla="*/ 155855 w 360126"/>
                <a:gd name="connsiteY8" fmla="*/ 593 h 229192"/>
                <a:gd name="connsiteX9" fmla="*/ 87905 w 360126"/>
                <a:gd name="connsiteY9" fmla="*/ 67643 h 229192"/>
                <a:gd name="connsiteX10" fmla="*/ 87905 w 360126"/>
                <a:gd name="connsiteY10" fmla="*/ 73493 h 229192"/>
                <a:gd name="connsiteX11" fmla="*/ 71255 w 360126"/>
                <a:gd name="connsiteY11" fmla="*/ 89693 h 229192"/>
                <a:gd name="connsiteX12" fmla="*/ 70355 w 360126"/>
                <a:gd name="connsiteY12" fmla="*/ 89693 h 229192"/>
                <a:gd name="connsiteX13" fmla="*/ 155 w 360126"/>
                <a:gd name="connsiteY13" fmla="*/ 163493 h 22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26" h="229192">
                  <a:moveTo>
                    <a:pt x="155" y="163493"/>
                  </a:moveTo>
                  <a:cubicBezTo>
                    <a:pt x="2855" y="199493"/>
                    <a:pt x="35255" y="229193"/>
                    <a:pt x="73055" y="229193"/>
                  </a:cubicBezTo>
                  <a:lnTo>
                    <a:pt x="266105" y="229193"/>
                  </a:lnTo>
                  <a:cubicBezTo>
                    <a:pt x="298055" y="229193"/>
                    <a:pt x="328655" y="212993"/>
                    <a:pt x="346205" y="186443"/>
                  </a:cubicBezTo>
                  <a:cubicBezTo>
                    <a:pt x="381305" y="134243"/>
                    <a:pt x="346205" y="57743"/>
                    <a:pt x="283655" y="47843"/>
                  </a:cubicBezTo>
                  <a:cubicBezTo>
                    <a:pt x="275105" y="46943"/>
                    <a:pt x="267905" y="46943"/>
                    <a:pt x="259355" y="47843"/>
                  </a:cubicBezTo>
                  <a:lnTo>
                    <a:pt x="250355" y="48743"/>
                  </a:lnTo>
                  <a:cubicBezTo>
                    <a:pt x="243605" y="49643"/>
                    <a:pt x="236855" y="46493"/>
                    <a:pt x="233705" y="39743"/>
                  </a:cubicBezTo>
                  <a:cubicBezTo>
                    <a:pt x="219305" y="13643"/>
                    <a:pt x="189605" y="-3457"/>
                    <a:pt x="155855" y="593"/>
                  </a:cubicBezTo>
                  <a:cubicBezTo>
                    <a:pt x="120755" y="4643"/>
                    <a:pt x="87905" y="32993"/>
                    <a:pt x="87905" y="67643"/>
                  </a:cubicBezTo>
                  <a:lnTo>
                    <a:pt x="87905" y="73493"/>
                  </a:lnTo>
                  <a:cubicBezTo>
                    <a:pt x="87905" y="82493"/>
                    <a:pt x="80255" y="89693"/>
                    <a:pt x="71255" y="89693"/>
                  </a:cubicBezTo>
                  <a:lnTo>
                    <a:pt x="70355" y="89693"/>
                  </a:lnTo>
                  <a:cubicBezTo>
                    <a:pt x="30305" y="89693"/>
                    <a:pt x="-2545" y="123443"/>
                    <a:pt x="155" y="163493"/>
                  </a:cubicBezTo>
                  <a:close/>
                </a:path>
              </a:pathLst>
            </a:custGeom>
            <a:noFill/>
            <a:ln w="19050" cap="flat">
              <a:solidFill>
                <a:schemeClr val="bg1"/>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531" b="0" i="0" u="none" strike="noStrike" kern="1200" cap="none" spc="0" normalizeH="0" baseline="0" noProof="0">
                <a:ln>
                  <a:noFill/>
                </a:ln>
                <a:solidFill>
                  <a:srgbClr val="CCCCCC"/>
                </a:solidFill>
                <a:effectLst/>
                <a:uLnTx/>
                <a:uFillTx/>
                <a:latin typeface="Nokia Pure Text Light"/>
                <a:ea typeface="+mn-ea"/>
                <a:cs typeface="+mn-cs"/>
              </a:endParaRPr>
            </a:p>
          </p:txBody>
        </p:sp>
        <p:grpSp>
          <p:nvGrpSpPr>
            <p:cNvPr id="75" name="Graphic 70">
              <a:extLst>
                <a:ext uri="{FF2B5EF4-FFF2-40B4-BE49-F238E27FC236}">
                  <a16:creationId xmlns:a16="http://schemas.microsoft.com/office/drawing/2014/main" id="{7E747B46-34E9-D3D0-0D75-FD668365169B}"/>
                </a:ext>
              </a:extLst>
            </p:cNvPr>
            <p:cNvGrpSpPr/>
            <p:nvPr/>
          </p:nvGrpSpPr>
          <p:grpSpPr>
            <a:xfrm>
              <a:off x="2008190" y="4056936"/>
              <a:ext cx="299905" cy="300656"/>
              <a:chOff x="2008190" y="4056936"/>
              <a:chExt cx="299905" cy="300656"/>
            </a:xfrm>
            <a:noFill/>
          </p:grpSpPr>
          <p:sp>
            <p:nvSpPr>
              <p:cNvPr id="76" name="Freeform: Shape 75">
                <a:extLst>
                  <a:ext uri="{FF2B5EF4-FFF2-40B4-BE49-F238E27FC236}">
                    <a16:creationId xmlns:a16="http://schemas.microsoft.com/office/drawing/2014/main" id="{CA93E3F1-4EAC-05AC-F0D1-58A7F3FB2C86}"/>
                  </a:ext>
                </a:extLst>
              </p:cNvPr>
              <p:cNvSpPr/>
              <p:nvPr/>
            </p:nvSpPr>
            <p:spPr>
              <a:xfrm>
                <a:off x="2008190" y="4244846"/>
                <a:ext cx="111242" cy="111994"/>
              </a:xfrm>
              <a:custGeom>
                <a:avLst/>
                <a:gdLst>
                  <a:gd name="connsiteX0" fmla="*/ 111243 w 111242"/>
                  <a:gd name="connsiteY0" fmla="*/ 0 h 111994"/>
                  <a:gd name="connsiteX1" fmla="*/ 0 w 111242"/>
                  <a:gd name="connsiteY1" fmla="*/ 111995 h 111994"/>
                </a:gdLst>
                <a:ahLst/>
                <a:cxnLst>
                  <a:cxn ang="0">
                    <a:pos x="connsiteX0" y="connsiteY0"/>
                  </a:cxn>
                  <a:cxn ang="0">
                    <a:pos x="connsiteX1" y="connsiteY1"/>
                  </a:cxn>
                </a:cxnLst>
                <a:rect l="l" t="t" r="r" b="b"/>
                <a:pathLst>
                  <a:path w="111242" h="111994">
                    <a:moveTo>
                      <a:pt x="111243" y="0"/>
                    </a:moveTo>
                    <a:lnTo>
                      <a:pt x="0" y="111995"/>
                    </a:lnTo>
                  </a:path>
                </a:pathLst>
              </a:custGeom>
              <a:noFill/>
              <a:ln w="19050" cap="rnd">
                <a:solidFill>
                  <a:schemeClr val="bg1"/>
                </a:solidFill>
                <a:prstDash val="solid"/>
                <a:round/>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77" name="Freeform: Shape 76">
                <a:extLst>
                  <a:ext uri="{FF2B5EF4-FFF2-40B4-BE49-F238E27FC236}">
                    <a16:creationId xmlns:a16="http://schemas.microsoft.com/office/drawing/2014/main" id="{BC386E9D-7738-8F08-27DB-8D6E5FF76195}"/>
                  </a:ext>
                </a:extLst>
              </p:cNvPr>
              <p:cNvSpPr/>
              <p:nvPr/>
            </p:nvSpPr>
            <p:spPr>
              <a:xfrm>
                <a:off x="2188209" y="4236954"/>
                <a:ext cx="111618" cy="110867"/>
              </a:xfrm>
              <a:custGeom>
                <a:avLst/>
                <a:gdLst>
                  <a:gd name="connsiteX0" fmla="*/ 111619 w 111618"/>
                  <a:gd name="connsiteY0" fmla="*/ 110867 h 110867"/>
                  <a:gd name="connsiteX1" fmla="*/ 0 w 111618"/>
                  <a:gd name="connsiteY1" fmla="*/ 0 h 110867"/>
                </a:gdLst>
                <a:ahLst/>
                <a:cxnLst>
                  <a:cxn ang="0">
                    <a:pos x="connsiteX0" y="connsiteY0"/>
                  </a:cxn>
                  <a:cxn ang="0">
                    <a:pos x="connsiteX1" y="connsiteY1"/>
                  </a:cxn>
                </a:cxnLst>
                <a:rect l="l" t="t" r="r" b="b"/>
                <a:pathLst>
                  <a:path w="111618" h="110867">
                    <a:moveTo>
                      <a:pt x="111619" y="110867"/>
                    </a:moveTo>
                    <a:lnTo>
                      <a:pt x="0" y="0"/>
                    </a:lnTo>
                  </a:path>
                </a:pathLst>
              </a:custGeom>
              <a:noFill/>
              <a:ln w="19050" cap="rnd">
                <a:solidFill>
                  <a:schemeClr val="bg1"/>
                </a:solidFill>
                <a:prstDash val="solid"/>
                <a:round/>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78" name="Freeform: Shape 77">
                <a:extLst>
                  <a:ext uri="{FF2B5EF4-FFF2-40B4-BE49-F238E27FC236}">
                    <a16:creationId xmlns:a16="http://schemas.microsoft.com/office/drawing/2014/main" id="{C2DD3745-0B9B-91DF-B5BC-A21F5F01215E}"/>
                  </a:ext>
                </a:extLst>
              </p:cNvPr>
              <p:cNvSpPr/>
              <p:nvPr/>
            </p:nvSpPr>
            <p:spPr>
              <a:xfrm>
                <a:off x="2197228" y="4056936"/>
                <a:ext cx="110867" cy="111618"/>
              </a:xfrm>
              <a:custGeom>
                <a:avLst/>
                <a:gdLst>
                  <a:gd name="connsiteX0" fmla="*/ 0 w 110867"/>
                  <a:gd name="connsiteY0" fmla="*/ 111619 h 111618"/>
                  <a:gd name="connsiteX1" fmla="*/ 110867 w 110867"/>
                  <a:gd name="connsiteY1" fmla="*/ 0 h 111618"/>
                </a:gdLst>
                <a:ahLst/>
                <a:cxnLst>
                  <a:cxn ang="0">
                    <a:pos x="connsiteX0" y="connsiteY0"/>
                  </a:cxn>
                  <a:cxn ang="0">
                    <a:pos x="connsiteX1" y="connsiteY1"/>
                  </a:cxn>
                </a:cxnLst>
                <a:rect l="l" t="t" r="r" b="b"/>
                <a:pathLst>
                  <a:path w="110867" h="111618">
                    <a:moveTo>
                      <a:pt x="0" y="111619"/>
                    </a:moveTo>
                    <a:lnTo>
                      <a:pt x="110867" y="0"/>
                    </a:lnTo>
                  </a:path>
                </a:pathLst>
              </a:custGeom>
              <a:noFill/>
              <a:ln w="19050" cap="rnd">
                <a:solidFill>
                  <a:schemeClr val="bg1"/>
                </a:solidFill>
                <a:prstDash val="solid"/>
                <a:round/>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79" name="Freeform: Shape 78">
                <a:extLst>
                  <a:ext uri="{FF2B5EF4-FFF2-40B4-BE49-F238E27FC236}">
                    <a16:creationId xmlns:a16="http://schemas.microsoft.com/office/drawing/2014/main" id="{5F72F9F0-B8FF-A5AB-F6EA-5B7D0A7B581A}"/>
                  </a:ext>
                </a:extLst>
              </p:cNvPr>
              <p:cNvSpPr/>
              <p:nvPr/>
            </p:nvSpPr>
            <p:spPr>
              <a:xfrm>
                <a:off x="2016459" y="4065580"/>
                <a:ext cx="111618" cy="111242"/>
              </a:xfrm>
              <a:custGeom>
                <a:avLst/>
                <a:gdLst>
                  <a:gd name="connsiteX0" fmla="*/ 0 w 111618"/>
                  <a:gd name="connsiteY0" fmla="*/ 0 h 111242"/>
                  <a:gd name="connsiteX1" fmla="*/ 111619 w 111618"/>
                  <a:gd name="connsiteY1" fmla="*/ 111243 h 111242"/>
                </a:gdLst>
                <a:ahLst/>
                <a:cxnLst>
                  <a:cxn ang="0">
                    <a:pos x="connsiteX0" y="connsiteY0"/>
                  </a:cxn>
                  <a:cxn ang="0">
                    <a:pos x="connsiteX1" y="connsiteY1"/>
                  </a:cxn>
                </a:cxnLst>
                <a:rect l="l" t="t" r="r" b="b"/>
                <a:pathLst>
                  <a:path w="111618" h="111242">
                    <a:moveTo>
                      <a:pt x="0" y="0"/>
                    </a:moveTo>
                    <a:lnTo>
                      <a:pt x="111619" y="111243"/>
                    </a:lnTo>
                  </a:path>
                </a:pathLst>
              </a:custGeom>
              <a:noFill/>
              <a:ln w="19050" cap="rnd">
                <a:solidFill>
                  <a:schemeClr val="bg1"/>
                </a:solidFill>
                <a:prstDash val="solid"/>
                <a:round/>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80" name="Freeform: Shape 79">
                <a:extLst>
                  <a:ext uri="{FF2B5EF4-FFF2-40B4-BE49-F238E27FC236}">
                    <a16:creationId xmlns:a16="http://schemas.microsoft.com/office/drawing/2014/main" id="{A42B28EE-4E2C-A32A-8E4A-EFBCEF60F062}"/>
                  </a:ext>
                </a:extLst>
              </p:cNvPr>
              <p:cNvSpPr/>
              <p:nvPr/>
            </p:nvSpPr>
            <p:spPr>
              <a:xfrm>
                <a:off x="2008190" y="4057311"/>
                <a:ext cx="52239" cy="51863"/>
              </a:xfrm>
              <a:custGeom>
                <a:avLst/>
                <a:gdLst>
                  <a:gd name="connsiteX0" fmla="*/ 0 w 52239"/>
                  <a:gd name="connsiteY0" fmla="*/ 51863 h 51863"/>
                  <a:gd name="connsiteX1" fmla="*/ 0 w 52239"/>
                  <a:gd name="connsiteY1" fmla="*/ 11650 h 51863"/>
                  <a:gd name="connsiteX2" fmla="*/ 11650 w 52239"/>
                  <a:gd name="connsiteY2" fmla="*/ 0 h 51863"/>
                  <a:gd name="connsiteX3" fmla="*/ 52239 w 52239"/>
                  <a:gd name="connsiteY3" fmla="*/ 0 h 51863"/>
                </a:gdLst>
                <a:ahLst/>
                <a:cxnLst>
                  <a:cxn ang="0">
                    <a:pos x="connsiteX0" y="connsiteY0"/>
                  </a:cxn>
                  <a:cxn ang="0">
                    <a:pos x="connsiteX1" y="connsiteY1"/>
                  </a:cxn>
                  <a:cxn ang="0">
                    <a:pos x="connsiteX2" y="connsiteY2"/>
                  </a:cxn>
                  <a:cxn ang="0">
                    <a:pos x="connsiteX3" y="connsiteY3"/>
                  </a:cxn>
                </a:cxnLst>
                <a:rect l="l" t="t" r="r" b="b"/>
                <a:pathLst>
                  <a:path w="52239" h="51863">
                    <a:moveTo>
                      <a:pt x="0" y="51863"/>
                    </a:moveTo>
                    <a:lnTo>
                      <a:pt x="0" y="11650"/>
                    </a:lnTo>
                    <a:cubicBezTo>
                      <a:pt x="0" y="4886"/>
                      <a:pt x="4886" y="376"/>
                      <a:pt x="11650" y="0"/>
                    </a:cubicBezTo>
                    <a:lnTo>
                      <a:pt x="52239" y="0"/>
                    </a:lnTo>
                  </a:path>
                </a:pathLst>
              </a:custGeom>
              <a:noFill/>
              <a:ln w="19050" cap="rnd">
                <a:solidFill>
                  <a:schemeClr val="bg1"/>
                </a:solidFill>
                <a:prstDash val="solid"/>
                <a:round/>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86" name="Freeform: Shape 85">
                <a:extLst>
                  <a:ext uri="{FF2B5EF4-FFF2-40B4-BE49-F238E27FC236}">
                    <a16:creationId xmlns:a16="http://schemas.microsoft.com/office/drawing/2014/main" id="{B9CCF666-DF6C-EC98-E264-FDCC4518F2DF}"/>
                  </a:ext>
                </a:extLst>
              </p:cNvPr>
              <p:cNvSpPr/>
              <p:nvPr/>
            </p:nvSpPr>
            <p:spPr>
              <a:xfrm>
                <a:off x="2076966" y="4237330"/>
                <a:ext cx="51863" cy="52239"/>
              </a:xfrm>
              <a:custGeom>
                <a:avLst/>
                <a:gdLst>
                  <a:gd name="connsiteX0" fmla="*/ 0 w 51863"/>
                  <a:gd name="connsiteY0" fmla="*/ 0 h 52239"/>
                  <a:gd name="connsiteX1" fmla="*/ 40213 w 51863"/>
                  <a:gd name="connsiteY1" fmla="*/ 0 h 52239"/>
                  <a:gd name="connsiteX2" fmla="*/ 51863 w 51863"/>
                  <a:gd name="connsiteY2" fmla="*/ 11650 h 52239"/>
                  <a:gd name="connsiteX3" fmla="*/ 51863 w 51863"/>
                  <a:gd name="connsiteY3" fmla="*/ 52239 h 52239"/>
                </a:gdLst>
                <a:ahLst/>
                <a:cxnLst>
                  <a:cxn ang="0">
                    <a:pos x="connsiteX0" y="connsiteY0"/>
                  </a:cxn>
                  <a:cxn ang="0">
                    <a:pos x="connsiteX1" y="connsiteY1"/>
                  </a:cxn>
                  <a:cxn ang="0">
                    <a:pos x="connsiteX2" y="connsiteY2"/>
                  </a:cxn>
                  <a:cxn ang="0">
                    <a:pos x="connsiteX3" y="connsiteY3"/>
                  </a:cxn>
                </a:cxnLst>
                <a:rect l="l" t="t" r="r" b="b"/>
                <a:pathLst>
                  <a:path w="51863" h="52239">
                    <a:moveTo>
                      <a:pt x="0" y="0"/>
                    </a:moveTo>
                    <a:lnTo>
                      <a:pt x="40213" y="0"/>
                    </a:lnTo>
                    <a:cubicBezTo>
                      <a:pt x="46978" y="0"/>
                      <a:pt x="51487" y="4886"/>
                      <a:pt x="51863" y="11650"/>
                    </a:cubicBezTo>
                    <a:lnTo>
                      <a:pt x="51863" y="52239"/>
                    </a:lnTo>
                  </a:path>
                </a:pathLst>
              </a:custGeom>
              <a:noFill/>
              <a:ln w="19050" cap="rnd">
                <a:solidFill>
                  <a:schemeClr val="bg1"/>
                </a:solidFill>
                <a:prstDash val="solid"/>
                <a:round/>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87" name="Freeform: Shape 86">
                <a:extLst>
                  <a:ext uri="{FF2B5EF4-FFF2-40B4-BE49-F238E27FC236}">
                    <a16:creationId xmlns:a16="http://schemas.microsoft.com/office/drawing/2014/main" id="{71D0A674-A52E-03BF-C51E-71629AA7D93C}"/>
                  </a:ext>
                </a:extLst>
              </p:cNvPr>
              <p:cNvSpPr/>
              <p:nvPr/>
            </p:nvSpPr>
            <p:spPr>
              <a:xfrm>
                <a:off x="2255481" y="4305729"/>
                <a:ext cx="52239" cy="51863"/>
              </a:xfrm>
              <a:custGeom>
                <a:avLst/>
                <a:gdLst>
                  <a:gd name="connsiteX0" fmla="*/ 52239 w 52239"/>
                  <a:gd name="connsiteY0" fmla="*/ 0 h 51863"/>
                  <a:gd name="connsiteX1" fmla="*/ 52239 w 52239"/>
                  <a:gd name="connsiteY1" fmla="*/ 40213 h 51863"/>
                  <a:gd name="connsiteX2" fmla="*/ 40589 w 52239"/>
                  <a:gd name="connsiteY2" fmla="*/ 51863 h 51863"/>
                  <a:gd name="connsiteX3" fmla="*/ 0 w 52239"/>
                  <a:gd name="connsiteY3" fmla="*/ 51863 h 51863"/>
                </a:gdLst>
                <a:ahLst/>
                <a:cxnLst>
                  <a:cxn ang="0">
                    <a:pos x="connsiteX0" y="connsiteY0"/>
                  </a:cxn>
                  <a:cxn ang="0">
                    <a:pos x="connsiteX1" y="connsiteY1"/>
                  </a:cxn>
                  <a:cxn ang="0">
                    <a:pos x="connsiteX2" y="connsiteY2"/>
                  </a:cxn>
                  <a:cxn ang="0">
                    <a:pos x="connsiteX3" y="connsiteY3"/>
                  </a:cxn>
                </a:cxnLst>
                <a:rect l="l" t="t" r="r" b="b"/>
                <a:pathLst>
                  <a:path w="52239" h="51863">
                    <a:moveTo>
                      <a:pt x="52239" y="0"/>
                    </a:moveTo>
                    <a:lnTo>
                      <a:pt x="52239" y="40213"/>
                    </a:lnTo>
                    <a:cubicBezTo>
                      <a:pt x="52239" y="46978"/>
                      <a:pt x="47353" y="51487"/>
                      <a:pt x="40589" y="51863"/>
                    </a:cubicBezTo>
                    <a:lnTo>
                      <a:pt x="0" y="51863"/>
                    </a:lnTo>
                  </a:path>
                </a:pathLst>
              </a:custGeom>
              <a:noFill/>
              <a:ln w="19050" cap="rnd">
                <a:solidFill>
                  <a:schemeClr val="bg1"/>
                </a:solidFill>
                <a:prstDash val="solid"/>
                <a:round/>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88" name="Freeform: Shape 87">
                <a:extLst>
                  <a:ext uri="{FF2B5EF4-FFF2-40B4-BE49-F238E27FC236}">
                    <a16:creationId xmlns:a16="http://schemas.microsoft.com/office/drawing/2014/main" id="{A81976DE-A14D-4DB3-B318-8C33CB652473}"/>
                  </a:ext>
                </a:extLst>
              </p:cNvPr>
              <p:cNvSpPr/>
              <p:nvPr/>
            </p:nvSpPr>
            <p:spPr>
              <a:xfrm>
                <a:off x="2188209" y="4124583"/>
                <a:ext cx="51863" cy="52239"/>
              </a:xfrm>
              <a:custGeom>
                <a:avLst/>
                <a:gdLst>
                  <a:gd name="connsiteX0" fmla="*/ 51863 w 51863"/>
                  <a:gd name="connsiteY0" fmla="*/ 52239 h 52239"/>
                  <a:gd name="connsiteX1" fmla="*/ 11650 w 51863"/>
                  <a:gd name="connsiteY1" fmla="*/ 52239 h 52239"/>
                  <a:gd name="connsiteX2" fmla="*/ 0 w 51863"/>
                  <a:gd name="connsiteY2" fmla="*/ 40589 h 52239"/>
                  <a:gd name="connsiteX3" fmla="*/ 0 w 51863"/>
                  <a:gd name="connsiteY3" fmla="*/ 0 h 52239"/>
                </a:gdLst>
                <a:ahLst/>
                <a:cxnLst>
                  <a:cxn ang="0">
                    <a:pos x="connsiteX0" y="connsiteY0"/>
                  </a:cxn>
                  <a:cxn ang="0">
                    <a:pos x="connsiteX1" y="connsiteY1"/>
                  </a:cxn>
                  <a:cxn ang="0">
                    <a:pos x="connsiteX2" y="connsiteY2"/>
                  </a:cxn>
                  <a:cxn ang="0">
                    <a:pos x="connsiteX3" y="connsiteY3"/>
                  </a:cxn>
                </a:cxnLst>
                <a:rect l="l" t="t" r="r" b="b"/>
                <a:pathLst>
                  <a:path w="51863" h="52239">
                    <a:moveTo>
                      <a:pt x="51863" y="52239"/>
                    </a:moveTo>
                    <a:lnTo>
                      <a:pt x="11650" y="52239"/>
                    </a:lnTo>
                    <a:cubicBezTo>
                      <a:pt x="4886" y="52239"/>
                      <a:pt x="376" y="47353"/>
                      <a:pt x="0" y="40589"/>
                    </a:cubicBezTo>
                    <a:lnTo>
                      <a:pt x="0" y="0"/>
                    </a:lnTo>
                  </a:path>
                </a:pathLst>
              </a:custGeom>
              <a:noFill/>
              <a:ln w="19050" cap="rnd">
                <a:solidFill>
                  <a:schemeClr val="bg1"/>
                </a:solidFill>
                <a:prstDash val="solid"/>
                <a:round/>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grpSp>
      </p:grpSp>
      <p:sp>
        <p:nvSpPr>
          <p:cNvPr id="4" name="CuadroTexto 3">
            <a:extLst>
              <a:ext uri="{FF2B5EF4-FFF2-40B4-BE49-F238E27FC236}">
                <a16:creationId xmlns:a16="http://schemas.microsoft.com/office/drawing/2014/main" id="{2E1CDA48-C6C5-450D-0B39-88DF6213295E}"/>
              </a:ext>
            </a:extLst>
          </p:cNvPr>
          <p:cNvSpPr txBox="1"/>
          <p:nvPr/>
        </p:nvSpPr>
        <p:spPr>
          <a:xfrm>
            <a:off x="1775791" y="4956313"/>
            <a:ext cx="0" cy="0"/>
          </a:xfrm>
          <a:prstGeom prst="rect">
            <a:avLst/>
          </a:prstGeom>
          <a:noFill/>
          <a:ln>
            <a:noFill/>
          </a:ln>
        </p:spPr>
        <p:txBody>
          <a:bodyPr wrap="none" lIns="0" tIns="0" rIns="0" bIns="0" rtlCol="0">
            <a:noAutofit/>
          </a:bodyPr>
          <a:lstStyle/>
          <a:p>
            <a:pPr marL="0" marR="0" indent="0" algn="l" defTabSz="180000" rtl="0" eaLnBrk="1" fontAlgn="auto" latinLnBrk="0" hangingPunct="1">
              <a:lnSpc>
                <a:spcPct val="100000"/>
              </a:lnSpc>
              <a:spcBef>
                <a:spcPts val="0"/>
              </a:spcBef>
              <a:spcAft>
                <a:spcPts val="0"/>
              </a:spcAft>
              <a:buClrTx/>
              <a:buSzTx/>
              <a:buFont typeface="+mj-lt"/>
              <a:buNone/>
              <a:tabLst>
                <a:tab pos="180000" algn="l"/>
              </a:tabLst>
            </a:pPr>
            <a:endParaRPr kumimoji="0" lang="es-ES" sz="1200" b="0" i="0" u="none" strike="noStrike" kern="1200" cap="none" spc="0" normalizeH="0" baseline="0" noProof="0" dirty="0">
              <a:ln>
                <a:noFill/>
              </a:ln>
              <a:solidFill>
                <a:schemeClr val="tx1"/>
              </a:solidFill>
              <a:effectLst/>
              <a:uLnTx/>
              <a:uFillTx/>
              <a:latin typeface="Nokia Pure Text Light"/>
              <a:ea typeface="+mn-ea"/>
              <a:cs typeface="+mn-cs"/>
            </a:endParaRPr>
          </a:p>
        </p:txBody>
      </p:sp>
    </p:spTree>
    <p:extLst>
      <p:ext uri="{BB962C8B-B14F-4D97-AF65-F5344CB8AC3E}">
        <p14:creationId xmlns:p14="http://schemas.microsoft.com/office/powerpoint/2010/main" val="39809172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B92D0-55CE-ED18-741D-697E98A46DA1}"/>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C7DD3250-D5A2-1E22-E433-378CBA5D194B}"/>
              </a:ext>
            </a:extLst>
          </p:cNvPr>
          <p:cNvSpPr>
            <a:spLocks noGrp="1"/>
          </p:cNvSpPr>
          <p:nvPr>
            <p:ph type="body" sz="quarter" idx="12"/>
          </p:nvPr>
        </p:nvSpPr>
        <p:spPr>
          <a:xfrm>
            <a:off x="385374" y="350540"/>
            <a:ext cx="8308800" cy="340654"/>
          </a:xfrm>
        </p:spPr>
        <p:txBody>
          <a:bodyPr/>
          <a:lstStyle/>
          <a:p>
            <a:r>
              <a:rPr lang="en-CA" dirty="0"/>
              <a:t>IP/Optical integration: Objectives</a:t>
            </a:r>
          </a:p>
        </p:txBody>
      </p:sp>
      <p:sp>
        <p:nvSpPr>
          <p:cNvPr id="66" name="Text Placeholder 6">
            <a:extLst>
              <a:ext uri="{FF2B5EF4-FFF2-40B4-BE49-F238E27FC236}">
                <a16:creationId xmlns:a16="http://schemas.microsoft.com/office/drawing/2014/main" id="{6E066428-30B3-A9F8-AEC3-1D64303F5E91}"/>
              </a:ext>
            </a:extLst>
          </p:cNvPr>
          <p:cNvSpPr txBox="1">
            <a:spLocks/>
          </p:cNvSpPr>
          <p:nvPr/>
        </p:nvSpPr>
        <p:spPr>
          <a:xfrm>
            <a:off x="5967372" y="997907"/>
            <a:ext cx="2592000" cy="35604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accent3"/>
                </a:solidFill>
                <a:latin typeface="Nokia Pure Text Light" panose="020B0403020202020204" pitchFamily="34" charset="0"/>
              </a:rPr>
              <a:t>Increase utilization</a:t>
            </a:r>
            <a:endParaRPr lang="en-US" sz="1200" dirty="0">
              <a:latin typeface="Nokia Pure Text Light" panose="020B0403020202020204" pitchFamily="34" charset="0"/>
            </a:endParaRPr>
          </a:p>
          <a:p>
            <a:pPr marL="0" indent="0">
              <a:buFont typeface="Arial" panose="020B0604020202020204" pitchFamily="34" charset="0"/>
              <a:buNone/>
            </a:pPr>
            <a:endParaRPr lang="en-US" sz="1200" dirty="0">
              <a:latin typeface="Nokia Pure Text Light" panose="020B0403020202020204" pitchFamily="34" charset="0"/>
            </a:endParaRPr>
          </a:p>
          <a:p>
            <a:pPr marL="0" indent="0">
              <a:buFont typeface="Arial" panose="020B0604020202020204" pitchFamily="34" charset="0"/>
              <a:buNone/>
            </a:pPr>
            <a:endParaRPr lang="en-US" sz="1200" dirty="0">
              <a:latin typeface="Nokia Pure Text Light" panose="020B0403020202020204" pitchFamily="34" charset="0"/>
            </a:endParaRPr>
          </a:p>
          <a:p>
            <a:pPr marL="0" indent="0">
              <a:buFont typeface="Arial" panose="020B0604020202020204" pitchFamily="34" charset="0"/>
              <a:buNone/>
            </a:pPr>
            <a:endParaRPr lang="en-US" sz="1200" dirty="0">
              <a:latin typeface="Nokia Pure Text Light" panose="020B0403020202020204" pitchFamily="34" charset="0"/>
            </a:endParaRPr>
          </a:p>
          <a:p>
            <a:pPr marL="0" indent="0">
              <a:buFont typeface="Arial" panose="020B0604020202020204" pitchFamily="34" charset="0"/>
              <a:buNone/>
            </a:pPr>
            <a:endParaRPr lang="en-US" sz="1200" dirty="0">
              <a:latin typeface="Nokia Pure Text Light" panose="020B0403020202020204" pitchFamily="34" charset="0"/>
            </a:endParaRPr>
          </a:p>
          <a:p>
            <a:pPr marL="0" indent="0">
              <a:buFont typeface="Arial" panose="020B0604020202020204" pitchFamily="34" charset="0"/>
              <a:buNone/>
            </a:pPr>
            <a:endParaRPr lang="en-US" sz="1200" dirty="0">
              <a:latin typeface="Nokia Pure Text Light" panose="020B0403020202020204" pitchFamily="34" charset="0"/>
            </a:endParaRPr>
          </a:p>
          <a:p>
            <a:pPr marL="0" indent="0">
              <a:buFont typeface="Arial" panose="020B0604020202020204" pitchFamily="34" charset="0"/>
              <a:buNone/>
            </a:pPr>
            <a:endParaRPr lang="en-US" sz="1200" b="1" dirty="0">
              <a:solidFill>
                <a:schemeClr val="bg1"/>
              </a:solidFill>
              <a:latin typeface="Nokia Pure Text Light" panose="020B0403020202020204" pitchFamily="34" charset="0"/>
            </a:endParaRPr>
          </a:p>
          <a:p>
            <a:pPr marL="0" indent="0">
              <a:buFont typeface="Arial" panose="020B0604020202020204" pitchFamily="34" charset="0"/>
              <a:buNone/>
            </a:pPr>
            <a:r>
              <a:rPr lang="en-US" sz="1200" b="1" dirty="0">
                <a:solidFill>
                  <a:schemeClr val="bg1"/>
                </a:solidFill>
                <a:latin typeface="Nokia Pure Text Light" panose="020B0403020202020204" pitchFamily="34" charset="0"/>
              </a:rPr>
              <a:t>Efficient use of IP resources</a:t>
            </a:r>
          </a:p>
          <a:p>
            <a:pPr marL="0" indent="0">
              <a:buNone/>
            </a:pPr>
            <a:r>
              <a:rPr lang="en-US" sz="1200" dirty="0">
                <a:solidFill>
                  <a:schemeClr val="bg1"/>
                </a:solidFill>
                <a:latin typeface="Nokia Pure Text Light" panose="020B0403020202020204" pitchFamily="34" charset="0"/>
              </a:rPr>
              <a:t>Automate setup of dynamic optical services with resiliency</a:t>
            </a:r>
          </a:p>
          <a:p>
            <a:pPr marL="0" indent="0">
              <a:buNone/>
            </a:pPr>
            <a:r>
              <a:rPr lang="en-US" sz="1200" dirty="0">
                <a:solidFill>
                  <a:schemeClr val="bg1"/>
                </a:solidFill>
                <a:latin typeface="Nokia Pure Text Light" panose="020B0403020202020204" pitchFamily="34" charset="0"/>
              </a:rPr>
              <a:t>Increase utilization of router ports by pooling </a:t>
            </a:r>
          </a:p>
          <a:p>
            <a:pPr marL="0" indent="0">
              <a:buNone/>
            </a:pPr>
            <a:r>
              <a:rPr lang="en-US" sz="1200" dirty="0">
                <a:solidFill>
                  <a:schemeClr val="bg1"/>
                </a:solidFill>
                <a:latin typeface="Nokia Pure Text Light" panose="020B0403020202020204" pitchFamily="34" charset="0"/>
              </a:rPr>
              <a:t>Avoid redundant resiliency and leverage optical protection (1:N)</a:t>
            </a:r>
          </a:p>
          <a:p>
            <a:pPr>
              <a:buFont typeface="Arial" panose="020B0604020202020204" pitchFamily="34" charset="0"/>
              <a:buNone/>
            </a:pPr>
            <a:r>
              <a:rPr lang="en-US" sz="1200" b="1" dirty="0">
                <a:solidFill>
                  <a:schemeClr val="bg1"/>
                </a:solidFill>
                <a:latin typeface="Nokia Pure Text Light" panose="020B0403020202020204" pitchFamily="34" charset="0"/>
                <a:sym typeface="Wingdings"/>
              </a:rPr>
              <a:t> CAPEX saving</a:t>
            </a:r>
            <a:endParaRPr lang="en-US" sz="1200" b="1" dirty="0">
              <a:solidFill>
                <a:schemeClr val="bg1"/>
              </a:solidFill>
              <a:latin typeface="Nokia Pure Text Light" panose="020B0403020202020204" pitchFamily="34" charset="0"/>
            </a:endParaRPr>
          </a:p>
        </p:txBody>
      </p:sp>
      <p:sp>
        <p:nvSpPr>
          <p:cNvPr id="67" name="Rectangle 103">
            <a:extLst>
              <a:ext uri="{FF2B5EF4-FFF2-40B4-BE49-F238E27FC236}">
                <a16:creationId xmlns:a16="http://schemas.microsoft.com/office/drawing/2014/main" id="{40FBF903-4E90-6C90-B83F-182A53F792CE}"/>
              </a:ext>
            </a:extLst>
          </p:cNvPr>
          <p:cNvSpPr/>
          <p:nvPr/>
        </p:nvSpPr>
        <p:spPr>
          <a:xfrm>
            <a:off x="7219276" y="1865165"/>
            <a:ext cx="216023" cy="26007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a:solidFill>
                <a:schemeClr val="bg1"/>
              </a:solidFill>
              <a:latin typeface="Nokia Pure Text Light" panose="020B0403020202020204" pitchFamily="34" charset="0"/>
              <a:ea typeface="Nokia Pure Text Light" panose="020B0403020202020204" pitchFamily="34" charset="0"/>
            </a:endParaRPr>
          </a:p>
        </p:txBody>
      </p:sp>
      <p:sp>
        <p:nvSpPr>
          <p:cNvPr id="68" name="Rectangle 104">
            <a:extLst>
              <a:ext uri="{FF2B5EF4-FFF2-40B4-BE49-F238E27FC236}">
                <a16:creationId xmlns:a16="http://schemas.microsoft.com/office/drawing/2014/main" id="{DFD48CD7-B0F4-253E-14D9-D2BD6282C27B}"/>
              </a:ext>
            </a:extLst>
          </p:cNvPr>
          <p:cNvSpPr/>
          <p:nvPr/>
        </p:nvSpPr>
        <p:spPr>
          <a:xfrm>
            <a:off x="7092312" y="2005635"/>
            <a:ext cx="436247" cy="12343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a:solidFill>
                <a:schemeClr val="bg1"/>
              </a:solidFill>
              <a:latin typeface="Nokia Pure Text Light" panose="020B0403020202020204" pitchFamily="34" charset="0"/>
              <a:ea typeface="Nokia Pure Text Light" panose="020B0403020202020204" pitchFamily="34" charset="0"/>
            </a:endParaRPr>
          </a:p>
        </p:txBody>
      </p:sp>
      <p:sp>
        <p:nvSpPr>
          <p:cNvPr id="69" name="Text Placeholder 4">
            <a:extLst>
              <a:ext uri="{FF2B5EF4-FFF2-40B4-BE49-F238E27FC236}">
                <a16:creationId xmlns:a16="http://schemas.microsoft.com/office/drawing/2014/main" id="{64831D16-A680-2322-1E9B-409CC598F3EC}"/>
              </a:ext>
            </a:extLst>
          </p:cNvPr>
          <p:cNvSpPr txBox="1">
            <a:spLocks/>
          </p:cNvSpPr>
          <p:nvPr/>
        </p:nvSpPr>
        <p:spPr>
          <a:xfrm>
            <a:off x="333520" y="997907"/>
            <a:ext cx="2592000" cy="3560400"/>
          </a:xfrm>
          <a:prstGeom prst="rect">
            <a:avLst/>
          </a:prstGeom>
        </p:spPr>
        <p:txBody>
          <a:bodyPr lIns="0" tIns="0" rIns="0" bIns="0"/>
          <a:lstStyle>
            <a:lvl1pPr marL="0" indent="0" algn="l" defTabSz="685800" rtl="0" eaLnBrk="1" latinLnBrk="0" hangingPunct="1">
              <a:lnSpc>
                <a:spcPct val="100000"/>
              </a:lnSpc>
              <a:spcBef>
                <a:spcPts val="0"/>
              </a:spcBef>
              <a:buFont typeface="Arial" panose="020B0604020202020204" pitchFamily="34" charset="0"/>
              <a:buNone/>
              <a:defRPr sz="2400" kern="1200" baseline="0">
                <a:solidFill>
                  <a:schemeClr val="accent1"/>
                </a:solidFill>
                <a:latin typeface="Nokia Pure Headline Light" panose="020B03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800" dirty="0">
                <a:solidFill>
                  <a:schemeClr val="accent3"/>
                </a:solidFill>
                <a:latin typeface="Nokia Pure Text Light" panose="020B0403020202020204" pitchFamily="34" charset="0"/>
              </a:rPr>
              <a:t>Simplify operation</a:t>
            </a:r>
            <a:endParaRPr lang="en-US" sz="1200" dirty="0">
              <a:latin typeface="Nokia Pure Text Light" panose="020B0403020202020204" pitchFamily="34" charset="0"/>
            </a:endParaRPr>
          </a:p>
          <a:p>
            <a:endParaRPr lang="en-US" sz="1200" dirty="0">
              <a:latin typeface="Nokia Pure Text Light" panose="020B0403020202020204" pitchFamily="34" charset="0"/>
            </a:endParaRPr>
          </a:p>
          <a:p>
            <a:endParaRPr lang="en-US" sz="1200" dirty="0">
              <a:latin typeface="Nokia Pure Text Light" panose="020B0403020202020204" pitchFamily="34" charset="0"/>
            </a:endParaRPr>
          </a:p>
          <a:p>
            <a:endParaRPr lang="en-US" sz="1200" dirty="0">
              <a:latin typeface="Nokia Pure Text Light" panose="020B0403020202020204" pitchFamily="34" charset="0"/>
            </a:endParaRPr>
          </a:p>
          <a:p>
            <a:endParaRPr lang="en-US" sz="1200" dirty="0">
              <a:latin typeface="Nokia Pure Text Light" panose="020B0403020202020204" pitchFamily="34" charset="0"/>
            </a:endParaRPr>
          </a:p>
          <a:p>
            <a:endParaRPr lang="en-US" sz="1200" dirty="0">
              <a:latin typeface="Nokia Pure Text Light" panose="020B0403020202020204" pitchFamily="34" charset="0"/>
            </a:endParaRPr>
          </a:p>
          <a:p>
            <a:endParaRPr lang="en-US" sz="1200" b="1" dirty="0">
              <a:latin typeface="Nokia Pure Text Light" panose="020B0403020202020204" pitchFamily="34" charset="0"/>
            </a:endParaRPr>
          </a:p>
          <a:p>
            <a:endParaRPr lang="en-US" sz="1200" b="1" dirty="0">
              <a:latin typeface="Nokia Pure Text Light" panose="020B0403020202020204" pitchFamily="34" charset="0"/>
            </a:endParaRPr>
          </a:p>
          <a:p>
            <a:endParaRPr lang="en-US" sz="1200" b="1" dirty="0">
              <a:solidFill>
                <a:schemeClr val="bg1"/>
              </a:solidFill>
              <a:latin typeface="Nokia Pure Text Light" panose="020B0403020202020204" pitchFamily="34" charset="0"/>
            </a:endParaRPr>
          </a:p>
          <a:p>
            <a:endParaRPr lang="en-US" sz="1200" b="1" dirty="0">
              <a:solidFill>
                <a:schemeClr val="bg1"/>
              </a:solidFill>
              <a:latin typeface="Nokia Pure Text Light" panose="020B0403020202020204" pitchFamily="34" charset="0"/>
            </a:endParaRPr>
          </a:p>
          <a:p>
            <a:r>
              <a:rPr lang="en-US" sz="1200" b="1" dirty="0">
                <a:solidFill>
                  <a:schemeClr val="bg1"/>
                </a:solidFill>
                <a:latin typeface="Nokia Pure Text Light" panose="020B0403020202020204" pitchFamily="34" charset="0"/>
              </a:rPr>
              <a:t>Multi-layer discovery and visibility</a:t>
            </a:r>
          </a:p>
          <a:p>
            <a:r>
              <a:rPr lang="en-US" sz="1200" dirty="0">
                <a:solidFill>
                  <a:schemeClr val="bg1"/>
                </a:solidFill>
                <a:latin typeface="Nokia Pure Text Light" panose="020B0403020202020204" pitchFamily="34" charset="0"/>
              </a:rPr>
              <a:t>Easy troubleshooting by multi-layer visibility and inventory</a:t>
            </a:r>
          </a:p>
          <a:p>
            <a:r>
              <a:rPr lang="en-US" sz="1200" dirty="0">
                <a:solidFill>
                  <a:schemeClr val="bg1"/>
                </a:solidFill>
                <a:latin typeface="Nokia Pure Text Light" panose="020B0403020202020204" pitchFamily="34" charset="0"/>
              </a:rPr>
              <a:t>Coordinate maintenance without error-prone manual processes</a:t>
            </a:r>
          </a:p>
          <a:p>
            <a:r>
              <a:rPr lang="en-US" sz="1200" dirty="0">
                <a:solidFill>
                  <a:schemeClr val="bg1"/>
                </a:solidFill>
                <a:latin typeface="Nokia Pure Text Light" panose="020B0403020202020204" pitchFamily="34" charset="0"/>
              </a:rPr>
              <a:t>What-if analysis to ensure IP traffic is never affected</a:t>
            </a:r>
          </a:p>
          <a:p>
            <a:r>
              <a:rPr lang="en-US" sz="1200" b="1" dirty="0">
                <a:solidFill>
                  <a:schemeClr val="bg1"/>
                </a:solidFill>
                <a:latin typeface="Nokia Pure Text Light" panose="020B0403020202020204" pitchFamily="34" charset="0"/>
                <a:sym typeface="Wingdings"/>
              </a:rPr>
              <a:t> OPEX reduction </a:t>
            </a:r>
            <a:endParaRPr lang="en-US" sz="1200" b="1" dirty="0">
              <a:solidFill>
                <a:schemeClr val="bg1"/>
              </a:solidFill>
              <a:latin typeface="Nokia Pure Text Light" panose="020B0403020202020204" pitchFamily="34" charset="0"/>
            </a:endParaRPr>
          </a:p>
        </p:txBody>
      </p:sp>
      <p:sp>
        <p:nvSpPr>
          <p:cNvPr id="70" name="Text Placeholder 5">
            <a:extLst>
              <a:ext uri="{FF2B5EF4-FFF2-40B4-BE49-F238E27FC236}">
                <a16:creationId xmlns:a16="http://schemas.microsoft.com/office/drawing/2014/main" id="{A2FE6BA7-8D5C-D17E-AB75-B6E15C7F53A9}"/>
              </a:ext>
            </a:extLst>
          </p:cNvPr>
          <p:cNvSpPr txBox="1">
            <a:spLocks/>
          </p:cNvSpPr>
          <p:nvPr/>
        </p:nvSpPr>
        <p:spPr>
          <a:xfrm>
            <a:off x="3191776" y="997907"/>
            <a:ext cx="2592000" cy="3560400"/>
          </a:xfrm>
          <a:prstGeom prst="rect">
            <a:avLst/>
          </a:prstGeom>
        </p:spPr>
        <p:txBody>
          <a:bodyPr lIns="0" tIns="0" rIns="0" bIns="0"/>
          <a:lstStyle>
            <a:lvl1pPr marL="0" indent="0" algn="l" defTabSz="685800" rtl="0" eaLnBrk="1" latinLnBrk="0" hangingPunct="1">
              <a:lnSpc>
                <a:spcPct val="100000"/>
              </a:lnSpc>
              <a:spcBef>
                <a:spcPts val="0"/>
              </a:spcBef>
              <a:buFont typeface="Arial" panose="020B0604020202020204" pitchFamily="34" charset="0"/>
              <a:buNone/>
              <a:defRPr sz="1800" kern="1200" baseline="0">
                <a:solidFill>
                  <a:schemeClr val="tx2"/>
                </a:solidFill>
                <a:latin typeface="Nokia Pure Headline Light" panose="020B03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accent3"/>
                </a:solidFill>
                <a:latin typeface="Nokia Pure Text Light" panose="020B0403020202020204" pitchFamily="34" charset="0"/>
              </a:rPr>
              <a:t>Improve resiliency</a:t>
            </a:r>
          </a:p>
          <a:p>
            <a:endParaRPr lang="en-US" sz="1200" dirty="0">
              <a:latin typeface="Nokia Pure Text Light" panose="020B0403020202020204" pitchFamily="34" charset="0"/>
            </a:endParaRPr>
          </a:p>
          <a:p>
            <a:endParaRPr lang="en-US" sz="1200" dirty="0">
              <a:latin typeface="Nokia Pure Text Light" panose="020B0403020202020204" pitchFamily="34" charset="0"/>
            </a:endParaRPr>
          </a:p>
          <a:p>
            <a:endParaRPr lang="en-US" sz="1200" dirty="0">
              <a:latin typeface="Nokia Pure Text Light" panose="020B0403020202020204" pitchFamily="34" charset="0"/>
            </a:endParaRPr>
          </a:p>
          <a:p>
            <a:endParaRPr lang="en-US" sz="1200" dirty="0">
              <a:latin typeface="Nokia Pure Text Light" panose="020B0403020202020204" pitchFamily="34" charset="0"/>
            </a:endParaRPr>
          </a:p>
          <a:p>
            <a:endParaRPr lang="en-US" sz="1200" dirty="0">
              <a:latin typeface="Nokia Pure Text Light" panose="020B0403020202020204" pitchFamily="34" charset="0"/>
            </a:endParaRPr>
          </a:p>
          <a:p>
            <a:endParaRPr lang="en-US" sz="1200" b="1" dirty="0">
              <a:solidFill>
                <a:schemeClr val="bg1"/>
              </a:solidFill>
              <a:latin typeface="Nokia Pure Text Light" panose="020B0403020202020204" pitchFamily="34" charset="0"/>
            </a:endParaRPr>
          </a:p>
          <a:p>
            <a:endParaRPr lang="en-US" sz="1200" b="1" dirty="0">
              <a:solidFill>
                <a:schemeClr val="bg1"/>
              </a:solidFill>
              <a:latin typeface="Nokia Pure Text Light" panose="020B0403020202020204" pitchFamily="34" charset="0"/>
            </a:endParaRPr>
          </a:p>
          <a:p>
            <a:endParaRPr lang="en-US" sz="1200" b="1" dirty="0">
              <a:solidFill>
                <a:schemeClr val="bg1"/>
              </a:solidFill>
              <a:latin typeface="Nokia Pure Text Light" panose="020B0403020202020204" pitchFamily="34" charset="0"/>
            </a:endParaRPr>
          </a:p>
          <a:p>
            <a:endParaRPr lang="en-US" sz="1200" b="1" dirty="0">
              <a:solidFill>
                <a:schemeClr val="bg1"/>
              </a:solidFill>
              <a:latin typeface="Nokia Pure Text Light" panose="020B0403020202020204" pitchFamily="34" charset="0"/>
            </a:endParaRPr>
          </a:p>
          <a:p>
            <a:r>
              <a:rPr lang="en-US" sz="1200" b="1" dirty="0">
                <a:solidFill>
                  <a:schemeClr val="bg1"/>
                </a:solidFill>
                <a:latin typeface="Nokia Pure Text Light" panose="020B0403020202020204" pitchFamily="34" charset="0"/>
              </a:rPr>
              <a:t>Multi-layer traffic engineering</a:t>
            </a:r>
          </a:p>
          <a:p>
            <a:r>
              <a:rPr lang="en-US" sz="1200" dirty="0">
                <a:solidFill>
                  <a:schemeClr val="bg1"/>
                </a:solidFill>
                <a:latin typeface="Nokia Pure Text Light" panose="020B0403020202020204" pitchFamily="34" charset="0"/>
              </a:rPr>
              <a:t>Ensure optical diversity for IP routing by SRLG sharing</a:t>
            </a:r>
          </a:p>
          <a:p>
            <a:r>
              <a:rPr lang="en-US" sz="1200" dirty="0">
                <a:solidFill>
                  <a:schemeClr val="bg1"/>
                </a:solidFill>
                <a:latin typeface="Nokia Pure Text Light" panose="020B0403020202020204" pitchFamily="34" charset="0"/>
              </a:rPr>
              <a:t>Comprehensive correlation of topology (e.g., for latency)</a:t>
            </a:r>
          </a:p>
          <a:p>
            <a:r>
              <a:rPr lang="en-US" sz="1200" dirty="0">
                <a:solidFill>
                  <a:schemeClr val="bg1"/>
                </a:solidFill>
                <a:latin typeface="Nokia Pure Text Light" panose="020B0403020202020204" pitchFamily="34" charset="0"/>
              </a:rPr>
              <a:t>Make IP layer aware of optical protection and restoration</a:t>
            </a:r>
          </a:p>
          <a:p>
            <a:r>
              <a:rPr lang="en-US" sz="1200" b="1" dirty="0">
                <a:solidFill>
                  <a:schemeClr val="bg1"/>
                </a:solidFill>
                <a:latin typeface="Nokia Pure Text Light" panose="020B0403020202020204" pitchFamily="34" charset="0"/>
                <a:sym typeface="Wingdings"/>
              </a:rPr>
              <a:t> Better service quality</a:t>
            </a:r>
            <a:endParaRPr lang="en-US" sz="1200" b="1" dirty="0">
              <a:solidFill>
                <a:schemeClr val="bg1"/>
              </a:solidFill>
              <a:latin typeface="Nokia Pure Text Light" panose="020B0403020202020204" pitchFamily="34" charset="0"/>
            </a:endParaRPr>
          </a:p>
        </p:txBody>
      </p:sp>
      <p:cxnSp>
        <p:nvCxnSpPr>
          <p:cNvPr id="71" name="Gerade Verbindung 114">
            <a:extLst>
              <a:ext uri="{FF2B5EF4-FFF2-40B4-BE49-F238E27FC236}">
                <a16:creationId xmlns:a16="http://schemas.microsoft.com/office/drawing/2014/main" id="{C0D02E45-E1D3-CD0C-4913-14ACA79B39A1}"/>
              </a:ext>
            </a:extLst>
          </p:cNvPr>
          <p:cNvCxnSpPr/>
          <p:nvPr/>
        </p:nvCxnSpPr>
        <p:spPr>
          <a:xfrm flipH="1">
            <a:off x="6516216" y="2355694"/>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Gerade Verbindung 114">
            <a:extLst>
              <a:ext uri="{FF2B5EF4-FFF2-40B4-BE49-F238E27FC236}">
                <a16:creationId xmlns:a16="http://schemas.microsoft.com/office/drawing/2014/main" id="{C1D88E5A-3CC5-CF20-9C94-B9639EDCB1BA}"/>
              </a:ext>
            </a:extLst>
          </p:cNvPr>
          <p:cNvCxnSpPr/>
          <p:nvPr/>
        </p:nvCxnSpPr>
        <p:spPr>
          <a:xfrm flipH="1">
            <a:off x="6516216" y="2211710"/>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Gerade Verbindung 114">
            <a:extLst>
              <a:ext uri="{FF2B5EF4-FFF2-40B4-BE49-F238E27FC236}">
                <a16:creationId xmlns:a16="http://schemas.microsoft.com/office/drawing/2014/main" id="{9CD04A57-7CAF-433E-AC91-BDE8F9162118}"/>
              </a:ext>
            </a:extLst>
          </p:cNvPr>
          <p:cNvCxnSpPr/>
          <p:nvPr/>
        </p:nvCxnSpPr>
        <p:spPr>
          <a:xfrm flipH="1">
            <a:off x="7812392" y="2211710"/>
            <a:ext cx="28803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Gerade Verbindung 114">
            <a:extLst>
              <a:ext uri="{FF2B5EF4-FFF2-40B4-BE49-F238E27FC236}">
                <a16:creationId xmlns:a16="http://schemas.microsoft.com/office/drawing/2014/main" id="{AAED372D-57CD-DEDB-14DC-3F4AB4717774}"/>
              </a:ext>
            </a:extLst>
          </p:cNvPr>
          <p:cNvCxnSpPr/>
          <p:nvPr/>
        </p:nvCxnSpPr>
        <p:spPr>
          <a:xfrm flipH="1">
            <a:off x="7812392" y="2355726"/>
            <a:ext cx="28803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Gerade Verbindung 114">
            <a:extLst>
              <a:ext uri="{FF2B5EF4-FFF2-40B4-BE49-F238E27FC236}">
                <a16:creationId xmlns:a16="http://schemas.microsoft.com/office/drawing/2014/main" id="{4C7D5021-C13F-CFE5-6C63-C29DAA29EFDE}"/>
              </a:ext>
            </a:extLst>
          </p:cNvPr>
          <p:cNvCxnSpPr/>
          <p:nvPr/>
        </p:nvCxnSpPr>
        <p:spPr>
          <a:xfrm flipH="1">
            <a:off x="7812360" y="1635646"/>
            <a:ext cx="28806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Gerade Verbindung 114">
            <a:extLst>
              <a:ext uri="{FF2B5EF4-FFF2-40B4-BE49-F238E27FC236}">
                <a16:creationId xmlns:a16="http://schemas.microsoft.com/office/drawing/2014/main" id="{6CCC7860-ACB3-4D05-9C79-8AD3F7020191}"/>
              </a:ext>
            </a:extLst>
          </p:cNvPr>
          <p:cNvCxnSpPr/>
          <p:nvPr/>
        </p:nvCxnSpPr>
        <p:spPr>
          <a:xfrm flipH="1">
            <a:off x="7812360" y="1779662"/>
            <a:ext cx="28806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81" name="Picture 67" descr="Optical line 2">
            <a:extLst>
              <a:ext uri="{FF2B5EF4-FFF2-40B4-BE49-F238E27FC236}">
                <a16:creationId xmlns:a16="http://schemas.microsoft.com/office/drawing/2014/main" id="{F12F690B-A8D1-0F03-316A-8CAF56E4B001}"/>
              </a:ext>
            </a:extLst>
          </p:cNvPr>
          <p:cNvPicPr>
            <a:picLocks noChangeArrowheads="1"/>
          </p:cNvPicPr>
          <p:nvPr/>
        </p:nvPicPr>
        <p:blipFill>
          <a:blip r:embed="rId3"/>
          <a:srcRect/>
          <a:stretch>
            <a:fillRect/>
          </a:stretch>
        </p:blipFill>
        <p:spPr bwMode="auto">
          <a:xfrm>
            <a:off x="7092280" y="2265702"/>
            <a:ext cx="468000" cy="36000"/>
          </a:xfrm>
          <a:prstGeom prst="rect">
            <a:avLst/>
          </a:prstGeom>
          <a:noFill/>
          <a:ln w="9525">
            <a:noFill/>
            <a:miter lim="800000"/>
            <a:headEnd/>
            <a:tailEnd/>
          </a:ln>
        </p:spPr>
      </p:pic>
      <p:pic>
        <p:nvPicPr>
          <p:cNvPr id="82" name="Picture 67" descr="Optical line 2">
            <a:extLst>
              <a:ext uri="{FF2B5EF4-FFF2-40B4-BE49-F238E27FC236}">
                <a16:creationId xmlns:a16="http://schemas.microsoft.com/office/drawing/2014/main" id="{6FB706B8-2B51-A7FD-91F8-E0F38FA1F93B}"/>
              </a:ext>
            </a:extLst>
          </p:cNvPr>
          <p:cNvPicPr>
            <a:picLocks noChangeArrowheads="1"/>
          </p:cNvPicPr>
          <p:nvPr/>
        </p:nvPicPr>
        <p:blipFill>
          <a:blip r:embed="rId3"/>
          <a:srcRect/>
          <a:stretch>
            <a:fillRect/>
          </a:stretch>
        </p:blipFill>
        <p:spPr bwMode="auto">
          <a:xfrm rot="5400000">
            <a:off x="6787638" y="1984378"/>
            <a:ext cx="324000" cy="36000"/>
          </a:xfrm>
          <a:prstGeom prst="rect">
            <a:avLst/>
          </a:prstGeom>
          <a:noFill/>
          <a:ln w="9525">
            <a:noFill/>
            <a:miter lim="800000"/>
            <a:headEnd/>
            <a:tailEnd/>
          </a:ln>
        </p:spPr>
      </p:pic>
      <p:pic>
        <p:nvPicPr>
          <p:cNvPr id="83" name="Picture 67" descr="Optical line 2">
            <a:extLst>
              <a:ext uri="{FF2B5EF4-FFF2-40B4-BE49-F238E27FC236}">
                <a16:creationId xmlns:a16="http://schemas.microsoft.com/office/drawing/2014/main" id="{88EC119A-4A12-D506-632C-AA0A000D86E5}"/>
              </a:ext>
            </a:extLst>
          </p:cNvPr>
          <p:cNvPicPr>
            <a:picLocks noChangeArrowheads="1"/>
          </p:cNvPicPr>
          <p:nvPr/>
        </p:nvPicPr>
        <p:blipFill>
          <a:blip r:embed="rId3"/>
          <a:srcRect/>
          <a:stretch>
            <a:fillRect/>
          </a:stretch>
        </p:blipFill>
        <p:spPr bwMode="auto">
          <a:xfrm>
            <a:off x="7092312" y="1707654"/>
            <a:ext cx="468000" cy="36000"/>
          </a:xfrm>
          <a:prstGeom prst="rect">
            <a:avLst/>
          </a:prstGeom>
          <a:noFill/>
          <a:ln w="9525">
            <a:noFill/>
            <a:miter lim="800000"/>
            <a:headEnd/>
            <a:tailEnd/>
          </a:ln>
        </p:spPr>
      </p:pic>
      <p:pic>
        <p:nvPicPr>
          <p:cNvPr id="84" name="Picture 67" descr="Optical line 2">
            <a:extLst>
              <a:ext uri="{FF2B5EF4-FFF2-40B4-BE49-F238E27FC236}">
                <a16:creationId xmlns:a16="http://schemas.microsoft.com/office/drawing/2014/main" id="{9818F433-E935-C111-44EF-CAA2FE5EFCD1}"/>
              </a:ext>
            </a:extLst>
          </p:cNvPr>
          <p:cNvPicPr>
            <a:picLocks noChangeArrowheads="1"/>
          </p:cNvPicPr>
          <p:nvPr/>
        </p:nvPicPr>
        <p:blipFill>
          <a:blip r:embed="rId3"/>
          <a:srcRect/>
          <a:stretch>
            <a:fillRect/>
          </a:stretch>
        </p:blipFill>
        <p:spPr bwMode="auto">
          <a:xfrm rot="5400000">
            <a:off x="7507750" y="1995670"/>
            <a:ext cx="324000" cy="36000"/>
          </a:xfrm>
          <a:prstGeom prst="rect">
            <a:avLst/>
          </a:prstGeom>
          <a:noFill/>
          <a:ln w="9525">
            <a:noFill/>
            <a:miter lim="800000"/>
            <a:headEnd/>
            <a:tailEnd/>
          </a:ln>
        </p:spPr>
      </p:pic>
      <p:cxnSp>
        <p:nvCxnSpPr>
          <p:cNvPr id="85" name="Gerade Verbindung 114">
            <a:extLst>
              <a:ext uri="{FF2B5EF4-FFF2-40B4-BE49-F238E27FC236}">
                <a16:creationId xmlns:a16="http://schemas.microsoft.com/office/drawing/2014/main" id="{63D3F741-78E7-A329-B408-CAEE885F1929}"/>
              </a:ext>
            </a:extLst>
          </p:cNvPr>
          <p:cNvCxnSpPr/>
          <p:nvPr/>
        </p:nvCxnSpPr>
        <p:spPr>
          <a:xfrm flipH="1" flipV="1">
            <a:off x="6516216" y="1635646"/>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Gerade Verbindung 114">
            <a:extLst>
              <a:ext uri="{FF2B5EF4-FFF2-40B4-BE49-F238E27FC236}">
                <a16:creationId xmlns:a16="http://schemas.microsoft.com/office/drawing/2014/main" id="{76C9D609-6E43-7C4D-D979-CCA2B0F3D3B5}"/>
              </a:ext>
            </a:extLst>
          </p:cNvPr>
          <p:cNvCxnSpPr/>
          <p:nvPr/>
        </p:nvCxnSpPr>
        <p:spPr>
          <a:xfrm flipH="1" flipV="1">
            <a:off x="6516216" y="1779630"/>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87" name="Picture 9" descr="C:\Users\DML - Sarah T\Desktop\21314 - Nokia Icon update March 2016\Artwork\NOKIA Network Icons - All PNGs\Gray 2 PNG Icons\ARROWS ICON 5_Gray 2_RGB.png">
            <a:extLst>
              <a:ext uri="{FF2B5EF4-FFF2-40B4-BE49-F238E27FC236}">
                <a16:creationId xmlns:a16="http://schemas.microsoft.com/office/drawing/2014/main" id="{BA07F864-0F78-F176-73B9-659CDF37771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24392" y="2139734"/>
            <a:ext cx="288000" cy="288000"/>
          </a:xfrm>
          <a:prstGeom prst="rect">
            <a:avLst/>
          </a:prstGeom>
          <a:noFill/>
          <a:extLst>
            <a:ext uri="{909E8E84-426E-40dd-AFC4-6F175D3DCCD1}">
              <a14:hiddenFill xmlns="" xmlns:a14="http://schemas.microsoft.com/office/drawing/2010/main">
                <a:solidFill>
                  <a:srgbClr val="FFFFFF"/>
                </a:solidFill>
              </a14:hiddenFill>
            </a:ext>
          </a:extLst>
        </p:spPr>
      </p:pic>
      <p:pic>
        <p:nvPicPr>
          <p:cNvPr id="88" name="Picture 9" descr="C:\Users\DML - Sarah T\Desktop\21314 - Nokia Icon update March 2016\Artwork\NOKIA Network Icons - All PNGs\Gray 2 PNG Icons\ARROWS ICON 5_Gray 2_RGB.png">
            <a:extLst>
              <a:ext uri="{FF2B5EF4-FFF2-40B4-BE49-F238E27FC236}">
                <a16:creationId xmlns:a16="http://schemas.microsoft.com/office/drawing/2014/main" id="{F9A43573-13B7-5C47-B424-9530D6C3A1D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24360" y="1563638"/>
            <a:ext cx="288000" cy="28800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89" name="Gerade Verbindung 114">
            <a:extLst>
              <a:ext uri="{FF2B5EF4-FFF2-40B4-BE49-F238E27FC236}">
                <a16:creationId xmlns:a16="http://schemas.microsoft.com/office/drawing/2014/main" id="{CC33696A-FF55-859F-B34A-D6DE8CFF089C}"/>
              </a:ext>
            </a:extLst>
          </p:cNvPr>
          <p:cNvCxnSpPr>
            <a:cxnSpLocks/>
          </p:cNvCxnSpPr>
          <p:nvPr/>
        </p:nvCxnSpPr>
        <p:spPr>
          <a:xfrm flipH="1">
            <a:off x="6516216" y="2283702"/>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Gerade Verbindung 114">
            <a:extLst>
              <a:ext uri="{FF2B5EF4-FFF2-40B4-BE49-F238E27FC236}">
                <a16:creationId xmlns:a16="http://schemas.microsoft.com/office/drawing/2014/main" id="{8BC0845F-BF5C-2E38-0915-15EF0A43971F}"/>
              </a:ext>
            </a:extLst>
          </p:cNvPr>
          <p:cNvCxnSpPr>
            <a:cxnSpLocks/>
          </p:cNvCxnSpPr>
          <p:nvPr/>
        </p:nvCxnSpPr>
        <p:spPr>
          <a:xfrm flipH="1" flipV="1">
            <a:off x="6516216" y="1707638"/>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Gerade Verbindung 114">
            <a:extLst>
              <a:ext uri="{FF2B5EF4-FFF2-40B4-BE49-F238E27FC236}">
                <a16:creationId xmlns:a16="http://schemas.microsoft.com/office/drawing/2014/main" id="{CD49440A-FEF4-5D4D-BB6D-1D4AEE117E09}"/>
              </a:ext>
            </a:extLst>
          </p:cNvPr>
          <p:cNvCxnSpPr>
            <a:cxnSpLocks/>
          </p:cNvCxnSpPr>
          <p:nvPr/>
        </p:nvCxnSpPr>
        <p:spPr>
          <a:xfrm flipH="1">
            <a:off x="7812360" y="1707638"/>
            <a:ext cx="28806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Gerade Verbindung 114">
            <a:extLst>
              <a:ext uri="{FF2B5EF4-FFF2-40B4-BE49-F238E27FC236}">
                <a16:creationId xmlns:a16="http://schemas.microsoft.com/office/drawing/2014/main" id="{C853E88B-196A-8C9A-1C18-B5D14CDCCE8C}"/>
              </a:ext>
            </a:extLst>
          </p:cNvPr>
          <p:cNvCxnSpPr>
            <a:cxnSpLocks/>
          </p:cNvCxnSpPr>
          <p:nvPr/>
        </p:nvCxnSpPr>
        <p:spPr>
          <a:xfrm flipH="1">
            <a:off x="7812392" y="2283702"/>
            <a:ext cx="288033"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Gerade Verbindung 114">
            <a:extLst>
              <a:ext uri="{FF2B5EF4-FFF2-40B4-BE49-F238E27FC236}">
                <a16:creationId xmlns:a16="http://schemas.microsoft.com/office/drawing/2014/main" id="{919263A5-D8B1-6C23-9E4A-A81D85BF04C9}"/>
              </a:ext>
            </a:extLst>
          </p:cNvPr>
          <p:cNvCxnSpPr/>
          <p:nvPr/>
        </p:nvCxnSpPr>
        <p:spPr>
          <a:xfrm flipH="1">
            <a:off x="755576" y="2355694"/>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4" name="Gerade Verbindung 114">
            <a:extLst>
              <a:ext uri="{FF2B5EF4-FFF2-40B4-BE49-F238E27FC236}">
                <a16:creationId xmlns:a16="http://schemas.microsoft.com/office/drawing/2014/main" id="{342E4EA0-F3A1-0551-124C-A796DC9949B7}"/>
              </a:ext>
            </a:extLst>
          </p:cNvPr>
          <p:cNvCxnSpPr/>
          <p:nvPr/>
        </p:nvCxnSpPr>
        <p:spPr>
          <a:xfrm flipH="1">
            <a:off x="755576" y="2211710"/>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Gerade Verbindung 114">
            <a:extLst>
              <a:ext uri="{FF2B5EF4-FFF2-40B4-BE49-F238E27FC236}">
                <a16:creationId xmlns:a16="http://schemas.microsoft.com/office/drawing/2014/main" id="{8063AFDC-3EFB-90DB-4FF0-FC47462994DD}"/>
              </a:ext>
            </a:extLst>
          </p:cNvPr>
          <p:cNvCxnSpPr/>
          <p:nvPr/>
        </p:nvCxnSpPr>
        <p:spPr>
          <a:xfrm flipH="1">
            <a:off x="2051752" y="2211710"/>
            <a:ext cx="28803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Gerade Verbindung 114">
            <a:extLst>
              <a:ext uri="{FF2B5EF4-FFF2-40B4-BE49-F238E27FC236}">
                <a16:creationId xmlns:a16="http://schemas.microsoft.com/office/drawing/2014/main" id="{890F9DEB-F584-300E-DE2F-DF53BA93F7AE}"/>
              </a:ext>
            </a:extLst>
          </p:cNvPr>
          <p:cNvCxnSpPr/>
          <p:nvPr/>
        </p:nvCxnSpPr>
        <p:spPr>
          <a:xfrm flipH="1">
            <a:off x="2051752" y="2355726"/>
            <a:ext cx="28803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Gerade Verbindung 114">
            <a:extLst>
              <a:ext uri="{FF2B5EF4-FFF2-40B4-BE49-F238E27FC236}">
                <a16:creationId xmlns:a16="http://schemas.microsoft.com/office/drawing/2014/main" id="{BF98498E-CC54-49FC-155C-C40DE206416F}"/>
              </a:ext>
            </a:extLst>
          </p:cNvPr>
          <p:cNvCxnSpPr/>
          <p:nvPr/>
        </p:nvCxnSpPr>
        <p:spPr>
          <a:xfrm flipH="1">
            <a:off x="2051720" y="1635646"/>
            <a:ext cx="28806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Gerade Verbindung 114">
            <a:extLst>
              <a:ext uri="{FF2B5EF4-FFF2-40B4-BE49-F238E27FC236}">
                <a16:creationId xmlns:a16="http://schemas.microsoft.com/office/drawing/2014/main" id="{ADA19150-221D-5A79-A91C-8D9C3E180A23}"/>
              </a:ext>
            </a:extLst>
          </p:cNvPr>
          <p:cNvCxnSpPr/>
          <p:nvPr/>
        </p:nvCxnSpPr>
        <p:spPr>
          <a:xfrm flipH="1">
            <a:off x="2051720" y="1779662"/>
            <a:ext cx="28806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99" name="Picture 67" descr="Optical line 2">
            <a:extLst>
              <a:ext uri="{FF2B5EF4-FFF2-40B4-BE49-F238E27FC236}">
                <a16:creationId xmlns:a16="http://schemas.microsoft.com/office/drawing/2014/main" id="{3D377326-3D62-C8F3-A8E5-9C65DF0E77C5}"/>
              </a:ext>
            </a:extLst>
          </p:cNvPr>
          <p:cNvPicPr>
            <a:picLocks noChangeArrowheads="1"/>
          </p:cNvPicPr>
          <p:nvPr/>
        </p:nvPicPr>
        <p:blipFill>
          <a:blip r:embed="rId3"/>
          <a:srcRect/>
          <a:stretch>
            <a:fillRect/>
          </a:stretch>
        </p:blipFill>
        <p:spPr bwMode="auto">
          <a:xfrm>
            <a:off x="1331640" y="2265702"/>
            <a:ext cx="468000" cy="36000"/>
          </a:xfrm>
          <a:prstGeom prst="rect">
            <a:avLst/>
          </a:prstGeom>
          <a:noFill/>
          <a:ln w="9525">
            <a:noFill/>
            <a:miter lim="800000"/>
            <a:headEnd/>
            <a:tailEnd/>
          </a:ln>
        </p:spPr>
      </p:pic>
      <p:pic>
        <p:nvPicPr>
          <p:cNvPr id="100" name="Picture 67" descr="Optical line 2">
            <a:extLst>
              <a:ext uri="{FF2B5EF4-FFF2-40B4-BE49-F238E27FC236}">
                <a16:creationId xmlns:a16="http://schemas.microsoft.com/office/drawing/2014/main" id="{189C0F4A-3DF0-1B1D-859A-32E43527535E}"/>
              </a:ext>
            </a:extLst>
          </p:cNvPr>
          <p:cNvPicPr>
            <a:picLocks noChangeArrowheads="1"/>
          </p:cNvPicPr>
          <p:nvPr/>
        </p:nvPicPr>
        <p:blipFill>
          <a:blip r:embed="rId3"/>
          <a:srcRect/>
          <a:stretch>
            <a:fillRect/>
          </a:stretch>
        </p:blipFill>
        <p:spPr bwMode="auto">
          <a:xfrm rot="5400000">
            <a:off x="1026998" y="1984378"/>
            <a:ext cx="324000" cy="36000"/>
          </a:xfrm>
          <a:prstGeom prst="rect">
            <a:avLst/>
          </a:prstGeom>
          <a:noFill/>
          <a:ln w="9525">
            <a:noFill/>
            <a:miter lim="800000"/>
            <a:headEnd/>
            <a:tailEnd/>
          </a:ln>
        </p:spPr>
      </p:pic>
      <p:pic>
        <p:nvPicPr>
          <p:cNvPr id="101" name="Picture 67" descr="Optical line 2">
            <a:extLst>
              <a:ext uri="{FF2B5EF4-FFF2-40B4-BE49-F238E27FC236}">
                <a16:creationId xmlns:a16="http://schemas.microsoft.com/office/drawing/2014/main" id="{4B02FD93-DCF5-9A73-17C9-54A7028720B0}"/>
              </a:ext>
            </a:extLst>
          </p:cNvPr>
          <p:cNvPicPr>
            <a:picLocks noChangeArrowheads="1"/>
          </p:cNvPicPr>
          <p:nvPr/>
        </p:nvPicPr>
        <p:blipFill>
          <a:blip r:embed="rId3"/>
          <a:srcRect/>
          <a:stretch>
            <a:fillRect/>
          </a:stretch>
        </p:blipFill>
        <p:spPr bwMode="auto">
          <a:xfrm>
            <a:off x="1331672" y="1707654"/>
            <a:ext cx="468000" cy="36000"/>
          </a:xfrm>
          <a:prstGeom prst="rect">
            <a:avLst/>
          </a:prstGeom>
          <a:noFill/>
          <a:ln w="9525">
            <a:noFill/>
            <a:miter lim="800000"/>
            <a:headEnd/>
            <a:tailEnd/>
          </a:ln>
        </p:spPr>
      </p:pic>
      <p:pic>
        <p:nvPicPr>
          <p:cNvPr id="102" name="Picture 67" descr="Optical line 2">
            <a:extLst>
              <a:ext uri="{FF2B5EF4-FFF2-40B4-BE49-F238E27FC236}">
                <a16:creationId xmlns:a16="http://schemas.microsoft.com/office/drawing/2014/main" id="{1FE1D2C6-E68A-F2CE-E7C4-6EE05323D064}"/>
              </a:ext>
            </a:extLst>
          </p:cNvPr>
          <p:cNvPicPr>
            <a:picLocks noChangeArrowheads="1"/>
          </p:cNvPicPr>
          <p:nvPr/>
        </p:nvPicPr>
        <p:blipFill>
          <a:blip r:embed="rId3"/>
          <a:srcRect/>
          <a:stretch>
            <a:fillRect/>
          </a:stretch>
        </p:blipFill>
        <p:spPr bwMode="auto">
          <a:xfrm rot="5400000">
            <a:off x="1747110" y="1995670"/>
            <a:ext cx="324000" cy="36000"/>
          </a:xfrm>
          <a:prstGeom prst="rect">
            <a:avLst/>
          </a:prstGeom>
          <a:noFill/>
          <a:ln w="9525">
            <a:noFill/>
            <a:miter lim="800000"/>
            <a:headEnd/>
            <a:tailEnd/>
          </a:ln>
        </p:spPr>
      </p:pic>
      <p:cxnSp>
        <p:nvCxnSpPr>
          <p:cNvPr id="103" name="Gerade Verbindung 114">
            <a:extLst>
              <a:ext uri="{FF2B5EF4-FFF2-40B4-BE49-F238E27FC236}">
                <a16:creationId xmlns:a16="http://schemas.microsoft.com/office/drawing/2014/main" id="{2066DE40-8CFE-F53A-F723-87291838619D}"/>
              </a:ext>
            </a:extLst>
          </p:cNvPr>
          <p:cNvCxnSpPr/>
          <p:nvPr/>
        </p:nvCxnSpPr>
        <p:spPr>
          <a:xfrm flipH="1" flipV="1">
            <a:off x="755576" y="1635646"/>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Gerade Verbindung 114">
            <a:extLst>
              <a:ext uri="{FF2B5EF4-FFF2-40B4-BE49-F238E27FC236}">
                <a16:creationId xmlns:a16="http://schemas.microsoft.com/office/drawing/2014/main" id="{86D875EF-366D-8F9F-201A-B2BB2CFA1F20}"/>
              </a:ext>
            </a:extLst>
          </p:cNvPr>
          <p:cNvCxnSpPr/>
          <p:nvPr/>
        </p:nvCxnSpPr>
        <p:spPr>
          <a:xfrm flipH="1" flipV="1">
            <a:off x="755576" y="1779630"/>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Gerade Verbindung 114">
            <a:extLst>
              <a:ext uri="{FF2B5EF4-FFF2-40B4-BE49-F238E27FC236}">
                <a16:creationId xmlns:a16="http://schemas.microsoft.com/office/drawing/2014/main" id="{65952491-CD24-932B-F50B-710C3BC12318}"/>
              </a:ext>
            </a:extLst>
          </p:cNvPr>
          <p:cNvCxnSpPr>
            <a:cxnSpLocks/>
          </p:cNvCxnSpPr>
          <p:nvPr/>
        </p:nvCxnSpPr>
        <p:spPr>
          <a:xfrm flipH="1">
            <a:off x="755576" y="2283702"/>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Gerade Verbindung 114">
            <a:extLst>
              <a:ext uri="{FF2B5EF4-FFF2-40B4-BE49-F238E27FC236}">
                <a16:creationId xmlns:a16="http://schemas.microsoft.com/office/drawing/2014/main" id="{8604D3D0-3A45-C696-BBD4-429E6272A191}"/>
              </a:ext>
            </a:extLst>
          </p:cNvPr>
          <p:cNvCxnSpPr>
            <a:cxnSpLocks/>
          </p:cNvCxnSpPr>
          <p:nvPr/>
        </p:nvCxnSpPr>
        <p:spPr>
          <a:xfrm flipH="1" flipV="1">
            <a:off x="755576" y="1707638"/>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7" name="Gerade Verbindung 114">
            <a:extLst>
              <a:ext uri="{FF2B5EF4-FFF2-40B4-BE49-F238E27FC236}">
                <a16:creationId xmlns:a16="http://schemas.microsoft.com/office/drawing/2014/main" id="{60F1BC41-E0FB-43EC-D3FF-DCB71E4366CE}"/>
              </a:ext>
            </a:extLst>
          </p:cNvPr>
          <p:cNvCxnSpPr>
            <a:cxnSpLocks/>
          </p:cNvCxnSpPr>
          <p:nvPr/>
        </p:nvCxnSpPr>
        <p:spPr>
          <a:xfrm flipH="1">
            <a:off x="2051720" y="1707638"/>
            <a:ext cx="28806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8" name="Gerade Verbindung 114">
            <a:extLst>
              <a:ext uri="{FF2B5EF4-FFF2-40B4-BE49-F238E27FC236}">
                <a16:creationId xmlns:a16="http://schemas.microsoft.com/office/drawing/2014/main" id="{938AA6E9-8101-6C0F-7954-7369CF63241B}"/>
              </a:ext>
            </a:extLst>
          </p:cNvPr>
          <p:cNvCxnSpPr>
            <a:cxnSpLocks/>
          </p:cNvCxnSpPr>
          <p:nvPr/>
        </p:nvCxnSpPr>
        <p:spPr>
          <a:xfrm flipH="1">
            <a:off x="2051752" y="2283702"/>
            <a:ext cx="288033"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9" name="Gerade Verbindung 114">
            <a:extLst>
              <a:ext uri="{FF2B5EF4-FFF2-40B4-BE49-F238E27FC236}">
                <a16:creationId xmlns:a16="http://schemas.microsoft.com/office/drawing/2014/main" id="{E7050926-419B-B26A-BB8B-2A21AD416C44}"/>
              </a:ext>
            </a:extLst>
          </p:cNvPr>
          <p:cNvCxnSpPr/>
          <p:nvPr/>
        </p:nvCxnSpPr>
        <p:spPr>
          <a:xfrm flipH="1">
            <a:off x="3635896" y="2355694"/>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0" name="Gerade Verbindung 114">
            <a:extLst>
              <a:ext uri="{FF2B5EF4-FFF2-40B4-BE49-F238E27FC236}">
                <a16:creationId xmlns:a16="http://schemas.microsoft.com/office/drawing/2014/main" id="{6B6BBD73-6AD2-DEDC-EDBB-1E62722F0A90}"/>
              </a:ext>
            </a:extLst>
          </p:cNvPr>
          <p:cNvCxnSpPr/>
          <p:nvPr/>
        </p:nvCxnSpPr>
        <p:spPr>
          <a:xfrm flipH="1">
            <a:off x="3635896" y="2211710"/>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Gerade Verbindung 114">
            <a:extLst>
              <a:ext uri="{FF2B5EF4-FFF2-40B4-BE49-F238E27FC236}">
                <a16:creationId xmlns:a16="http://schemas.microsoft.com/office/drawing/2014/main" id="{1E47933F-244D-FFC6-45C2-47F47BE9A210}"/>
              </a:ext>
            </a:extLst>
          </p:cNvPr>
          <p:cNvCxnSpPr/>
          <p:nvPr/>
        </p:nvCxnSpPr>
        <p:spPr>
          <a:xfrm flipH="1">
            <a:off x="4932072" y="2211710"/>
            <a:ext cx="28803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2" name="Gerade Verbindung 114">
            <a:extLst>
              <a:ext uri="{FF2B5EF4-FFF2-40B4-BE49-F238E27FC236}">
                <a16:creationId xmlns:a16="http://schemas.microsoft.com/office/drawing/2014/main" id="{015E3F93-98BB-46B2-43E8-35105A2B88BF}"/>
              </a:ext>
            </a:extLst>
          </p:cNvPr>
          <p:cNvCxnSpPr/>
          <p:nvPr/>
        </p:nvCxnSpPr>
        <p:spPr>
          <a:xfrm flipH="1">
            <a:off x="4932072" y="2355726"/>
            <a:ext cx="28803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3" name="Gerade Verbindung 114">
            <a:extLst>
              <a:ext uri="{FF2B5EF4-FFF2-40B4-BE49-F238E27FC236}">
                <a16:creationId xmlns:a16="http://schemas.microsoft.com/office/drawing/2014/main" id="{3AEE53CA-D9C0-3D5F-73AA-14E14E8FC031}"/>
              </a:ext>
            </a:extLst>
          </p:cNvPr>
          <p:cNvCxnSpPr/>
          <p:nvPr/>
        </p:nvCxnSpPr>
        <p:spPr>
          <a:xfrm flipH="1">
            <a:off x="4932040" y="1635646"/>
            <a:ext cx="28806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Gerade Verbindung 114">
            <a:extLst>
              <a:ext uri="{FF2B5EF4-FFF2-40B4-BE49-F238E27FC236}">
                <a16:creationId xmlns:a16="http://schemas.microsoft.com/office/drawing/2014/main" id="{88BCF88E-68D8-0381-791D-6E671F720A7E}"/>
              </a:ext>
            </a:extLst>
          </p:cNvPr>
          <p:cNvCxnSpPr/>
          <p:nvPr/>
        </p:nvCxnSpPr>
        <p:spPr>
          <a:xfrm flipH="1">
            <a:off x="4932040" y="1779662"/>
            <a:ext cx="28806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15" name="Picture 67" descr="Optical line 2">
            <a:extLst>
              <a:ext uri="{FF2B5EF4-FFF2-40B4-BE49-F238E27FC236}">
                <a16:creationId xmlns:a16="http://schemas.microsoft.com/office/drawing/2014/main" id="{F7290AC2-67CD-58BF-70A1-271BDD4DB870}"/>
              </a:ext>
            </a:extLst>
          </p:cNvPr>
          <p:cNvPicPr>
            <a:picLocks noChangeArrowheads="1"/>
          </p:cNvPicPr>
          <p:nvPr/>
        </p:nvPicPr>
        <p:blipFill>
          <a:blip r:embed="rId3"/>
          <a:srcRect/>
          <a:stretch>
            <a:fillRect/>
          </a:stretch>
        </p:blipFill>
        <p:spPr bwMode="auto">
          <a:xfrm>
            <a:off x="4211960" y="2265702"/>
            <a:ext cx="468000" cy="36000"/>
          </a:xfrm>
          <a:prstGeom prst="rect">
            <a:avLst/>
          </a:prstGeom>
          <a:noFill/>
          <a:ln w="9525">
            <a:noFill/>
            <a:miter lim="800000"/>
            <a:headEnd/>
            <a:tailEnd/>
          </a:ln>
        </p:spPr>
      </p:pic>
      <p:pic>
        <p:nvPicPr>
          <p:cNvPr id="116" name="Picture 67" descr="Optical line 2">
            <a:extLst>
              <a:ext uri="{FF2B5EF4-FFF2-40B4-BE49-F238E27FC236}">
                <a16:creationId xmlns:a16="http://schemas.microsoft.com/office/drawing/2014/main" id="{A0D6E211-5138-6AD4-1859-F4FEA3D0BFDE}"/>
              </a:ext>
            </a:extLst>
          </p:cNvPr>
          <p:cNvPicPr>
            <a:picLocks noChangeArrowheads="1"/>
          </p:cNvPicPr>
          <p:nvPr/>
        </p:nvPicPr>
        <p:blipFill>
          <a:blip r:embed="rId3"/>
          <a:srcRect/>
          <a:stretch>
            <a:fillRect/>
          </a:stretch>
        </p:blipFill>
        <p:spPr bwMode="auto">
          <a:xfrm rot="5400000">
            <a:off x="3907318" y="1984378"/>
            <a:ext cx="324000" cy="36000"/>
          </a:xfrm>
          <a:prstGeom prst="rect">
            <a:avLst/>
          </a:prstGeom>
          <a:noFill/>
          <a:ln w="9525">
            <a:noFill/>
            <a:miter lim="800000"/>
            <a:headEnd/>
            <a:tailEnd/>
          </a:ln>
        </p:spPr>
      </p:pic>
      <p:pic>
        <p:nvPicPr>
          <p:cNvPr id="117" name="Picture 67" descr="Optical line 2">
            <a:extLst>
              <a:ext uri="{FF2B5EF4-FFF2-40B4-BE49-F238E27FC236}">
                <a16:creationId xmlns:a16="http://schemas.microsoft.com/office/drawing/2014/main" id="{DAAAEF35-AF68-1B9C-DF92-4BD61547EB4F}"/>
              </a:ext>
            </a:extLst>
          </p:cNvPr>
          <p:cNvPicPr>
            <a:picLocks noChangeArrowheads="1"/>
          </p:cNvPicPr>
          <p:nvPr/>
        </p:nvPicPr>
        <p:blipFill>
          <a:blip r:embed="rId3"/>
          <a:srcRect/>
          <a:stretch>
            <a:fillRect/>
          </a:stretch>
        </p:blipFill>
        <p:spPr bwMode="auto">
          <a:xfrm>
            <a:off x="4211992" y="1707654"/>
            <a:ext cx="468000" cy="36000"/>
          </a:xfrm>
          <a:prstGeom prst="rect">
            <a:avLst/>
          </a:prstGeom>
          <a:noFill/>
          <a:ln w="9525">
            <a:noFill/>
            <a:miter lim="800000"/>
            <a:headEnd/>
            <a:tailEnd/>
          </a:ln>
        </p:spPr>
      </p:pic>
      <p:pic>
        <p:nvPicPr>
          <p:cNvPr id="118" name="Picture 67" descr="Optical line 2">
            <a:extLst>
              <a:ext uri="{FF2B5EF4-FFF2-40B4-BE49-F238E27FC236}">
                <a16:creationId xmlns:a16="http://schemas.microsoft.com/office/drawing/2014/main" id="{809342DB-8FC8-86E8-D774-EF9F0A0E3EDB}"/>
              </a:ext>
            </a:extLst>
          </p:cNvPr>
          <p:cNvPicPr>
            <a:picLocks noChangeArrowheads="1"/>
          </p:cNvPicPr>
          <p:nvPr/>
        </p:nvPicPr>
        <p:blipFill>
          <a:blip r:embed="rId3"/>
          <a:srcRect/>
          <a:stretch>
            <a:fillRect/>
          </a:stretch>
        </p:blipFill>
        <p:spPr bwMode="auto">
          <a:xfrm rot="5400000">
            <a:off x="4627430" y="1995670"/>
            <a:ext cx="324000" cy="36000"/>
          </a:xfrm>
          <a:prstGeom prst="rect">
            <a:avLst/>
          </a:prstGeom>
          <a:noFill/>
          <a:ln w="9525">
            <a:noFill/>
            <a:miter lim="800000"/>
            <a:headEnd/>
            <a:tailEnd/>
          </a:ln>
        </p:spPr>
      </p:pic>
      <p:cxnSp>
        <p:nvCxnSpPr>
          <p:cNvPr id="119" name="Gerade Verbindung 114">
            <a:extLst>
              <a:ext uri="{FF2B5EF4-FFF2-40B4-BE49-F238E27FC236}">
                <a16:creationId xmlns:a16="http://schemas.microsoft.com/office/drawing/2014/main" id="{62F6A054-5283-51D5-A0E3-2E8C18651D9C}"/>
              </a:ext>
            </a:extLst>
          </p:cNvPr>
          <p:cNvCxnSpPr/>
          <p:nvPr/>
        </p:nvCxnSpPr>
        <p:spPr>
          <a:xfrm flipH="1" flipV="1">
            <a:off x="3635896" y="1635646"/>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0" name="Gerade Verbindung 114">
            <a:extLst>
              <a:ext uri="{FF2B5EF4-FFF2-40B4-BE49-F238E27FC236}">
                <a16:creationId xmlns:a16="http://schemas.microsoft.com/office/drawing/2014/main" id="{CE32E95D-FF01-AD92-B89B-A55991B0E63E}"/>
              </a:ext>
            </a:extLst>
          </p:cNvPr>
          <p:cNvCxnSpPr/>
          <p:nvPr/>
        </p:nvCxnSpPr>
        <p:spPr>
          <a:xfrm flipH="1" flipV="1">
            <a:off x="3635896" y="1779630"/>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Gerade Verbindung 114">
            <a:extLst>
              <a:ext uri="{FF2B5EF4-FFF2-40B4-BE49-F238E27FC236}">
                <a16:creationId xmlns:a16="http://schemas.microsoft.com/office/drawing/2014/main" id="{5A6254DA-6B0F-6DC4-66A9-AC195BF07EC2}"/>
              </a:ext>
            </a:extLst>
          </p:cNvPr>
          <p:cNvCxnSpPr>
            <a:cxnSpLocks/>
          </p:cNvCxnSpPr>
          <p:nvPr/>
        </p:nvCxnSpPr>
        <p:spPr>
          <a:xfrm flipH="1">
            <a:off x="3635896" y="2283702"/>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2" name="Gerade Verbindung 114">
            <a:extLst>
              <a:ext uri="{FF2B5EF4-FFF2-40B4-BE49-F238E27FC236}">
                <a16:creationId xmlns:a16="http://schemas.microsoft.com/office/drawing/2014/main" id="{91A32DAF-04E2-5C48-C6BB-0DBFE717EF05}"/>
              </a:ext>
            </a:extLst>
          </p:cNvPr>
          <p:cNvCxnSpPr>
            <a:cxnSpLocks/>
          </p:cNvCxnSpPr>
          <p:nvPr/>
        </p:nvCxnSpPr>
        <p:spPr>
          <a:xfrm flipH="1" flipV="1">
            <a:off x="3635896" y="1707638"/>
            <a:ext cx="288064"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Gerade Verbindung 114">
            <a:extLst>
              <a:ext uri="{FF2B5EF4-FFF2-40B4-BE49-F238E27FC236}">
                <a16:creationId xmlns:a16="http://schemas.microsoft.com/office/drawing/2014/main" id="{BE906893-5796-EA74-FFEB-03A81CBAF2F3}"/>
              </a:ext>
            </a:extLst>
          </p:cNvPr>
          <p:cNvCxnSpPr>
            <a:cxnSpLocks/>
          </p:cNvCxnSpPr>
          <p:nvPr/>
        </p:nvCxnSpPr>
        <p:spPr>
          <a:xfrm flipH="1">
            <a:off x="4932040" y="1707638"/>
            <a:ext cx="28806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Gerade Verbindung 114">
            <a:extLst>
              <a:ext uri="{FF2B5EF4-FFF2-40B4-BE49-F238E27FC236}">
                <a16:creationId xmlns:a16="http://schemas.microsoft.com/office/drawing/2014/main" id="{33FAC930-F400-5B62-C0EC-976AE8EAF1E3}"/>
              </a:ext>
            </a:extLst>
          </p:cNvPr>
          <p:cNvCxnSpPr>
            <a:cxnSpLocks/>
          </p:cNvCxnSpPr>
          <p:nvPr/>
        </p:nvCxnSpPr>
        <p:spPr>
          <a:xfrm flipH="1">
            <a:off x="4932072" y="2283702"/>
            <a:ext cx="288033" cy="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25" name="Textfeld 112">
            <a:extLst>
              <a:ext uri="{FF2B5EF4-FFF2-40B4-BE49-F238E27FC236}">
                <a16:creationId xmlns:a16="http://schemas.microsoft.com/office/drawing/2014/main" id="{468FF63E-2B3F-168A-7E22-206519BBD918}"/>
              </a:ext>
            </a:extLst>
          </p:cNvPr>
          <p:cNvSpPr txBox="1"/>
          <p:nvPr/>
        </p:nvSpPr>
        <p:spPr>
          <a:xfrm>
            <a:off x="4139952" y="1377971"/>
            <a:ext cx="608675" cy="299295"/>
          </a:xfrm>
          <a:prstGeom prst="rect">
            <a:avLst/>
          </a:prstGeom>
          <a:noFill/>
        </p:spPr>
        <p:txBody>
          <a:bodyPr wrap="none" lIns="72000" tIns="72000" rIns="72000" bIns="72000" rtlCol="0">
            <a:spAutoFit/>
          </a:bodyPr>
          <a:lstStyle/>
          <a:p>
            <a:pPr defTabSz="360000">
              <a:spcAft>
                <a:spcPts val="600"/>
              </a:spcAft>
              <a:tabLst>
                <a:tab pos="360000" algn="l"/>
              </a:tabLst>
            </a:pPr>
            <a:r>
              <a:rPr lang="en-US" sz="1000" b="1">
                <a:solidFill>
                  <a:schemeClr val="accent6">
                    <a:lumMod val="50000"/>
                  </a:schemeClr>
                </a:solidFill>
                <a:latin typeface="Nokia Pure Text Light" panose="020B0403020202020204" pitchFamily="34" charset="0"/>
                <a:ea typeface="Nokia Pure Text Light" panose="020B0403020202020204" pitchFamily="34" charset="0"/>
              </a:rPr>
              <a:t>Primary</a:t>
            </a:r>
          </a:p>
        </p:txBody>
      </p:sp>
      <p:sp>
        <p:nvSpPr>
          <p:cNvPr id="126" name="Textfeld 112">
            <a:extLst>
              <a:ext uri="{FF2B5EF4-FFF2-40B4-BE49-F238E27FC236}">
                <a16:creationId xmlns:a16="http://schemas.microsoft.com/office/drawing/2014/main" id="{E80C3180-B8AB-074F-DBFA-C5775B7344CD}"/>
              </a:ext>
            </a:extLst>
          </p:cNvPr>
          <p:cNvSpPr txBox="1"/>
          <p:nvPr/>
        </p:nvSpPr>
        <p:spPr>
          <a:xfrm>
            <a:off x="4175274" y="2344543"/>
            <a:ext cx="576615" cy="299295"/>
          </a:xfrm>
          <a:prstGeom prst="rect">
            <a:avLst/>
          </a:prstGeom>
          <a:noFill/>
        </p:spPr>
        <p:txBody>
          <a:bodyPr wrap="none" lIns="72000" tIns="72000" rIns="72000" bIns="72000" rtlCol="0">
            <a:spAutoFit/>
          </a:bodyPr>
          <a:lstStyle/>
          <a:p>
            <a:pPr defTabSz="360000">
              <a:spcAft>
                <a:spcPts val="600"/>
              </a:spcAft>
              <a:tabLst>
                <a:tab pos="360000" algn="l"/>
              </a:tabLst>
            </a:pPr>
            <a:r>
              <a:rPr lang="en-US" sz="1000" b="1">
                <a:solidFill>
                  <a:schemeClr val="accent5">
                    <a:lumMod val="75000"/>
                  </a:schemeClr>
                </a:solidFill>
                <a:latin typeface="Nokia Pure Text Light" panose="020B0403020202020204" pitchFamily="34" charset="0"/>
                <a:ea typeface="Nokia Pure Text Light" panose="020B0403020202020204" pitchFamily="34" charset="0"/>
              </a:rPr>
              <a:t>Backup</a:t>
            </a:r>
          </a:p>
        </p:txBody>
      </p:sp>
      <p:sp>
        <p:nvSpPr>
          <p:cNvPr id="127" name="Up-Down Arrow 302">
            <a:extLst>
              <a:ext uri="{FF2B5EF4-FFF2-40B4-BE49-F238E27FC236}">
                <a16:creationId xmlns:a16="http://schemas.microsoft.com/office/drawing/2014/main" id="{35F95B5D-C981-F9EA-32B1-4E8121367C91}"/>
              </a:ext>
            </a:extLst>
          </p:cNvPr>
          <p:cNvSpPr/>
          <p:nvPr/>
        </p:nvSpPr>
        <p:spPr>
          <a:xfrm>
            <a:off x="6588240" y="2112002"/>
            <a:ext cx="144032" cy="354488"/>
          </a:xfrm>
          <a:prstGeom prst="up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a:solidFill>
                <a:schemeClr val="bg1"/>
              </a:solidFill>
              <a:latin typeface="Nokia Pure Text Light" panose="020B0403020202020204" pitchFamily="34" charset="0"/>
              <a:ea typeface="Nokia Pure Text Light" panose="020B0403020202020204" pitchFamily="34" charset="0"/>
            </a:endParaRPr>
          </a:p>
        </p:txBody>
      </p:sp>
      <p:sp>
        <p:nvSpPr>
          <p:cNvPr id="128" name="Textfeld 112">
            <a:extLst>
              <a:ext uri="{FF2B5EF4-FFF2-40B4-BE49-F238E27FC236}">
                <a16:creationId xmlns:a16="http://schemas.microsoft.com/office/drawing/2014/main" id="{96BAF063-74EF-4EF4-012B-1018E2410BE8}"/>
              </a:ext>
            </a:extLst>
          </p:cNvPr>
          <p:cNvSpPr txBox="1"/>
          <p:nvPr/>
        </p:nvSpPr>
        <p:spPr>
          <a:xfrm>
            <a:off x="6363627" y="2388382"/>
            <a:ext cx="584629" cy="299295"/>
          </a:xfrm>
          <a:prstGeom prst="rect">
            <a:avLst/>
          </a:prstGeom>
          <a:noFill/>
        </p:spPr>
        <p:txBody>
          <a:bodyPr wrap="none" lIns="72000" tIns="72000" rIns="72000" bIns="72000" rtlCol="0">
            <a:spAutoFit/>
          </a:bodyPr>
          <a:lstStyle/>
          <a:p>
            <a:pPr defTabSz="360000">
              <a:spcAft>
                <a:spcPts val="600"/>
              </a:spcAft>
              <a:tabLst>
                <a:tab pos="360000" algn="l"/>
              </a:tabLst>
            </a:pPr>
            <a:r>
              <a:rPr lang="en-US" sz="1000" b="1">
                <a:solidFill>
                  <a:schemeClr val="accent6"/>
                </a:solidFill>
                <a:latin typeface="Nokia Pure Text Light" panose="020B0403020202020204" pitchFamily="34" charset="0"/>
                <a:ea typeface="Nokia Pure Text Light" panose="020B0403020202020204" pitchFamily="34" charset="0"/>
              </a:rPr>
              <a:t>Pooling</a:t>
            </a:r>
          </a:p>
        </p:txBody>
      </p:sp>
      <p:sp>
        <p:nvSpPr>
          <p:cNvPr id="129" name="Textfeld 86">
            <a:extLst>
              <a:ext uri="{FF2B5EF4-FFF2-40B4-BE49-F238E27FC236}">
                <a16:creationId xmlns:a16="http://schemas.microsoft.com/office/drawing/2014/main" id="{F3CA1776-0D32-4ABE-23AE-4C3A47310FCA}"/>
              </a:ext>
            </a:extLst>
          </p:cNvPr>
          <p:cNvSpPr txBox="1"/>
          <p:nvPr/>
        </p:nvSpPr>
        <p:spPr>
          <a:xfrm>
            <a:off x="683568" y="1313214"/>
            <a:ext cx="1706731" cy="299295"/>
          </a:xfrm>
          <a:prstGeom prst="rect">
            <a:avLst/>
          </a:prstGeom>
          <a:noFill/>
        </p:spPr>
        <p:txBody>
          <a:bodyPr wrap="none" lIns="72000" tIns="72000" rIns="72000" bIns="72000" rtlCol="0">
            <a:spAutoFit/>
          </a:bodyPr>
          <a:lstStyle/>
          <a:p>
            <a:pPr defTabSz="360000">
              <a:spcAft>
                <a:spcPts val="600"/>
              </a:spcAft>
              <a:tabLst>
                <a:tab pos="360000" algn="l"/>
              </a:tabLst>
            </a:pPr>
            <a:r>
              <a:rPr lang="en-US" sz="1000" b="1">
                <a:solidFill>
                  <a:schemeClr val="accent4"/>
                </a:solidFill>
                <a:latin typeface="Nokia Pure Text Light" panose="020B0403020202020204" pitchFamily="34" charset="0"/>
                <a:ea typeface="Nokia Pure Text Light" panose="020B0403020202020204" pitchFamily="34" charset="0"/>
              </a:rPr>
              <a:t>Coordinated maintenance</a:t>
            </a:r>
          </a:p>
        </p:txBody>
      </p:sp>
      <p:cxnSp>
        <p:nvCxnSpPr>
          <p:cNvPr id="130" name="Straight Arrow Connector 162">
            <a:extLst>
              <a:ext uri="{FF2B5EF4-FFF2-40B4-BE49-F238E27FC236}">
                <a16:creationId xmlns:a16="http://schemas.microsoft.com/office/drawing/2014/main" id="{C09C85AB-85B5-23BC-5688-A37E0A068704}"/>
              </a:ext>
            </a:extLst>
          </p:cNvPr>
          <p:cNvCxnSpPr/>
          <p:nvPr/>
        </p:nvCxnSpPr>
        <p:spPr>
          <a:xfrm flipH="1">
            <a:off x="1537066" y="1851670"/>
            <a:ext cx="1889" cy="412855"/>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63">
            <a:extLst>
              <a:ext uri="{FF2B5EF4-FFF2-40B4-BE49-F238E27FC236}">
                <a16:creationId xmlns:a16="http://schemas.microsoft.com/office/drawing/2014/main" id="{2C05CAFB-E1C4-4243-56D2-6DCB493D05EA}"/>
              </a:ext>
            </a:extLst>
          </p:cNvPr>
          <p:cNvCxnSpPr/>
          <p:nvPr/>
        </p:nvCxnSpPr>
        <p:spPr>
          <a:xfrm flipV="1">
            <a:off x="7096568" y="1838953"/>
            <a:ext cx="0" cy="280800"/>
          </a:xfrm>
          <a:prstGeom prst="straightConnector1">
            <a:avLst/>
          </a:prstGeom>
          <a:ln w="19050">
            <a:solidFill>
              <a:schemeClr val="tx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2" name="Straight Arrow Connector 164">
            <a:extLst>
              <a:ext uri="{FF2B5EF4-FFF2-40B4-BE49-F238E27FC236}">
                <a16:creationId xmlns:a16="http://schemas.microsoft.com/office/drawing/2014/main" id="{6CC5421B-3A07-75E6-4629-BB213D895E4F}"/>
              </a:ext>
            </a:extLst>
          </p:cNvPr>
          <p:cNvCxnSpPr/>
          <p:nvPr/>
        </p:nvCxnSpPr>
        <p:spPr>
          <a:xfrm>
            <a:off x="7096568" y="2125245"/>
            <a:ext cx="431992" cy="0"/>
          </a:xfrm>
          <a:prstGeom prst="straightConnector1">
            <a:avLst/>
          </a:prstGeom>
          <a:ln w="19050">
            <a:solidFill>
              <a:schemeClr val="tx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3" name="Freeform 165">
            <a:extLst>
              <a:ext uri="{FF2B5EF4-FFF2-40B4-BE49-F238E27FC236}">
                <a16:creationId xmlns:a16="http://schemas.microsoft.com/office/drawing/2014/main" id="{3403714D-67AF-D739-E1F2-8E5DF10EFFFA}"/>
              </a:ext>
            </a:extLst>
          </p:cNvPr>
          <p:cNvSpPr/>
          <p:nvPr/>
        </p:nvSpPr>
        <p:spPr>
          <a:xfrm>
            <a:off x="7100825" y="1894230"/>
            <a:ext cx="393405" cy="189136"/>
          </a:xfrm>
          <a:custGeom>
            <a:avLst/>
            <a:gdLst>
              <a:gd name="connsiteX0" fmla="*/ 0 w 393405"/>
              <a:gd name="connsiteY0" fmla="*/ 188680 h 189136"/>
              <a:gd name="connsiteX1" fmla="*/ 63795 w 393405"/>
              <a:gd name="connsiteY1" fmla="*/ 146150 h 189136"/>
              <a:gd name="connsiteX2" fmla="*/ 116958 w 393405"/>
              <a:gd name="connsiteY2" fmla="*/ 178047 h 189136"/>
              <a:gd name="connsiteX3" fmla="*/ 180753 w 393405"/>
              <a:gd name="connsiteY3" fmla="*/ 18559 h 189136"/>
              <a:gd name="connsiteX4" fmla="*/ 212651 w 393405"/>
              <a:gd name="connsiteY4" fmla="*/ 45140 h 189136"/>
              <a:gd name="connsiteX5" fmla="*/ 249865 w 393405"/>
              <a:gd name="connsiteY5" fmla="*/ 2610 h 189136"/>
              <a:gd name="connsiteX6" fmla="*/ 308344 w 393405"/>
              <a:gd name="connsiteY6" fmla="*/ 135517 h 189136"/>
              <a:gd name="connsiteX7" fmla="*/ 345558 w 393405"/>
              <a:gd name="connsiteY7" fmla="*/ 188680 h 189136"/>
              <a:gd name="connsiteX8" fmla="*/ 393405 w 393405"/>
              <a:gd name="connsiteY8" fmla="*/ 156782 h 189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3405" h="189136">
                <a:moveTo>
                  <a:pt x="0" y="188680"/>
                </a:moveTo>
                <a:cubicBezTo>
                  <a:pt x="22151" y="168301"/>
                  <a:pt x="44302" y="147922"/>
                  <a:pt x="63795" y="146150"/>
                </a:cubicBezTo>
                <a:cubicBezTo>
                  <a:pt x="83288" y="144378"/>
                  <a:pt x="97465" y="199312"/>
                  <a:pt x="116958" y="178047"/>
                </a:cubicBezTo>
                <a:cubicBezTo>
                  <a:pt x="136451" y="156782"/>
                  <a:pt x="164804" y="40710"/>
                  <a:pt x="180753" y="18559"/>
                </a:cubicBezTo>
                <a:cubicBezTo>
                  <a:pt x="196702" y="-3592"/>
                  <a:pt x="201132" y="47798"/>
                  <a:pt x="212651" y="45140"/>
                </a:cubicBezTo>
                <a:cubicBezTo>
                  <a:pt x="224170" y="42482"/>
                  <a:pt x="233916" y="-12453"/>
                  <a:pt x="249865" y="2610"/>
                </a:cubicBezTo>
                <a:cubicBezTo>
                  <a:pt x="265814" y="17673"/>
                  <a:pt x="292395" y="104505"/>
                  <a:pt x="308344" y="135517"/>
                </a:cubicBezTo>
                <a:cubicBezTo>
                  <a:pt x="324293" y="166529"/>
                  <a:pt x="331381" y="185136"/>
                  <a:pt x="345558" y="188680"/>
                </a:cubicBezTo>
                <a:cubicBezTo>
                  <a:pt x="359735" y="192224"/>
                  <a:pt x="376570" y="174503"/>
                  <a:pt x="393405" y="156782"/>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4" name="Straight Connector 166">
            <a:extLst>
              <a:ext uri="{FF2B5EF4-FFF2-40B4-BE49-F238E27FC236}">
                <a16:creationId xmlns:a16="http://schemas.microsoft.com/office/drawing/2014/main" id="{3AA1DF1A-F670-AEBB-6DF1-498BECCCC1C7}"/>
              </a:ext>
            </a:extLst>
          </p:cNvPr>
          <p:cNvCxnSpPr/>
          <p:nvPr/>
        </p:nvCxnSpPr>
        <p:spPr>
          <a:xfrm flipH="1" flipV="1">
            <a:off x="7731695" y="1358548"/>
            <a:ext cx="8689" cy="359"/>
          </a:xfrm>
          <a:prstGeom prst="line">
            <a:avLst/>
          </a:prstGeom>
        </p:spPr>
        <p:style>
          <a:lnRef idx="1">
            <a:schemeClr val="accent1"/>
          </a:lnRef>
          <a:fillRef idx="0">
            <a:schemeClr val="accent1"/>
          </a:fillRef>
          <a:effectRef idx="0">
            <a:schemeClr val="accent1"/>
          </a:effectRef>
          <a:fontRef idx="minor">
            <a:schemeClr val="tx1"/>
          </a:fontRef>
        </p:style>
      </p:cxnSp>
      <p:sp>
        <p:nvSpPr>
          <p:cNvPr id="135" name="Up-Down Arrow 341">
            <a:extLst>
              <a:ext uri="{FF2B5EF4-FFF2-40B4-BE49-F238E27FC236}">
                <a16:creationId xmlns:a16="http://schemas.microsoft.com/office/drawing/2014/main" id="{47F5353F-6925-53F0-0A7A-3244EBC455C6}"/>
              </a:ext>
            </a:extLst>
          </p:cNvPr>
          <p:cNvSpPr/>
          <p:nvPr/>
        </p:nvSpPr>
        <p:spPr>
          <a:xfrm>
            <a:off x="7884400" y="2113358"/>
            <a:ext cx="144032" cy="354488"/>
          </a:xfrm>
          <a:prstGeom prst="up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a:solidFill>
                <a:schemeClr val="bg1"/>
              </a:solidFill>
              <a:latin typeface="Nokia Pure Text Light" panose="020B0403020202020204" pitchFamily="34" charset="0"/>
              <a:ea typeface="Nokia Pure Text Light" panose="020B0403020202020204" pitchFamily="34" charset="0"/>
            </a:endParaRPr>
          </a:p>
        </p:txBody>
      </p:sp>
      <p:cxnSp>
        <p:nvCxnSpPr>
          <p:cNvPr id="136" name="Straight Connector 168">
            <a:extLst>
              <a:ext uri="{FF2B5EF4-FFF2-40B4-BE49-F238E27FC236}">
                <a16:creationId xmlns:a16="http://schemas.microsoft.com/office/drawing/2014/main" id="{4C4245B4-CA2D-7A18-E14F-68D8AD1A8072}"/>
              </a:ext>
            </a:extLst>
          </p:cNvPr>
          <p:cNvCxnSpPr/>
          <p:nvPr/>
        </p:nvCxnSpPr>
        <p:spPr>
          <a:xfrm>
            <a:off x="6444240" y="2211710"/>
            <a:ext cx="1872208" cy="0"/>
          </a:xfrm>
          <a:prstGeom prst="line">
            <a:avLst/>
          </a:prstGeom>
          <a:ln w="38100">
            <a:solidFill>
              <a:schemeClr val="accent6">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7" name="Textfeld 112">
            <a:extLst>
              <a:ext uri="{FF2B5EF4-FFF2-40B4-BE49-F238E27FC236}">
                <a16:creationId xmlns:a16="http://schemas.microsoft.com/office/drawing/2014/main" id="{68F1DAAD-A724-EB72-C378-110F01F7BE26}"/>
              </a:ext>
            </a:extLst>
          </p:cNvPr>
          <p:cNvSpPr txBox="1"/>
          <p:nvPr/>
        </p:nvSpPr>
        <p:spPr>
          <a:xfrm>
            <a:off x="7668376" y="2388382"/>
            <a:ext cx="584629" cy="299295"/>
          </a:xfrm>
          <a:prstGeom prst="rect">
            <a:avLst/>
          </a:prstGeom>
          <a:noFill/>
        </p:spPr>
        <p:txBody>
          <a:bodyPr wrap="none" lIns="72000" tIns="72000" rIns="72000" bIns="72000" rtlCol="0">
            <a:spAutoFit/>
          </a:bodyPr>
          <a:lstStyle/>
          <a:p>
            <a:pPr defTabSz="360000">
              <a:spcAft>
                <a:spcPts val="600"/>
              </a:spcAft>
              <a:tabLst>
                <a:tab pos="360000" algn="l"/>
              </a:tabLst>
            </a:pPr>
            <a:r>
              <a:rPr lang="en-US" sz="1000" b="1">
                <a:solidFill>
                  <a:schemeClr val="accent6"/>
                </a:solidFill>
                <a:latin typeface="Nokia Pure Text Light" panose="020B0403020202020204" pitchFamily="34" charset="0"/>
                <a:ea typeface="Nokia Pure Text Light" panose="020B0403020202020204" pitchFamily="34" charset="0"/>
              </a:rPr>
              <a:t>Pooling</a:t>
            </a:r>
          </a:p>
        </p:txBody>
      </p:sp>
      <p:sp>
        <p:nvSpPr>
          <p:cNvPr id="138" name="Up-Down Arrow 346">
            <a:extLst>
              <a:ext uri="{FF2B5EF4-FFF2-40B4-BE49-F238E27FC236}">
                <a16:creationId xmlns:a16="http://schemas.microsoft.com/office/drawing/2014/main" id="{83EB8EEC-D186-2F98-16A3-0827C8C08039}"/>
              </a:ext>
            </a:extLst>
          </p:cNvPr>
          <p:cNvSpPr/>
          <p:nvPr/>
        </p:nvSpPr>
        <p:spPr>
          <a:xfrm>
            <a:off x="6588256" y="1533195"/>
            <a:ext cx="144032" cy="354488"/>
          </a:xfrm>
          <a:prstGeom prst="up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a:solidFill>
                <a:schemeClr val="bg1"/>
              </a:solidFill>
              <a:latin typeface="Nokia Pure Text Light" panose="020B0403020202020204" pitchFamily="34" charset="0"/>
              <a:ea typeface="Nokia Pure Text Light" panose="020B0403020202020204" pitchFamily="34" charset="0"/>
            </a:endParaRPr>
          </a:p>
        </p:txBody>
      </p:sp>
      <p:sp>
        <p:nvSpPr>
          <p:cNvPr id="139" name="Up-Down Arrow 347">
            <a:extLst>
              <a:ext uri="{FF2B5EF4-FFF2-40B4-BE49-F238E27FC236}">
                <a16:creationId xmlns:a16="http://schemas.microsoft.com/office/drawing/2014/main" id="{C34825C4-822B-6433-EF7A-22E9A9DFF8CA}"/>
              </a:ext>
            </a:extLst>
          </p:cNvPr>
          <p:cNvSpPr/>
          <p:nvPr/>
        </p:nvSpPr>
        <p:spPr>
          <a:xfrm>
            <a:off x="7884416" y="1534551"/>
            <a:ext cx="144032" cy="354488"/>
          </a:xfrm>
          <a:prstGeom prst="up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a:solidFill>
                <a:schemeClr val="bg1"/>
              </a:solidFill>
              <a:latin typeface="Nokia Pure Text Light" panose="020B0403020202020204" pitchFamily="34" charset="0"/>
              <a:ea typeface="Nokia Pure Text Light" panose="020B0403020202020204" pitchFamily="34" charset="0"/>
            </a:endParaRPr>
          </a:p>
        </p:txBody>
      </p:sp>
      <p:pic>
        <p:nvPicPr>
          <p:cNvPr id="140"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363BA87F-4828-226D-3163-799C0A0619B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659" y="1563670"/>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41"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9E0C887D-F953-D6DE-AE01-48694CA9E90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3608" y="1563638"/>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42"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68871AA5-F24A-7CB7-BA40-0AE71C46F53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39752" y="1563638"/>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43"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79278B9E-F994-DEF2-F8B4-63A73ECA633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39752" y="2139734"/>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44"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C356FAD3-9E75-38F7-D8B5-E9AEDCA96F3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63688" y="1563638"/>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45"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22E2D455-2EC3-FE91-0FC0-02D0D15B46C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659" y="2139702"/>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46"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9BAFBDD8-C8E5-0D23-D5E5-031B5B8C3FB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3608" y="2139734"/>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47"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F752D995-6806-DC0C-D881-097B1F61D54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53804" y="2139702"/>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48"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48FD9713-C1B9-50FD-5ABE-0964DBF2C97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9957" y="2139734"/>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49"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33D1B79F-2EC4-F6A9-D52E-CB51868EB34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47864" y="2139702"/>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50"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AE8889BF-B312-3253-EC01-2DA139C7715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33813" y="2139734"/>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51"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E11EE23F-4AEE-9F1A-613C-6B2D1A0B840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44009" y="2139702"/>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52"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C7E02C75-7B82-31EF-4CCE-AAE8C697F2E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9957" y="1563670"/>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53"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4E7AB1C4-0AAC-364C-1D0A-D6FAEF89B83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47864" y="1563638"/>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54"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B04EFC55-32C9-9BC0-6BA1-3E1AF926CB3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33813" y="1563670"/>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55"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6FC569DF-AB5C-FE51-257B-CE123B64F11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44009" y="1563638"/>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57"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0CBE25C4-1D22-6596-7681-AEACFC96BBD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90507" y="2139734"/>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58"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FD978FC4-F84C-851E-29FE-114F9E241A9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08414" y="2139702"/>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60"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6B59DB12-A502-5967-5F34-59991717DBA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94363" y="2139734"/>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61"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09C2D437-9742-6141-9B75-C9D41F50D93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04559" y="2139702"/>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62"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4003F17D-DD91-AEE3-FE7D-AFE2B3FFB5F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10277" y="1563670"/>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63" name="Picture 16" descr="\\DML-NAS\DML_Data\1 Live Jobs\Nokia\21314 - Nokia Icon update March 2016\Artwork\NOKIA Network Icons - All PNGs\Blue Black PNG Icons\ARROWS ICON 3_Blue Black_RGB.png">
            <a:extLst>
              <a:ext uri="{FF2B5EF4-FFF2-40B4-BE49-F238E27FC236}">
                <a16:creationId xmlns:a16="http://schemas.microsoft.com/office/drawing/2014/main" id="{5DD8FCFA-0475-B247-DA54-31AFCEAB1E0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28184" y="1563638"/>
            <a:ext cx="297917"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64"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4E720291-8097-D31E-2EE1-33FEBA3F868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14133" y="1563670"/>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pic>
        <p:nvPicPr>
          <p:cNvPr id="165" name="Picture 18" descr="\\DML-NAS\DML_Data\1 Live Jobs\Nokia\21314 - Nokia Icon update March 2016\Artwork\NOKIA Network Icons - All PNGs\Blue Black PNG Icons\ARROWS ICON 6_Blue Black_RGB.png">
            <a:extLst>
              <a:ext uri="{FF2B5EF4-FFF2-40B4-BE49-F238E27FC236}">
                <a16:creationId xmlns:a16="http://schemas.microsoft.com/office/drawing/2014/main" id="{55231544-0EBA-D0D2-A836-2752CD416AD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24329" y="1563638"/>
            <a:ext cx="297916" cy="288000"/>
          </a:xfrm>
          <a:prstGeom prst="rect">
            <a:avLst/>
          </a:prstGeom>
          <a:solidFill>
            <a:schemeClr val="bg1"/>
          </a:solidFill>
          <a:ln w="25400">
            <a:solidFill>
              <a:schemeClr val="tx2"/>
            </a:solidFill>
          </a:ln>
          <a:extLst>
            <a:ext uri="{909E8E84-426E-40dd-AFC4-6F175D3DCCD1}">
              <a14:hiddenFill xmlns="" xmlns:a14="http://schemas.microsoft.com/office/drawing/2010/main">
                <a:solidFill>
                  <a:srgbClr val="FFFFFF"/>
                </a:solidFill>
              </a14:hiddenFill>
            </a:ext>
          </a:extLst>
        </p:spPr>
      </p:pic>
      <p:cxnSp>
        <p:nvCxnSpPr>
          <p:cNvPr id="166" name="Straight Connector 196">
            <a:extLst>
              <a:ext uri="{FF2B5EF4-FFF2-40B4-BE49-F238E27FC236}">
                <a16:creationId xmlns:a16="http://schemas.microsoft.com/office/drawing/2014/main" id="{C231F1F8-376C-E5BF-246A-D5D9971226E6}"/>
              </a:ext>
            </a:extLst>
          </p:cNvPr>
          <p:cNvCxnSpPr/>
          <p:nvPr/>
        </p:nvCxnSpPr>
        <p:spPr>
          <a:xfrm>
            <a:off x="3484652" y="1665544"/>
            <a:ext cx="1872208" cy="0"/>
          </a:xfrm>
          <a:prstGeom prst="line">
            <a:avLst/>
          </a:prstGeom>
          <a:ln w="38100">
            <a:solidFill>
              <a:schemeClr val="accent6">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8" name="Freeform 197">
            <a:extLst>
              <a:ext uri="{FF2B5EF4-FFF2-40B4-BE49-F238E27FC236}">
                <a16:creationId xmlns:a16="http://schemas.microsoft.com/office/drawing/2014/main" id="{F108961A-EF95-8615-2977-2F56B1DD35CB}"/>
              </a:ext>
            </a:extLst>
          </p:cNvPr>
          <p:cNvSpPr/>
          <p:nvPr/>
        </p:nvSpPr>
        <p:spPr>
          <a:xfrm>
            <a:off x="3419584" y="1806014"/>
            <a:ext cx="1944536" cy="579577"/>
          </a:xfrm>
          <a:custGeom>
            <a:avLst/>
            <a:gdLst>
              <a:gd name="connsiteX0" fmla="*/ 0 w 1920240"/>
              <a:gd name="connsiteY0" fmla="*/ 0 h 416300"/>
              <a:gd name="connsiteX1" fmla="*/ 540327 w 1920240"/>
              <a:gd name="connsiteY1" fmla="*/ 66502 h 416300"/>
              <a:gd name="connsiteX2" fmla="*/ 681643 w 1920240"/>
              <a:gd name="connsiteY2" fmla="*/ 374073 h 416300"/>
              <a:gd name="connsiteX3" fmla="*/ 1271847 w 1920240"/>
              <a:gd name="connsiteY3" fmla="*/ 382386 h 416300"/>
              <a:gd name="connsiteX4" fmla="*/ 1396538 w 1920240"/>
              <a:gd name="connsiteY4" fmla="*/ 83127 h 416300"/>
              <a:gd name="connsiteX5" fmla="*/ 1920240 w 1920240"/>
              <a:gd name="connsiteY5" fmla="*/ 8313 h 41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240" h="416300">
                <a:moveTo>
                  <a:pt x="0" y="0"/>
                </a:moveTo>
                <a:cubicBezTo>
                  <a:pt x="213360" y="2078"/>
                  <a:pt x="426720" y="4157"/>
                  <a:pt x="540327" y="66502"/>
                </a:cubicBezTo>
                <a:cubicBezTo>
                  <a:pt x="653934" y="128847"/>
                  <a:pt x="559723" y="321426"/>
                  <a:pt x="681643" y="374073"/>
                </a:cubicBezTo>
                <a:cubicBezTo>
                  <a:pt x="803563" y="426720"/>
                  <a:pt x="1152698" y="430877"/>
                  <a:pt x="1271847" y="382386"/>
                </a:cubicBezTo>
                <a:cubicBezTo>
                  <a:pt x="1390996" y="333895"/>
                  <a:pt x="1288473" y="145472"/>
                  <a:pt x="1396538" y="83127"/>
                </a:cubicBezTo>
                <a:cubicBezTo>
                  <a:pt x="1504603" y="20782"/>
                  <a:pt x="1712421" y="14547"/>
                  <a:pt x="1920240" y="8313"/>
                </a:cubicBezTo>
              </a:path>
            </a:pathLst>
          </a:custGeom>
          <a:noFill/>
          <a:ln w="38100">
            <a:solidFill>
              <a:schemeClr val="accent5">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Gewitterblitz 72">
            <a:extLst>
              <a:ext uri="{FF2B5EF4-FFF2-40B4-BE49-F238E27FC236}">
                <a16:creationId xmlns:a16="http://schemas.microsoft.com/office/drawing/2014/main" id="{87026600-2A87-FD7C-4C0D-C47B9A372CED}"/>
              </a:ext>
            </a:extLst>
          </p:cNvPr>
          <p:cNvSpPr/>
          <p:nvPr/>
        </p:nvSpPr>
        <p:spPr>
          <a:xfrm>
            <a:off x="4324066" y="1575883"/>
            <a:ext cx="247934" cy="250848"/>
          </a:xfrm>
          <a:prstGeom prst="lightningBol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a:solidFill>
                <a:schemeClr val="bg1"/>
              </a:solidFill>
              <a:latin typeface="Nokia Pure Text Light" panose="020B0403020202020204" pitchFamily="34" charset="0"/>
              <a:ea typeface="Nokia Pure Text Light" panose="020B0403020202020204" pitchFamily="34" charset="0"/>
            </a:endParaRPr>
          </a:p>
        </p:txBody>
      </p:sp>
      <p:cxnSp>
        <p:nvCxnSpPr>
          <p:cNvPr id="170" name="Straight Connector 199">
            <a:extLst>
              <a:ext uri="{FF2B5EF4-FFF2-40B4-BE49-F238E27FC236}">
                <a16:creationId xmlns:a16="http://schemas.microsoft.com/office/drawing/2014/main" id="{DD80009E-E875-A37C-060C-74138B9ABDB0}"/>
              </a:ext>
            </a:extLst>
          </p:cNvPr>
          <p:cNvCxnSpPr/>
          <p:nvPr/>
        </p:nvCxnSpPr>
        <p:spPr>
          <a:xfrm>
            <a:off x="611576" y="1635646"/>
            <a:ext cx="1872208" cy="0"/>
          </a:xfrm>
          <a:prstGeom prst="line">
            <a:avLst/>
          </a:prstGeom>
          <a:ln w="38100">
            <a:solidFill>
              <a:schemeClr val="accent6">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1" name="Freeform 200">
            <a:extLst>
              <a:ext uri="{FF2B5EF4-FFF2-40B4-BE49-F238E27FC236}">
                <a16:creationId xmlns:a16="http://schemas.microsoft.com/office/drawing/2014/main" id="{E58A39E7-1A20-A955-D656-A30A6D220DE9}"/>
              </a:ext>
            </a:extLst>
          </p:cNvPr>
          <p:cNvSpPr/>
          <p:nvPr/>
        </p:nvSpPr>
        <p:spPr>
          <a:xfrm>
            <a:off x="611576" y="1776116"/>
            <a:ext cx="1879468" cy="579577"/>
          </a:xfrm>
          <a:custGeom>
            <a:avLst/>
            <a:gdLst>
              <a:gd name="connsiteX0" fmla="*/ 0 w 1920240"/>
              <a:gd name="connsiteY0" fmla="*/ 0 h 416300"/>
              <a:gd name="connsiteX1" fmla="*/ 540327 w 1920240"/>
              <a:gd name="connsiteY1" fmla="*/ 66502 h 416300"/>
              <a:gd name="connsiteX2" fmla="*/ 681643 w 1920240"/>
              <a:gd name="connsiteY2" fmla="*/ 374073 h 416300"/>
              <a:gd name="connsiteX3" fmla="*/ 1271847 w 1920240"/>
              <a:gd name="connsiteY3" fmla="*/ 382386 h 416300"/>
              <a:gd name="connsiteX4" fmla="*/ 1396538 w 1920240"/>
              <a:gd name="connsiteY4" fmla="*/ 83127 h 416300"/>
              <a:gd name="connsiteX5" fmla="*/ 1920240 w 1920240"/>
              <a:gd name="connsiteY5" fmla="*/ 8313 h 41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240" h="416300">
                <a:moveTo>
                  <a:pt x="0" y="0"/>
                </a:moveTo>
                <a:cubicBezTo>
                  <a:pt x="213360" y="2078"/>
                  <a:pt x="426720" y="4157"/>
                  <a:pt x="540327" y="66502"/>
                </a:cubicBezTo>
                <a:cubicBezTo>
                  <a:pt x="653934" y="128847"/>
                  <a:pt x="559723" y="321426"/>
                  <a:pt x="681643" y="374073"/>
                </a:cubicBezTo>
                <a:cubicBezTo>
                  <a:pt x="803563" y="426720"/>
                  <a:pt x="1152698" y="430877"/>
                  <a:pt x="1271847" y="382386"/>
                </a:cubicBezTo>
                <a:cubicBezTo>
                  <a:pt x="1390996" y="333895"/>
                  <a:pt x="1288473" y="145472"/>
                  <a:pt x="1396538" y="83127"/>
                </a:cubicBezTo>
                <a:cubicBezTo>
                  <a:pt x="1504603" y="20782"/>
                  <a:pt x="1712421" y="14547"/>
                  <a:pt x="1920240" y="8313"/>
                </a:cubicBezTo>
              </a:path>
            </a:pathLst>
          </a:custGeom>
          <a:noFill/>
          <a:ln w="38100">
            <a:solidFill>
              <a:schemeClr val="accent6">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quot;No&quot; Symbol 201">
            <a:extLst>
              <a:ext uri="{FF2B5EF4-FFF2-40B4-BE49-F238E27FC236}">
                <a16:creationId xmlns:a16="http://schemas.microsoft.com/office/drawing/2014/main" id="{25D17902-0D78-75E7-4FC1-F1DC259BD491}"/>
              </a:ext>
            </a:extLst>
          </p:cNvPr>
          <p:cNvSpPr/>
          <p:nvPr/>
        </p:nvSpPr>
        <p:spPr>
          <a:xfrm>
            <a:off x="1440844" y="1596890"/>
            <a:ext cx="216000" cy="216000"/>
          </a:xfrm>
          <a:prstGeom prst="noSmoking">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a:solidFill>
                <a:schemeClr val="bg1"/>
              </a:solidFill>
              <a:latin typeface="Nokia Pure Text Light" panose="020B0403020202020204" pitchFamily="34" charset="0"/>
              <a:ea typeface="Nokia Pure Text Light" panose="020B0403020202020204" pitchFamily="34" charset="0"/>
            </a:endParaRPr>
          </a:p>
        </p:txBody>
      </p:sp>
      <p:sp>
        <p:nvSpPr>
          <p:cNvPr id="173" name="TextBox 202">
            <a:extLst>
              <a:ext uri="{FF2B5EF4-FFF2-40B4-BE49-F238E27FC236}">
                <a16:creationId xmlns:a16="http://schemas.microsoft.com/office/drawing/2014/main" id="{6BD7B0B6-E8E2-49F9-7281-D4BDBDB3C31E}"/>
              </a:ext>
            </a:extLst>
          </p:cNvPr>
          <p:cNvSpPr txBox="1"/>
          <p:nvPr/>
        </p:nvSpPr>
        <p:spPr>
          <a:xfrm>
            <a:off x="4304859" y="1779662"/>
            <a:ext cx="618714" cy="453183"/>
          </a:xfrm>
          <a:prstGeom prst="rect">
            <a:avLst/>
          </a:prstGeom>
          <a:noFill/>
        </p:spPr>
        <p:txBody>
          <a:bodyPr wrap="square" lIns="72000" tIns="72000" rIns="72000" bIns="72000" rtlCol="0">
            <a:spAutoFit/>
          </a:bodyPr>
          <a:lstStyle/>
          <a:p>
            <a:pPr defTabSz="360000">
              <a:spcAft>
                <a:spcPts val="600"/>
              </a:spcAft>
              <a:tabLst>
                <a:tab pos="360000" algn="l"/>
              </a:tabLst>
            </a:pPr>
            <a:r>
              <a:rPr lang="en-US" sz="1000" b="1">
                <a:solidFill>
                  <a:schemeClr val="accent3"/>
                </a:solidFill>
                <a:latin typeface="Nokia Pure Text Light" panose="020B0403020202020204" pitchFamily="34" charset="0"/>
                <a:ea typeface="Nokia Pure Text Light" panose="020B0403020202020204" pitchFamily="34" charset="0"/>
              </a:rPr>
              <a:t>Diver-</a:t>
            </a:r>
            <a:br>
              <a:rPr lang="en-US" sz="1000" b="1">
                <a:solidFill>
                  <a:schemeClr val="accent3"/>
                </a:solidFill>
                <a:latin typeface="Nokia Pure Text Light" panose="020B0403020202020204" pitchFamily="34" charset="0"/>
                <a:ea typeface="Nokia Pure Text Light" panose="020B0403020202020204" pitchFamily="34" charset="0"/>
              </a:rPr>
            </a:br>
            <a:r>
              <a:rPr lang="en-US" sz="1000" b="1" err="1">
                <a:solidFill>
                  <a:schemeClr val="accent3"/>
                </a:solidFill>
                <a:latin typeface="Nokia Pure Text Light" panose="020B0403020202020204" pitchFamily="34" charset="0"/>
                <a:ea typeface="Nokia Pure Text Light" panose="020B0403020202020204" pitchFamily="34" charset="0"/>
              </a:rPr>
              <a:t>sity</a:t>
            </a:r>
            <a:endParaRPr lang="en-US" sz="1000" b="1">
              <a:solidFill>
                <a:schemeClr val="accent3"/>
              </a:solidFill>
              <a:latin typeface="Nokia Pure Text Light" panose="020B0403020202020204" pitchFamily="34" charset="0"/>
              <a:ea typeface="Nokia Pure Text Light" panose="020B0403020202020204" pitchFamily="34" charset="0"/>
            </a:endParaRPr>
          </a:p>
        </p:txBody>
      </p:sp>
      <p:sp>
        <p:nvSpPr>
          <p:cNvPr id="174" name="Arrow: Up-Down 131">
            <a:extLst>
              <a:ext uri="{FF2B5EF4-FFF2-40B4-BE49-F238E27FC236}">
                <a16:creationId xmlns:a16="http://schemas.microsoft.com/office/drawing/2014/main" id="{E11519C9-7B2E-5F3B-17A9-423645BAF74A}"/>
              </a:ext>
            </a:extLst>
          </p:cNvPr>
          <p:cNvSpPr/>
          <p:nvPr/>
        </p:nvSpPr>
        <p:spPr>
          <a:xfrm>
            <a:off x="4278829" y="1774042"/>
            <a:ext cx="88286" cy="466721"/>
          </a:xfrm>
          <a:prstGeom prst="up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a:solidFill>
                <a:schemeClr val="bg1"/>
              </a:solidFill>
              <a:latin typeface="Nokia Pure Text Light" panose="020B0403020202020204" pitchFamily="34" charset="0"/>
              <a:ea typeface="Nokia Pure Text Light" panose="020B0403020202020204" pitchFamily="34" charset="0"/>
            </a:endParaRPr>
          </a:p>
        </p:txBody>
      </p:sp>
    </p:spTree>
    <p:extLst>
      <p:ext uri="{BB962C8B-B14F-4D97-AF65-F5344CB8AC3E}">
        <p14:creationId xmlns:p14="http://schemas.microsoft.com/office/powerpoint/2010/main" val="1744248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C913D-3587-CFF9-E8E5-798BFE729D3A}"/>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C197DF0E-2253-D5FC-77CE-15700B77595C}"/>
              </a:ext>
            </a:extLst>
          </p:cNvPr>
          <p:cNvSpPr>
            <a:spLocks noGrp="1"/>
          </p:cNvSpPr>
          <p:nvPr>
            <p:ph type="body" sz="quarter" idx="12"/>
          </p:nvPr>
        </p:nvSpPr>
        <p:spPr>
          <a:xfrm>
            <a:off x="385374" y="350540"/>
            <a:ext cx="8308800" cy="340654"/>
          </a:xfrm>
        </p:spPr>
        <p:txBody>
          <a:bodyPr/>
          <a:lstStyle/>
          <a:p>
            <a:r>
              <a:rPr lang="en-CA" dirty="0"/>
              <a:t>IP/Optical integration: Solutions</a:t>
            </a:r>
          </a:p>
        </p:txBody>
      </p:sp>
      <p:cxnSp>
        <p:nvCxnSpPr>
          <p:cNvPr id="2" name="Gerade Verbindung 114">
            <a:extLst>
              <a:ext uri="{FF2B5EF4-FFF2-40B4-BE49-F238E27FC236}">
                <a16:creationId xmlns:a16="http://schemas.microsoft.com/office/drawing/2014/main" id="{678DDD6C-7D7F-8A59-EDE7-F6C0ED596F9C}"/>
              </a:ext>
            </a:extLst>
          </p:cNvPr>
          <p:cNvCxnSpPr>
            <a:cxnSpLocks/>
          </p:cNvCxnSpPr>
          <p:nvPr/>
        </p:nvCxnSpPr>
        <p:spPr>
          <a:xfrm flipH="1">
            <a:off x="1277704" y="1851670"/>
            <a:ext cx="12594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Gerade Verbindung 114">
            <a:extLst>
              <a:ext uri="{FF2B5EF4-FFF2-40B4-BE49-F238E27FC236}">
                <a16:creationId xmlns:a16="http://schemas.microsoft.com/office/drawing/2014/main" id="{AB33EBFD-4B6C-B695-5985-C496C134016B}"/>
              </a:ext>
            </a:extLst>
          </p:cNvPr>
          <p:cNvCxnSpPr>
            <a:cxnSpLocks/>
          </p:cNvCxnSpPr>
          <p:nvPr/>
        </p:nvCxnSpPr>
        <p:spPr>
          <a:xfrm flipH="1">
            <a:off x="1234496" y="2004070"/>
            <a:ext cx="12594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4" name="Text Placeholder 4">
            <a:extLst>
              <a:ext uri="{FF2B5EF4-FFF2-40B4-BE49-F238E27FC236}">
                <a16:creationId xmlns:a16="http://schemas.microsoft.com/office/drawing/2014/main" id="{96501158-9116-EAF9-BAD3-20FBC2C03639}"/>
              </a:ext>
            </a:extLst>
          </p:cNvPr>
          <p:cNvSpPr txBox="1">
            <a:spLocks/>
          </p:cNvSpPr>
          <p:nvPr/>
        </p:nvSpPr>
        <p:spPr>
          <a:xfrm>
            <a:off x="417600" y="2747345"/>
            <a:ext cx="1893600" cy="2212665"/>
          </a:xfrm>
          <a:prstGeom prst="rect">
            <a:avLst/>
          </a:prstGeom>
        </p:spPr>
        <p:txBody>
          <a:bodyPr lIns="0" tIns="0" rIns="0" bIns="0"/>
          <a:lstStyle>
            <a:lvl1pPr marL="0" indent="0" algn="l" defTabSz="685800" rtl="0" eaLnBrk="1" latinLnBrk="0" hangingPunct="1">
              <a:lnSpc>
                <a:spcPct val="100000"/>
              </a:lnSpc>
              <a:spcBef>
                <a:spcPts val="0"/>
              </a:spcBef>
              <a:buFont typeface="Arial" panose="020B0604020202020204" pitchFamily="34" charset="0"/>
              <a:buNone/>
              <a:defRPr sz="2400" kern="1200" baseline="0">
                <a:solidFill>
                  <a:schemeClr val="accent1"/>
                </a:solidFill>
                <a:latin typeface="Nokia Pure Headline Light" panose="020B03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b="1" dirty="0">
                <a:solidFill>
                  <a:schemeClr val="bg1"/>
                </a:solidFill>
                <a:latin typeface="Nokia Pure Text Light" panose="020B0403020202020204" pitchFamily="34" charset="0"/>
              </a:rPr>
              <a:t>Discovery</a:t>
            </a:r>
          </a:p>
          <a:p>
            <a:r>
              <a:rPr lang="en-US" sz="1200" dirty="0">
                <a:solidFill>
                  <a:schemeClr val="bg1"/>
                </a:solidFill>
              </a:rPr>
              <a:t>Auto-discovery of UNI links from routers to optical switches</a:t>
            </a:r>
          </a:p>
          <a:p>
            <a:r>
              <a:rPr lang="en-US" sz="1200" dirty="0">
                <a:solidFill>
                  <a:schemeClr val="bg1"/>
                </a:solidFill>
              </a:rPr>
              <a:t>LLDP snooping for exact correlation</a:t>
            </a:r>
          </a:p>
          <a:p>
            <a:r>
              <a:rPr lang="en-US" sz="1200" dirty="0">
                <a:solidFill>
                  <a:schemeClr val="bg1"/>
                </a:solidFill>
              </a:rPr>
              <a:t>Detection and analysis of misconfiguration</a:t>
            </a:r>
          </a:p>
        </p:txBody>
      </p:sp>
      <p:sp>
        <p:nvSpPr>
          <p:cNvPr id="6" name="Text Placeholder 5">
            <a:extLst>
              <a:ext uri="{FF2B5EF4-FFF2-40B4-BE49-F238E27FC236}">
                <a16:creationId xmlns:a16="http://schemas.microsoft.com/office/drawing/2014/main" id="{13C93CA7-E45D-1C73-ECDF-60D0B6B1B14B}"/>
              </a:ext>
            </a:extLst>
          </p:cNvPr>
          <p:cNvSpPr txBox="1">
            <a:spLocks/>
          </p:cNvSpPr>
          <p:nvPr/>
        </p:nvSpPr>
        <p:spPr>
          <a:xfrm>
            <a:off x="2556000" y="2747345"/>
            <a:ext cx="1893600" cy="2212665"/>
          </a:xfrm>
          <a:prstGeom prst="rect">
            <a:avLst/>
          </a:prstGeom>
        </p:spPr>
        <p:txBody>
          <a:bodyPr lIns="0" tIns="0" rIns="0" bIns="0"/>
          <a:lstStyle>
            <a:lvl1pPr marL="0" indent="0" algn="l" defTabSz="685800" rtl="0" eaLnBrk="1" latinLnBrk="0" hangingPunct="1">
              <a:lnSpc>
                <a:spcPct val="100000"/>
              </a:lnSpc>
              <a:spcBef>
                <a:spcPts val="0"/>
              </a:spcBef>
              <a:buFont typeface="Arial" panose="020B0604020202020204" pitchFamily="34" charset="0"/>
              <a:buNone/>
              <a:defRPr sz="1800" kern="1200" baseline="0">
                <a:solidFill>
                  <a:schemeClr val="tx2"/>
                </a:solidFill>
                <a:latin typeface="Nokia Pure Headline Light" panose="020B03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b="1" dirty="0">
                <a:solidFill>
                  <a:schemeClr val="bg1"/>
                </a:solidFill>
                <a:latin typeface="Nokia Pure Text Light" panose="020B0403020202020204" pitchFamily="34" charset="0"/>
              </a:rPr>
              <a:t>Cross-layer correlation</a:t>
            </a:r>
          </a:p>
          <a:p>
            <a:r>
              <a:rPr lang="en-US" sz="1200" dirty="0">
                <a:solidFill>
                  <a:schemeClr val="bg1"/>
                </a:solidFill>
              </a:rPr>
              <a:t>Resiliency improvement by SRLG coordination</a:t>
            </a:r>
          </a:p>
          <a:p>
            <a:r>
              <a:rPr lang="en-US" sz="1200" dirty="0">
                <a:solidFill>
                  <a:schemeClr val="bg1"/>
                </a:solidFill>
              </a:rPr>
              <a:t>Multi-layer traffic engineering, e.g., for latency</a:t>
            </a:r>
          </a:p>
          <a:p>
            <a:r>
              <a:rPr lang="en-US" sz="1200" dirty="0">
                <a:solidFill>
                  <a:schemeClr val="bg1"/>
                </a:solidFill>
              </a:rPr>
              <a:t>“what-if” analysis and IP/optical coordinated maintenance</a:t>
            </a:r>
          </a:p>
        </p:txBody>
      </p:sp>
      <p:sp>
        <p:nvSpPr>
          <p:cNvPr id="7" name="Text Placeholder 6">
            <a:extLst>
              <a:ext uri="{FF2B5EF4-FFF2-40B4-BE49-F238E27FC236}">
                <a16:creationId xmlns:a16="http://schemas.microsoft.com/office/drawing/2014/main" id="{BB660493-9091-DF8C-863B-71FA4FED3393}"/>
              </a:ext>
            </a:extLst>
          </p:cNvPr>
          <p:cNvSpPr txBox="1">
            <a:spLocks/>
          </p:cNvSpPr>
          <p:nvPr/>
        </p:nvSpPr>
        <p:spPr>
          <a:xfrm>
            <a:off x="4694400" y="2747345"/>
            <a:ext cx="1893600" cy="2212665"/>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1200" b="1" dirty="0">
                <a:solidFill>
                  <a:schemeClr val="bg1"/>
                </a:solidFill>
                <a:latin typeface="Nokia Pure Text Light" panose="020B0403020202020204" pitchFamily="34" charset="0"/>
              </a:rPr>
              <a:t>Infrastructure provisioning</a:t>
            </a:r>
          </a:p>
          <a:p>
            <a:pPr marL="0" indent="0">
              <a:buNone/>
            </a:pPr>
            <a:r>
              <a:rPr lang="en-US" sz="1200" dirty="0">
                <a:solidFill>
                  <a:schemeClr val="bg1"/>
                </a:solidFill>
                <a:latin typeface="Nokia Pure Headline Light" panose="020B0304020202020204" pitchFamily="34" charset="0"/>
              </a:rPr>
              <a:t>Optical service setup from IP layer</a:t>
            </a:r>
          </a:p>
          <a:p>
            <a:pPr marL="0" indent="0">
              <a:buNone/>
            </a:pPr>
            <a:r>
              <a:rPr lang="en-US" sz="1200" dirty="0">
                <a:solidFill>
                  <a:schemeClr val="bg1"/>
                </a:solidFill>
                <a:latin typeface="Nokia Pure Headline Light" panose="020B0304020202020204" pitchFamily="34" charset="0"/>
              </a:rPr>
              <a:t>Multi-layer policies e.g. for diversity</a:t>
            </a:r>
          </a:p>
          <a:p>
            <a:pPr marL="0" indent="0">
              <a:buNone/>
            </a:pPr>
            <a:r>
              <a:rPr lang="en-US" sz="1200" dirty="0" err="1">
                <a:solidFill>
                  <a:schemeClr val="bg1"/>
                </a:solidFill>
                <a:latin typeface="Nokia Pure Headline Light" panose="020B0304020202020204" pitchFamily="34" charset="0"/>
              </a:rPr>
              <a:t>BoD</a:t>
            </a:r>
            <a:r>
              <a:rPr lang="en-US" sz="1200" dirty="0">
                <a:solidFill>
                  <a:schemeClr val="bg1"/>
                </a:solidFill>
                <a:latin typeface="Nokia Pure Headline Light" panose="020B0304020202020204" pitchFamily="34" charset="0"/>
              </a:rPr>
              <a:t> possible e.g. by growing and shrinking of LAGs</a:t>
            </a:r>
          </a:p>
        </p:txBody>
      </p:sp>
      <p:sp>
        <p:nvSpPr>
          <p:cNvPr id="10" name="Text Placeholder 7">
            <a:extLst>
              <a:ext uri="{FF2B5EF4-FFF2-40B4-BE49-F238E27FC236}">
                <a16:creationId xmlns:a16="http://schemas.microsoft.com/office/drawing/2014/main" id="{7AE96C80-7297-B323-A646-BDA343226261}"/>
              </a:ext>
            </a:extLst>
          </p:cNvPr>
          <p:cNvSpPr txBox="1">
            <a:spLocks/>
          </p:cNvSpPr>
          <p:nvPr/>
        </p:nvSpPr>
        <p:spPr>
          <a:xfrm>
            <a:off x="6832800" y="2747345"/>
            <a:ext cx="1893600" cy="2212665"/>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200" b="1" dirty="0">
                <a:solidFill>
                  <a:schemeClr val="bg1"/>
                </a:solidFill>
                <a:latin typeface="Nokia Pure Text Light" panose="020B0403020202020204" pitchFamily="34" charset="0"/>
              </a:rPr>
              <a:t>Common assurance</a:t>
            </a:r>
          </a:p>
          <a:p>
            <a:pPr marL="0" indent="0">
              <a:buNone/>
            </a:pPr>
            <a:r>
              <a:rPr lang="en-US" sz="1200" dirty="0">
                <a:solidFill>
                  <a:schemeClr val="bg1"/>
                </a:solidFill>
                <a:latin typeface="Nokia Pure Headline Light" panose="020B0304020202020204" pitchFamily="34" charset="0"/>
              </a:rPr>
              <a:t>Common alarm list for IP/MPLS and Optical</a:t>
            </a:r>
          </a:p>
          <a:p>
            <a:pPr marL="0" indent="0">
              <a:buNone/>
            </a:pPr>
            <a:r>
              <a:rPr lang="en-US" sz="1200" dirty="0">
                <a:solidFill>
                  <a:schemeClr val="bg1"/>
                </a:solidFill>
                <a:latin typeface="Nokia Pure Headline Light" panose="020B0304020202020204" pitchFamily="34" charset="0"/>
              </a:rPr>
              <a:t>Alarm correlation and root cause analysis</a:t>
            </a:r>
          </a:p>
          <a:p>
            <a:pPr marL="0" indent="0">
              <a:buNone/>
            </a:pPr>
            <a:r>
              <a:rPr lang="en-US" sz="1200" dirty="0">
                <a:solidFill>
                  <a:schemeClr val="bg1"/>
                </a:solidFill>
                <a:latin typeface="Nokia Pure Headline Light" panose="020B0304020202020204" pitchFamily="34" charset="0"/>
              </a:rPr>
              <a:t>Common API for OSS integration</a:t>
            </a:r>
          </a:p>
        </p:txBody>
      </p:sp>
      <p:sp>
        <p:nvSpPr>
          <p:cNvPr id="11" name="Parallelogram 6">
            <a:extLst>
              <a:ext uri="{FF2B5EF4-FFF2-40B4-BE49-F238E27FC236}">
                <a16:creationId xmlns:a16="http://schemas.microsoft.com/office/drawing/2014/main" id="{1107BEED-D24B-C57A-637E-73A40DF4411B}"/>
              </a:ext>
            </a:extLst>
          </p:cNvPr>
          <p:cNvSpPr/>
          <p:nvPr/>
        </p:nvSpPr>
        <p:spPr>
          <a:xfrm>
            <a:off x="431792" y="1746197"/>
            <a:ext cx="864000" cy="360000"/>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r>
              <a:rPr lang="en-US" sz="1000" b="1" dirty="0">
                <a:solidFill>
                  <a:schemeClr val="bg1"/>
                </a:solidFill>
                <a:latin typeface="Nokia Pure Text Light" panose="020B0403020202020204" pitchFamily="34" charset="0"/>
                <a:ea typeface="Nokia Pure Text Light" panose="020B0403020202020204" pitchFamily="34" charset="0"/>
              </a:rPr>
              <a:t>Optical</a:t>
            </a:r>
          </a:p>
        </p:txBody>
      </p:sp>
      <p:sp>
        <p:nvSpPr>
          <p:cNvPr id="12" name="Parallelogram 7">
            <a:extLst>
              <a:ext uri="{FF2B5EF4-FFF2-40B4-BE49-F238E27FC236}">
                <a16:creationId xmlns:a16="http://schemas.microsoft.com/office/drawing/2014/main" id="{B6674B3A-D00B-02C0-3E79-783010C0468B}"/>
              </a:ext>
            </a:extLst>
          </p:cNvPr>
          <p:cNvSpPr/>
          <p:nvPr/>
        </p:nvSpPr>
        <p:spPr>
          <a:xfrm>
            <a:off x="431792" y="1131590"/>
            <a:ext cx="1800000" cy="360000"/>
          </a:xfrm>
          <a:prstGeom prst="parallelogram">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r>
              <a:rPr lang="en-US" sz="1000" b="1" dirty="0">
                <a:solidFill>
                  <a:schemeClr val="accent1"/>
                </a:solidFill>
                <a:latin typeface="Nokia Pure Text Light" panose="020B0403020202020204" pitchFamily="34" charset="0"/>
                <a:ea typeface="Nokia Pure Text Light" panose="020B0403020202020204" pitchFamily="34" charset="0"/>
              </a:rPr>
              <a:t>IP/MPLS</a:t>
            </a:r>
          </a:p>
        </p:txBody>
      </p:sp>
      <p:sp>
        <p:nvSpPr>
          <p:cNvPr id="13" name="Parallelogram 13">
            <a:extLst>
              <a:ext uri="{FF2B5EF4-FFF2-40B4-BE49-F238E27FC236}">
                <a16:creationId xmlns:a16="http://schemas.microsoft.com/office/drawing/2014/main" id="{0FEA13E5-1B75-E2B6-67C2-334B3E91EE88}"/>
              </a:ext>
            </a:extLst>
          </p:cNvPr>
          <p:cNvSpPr/>
          <p:nvPr/>
        </p:nvSpPr>
        <p:spPr>
          <a:xfrm>
            <a:off x="1331736" y="1746197"/>
            <a:ext cx="864000" cy="360000"/>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r>
              <a:rPr lang="en-US" sz="1000" b="1" dirty="0">
                <a:solidFill>
                  <a:schemeClr val="bg1"/>
                </a:solidFill>
                <a:latin typeface="Nokia Pure Text Light" panose="020B0403020202020204" pitchFamily="34" charset="0"/>
                <a:ea typeface="Nokia Pure Text Light" panose="020B0403020202020204" pitchFamily="34" charset="0"/>
              </a:rPr>
              <a:t>Optical</a:t>
            </a:r>
          </a:p>
        </p:txBody>
      </p:sp>
      <p:cxnSp>
        <p:nvCxnSpPr>
          <p:cNvPr id="14" name="Gerade Verbindung 114">
            <a:extLst>
              <a:ext uri="{FF2B5EF4-FFF2-40B4-BE49-F238E27FC236}">
                <a16:creationId xmlns:a16="http://schemas.microsoft.com/office/drawing/2014/main" id="{66A4C820-A0FE-9646-E9B9-3FC036841FAD}"/>
              </a:ext>
            </a:extLst>
          </p:cNvPr>
          <p:cNvCxnSpPr>
            <a:cxnSpLocks/>
          </p:cNvCxnSpPr>
          <p:nvPr/>
        </p:nvCxnSpPr>
        <p:spPr>
          <a:xfrm>
            <a:off x="683568" y="1491590"/>
            <a:ext cx="0" cy="36667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Gerade Verbindung 114">
            <a:extLst>
              <a:ext uri="{FF2B5EF4-FFF2-40B4-BE49-F238E27FC236}">
                <a16:creationId xmlns:a16="http://schemas.microsoft.com/office/drawing/2014/main" id="{0422CFA1-9AB8-A745-A356-AB9F932CD6A9}"/>
              </a:ext>
            </a:extLst>
          </p:cNvPr>
          <p:cNvCxnSpPr/>
          <p:nvPr/>
        </p:nvCxnSpPr>
        <p:spPr>
          <a:xfrm>
            <a:off x="863840" y="1491590"/>
            <a:ext cx="0" cy="326615"/>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Gerade Verbindung 114">
            <a:extLst>
              <a:ext uri="{FF2B5EF4-FFF2-40B4-BE49-F238E27FC236}">
                <a16:creationId xmlns:a16="http://schemas.microsoft.com/office/drawing/2014/main" id="{33AEFD1B-592A-8FB0-3D01-7D6172D197BC}"/>
              </a:ext>
            </a:extLst>
          </p:cNvPr>
          <p:cNvCxnSpPr/>
          <p:nvPr/>
        </p:nvCxnSpPr>
        <p:spPr>
          <a:xfrm>
            <a:off x="1115616" y="1491590"/>
            <a:ext cx="0" cy="47063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Gerade Verbindung 114">
            <a:extLst>
              <a:ext uri="{FF2B5EF4-FFF2-40B4-BE49-F238E27FC236}">
                <a16:creationId xmlns:a16="http://schemas.microsoft.com/office/drawing/2014/main" id="{EFDA2E02-2DE7-336E-2368-CA175CE16001}"/>
              </a:ext>
            </a:extLst>
          </p:cNvPr>
          <p:cNvCxnSpPr>
            <a:cxnSpLocks/>
          </p:cNvCxnSpPr>
          <p:nvPr/>
        </p:nvCxnSpPr>
        <p:spPr>
          <a:xfrm>
            <a:off x="1547664" y="1491589"/>
            <a:ext cx="0" cy="36667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Gerade Verbindung 114">
            <a:extLst>
              <a:ext uri="{FF2B5EF4-FFF2-40B4-BE49-F238E27FC236}">
                <a16:creationId xmlns:a16="http://schemas.microsoft.com/office/drawing/2014/main" id="{AF426305-134A-3F3F-57B2-B0DE411468EF}"/>
              </a:ext>
            </a:extLst>
          </p:cNvPr>
          <p:cNvCxnSpPr>
            <a:cxnSpLocks/>
          </p:cNvCxnSpPr>
          <p:nvPr/>
        </p:nvCxnSpPr>
        <p:spPr>
          <a:xfrm>
            <a:off x="1979712" y="1491589"/>
            <a:ext cx="0" cy="4706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Gerade Verbindung 114">
            <a:extLst>
              <a:ext uri="{FF2B5EF4-FFF2-40B4-BE49-F238E27FC236}">
                <a16:creationId xmlns:a16="http://schemas.microsoft.com/office/drawing/2014/main" id="{1F14616A-55D8-DB40-BA4B-F2132302703A}"/>
              </a:ext>
            </a:extLst>
          </p:cNvPr>
          <p:cNvCxnSpPr/>
          <p:nvPr/>
        </p:nvCxnSpPr>
        <p:spPr>
          <a:xfrm>
            <a:off x="1763688" y="1491589"/>
            <a:ext cx="0" cy="326615"/>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0" name="TextBox 55">
            <a:extLst>
              <a:ext uri="{FF2B5EF4-FFF2-40B4-BE49-F238E27FC236}">
                <a16:creationId xmlns:a16="http://schemas.microsoft.com/office/drawing/2014/main" id="{5F382E4E-5727-BED9-752A-E2B9ECEEF4BB}"/>
              </a:ext>
            </a:extLst>
          </p:cNvPr>
          <p:cNvSpPr txBox="1"/>
          <p:nvPr/>
        </p:nvSpPr>
        <p:spPr>
          <a:xfrm>
            <a:off x="7472811" y="1476175"/>
            <a:ext cx="491655" cy="299295"/>
          </a:xfrm>
          <a:prstGeom prst="rect">
            <a:avLst/>
          </a:prstGeom>
          <a:noFill/>
        </p:spPr>
        <p:txBody>
          <a:bodyPr wrap="none" lIns="72000" tIns="72000" rIns="72000" bIns="72000" rtlCol="0">
            <a:spAutoFit/>
          </a:bodyPr>
          <a:lstStyle/>
          <a:p>
            <a:pPr algn="ctr" defTabSz="360000">
              <a:spcAft>
                <a:spcPts val="600"/>
              </a:spcAft>
              <a:tabLst>
                <a:tab pos="360000" algn="l"/>
              </a:tabLst>
            </a:pPr>
            <a:r>
              <a:rPr lang="en-US" sz="1000" b="1" dirty="0">
                <a:solidFill>
                  <a:schemeClr val="accent3"/>
                </a:solidFill>
                <a:latin typeface="Nokia Pure Text Light" panose="020B0403020202020204" pitchFamily="34" charset="0"/>
                <a:ea typeface="Nokia Pure Text Light" panose="020B0403020202020204" pitchFamily="34" charset="0"/>
              </a:rPr>
              <a:t>Alarm</a:t>
            </a:r>
          </a:p>
        </p:txBody>
      </p:sp>
      <p:cxnSp>
        <p:nvCxnSpPr>
          <p:cNvPr id="21" name="Straight Arrow Connector 21">
            <a:extLst>
              <a:ext uri="{FF2B5EF4-FFF2-40B4-BE49-F238E27FC236}">
                <a16:creationId xmlns:a16="http://schemas.microsoft.com/office/drawing/2014/main" id="{5D62E385-488A-63EE-B67D-3435B6DBE8E7}"/>
              </a:ext>
            </a:extLst>
          </p:cNvPr>
          <p:cNvCxnSpPr>
            <a:cxnSpLocks/>
          </p:cNvCxnSpPr>
          <p:nvPr/>
        </p:nvCxnSpPr>
        <p:spPr>
          <a:xfrm>
            <a:off x="686151" y="1239542"/>
            <a:ext cx="1317160" cy="166132"/>
          </a:xfrm>
          <a:prstGeom prst="straightConnector1">
            <a:avLst/>
          </a:prstGeom>
          <a:ln w="28575">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Gerade Verbindung 114">
            <a:extLst>
              <a:ext uri="{FF2B5EF4-FFF2-40B4-BE49-F238E27FC236}">
                <a16:creationId xmlns:a16="http://schemas.microsoft.com/office/drawing/2014/main" id="{4772E0F6-19BB-8716-AFC4-DE14C7A1144C}"/>
              </a:ext>
            </a:extLst>
          </p:cNvPr>
          <p:cNvCxnSpPr>
            <a:cxnSpLocks/>
          </p:cNvCxnSpPr>
          <p:nvPr/>
        </p:nvCxnSpPr>
        <p:spPr>
          <a:xfrm flipH="1">
            <a:off x="3401688" y="1851670"/>
            <a:ext cx="12594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Gerade Verbindung 114">
            <a:extLst>
              <a:ext uri="{FF2B5EF4-FFF2-40B4-BE49-F238E27FC236}">
                <a16:creationId xmlns:a16="http://schemas.microsoft.com/office/drawing/2014/main" id="{CBDF7786-DD72-C782-FE0C-7984E9A35C5A}"/>
              </a:ext>
            </a:extLst>
          </p:cNvPr>
          <p:cNvCxnSpPr>
            <a:cxnSpLocks/>
          </p:cNvCxnSpPr>
          <p:nvPr/>
        </p:nvCxnSpPr>
        <p:spPr>
          <a:xfrm flipH="1">
            <a:off x="3358480" y="2004070"/>
            <a:ext cx="12594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4" name="Parallelogram 6">
            <a:extLst>
              <a:ext uri="{FF2B5EF4-FFF2-40B4-BE49-F238E27FC236}">
                <a16:creationId xmlns:a16="http://schemas.microsoft.com/office/drawing/2014/main" id="{E438072B-A652-188C-90F5-E67C9E8BC3C0}"/>
              </a:ext>
            </a:extLst>
          </p:cNvPr>
          <p:cNvSpPr/>
          <p:nvPr/>
        </p:nvSpPr>
        <p:spPr>
          <a:xfrm>
            <a:off x="2555776" y="1746197"/>
            <a:ext cx="864000" cy="360000"/>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r>
              <a:rPr lang="en-US" sz="1000" b="1" dirty="0">
                <a:solidFill>
                  <a:schemeClr val="bg1"/>
                </a:solidFill>
                <a:latin typeface="Nokia Pure Text Light" panose="020B0403020202020204" pitchFamily="34" charset="0"/>
                <a:ea typeface="Nokia Pure Text Light" panose="020B0403020202020204" pitchFamily="34" charset="0"/>
              </a:rPr>
              <a:t>Optical</a:t>
            </a:r>
          </a:p>
        </p:txBody>
      </p:sp>
      <p:sp>
        <p:nvSpPr>
          <p:cNvPr id="25" name="Parallelogram 7">
            <a:extLst>
              <a:ext uri="{FF2B5EF4-FFF2-40B4-BE49-F238E27FC236}">
                <a16:creationId xmlns:a16="http://schemas.microsoft.com/office/drawing/2014/main" id="{139A2DAA-1A1B-6E58-1323-AE416F04E7AD}"/>
              </a:ext>
            </a:extLst>
          </p:cNvPr>
          <p:cNvSpPr/>
          <p:nvPr/>
        </p:nvSpPr>
        <p:spPr>
          <a:xfrm>
            <a:off x="2555776" y="1131590"/>
            <a:ext cx="1800000" cy="360000"/>
          </a:xfrm>
          <a:prstGeom prst="parallelogram">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r>
              <a:rPr lang="en-US" sz="1000" b="1" dirty="0">
                <a:solidFill>
                  <a:schemeClr val="accent1"/>
                </a:solidFill>
                <a:latin typeface="Nokia Pure Text Light" panose="020B0403020202020204" pitchFamily="34" charset="0"/>
                <a:ea typeface="Nokia Pure Text Light" panose="020B0403020202020204" pitchFamily="34" charset="0"/>
              </a:rPr>
              <a:t>IP/MPLS</a:t>
            </a:r>
          </a:p>
        </p:txBody>
      </p:sp>
      <p:sp>
        <p:nvSpPr>
          <p:cNvPr id="26" name="Parallelogram 26">
            <a:extLst>
              <a:ext uri="{FF2B5EF4-FFF2-40B4-BE49-F238E27FC236}">
                <a16:creationId xmlns:a16="http://schemas.microsoft.com/office/drawing/2014/main" id="{D05DDF5D-C981-2B4F-A8A6-AFD2D5AE9E87}"/>
              </a:ext>
            </a:extLst>
          </p:cNvPr>
          <p:cNvSpPr/>
          <p:nvPr/>
        </p:nvSpPr>
        <p:spPr>
          <a:xfrm>
            <a:off x="3455720" y="1746197"/>
            <a:ext cx="864000" cy="360000"/>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r>
              <a:rPr lang="en-US" sz="1000" b="1" dirty="0">
                <a:solidFill>
                  <a:schemeClr val="bg1"/>
                </a:solidFill>
                <a:latin typeface="Nokia Pure Text Light" panose="020B0403020202020204" pitchFamily="34" charset="0"/>
                <a:ea typeface="Nokia Pure Text Light" panose="020B0403020202020204" pitchFamily="34" charset="0"/>
              </a:rPr>
              <a:t>Optical</a:t>
            </a:r>
          </a:p>
        </p:txBody>
      </p:sp>
      <p:cxnSp>
        <p:nvCxnSpPr>
          <p:cNvPr id="27" name="Gerade Verbindung 114">
            <a:extLst>
              <a:ext uri="{FF2B5EF4-FFF2-40B4-BE49-F238E27FC236}">
                <a16:creationId xmlns:a16="http://schemas.microsoft.com/office/drawing/2014/main" id="{8D766917-EBF8-819D-88B4-4FF265537BC0}"/>
              </a:ext>
            </a:extLst>
          </p:cNvPr>
          <p:cNvCxnSpPr>
            <a:cxnSpLocks/>
          </p:cNvCxnSpPr>
          <p:nvPr/>
        </p:nvCxnSpPr>
        <p:spPr>
          <a:xfrm>
            <a:off x="2843808" y="1491590"/>
            <a:ext cx="0" cy="36667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Gerade Verbindung 114">
            <a:extLst>
              <a:ext uri="{FF2B5EF4-FFF2-40B4-BE49-F238E27FC236}">
                <a16:creationId xmlns:a16="http://schemas.microsoft.com/office/drawing/2014/main" id="{289ABCD9-BE9C-2094-F6CE-4EEBA6F8CB50}"/>
              </a:ext>
            </a:extLst>
          </p:cNvPr>
          <p:cNvCxnSpPr/>
          <p:nvPr/>
        </p:nvCxnSpPr>
        <p:spPr>
          <a:xfrm>
            <a:off x="2987824" y="1491590"/>
            <a:ext cx="0" cy="326615"/>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Gerade Verbindung 114">
            <a:extLst>
              <a:ext uri="{FF2B5EF4-FFF2-40B4-BE49-F238E27FC236}">
                <a16:creationId xmlns:a16="http://schemas.microsoft.com/office/drawing/2014/main" id="{6FACA3FA-8D4E-7C0C-F8E7-79C3B6654E49}"/>
              </a:ext>
            </a:extLst>
          </p:cNvPr>
          <p:cNvCxnSpPr/>
          <p:nvPr/>
        </p:nvCxnSpPr>
        <p:spPr>
          <a:xfrm>
            <a:off x="3239600" y="1491590"/>
            <a:ext cx="0" cy="47063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Gerade Verbindung 114">
            <a:extLst>
              <a:ext uri="{FF2B5EF4-FFF2-40B4-BE49-F238E27FC236}">
                <a16:creationId xmlns:a16="http://schemas.microsoft.com/office/drawing/2014/main" id="{4FF7CFC7-D36D-C382-BBDA-BB7BC02AE643}"/>
              </a:ext>
            </a:extLst>
          </p:cNvPr>
          <p:cNvCxnSpPr>
            <a:cxnSpLocks/>
          </p:cNvCxnSpPr>
          <p:nvPr/>
        </p:nvCxnSpPr>
        <p:spPr>
          <a:xfrm>
            <a:off x="3671648" y="1491589"/>
            <a:ext cx="0" cy="36667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Gerade Verbindung 114">
            <a:extLst>
              <a:ext uri="{FF2B5EF4-FFF2-40B4-BE49-F238E27FC236}">
                <a16:creationId xmlns:a16="http://schemas.microsoft.com/office/drawing/2014/main" id="{4215CCEE-6364-5845-7D69-F439B7CC3F7B}"/>
              </a:ext>
            </a:extLst>
          </p:cNvPr>
          <p:cNvCxnSpPr>
            <a:cxnSpLocks/>
          </p:cNvCxnSpPr>
          <p:nvPr/>
        </p:nvCxnSpPr>
        <p:spPr>
          <a:xfrm>
            <a:off x="4103696" y="1491589"/>
            <a:ext cx="0" cy="4706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Gerade Verbindung 114">
            <a:extLst>
              <a:ext uri="{FF2B5EF4-FFF2-40B4-BE49-F238E27FC236}">
                <a16:creationId xmlns:a16="http://schemas.microsoft.com/office/drawing/2014/main" id="{9A4944E0-F427-2C55-A1EE-8DFF79D92905}"/>
              </a:ext>
            </a:extLst>
          </p:cNvPr>
          <p:cNvCxnSpPr/>
          <p:nvPr/>
        </p:nvCxnSpPr>
        <p:spPr>
          <a:xfrm>
            <a:off x="3887672" y="1491589"/>
            <a:ext cx="0" cy="326615"/>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Arrow Connector 33">
            <a:extLst>
              <a:ext uri="{FF2B5EF4-FFF2-40B4-BE49-F238E27FC236}">
                <a16:creationId xmlns:a16="http://schemas.microsoft.com/office/drawing/2014/main" id="{644DB87A-C599-08FB-C8D9-BBB0BB5AFA3E}"/>
              </a:ext>
            </a:extLst>
          </p:cNvPr>
          <p:cNvCxnSpPr>
            <a:cxnSpLocks/>
          </p:cNvCxnSpPr>
          <p:nvPr/>
        </p:nvCxnSpPr>
        <p:spPr>
          <a:xfrm>
            <a:off x="2810135" y="1239542"/>
            <a:ext cx="1317160" cy="166132"/>
          </a:xfrm>
          <a:prstGeom prst="straightConnector1">
            <a:avLst/>
          </a:prstGeom>
          <a:ln w="28575">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4" name="Gerade Verbindung 114">
            <a:extLst>
              <a:ext uri="{FF2B5EF4-FFF2-40B4-BE49-F238E27FC236}">
                <a16:creationId xmlns:a16="http://schemas.microsoft.com/office/drawing/2014/main" id="{FC6EBD6B-E19A-4E4B-9284-4CABB15EB517}"/>
              </a:ext>
            </a:extLst>
          </p:cNvPr>
          <p:cNvCxnSpPr>
            <a:cxnSpLocks/>
          </p:cNvCxnSpPr>
          <p:nvPr/>
        </p:nvCxnSpPr>
        <p:spPr>
          <a:xfrm flipH="1">
            <a:off x="5562128" y="1851670"/>
            <a:ext cx="12594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Gerade Verbindung 114">
            <a:extLst>
              <a:ext uri="{FF2B5EF4-FFF2-40B4-BE49-F238E27FC236}">
                <a16:creationId xmlns:a16="http://schemas.microsoft.com/office/drawing/2014/main" id="{64E21E2D-BC16-DC97-DF41-B48BBFFA2505}"/>
              </a:ext>
            </a:extLst>
          </p:cNvPr>
          <p:cNvCxnSpPr>
            <a:cxnSpLocks/>
          </p:cNvCxnSpPr>
          <p:nvPr/>
        </p:nvCxnSpPr>
        <p:spPr>
          <a:xfrm flipH="1">
            <a:off x="5518920" y="2004070"/>
            <a:ext cx="12594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36" name="Parallelogram 6">
            <a:extLst>
              <a:ext uri="{FF2B5EF4-FFF2-40B4-BE49-F238E27FC236}">
                <a16:creationId xmlns:a16="http://schemas.microsoft.com/office/drawing/2014/main" id="{8460296E-8FF6-0216-4BAF-39EEF83B6964}"/>
              </a:ext>
            </a:extLst>
          </p:cNvPr>
          <p:cNvSpPr/>
          <p:nvPr/>
        </p:nvSpPr>
        <p:spPr>
          <a:xfrm>
            <a:off x="4716216" y="1746197"/>
            <a:ext cx="864000" cy="360000"/>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r>
              <a:rPr lang="en-US" sz="1000" b="1" dirty="0">
                <a:solidFill>
                  <a:schemeClr val="bg1"/>
                </a:solidFill>
                <a:latin typeface="Nokia Pure Text Light" panose="020B0403020202020204" pitchFamily="34" charset="0"/>
                <a:ea typeface="Nokia Pure Text Light" panose="020B0403020202020204" pitchFamily="34" charset="0"/>
              </a:rPr>
              <a:t>Optical</a:t>
            </a:r>
          </a:p>
        </p:txBody>
      </p:sp>
      <p:sp>
        <p:nvSpPr>
          <p:cNvPr id="37" name="Parallelogram 7">
            <a:extLst>
              <a:ext uri="{FF2B5EF4-FFF2-40B4-BE49-F238E27FC236}">
                <a16:creationId xmlns:a16="http://schemas.microsoft.com/office/drawing/2014/main" id="{F0E7C5E5-B20B-8D77-19B6-C771058B8096}"/>
              </a:ext>
            </a:extLst>
          </p:cNvPr>
          <p:cNvSpPr/>
          <p:nvPr/>
        </p:nvSpPr>
        <p:spPr>
          <a:xfrm>
            <a:off x="4716216" y="1131590"/>
            <a:ext cx="1800000" cy="360000"/>
          </a:xfrm>
          <a:prstGeom prst="parallelogram">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r>
              <a:rPr lang="en-US" sz="1000" b="1" dirty="0">
                <a:solidFill>
                  <a:schemeClr val="accent1"/>
                </a:solidFill>
                <a:latin typeface="Nokia Pure Text Light" panose="020B0403020202020204" pitchFamily="34" charset="0"/>
                <a:ea typeface="Nokia Pure Text Light" panose="020B0403020202020204" pitchFamily="34" charset="0"/>
              </a:rPr>
              <a:t>IP/MPLS</a:t>
            </a:r>
          </a:p>
        </p:txBody>
      </p:sp>
      <p:sp>
        <p:nvSpPr>
          <p:cNvPr id="38" name="Parallelogram 38">
            <a:extLst>
              <a:ext uri="{FF2B5EF4-FFF2-40B4-BE49-F238E27FC236}">
                <a16:creationId xmlns:a16="http://schemas.microsoft.com/office/drawing/2014/main" id="{E33DB3DF-137A-F6FD-FD59-8975DB2492DD}"/>
              </a:ext>
            </a:extLst>
          </p:cNvPr>
          <p:cNvSpPr/>
          <p:nvPr/>
        </p:nvSpPr>
        <p:spPr>
          <a:xfrm>
            <a:off x="5616160" y="1746197"/>
            <a:ext cx="864000" cy="360000"/>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r>
              <a:rPr lang="en-US" sz="1000" b="1" dirty="0">
                <a:solidFill>
                  <a:schemeClr val="bg1"/>
                </a:solidFill>
                <a:latin typeface="Nokia Pure Text Light" panose="020B0403020202020204" pitchFamily="34" charset="0"/>
                <a:ea typeface="Nokia Pure Text Light" panose="020B0403020202020204" pitchFamily="34" charset="0"/>
              </a:rPr>
              <a:t>Optical</a:t>
            </a:r>
          </a:p>
        </p:txBody>
      </p:sp>
      <p:cxnSp>
        <p:nvCxnSpPr>
          <p:cNvPr id="39" name="Gerade Verbindung 114">
            <a:extLst>
              <a:ext uri="{FF2B5EF4-FFF2-40B4-BE49-F238E27FC236}">
                <a16:creationId xmlns:a16="http://schemas.microsoft.com/office/drawing/2014/main" id="{6BE510EF-B782-95A0-7CE1-354AF2EE453B}"/>
              </a:ext>
            </a:extLst>
          </p:cNvPr>
          <p:cNvCxnSpPr>
            <a:cxnSpLocks/>
          </p:cNvCxnSpPr>
          <p:nvPr/>
        </p:nvCxnSpPr>
        <p:spPr>
          <a:xfrm>
            <a:off x="5004048" y="1491590"/>
            <a:ext cx="0" cy="36667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Gerade Verbindung 114">
            <a:extLst>
              <a:ext uri="{FF2B5EF4-FFF2-40B4-BE49-F238E27FC236}">
                <a16:creationId xmlns:a16="http://schemas.microsoft.com/office/drawing/2014/main" id="{E3A169D9-E289-B241-5429-4D290E4D5E7B}"/>
              </a:ext>
            </a:extLst>
          </p:cNvPr>
          <p:cNvCxnSpPr/>
          <p:nvPr/>
        </p:nvCxnSpPr>
        <p:spPr>
          <a:xfrm>
            <a:off x="5148264" y="1491590"/>
            <a:ext cx="0" cy="326615"/>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Gerade Verbindung 114">
            <a:extLst>
              <a:ext uri="{FF2B5EF4-FFF2-40B4-BE49-F238E27FC236}">
                <a16:creationId xmlns:a16="http://schemas.microsoft.com/office/drawing/2014/main" id="{02FAB816-CF87-C5E4-E43C-98F26CCBFE42}"/>
              </a:ext>
            </a:extLst>
          </p:cNvPr>
          <p:cNvCxnSpPr/>
          <p:nvPr/>
        </p:nvCxnSpPr>
        <p:spPr>
          <a:xfrm>
            <a:off x="5400040" y="1491590"/>
            <a:ext cx="0" cy="47063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Gerade Verbindung 114">
            <a:extLst>
              <a:ext uri="{FF2B5EF4-FFF2-40B4-BE49-F238E27FC236}">
                <a16:creationId xmlns:a16="http://schemas.microsoft.com/office/drawing/2014/main" id="{EE946E1A-DDB0-3B36-A697-1F38A96E6413}"/>
              </a:ext>
            </a:extLst>
          </p:cNvPr>
          <p:cNvCxnSpPr>
            <a:cxnSpLocks/>
          </p:cNvCxnSpPr>
          <p:nvPr/>
        </p:nvCxnSpPr>
        <p:spPr>
          <a:xfrm>
            <a:off x="5832088" y="1491589"/>
            <a:ext cx="0" cy="36667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Gerade Verbindung 114">
            <a:extLst>
              <a:ext uri="{FF2B5EF4-FFF2-40B4-BE49-F238E27FC236}">
                <a16:creationId xmlns:a16="http://schemas.microsoft.com/office/drawing/2014/main" id="{A34A6012-01C9-CAAE-615C-64ED96D9B482}"/>
              </a:ext>
            </a:extLst>
          </p:cNvPr>
          <p:cNvCxnSpPr>
            <a:cxnSpLocks/>
          </p:cNvCxnSpPr>
          <p:nvPr/>
        </p:nvCxnSpPr>
        <p:spPr>
          <a:xfrm>
            <a:off x="6264136" y="1491589"/>
            <a:ext cx="0" cy="4706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Gerade Verbindung 114">
            <a:extLst>
              <a:ext uri="{FF2B5EF4-FFF2-40B4-BE49-F238E27FC236}">
                <a16:creationId xmlns:a16="http://schemas.microsoft.com/office/drawing/2014/main" id="{FA21863D-469B-4CF4-7E71-E0DFCA76E348}"/>
              </a:ext>
            </a:extLst>
          </p:cNvPr>
          <p:cNvCxnSpPr/>
          <p:nvPr/>
        </p:nvCxnSpPr>
        <p:spPr>
          <a:xfrm>
            <a:off x="6048112" y="1491589"/>
            <a:ext cx="0" cy="326615"/>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5">
            <a:extLst>
              <a:ext uri="{FF2B5EF4-FFF2-40B4-BE49-F238E27FC236}">
                <a16:creationId xmlns:a16="http://schemas.microsoft.com/office/drawing/2014/main" id="{0889C202-6153-CF0B-FB1D-A8B67202D54B}"/>
              </a:ext>
            </a:extLst>
          </p:cNvPr>
          <p:cNvCxnSpPr>
            <a:cxnSpLocks/>
          </p:cNvCxnSpPr>
          <p:nvPr/>
        </p:nvCxnSpPr>
        <p:spPr>
          <a:xfrm>
            <a:off x="4970575" y="1239542"/>
            <a:ext cx="1317160" cy="166132"/>
          </a:xfrm>
          <a:prstGeom prst="straightConnector1">
            <a:avLst/>
          </a:prstGeom>
          <a:ln w="28575">
            <a:solidFill>
              <a:schemeClr val="accent3"/>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Gerade Verbindung 114">
            <a:extLst>
              <a:ext uri="{FF2B5EF4-FFF2-40B4-BE49-F238E27FC236}">
                <a16:creationId xmlns:a16="http://schemas.microsoft.com/office/drawing/2014/main" id="{5314D34E-FEC5-2469-8C67-726E3251DAE1}"/>
              </a:ext>
            </a:extLst>
          </p:cNvPr>
          <p:cNvCxnSpPr>
            <a:cxnSpLocks/>
          </p:cNvCxnSpPr>
          <p:nvPr/>
        </p:nvCxnSpPr>
        <p:spPr>
          <a:xfrm flipH="1">
            <a:off x="7650160" y="1851670"/>
            <a:ext cx="12594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Gerade Verbindung 114">
            <a:extLst>
              <a:ext uri="{FF2B5EF4-FFF2-40B4-BE49-F238E27FC236}">
                <a16:creationId xmlns:a16="http://schemas.microsoft.com/office/drawing/2014/main" id="{D05ED2F9-D83E-9490-FD6E-2C59256DF5E5}"/>
              </a:ext>
            </a:extLst>
          </p:cNvPr>
          <p:cNvCxnSpPr>
            <a:cxnSpLocks/>
          </p:cNvCxnSpPr>
          <p:nvPr/>
        </p:nvCxnSpPr>
        <p:spPr>
          <a:xfrm flipH="1">
            <a:off x="7606952" y="2004070"/>
            <a:ext cx="125944"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48" name="Parallelogram 6">
            <a:extLst>
              <a:ext uri="{FF2B5EF4-FFF2-40B4-BE49-F238E27FC236}">
                <a16:creationId xmlns:a16="http://schemas.microsoft.com/office/drawing/2014/main" id="{1DCC9AC0-D71A-A933-2C1E-60AD604C6352}"/>
              </a:ext>
            </a:extLst>
          </p:cNvPr>
          <p:cNvSpPr/>
          <p:nvPr/>
        </p:nvSpPr>
        <p:spPr>
          <a:xfrm>
            <a:off x="6804248" y="1746197"/>
            <a:ext cx="864000" cy="360000"/>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r>
              <a:rPr lang="en-US" sz="1000" b="1" dirty="0">
                <a:solidFill>
                  <a:schemeClr val="bg1"/>
                </a:solidFill>
                <a:latin typeface="Nokia Pure Text Light" panose="020B0403020202020204" pitchFamily="34" charset="0"/>
                <a:ea typeface="Nokia Pure Text Light" panose="020B0403020202020204" pitchFamily="34" charset="0"/>
              </a:rPr>
              <a:t>Optical</a:t>
            </a:r>
          </a:p>
        </p:txBody>
      </p:sp>
      <p:sp>
        <p:nvSpPr>
          <p:cNvPr id="49" name="Parallelogram 7">
            <a:extLst>
              <a:ext uri="{FF2B5EF4-FFF2-40B4-BE49-F238E27FC236}">
                <a16:creationId xmlns:a16="http://schemas.microsoft.com/office/drawing/2014/main" id="{E271D020-C650-734B-D691-13B2FB8E557B}"/>
              </a:ext>
            </a:extLst>
          </p:cNvPr>
          <p:cNvSpPr/>
          <p:nvPr/>
        </p:nvSpPr>
        <p:spPr>
          <a:xfrm>
            <a:off x="6804248" y="1131590"/>
            <a:ext cx="1800000" cy="360000"/>
          </a:xfrm>
          <a:prstGeom prst="parallelogram">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r>
              <a:rPr lang="en-US" sz="1000" b="1" dirty="0">
                <a:solidFill>
                  <a:schemeClr val="accent1"/>
                </a:solidFill>
                <a:latin typeface="Nokia Pure Text Light" panose="020B0403020202020204" pitchFamily="34" charset="0"/>
                <a:ea typeface="Nokia Pure Text Light" panose="020B0403020202020204" pitchFamily="34" charset="0"/>
              </a:rPr>
              <a:t>IP/MPLS</a:t>
            </a:r>
          </a:p>
        </p:txBody>
      </p:sp>
      <p:sp>
        <p:nvSpPr>
          <p:cNvPr id="50" name="Parallelogram 50">
            <a:extLst>
              <a:ext uri="{FF2B5EF4-FFF2-40B4-BE49-F238E27FC236}">
                <a16:creationId xmlns:a16="http://schemas.microsoft.com/office/drawing/2014/main" id="{9C92988D-58BC-8632-FBBA-753415BDEAB6}"/>
              </a:ext>
            </a:extLst>
          </p:cNvPr>
          <p:cNvSpPr/>
          <p:nvPr/>
        </p:nvSpPr>
        <p:spPr>
          <a:xfrm>
            <a:off x="7704192" y="1746197"/>
            <a:ext cx="864000" cy="360000"/>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r>
              <a:rPr lang="en-US" sz="1000" b="1" dirty="0">
                <a:solidFill>
                  <a:schemeClr val="bg1"/>
                </a:solidFill>
                <a:latin typeface="Nokia Pure Text Light" panose="020B0403020202020204" pitchFamily="34" charset="0"/>
                <a:ea typeface="Nokia Pure Text Light" panose="020B0403020202020204" pitchFamily="34" charset="0"/>
              </a:rPr>
              <a:t>Optical</a:t>
            </a:r>
          </a:p>
        </p:txBody>
      </p:sp>
      <p:cxnSp>
        <p:nvCxnSpPr>
          <p:cNvPr id="51" name="Gerade Verbindung 114">
            <a:extLst>
              <a:ext uri="{FF2B5EF4-FFF2-40B4-BE49-F238E27FC236}">
                <a16:creationId xmlns:a16="http://schemas.microsoft.com/office/drawing/2014/main" id="{35F510D7-8CEC-7536-2A28-4D5F65C1093F}"/>
              </a:ext>
            </a:extLst>
          </p:cNvPr>
          <p:cNvCxnSpPr>
            <a:cxnSpLocks/>
          </p:cNvCxnSpPr>
          <p:nvPr/>
        </p:nvCxnSpPr>
        <p:spPr>
          <a:xfrm>
            <a:off x="7092280" y="1491590"/>
            <a:ext cx="0" cy="36667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Gerade Verbindung 114">
            <a:extLst>
              <a:ext uri="{FF2B5EF4-FFF2-40B4-BE49-F238E27FC236}">
                <a16:creationId xmlns:a16="http://schemas.microsoft.com/office/drawing/2014/main" id="{98A85930-6197-6EF5-88FC-2D5D1C6CFDC8}"/>
              </a:ext>
            </a:extLst>
          </p:cNvPr>
          <p:cNvCxnSpPr/>
          <p:nvPr/>
        </p:nvCxnSpPr>
        <p:spPr>
          <a:xfrm>
            <a:off x="7236296" y="1491590"/>
            <a:ext cx="0" cy="326615"/>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Gerade Verbindung 114">
            <a:extLst>
              <a:ext uri="{FF2B5EF4-FFF2-40B4-BE49-F238E27FC236}">
                <a16:creationId xmlns:a16="http://schemas.microsoft.com/office/drawing/2014/main" id="{24ECF862-10EC-73DA-2978-E367A3C27F98}"/>
              </a:ext>
            </a:extLst>
          </p:cNvPr>
          <p:cNvCxnSpPr/>
          <p:nvPr/>
        </p:nvCxnSpPr>
        <p:spPr>
          <a:xfrm>
            <a:off x="7488072" y="1491590"/>
            <a:ext cx="0" cy="47063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Gerade Verbindung 114">
            <a:extLst>
              <a:ext uri="{FF2B5EF4-FFF2-40B4-BE49-F238E27FC236}">
                <a16:creationId xmlns:a16="http://schemas.microsoft.com/office/drawing/2014/main" id="{632E3B2D-8128-718D-12E6-EA9895A00678}"/>
              </a:ext>
            </a:extLst>
          </p:cNvPr>
          <p:cNvCxnSpPr>
            <a:cxnSpLocks/>
          </p:cNvCxnSpPr>
          <p:nvPr/>
        </p:nvCxnSpPr>
        <p:spPr>
          <a:xfrm>
            <a:off x="7920120" y="1491589"/>
            <a:ext cx="0" cy="36667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Gerade Verbindung 114">
            <a:extLst>
              <a:ext uri="{FF2B5EF4-FFF2-40B4-BE49-F238E27FC236}">
                <a16:creationId xmlns:a16="http://schemas.microsoft.com/office/drawing/2014/main" id="{3488E647-8D42-6E88-3E4D-943DCD13C120}"/>
              </a:ext>
            </a:extLst>
          </p:cNvPr>
          <p:cNvCxnSpPr>
            <a:cxnSpLocks/>
          </p:cNvCxnSpPr>
          <p:nvPr/>
        </p:nvCxnSpPr>
        <p:spPr>
          <a:xfrm>
            <a:off x="8352168" y="1491589"/>
            <a:ext cx="0" cy="47063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Gerade Verbindung 114">
            <a:extLst>
              <a:ext uri="{FF2B5EF4-FFF2-40B4-BE49-F238E27FC236}">
                <a16:creationId xmlns:a16="http://schemas.microsoft.com/office/drawing/2014/main" id="{FD789B54-CFDD-DA2B-1475-D98938076A96}"/>
              </a:ext>
            </a:extLst>
          </p:cNvPr>
          <p:cNvCxnSpPr/>
          <p:nvPr/>
        </p:nvCxnSpPr>
        <p:spPr>
          <a:xfrm>
            <a:off x="8136144" y="1491589"/>
            <a:ext cx="0" cy="326615"/>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Arrow Connector 57">
            <a:extLst>
              <a:ext uri="{FF2B5EF4-FFF2-40B4-BE49-F238E27FC236}">
                <a16:creationId xmlns:a16="http://schemas.microsoft.com/office/drawing/2014/main" id="{CA05B1A2-CC19-7E72-3F0A-CD95522155D6}"/>
              </a:ext>
            </a:extLst>
          </p:cNvPr>
          <p:cNvCxnSpPr>
            <a:cxnSpLocks/>
          </p:cNvCxnSpPr>
          <p:nvPr/>
        </p:nvCxnSpPr>
        <p:spPr>
          <a:xfrm>
            <a:off x="7058607" y="1239542"/>
            <a:ext cx="1317160" cy="166132"/>
          </a:xfrm>
          <a:prstGeom prst="straightConnector1">
            <a:avLst/>
          </a:prstGeom>
          <a:ln w="28575">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8" name="Lightning Bolt 58">
            <a:extLst>
              <a:ext uri="{FF2B5EF4-FFF2-40B4-BE49-F238E27FC236}">
                <a16:creationId xmlns:a16="http://schemas.microsoft.com/office/drawing/2014/main" id="{91887C1E-37E7-6C4E-07B0-4C01033F6E6D}"/>
              </a:ext>
            </a:extLst>
          </p:cNvPr>
          <p:cNvSpPr/>
          <p:nvPr/>
        </p:nvSpPr>
        <p:spPr>
          <a:xfrm>
            <a:off x="7128236" y="1140832"/>
            <a:ext cx="216024" cy="205200"/>
          </a:xfrm>
          <a:prstGeom prst="lightningBol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dirty="0">
              <a:solidFill>
                <a:schemeClr val="bg1"/>
              </a:solidFill>
              <a:latin typeface="Nokia Pure Text Light" panose="020B0403020202020204" pitchFamily="34" charset="0"/>
              <a:ea typeface="Nokia Pure Text Light" panose="020B0403020202020204" pitchFamily="34" charset="0"/>
            </a:endParaRPr>
          </a:p>
        </p:txBody>
      </p:sp>
      <p:sp>
        <p:nvSpPr>
          <p:cNvPr id="59" name="Arrow: Curved Left 76">
            <a:extLst>
              <a:ext uri="{FF2B5EF4-FFF2-40B4-BE49-F238E27FC236}">
                <a16:creationId xmlns:a16="http://schemas.microsoft.com/office/drawing/2014/main" id="{9E936442-C150-5587-0B29-9AEBF2CF6790}"/>
              </a:ext>
            </a:extLst>
          </p:cNvPr>
          <p:cNvSpPr/>
          <p:nvPr/>
        </p:nvSpPr>
        <p:spPr>
          <a:xfrm flipV="1">
            <a:off x="7347976" y="1209600"/>
            <a:ext cx="179768" cy="685518"/>
          </a:xfrm>
          <a:prstGeom prst="curvedLeftArrow">
            <a:avLst>
              <a:gd name="adj1" fmla="val 40070"/>
              <a:gd name="adj2" fmla="val 78261"/>
              <a:gd name="adj3" fmla="val 25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dirty="0">
              <a:solidFill>
                <a:schemeClr val="bg1"/>
              </a:solidFill>
              <a:latin typeface="Nokia Pure Text Light" panose="020B0403020202020204" pitchFamily="34" charset="0"/>
              <a:ea typeface="Nokia Pure Text Light" panose="020B0403020202020204" pitchFamily="34" charset="0"/>
            </a:endParaRPr>
          </a:p>
        </p:txBody>
      </p:sp>
      <p:sp>
        <p:nvSpPr>
          <p:cNvPr id="60" name="Lightning Bolt 60">
            <a:extLst>
              <a:ext uri="{FF2B5EF4-FFF2-40B4-BE49-F238E27FC236}">
                <a16:creationId xmlns:a16="http://schemas.microsoft.com/office/drawing/2014/main" id="{6211A8AC-5A11-28E8-EA49-AFFBB3278F9E}"/>
              </a:ext>
            </a:extLst>
          </p:cNvPr>
          <p:cNvSpPr/>
          <p:nvPr/>
        </p:nvSpPr>
        <p:spPr>
          <a:xfrm>
            <a:off x="7128136" y="1783984"/>
            <a:ext cx="216024" cy="205200"/>
          </a:xfrm>
          <a:prstGeom prst="lightningBol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dirty="0">
              <a:solidFill>
                <a:schemeClr val="bg1"/>
              </a:solidFill>
              <a:latin typeface="Nokia Pure Text Light" panose="020B0403020202020204" pitchFamily="34" charset="0"/>
              <a:ea typeface="Nokia Pure Text Light" panose="020B0403020202020204" pitchFamily="34" charset="0"/>
            </a:endParaRPr>
          </a:p>
        </p:txBody>
      </p:sp>
      <p:sp>
        <p:nvSpPr>
          <p:cNvPr id="61" name="Freeform: Shape 81">
            <a:extLst>
              <a:ext uri="{FF2B5EF4-FFF2-40B4-BE49-F238E27FC236}">
                <a16:creationId xmlns:a16="http://schemas.microsoft.com/office/drawing/2014/main" id="{5AFE18AC-9114-51F6-1DF6-C1AE06F636C1}"/>
              </a:ext>
            </a:extLst>
          </p:cNvPr>
          <p:cNvSpPr/>
          <p:nvPr/>
        </p:nvSpPr>
        <p:spPr>
          <a:xfrm>
            <a:off x="4953600" y="1238398"/>
            <a:ext cx="1332000" cy="633733"/>
          </a:xfrm>
          <a:custGeom>
            <a:avLst/>
            <a:gdLst>
              <a:gd name="connsiteX0" fmla="*/ 0 w 1332000"/>
              <a:gd name="connsiteY0" fmla="*/ 45092 h 623301"/>
              <a:gd name="connsiteX1" fmla="*/ 79200 w 1332000"/>
              <a:gd name="connsiteY1" fmla="*/ 52292 h 623301"/>
              <a:gd name="connsiteX2" fmla="*/ 86400 w 1332000"/>
              <a:gd name="connsiteY2" fmla="*/ 570692 h 623301"/>
              <a:gd name="connsiteX3" fmla="*/ 1231200 w 1332000"/>
              <a:gd name="connsiteY3" fmla="*/ 563492 h 623301"/>
              <a:gd name="connsiteX4" fmla="*/ 1245600 w 1332000"/>
              <a:gd name="connsiteY4" fmla="*/ 196292 h 623301"/>
              <a:gd name="connsiteX5" fmla="*/ 1332000 w 1332000"/>
              <a:gd name="connsiteY5" fmla="*/ 217892 h 623301"/>
              <a:gd name="connsiteX0" fmla="*/ 0 w 1332000"/>
              <a:gd name="connsiteY0" fmla="*/ 17204 h 590488"/>
              <a:gd name="connsiteX1" fmla="*/ 151200 w 1332000"/>
              <a:gd name="connsiteY1" fmla="*/ 96404 h 590488"/>
              <a:gd name="connsiteX2" fmla="*/ 86400 w 1332000"/>
              <a:gd name="connsiteY2" fmla="*/ 542804 h 590488"/>
              <a:gd name="connsiteX3" fmla="*/ 1231200 w 1332000"/>
              <a:gd name="connsiteY3" fmla="*/ 535604 h 590488"/>
              <a:gd name="connsiteX4" fmla="*/ 1245600 w 1332000"/>
              <a:gd name="connsiteY4" fmla="*/ 168404 h 590488"/>
              <a:gd name="connsiteX5" fmla="*/ 1332000 w 1332000"/>
              <a:gd name="connsiteY5" fmla="*/ 190004 h 590488"/>
              <a:gd name="connsiteX0" fmla="*/ 0 w 1332000"/>
              <a:gd name="connsiteY0" fmla="*/ 0 h 573284"/>
              <a:gd name="connsiteX1" fmla="*/ 151200 w 1332000"/>
              <a:gd name="connsiteY1" fmla="*/ 79200 h 573284"/>
              <a:gd name="connsiteX2" fmla="*/ 86400 w 1332000"/>
              <a:gd name="connsiteY2" fmla="*/ 525600 h 573284"/>
              <a:gd name="connsiteX3" fmla="*/ 1231200 w 1332000"/>
              <a:gd name="connsiteY3" fmla="*/ 518400 h 573284"/>
              <a:gd name="connsiteX4" fmla="*/ 1245600 w 1332000"/>
              <a:gd name="connsiteY4" fmla="*/ 151200 h 573284"/>
              <a:gd name="connsiteX5" fmla="*/ 1332000 w 1332000"/>
              <a:gd name="connsiteY5" fmla="*/ 172800 h 573284"/>
              <a:gd name="connsiteX0" fmla="*/ 0 w 1332000"/>
              <a:gd name="connsiteY0" fmla="*/ 0 h 573284"/>
              <a:gd name="connsiteX1" fmla="*/ 151200 w 1332000"/>
              <a:gd name="connsiteY1" fmla="*/ 79200 h 573284"/>
              <a:gd name="connsiteX2" fmla="*/ 86400 w 1332000"/>
              <a:gd name="connsiteY2" fmla="*/ 525600 h 573284"/>
              <a:gd name="connsiteX3" fmla="*/ 1231200 w 1332000"/>
              <a:gd name="connsiteY3" fmla="*/ 518400 h 573284"/>
              <a:gd name="connsiteX4" fmla="*/ 1245600 w 1332000"/>
              <a:gd name="connsiteY4" fmla="*/ 151200 h 573284"/>
              <a:gd name="connsiteX5" fmla="*/ 1332000 w 1332000"/>
              <a:gd name="connsiteY5" fmla="*/ 172800 h 573284"/>
              <a:gd name="connsiteX0" fmla="*/ 0 w 1332000"/>
              <a:gd name="connsiteY0" fmla="*/ 0 h 568990"/>
              <a:gd name="connsiteX1" fmla="*/ 151200 w 1332000"/>
              <a:gd name="connsiteY1" fmla="*/ 79200 h 568990"/>
              <a:gd name="connsiteX2" fmla="*/ 86400 w 1332000"/>
              <a:gd name="connsiteY2" fmla="*/ 525600 h 568990"/>
              <a:gd name="connsiteX3" fmla="*/ 1231200 w 1332000"/>
              <a:gd name="connsiteY3" fmla="*/ 518400 h 568990"/>
              <a:gd name="connsiteX4" fmla="*/ 1238400 w 1332000"/>
              <a:gd name="connsiteY4" fmla="*/ 230400 h 568990"/>
              <a:gd name="connsiteX5" fmla="*/ 1332000 w 1332000"/>
              <a:gd name="connsiteY5" fmla="*/ 172800 h 568990"/>
              <a:gd name="connsiteX0" fmla="*/ 0 w 1332000"/>
              <a:gd name="connsiteY0" fmla="*/ 0 h 565973"/>
              <a:gd name="connsiteX1" fmla="*/ 165600 w 1332000"/>
              <a:gd name="connsiteY1" fmla="*/ 122400 h 565973"/>
              <a:gd name="connsiteX2" fmla="*/ 86400 w 1332000"/>
              <a:gd name="connsiteY2" fmla="*/ 525600 h 565973"/>
              <a:gd name="connsiteX3" fmla="*/ 1231200 w 1332000"/>
              <a:gd name="connsiteY3" fmla="*/ 518400 h 565973"/>
              <a:gd name="connsiteX4" fmla="*/ 1238400 w 1332000"/>
              <a:gd name="connsiteY4" fmla="*/ 230400 h 565973"/>
              <a:gd name="connsiteX5" fmla="*/ 1332000 w 1332000"/>
              <a:gd name="connsiteY5" fmla="*/ 172800 h 565973"/>
              <a:gd name="connsiteX0" fmla="*/ 0 w 1332000"/>
              <a:gd name="connsiteY0" fmla="*/ 0 h 597716"/>
              <a:gd name="connsiteX1" fmla="*/ 165600 w 1332000"/>
              <a:gd name="connsiteY1" fmla="*/ 122400 h 597716"/>
              <a:gd name="connsiteX2" fmla="*/ 691200 w 1332000"/>
              <a:gd name="connsiteY2" fmla="*/ 568800 h 597716"/>
              <a:gd name="connsiteX3" fmla="*/ 1231200 w 1332000"/>
              <a:gd name="connsiteY3" fmla="*/ 518400 h 597716"/>
              <a:gd name="connsiteX4" fmla="*/ 1238400 w 1332000"/>
              <a:gd name="connsiteY4" fmla="*/ 230400 h 597716"/>
              <a:gd name="connsiteX5" fmla="*/ 1332000 w 1332000"/>
              <a:gd name="connsiteY5" fmla="*/ 172800 h 597716"/>
              <a:gd name="connsiteX0" fmla="*/ 0 w 1332000"/>
              <a:gd name="connsiteY0" fmla="*/ 0 h 569601"/>
              <a:gd name="connsiteX1" fmla="*/ 165600 w 1332000"/>
              <a:gd name="connsiteY1" fmla="*/ 122400 h 569601"/>
              <a:gd name="connsiteX2" fmla="*/ 691200 w 1332000"/>
              <a:gd name="connsiteY2" fmla="*/ 568800 h 569601"/>
              <a:gd name="connsiteX3" fmla="*/ 1238400 w 1332000"/>
              <a:gd name="connsiteY3" fmla="*/ 230400 h 569601"/>
              <a:gd name="connsiteX4" fmla="*/ 1332000 w 1332000"/>
              <a:gd name="connsiteY4" fmla="*/ 172800 h 569601"/>
              <a:gd name="connsiteX0" fmla="*/ 0 w 1332000"/>
              <a:gd name="connsiteY0" fmla="*/ 0 h 568834"/>
              <a:gd name="connsiteX1" fmla="*/ 165600 w 1332000"/>
              <a:gd name="connsiteY1" fmla="*/ 122400 h 568834"/>
              <a:gd name="connsiteX2" fmla="*/ 691200 w 1332000"/>
              <a:gd name="connsiteY2" fmla="*/ 568800 h 568834"/>
              <a:gd name="connsiteX3" fmla="*/ 1238400 w 1332000"/>
              <a:gd name="connsiteY3" fmla="*/ 230400 h 568834"/>
              <a:gd name="connsiteX4" fmla="*/ 1332000 w 1332000"/>
              <a:gd name="connsiteY4" fmla="*/ 172800 h 568834"/>
              <a:gd name="connsiteX0" fmla="*/ 0 w 1332000"/>
              <a:gd name="connsiteY0" fmla="*/ 0 h 568834"/>
              <a:gd name="connsiteX1" fmla="*/ 691200 w 1332000"/>
              <a:gd name="connsiteY1" fmla="*/ 568800 h 568834"/>
              <a:gd name="connsiteX2" fmla="*/ 1238400 w 1332000"/>
              <a:gd name="connsiteY2" fmla="*/ 230400 h 568834"/>
              <a:gd name="connsiteX3" fmla="*/ 1332000 w 1332000"/>
              <a:gd name="connsiteY3" fmla="*/ 172800 h 568834"/>
              <a:gd name="connsiteX0" fmla="*/ 0 w 1332000"/>
              <a:gd name="connsiteY0" fmla="*/ 0 h 570515"/>
              <a:gd name="connsiteX1" fmla="*/ 691200 w 1332000"/>
              <a:gd name="connsiteY1" fmla="*/ 568800 h 570515"/>
              <a:gd name="connsiteX2" fmla="*/ 1332000 w 1332000"/>
              <a:gd name="connsiteY2" fmla="*/ 172800 h 570515"/>
              <a:gd name="connsiteX0" fmla="*/ 0 w 1332000"/>
              <a:gd name="connsiteY0" fmla="*/ 0 h 570515"/>
              <a:gd name="connsiteX1" fmla="*/ 691200 w 1332000"/>
              <a:gd name="connsiteY1" fmla="*/ 568800 h 570515"/>
              <a:gd name="connsiteX2" fmla="*/ 1332000 w 1332000"/>
              <a:gd name="connsiteY2" fmla="*/ 172800 h 570515"/>
              <a:gd name="connsiteX0" fmla="*/ 0 w 1332000"/>
              <a:gd name="connsiteY0" fmla="*/ 0 h 570086"/>
              <a:gd name="connsiteX1" fmla="*/ 691200 w 1332000"/>
              <a:gd name="connsiteY1" fmla="*/ 568800 h 570086"/>
              <a:gd name="connsiteX2" fmla="*/ 1332000 w 1332000"/>
              <a:gd name="connsiteY2" fmla="*/ 172800 h 570086"/>
              <a:gd name="connsiteX0" fmla="*/ 0 w 1332000"/>
              <a:gd name="connsiteY0" fmla="*/ 0 h 568953"/>
              <a:gd name="connsiteX1" fmla="*/ 691200 w 1332000"/>
              <a:gd name="connsiteY1" fmla="*/ 568800 h 568953"/>
              <a:gd name="connsiteX2" fmla="*/ 1332000 w 1332000"/>
              <a:gd name="connsiteY2" fmla="*/ 172800 h 568953"/>
              <a:gd name="connsiteX0" fmla="*/ 0 w 1332000"/>
              <a:gd name="connsiteY0" fmla="*/ 0 h 568953"/>
              <a:gd name="connsiteX1" fmla="*/ 691200 w 1332000"/>
              <a:gd name="connsiteY1" fmla="*/ 568800 h 568953"/>
              <a:gd name="connsiteX2" fmla="*/ 1332000 w 1332000"/>
              <a:gd name="connsiteY2" fmla="*/ 172800 h 568953"/>
              <a:gd name="connsiteX0" fmla="*/ 0 w 1332000"/>
              <a:gd name="connsiteY0" fmla="*/ 0 h 568953"/>
              <a:gd name="connsiteX1" fmla="*/ 691200 w 1332000"/>
              <a:gd name="connsiteY1" fmla="*/ 568800 h 568953"/>
              <a:gd name="connsiteX2" fmla="*/ 1332000 w 1332000"/>
              <a:gd name="connsiteY2" fmla="*/ 172800 h 568953"/>
              <a:gd name="connsiteX0" fmla="*/ 0 w 1332000"/>
              <a:gd name="connsiteY0" fmla="*/ 0 h 633733"/>
              <a:gd name="connsiteX1" fmla="*/ 691200 w 1332000"/>
              <a:gd name="connsiteY1" fmla="*/ 633600 h 633733"/>
              <a:gd name="connsiteX2" fmla="*/ 1332000 w 1332000"/>
              <a:gd name="connsiteY2" fmla="*/ 172800 h 633733"/>
            </a:gdLst>
            <a:ahLst/>
            <a:cxnLst>
              <a:cxn ang="0">
                <a:pos x="connsiteX0" y="connsiteY0"/>
              </a:cxn>
              <a:cxn ang="0">
                <a:pos x="connsiteX1" y="connsiteY1"/>
              </a:cxn>
              <a:cxn ang="0">
                <a:pos x="connsiteX2" y="connsiteY2"/>
              </a:cxn>
            </a:cxnLst>
            <a:rect l="l" t="t" r="r" b="b"/>
            <a:pathLst>
              <a:path w="1332000" h="633733">
                <a:moveTo>
                  <a:pt x="0" y="0"/>
                </a:moveTo>
                <a:cubicBezTo>
                  <a:pt x="453600" y="46500"/>
                  <a:pt x="-98400" y="624000"/>
                  <a:pt x="691200" y="633600"/>
                </a:cubicBezTo>
                <a:cubicBezTo>
                  <a:pt x="1480800" y="643200"/>
                  <a:pt x="896100" y="132900"/>
                  <a:pt x="1332000" y="172800"/>
                </a:cubicBez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Curved Left 82">
            <a:extLst>
              <a:ext uri="{FF2B5EF4-FFF2-40B4-BE49-F238E27FC236}">
                <a16:creationId xmlns:a16="http://schemas.microsoft.com/office/drawing/2014/main" id="{4B2A66A7-17AD-F8C3-1C6F-38D1C3C15ED1}"/>
              </a:ext>
            </a:extLst>
          </p:cNvPr>
          <p:cNvSpPr/>
          <p:nvPr/>
        </p:nvSpPr>
        <p:spPr>
          <a:xfrm flipV="1">
            <a:off x="3102484" y="1219837"/>
            <a:ext cx="179768" cy="685518"/>
          </a:xfrm>
          <a:prstGeom prst="curvedLeftArrow">
            <a:avLst>
              <a:gd name="adj1" fmla="val 40070"/>
              <a:gd name="adj2" fmla="val 78261"/>
              <a:gd name="adj3" fmla="val 25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endParaRPr lang="en-US" sz="1200" dirty="0">
              <a:solidFill>
                <a:schemeClr val="bg1"/>
              </a:solidFill>
              <a:latin typeface="Nokia Pure Text Light" panose="020B0403020202020204" pitchFamily="34" charset="0"/>
              <a:ea typeface="Nokia Pure Text Light" panose="020B0403020202020204" pitchFamily="34" charset="0"/>
            </a:endParaRPr>
          </a:p>
        </p:txBody>
      </p:sp>
      <p:sp>
        <p:nvSpPr>
          <p:cNvPr id="63" name="TextBox 55">
            <a:extLst>
              <a:ext uri="{FF2B5EF4-FFF2-40B4-BE49-F238E27FC236}">
                <a16:creationId xmlns:a16="http://schemas.microsoft.com/office/drawing/2014/main" id="{17D8CE20-483F-0EE5-B475-8049C7AA8D03}"/>
              </a:ext>
            </a:extLst>
          </p:cNvPr>
          <p:cNvSpPr txBox="1"/>
          <p:nvPr/>
        </p:nvSpPr>
        <p:spPr>
          <a:xfrm>
            <a:off x="3221963" y="1481306"/>
            <a:ext cx="456389" cy="299295"/>
          </a:xfrm>
          <a:prstGeom prst="rect">
            <a:avLst/>
          </a:prstGeom>
          <a:noFill/>
        </p:spPr>
        <p:txBody>
          <a:bodyPr wrap="none" lIns="72000" tIns="72000" rIns="72000" bIns="72000" rtlCol="0">
            <a:spAutoFit/>
          </a:bodyPr>
          <a:lstStyle/>
          <a:p>
            <a:pPr algn="ctr" defTabSz="360000">
              <a:spcAft>
                <a:spcPts val="600"/>
              </a:spcAft>
              <a:tabLst>
                <a:tab pos="360000" algn="l"/>
              </a:tabLst>
            </a:pPr>
            <a:r>
              <a:rPr lang="en-US" sz="1000" b="1" dirty="0">
                <a:solidFill>
                  <a:schemeClr val="accent3"/>
                </a:solidFill>
                <a:latin typeface="Nokia Pure Text Light" panose="020B0403020202020204" pitchFamily="34" charset="0"/>
                <a:ea typeface="Nokia Pure Text Light" panose="020B0403020202020204" pitchFamily="34" charset="0"/>
              </a:rPr>
              <a:t>SRLG</a:t>
            </a:r>
          </a:p>
        </p:txBody>
      </p:sp>
      <p:sp>
        <p:nvSpPr>
          <p:cNvPr id="64" name="TextBox 55">
            <a:extLst>
              <a:ext uri="{FF2B5EF4-FFF2-40B4-BE49-F238E27FC236}">
                <a16:creationId xmlns:a16="http://schemas.microsoft.com/office/drawing/2014/main" id="{631DDE98-5CC9-5DD2-B87D-E19086F73530}"/>
              </a:ext>
            </a:extLst>
          </p:cNvPr>
          <p:cNvSpPr txBox="1"/>
          <p:nvPr/>
        </p:nvSpPr>
        <p:spPr>
          <a:xfrm>
            <a:off x="1096178" y="1529992"/>
            <a:ext cx="217541" cy="299295"/>
          </a:xfrm>
          <a:prstGeom prst="rect">
            <a:avLst/>
          </a:prstGeom>
          <a:noFill/>
        </p:spPr>
        <p:txBody>
          <a:bodyPr wrap="none" lIns="72000" tIns="72000" rIns="72000" bIns="72000" rtlCol="0">
            <a:spAutoFit/>
          </a:bodyPr>
          <a:lstStyle/>
          <a:p>
            <a:pPr algn="ctr" defTabSz="360000">
              <a:spcAft>
                <a:spcPts val="600"/>
              </a:spcAft>
              <a:tabLst>
                <a:tab pos="360000" algn="l"/>
              </a:tabLst>
            </a:pPr>
            <a:r>
              <a:rPr lang="en-US" sz="1000" b="1" dirty="0">
                <a:solidFill>
                  <a:schemeClr val="accent3"/>
                </a:solidFill>
                <a:latin typeface="Nokia Pure Text Light" panose="020B0403020202020204" pitchFamily="34" charset="0"/>
                <a:ea typeface="Nokia Pure Text Light" panose="020B0403020202020204" pitchFamily="34" charset="0"/>
              </a:rPr>
              <a:t>?</a:t>
            </a:r>
          </a:p>
        </p:txBody>
      </p:sp>
      <p:cxnSp>
        <p:nvCxnSpPr>
          <p:cNvPr id="65" name="Straight Arrow Connector 9">
            <a:extLst>
              <a:ext uri="{FF2B5EF4-FFF2-40B4-BE49-F238E27FC236}">
                <a16:creationId xmlns:a16="http://schemas.microsoft.com/office/drawing/2014/main" id="{3F87ED53-88F6-1F77-0EBC-12ADEA6B78CC}"/>
              </a:ext>
            </a:extLst>
          </p:cNvPr>
          <p:cNvCxnSpPr/>
          <p:nvPr/>
        </p:nvCxnSpPr>
        <p:spPr>
          <a:xfrm>
            <a:off x="1108416" y="1481306"/>
            <a:ext cx="0" cy="452586"/>
          </a:xfrm>
          <a:prstGeom prst="straightConnector1">
            <a:avLst/>
          </a:prstGeom>
          <a:ln w="38100">
            <a:solidFill>
              <a:schemeClr val="accent3"/>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1517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6" name="Picture 155">
            <a:extLst>
              <a:ext uri="{FF2B5EF4-FFF2-40B4-BE49-F238E27FC236}">
                <a16:creationId xmlns:a16="http://schemas.microsoft.com/office/drawing/2014/main" id="{463E0FAF-BF85-43C8-D770-58B15309F9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1025" y="1902833"/>
            <a:ext cx="2586311" cy="2433310"/>
          </a:xfrm>
          <a:prstGeom prst="rect">
            <a:avLst/>
          </a:prstGeom>
        </p:spPr>
      </p:pic>
      <p:sp>
        <p:nvSpPr>
          <p:cNvPr id="5" name="Text Placeholder 4">
            <a:extLst>
              <a:ext uri="{FF2B5EF4-FFF2-40B4-BE49-F238E27FC236}">
                <a16:creationId xmlns:a16="http://schemas.microsoft.com/office/drawing/2014/main" id="{0C5B43C4-B978-CAC8-ECEF-ACC04723C10A}"/>
              </a:ext>
            </a:extLst>
          </p:cNvPr>
          <p:cNvSpPr>
            <a:spLocks noGrp="1"/>
          </p:cNvSpPr>
          <p:nvPr>
            <p:ph type="body" sz="quarter" idx="12"/>
          </p:nvPr>
        </p:nvSpPr>
        <p:spPr>
          <a:xfrm>
            <a:off x="385374" y="350540"/>
            <a:ext cx="8308800" cy="340654"/>
          </a:xfrm>
        </p:spPr>
        <p:txBody>
          <a:bodyPr/>
          <a:lstStyle/>
          <a:p>
            <a:r>
              <a:rPr lang="en-CA" dirty="0"/>
              <a:t>Automation and coordination across and between network layers</a:t>
            </a:r>
          </a:p>
        </p:txBody>
      </p:sp>
      <p:sp>
        <p:nvSpPr>
          <p:cNvPr id="73" name="Rectangle 72">
            <a:extLst>
              <a:ext uri="{FF2B5EF4-FFF2-40B4-BE49-F238E27FC236}">
                <a16:creationId xmlns:a16="http://schemas.microsoft.com/office/drawing/2014/main" id="{9317DFB8-750A-3E3A-8389-324D26397CF6}"/>
              </a:ext>
            </a:extLst>
          </p:cNvPr>
          <p:cNvSpPr/>
          <p:nvPr/>
        </p:nvSpPr>
        <p:spPr>
          <a:xfrm>
            <a:off x="4397575" y="1415828"/>
            <a:ext cx="3022960" cy="6782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72000" rIns="180000" bIns="72000" numCol="1" spcCol="0" rtlCol="0" fromWordArt="0" anchor="ctr" anchorCtr="0" forceAA="0" compatLnSpc="1">
            <a:prstTxWarp prst="textNoShape">
              <a:avLst/>
            </a:prstTxWarp>
            <a:noAutofit/>
          </a:bodyPr>
          <a:lstStyle/>
          <a:p>
            <a:pPr marL="0" marR="0" lvl="0" indent="0" algn="ctr" defTabSz="488938" rtl="0" eaLnBrk="1" fontAlgn="base" latinLnBrk="0" hangingPunct="1">
              <a:lnSpc>
                <a:spcPct val="100000"/>
              </a:lnSpc>
              <a:spcBef>
                <a:spcPct val="0"/>
              </a:spcBef>
              <a:spcAft>
                <a:spcPts val="20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End-to-end coordination</a:t>
            </a:r>
          </a:p>
          <a:p>
            <a:pPr marL="0" marR="0" lvl="0" indent="0" algn="ctr" defTabSz="488938" rtl="0" eaLnBrk="1" fontAlgn="base" latinLnBrk="0" hangingPunct="1">
              <a:lnSpc>
                <a:spcPct val="100000"/>
              </a:lnSpc>
              <a:spcBef>
                <a:spcPct val="0"/>
              </a:spcBef>
              <a:spcAft>
                <a:spcPts val="0"/>
              </a:spcAft>
              <a:buClrTx/>
              <a:buSzTx/>
              <a:buFontTx/>
              <a:buNone/>
              <a:tabLst/>
              <a:defRPr/>
            </a:pPr>
            <a:r>
              <a:rPr kumimoji="0" lang="en-CA" sz="11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Cross-domain management with Domain Controllers automation framework</a:t>
            </a:r>
            <a:endParaRPr kumimoji="0" lang="en-US" sz="1100" b="0" i="0" u="none" strike="noStrike" kern="1200" cap="none" spc="0" normalizeH="0" baseline="0" noProof="0" dirty="0">
              <a:ln>
                <a:noFill/>
              </a:ln>
              <a:solidFill>
                <a:srgbClr val="FFFFFF"/>
              </a:solidFill>
              <a:effectLst/>
              <a:uLnTx/>
              <a:uFillTx/>
              <a:latin typeface="Nokia Pure Text Light"/>
              <a:ea typeface="+mn-ea"/>
              <a:cs typeface="+mn-cs"/>
            </a:endParaRPr>
          </a:p>
        </p:txBody>
      </p:sp>
      <p:sp>
        <p:nvSpPr>
          <p:cNvPr id="74" name="Rectangle 73">
            <a:extLst>
              <a:ext uri="{FF2B5EF4-FFF2-40B4-BE49-F238E27FC236}">
                <a16:creationId xmlns:a16="http://schemas.microsoft.com/office/drawing/2014/main" id="{93C5B98A-2555-271B-75B1-CB4AF33E242C}"/>
              </a:ext>
            </a:extLst>
          </p:cNvPr>
          <p:cNvSpPr/>
          <p:nvPr/>
        </p:nvSpPr>
        <p:spPr>
          <a:xfrm>
            <a:off x="4397575" y="2219015"/>
            <a:ext cx="3022960" cy="6782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72000" rIns="180000" bIns="72000" numCol="1" spcCol="0" rtlCol="0" fromWordArt="0" anchor="ctr" anchorCtr="0" forceAA="0" compatLnSpc="1">
            <a:prstTxWarp prst="textNoShape">
              <a:avLst/>
            </a:prstTxWarp>
            <a:noAutofit/>
          </a:bodyPr>
          <a:lstStyle/>
          <a:p>
            <a:pPr marL="0" marR="0" lvl="0" indent="0" algn="ctr" defTabSz="488938" rtl="0" eaLnBrk="1" fontAlgn="base" latinLnBrk="0" hangingPunct="1">
              <a:lnSpc>
                <a:spcPct val="100000"/>
              </a:lnSpc>
              <a:spcBef>
                <a:spcPct val="0"/>
              </a:spcBef>
              <a:spcAft>
                <a:spcPts val="20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End-to-end assurance</a:t>
            </a:r>
          </a:p>
          <a:p>
            <a:pPr marL="0" marR="0" lvl="0" indent="0" algn="ctr" defTabSz="488938" rtl="0" eaLnBrk="1" fontAlgn="base" latinLnBrk="0" hangingPunct="1">
              <a:lnSpc>
                <a:spcPct val="100000"/>
              </a:lnSpc>
              <a:spcBef>
                <a:spcPct val="0"/>
              </a:spcBef>
              <a:spcAft>
                <a:spcPts val="200"/>
              </a:spcAft>
              <a:buClrTx/>
              <a:buSzTx/>
              <a:buFontTx/>
              <a:buNone/>
              <a:tabLst/>
              <a:defRPr/>
            </a:pPr>
            <a:r>
              <a:rPr kumimoji="0" lang="en-CA" sz="11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Assure IP service connectivity across the photonic layer, including ZR(+) DCOs</a:t>
            </a:r>
            <a:endParaRPr kumimoji="0" lang="en-US" sz="11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5" name="Rectangle 74">
            <a:extLst>
              <a:ext uri="{FF2B5EF4-FFF2-40B4-BE49-F238E27FC236}">
                <a16:creationId xmlns:a16="http://schemas.microsoft.com/office/drawing/2014/main" id="{FB6FC4E7-4892-7E6A-790A-89D3B79D1536}"/>
              </a:ext>
            </a:extLst>
          </p:cNvPr>
          <p:cNvSpPr/>
          <p:nvPr/>
        </p:nvSpPr>
        <p:spPr>
          <a:xfrm>
            <a:off x="4407437" y="3022202"/>
            <a:ext cx="3010535" cy="6782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72000" rIns="180000" bIns="72000" numCol="1" spcCol="0" rtlCol="0" fromWordArt="0" anchor="ctr" anchorCtr="0" forceAA="0" compatLnSpc="1">
            <a:prstTxWarp prst="textNoShape">
              <a:avLst/>
            </a:prstTxWarp>
            <a:noAutofit/>
          </a:bodyPr>
          <a:lstStyle/>
          <a:p>
            <a:pPr marL="0" marR="0" lvl="0" indent="0" algn="ctr" defTabSz="488938" rtl="0" eaLnBrk="1" fontAlgn="base" latinLnBrk="0" hangingPunct="1">
              <a:lnSpc>
                <a:spcPct val="100000"/>
              </a:lnSpc>
              <a:spcBef>
                <a:spcPct val="0"/>
              </a:spcBef>
              <a:spcAft>
                <a:spcPts val="20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Operational simplicity</a:t>
            </a:r>
          </a:p>
          <a:p>
            <a:pPr marL="0" marR="0" lvl="0" indent="0" algn="ctr" defTabSz="488938" rtl="0" eaLnBrk="1" fontAlgn="base" latinLnBrk="0" hangingPunct="1">
              <a:lnSpc>
                <a:spcPct val="100000"/>
              </a:lnSpc>
              <a:spcBef>
                <a:spcPct val="0"/>
              </a:spcBef>
              <a:spcAft>
                <a:spcPts val="20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Provisioning of ZR(+) DCOs in routers with</a:t>
            </a:r>
          </a:p>
          <a:p>
            <a:pPr marL="0" marR="0" lvl="0" indent="0" algn="ctr" defTabSz="488938" rtl="0" eaLnBrk="1" fontAlgn="base" latinLnBrk="0" hangingPunct="1">
              <a:lnSpc>
                <a:spcPct val="100000"/>
              </a:lnSpc>
              <a:spcBef>
                <a:spcPct val="0"/>
              </a:spcBef>
              <a:spcAft>
                <a:spcPts val="20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Intent-based model driven operation</a:t>
            </a:r>
          </a:p>
        </p:txBody>
      </p:sp>
      <p:sp>
        <p:nvSpPr>
          <p:cNvPr id="76" name="Rectangle 75">
            <a:extLst>
              <a:ext uri="{FF2B5EF4-FFF2-40B4-BE49-F238E27FC236}">
                <a16:creationId xmlns:a16="http://schemas.microsoft.com/office/drawing/2014/main" id="{263802B2-8BD6-CD67-9358-CC36D03C59E9}"/>
              </a:ext>
            </a:extLst>
          </p:cNvPr>
          <p:cNvSpPr/>
          <p:nvPr/>
        </p:nvSpPr>
        <p:spPr>
          <a:xfrm>
            <a:off x="4407437" y="3825389"/>
            <a:ext cx="3005635" cy="8248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72000" rIns="180000" bIns="72000" numCol="1" spcCol="0" rtlCol="0" fromWordArt="0" anchor="ctr" anchorCtr="0" forceAA="0" compatLnSpc="1">
            <a:prstTxWarp prst="textNoShape">
              <a:avLst/>
            </a:prstTxWarp>
            <a:noAutofit/>
          </a:bodyPr>
          <a:lstStyle/>
          <a:p>
            <a:pPr marL="0" marR="0" lvl="0" indent="0" algn="ctr" defTabSz="488938" rtl="0" eaLnBrk="1" fontAlgn="base" latinLnBrk="0" hangingPunct="1">
              <a:lnSpc>
                <a:spcPct val="100000"/>
              </a:lnSpc>
              <a:spcBef>
                <a:spcPct val="0"/>
              </a:spcBef>
              <a:spcAft>
                <a:spcPts val="20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Openness – interworking</a:t>
            </a:r>
          </a:p>
          <a:p>
            <a:pPr marL="0" marR="0" lvl="0" indent="0" algn="ctr" defTabSz="488938" rtl="0" eaLnBrk="1" fontAlgn="base" latinLnBrk="0" hangingPunct="1">
              <a:lnSpc>
                <a:spcPct val="100000"/>
              </a:lnSpc>
              <a:spcBef>
                <a:spcPct val="0"/>
              </a:spcBef>
              <a:spcAft>
                <a:spcPts val="20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T-API (from ONF to Linux Foundation) for optical topology discovery </a:t>
            </a:r>
            <a:br>
              <a:rPr kumimoji="0" lang="en-US" sz="11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br>
            <a:r>
              <a:rPr kumimoji="0" lang="en-US" sz="11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and service provisioning</a:t>
            </a:r>
            <a:endParaRPr kumimoji="0" lang="en-CA" sz="11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59" name="TextBox 158">
            <a:extLst>
              <a:ext uri="{FF2B5EF4-FFF2-40B4-BE49-F238E27FC236}">
                <a16:creationId xmlns:a16="http://schemas.microsoft.com/office/drawing/2014/main" id="{C3736FEF-F4C6-2A0C-B444-BAE26DC61AAD}"/>
              </a:ext>
            </a:extLst>
          </p:cNvPr>
          <p:cNvSpPr txBox="1"/>
          <p:nvPr/>
        </p:nvSpPr>
        <p:spPr>
          <a:xfrm rot="18498841">
            <a:off x="2039301" y="3362796"/>
            <a:ext cx="1096742" cy="363103"/>
          </a:xfrm>
          <a:prstGeom prst="rect">
            <a:avLst/>
          </a:prstGeom>
          <a:noFill/>
        </p:spPr>
        <p:txBody>
          <a:bodyPr spcFirstLastPara="1" wrap="none" lIns="90000" tIns="90000" rIns="72000" bIns="46800" numCol="1" rtlCol="0">
            <a:prstTxWarp prst="textArchDown">
              <a:avLst/>
            </a:prstTxWarp>
            <a:spAutoFit/>
          </a:bodyPr>
          <a:lstStyle/>
          <a:p>
            <a:pPr marL="0" marR="0" lvl="0" indent="0" algn="ctr" defTabSz="457200" rtl="0" eaLnBrk="1" fontAlgn="auto" latinLnBrk="0" hangingPunct="1">
              <a:lnSpc>
                <a:spcPct val="100000"/>
              </a:lnSpc>
              <a:spcBef>
                <a:spcPts val="0"/>
              </a:spcBef>
              <a:spcAft>
                <a:spcPts val="0"/>
              </a:spcAft>
              <a:buClr>
                <a:srgbClr val="001135"/>
              </a:buClr>
              <a:buSzTx/>
              <a:buFontTx/>
              <a:buNone/>
              <a:tabLst/>
              <a:defRPr/>
            </a:pPr>
            <a:r>
              <a:rPr lang="en-US" sz="1100" b="1" dirty="0" err="1">
                <a:solidFill>
                  <a:srgbClr val="001135"/>
                </a:solidFill>
                <a:latin typeface="Nokia Pure Text Light"/>
                <a:ea typeface="Nokia Pure Text" panose="020B0503020202020204" pitchFamily="34" charset="0"/>
                <a:cs typeface="Nokia Pure Headline Light"/>
              </a:rPr>
              <a:t>Optc</a:t>
            </a:r>
            <a:r>
              <a:rPr lang="en-US" sz="1100" b="1" dirty="0">
                <a:solidFill>
                  <a:srgbClr val="001135"/>
                </a:solidFill>
                <a:latin typeface="Nokia Pure Text Light"/>
                <a:ea typeface="Nokia Pure Text" panose="020B0503020202020204" pitchFamily="34" charset="0"/>
                <a:cs typeface="Nokia Pure Headline Light"/>
              </a:rPr>
              <a:t>. </a:t>
            </a:r>
            <a:r>
              <a:rPr lang="en-US" sz="1100" b="1" dirty="0" err="1">
                <a:solidFill>
                  <a:srgbClr val="001135"/>
                </a:solidFill>
                <a:latin typeface="Nokia Pure Text Light"/>
                <a:ea typeface="Nokia Pure Text" panose="020B0503020202020204" pitchFamily="34" charset="0"/>
                <a:cs typeface="Nokia Pure Headline Light"/>
              </a:rPr>
              <a:t>Contr</a:t>
            </a:r>
            <a:endParaRPr lang="en-US" sz="1100" b="1" dirty="0">
              <a:solidFill>
                <a:srgbClr val="001135"/>
              </a:solidFill>
              <a:latin typeface="Nokia Pure Text Light"/>
              <a:ea typeface="Nokia Pure Text" panose="020B0503020202020204" pitchFamily="34" charset="0"/>
              <a:cs typeface="Nokia Pure Headline Light"/>
            </a:endParaRPr>
          </a:p>
          <a:p>
            <a:pPr marL="0" marR="0" lvl="0" indent="0" algn="ctr" defTabSz="457200" rtl="0" eaLnBrk="1" fontAlgn="auto" latinLnBrk="0" hangingPunct="1">
              <a:lnSpc>
                <a:spcPct val="100000"/>
              </a:lnSpc>
              <a:spcBef>
                <a:spcPts val="0"/>
              </a:spcBef>
              <a:spcAft>
                <a:spcPts val="0"/>
              </a:spcAft>
              <a:buClr>
                <a:srgbClr val="001135"/>
              </a:buClr>
              <a:buSzTx/>
              <a:buFontTx/>
              <a:buNone/>
              <a:tabLst/>
              <a:defRPr/>
            </a:pPr>
            <a:endParaRPr kumimoji="0" lang="en-US" sz="1100" b="1" i="0" u="none" strike="noStrike" kern="1200" cap="none" spc="0" normalizeH="0" baseline="0" noProof="0" dirty="0">
              <a:ln>
                <a:noFill/>
              </a:ln>
              <a:solidFill>
                <a:srgbClr val="001135"/>
              </a:solidFill>
              <a:effectLst/>
              <a:uLnTx/>
              <a:uFillTx/>
              <a:latin typeface="Nokia Pure Text Light"/>
              <a:ea typeface="Nokia Pure Text" panose="020B0503020202020204" pitchFamily="34" charset="0"/>
              <a:cs typeface="Nokia Pure Headline Light"/>
            </a:endParaRPr>
          </a:p>
        </p:txBody>
      </p:sp>
      <p:sp>
        <p:nvSpPr>
          <p:cNvPr id="167" name="TextBox 166">
            <a:extLst>
              <a:ext uri="{FF2B5EF4-FFF2-40B4-BE49-F238E27FC236}">
                <a16:creationId xmlns:a16="http://schemas.microsoft.com/office/drawing/2014/main" id="{50D44CE1-0F5E-AC32-432A-5AAC15831507}"/>
              </a:ext>
            </a:extLst>
          </p:cNvPr>
          <p:cNvSpPr txBox="1"/>
          <p:nvPr/>
        </p:nvSpPr>
        <p:spPr>
          <a:xfrm>
            <a:off x="1297005" y="3813917"/>
            <a:ext cx="548139" cy="355458"/>
          </a:xfrm>
          <a:prstGeom prst="rect">
            <a:avLst/>
          </a:prstGeom>
          <a:noFill/>
        </p:spPr>
        <p:txBody>
          <a:bodyPr wrap="none" lIns="96000" tIns="96000" rIns="96000" bIns="96000" rtlCol="0">
            <a:spAutoFit/>
          </a:bodyPr>
          <a:lstStyle/>
          <a:p>
            <a:pPr marL="0" marR="0" lvl="0" indent="0" algn="l" defTabSz="609570" rtl="0" eaLnBrk="1" fontAlgn="auto" latinLnBrk="0" hangingPunct="1">
              <a:lnSpc>
                <a:spcPct val="100000"/>
              </a:lnSpc>
              <a:spcBef>
                <a:spcPts val="0"/>
              </a:spcBef>
              <a:spcAft>
                <a:spcPts val="0"/>
              </a:spcAft>
              <a:buClrTx/>
              <a:buSzPct val="100000"/>
              <a:buFontTx/>
              <a:buNone/>
              <a:tabLst/>
              <a:defRPr/>
            </a:pPr>
            <a:r>
              <a:rPr kumimoji="0" lang="en-US" sz="1050" b="0" i="0" u="none" strike="noStrike" kern="1200" cap="none" spc="0" normalizeH="0" baseline="0" noProof="0" dirty="0">
                <a:ln>
                  <a:noFill/>
                </a:ln>
                <a:solidFill>
                  <a:srgbClr val="001135"/>
                </a:solidFill>
                <a:effectLst/>
                <a:uLnTx/>
                <a:uFillTx/>
                <a:latin typeface="Nokia Pure Text Light"/>
                <a:ea typeface="Nokia Pure Text" panose="020B0504040602060303" pitchFamily="34" charset="0"/>
                <a:cs typeface="Nokia Pure Text" panose="020B0504040602060303" pitchFamily="34" charset="0"/>
              </a:rPr>
              <a:t>T-API </a:t>
            </a:r>
          </a:p>
        </p:txBody>
      </p:sp>
      <p:pic>
        <p:nvPicPr>
          <p:cNvPr id="181" name="Picture 180" descr="Logo, company name&#10;&#10;Description automatically generated">
            <a:extLst>
              <a:ext uri="{FF2B5EF4-FFF2-40B4-BE49-F238E27FC236}">
                <a16:creationId xmlns:a16="http://schemas.microsoft.com/office/drawing/2014/main" id="{151E5912-2F08-A2AD-2920-FBB582231D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34168" y="3846151"/>
            <a:ext cx="454170" cy="275438"/>
          </a:xfrm>
          <a:prstGeom prst="rect">
            <a:avLst/>
          </a:prstGeom>
        </p:spPr>
      </p:pic>
      <p:cxnSp>
        <p:nvCxnSpPr>
          <p:cNvPr id="182" name="Straight Connector 181">
            <a:extLst>
              <a:ext uri="{FF2B5EF4-FFF2-40B4-BE49-F238E27FC236}">
                <a16:creationId xmlns:a16="http://schemas.microsoft.com/office/drawing/2014/main" id="{FF537B6C-007F-1CC3-EE13-9F991EA7D3F3}"/>
              </a:ext>
            </a:extLst>
          </p:cNvPr>
          <p:cNvCxnSpPr>
            <a:cxnSpLocks/>
          </p:cNvCxnSpPr>
          <p:nvPr/>
        </p:nvCxnSpPr>
        <p:spPr>
          <a:xfrm flipH="1">
            <a:off x="1068520" y="1847206"/>
            <a:ext cx="7394" cy="1035770"/>
          </a:xfrm>
          <a:prstGeom prst="line">
            <a:avLst/>
          </a:prstGeom>
          <a:ln w="1905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83" name="TextBox 182">
            <a:extLst>
              <a:ext uri="{FF2B5EF4-FFF2-40B4-BE49-F238E27FC236}">
                <a16:creationId xmlns:a16="http://schemas.microsoft.com/office/drawing/2014/main" id="{A07BF82D-F981-B6B4-ACF0-72C58F354183}"/>
              </a:ext>
            </a:extLst>
          </p:cNvPr>
          <p:cNvSpPr txBox="1"/>
          <p:nvPr/>
        </p:nvSpPr>
        <p:spPr>
          <a:xfrm>
            <a:off x="1852180" y="1407729"/>
            <a:ext cx="754926" cy="483960"/>
          </a:xfrm>
          <a:prstGeom prst="rect">
            <a:avLst/>
          </a:prstGeom>
          <a:noFill/>
        </p:spPr>
        <p:txBody>
          <a:bodyPr wrap="square" lIns="72000" tIns="72000" rIns="72000" bIns="72000" rtlCol="0">
            <a:spAutoFit/>
          </a:bodyPr>
          <a:lstStyle/>
          <a:p>
            <a:pPr marL="0" marR="0" lvl="0" indent="0" algn="r" defTabSz="457189" rtl="0" eaLnBrk="1" fontAlgn="base" latinLnBrk="0" hangingPunct="1">
              <a:lnSpc>
                <a:spcPct val="100000"/>
              </a:lnSpc>
              <a:spcBef>
                <a:spcPts val="0"/>
              </a:spcBef>
              <a:spcAft>
                <a:spcPct val="0"/>
              </a:spcAft>
              <a:buClr>
                <a:srgbClr val="001135"/>
              </a:buClr>
              <a:buSzTx/>
              <a:buFontTx/>
              <a:buNone/>
              <a:tabLst/>
              <a:defRPr/>
            </a:pPr>
            <a:r>
              <a:rPr kumimoji="0" lang="en-US" sz="1100" b="0" i="0" u="none" strike="noStrike" kern="1200" cap="none" spc="0" normalizeH="0" baseline="0" noProof="0" dirty="0">
                <a:ln>
                  <a:noFill/>
                </a:ln>
                <a:solidFill>
                  <a:srgbClr val="FFFFFF"/>
                </a:solidFill>
                <a:effectLst/>
                <a:uLnTx/>
                <a:uFillTx/>
                <a:latin typeface="Nokia Pure Text Light"/>
                <a:ea typeface="Nokia Pure Text" panose="020B0504040602060303" pitchFamily="34" charset="0"/>
                <a:cs typeface="Nokia Pure Text" panose="020B0504040602060303" pitchFamily="34" charset="0"/>
              </a:rPr>
              <a:t>Optical team</a:t>
            </a:r>
          </a:p>
        </p:txBody>
      </p:sp>
      <p:sp>
        <p:nvSpPr>
          <p:cNvPr id="184" name="TextBox 183">
            <a:extLst>
              <a:ext uri="{FF2B5EF4-FFF2-40B4-BE49-F238E27FC236}">
                <a16:creationId xmlns:a16="http://schemas.microsoft.com/office/drawing/2014/main" id="{5E0E4EEC-86F1-6E0E-7E97-EBC892D49BE3}"/>
              </a:ext>
            </a:extLst>
          </p:cNvPr>
          <p:cNvSpPr txBox="1"/>
          <p:nvPr/>
        </p:nvSpPr>
        <p:spPr>
          <a:xfrm flipH="1">
            <a:off x="1321823" y="1407729"/>
            <a:ext cx="822353" cy="483960"/>
          </a:xfrm>
          <a:prstGeom prst="rect">
            <a:avLst/>
          </a:prstGeom>
          <a:noFill/>
        </p:spPr>
        <p:txBody>
          <a:bodyPr wrap="square" lIns="72000" tIns="72000" rIns="72000" bIns="72000" rtlCol="0">
            <a:spAutoFit/>
          </a:bodyPr>
          <a:lstStyle/>
          <a:p>
            <a:pPr marL="0" marR="0" lvl="0" indent="0" algn="l" defTabSz="457189" rtl="0" eaLnBrk="1" fontAlgn="base" latinLnBrk="0" hangingPunct="1">
              <a:lnSpc>
                <a:spcPct val="100000"/>
              </a:lnSpc>
              <a:spcBef>
                <a:spcPts val="0"/>
              </a:spcBef>
              <a:spcAft>
                <a:spcPct val="0"/>
              </a:spcAft>
              <a:buClr>
                <a:srgbClr val="001135"/>
              </a:buClr>
              <a:buSzTx/>
              <a:buFontTx/>
              <a:buNone/>
              <a:tabLst/>
              <a:defRPr/>
            </a:pPr>
            <a:r>
              <a:rPr kumimoji="0" lang="en-US" sz="1100" b="0" i="0" u="none" strike="noStrike" kern="1200" cap="none" spc="0" normalizeH="0" baseline="0" noProof="0" dirty="0">
                <a:ln>
                  <a:noFill/>
                </a:ln>
                <a:solidFill>
                  <a:srgbClr val="FFFFFF"/>
                </a:solidFill>
                <a:effectLst/>
                <a:uLnTx/>
                <a:uFillTx/>
                <a:latin typeface="Nokia Pure Text Light"/>
                <a:ea typeface="Nokia Pure Text" panose="020B0504040602060303" pitchFamily="34" charset="0"/>
                <a:cs typeface="Nokia Pure Text" panose="020B0504040602060303" pitchFamily="34" charset="0"/>
              </a:rPr>
              <a:t>IP</a:t>
            </a:r>
          </a:p>
          <a:p>
            <a:pPr marL="0" marR="0" lvl="0" indent="0" algn="l" defTabSz="457189" rtl="0" eaLnBrk="1" fontAlgn="base" latinLnBrk="0" hangingPunct="1">
              <a:lnSpc>
                <a:spcPct val="100000"/>
              </a:lnSpc>
              <a:spcBef>
                <a:spcPts val="0"/>
              </a:spcBef>
              <a:spcAft>
                <a:spcPct val="0"/>
              </a:spcAft>
              <a:buClr>
                <a:srgbClr val="001135"/>
              </a:buClr>
              <a:buSzTx/>
              <a:buFontTx/>
              <a:buNone/>
              <a:tabLst/>
              <a:defRPr/>
            </a:pPr>
            <a:r>
              <a:rPr kumimoji="0" lang="en-US" sz="1100" b="0" i="0" u="none" strike="noStrike" kern="1200" cap="none" spc="0" normalizeH="0" baseline="0" noProof="0" dirty="0">
                <a:ln>
                  <a:noFill/>
                </a:ln>
                <a:solidFill>
                  <a:srgbClr val="FFFFFF"/>
                </a:solidFill>
                <a:effectLst/>
                <a:uLnTx/>
                <a:uFillTx/>
                <a:latin typeface="Nokia Pure Text Light"/>
                <a:ea typeface="Nokia Pure Text" panose="020B0504040602060303" pitchFamily="34" charset="0"/>
                <a:cs typeface="Nokia Pure Text" panose="020B0504040602060303" pitchFamily="34" charset="0"/>
              </a:rPr>
              <a:t>team</a:t>
            </a:r>
          </a:p>
        </p:txBody>
      </p:sp>
      <p:cxnSp>
        <p:nvCxnSpPr>
          <p:cNvPr id="185" name="Straight Connector 184">
            <a:extLst>
              <a:ext uri="{FF2B5EF4-FFF2-40B4-BE49-F238E27FC236}">
                <a16:creationId xmlns:a16="http://schemas.microsoft.com/office/drawing/2014/main" id="{797D832D-B9B2-4382-C4C4-6CBFAA9023BA}"/>
              </a:ext>
            </a:extLst>
          </p:cNvPr>
          <p:cNvCxnSpPr>
            <a:cxnSpLocks/>
          </p:cNvCxnSpPr>
          <p:nvPr/>
        </p:nvCxnSpPr>
        <p:spPr>
          <a:xfrm>
            <a:off x="2858344" y="1849454"/>
            <a:ext cx="9465" cy="107499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86" name="Arc 185">
            <a:extLst>
              <a:ext uri="{FF2B5EF4-FFF2-40B4-BE49-F238E27FC236}">
                <a16:creationId xmlns:a16="http://schemas.microsoft.com/office/drawing/2014/main" id="{FAE3E88F-9878-2252-1C29-A13E60013DB9}"/>
              </a:ext>
            </a:extLst>
          </p:cNvPr>
          <p:cNvSpPr/>
          <p:nvPr/>
        </p:nvSpPr>
        <p:spPr>
          <a:xfrm rot="17255700">
            <a:off x="1161368" y="2281576"/>
            <a:ext cx="1637305" cy="1677695"/>
          </a:xfrm>
          <a:prstGeom prst="arc">
            <a:avLst>
              <a:gd name="adj1" fmla="val 15573148"/>
              <a:gd name="adj2" fmla="val 3397275"/>
            </a:avLst>
          </a:prstGeom>
          <a:ln w="19050">
            <a:solidFill>
              <a:schemeClr val="accent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027" name="TextBox 1026">
            <a:extLst>
              <a:ext uri="{FF2B5EF4-FFF2-40B4-BE49-F238E27FC236}">
                <a16:creationId xmlns:a16="http://schemas.microsoft.com/office/drawing/2014/main" id="{C4C6F5B5-8316-922E-2F37-F758E3ED3F70}"/>
              </a:ext>
            </a:extLst>
          </p:cNvPr>
          <p:cNvSpPr txBox="1"/>
          <p:nvPr/>
        </p:nvSpPr>
        <p:spPr>
          <a:xfrm>
            <a:off x="1454481" y="2221944"/>
            <a:ext cx="1048684" cy="439309"/>
          </a:xfrm>
          <a:prstGeom prst="rect">
            <a:avLst/>
          </a:prstGeom>
          <a:noFill/>
        </p:spPr>
        <p:txBody>
          <a:bodyPr spcFirstLastPara="1" wrap="none" lIns="90000" tIns="90000" rIns="72000" bIns="46800" numCol="1" rtlCol="0">
            <a:prstTxWarp prst="textArchUp">
              <a:avLst/>
            </a:prstTxWarp>
            <a:spAutoFit/>
          </a:bodyPr>
          <a:lstStyle/>
          <a:p>
            <a:pPr marL="0" marR="0" lvl="0" indent="0" algn="ctr" defTabSz="457189" rtl="0" eaLnBrk="1" fontAlgn="base" latinLnBrk="0" hangingPunct="1">
              <a:lnSpc>
                <a:spcPct val="80000"/>
              </a:lnSpc>
              <a:spcBef>
                <a:spcPts val="0"/>
              </a:spcBef>
              <a:spcAft>
                <a:spcPct val="0"/>
              </a:spcAft>
              <a:buClr>
                <a:srgbClr val="001135"/>
              </a:buClr>
              <a:buSzTx/>
              <a:buFontTx/>
              <a:buNone/>
              <a:tabLst/>
              <a:defRPr/>
            </a:pPr>
            <a:r>
              <a:rPr kumimoji="0" lang="en-US" sz="1100" b="1" i="0" u="none" strike="noStrike" kern="1200" cap="none" spc="0" normalizeH="0" baseline="0" noProof="0" dirty="0">
                <a:ln>
                  <a:noFill/>
                </a:ln>
                <a:solidFill>
                  <a:srgbClr val="001135"/>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Cross-domain </a:t>
            </a:r>
          </a:p>
          <a:p>
            <a:pPr marL="0" marR="0" lvl="0" indent="0" algn="ctr" defTabSz="457189" rtl="0" eaLnBrk="1" fontAlgn="base" latinLnBrk="0" hangingPunct="1">
              <a:lnSpc>
                <a:spcPct val="80000"/>
              </a:lnSpc>
              <a:spcBef>
                <a:spcPts val="0"/>
              </a:spcBef>
              <a:spcAft>
                <a:spcPct val="0"/>
              </a:spcAft>
              <a:buClr>
                <a:srgbClr val="001135"/>
              </a:buClr>
              <a:buSzTx/>
              <a:buFontTx/>
              <a:buNone/>
              <a:tabLst/>
              <a:defRPr/>
            </a:pPr>
            <a:r>
              <a:rPr kumimoji="0" lang="en-US" sz="1100" b="1" i="0" u="none" strike="noStrike" kern="1200" cap="none" spc="0" normalizeH="0" baseline="0" noProof="0" dirty="0">
                <a:ln>
                  <a:noFill/>
                </a:ln>
                <a:solidFill>
                  <a:srgbClr val="001135"/>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coordinator</a:t>
            </a:r>
          </a:p>
        </p:txBody>
      </p:sp>
      <p:sp>
        <p:nvSpPr>
          <p:cNvPr id="1028" name="TextBox 1027">
            <a:extLst>
              <a:ext uri="{FF2B5EF4-FFF2-40B4-BE49-F238E27FC236}">
                <a16:creationId xmlns:a16="http://schemas.microsoft.com/office/drawing/2014/main" id="{EDCB1B2A-1ADF-87A3-83CD-91347EED7E0D}"/>
              </a:ext>
            </a:extLst>
          </p:cNvPr>
          <p:cNvSpPr txBox="1"/>
          <p:nvPr/>
        </p:nvSpPr>
        <p:spPr>
          <a:xfrm rot="14383947">
            <a:off x="703444" y="3296114"/>
            <a:ext cx="1339821" cy="358622"/>
          </a:xfrm>
          <a:prstGeom prst="rect">
            <a:avLst/>
          </a:prstGeom>
          <a:noFill/>
        </p:spPr>
        <p:txBody>
          <a:bodyPr spcFirstLastPara="1" wrap="none" lIns="90000" tIns="90000" rIns="72000" bIns="46800" numCol="1" rtlCol="0">
            <a:prstTxWarp prst="textArchUp">
              <a:avLst/>
            </a:prstTxWarp>
            <a:spAutoFit/>
          </a:bodyPr>
          <a:lstStyle>
            <a:defPPr>
              <a:defRPr lang="en-US"/>
            </a:defPPr>
            <a:lvl1pPr algn="ctr" defTabSz="457189" fontAlgn="base">
              <a:spcAft>
                <a:spcPct val="0"/>
              </a:spcAft>
              <a:buClr>
                <a:srgbClr val="001135"/>
              </a:buClr>
              <a:defRPr sz="1000">
                <a:solidFill>
                  <a:schemeClr val="tx2"/>
                </a:solidFill>
                <a:latin typeface="Nokia Pure Text Light" panose="020B0304040602060303" pitchFamily="34" charset="0"/>
                <a:ea typeface="Nokia Pure Text Light" panose="020B0304040602060303" pitchFamily="34" charset="0"/>
                <a:cs typeface="Nokia Pure Text Light" panose="020B0304040602060303" pitchFamily="34" charset="0"/>
              </a:defRPr>
            </a:lvl1pPr>
          </a:lstStyle>
          <a:p>
            <a:pPr marL="0" marR="0" lvl="0" indent="0" algn="ctr" defTabSz="457189" rtl="0" eaLnBrk="1" fontAlgn="base" latinLnBrk="0" hangingPunct="1">
              <a:lnSpc>
                <a:spcPct val="80000"/>
              </a:lnSpc>
              <a:spcBef>
                <a:spcPts val="0"/>
              </a:spcBef>
              <a:spcAft>
                <a:spcPct val="0"/>
              </a:spcAft>
              <a:buClr>
                <a:srgbClr val="001135"/>
              </a:buClr>
              <a:buSzTx/>
              <a:buFontTx/>
              <a:buNone/>
              <a:tabLst/>
              <a:defRPr/>
            </a:pPr>
            <a:r>
              <a:rPr kumimoji="0" lang="en-US" sz="1100" b="1" i="0" u="none" strike="noStrike" kern="1200" cap="none" spc="0" normalizeH="0" baseline="0" noProof="0" dirty="0">
                <a:ln>
                  <a:noFill/>
                </a:ln>
                <a:solidFill>
                  <a:srgbClr val="001135"/>
                </a:solidFill>
                <a:effectLst/>
                <a:uLnTx/>
                <a:uFillTx/>
                <a:latin typeface="Nokia Pure Text Light" panose="020B0304040602060303" pitchFamily="34" charset="0"/>
                <a:ea typeface="Nokia Pure Text Light" panose="020B0304040602060303" pitchFamily="34" charset="0"/>
              </a:rPr>
              <a:t>IP Cont.</a:t>
            </a:r>
          </a:p>
        </p:txBody>
      </p:sp>
      <p:pic>
        <p:nvPicPr>
          <p:cNvPr id="1040" name="Picture 1039">
            <a:extLst>
              <a:ext uri="{FF2B5EF4-FFF2-40B4-BE49-F238E27FC236}">
                <a16:creationId xmlns:a16="http://schemas.microsoft.com/office/drawing/2014/main" id="{7AA8FDDB-7516-A891-B69D-25F93250988C}"/>
              </a:ext>
            </a:extLst>
          </p:cNvPr>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836582" y="1374112"/>
            <a:ext cx="485447" cy="485447"/>
          </a:xfrm>
          <a:prstGeom prst="rect">
            <a:avLst/>
          </a:prstGeom>
        </p:spPr>
      </p:pic>
      <p:pic>
        <p:nvPicPr>
          <p:cNvPr id="1041" name="Picture 1040">
            <a:extLst>
              <a:ext uri="{FF2B5EF4-FFF2-40B4-BE49-F238E27FC236}">
                <a16:creationId xmlns:a16="http://schemas.microsoft.com/office/drawing/2014/main" id="{57F5EF66-EBEB-E84E-CDEF-999771719181}"/>
              </a:ext>
            </a:extLst>
          </p:cNvPr>
          <p:cNvPicPr>
            <a:picLocks noChangeAspect="1"/>
          </p:cNvPicPr>
          <p:nvPr/>
        </p:nvPicPr>
        <p:blipFill>
          <a:blip r:embed="rId6" cstate="print">
            <a:lum bright="70000" contrast="-70000"/>
            <a:extLst>
              <a:ext uri="{28A0092B-C50C-407E-A947-70E740481C1C}">
                <a14:useLocalDpi xmlns:a14="http://schemas.microsoft.com/office/drawing/2010/main" val="0"/>
              </a:ext>
            </a:extLst>
          </a:blip>
          <a:stretch>
            <a:fillRect/>
          </a:stretch>
        </p:blipFill>
        <p:spPr>
          <a:xfrm>
            <a:off x="2639107" y="1372142"/>
            <a:ext cx="524203" cy="524203"/>
          </a:xfrm>
          <a:prstGeom prst="rect">
            <a:avLst/>
          </a:prstGeom>
        </p:spPr>
      </p:pic>
      <p:pic>
        <p:nvPicPr>
          <p:cNvPr id="8" name="Picture 691">
            <a:extLst>
              <a:ext uri="{FF2B5EF4-FFF2-40B4-BE49-F238E27FC236}">
                <a16:creationId xmlns:a16="http://schemas.microsoft.com/office/drawing/2014/main" id="{192D89B1-049C-2296-EF7A-DED3768F21A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670115" y="2889295"/>
            <a:ext cx="360000" cy="360000"/>
          </a:xfrm>
          <a:prstGeom prst="rect">
            <a:avLst/>
          </a:prstGeom>
        </p:spPr>
      </p:pic>
      <p:pic>
        <p:nvPicPr>
          <p:cNvPr id="9" name="Picture 974">
            <a:extLst>
              <a:ext uri="{FF2B5EF4-FFF2-40B4-BE49-F238E27FC236}">
                <a16:creationId xmlns:a16="http://schemas.microsoft.com/office/drawing/2014/main" id="{83457742-D6E3-2C71-8711-8A4136EAE3B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89945" y="2889295"/>
            <a:ext cx="360000" cy="360000"/>
          </a:xfrm>
          <a:prstGeom prst="rect">
            <a:avLst/>
          </a:prstGeom>
        </p:spPr>
      </p:pic>
    </p:spTree>
    <p:extLst>
      <p:ext uri="{BB962C8B-B14F-4D97-AF65-F5344CB8AC3E}">
        <p14:creationId xmlns:p14="http://schemas.microsoft.com/office/powerpoint/2010/main" val="3657666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2CBC7-40B9-55C8-95F0-B6ED1946637B}"/>
              </a:ext>
            </a:extLst>
          </p:cNvPr>
          <p:cNvSpPr>
            <a:spLocks noGrp="1"/>
          </p:cNvSpPr>
          <p:nvPr>
            <p:ph type="title"/>
          </p:nvPr>
        </p:nvSpPr>
        <p:spPr>
          <a:xfrm>
            <a:off x="417531" y="396000"/>
            <a:ext cx="8308800" cy="342000"/>
          </a:xfrm>
        </p:spPr>
        <p:txBody>
          <a:bodyPr/>
          <a:lstStyle/>
          <a:p>
            <a:r>
              <a:rPr lang="en-US" dirty="0"/>
              <a:t>Automating IP/optical coordination with Coherent Routing</a:t>
            </a:r>
            <a:endParaRPr lang="en-GB" dirty="0"/>
          </a:p>
        </p:txBody>
      </p:sp>
      <p:sp>
        <p:nvSpPr>
          <p:cNvPr id="3" name="Text Placeholder 2">
            <a:extLst>
              <a:ext uri="{FF2B5EF4-FFF2-40B4-BE49-F238E27FC236}">
                <a16:creationId xmlns:a16="http://schemas.microsoft.com/office/drawing/2014/main" id="{972EE643-0517-083B-8766-3D6F584A450A}"/>
              </a:ext>
            </a:extLst>
          </p:cNvPr>
          <p:cNvSpPr>
            <a:spLocks noGrp="1"/>
          </p:cNvSpPr>
          <p:nvPr>
            <p:ph type="body" sz="quarter" idx="10"/>
          </p:nvPr>
        </p:nvSpPr>
        <p:spPr>
          <a:xfrm>
            <a:off x="417599" y="763200"/>
            <a:ext cx="8308800" cy="342000"/>
          </a:xfrm>
        </p:spPr>
        <p:txBody>
          <a:bodyPr/>
          <a:lstStyle/>
          <a:p>
            <a:r>
              <a:rPr lang="en-GB" dirty="0"/>
              <a:t>Enhancing scalability and simplicity in network capacity</a:t>
            </a:r>
          </a:p>
        </p:txBody>
      </p:sp>
      <p:grpSp>
        <p:nvGrpSpPr>
          <p:cNvPr id="4" name="Group 3">
            <a:extLst>
              <a:ext uri="{FF2B5EF4-FFF2-40B4-BE49-F238E27FC236}">
                <a16:creationId xmlns:a16="http://schemas.microsoft.com/office/drawing/2014/main" id="{F9D8DAB8-5752-3B7F-7371-98FDFF27B266}"/>
              </a:ext>
            </a:extLst>
          </p:cNvPr>
          <p:cNvGrpSpPr/>
          <p:nvPr/>
        </p:nvGrpSpPr>
        <p:grpSpPr>
          <a:xfrm>
            <a:off x="390547" y="1026904"/>
            <a:ext cx="6308579" cy="3776362"/>
            <a:chOff x="1024607" y="1026904"/>
            <a:chExt cx="6308579" cy="3776362"/>
          </a:xfrm>
        </p:grpSpPr>
        <p:sp>
          <p:nvSpPr>
            <p:cNvPr id="7" name="Arc 6">
              <a:extLst>
                <a:ext uri="{FF2B5EF4-FFF2-40B4-BE49-F238E27FC236}">
                  <a16:creationId xmlns:a16="http://schemas.microsoft.com/office/drawing/2014/main" id="{D34C08C4-4621-7EE4-9BC2-7687AC3A4823}"/>
                </a:ext>
              </a:extLst>
            </p:cNvPr>
            <p:cNvSpPr/>
            <p:nvPr/>
          </p:nvSpPr>
          <p:spPr>
            <a:xfrm flipH="1">
              <a:off x="1515073" y="2353974"/>
              <a:ext cx="1357859" cy="1381290"/>
            </a:xfrm>
            <a:prstGeom prst="arc">
              <a:avLst>
                <a:gd name="adj1" fmla="val 6532806"/>
                <a:gd name="adj2" fmla="val 11092684"/>
              </a:avLst>
            </a:prstGeom>
            <a:ln w="19050">
              <a:solidFill>
                <a:schemeClr val="bg1"/>
              </a:solidFill>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5907"/>
            </a:p>
          </p:txBody>
        </p:sp>
        <p:grpSp>
          <p:nvGrpSpPr>
            <p:cNvPr id="8" name="Group 7">
              <a:extLst>
                <a:ext uri="{FF2B5EF4-FFF2-40B4-BE49-F238E27FC236}">
                  <a16:creationId xmlns:a16="http://schemas.microsoft.com/office/drawing/2014/main" id="{DC3AA71F-9EE7-1D33-2F27-2B83882612FE}"/>
                </a:ext>
              </a:extLst>
            </p:cNvPr>
            <p:cNvGrpSpPr/>
            <p:nvPr/>
          </p:nvGrpSpPr>
          <p:grpSpPr>
            <a:xfrm>
              <a:off x="4936815" y="4184441"/>
              <a:ext cx="232483" cy="303001"/>
              <a:chOff x="4747518" y="3185077"/>
              <a:chExt cx="270000" cy="351899"/>
            </a:xfrm>
            <a:noFill/>
          </p:grpSpPr>
          <p:sp>
            <p:nvSpPr>
              <p:cNvPr id="44" name="Freeform: Shape 84">
                <a:extLst>
                  <a:ext uri="{FF2B5EF4-FFF2-40B4-BE49-F238E27FC236}">
                    <a16:creationId xmlns:a16="http://schemas.microsoft.com/office/drawing/2014/main" id="{EEE3234D-7AFB-A293-64AB-D2BC7E3B099B}"/>
                  </a:ext>
                </a:extLst>
              </p:cNvPr>
              <p:cNvSpPr/>
              <p:nvPr/>
            </p:nvSpPr>
            <p:spPr>
              <a:xfrm>
                <a:off x="4747518" y="3185077"/>
                <a:ext cx="270000" cy="351899"/>
              </a:xfrm>
              <a:custGeom>
                <a:avLst/>
                <a:gdLst>
                  <a:gd name="connsiteX0" fmla="*/ 234000 w 270000"/>
                  <a:gd name="connsiteY0" fmla="*/ 351900 h 351899"/>
                  <a:gd name="connsiteX1" fmla="*/ 36000 w 270000"/>
                  <a:gd name="connsiteY1" fmla="*/ 351900 h 351899"/>
                  <a:gd name="connsiteX2" fmla="*/ 0 w 270000"/>
                  <a:gd name="connsiteY2" fmla="*/ 315900 h 351899"/>
                  <a:gd name="connsiteX3" fmla="*/ 0 w 270000"/>
                  <a:gd name="connsiteY3" fmla="*/ 36000 h 351899"/>
                  <a:gd name="connsiteX4" fmla="*/ 36000 w 270000"/>
                  <a:gd name="connsiteY4" fmla="*/ 0 h 351899"/>
                  <a:gd name="connsiteX5" fmla="*/ 234000 w 270000"/>
                  <a:gd name="connsiteY5" fmla="*/ 0 h 351899"/>
                  <a:gd name="connsiteX6" fmla="*/ 270000 w 270000"/>
                  <a:gd name="connsiteY6" fmla="*/ 36000 h 351899"/>
                  <a:gd name="connsiteX7" fmla="*/ 270000 w 270000"/>
                  <a:gd name="connsiteY7" fmla="*/ 316350 h 351899"/>
                  <a:gd name="connsiteX8" fmla="*/ 234000 w 270000"/>
                  <a:gd name="connsiteY8" fmla="*/ 351900 h 35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000" h="351899">
                    <a:moveTo>
                      <a:pt x="234000" y="351900"/>
                    </a:moveTo>
                    <a:lnTo>
                      <a:pt x="36000" y="351900"/>
                    </a:lnTo>
                    <a:cubicBezTo>
                      <a:pt x="16200" y="351900"/>
                      <a:pt x="0" y="335700"/>
                      <a:pt x="0" y="315900"/>
                    </a:cubicBezTo>
                    <a:lnTo>
                      <a:pt x="0" y="36000"/>
                    </a:lnTo>
                    <a:cubicBezTo>
                      <a:pt x="0" y="16200"/>
                      <a:pt x="16200" y="0"/>
                      <a:pt x="36000" y="0"/>
                    </a:cubicBezTo>
                    <a:lnTo>
                      <a:pt x="234000" y="0"/>
                    </a:lnTo>
                    <a:cubicBezTo>
                      <a:pt x="253800" y="0"/>
                      <a:pt x="270000" y="16200"/>
                      <a:pt x="270000" y="36000"/>
                    </a:cubicBezTo>
                    <a:lnTo>
                      <a:pt x="270000" y="316350"/>
                    </a:lnTo>
                    <a:cubicBezTo>
                      <a:pt x="270000" y="335700"/>
                      <a:pt x="253800" y="351900"/>
                      <a:pt x="234000" y="351900"/>
                    </a:cubicBezTo>
                    <a:close/>
                  </a:path>
                </a:pathLst>
              </a:custGeom>
              <a:grpFill/>
              <a:ln w="17780" cap="flat">
                <a:solidFill>
                  <a:schemeClr val="bg1"/>
                </a:solidFill>
                <a:prstDash val="solid"/>
                <a:miter/>
              </a:ln>
            </p:spPr>
            <p:txBody>
              <a:bodyPr rtlCol="0" anchor="ctr"/>
              <a:lstStyle/>
              <a:p>
                <a:endParaRPr lang="en-US" sz="5907"/>
              </a:p>
            </p:txBody>
          </p:sp>
          <p:sp>
            <p:nvSpPr>
              <p:cNvPr id="45" name="Freeform: Shape 85">
                <a:extLst>
                  <a:ext uri="{FF2B5EF4-FFF2-40B4-BE49-F238E27FC236}">
                    <a16:creationId xmlns:a16="http://schemas.microsoft.com/office/drawing/2014/main" id="{9610FCBD-E654-2FFA-0EDA-22DA3E00B44F}"/>
                  </a:ext>
                </a:extLst>
              </p:cNvPr>
              <p:cNvSpPr/>
              <p:nvPr/>
            </p:nvSpPr>
            <p:spPr>
              <a:xfrm>
                <a:off x="4757418" y="3249878"/>
                <a:ext cx="195750" cy="4500"/>
              </a:xfrm>
              <a:custGeom>
                <a:avLst/>
                <a:gdLst>
                  <a:gd name="connsiteX0" fmla="*/ 0 w 195750"/>
                  <a:gd name="connsiteY0" fmla="*/ 0 h 4500"/>
                  <a:gd name="connsiteX1" fmla="*/ 195750 w 195750"/>
                  <a:gd name="connsiteY1" fmla="*/ 0 h 4500"/>
                </a:gdLst>
                <a:ahLst/>
                <a:cxnLst>
                  <a:cxn ang="0">
                    <a:pos x="connsiteX0" y="connsiteY0"/>
                  </a:cxn>
                  <a:cxn ang="0">
                    <a:pos x="connsiteX1" y="connsiteY1"/>
                  </a:cxn>
                </a:cxnLst>
                <a:rect l="l" t="t" r="r" b="b"/>
                <a:pathLst>
                  <a:path w="195750" h="4500">
                    <a:moveTo>
                      <a:pt x="0" y="0"/>
                    </a:moveTo>
                    <a:lnTo>
                      <a:pt x="195750" y="0"/>
                    </a:lnTo>
                  </a:path>
                </a:pathLst>
              </a:custGeom>
              <a:grpFill/>
              <a:ln w="17780" cap="rnd">
                <a:solidFill>
                  <a:schemeClr val="bg1"/>
                </a:solidFill>
                <a:prstDash val="solid"/>
                <a:miter/>
              </a:ln>
            </p:spPr>
            <p:txBody>
              <a:bodyPr rtlCol="0" anchor="ctr"/>
              <a:lstStyle/>
              <a:p>
                <a:endParaRPr lang="en-US" sz="5907"/>
              </a:p>
            </p:txBody>
          </p:sp>
          <p:sp>
            <p:nvSpPr>
              <p:cNvPr id="46" name="Freeform: Shape 86">
                <a:extLst>
                  <a:ext uri="{FF2B5EF4-FFF2-40B4-BE49-F238E27FC236}">
                    <a16:creationId xmlns:a16="http://schemas.microsoft.com/office/drawing/2014/main" id="{C5812F9F-0596-A210-7F3B-D603306698D9}"/>
                  </a:ext>
                </a:extLst>
              </p:cNvPr>
              <p:cNvSpPr/>
              <p:nvPr/>
            </p:nvSpPr>
            <p:spPr>
              <a:xfrm>
                <a:off x="4757418" y="3473078"/>
                <a:ext cx="195750" cy="4500"/>
              </a:xfrm>
              <a:custGeom>
                <a:avLst/>
                <a:gdLst>
                  <a:gd name="connsiteX0" fmla="*/ 0 w 195750"/>
                  <a:gd name="connsiteY0" fmla="*/ 0 h 4500"/>
                  <a:gd name="connsiteX1" fmla="*/ 195750 w 195750"/>
                  <a:gd name="connsiteY1" fmla="*/ 0 h 4500"/>
                </a:gdLst>
                <a:ahLst/>
                <a:cxnLst>
                  <a:cxn ang="0">
                    <a:pos x="connsiteX0" y="connsiteY0"/>
                  </a:cxn>
                  <a:cxn ang="0">
                    <a:pos x="connsiteX1" y="connsiteY1"/>
                  </a:cxn>
                </a:cxnLst>
                <a:rect l="l" t="t" r="r" b="b"/>
                <a:pathLst>
                  <a:path w="195750" h="4500">
                    <a:moveTo>
                      <a:pt x="0" y="0"/>
                    </a:moveTo>
                    <a:lnTo>
                      <a:pt x="195750" y="0"/>
                    </a:lnTo>
                  </a:path>
                </a:pathLst>
              </a:custGeom>
              <a:grpFill/>
              <a:ln w="17780" cap="rnd">
                <a:solidFill>
                  <a:schemeClr val="bg1"/>
                </a:solidFill>
                <a:prstDash val="solid"/>
                <a:miter/>
              </a:ln>
            </p:spPr>
            <p:txBody>
              <a:bodyPr rtlCol="0" anchor="ctr"/>
              <a:lstStyle/>
              <a:p>
                <a:endParaRPr lang="en-US" sz="5907"/>
              </a:p>
            </p:txBody>
          </p:sp>
          <p:grpSp>
            <p:nvGrpSpPr>
              <p:cNvPr id="47" name="Graphic 61">
                <a:extLst>
                  <a:ext uri="{FF2B5EF4-FFF2-40B4-BE49-F238E27FC236}">
                    <a16:creationId xmlns:a16="http://schemas.microsoft.com/office/drawing/2014/main" id="{56EA0916-128F-C730-FA33-76D7C7FA3FAC}"/>
                  </a:ext>
                </a:extLst>
              </p:cNvPr>
              <p:cNvGrpSpPr/>
              <p:nvPr/>
            </p:nvGrpSpPr>
            <p:grpSpPr>
              <a:xfrm>
                <a:off x="4811868" y="3299378"/>
                <a:ext cx="141300" cy="125099"/>
                <a:chOff x="4811868" y="3299378"/>
                <a:chExt cx="141300" cy="125099"/>
              </a:xfrm>
              <a:grpFill/>
            </p:grpSpPr>
            <p:sp>
              <p:nvSpPr>
                <p:cNvPr id="48" name="Freeform: Shape 88">
                  <a:extLst>
                    <a:ext uri="{FF2B5EF4-FFF2-40B4-BE49-F238E27FC236}">
                      <a16:creationId xmlns:a16="http://schemas.microsoft.com/office/drawing/2014/main" id="{95A4174C-CA67-5D42-1205-F6D483D989A2}"/>
                    </a:ext>
                  </a:extLst>
                </p:cNvPr>
                <p:cNvSpPr/>
                <p:nvPr/>
              </p:nvSpPr>
              <p:spPr>
                <a:xfrm>
                  <a:off x="495316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grpFill/>
                <a:ln w="17780" cap="rnd">
                  <a:solidFill>
                    <a:schemeClr val="bg1"/>
                  </a:solidFill>
                  <a:prstDash val="solid"/>
                  <a:miter/>
                </a:ln>
              </p:spPr>
              <p:txBody>
                <a:bodyPr rtlCol="0" anchor="ctr"/>
                <a:lstStyle/>
                <a:p>
                  <a:endParaRPr lang="en-US" sz="5907"/>
                </a:p>
              </p:txBody>
            </p:sp>
            <p:sp>
              <p:nvSpPr>
                <p:cNvPr id="49" name="Freeform: Shape 89">
                  <a:extLst>
                    <a:ext uri="{FF2B5EF4-FFF2-40B4-BE49-F238E27FC236}">
                      <a16:creationId xmlns:a16="http://schemas.microsoft.com/office/drawing/2014/main" id="{5802925C-E242-2439-742B-565CC3DAC305}"/>
                    </a:ext>
                  </a:extLst>
                </p:cNvPr>
                <p:cNvSpPr/>
                <p:nvPr/>
              </p:nvSpPr>
              <p:spPr>
                <a:xfrm>
                  <a:off x="488251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grpFill/>
                <a:ln w="17780" cap="rnd">
                  <a:solidFill>
                    <a:schemeClr val="bg1"/>
                  </a:solidFill>
                  <a:prstDash val="solid"/>
                  <a:miter/>
                </a:ln>
              </p:spPr>
              <p:txBody>
                <a:bodyPr rtlCol="0" anchor="ctr"/>
                <a:lstStyle/>
                <a:p>
                  <a:endParaRPr lang="en-US" sz="5907"/>
                </a:p>
              </p:txBody>
            </p:sp>
            <p:sp>
              <p:nvSpPr>
                <p:cNvPr id="50" name="Freeform: Shape 90">
                  <a:extLst>
                    <a:ext uri="{FF2B5EF4-FFF2-40B4-BE49-F238E27FC236}">
                      <a16:creationId xmlns:a16="http://schemas.microsoft.com/office/drawing/2014/main" id="{B09DA670-24C9-63AE-DCC5-D543392D2A5C}"/>
                    </a:ext>
                  </a:extLst>
                </p:cNvPr>
                <p:cNvSpPr/>
                <p:nvPr/>
              </p:nvSpPr>
              <p:spPr>
                <a:xfrm>
                  <a:off x="481186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grpFill/>
                <a:ln w="17780" cap="rnd">
                  <a:solidFill>
                    <a:schemeClr val="bg1"/>
                  </a:solidFill>
                  <a:prstDash val="solid"/>
                  <a:miter/>
                </a:ln>
              </p:spPr>
              <p:txBody>
                <a:bodyPr rtlCol="0" anchor="ctr"/>
                <a:lstStyle/>
                <a:p>
                  <a:endParaRPr lang="en-US" sz="5907"/>
                </a:p>
              </p:txBody>
            </p:sp>
          </p:grpSp>
        </p:grpSp>
        <p:sp>
          <p:nvSpPr>
            <p:cNvPr id="9" name="Text Box 112">
              <a:extLst>
                <a:ext uri="{FF2B5EF4-FFF2-40B4-BE49-F238E27FC236}">
                  <a16:creationId xmlns:a16="http://schemas.microsoft.com/office/drawing/2014/main" id="{979A7A71-4F86-915C-55CC-5DC1D7375F81}"/>
                </a:ext>
              </a:extLst>
            </p:cNvPr>
            <p:cNvSpPr txBox="1">
              <a:spLocks noChangeArrowheads="1"/>
            </p:cNvSpPr>
            <p:nvPr/>
          </p:nvSpPr>
          <p:spPr bwMode="auto">
            <a:xfrm>
              <a:off x="4749806" y="4561288"/>
              <a:ext cx="606502" cy="241978"/>
            </a:xfrm>
            <a:prstGeom prst="rect">
              <a:avLst/>
            </a:prstGeom>
            <a:noFill/>
            <a:ln w="9525">
              <a:noFill/>
              <a:miter lim="800000"/>
              <a:headEnd/>
              <a:tailEnd/>
            </a:ln>
          </p:spPr>
          <p:txBody>
            <a:bodyPr wrap="none" lIns="35999" tIns="35999" rIns="35999" bIns="35999">
              <a:spAutoFit/>
            </a:bodyPr>
            <a:lstStyle/>
            <a:p>
              <a:pPr algn="ctr" defTabSz="685664" fontAlgn="base">
                <a:spcAft>
                  <a:spcPts val="1200"/>
                </a:spcAft>
                <a:defRPr/>
              </a:pPr>
              <a:r>
                <a:rPr lang="en-US" sz="1100" dirty="0">
                  <a:solidFill>
                    <a:schemeClr val="bg1"/>
                  </a:solidFill>
                  <a:ea typeface="Nokia Pure Text" panose="020B0504040602060303" pitchFamily="34" charset="0"/>
                  <a:cs typeface="Nokia Pure Text" panose="020B0504040602060303" pitchFamily="34" charset="0"/>
                </a:rPr>
                <a:t>Network</a:t>
              </a:r>
            </a:p>
          </p:txBody>
        </p:sp>
        <p:sp>
          <p:nvSpPr>
            <p:cNvPr id="10" name="Rectangle: Rounded Corners 50">
              <a:extLst>
                <a:ext uri="{FF2B5EF4-FFF2-40B4-BE49-F238E27FC236}">
                  <a16:creationId xmlns:a16="http://schemas.microsoft.com/office/drawing/2014/main" id="{89B2D3D6-BDB7-C128-AA37-165A076D3A0A}"/>
                </a:ext>
              </a:extLst>
            </p:cNvPr>
            <p:cNvSpPr/>
            <p:nvPr/>
          </p:nvSpPr>
          <p:spPr>
            <a:xfrm>
              <a:off x="2655418" y="2487222"/>
              <a:ext cx="1024554" cy="504848"/>
            </a:xfrm>
            <a:prstGeom prst="roundRect">
              <a:avLst/>
            </a:prstGeom>
            <a:no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1999" tIns="71999" rIns="71999" bIns="71999" numCol="1" spcCol="0" rtlCol="0" fromWordArt="0" anchor="ctr" anchorCtr="0" forceAA="0" compatLnSpc="1">
              <a:prstTxWarp prst="textNoShape">
                <a:avLst/>
              </a:prstTxWarp>
              <a:noAutofit/>
            </a:bodyPr>
            <a:lstStyle/>
            <a:p>
              <a:pPr>
                <a:spcAft>
                  <a:spcPts val="300"/>
                </a:spcAft>
                <a:buSzPct val="100000"/>
              </a:pPr>
              <a:endParaRPr lang="en-US" sz="1200" dirty="0">
                <a:solidFill>
                  <a:schemeClr val="tx2"/>
                </a:solidFill>
              </a:endParaRPr>
            </a:p>
          </p:txBody>
        </p:sp>
        <p:sp>
          <p:nvSpPr>
            <p:cNvPr id="12" name="Rectangle: Rounded Corners 52">
              <a:extLst>
                <a:ext uri="{FF2B5EF4-FFF2-40B4-BE49-F238E27FC236}">
                  <a16:creationId xmlns:a16="http://schemas.microsoft.com/office/drawing/2014/main" id="{1CA208B8-92E2-C445-4A51-54A15BFA924F}"/>
                </a:ext>
              </a:extLst>
            </p:cNvPr>
            <p:cNvSpPr/>
            <p:nvPr/>
          </p:nvSpPr>
          <p:spPr>
            <a:xfrm>
              <a:off x="4529555" y="2487222"/>
              <a:ext cx="1024554" cy="504848"/>
            </a:xfrm>
            <a:prstGeom prst="round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1999" tIns="71999" rIns="71999" bIns="71999" numCol="1" spcCol="0" rtlCol="0" fromWordArt="0" anchor="ctr" anchorCtr="0" forceAA="0" compatLnSpc="1">
              <a:prstTxWarp prst="textNoShape">
                <a:avLst/>
              </a:prstTxWarp>
              <a:noAutofit/>
            </a:bodyPr>
            <a:lstStyle/>
            <a:p>
              <a:pPr>
                <a:spcAft>
                  <a:spcPts val="300"/>
                </a:spcAft>
                <a:buSzPct val="100000"/>
              </a:pPr>
              <a:endParaRPr lang="en-US" sz="1200">
                <a:solidFill>
                  <a:schemeClr val="tx2"/>
                </a:solidFill>
              </a:endParaRPr>
            </a:p>
          </p:txBody>
        </p:sp>
        <p:sp>
          <p:nvSpPr>
            <p:cNvPr id="13" name="Text Box 112">
              <a:extLst>
                <a:ext uri="{FF2B5EF4-FFF2-40B4-BE49-F238E27FC236}">
                  <a16:creationId xmlns:a16="http://schemas.microsoft.com/office/drawing/2014/main" id="{097A17CC-C629-92D5-983A-640C02B32856}"/>
                </a:ext>
              </a:extLst>
            </p:cNvPr>
            <p:cNvSpPr txBox="1">
              <a:spLocks noChangeArrowheads="1"/>
            </p:cNvSpPr>
            <p:nvPr/>
          </p:nvSpPr>
          <p:spPr bwMode="auto">
            <a:xfrm>
              <a:off x="4450452" y="2652352"/>
              <a:ext cx="1205150" cy="184666"/>
            </a:xfrm>
            <a:prstGeom prst="rect">
              <a:avLst/>
            </a:prstGeom>
            <a:noFill/>
            <a:ln w="9525">
              <a:noFill/>
              <a:miter lim="800000"/>
              <a:headEnd/>
              <a:tailEnd/>
            </a:ln>
          </p:spPr>
          <p:txBody>
            <a:bodyPr wrap="square" lIns="35999" tIns="0" rIns="35999" bIns="0" anchor="ctr" anchorCtr="0">
              <a:spAutoFit/>
            </a:bodyPr>
            <a:lstStyle/>
            <a:p>
              <a:pPr algn="ctr" defTabSz="685664" fontAlgn="base">
                <a:defRPr/>
              </a:pPr>
              <a:r>
                <a:rPr lang="en-US" sz="1200" dirty="0">
                  <a:solidFill>
                    <a:schemeClr val="bg1">
                      <a:alpha val="63000"/>
                    </a:schemeClr>
                  </a:solidFill>
                  <a:ea typeface="Nokia Pure Text" panose="020B0504040602060303" pitchFamily="34" charset="0"/>
                  <a:cs typeface="Nokia Pure Text" panose="020B0504040602060303" pitchFamily="34" charset="0"/>
                </a:rPr>
                <a:t>Optical Mgmt.</a:t>
              </a:r>
            </a:p>
          </p:txBody>
        </p:sp>
        <p:sp>
          <p:nvSpPr>
            <p:cNvPr id="14" name="Rectangle: Rounded Corners 54">
              <a:extLst>
                <a:ext uri="{FF2B5EF4-FFF2-40B4-BE49-F238E27FC236}">
                  <a16:creationId xmlns:a16="http://schemas.microsoft.com/office/drawing/2014/main" id="{502173F2-747B-B37B-613F-CBE550CCCB4B}"/>
                </a:ext>
              </a:extLst>
            </p:cNvPr>
            <p:cNvSpPr/>
            <p:nvPr/>
          </p:nvSpPr>
          <p:spPr>
            <a:xfrm>
              <a:off x="6308632" y="2487222"/>
              <a:ext cx="1024554" cy="504848"/>
            </a:xfrm>
            <a:prstGeom prst="round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1999" tIns="71999" rIns="71999" bIns="71999" numCol="1" spcCol="0" rtlCol="0" fromWordArt="0" anchor="ctr" anchorCtr="0" forceAA="0" compatLnSpc="1">
              <a:prstTxWarp prst="textNoShape">
                <a:avLst/>
              </a:prstTxWarp>
              <a:noAutofit/>
            </a:bodyPr>
            <a:lstStyle/>
            <a:p>
              <a:pPr>
                <a:spcAft>
                  <a:spcPts val="300"/>
                </a:spcAft>
                <a:buSzPct val="100000"/>
              </a:pPr>
              <a:endParaRPr lang="en-US" sz="1200">
                <a:solidFill>
                  <a:schemeClr val="tx2"/>
                </a:solidFill>
              </a:endParaRPr>
            </a:p>
          </p:txBody>
        </p:sp>
        <p:sp>
          <p:nvSpPr>
            <p:cNvPr id="15" name="Text Box 112">
              <a:extLst>
                <a:ext uri="{FF2B5EF4-FFF2-40B4-BE49-F238E27FC236}">
                  <a16:creationId xmlns:a16="http://schemas.microsoft.com/office/drawing/2014/main" id="{FDDCB5D0-3F02-385D-2EFC-07B93E944F62}"/>
                </a:ext>
              </a:extLst>
            </p:cNvPr>
            <p:cNvSpPr txBox="1">
              <a:spLocks noChangeArrowheads="1"/>
            </p:cNvSpPr>
            <p:nvPr/>
          </p:nvSpPr>
          <p:spPr bwMode="auto">
            <a:xfrm>
              <a:off x="6408493" y="2563027"/>
              <a:ext cx="841011" cy="369332"/>
            </a:xfrm>
            <a:prstGeom prst="rect">
              <a:avLst/>
            </a:prstGeom>
            <a:noFill/>
            <a:ln w="9525">
              <a:noFill/>
              <a:miter lim="800000"/>
              <a:headEnd/>
              <a:tailEnd/>
            </a:ln>
          </p:spPr>
          <p:txBody>
            <a:bodyPr wrap="square" lIns="35999" tIns="0" rIns="35999" bIns="0" anchor="ctr" anchorCtr="0">
              <a:spAutoFit/>
            </a:bodyPr>
            <a:lstStyle/>
            <a:p>
              <a:pPr algn="ctr" defTabSz="685664" fontAlgn="base">
                <a:spcAft>
                  <a:spcPts val="1200"/>
                </a:spcAft>
                <a:defRPr/>
              </a:pPr>
              <a:r>
                <a:rPr lang="en-US" sz="1200" dirty="0">
                  <a:solidFill>
                    <a:schemeClr val="bg1">
                      <a:alpha val="63000"/>
                    </a:schemeClr>
                  </a:solidFill>
                  <a:ea typeface="Nokia Pure Text" panose="020B0504040602060303" pitchFamily="34" charset="0"/>
                  <a:cs typeface="Nokia Pure Text" panose="020B0504040602060303" pitchFamily="34" charset="0"/>
                </a:rPr>
                <a:t>Optical Planner</a:t>
              </a:r>
            </a:p>
          </p:txBody>
        </p:sp>
        <p:sp>
          <p:nvSpPr>
            <p:cNvPr id="16" name="Arc 15">
              <a:extLst>
                <a:ext uri="{FF2B5EF4-FFF2-40B4-BE49-F238E27FC236}">
                  <a16:creationId xmlns:a16="http://schemas.microsoft.com/office/drawing/2014/main" id="{E3D7F0EC-5E39-5509-08BF-8F7D4591B960}"/>
                </a:ext>
              </a:extLst>
            </p:cNvPr>
            <p:cNvSpPr/>
            <p:nvPr/>
          </p:nvSpPr>
          <p:spPr>
            <a:xfrm>
              <a:off x="3666356" y="1981414"/>
              <a:ext cx="3047291" cy="2329522"/>
            </a:xfrm>
            <a:prstGeom prst="arc">
              <a:avLst>
                <a:gd name="adj1" fmla="val 21313255"/>
                <a:gd name="adj2" fmla="val 5374031"/>
              </a:avLst>
            </a:prstGeom>
            <a:ln w="19050">
              <a:solidFill>
                <a:schemeClr val="bg1"/>
              </a:solidFill>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5907"/>
            </a:p>
          </p:txBody>
        </p:sp>
        <p:sp>
          <p:nvSpPr>
            <p:cNvPr id="17" name="Text Box 112">
              <a:extLst>
                <a:ext uri="{FF2B5EF4-FFF2-40B4-BE49-F238E27FC236}">
                  <a16:creationId xmlns:a16="http://schemas.microsoft.com/office/drawing/2014/main" id="{D7EB3500-01FE-1E0E-E1AA-5EEFD9710B8E}"/>
                </a:ext>
              </a:extLst>
            </p:cNvPr>
            <p:cNvSpPr txBox="1">
              <a:spLocks noChangeArrowheads="1"/>
            </p:cNvSpPr>
            <p:nvPr/>
          </p:nvSpPr>
          <p:spPr bwMode="auto">
            <a:xfrm>
              <a:off x="1790482" y="3908184"/>
              <a:ext cx="678955" cy="169277"/>
            </a:xfrm>
            <a:prstGeom prst="rect">
              <a:avLst/>
            </a:prstGeom>
            <a:noFill/>
            <a:ln w="9525">
              <a:noFill/>
              <a:miter lim="800000"/>
              <a:headEnd/>
              <a:tailEnd/>
            </a:ln>
          </p:spPr>
          <p:txBody>
            <a:bodyPr wrap="square" lIns="35999" tIns="0" rIns="35999" bIns="0">
              <a:spAutoFit/>
            </a:bodyPr>
            <a:lstStyle/>
            <a:p>
              <a:pPr algn="ctr" defTabSz="685664" fontAlgn="base">
                <a:spcAft>
                  <a:spcPts val="1200"/>
                </a:spcAft>
                <a:defRPr/>
              </a:pPr>
              <a:r>
                <a:rPr lang="en-US" sz="1100" dirty="0">
                  <a:solidFill>
                    <a:schemeClr val="bg1"/>
                  </a:solidFill>
                  <a:ea typeface="Nokia Pure Text" panose="020B0504040602060303" pitchFamily="34" charset="0"/>
                  <a:cs typeface="Nokia Pure Text" panose="020B0504040602060303" pitchFamily="34" charset="0"/>
                </a:rPr>
                <a:t>OSS/BSS</a:t>
              </a:r>
            </a:p>
          </p:txBody>
        </p:sp>
        <p:sp>
          <p:nvSpPr>
            <p:cNvPr id="18" name="Text Box 112">
              <a:extLst>
                <a:ext uri="{FF2B5EF4-FFF2-40B4-BE49-F238E27FC236}">
                  <a16:creationId xmlns:a16="http://schemas.microsoft.com/office/drawing/2014/main" id="{DBE56D9F-8F4F-0313-E128-403F6B0940A6}"/>
                </a:ext>
              </a:extLst>
            </p:cNvPr>
            <p:cNvSpPr txBox="1">
              <a:spLocks noChangeArrowheads="1"/>
            </p:cNvSpPr>
            <p:nvPr/>
          </p:nvSpPr>
          <p:spPr bwMode="auto">
            <a:xfrm>
              <a:off x="2365334" y="3060309"/>
              <a:ext cx="372463" cy="241978"/>
            </a:xfrm>
            <a:prstGeom prst="rect">
              <a:avLst/>
            </a:prstGeom>
            <a:noFill/>
            <a:ln w="9525">
              <a:noFill/>
              <a:miter lim="800000"/>
              <a:headEnd/>
              <a:tailEnd/>
            </a:ln>
          </p:spPr>
          <p:txBody>
            <a:bodyPr wrap="none" lIns="35999" tIns="35999" rIns="35999" bIns="35999">
              <a:spAutoFit/>
            </a:bodyPr>
            <a:lstStyle/>
            <a:p>
              <a:pPr algn="ctr" defTabSz="685664" fontAlgn="base">
                <a:spcAft>
                  <a:spcPts val="1200"/>
                </a:spcAft>
                <a:defRPr/>
              </a:pPr>
              <a:r>
                <a:rPr lang="en-US" sz="1100" dirty="0">
                  <a:solidFill>
                    <a:schemeClr val="bg1"/>
                  </a:solidFill>
                  <a:ea typeface="Nokia Pure Text" panose="020B0504040602060303" pitchFamily="34" charset="0"/>
                  <a:cs typeface="Nokia Pure Text" panose="020B0504040602060303" pitchFamily="34" charset="0"/>
                </a:rPr>
                <a:t>Data</a:t>
              </a:r>
              <a:endParaRPr lang="en-US" sz="1600" dirty="0">
                <a:solidFill>
                  <a:schemeClr val="bg1"/>
                </a:solidFill>
                <a:ea typeface="Nokia Pure Text" panose="020B0504040602060303" pitchFamily="34" charset="0"/>
                <a:cs typeface="Nokia Pure Text" panose="020B0504040602060303" pitchFamily="34" charset="0"/>
              </a:endParaRPr>
            </a:p>
          </p:txBody>
        </p:sp>
        <p:cxnSp>
          <p:nvCxnSpPr>
            <p:cNvPr id="19" name="Straight Connector 18">
              <a:extLst>
                <a:ext uri="{FF2B5EF4-FFF2-40B4-BE49-F238E27FC236}">
                  <a16:creationId xmlns:a16="http://schemas.microsoft.com/office/drawing/2014/main" id="{AB8FF23B-1E47-11FF-BC34-6E32BF36B3F6}"/>
                </a:ext>
              </a:extLst>
            </p:cNvPr>
            <p:cNvCxnSpPr>
              <a:cxnSpLocks/>
              <a:stCxn id="10" idx="3"/>
              <a:endCxn id="12" idx="1"/>
            </p:cNvCxnSpPr>
            <p:nvPr/>
          </p:nvCxnSpPr>
          <p:spPr>
            <a:xfrm>
              <a:off x="3679973" y="2739646"/>
              <a:ext cx="849582" cy="0"/>
            </a:xfrm>
            <a:prstGeom prst="line">
              <a:avLst/>
            </a:prstGeom>
            <a:ln w="19050">
              <a:solidFill>
                <a:schemeClr val="bg1"/>
              </a:solidFill>
              <a:headEnd type="arrow"/>
              <a:tailEnd type="arrow" w="lg"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7B6F4DF-6E5C-054A-F295-A867740AB158}"/>
                </a:ext>
              </a:extLst>
            </p:cNvPr>
            <p:cNvCxnSpPr>
              <a:cxnSpLocks/>
              <a:stCxn id="12" idx="3"/>
              <a:endCxn id="14" idx="1"/>
            </p:cNvCxnSpPr>
            <p:nvPr/>
          </p:nvCxnSpPr>
          <p:spPr>
            <a:xfrm>
              <a:off x="5554109" y="2739646"/>
              <a:ext cx="754522" cy="0"/>
            </a:xfrm>
            <a:prstGeom prst="line">
              <a:avLst/>
            </a:prstGeom>
            <a:ln w="19050">
              <a:solidFill>
                <a:schemeClr val="bg1"/>
              </a:solidFill>
              <a:tailEnd type="none" w="lg" len="med"/>
            </a:ln>
          </p:spPr>
          <p:style>
            <a:lnRef idx="1">
              <a:schemeClr val="accent1"/>
            </a:lnRef>
            <a:fillRef idx="0">
              <a:schemeClr val="accent1"/>
            </a:fillRef>
            <a:effectRef idx="0">
              <a:schemeClr val="accent1"/>
            </a:effectRef>
            <a:fontRef idx="minor">
              <a:schemeClr val="tx1"/>
            </a:fontRef>
          </p:style>
        </p:cxnSp>
        <p:sp>
          <p:nvSpPr>
            <p:cNvPr id="21" name="Arc 20">
              <a:extLst>
                <a:ext uri="{FF2B5EF4-FFF2-40B4-BE49-F238E27FC236}">
                  <a16:creationId xmlns:a16="http://schemas.microsoft.com/office/drawing/2014/main" id="{435173B7-7281-4F7D-149E-16E6CDEC161B}"/>
                </a:ext>
              </a:extLst>
            </p:cNvPr>
            <p:cNvSpPr/>
            <p:nvPr/>
          </p:nvSpPr>
          <p:spPr>
            <a:xfrm>
              <a:off x="3413667" y="1698276"/>
              <a:ext cx="3047291" cy="2629563"/>
            </a:xfrm>
            <a:prstGeom prst="arc">
              <a:avLst>
                <a:gd name="adj1" fmla="val 5447813"/>
                <a:gd name="adj2" fmla="val 10880021"/>
              </a:avLst>
            </a:prstGeom>
            <a:ln w="19050">
              <a:solidFill>
                <a:schemeClr val="bg1"/>
              </a:solidFill>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5907"/>
            </a:p>
          </p:txBody>
        </p:sp>
        <p:sp>
          <p:nvSpPr>
            <p:cNvPr id="22" name="Freeform: Shape 62">
              <a:extLst>
                <a:ext uri="{FF2B5EF4-FFF2-40B4-BE49-F238E27FC236}">
                  <a16:creationId xmlns:a16="http://schemas.microsoft.com/office/drawing/2014/main" id="{A35F01FE-A94E-5312-EAA6-08A32D481614}"/>
                </a:ext>
              </a:extLst>
            </p:cNvPr>
            <p:cNvSpPr/>
            <p:nvPr/>
          </p:nvSpPr>
          <p:spPr>
            <a:xfrm>
              <a:off x="3017175" y="2035726"/>
              <a:ext cx="333144" cy="330406"/>
            </a:xfrm>
            <a:custGeom>
              <a:avLst/>
              <a:gdLst>
                <a:gd name="connsiteX0" fmla="*/ 357153 w 358493"/>
                <a:gd name="connsiteY0" fmla="*/ 5547 h 355547"/>
                <a:gd name="connsiteX1" fmla="*/ 331227 w 358493"/>
                <a:gd name="connsiteY1" fmla="*/ 5547 h 355547"/>
                <a:gd name="connsiteX2" fmla="*/ 312900 w 358493"/>
                <a:gd name="connsiteY2" fmla="*/ 13593 h 355547"/>
                <a:gd name="connsiteX3" fmla="*/ 305301 w 358493"/>
                <a:gd name="connsiteY3" fmla="*/ 31920 h 355547"/>
                <a:gd name="connsiteX4" fmla="*/ 305301 w 358493"/>
                <a:gd name="connsiteY4" fmla="*/ 71703 h 355547"/>
                <a:gd name="connsiteX5" fmla="*/ 312900 w 358493"/>
                <a:gd name="connsiteY5" fmla="*/ 90030 h 355547"/>
                <a:gd name="connsiteX6" fmla="*/ 331227 w 358493"/>
                <a:gd name="connsiteY6" fmla="*/ 98076 h 355547"/>
                <a:gd name="connsiteX7" fmla="*/ 357153 w 358493"/>
                <a:gd name="connsiteY7" fmla="*/ 98076 h 355547"/>
                <a:gd name="connsiteX8" fmla="*/ 0 w 358493"/>
                <a:gd name="connsiteY8" fmla="*/ 355548 h 355547"/>
                <a:gd name="connsiteX9" fmla="*/ 0 w 358493"/>
                <a:gd name="connsiteY9" fmla="*/ 284475 h 355547"/>
                <a:gd name="connsiteX10" fmla="*/ 2682 w 358493"/>
                <a:gd name="connsiteY10" fmla="*/ 273300 h 355547"/>
                <a:gd name="connsiteX11" fmla="*/ 9387 w 358493"/>
                <a:gd name="connsiteY11" fmla="*/ 263913 h 355547"/>
                <a:gd name="connsiteX12" fmla="*/ 19221 w 358493"/>
                <a:gd name="connsiteY12" fmla="*/ 257655 h 355547"/>
                <a:gd name="connsiteX13" fmla="*/ 30396 w 358493"/>
                <a:gd name="connsiteY13" fmla="*/ 255867 h 355547"/>
                <a:gd name="connsiteX14" fmla="*/ 328098 w 358493"/>
                <a:gd name="connsiteY14" fmla="*/ 255867 h 355547"/>
                <a:gd name="connsiteX15" fmla="*/ 339273 w 358493"/>
                <a:gd name="connsiteY15" fmla="*/ 257655 h 355547"/>
                <a:gd name="connsiteX16" fmla="*/ 349107 w 358493"/>
                <a:gd name="connsiteY16" fmla="*/ 263913 h 355547"/>
                <a:gd name="connsiteX17" fmla="*/ 355812 w 358493"/>
                <a:gd name="connsiteY17" fmla="*/ 273300 h 355547"/>
                <a:gd name="connsiteX18" fmla="*/ 358494 w 358493"/>
                <a:gd name="connsiteY18" fmla="*/ 284475 h 355547"/>
                <a:gd name="connsiteX19" fmla="*/ 358494 w 358493"/>
                <a:gd name="connsiteY19" fmla="*/ 355548 h 355547"/>
                <a:gd name="connsiteX20" fmla="*/ 246744 w 358493"/>
                <a:gd name="connsiteY20" fmla="*/ 249162 h 355547"/>
                <a:gd name="connsiteX21" fmla="*/ 110856 w 358493"/>
                <a:gd name="connsiteY21" fmla="*/ 84666 h 355547"/>
                <a:gd name="connsiteX22" fmla="*/ 40230 w 358493"/>
                <a:gd name="connsiteY22" fmla="*/ 110592 h 355547"/>
                <a:gd name="connsiteX23" fmla="*/ 69732 w 358493"/>
                <a:gd name="connsiteY23" fmla="*/ 176748 h 355547"/>
                <a:gd name="connsiteX24" fmla="*/ 307983 w 358493"/>
                <a:gd name="connsiteY24" fmla="*/ 18063 h 355547"/>
                <a:gd name="connsiteX25" fmla="*/ 99234 w 358493"/>
                <a:gd name="connsiteY25" fmla="*/ 18063 h 355547"/>
                <a:gd name="connsiteX26" fmla="*/ 118902 w 358493"/>
                <a:gd name="connsiteY26" fmla="*/ 87348 h 355547"/>
                <a:gd name="connsiteX27" fmla="*/ 297702 w 358493"/>
                <a:gd name="connsiteY27" fmla="*/ 77514 h 355547"/>
                <a:gd name="connsiteX28" fmla="*/ 56769 w 358493"/>
                <a:gd name="connsiteY28" fmla="*/ 113274 h 355547"/>
                <a:gd name="connsiteX29" fmla="*/ 88506 w 358493"/>
                <a:gd name="connsiteY29" fmla="*/ 103887 h 355547"/>
                <a:gd name="connsiteX30" fmla="*/ 109515 w 358493"/>
                <a:gd name="connsiteY30" fmla="*/ 78408 h 355547"/>
                <a:gd name="connsiteX31" fmla="*/ 112644 w 358493"/>
                <a:gd name="connsiteY31" fmla="*/ 45777 h 355547"/>
                <a:gd name="connsiteX32" fmla="*/ 96999 w 358493"/>
                <a:gd name="connsiteY32" fmla="*/ 16722 h 355547"/>
                <a:gd name="connsiteX33" fmla="*/ 67944 w 358493"/>
                <a:gd name="connsiteY33" fmla="*/ 1077 h 355547"/>
                <a:gd name="connsiteX34" fmla="*/ 35313 w 358493"/>
                <a:gd name="connsiteY34" fmla="*/ 4206 h 355547"/>
                <a:gd name="connsiteX35" fmla="*/ 9834 w 358493"/>
                <a:gd name="connsiteY35" fmla="*/ 25215 h 355547"/>
                <a:gd name="connsiteX36" fmla="*/ 447 w 358493"/>
                <a:gd name="connsiteY36" fmla="*/ 56952 h 355547"/>
                <a:gd name="connsiteX37" fmla="*/ 17433 w 358493"/>
                <a:gd name="connsiteY37" fmla="*/ 96735 h 355547"/>
                <a:gd name="connsiteX38" fmla="*/ 57216 w 358493"/>
                <a:gd name="connsiteY38" fmla="*/ 113274 h 355547"/>
                <a:gd name="connsiteX39" fmla="*/ 57216 w 358493"/>
                <a:gd name="connsiteY39" fmla="*/ 113274 h 355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58493" h="355547">
                  <a:moveTo>
                    <a:pt x="357153" y="5547"/>
                  </a:moveTo>
                  <a:lnTo>
                    <a:pt x="331227" y="5547"/>
                  </a:lnTo>
                  <a:cubicBezTo>
                    <a:pt x="324522" y="5547"/>
                    <a:pt x="317817" y="8676"/>
                    <a:pt x="312900" y="13593"/>
                  </a:cubicBezTo>
                  <a:cubicBezTo>
                    <a:pt x="307983" y="18510"/>
                    <a:pt x="305301" y="25215"/>
                    <a:pt x="305301" y="31920"/>
                  </a:cubicBezTo>
                  <a:lnTo>
                    <a:pt x="305301" y="71703"/>
                  </a:lnTo>
                  <a:cubicBezTo>
                    <a:pt x="305301" y="78408"/>
                    <a:pt x="307983" y="85113"/>
                    <a:pt x="312900" y="90030"/>
                  </a:cubicBezTo>
                  <a:cubicBezTo>
                    <a:pt x="317817" y="94947"/>
                    <a:pt x="324522" y="97629"/>
                    <a:pt x="331227" y="98076"/>
                  </a:cubicBezTo>
                  <a:lnTo>
                    <a:pt x="357153" y="98076"/>
                  </a:lnTo>
                  <a:moveTo>
                    <a:pt x="0" y="355548"/>
                  </a:moveTo>
                  <a:lnTo>
                    <a:pt x="0" y="284475"/>
                  </a:lnTo>
                  <a:cubicBezTo>
                    <a:pt x="0" y="280452"/>
                    <a:pt x="894" y="276876"/>
                    <a:pt x="2682" y="273300"/>
                  </a:cubicBezTo>
                  <a:cubicBezTo>
                    <a:pt x="4023" y="269724"/>
                    <a:pt x="6258" y="266595"/>
                    <a:pt x="9387" y="263913"/>
                  </a:cubicBezTo>
                  <a:cubicBezTo>
                    <a:pt x="12069" y="261231"/>
                    <a:pt x="15645" y="258996"/>
                    <a:pt x="19221" y="257655"/>
                  </a:cubicBezTo>
                  <a:cubicBezTo>
                    <a:pt x="22797" y="256314"/>
                    <a:pt x="26820" y="255867"/>
                    <a:pt x="30396" y="255867"/>
                  </a:cubicBezTo>
                  <a:lnTo>
                    <a:pt x="328098" y="255867"/>
                  </a:lnTo>
                  <a:cubicBezTo>
                    <a:pt x="332121" y="255867"/>
                    <a:pt x="335697" y="256314"/>
                    <a:pt x="339273" y="257655"/>
                  </a:cubicBezTo>
                  <a:cubicBezTo>
                    <a:pt x="342849" y="258996"/>
                    <a:pt x="345978" y="261231"/>
                    <a:pt x="349107" y="263913"/>
                  </a:cubicBezTo>
                  <a:cubicBezTo>
                    <a:pt x="351789" y="266595"/>
                    <a:pt x="354024" y="269724"/>
                    <a:pt x="355812" y="273300"/>
                  </a:cubicBezTo>
                  <a:cubicBezTo>
                    <a:pt x="357153" y="276876"/>
                    <a:pt x="358047" y="280452"/>
                    <a:pt x="358494" y="284475"/>
                  </a:cubicBezTo>
                  <a:lnTo>
                    <a:pt x="358494" y="355548"/>
                  </a:lnTo>
                  <a:moveTo>
                    <a:pt x="246744" y="249162"/>
                  </a:moveTo>
                  <a:lnTo>
                    <a:pt x="110856" y="84666"/>
                  </a:lnTo>
                  <a:moveTo>
                    <a:pt x="40230" y="110592"/>
                  </a:moveTo>
                  <a:lnTo>
                    <a:pt x="69732" y="176748"/>
                  </a:lnTo>
                  <a:moveTo>
                    <a:pt x="307983" y="18063"/>
                  </a:moveTo>
                  <a:lnTo>
                    <a:pt x="99234" y="18063"/>
                  </a:lnTo>
                  <a:moveTo>
                    <a:pt x="118902" y="87348"/>
                  </a:moveTo>
                  <a:lnTo>
                    <a:pt x="297702" y="77514"/>
                  </a:lnTo>
                  <a:moveTo>
                    <a:pt x="56769" y="113274"/>
                  </a:moveTo>
                  <a:cubicBezTo>
                    <a:pt x="67944" y="113274"/>
                    <a:pt x="79119" y="110145"/>
                    <a:pt x="88506" y="103887"/>
                  </a:cubicBezTo>
                  <a:cubicBezTo>
                    <a:pt x="97893" y="97629"/>
                    <a:pt x="105045" y="88689"/>
                    <a:pt x="109515" y="78408"/>
                  </a:cubicBezTo>
                  <a:cubicBezTo>
                    <a:pt x="113985" y="68127"/>
                    <a:pt x="114879" y="56505"/>
                    <a:pt x="112644" y="45777"/>
                  </a:cubicBezTo>
                  <a:cubicBezTo>
                    <a:pt x="110409" y="34602"/>
                    <a:pt x="105045" y="24768"/>
                    <a:pt x="96999" y="16722"/>
                  </a:cubicBezTo>
                  <a:cubicBezTo>
                    <a:pt x="88953" y="8676"/>
                    <a:pt x="79119" y="3312"/>
                    <a:pt x="67944" y="1077"/>
                  </a:cubicBezTo>
                  <a:cubicBezTo>
                    <a:pt x="56769" y="-1158"/>
                    <a:pt x="45594" y="183"/>
                    <a:pt x="35313" y="4206"/>
                  </a:cubicBezTo>
                  <a:cubicBezTo>
                    <a:pt x="25032" y="8676"/>
                    <a:pt x="16092" y="15828"/>
                    <a:pt x="9834" y="25215"/>
                  </a:cubicBezTo>
                  <a:cubicBezTo>
                    <a:pt x="3576" y="34602"/>
                    <a:pt x="447" y="45330"/>
                    <a:pt x="447" y="56952"/>
                  </a:cubicBezTo>
                  <a:cubicBezTo>
                    <a:pt x="447" y="71703"/>
                    <a:pt x="6705" y="86007"/>
                    <a:pt x="17433" y="96735"/>
                  </a:cubicBezTo>
                  <a:cubicBezTo>
                    <a:pt x="28161" y="107016"/>
                    <a:pt x="42465" y="113274"/>
                    <a:pt x="57216" y="113274"/>
                  </a:cubicBezTo>
                  <a:lnTo>
                    <a:pt x="57216" y="113274"/>
                  </a:lnTo>
                  <a:close/>
                </a:path>
              </a:pathLst>
            </a:custGeom>
            <a:noFill/>
            <a:ln w="19050" cap="rnd">
              <a:solidFill>
                <a:schemeClr val="bg1"/>
              </a:solidFill>
              <a:prstDash val="solid"/>
              <a:round/>
            </a:ln>
          </p:spPr>
          <p:txBody>
            <a:bodyPr rtlCol="0" anchor="ctr"/>
            <a:lstStyle/>
            <a:p>
              <a:pPr algn="ctr"/>
              <a:endParaRPr lang="en-US" sz="5907"/>
            </a:p>
          </p:txBody>
        </p:sp>
        <p:sp>
          <p:nvSpPr>
            <p:cNvPr id="23" name="Freeform 168">
              <a:extLst>
                <a:ext uri="{FF2B5EF4-FFF2-40B4-BE49-F238E27FC236}">
                  <a16:creationId xmlns:a16="http://schemas.microsoft.com/office/drawing/2014/main" id="{98960E34-E03C-1F56-030C-3681A89778E3}"/>
                </a:ext>
              </a:extLst>
            </p:cNvPr>
            <p:cNvSpPr>
              <a:spLocks/>
            </p:cNvSpPr>
            <p:nvPr/>
          </p:nvSpPr>
          <p:spPr bwMode="auto">
            <a:xfrm>
              <a:off x="1711294" y="2757168"/>
              <a:ext cx="350244" cy="398643"/>
            </a:xfrm>
            <a:custGeom>
              <a:avLst/>
              <a:gdLst>
                <a:gd name="T0" fmla="*/ 81 w 81"/>
                <a:gd name="T1" fmla="*/ 53 h 92"/>
                <a:gd name="T2" fmla="*/ 74 w 81"/>
                <a:gd name="T3" fmla="*/ 36 h 92"/>
                <a:gd name="T4" fmla="*/ 37 w 81"/>
                <a:gd name="T5" fmla="*/ 0 h 92"/>
                <a:gd name="T6" fmla="*/ 0 w 81"/>
                <a:gd name="T7" fmla="*/ 37 h 92"/>
                <a:gd name="T8" fmla="*/ 14 w 81"/>
                <a:gd name="T9" fmla="*/ 66 h 92"/>
                <a:gd name="T10" fmla="*/ 14 w 81"/>
                <a:gd name="T11" fmla="*/ 92 h 92"/>
                <a:gd name="T12" fmla="*/ 53 w 81"/>
                <a:gd name="T13" fmla="*/ 92 h 92"/>
                <a:gd name="T14" fmla="*/ 53 w 81"/>
                <a:gd name="T15" fmla="*/ 80 h 92"/>
                <a:gd name="T16" fmla="*/ 64 w 81"/>
                <a:gd name="T17" fmla="*/ 80 h 92"/>
                <a:gd name="T18" fmla="*/ 72 w 81"/>
                <a:gd name="T19" fmla="*/ 72 h 92"/>
                <a:gd name="T20" fmla="*/ 72 w 81"/>
                <a:gd name="T21" fmla="*/ 60 h 92"/>
                <a:gd name="T22" fmla="*/ 78 w 81"/>
                <a:gd name="T23" fmla="*/ 58 h 92"/>
                <a:gd name="T24" fmla="*/ 81 w 81"/>
                <a:gd name="T25" fmla="*/ 53 h 92"/>
                <a:gd name="connsiteX0" fmla="*/ 1728 w 10000"/>
                <a:gd name="connsiteY0" fmla="*/ 10000 h 10249"/>
                <a:gd name="connsiteX1" fmla="*/ 6543 w 10000"/>
                <a:gd name="connsiteY1" fmla="*/ 10000 h 10249"/>
                <a:gd name="connsiteX2" fmla="*/ 6543 w 10000"/>
                <a:gd name="connsiteY2" fmla="*/ 8696 h 10249"/>
                <a:gd name="connsiteX3" fmla="*/ 7901 w 10000"/>
                <a:gd name="connsiteY3" fmla="*/ 8696 h 10249"/>
                <a:gd name="connsiteX4" fmla="*/ 8889 w 10000"/>
                <a:gd name="connsiteY4" fmla="*/ 7826 h 10249"/>
                <a:gd name="connsiteX5" fmla="*/ 8889 w 10000"/>
                <a:gd name="connsiteY5" fmla="*/ 6522 h 10249"/>
                <a:gd name="connsiteX6" fmla="*/ 9630 w 10000"/>
                <a:gd name="connsiteY6" fmla="*/ 6304 h 10249"/>
                <a:gd name="connsiteX7" fmla="*/ 10000 w 10000"/>
                <a:gd name="connsiteY7" fmla="*/ 5761 h 10249"/>
                <a:gd name="connsiteX8" fmla="*/ 9136 w 10000"/>
                <a:gd name="connsiteY8" fmla="*/ 3913 h 10249"/>
                <a:gd name="connsiteX9" fmla="*/ 4568 w 10000"/>
                <a:gd name="connsiteY9" fmla="*/ 0 h 10249"/>
                <a:gd name="connsiteX10" fmla="*/ 0 w 10000"/>
                <a:gd name="connsiteY10" fmla="*/ 4022 h 10249"/>
                <a:gd name="connsiteX11" fmla="*/ 1728 w 10000"/>
                <a:gd name="connsiteY11" fmla="*/ 7174 h 10249"/>
                <a:gd name="connsiteX12" fmla="*/ 2011 w 10000"/>
                <a:gd name="connsiteY12" fmla="*/ 10249 h 10249"/>
                <a:gd name="connsiteX0" fmla="*/ 1728 w 10000"/>
                <a:gd name="connsiteY0" fmla="*/ 10000 h 10000"/>
                <a:gd name="connsiteX1" fmla="*/ 6543 w 10000"/>
                <a:gd name="connsiteY1" fmla="*/ 10000 h 10000"/>
                <a:gd name="connsiteX2" fmla="*/ 6543 w 10000"/>
                <a:gd name="connsiteY2" fmla="*/ 8696 h 10000"/>
                <a:gd name="connsiteX3" fmla="*/ 7901 w 10000"/>
                <a:gd name="connsiteY3" fmla="*/ 8696 h 10000"/>
                <a:gd name="connsiteX4" fmla="*/ 8889 w 10000"/>
                <a:gd name="connsiteY4" fmla="*/ 7826 h 10000"/>
                <a:gd name="connsiteX5" fmla="*/ 8889 w 10000"/>
                <a:gd name="connsiteY5" fmla="*/ 6522 h 10000"/>
                <a:gd name="connsiteX6" fmla="*/ 9630 w 10000"/>
                <a:gd name="connsiteY6" fmla="*/ 6304 h 10000"/>
                <a:gd name="connsiteX7" fmla="*/ 10000 w 10000"/>
                <a:gd name="connsiteY7" fmla="*/ 5761 h 10000"/>
                <a:gd name="connsiteX8" fmla="*/ 9136 w 10000"/>
                <a:gd name="connsiteY8" fmla="*/ 3913 h 10000"/>
                <a:gd name="connsiteX9" fmla="*/ 4568 w 10000"/>
                <a:gd name="connsiteY9" fmla="*/ 0 h 10000"/>
                <a:gd name="connsiteX10" fmla="*/ 0 w 10000"/>
                <a:gd name="connsiteY10" fmla="*/ 4022 h 10000"/>
                <a:gd name="connsiteX11" fmla="*/ 1728 w 10000"/>
                <a:gd name="connsiteY11" fmla="*/ 7174 h 10000"/>
                <a:gd name="connsiteX12" fmla="*/ 1743 w 10000"/>
                <a:gd name="connsiteY12" fmla="*/ 10000 h 10000"/>
                <a:gd name="connsiteX0" fmla="*/ 1728 w 10000"/>
                <a:gd name="connsiteY0" fmla="*/ 10000 h 10013"/>
                <a:gd name="connsiteX1" fmla="*/ 6543 w 10000"/>
                <a:gd name="connsiteY1" fmla="*/ 10000 h 10013"/>
                <a:gd name="connsiteX2" fmla="*/ 6543 w 10000"/>
                <a:gd name="connsiteY2" fmla="*/ 8696 h 10013"/>
                <a:gd name="connsiteX3" fmla="*/ 7901 w 10000"/>
                <a:gd name="connsiteY3" fmla="*/ 8696 h 10013"/>
                <a:gd name="connsiteX4" fmla="*/ 8889 w 10000"/>
                <a:gd name="connsiteY4" fmla="*/ 7826 h 10013"/>
                <a:gd name="connsiteX5" fmla="*/ 8889 w 10000"/>
                <a:gd name="connsiteY5" fmla="*/ 6522 h 10013"/>
                <a:gd name="connsiteX6" fmla="*/ 9630 w 10000"/>
                <a:gd name="connsiteY6" fmla="*/ 6304 h 10013"/>
                <a:gd name="connsiteX7" fmla="*/ 10000 w 10000"/>
                <a:gd name="connsiteY7" fmla="*/ 5761 h 10013"/>
                <a:gd name="connsiteX8" fmla="*/ 9136 w 10000"/>
                <a:gd name="connsiteY8" fmla="*/ 3913 h 10013"/>
                <a:gd name="connsiteX9" fmla="*/ 4568 w 10000"/>
                <a:gd name="connsiteY9" fmla="*/ 0 h 10013"/>
                <a:gd name="connsiteX10" fmla="*/ 0 w 10000"/>
                <a:gd name="connsiteY10" fmla="*/ 4022 h 10013"/>
                <a:gd name="connsiteX11" fmla="*/ 1728 w 10000"/>
                <a:gd name="connsiteY11" fmla="*/ 7174 h 10013"/>
                <a:gd name="connsiteX12" fmla="*/ 1475 w 10000"/>
                <a:gd name="connsiteY12" fmla="*/ 10013 h 10013"/>
                <a:gd name="connsiteX0" fmla="*/ 6543 w 10000"/>
                <a:gd name="connsiteY0" fmla="*/ 10000 h 10013"/>
                <a:gd name="connsiteX1" fmla="*/ 6543 w 10000"/>
                <a:gd name="connsiteY1" fmla="*/ 8696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475 w 10000"/>
                <a:gd name="connsiteY11" fmla="*/ 10013 h 10013"/>
                <a:gd name="connsiteX0" fmla="*/ 6543 w 10000"/>
                <a:gd name="connsiteY0" fmla="*/ 10000 h 10013"/>
                <a:gd name="connsiteX1" fmla="*/ 6543 w 10000"/>
                <a:gd name="connsiteY1" fmla="*/ 8696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06 w 10000"/>
                <a:gd name="connsiteY11" fmla="*/ 10013 h 10013"/>
                <a:gd name="connsiteX0" fmla="*/ 6543 w 10000"/>
                <a:gd name="connsiteY0" fmla="*/ 10000 h 10013"/>
                <a:gd name="connsiteX1" fmla="*/ 6543 w 10000"/>
                <a:gd name="connsiteY1" fmla="*/ 8696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543 w 10000"/>
                <a:gd name="connsiteY1" fmla="*/ 8696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543 w 10000"/>
                <a:gd name="connsiteY1" fmla="*/ 8696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676 w 10000"/>
                <a:gd name="connsiteY1" fmla="*/ 8755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676 w 10000"/>
                <a:gd name="connsiteY1" fmla="*/ 8755 h 10013"/>
                <a:gd name="connsiteX2" fmla="*/ 7868 w 10000"/>
                <a:gd name="connsiteY2" fmla="*/ 8608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676 w 10000"/>
                <a:gd name="connsiteY1" fmla="*/ 8755 h 10013"/>
                <a:gd name="connsiteX2" fmla="*/ 8168 w 10000"/>
                <a:gd name="connsiteY2" fmla="*/ 8608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776 w 10000"/>
                <a:gd name="connsiteY1" fmla="*/ 8784 h 10013"/>
                <a:gd name="connsiteX2" fmla="*/ 8168 w 10000"/>
                <a:gd name="connsiteY2" fmla="*/ 8608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776 w 10000"/>
                <a:gd name="connsiteY1" fmla="*/ 8784 h 10013"/>
                <a:gd name="connsiteX2" fmla="*/ 8368 w 10000"/>
                <a:gd name="connsiteY2" fmla="*/ 8608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776 w 10000"/>
                <a:gd name="connsiteY1" fmla="*/ 8784 h 10013"/>
                <a:gd name="connsiteX2" fmla="*/ 8368 w 10000"/>
                <a:gd name="connsiteY2" fmla="*/ 8608 h 10013"/>
                <a:gd name="connsiteX3" fmla="*/ 8822 w 10000"/>
                <a:gd name="connsiteY3" fmla="*/ 7855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776 w 10000"/>
                <a:gd name="connsiteY1" fmla="*/ 8784 h 10013"/>
                <a:gd name="connsiteX2" fmla="*/ 8368 w 10000"/>
                <a:gd name="connsiteY2" fmla="*/ 8608 h 10013"/>
                <a:gd name="connsiteX3" fmla="*/ 8855 w 10000"/>
                <a:gd name="connsiteY3" fmla="*/ 8060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00" h="10013">
                  <a:moveTo>
                    <a:pt x="6543" y="10000"/>
                  </a:moveTo>
                  <a:cubicBezTo>
                    <a:pt x="6543" y="9565"/>
                    <a:pt x="6472" y="9016"/>
                    <a:pt x="6776" y="8784"/>
                  </a:cubicBezTo>
                  <a:cubicBezTo>
                    <a:pt x="7080" y="8552"/>
                    <a:pt x="8022" y="8729"/>
                    <a:pt x="8368" y="8608"/>
                  </a:cubicBezTo>
                  <a:cubicBezTo>
                    <a:pt x="8715" y="8487"/>
                    <a:pt x="8768" y="8408"/>
                    <a:pt x="8855" y="8060"/>
                  </a:cubicBezTo>
                  <a:cubicBezTo>
                    <a:pt x="8942" y="7712"/>
                    <a:pt x="8889" y="6957"/>
                    <a:pt x="8889" y="6522"/>
                  </a:cubicBezTo>
                  <a:lnTo>
                    <a:pt x="9630" y="6304"/>
                  </a:lnTo>
                  <a:cubicBezTo>
                    <a:pt x="9877" y="6196"/>
                    <a:pt x="10000" y="5978"/>
                    <a:pt x="10000" y="5761"/>
                  </a:cubicBezTo>
                  <a:lnTo>
                    <a:pt x="9136" y="3913"/>
                  </a:lnTo>
                  <a:cubicBezTo>
                    <a:pt x="9012" y="1739"/>
                    <a:pt x="7037" y="0"/>
                    <a:pt x="4568" y="0"/>
                  </a:cubicBezTo>
                  <a:cubicBezTo>
                    <a:pt x="2099" y="0"/>
                    <a:pt x="0" y="1848"/>
                    <a:pt x="0" y="4022"/>
                  </a:cubicBezTo>
                  <a:cubicBezTo>
                    <a:pt x="0" y="5326"/>
                    <a:pt x="741" y="6413"/>
                    <a:pt x="1728" y="7174"/>
                  </a:cubicBezTo>
                  <a:cubicBezTo>
                    <a:pt x="1728" y="10000"/>
                    <a:pt x="1743" y="10013"/>
                    <a:pt x="1743" y="10013"/>
                  </a:cubicBezTo>
                </a:path>
              </a:pathLst>
            </a:custGeom>
            <a:noFill/>
            <a:ln w="1905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907"/>
            </a:p>
          </p:txBody>
        </p:sp>
        <p:sp>
          <p:nvSpPr>
            <p:cNvPr id="24" name="Text Box 112">
              <a:extLst>
                <a:ext uri="{FF2B5EF4-FFF2-40B4-BE49-F238E27FC236}">
                  <a16:creationId xmlns:a16="http://schemas.microsoft.com/office/drawing/2014/main" id="{6020BF25-1087-8709-5827-14B08FFAB5C1}"/>
                </a:ext>
              </a:extLst>
            </p:cNvPr>
            <p:cNvSpPr txBox="1">
              <a:spLocks noChangeArrowheads="1"/>
            </p:cNvSpPr>
            <p:nvPr/>
          </p:nvSpPr>
          <p:spPr bwMode="auto">
            <a:xfrm>
              <a:off x="2681665" y="1430405"/>
              <a:ext cx="931515" cy="338554"/>
            </a:xfrm>
            <a:prstGeom prst="rect">
              <a:avLst/>
            </a:prstGeom>
            <a:noFill/>
            <a:ln w="9525">
              <a:noFill/>
              <a:miter lim="800000"/>
              <a:headEnd/>
              <a:tailEnd/>
            </a:ln>
          </p:spPr>
          <p:txBody>
            <a:bodyPr wrap="square" lIns="35999" tIns="0" rIns="35999" bIns="0">
              <a:spAutoFit/>
            </a:bodyPr>
            <a:lstStyle/>
            <a:p>
              <a:pPr algn="ctr" defTabSz="685664" fontAlgn="base">
                <a:spcAft>
                  <a:spcPts val="1200"/>
                </a:spcAft>
                <a:defRPr/>
              </a:pPr>
              <a:r>
                <a:rPr lang="en-US" sz="1100" dirty="0">
                  <a:solidFill>
                    <a:schemeClr val="bg1"/>
                  </a:solidFill>
                  <a:ea typeface="Nokia Pure Text" panose="020B0504040602060303" pitchFamily="34" charset="0"/>
                  <a:cs typeface="Nokia Pure Text" panose="020B0504040602060303" pitchFamily="34" charset="0"/>
                </a:rPr>
                <a:t>Service Automation</a:t>
              </a:r>
            </a:p>
          </p:txBody>
        </p:sp>
        <p:pic>
          <p:nvPicPr>
            <p:cNvPr id="25" name="Graphic 24">
              <a:extLst>
                <a:ext uri="{FF2B5EF4-FFF2-40B4-BE49-F238E27FC236}">
                  <a16:creationId xmlns:a16="http://schemas.microsoft.com/office/drawing/2014/main" id="{4EA48429-1FD5-A294-17DE-92DE44C5AEC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64698" y="1953608"/>
              <a:ext cx="431098" cy="431097"/>
            </a:xfrm>
            <a:prstGeom prst="rect">
              <a:avLst/>
            </a:prstGeom>
          </p:spPr>
        </p:pic>
        <p:sp>
          <p:nvSpPr>
            <p:cNvPr id="26" name="Text Box 112">
              <a:extLst>
                <a:ext uri="{FF2B5EF4-FFF2-40B4-BE49-F238E27FC236}">
                  <a16:creationId xmlns:a16="http://schemas.microsoft.com/office/drawing/2014/main" id="{2ECAAD80-71AE-1A0E-CEAF-C062809855ED}"/>
                </a:ext>
              </a:extLst>
            </p:cNvPr>
            <p:cNvSpPr txBox="1">
              <a:spLocks noChangeArrowheads="1"/>
            </p:cNvSpPr>
            <p:nvPr/>
          </p:nvSpPr>
          <p:spPr bwMode="auto">
            <a:xfrm>
              <a:off x="6446027" y="1436089"/>
              <a:ext cx="887159" cy="338554"/>
            </a:xfrm>
            <a:prstGeom prst="rect">
              <a:avLst/>
            </a:prstGeom>
            <a:noFill/>
            <a:ln w="9525">
              <a:noFill/>
              <a:miter lim="800000"/>
              <a:headEnd/>
              <a:tailEnd/>
            </a:ln>
          </p:spPr>
          <p:txBody>
            <a:bodyPr wrap="square" lIns="35999" tIns="0" rIns="35999" bIns="0">
              <a:spAutoFit/>
            </a:bodyPr>
            <a:lstStyle>
              <a:defPPr>
                <a:defRPr lang="en-US"/>
              </a:defPPr>
              <a:lvl1pPr algn="ctr" defTabSz="685698" fontAlgn="base">
                <a:spcAft>
                  <a:spcPts val="1200"/>
                </a:spcAft>
                <a:defRPr sz="1000">
                  <a:solidFill>
                    <a:schemeClr val="bg1"/>
                  </a:solidFill>
                  <a:latin typeface="Nokia Pure Text" panose="020B0504040602060303" pitchFamily="34" charset="0"/>
                  <a:ea typeface="Nokia Pure Text" panose="020B0504040602060303" pitchFamily="34" charset="0"/>
                  <a:cs typeface="Nokia Pure Text" panose="020B0504040602060303" pitchFamily="34" charset="0"/>
                </a:defRPr>
              </a:lvl1pPr>
            </a:lstStyle>
            <a:p>
              <a:r>
                <a:rPr lang="en-US" sz="1100" dirty="0">
                  <a:latin typeface="+mn-lt"/>
                </a:rPr>
                <a:t>Route Intelligence</a:t>
              </a:r>
            </a:p>
          </p:txBody>
        </p:sp>
        <p:sp>
          <p:nvSpPr>
            <p:cNvPr id="27" name="Text Box 112">
              <a:extLst>
                <a:ext uri="{FF2B5EF4-FFF2-40B4-BE49-F238E27FC236}">
                  <a16:creationId xmlns:a16="http://schemas.microsoft.com/office/drawing/2014/main" id="{82084C76-402E-516F-A257-0FC03EC0757B}"/>
                </a:ext>
              </a:extLst>
            </p:cNvPr>
            <p:cNvSpPr txBox="1">
              <a:spLocks noChangeArrowheads="1"/>
            </p:cNvSpPr>
            <p:nvPr/>
          </p:nvSpPr>
          <p:spPr bwMode="auto">
            <a:xfrm>
              <a:off x="1024607" y="3227444"/>
              <a:ext cx="840844" cy="338554"/>
            </a:xfrm>
            <a:prstGeom prst="rect">
              <a:avLst/>
            </a:prstGeom>
            <a:noFill/>
            <a:ln w="9525">
              <a:noFill/>
              <a:miter lim="800000"/>
              <a:headEnd/>
              <a:tailEnd/>
            </a:ln>
          </p:spPr>
          <p:txBody>
            <a:bodyPr wrap="square" lIns="35999" tIns="0" rIns="35999" bIns="0">
              <a:spAutoFit/>
            </a:bodyPr>
            <a:lstStyle/>
            <a:p>
              <a:pPr algn="ctr" defTabSz="685664" fontAlgn="base">
                <a:defRPr/>
              </a:pPr>
              <a:r>
                <a:rPr lang="en-US" sz="1100" dirty="0">
                  <a:solidFill>
                    <a:schemeClr val="bg1"/>
                  </a:solidFill>
                  <a:ea typeface="Nokia Pure Text" panose="020B0504040602060303" pitchFamily="34" charset="0"/>
                  <a:cs typeface="Nokia Pure Text" panose="020B0504040602060303" pitchFamily="34" charset="0"/>
                </a:rPr>
                <a:t>IP &amp; optical</a:t>
              </a:r>
            </a:p>
            <a:p>
              <a:pPr algn="ctr" defTabSz="685664" fontAlgn="base">
                <a:defRPr/>
              </a:pPr>
              <a:r>
                <a:rPr lang="en-US" sz="1100" dirty="0">
                  <a:solidFill>
                    <a:schemeClr val="bg1"/>
                  </a:solidFill>
                  <a:ea typeface="Nokia Pure Text" panose="020B0504040602060303" pitchFamily="34" charset="0"/>
                  <a:cs typeface="Nokia Pure Text" panose="020B0504040602060303" pitchFamily="34" charset="0"/>
                </a:rPr>
                <a:t>teams</a:t>
              </a:r>
              <a:endParaRPr lang="en-US" sz="1600" dirty="0">
                <a:solidFill>
                  <a:schemeClr val="bg1"/>
                </a:solidFill>
                <a:ea typeface="Nokia Pure Text" panose="020B0504040602060303" pitchFamily="34" charset="0"/>
                <a:cs typeface="Nokia Pure Text" panose="020B0504040602060303" pitchFamily="34" charset="0"/>
              </a:endParaRPr>
            </a:p>
          </p:txBody>
        </p:sp>
        <p:pic>
          <p:nvPicPr>
            <p:cNvPr id="28" name="Graphic 27" descr="Closed book outline">
              <a:extLst>
                <a:ext uri="{FF2B5EF4-FFF2-40B4-BE49-F238E27FC236}">
                  <a16:creationId xmlns:a16="http://schemas.microsoft.com/office/drawing/2014/main" id="{7599BF78-392F-65AB-4CDD-425C9F14135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915749" y="3456152"/>
              <a:ext cx="428422" cy="428421"/>
            </a:xfrm>
            <a:prstGeom prst="rect">
              <a:avLst/>
            </a:prstGeom>
          </p:spPr>
        </p:pic>
        <p:grpSp>
          <p:nvGrpSpPr>
            <p:cNvPr id="29" name="Group 28">
              <a:extLst>
                <a:ext uri="{FF2B5EF4-FFF2-40B4-BE49-F238E27FC236}">
                  <a16:creationId xmlns:a16="http://schemas.microsoft.com/office/drawing/2014/main" id="{898D471E-C0B8-002F-9619-5BDE9F0DB139}"/>
                </a:ext>
              </a:extLst>
            </p:cNvPr>
            <p:cNvGrpSpPr/>
            <p:nvPr/>
          </p:nvGrpSpPr>
          <p:grpSpPr>
            <a:xfrm>
              <a:off x="4381457" y="3152328"/>
              <a:ext cx="1389663" cy="1008583"/>
              <a:chOff x="3899744" y="3061982"/>
              <a:chExt cx="1389690" cy="1008602"/>
            </a:xfrm>
          </p:grpSpPr>
          <p:sp>
            <p:nvSpPr>
              <p:cNvPr id="41" name="Rectangle 40">
                <a:extLst>
                  <a:ext uri="{FF2B5EF4-FFF2-40B4-BE49-F238E27FC236}">
                    <a16:creationId xmlns:a16="http://schemas.microsoft.com/office/drawing/2014/main" id="{4E360CB8-A224-97CC-B13E-010DC6DF6424}"/>
                  </a:ext>
                </a:extLst>
              </p:cNvPr>
              <p:cNvSpPr/>
              <p:nvPr/>
            </p:nvSpPr>
            <p:spPr>
              <a:xfrm>
                <a:off x="3900418" y="3294711"/>
                <a:ext cx="1389016" cy="5926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1999" tIns="71999" rIns="71999" bIns="71999" numCol="1" spcCol="0" rtlCol="0" fromWordArt="0" anchor="ctr" anchorCtr="0" forceAA="0" compatLnSpc="1">
                <a:prstTxWarp prst="textNoShape">
                  <a:avLst/>
                </a:prstTxWarp>
                <a:noAutofit/>
              </a:bodyPr>
              <a:lstStyle/>
              <a:p>
                <a:pPr algn="ctr" defTabSz="685664" fontAlgn="base">
                  <a:defRPr/>
                </a:pPr>
                <a:endParaRPr lang="en-US" sz="1200" dirty="0">
                  <a:solidFill>
                    <a:schemeClr val="tx2">
                      <a:alpha val="63000"/>
                    </a:schemeClr>
                  </a:solidFill>
                  <a:ea typeface="Nokia Pure Text" panose="020B0504040602060303" pitchFamily="34" charset="0"/>
                  <a:cs typeface="Nokia Pure Text" panose="020B0504040602060303" pitchFamily="34" charset="0"/>
                </a:endParaRPr>
              </a:p>
              <a:p>
                <a:pPr algn="ctr" defTabSz="685664" fontAlgn="base">
                  <a:defRPr/>
                </a:pPr>
                <a:r>
                  <a:rPr lang="en-US" sz="900" dirty="0">
                    <a:solidFill>
                      <a:schemeClr val="tx1">
                        <a:alpha val="63000"/>
                      </a:schemeClr>
                    </a:solidFill>
                    <a:ea typeface="Nokia Pure Text" panose="020B0504040602060303" pitchFamily="34" charset="0"/>
                    <a:cs typeface="Nokia Pure Text" panose="020B0504040602060303" pitchFamily="34" charset="0"/>
                  </a:rPr>
                  <a:t>Route feasibility</a:t>
                </a:r>
              </a:p>
              <a:p>
                <a:pPr algn="ctr" defTabSz="685664" fontAlgn="base">
                  <a:defRPr/>
                </a:pPr>
                <a:r>
                  <a:rPr lang="en-US" sz="900" dirty="0">
                    <a:solidFill>
                      <a:schemeClr val="tx1">
                        <a:alpha val="63000"/>
                      </a:schemeClr>
                    </a:solidFill>
                    <a:ea typeface="Nokia Pure Text" panose="020B0504040602060303" pitchFamily="34" charset="0"/>
                    <a:cs typeface="Nokia Pure Text" panose="020B0504040602060303" pitchFamily="34" charset="0"/>
                  </a:rPr>
                  <a:t>Power mgmt.</a:t>
                </a:r>
              </a:p>
              <a:p>
                <a:pPr algn="ctr" defTabSz="685664" fontAlgn="base">
                  <a:defRPr/>
                </a:pPr>
                <a:r>
                  <a:rPr lang="en-US" sz="900" dirty="0">
                    <a:solidFill>
                      <a:schemeClr val="tx1">
                        <a:alpha val="63000"/>
                      </a:schemeClr>
                    </a:solidFill>
                    <a:ea typeface="Nokia Pure Text" panose="020B0504040602060303" pitchFamily="34" charset="0"/>
                    <a:cs typeface="Nokia Pure Text" panose="020B0504040602060303" pitchFamily="34" charset="0"/>
                  </a:rPr>
                  <a:t>Latency</a:t>
                </a:r>
              </a:p>
              <a:p>
                <a:pPr algn="ctr" defTabSz="685664" fontAlgn="base">
                  <a:defRPr/>
                </a:pPr>
                <a:r>
                  <a:rPr lang="en-US" sz="900" dirty="0">
                    <a:solidFill>
                      <a:schemeClr val="tx1">
                        <a:alpha val="63000"/>
                      </a:schemeClr>
                    </a:solidFill>
                    <a:ea typeface="Nokia Pure Text" panose="020B0504040602060303" pitchFamily="34" charset="0"/>
                    <a:cs typeface="Nokia Pure Text" panose="020B0504040602060303" pitchFamily="34" charset="0"/>
                  </a:rPr>
                  <a:t>Shared Risk</a:t>
                </a:r>
              </a:p>
              <a:p>
                <a:pPr algn="ctr" defTabSz="685664" fontAlgn="base">
                  <a:defRPr/>
                </a:pPr>
                <a:endParaRPr lang="en-US" sz="1200" dirty="0">
                  <a:solidFill>
                    <a:schemeClr val="tx2"/>
                  </a:solidFill>
                </a:endParaRPr>
              </a:p>
            </p:txBody>
          </p:sp>
          <p:sp>
            <p:nvSpPr>
              <p:cNvPr id="42" name="Isosceles Triangle 82">
                <a:extLst>
                  <a:ext uri="{FF2B5EF4-FFF2-40B4-BE49-F238E27FC236}">
                    <a16:creationId xmlns:a16="http://schemas.microsoft.com/office/drawing/2014/main" id="{18ABD99F-6FF8-B675-7E12-D9EF993BB3C8}"/>
                  </a:ext>
                </a:extLst>
              </p:cNvPr>
              <p:cNvSpPr/>
              <p:nvPr/>
            </p:nvSpPr>
            <p:spPr>
              <a:xfrm flipV="1">
                <a:off x="4447304" y="3879817"/>
                <a:ext cx="221290" cy="19076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1999" tIns="71999" rIns="71999" bIns="71999" numCol="1" spcCol="0" rtlCol="0" fromWordArt="0" anchor="t" anchorCtr="0" forceAA="0" compatLnSpc="1">
                <a:prstTxWarp prst="textNoShape">
                  <a:avLst/>
                </a:prstTxWarp>
                <a:noAutofit/>
              </a:bodyPr>
              <a:lstStyle/>
              <a:p>
                <a:pPr>
                  <a:spcAft>
                    <a:spcPts val="300"/>
                  </a:spcAft>
                  <a:buSzPct val="100000"/>
                </a:pPr>
                <a:endParaRPr lang="en-US" sz="1200">
                  <a:solidFill>
                    <a:schemeClr val="tx2"/>
                  </a:solidFill>
                </a:endParaRPr>
              </a:p>
            </p:txBody>
          </p:sp>
          <p:sp>
            <p:nvSpPr>
              <p:cNvPr id="43" name="Rectangle 42">
                <a:extLst>
                  <a:ext uri="{FF2B5EF4-FFF2-40B4-BE49-F238E27FC236}">
                    <a16:creationId xmlns:a16="http://schemas.microsoft.com/office/drawing/2014/main" id="{F7362450-5F62-5B2F-7C24-218F289E6ADD}"/>
                  </a:ext>
                </a:extLst>
              </p:cNvPr>
              <p:cNvSpPr/>
              <p:nvPr/>
            </p:nvSpPr>
            <p:spPr>
              <a:xfrm>
                <a:off x="3899744" y="3061982"/>
                <a:ext cx="1389017" cy="2186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1999" tIns="71999" rIns="71999" bIns="71999" numCol="1" spcCol="0" rtlCol="0" fromWordArt="0" anchor="ctr" anchorCtr="0" forceAA="0" compatLnSpc="1">
                <a:prstTxWarp prst="textNoShape">
                  <a:avLst/>
                </a:prstTxWarp>
                <a:noAutofit/>
              </a:bodyPr>
              <a:lstStyle/>
              <a:p>
                <a:pPr algn="ctr" defTabSz="685664" fontAlgn="base">
                  <a:spcAft>
                    <a:spcPts val="300"/>
                  </a:spcAft>
                  <a:defRPr/>
                </a:pPr>
                <a:r>
                  <a:rPr lang="en-US" sz="1400" dirty="0">
                    <a:solidFill>
                      <a:schemeClr val="bg1">
                        <a:alpha val="63000"/>
                      </a:schemeClr>
                    </a:solidFill>
                    <a:ea typeface="Nokia Pure Text" panose="020B0504040602060303" pitchFamily="34" charset="0"/>
                    <a:cs typeface="Nokia Pure Text" panose="020B0504040602060303" pitchFamily="34" charset="0"/>
                  </a:rPr>
                  <a:t>Optical Layer</a:t>
                </a:r>
              </a:p>
            </p:txBody>
          </p:sp>
        </p:grpSp>
        <p:cxnSp>
          <p:nvCxnSpPr>
            <p:cNvPr id="30" name="Straight Connector 29">
              <a:extLst>
                <a:ext uri="{FF2B5EF4-FFF2-40B4-BE49-F238E27FC236}">
                  <a16:creationId xmlns:a16="http://schemas.microsoft.com/office/drawing/2014/main" id="{25E391D0-BECC-07F4-69CB-DBDBABA7EAA9}"/>
                </a:ext>
              </a:extLst>
            </p:cNvPr>
            <p:cNvCxnSpPr>
              <a:cxnSpLocks/>
            </p:cNvCxnSpPr>
            <p:nvPr/>
          </p:nvCxnSpPr>
          <p:spPr>
            <a:xfrm flipV="1">
              <a:off x="5048908" y="2172880"/>
              <a:ext cx="0" cy="252550"/>
            </a:xfrm>
            <a:prstGeom prst="line">
              <a:avLst/>
            </a:prstGeom>
            <a:ln w="19050">
              <a:solidFill>
                <a:schemeClr val="bg1"/>
              </a:solidFill>
              <a:prstDash val="sysDot"/>
              <a:tailEnd type="arrow"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BCC2A76-538C-B3F8-C071-1467BDB814EC}"/>
                </a:ext>
              </a:extLst>
            </p:cNvPr>
            <p:cNvCxnSpPr>
              <a:cxnSpLocks/>
            </p:cNvCxnSpPr>
            <p:nvPr/>
          </p:nvCxnSpPr>
          <p:spPr>
            <a:xfrm flipH="1">
              <a:off x="3725209" y="1685733"/>
              <a:ext cx="907733" cy="0"/>
            </a:xfrm>
            <a:prstGeom prst="line">
              <a:avLst/>
            </a:prstGeom>
            <a:ln w="19050">
              <a:solidFill>
                <a:schemeClr val="bg1"/>
              </a:solidFill>
              <a:prstDash val="sysDot"/>
              <a:tailEnd type="arrow"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805CAA4-8905-3AC5-7F83-8D39FD798C42}"/>
                </a:ext>
              </a:extLst>
            </p:cNvPr>
            <p:cNvCxnSpPr>
              <a:cxnSpLocks/>
            </p:cNvCxnSpPr>
            <p:nvPr/>
          </p:nvCxnSpPr>
          <p:spPr>
            <a:xfrm>
              <a:off x="5510119" y="1685733"/>
              <a:ext cx="907733" cy="0"/>
            </a:xfrm>
            <a:prstGeom prst="line">
              <a:avLst/>
            </a:prstGeom>
            <a:ln w="19050">
              <a:solidFill>
                <a:schemeClr val="bg1"/>
              </a:solidFill>
              <a:prstDash val="sysDot"/>
              <a:tailEnd type="arrow" w="lg" len="med"/>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716A8357-2807-78AC-EC62-79EDCA967D37}"/>
                </a:ext>
              </a:extLst>
            </p:cNvPr>
            <p:cNvGrpSpPr/>
            <p:nvPr/>
          </p:nvGrpSpPr>
          <p:grpSpPr>
            <a:xfrm>
              <a:off x="4557409" y="1430404"/>
              <a:ext cx="964552" cy="742476"/>
              <a:chOff x="624647" y="2559588"/>
              <a:chExt cx="672970" cy="558664"/>
            </a:xfrm>
            <a:solidFill>
              <a:schemeClr val="bg1"/>
            </a:solidFill>
          </p:grpSpPr>
          <p:sp>
            <p:nvSpPr>
              <p:cNvPr id="39" name="Arrow: Curved Down 79">
                <a:extLst>
                  <a:ext uri="{FF2B5EF4-FFF2-40B4-BE49-F238E27FC236}">
                    <a16:creationId xmlns:a16="http://schemas.microsoft.com/office/drawing/2014/main" id="{16F1B3F4-EC58-4637-F07A-1EC8427BD455}"/>
                  </a:ext>
                </a:extLst>
              </p:cNvPr>
              <p:cNvSpPr/>
              <p:nvPr/>
            </p:nvSpPr>
            <p:spPr>
              <a:xfrm>
                <a:off x="650145" y="2559588"/>
                <a:ext cx="647472" cy="273115"/>
              </a:xfrm>
              <a:prstGeom prst="curvedDownArrow">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1999" tIns="71999" rIns="71999" bIns="71999" numCol="1" spcCol="0" rtlCol="0" fromWordArt="0" anchor="t" anchorCtr="0" forceAA="0" compatLnSpc="1">
                <a:prstTxWarp prst="textNoShape">
                  <a:avLst/>
                </a:prstTxWarp>
                <a:noAutofit/>
              </a:bodyPr>
              <a:lstStyle/>
              <a:p>
                <a:pPr marL="176204" indent="-176204" defTabSz="457177">
                  <a:defRPr/>
                </a:pPr>
                <a:endParaRPr lang="en-US" sz="900">
                  <a:solidFill>
                    <a:srgbClr val="FFFFFF"/>
                  </a:solidFill>
                </a:endParaRPr>
              </a:p>
            </p:txBody>
          </p:sp>
          <p:sp>
            <p:nvSpPr>
              <p:cNvPr id="40" name="Arrow: Curved Down 80">
                <a:extLst>
                  <a:ext uri="{FF2B5EF4-FFF2-40B4-BE49-F238E27FC236}">
                    <a16:creationId xmlns:a16="http://schemas.microsoft.com/office/drawing/2014/main" id="{0E4EB18C-F837-39B3-F2E3-17F816D50C63}"/>
                  </a:ext>
                </a:extLst>
              </p:cNvPr>
              <p:cNvSpPr/>
              <p:nvPr/>
            </p:nvSpPr>
            <p:spPr>
              <a:xfrm flipH="1" flipV="1">
                <a:off x="624647" y="2845137"/>
                <a:ext cx="647472" cy="273115"/>
              </a:xfrm>
              <a:prstGeom prst="curvedDownArrow">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1999" tIns="71999" rIns="71999" bIns="71999" numCol="1" spcCol="0" rtlCol="0" fromWordArt="0" anchor="t" anchorCtr="0" forceAA="0" compatLnSpc="1">
                <a:prstTxWarp prst="textNoShape">
                  <a:avLst/>
                </a:prstTxWarp>
                <a:noAutofit/>
              </a:bodyPr>
              <a:lstStyle/>
              <a:p>
                <a:pPr marL="176204" indent="-176204" defTabSz="457177">
                  <a:defRPr/>
                </a:pPr>
                <a:endParaRPr lang="en-US" sz="900">
                  <a:solidFill>
                    <a:srgbClr val="FFFFFF"/>
                  </a:solidFill>
                </a:endParaRPr>
              </a:p>
            </p:txBody>
          </p:sp>
        </p:grpSp>
        <p:sp>
          <p:nvSpPr>
            <p:cNvPr id="34" name="Text Box 112">
              <a:extLst>
                <a:ext uri="{FF2B5EF4-FFF2-40B4-BE49-F238E27FC236}">
                  <a16:creationId xmlns:a16="http://schemas.microsoft.com/office/drawing/2014/main" id="{BF5D0927-525A-C8E7-7494-C534BB92D7A9}"/>
                </a:ext>
              </a:extLst>
            </p:cNvPr>
            <p:cNvSpPr txBox="1">
              <a:spLocks noChangeArrowheads="1"/>
            </p:cNvSpPr>
            <p:nvPr/>
          </p:nvSpPr>
          <p:spPr bwMode="auto">
            <a:xfrm>
              <a:off x="3829082" y="1026904"/>
              <a:ext cx="2512473" cy="380478"/>
            </a:xfrm>
            <a:prstGeom prst="rect">
              <a:avLst/>
            </a:prstGeom>
            <a:noFill/>
            <a:ln w="9525">
              <a:noFill/>
              <a:miter lim="800000"/>
              <a:headEnd/>
              <a:tailEnd/>
            </a:ln>
          </p:spPr>
          <p:txBody>
            <a:bodyPr wrap="none" lIns="35999" tIns="35999" rIns="35999" bIns="35999">
              <a:spAutoFit/>
            </a:bodyPr>
            <a:lstStyle/>
            <a:p>
              <a:pPr algn="ctr" defTabSz="685664" fontAlgn="base">
                <a:defRPr/>
              </a:pPr>
              <a:endParaRPr lang="en-US" sz="1000" dirty="0">
                <a:solidFill>
                  <a:schemeClr val="bg1"/>
                </a:solidFill>
                <a:ea typeface="Nokia Pure Text" panose="020B0504040602060303" pitchFamily="34" charset="0"/>
                <a:cs typeface="Nokia Pure Text" panose="020B0504040602060303" pitchFamily="34" charset="0"/>
              </a:endParaRPr>
            </a:p>
            <a:p>
              <a:pPr algn="ctr" defTabSz="685664" fontAlgn="base">
                <a:defRPr/>
              </a:pPr>
              <a:r>
                <a:rPr lang="en-US" sz="1000" dirty="0">
                  <a:solidFill>
                    <a:schemeClr val="bg1"/>
                  </a:solidFill>
                  <a:ea typeface="Nokia Pure Text" panose="020B0504040602060303" pitchFamily="34" charset="0"/>
                  <a:cs typeface="Nokia Pure Text" panose="020B0504040602060303" pitchFamily="34" charset="0"/>
                </a:rPr>
                <a:t>TX power control &amp;  Flex-grid channel plan</a:t>
              </a:r>
              <a:endParaRPr lang="en-US" sz="1200" dirty="0">
                <a:solidFill>
                  <a:schemeClr val="bg1"/>
                </a:solidFill>
                <a:ea typeface="Nokia Pure Text" panose="020B0504040602060303" pitchFamily="34" charset="0"/>
                <a:cs typeface="Nokia Pure Text" panose="020B0504040602060303" pitchFamily="34" charset="0"/>
              </a:endParaRPr>
            </a:p>
          </p:txBody>
        </p:sp>
        <p:sp>
          <p:nvSpPr>
            <p:cNvPr id="35" name="Text Box 112">
              <a:extLst>
                <a:ext uri="{FF2B5EF4-FFF2-40B4-BE49-F238E27FC236}">
                  <a16:creationId xmlns:a16="http://schemas.microsoft.com/office/drawing/2014/main" id="{CCC5DD07-5ECB-547F-D382-0AC23276BB29}"/>
                </a:ext>
              </a:extLst>
            </p:cNvPr>
            <p:cNvSpPr txBox="1">
              <a:spLocks noChangeArrowheads="1"/>
            </p:cNvSpPr>
            <p:nvPr/>
          </p:nvSpPr>
          <p:spPr bwMode="auto">
            <a:xfrm>
              <a:off x="3912294" y="2418512"/>
              <a:ext cx="410935" cy="241978"/>
            </a:xfrm>
            <a:prstGeom prst="rect">
              <a:avLst/>
            </a:prstGeom>
            <a:noFill/>
            <a:ln w="9525">
              <a:noFill/>
              <a:miter lim="800000"/>
              <a:headEnd/>
              <a:tailEnd/>
            </a:ln>
          </p:spPr>
          <p:txBody>
            <a:bodyPr wrap="none" lIns="35999" tIns="35999" rIns="35999" bIns="35999">
              <a:spAutoFit/>
            </a:bodyPr>
            <a:lstStyle/>
            <a:p>
              <a:pPr algn="ctr" defTabSz="685664" fontAlgn="base">
                <a:spcAft>
                  <a:spcPts val="1200"/>
                </a:spcAft>
                <a:defRPr/>
              </a:pPr>
              <a:r>
                <a:rPr lang="en-US" sz="1100" dirty="0">
                  <a:solidFill>
                    <a:schemeClr val="bg1"/>
                  </a:solidFill>
                  <a:ea typeface="Nokia Pure Text" panose="020B0504040602060303" pitchFamily="34" charset="0"/>
                  <a:cs typeface="Nokia Pure Text" panose="020B0504040602060303" pitchFamily="34" charset="0"/>
                </a:rPr>
                <a:t>T-API</a:t>
              </a:r>
            </a:p>
          </p:txBody>
        </p:sp>
        <p:pic>
          <p:nvPicPr>
            <p:cNvPr id="36" name="Picture 35" descr="A picture containing graphical user interface&#10;&#10;Description automatically generated">
              <a:extLst>
                <a:ext uri="{FF2B5EF4-FFF2-40B4-BE49-F238E27FC236}">
                  <a16:creationId xmlns:a16="http://schemas.microsoft.com/office/drawing/2014/main" id="{C0E3D468-A3E9-8972-6D69-A4B2C6261F1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72761" y="3368052"/>
              <a:ext cx="597311" cy="398454"/>
            </a:xfrm>
            <a:prstGeom prst="rect">
              <a:avLst/>
            </a:prstGeom>
          </p:spPr>
        </p:pic>
        <p:sp>
          <p:nvSpPr>
            <p:cNvPr id="37" name="Text Box 112">
              <a:extLst>
                <a:ext uri="{FF2B5EF4-FFF2-40B4-BE49-F238E27FC236}">
                  <a16:creationId xmlns:a16="http://schemas.microsoft.com/office/drawing/2014/main" id="{FFEF9684-5AED-2B61-8B6A-634D761C65CB}"/>
                </a:ext>
              </a:extLst>
            </p:cNvPr>
            <p:cNvSpPr txBox="1">
              <a:spLocks noChangeArrowheads="1"/>
            </p:cNvSpPr>
            <p:nvPr/>
          </p:nvSpPr>
          <p:spPr bwMode="auto">
            <a:xfrm>
              <a:off x="4806931" y="1545947"/>
              <a:ext cx="465437" cy="534366"/>
            </a:xfrm>
            <a:prstGeom prst="rect">
              <a:avLst/>
            </a:prstGeom>
            <a:noFill/>
            <a:ln w="9525">
              <a:noFill/>
              <a:miter lim="800000"/>
              <a:headEnd/>
              <a:tailEnd/>
            </a:ln>
          </p:spPr>
          <p:txBody>
            <a:bodyPr wrap="none" lIns="35999" tIns="35999" rIns="35999" bIns="35999">
              <a:spAutoFit/>
            </a:bodyPr>
            <a:lstStyle/>
            <a:p>
              <a:pPr algn="ctr" defTabSz="685664" fontAlgn="base">
                <a:defRPr/>
              </a:pPr>
              <a:r>
                <a:rPr lang="en-US" sz="1000" dirty="0">
                  <a:solidFill>
                    <a:schemeClr val="bg1"/>
                  </a:solidFill>
                  <a:ea typeface="Nokia Pure Text" panose="020B0504040602060303" pitchFamily="34" charset="0"/>
                  <a:cs typeface="Nokia Pure Text" panose="020B0504040602060303" pitchFamily="34" charset="0"/>
                </a:rPr>
                <a:t>Closed</a:t>
              </a:r>
            </a:p>
            <a:p>
              <a:pPr algn="ctr" defTabSz="685664" fontAlgn="base">
                <a:defRPr/>
              </a:pPr>
              <a:r>
                <a:rPr lang="en-US" sz="1000" dirty="0">
                  <a:solidFill>
                    <a:schemeClr val="bg1"/>
                  </a:solidFill>
                  <a:ea typeface="Nokia Pure Text" panose="020B0504040602060303" pitchFamily="34" charset="0"/>
                  <a:cs typeface="Nokia Pure Text" panose="020B0504040602060303" pitchFamily="34" charset="0"/>
                </a:rPr>
                <a:t>Loop</a:t>
              </a:r>
            </a:p>
            <a:p>
              <a:pPr algn="ctr" defTabSz="685664" fontAlgn="base">
                <a:defRPr/>
              </a:pPr>
              <a:r>
                <a:rPr lang="en-US" sz="1000" dirty="0">
                  <a:solidFill>
                    <a:schemeClr val="bg1"/>
                  </a:solidFill>
                  <a:ea typeface="Nokia Pure Text" panose="020B0504040602060303" pitchFamily="34" charset="0"/>
                  <a:cs typeface="Nokia Pure Text" panose="020B0504040602060303" pitchFamily="34" charset="0"/>
                </a:rPr>
                <a:t>(OTC)</a:t>
              </a:r>
              <a:endParaRPr lang="en-US" sz="1200" dirty="0">
                <a:solidFill>
                  <a:schemeClr val="bg1"/>
                </a:solidFill>
                <a:ea typeface="Nokia Pure Text" panose="020B0504040602060303" pitchFamily="34" charset="0"/>
                <a:cs typeface="Nokia Pure Text" panose="020B0504040602060303" pitchFamily="34" charset="0"/>
              </a:endParaRPr>
            </a:p>
          </p:txBody>
        </p:sp>
        <p:cxnSp>
          <p:nvCxnSpPr>
            <p:cNvPr id="38" name="Straight Connector 37">
              <a:extLst>
                <a:ext uri="{FF2B5EF4-FFF2-40B4-BE49-F238E27FC236}">
                  <a16:creationId xmlns:a16="http://schemas.microsoft.com/office/drawing/2014/main" id="{829D8FF6-7C9B-2C7B-3A34-B1306EA9E00F}"/>
                </a:ext>
              </a:extLst>
            </p:cNvPr>
            <p:cNvCxnSpPr>
              <a:cxnSpLocks/>
            </p:cNvCxnSpPr>
            <p:nvPr/>
          </p:nvCxnSpPr>
          <p:spPr>
            <a:xfrm flipV="1">
              <a:off x="2717138" y="2992075"/>
              <a:ext cx="0" cy="166930"/>
            </a:xfrm>
            <a:prstGeom prst="line">
              <a:avLst/>
            </a:prstGeom>
            <a:ln w="19050">
              <a:solidFill>
                <a:schemeClr val="bg1"/>
              </a:solidFill>
              <a:prstDash val="sysDot"/>
              <a:tailEnd type="arrow" w="lg" len="med"/>
            </a:ln>
          </p:spPr>
          <p:style>
            <a:lnRef idx="1">
              <a:schemeClr val="accent1"/>
            </a:lnRef>
            <a:fillRef idx="0">
              <a:schemeClr val="accent1"/>
            </a:fillRef>
            <a:effectRef idx="0">
              <a:schemeClr val="accent1"/>
            </a:effectRef>
            <a:fontRef idx="minor">
              <a:schemeClr val="tx1"/>
            </a:fontRef>
          </p:style>
        </p:cxnSp>
        <p:sp>
          <p:nvSpPr>
            <p:cNvPr id="11" name="Text Box 112">
              <a:extLst>
                <a:ext uri="{FF2B5EF4-FFF2-40B4-BE49-F238E27FC236}">
                  <a16:creationId xmlns:a16="http://schemas.microsoft.com/office/drawing/2014/main" id="{8481285C-7DDE-63D8-A6DB-7416A36A35F3}"/>
                </a:ext>
              </a:extLst>
            </p:cNvPr>
            <p:cNvSpPr txBox="1">
              <a:spLocks noChangeArrowheads="1"/>
            </p:cNvSpPr>
            <p:nvPr/>
          </p:nvSpPr>
          <p:spPr bwMode="auto">
            <a:xfrm>
              <a:off x="2733541" y="2631834"/>
              <a:ext cx="840844" cy="184666"/>
            </a:xfrm>
            <a:prstGeom prst="rect">
              <a:avLst/>
            </a:prstGeom>
            <a:noFill/>
            <a:ln w="9525">
              <a:noFill/>
              <a:miter lim="800000"/>
              <a:headEnd/>
              <a:tailEnd/>
            </a:ln>
          </p:spPr>
          <p:txBody>
            <a:bodyPr wrap="square" lIns="35999" tIns="0" rIns="35999" bIns="0" anchor="ctr" anchorCtr="0">
              <a:spAutoFit/>
            </a:bodyPr>
            <a:lstStyle/>
            <a:p>
              <a:pPr algn="ctr" defTabSz="685664" fontAlgn="base">
                <a:defRPr/>
              </a:pPr>
              <a:r>
                <a:rPr lang="en-US" sz="1200" dirty="0">
                  <a:solidFill>
                    <a:schemeClr val="bg1">
                      <a:alpha val="63000"/>
                    </a:schemeClr>
                  </a:solidFill>
                  <a:ea typeface="Nokia Pure Text" panose="020B0504040602060303" pitchFamily="34" charset="0"/>
                  <a:cs typeface="Nokia Pure Text" panose="020B0504040602060303" pitchFamily="34" charset="0"/>
                </a:rPr>
                <a:t>IP Mgmt.</a:t>
              </a:r>
            </a:p>
          </p:txBody>
        </p:sp>
      </p:grpSp>
      <p:sp>
        <p:nvSpPr>
          <p:cNvPr id="5" name="TextBox 4">
            <a:extLst>
              <a:ext uri="{FF2B5EF4-FFF2-40B4-BE49-F238E27FC236}">
                <a16:creationId xmlns:a16="http://schemas.microsoft.com/office/drawing/2014/main" id="{865E1F9F-FD7A-D976-9B63-5EDA23460720}"/>
              </a:ext>
            </a:extLst>
          </p:cNvPr>
          <p:cNvSpPr txBox="1"/>
          <p:nvPr/>
        </p:nvSpPr>
        <p:spPr>
          <a:xfrm>
            <a:off x="6399037" y="3364637"/>
            <a:ext cx="2691661" cy="1015663"/>
          </a:xfrm>
          <a:prstGeom prst="rect">
            <a:avLst/>
          </a:prstGeom>
          <a:noFill/>
          <a:ln>
            <a:noFill/>
          </a:ln>
        </p:spPr>
        <p:txBody>
          <a:bodyPr wrap="square">
            <a:spAutoFit/>
          </a:bodyPr>
          <a:lstStyle/>
          <a:p>
            <a:r>
              <a:rPr lang="en-US" sz="2000" b="1" dirty="0">
                <a:solidFill>
                  <a:schemeClr val="bg1"/>
                </a:solidFill>
              </a:rPr>
              <a:t>Bridging</a:t>
            </a:r>
            <a:r>
              <a:rPr lang="en-US" sz="2000" dirty="0">
                <a:solidFill>
                  <a:schemeClr val="bg1"/>
                </a:solidFill>
              </a:rPr>
              <a:t> the domain silos in a </a:t>
            </a:r>
            <a:r>
              <a:rPr lang="en-US" sz="2000" b="1" dirty="0">
                <a:solidFill>
                  <a:schemeClr val="bg1"/>
                </a:solidFill>
              </a:rPr>
              <a:t>unified</a:t>
            </a:r>
            <a:r>
              <a:rPr lang="en-US" sz="2000" dirty="0">
                <a:solidFill>
                  <a:schemeClr val="bg1"/>
                </a:solidFill>
              </a:rPr>
              <a:t> and </a:t>
            </a:r>
            <a:r>
              <a:rPr lang="en-US" sz="2000" b="1" dirty="0">
                <a:solidFill>
                  <a:schemeClr val="bg1"/>
                </a:solidFill>
              </a:rPr>
              <a:t>coordinated</a:t>
            </a:r>
            <a:r>
              <a:rPr lang="en-US" sz="2000" dirty="0">
                <a:solidFill>
                  <a:schemeClr val="bg1"/>
                </a:solidFill>
              </a:rPr>
              <a:t> way</a:t>
            </a:r>
          </a:p>
        </p:txBody>
      </p:sp>
    </p:spTree>
    <p:extLst>
      <p:ext uri="{BB962C8B-B14F-4D97-AF65-F5344CB8AC3E}">
        <p14:creationId xmlns:p14="http://schemas.microsoft.com/office/powerpoint/2010/main" val="833325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D6AF9D-E7C5-B7E6-3B00-05BA4C1A6490}"/>
            </a:ext>
          </a:extLst>
        </p:cNvPr>
        <p:cNvGrpSpPr/>
        <p:nvPr/>
      </p:nvGrpSpPr>
      <p:grpSpPr>
        <a:xfrm>
          <a:off x="0" y="0"/>
          <a:ext cx="0" cy="0"/>
          <a:chOff x="0" y="0"/>
          <a:chExt cx="0" cy="0"/>
        </a:xfrm>
      </p:grpSpPr>
      <p:sp>
        <p:nvSpPr>
          <p:cNvPr id="364" name="Text Placeholder 1">
            <a:extLst>
              <a:ext uri="{FF2B5EF4-FFF2-40B4-BE49-F238E27FC236}">
                <a16:creationId xmlns:a16="http://schemas.microsoft.com/office/drawing/2014/main" id="{9AF0E032-7836-DF62-AE34-2E10E77F8394}"/>
              </a:ext>
            </a:extLst>
          </p:cNvPr>
          <p:cNvSpPr txBox="1">
            <a:spLocks/>
          </p:cNvSpPr>
          <p:nvPr/>
        </p:nvSpPr>
        <p:spPr>
          <a:xfrm>
            <a:off x="417600" y="395946"/>
            <a:ext cx="8308800" cy="340654"/>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dirty="0">
                <a:solidFill>
                  <a:schemeClr val="bg1"/>
                </a:solidFill>
              </a:rPr>
              <a:t>Automation Use cases</a:t>
            </a:r>
          </a:p>
        </p:txBody>
      </p:sp>
      <p:sp>
        <p:nvSpPr>
          <p:cNvPr id="3" name="Text Placeholder 2">
            <a:extLst>
              <a:ext uri="{FF2B5EF4-FFF2-40B4-BE49-F238E27FC236}">
                <a16:creationId xmlns:a16="http://schemas.microsoft.com/office/drawing/2014/main" id="{B097666E-4587-BA36-12FD-CA6F126C8569}"/>
              </a:ext>
            </a:extLst>
          </p:cNvPr>
          <p:cNvSpPr txBox="1">
            <a:spLocks/>
          </p:cNvSpPr>
          <p:nvPr/>
        </p:nvSpPr>
        <p:spPr>
          <a:xfrm>
            <a:off x="531900" y="758418"/>
            <a:ext cx="8308800" cy="340654"/>
          </a:xfrm>
          <a:prstGeom prst="rect">
            <a:avLst/>
          </a:prstGeom>
        </p:spPr>
        <p:txBody>
          <a:bodyPr lIns="0" tIns="0" rIns="0" bIns="0"/>
          <a:lstStyle>
            <a:lvl1pPr marL="0" indent="0" algn="l" defTabSz="685800" rtl="0" eaLnBrk="1" latinLnBrk="0" hangingPunct="1">
              <a:lnSpc>
                <a:spcPct val="100000"/>
              </a:lnSpc>
              <a:spcBef>
                <a:spcPts val="0"/>
              </a:spcBef>
              <a:buFont typeface="Arial" panose="020B0604020202020204" pitchFamily="34" charset="0"/>
              <a:buNone/>
              <a:defRPr sz="1800" kern="1200" baseline="0">
                <a:solidFill>
                  <a:schemeClr val="bg1"/>
                </a:solidFill>
                <a:latin typeface="Nokia Pure Headline Light" panose="020B03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Correlate and Operate</a:t>
            </a:r>
          </a:p>
        </p:txBody>
      </p:sp>
      <p:sp>
        <p:nvSpPr>
          <p:cNvPr id="2" name="TextBox 4">
            <a:extLst>
              <a:ext uri="{FF2B5EF4-FFF2-40B4-BE49-F238E27FC236}">
                <a16:creationId xmlns:a16="http://schemas.microsoft.com/office/drawing/2014/main" id="{2984862D-2AE0-54A1-2FA8-2384984B795F}"/>
              </a:ext>
            </a:extLst>
          </p:cNvPr>
          <p:cNvSpPr txBox="1"/>
          <p:nvPr/>
        </p:nvSpPr>
        <p:spPr>
          <a:xfrm>
            <a:off x="479625" y="1103585"/>
            <a:ext cx="2551176" cy="3541987"/>
          </a:xfrm>
          <a:prstGeom prst="rect">
            <a:avLst/>
          </a:prstGeom>
          <a:solidFill>
            <a:schemeClr val="tx1">
              <a:lumMod val="90000"/>
              <a:lumOff val="10000"/>
            </a:schemeClr>
          </a:solidFill>
        </p:spPr>
        <p:txBody>
          <a:bodyPr wrap="square" lIns="91440" tIns="0" rIns="91440" bIns="0" rtlCol="0" anchor="t">
            <a:noAutofit/>
          </a:bodyPr>
          <a:lstStyle/>
          <a:p>
            <a:pPr marL="0" marR="0" lvl="0" indent="0" algn="l" defTabSz="914400" rtl="0" eaLnBrk="1" fontAlgn="auto" latinLnBrk="1" hangingPunct="1">
              <a:lnSpc>
                <a:spcPct val="100000"/>
              </a:lnSpc>
              <a:spcBef>
                <a:spcPts val="0"/>
              </a:spcBef>
              <a:spcAft>
                <a:spcPts val="600"/>
              </a:spcAft>
              <a:buClrTx/>
              <a:buSzTx/>
              <a:buFontTx/>
              <a:buNone/>
              <a:tabLst/>
              <a:defRPr/>
            </a:pPr>
            <a:r>
              <a:rPr kumimoji="0" lang="en-US" altLang="ko-KR" sz="6600" b="0" i="0" u="none" strike="noStrike" kern="1200" cap="none" spc="0" normalizeH="0" baseline="0" noProof="0" dirty="0">
                <a:ln>
                  <a:noFill/>
                </a:ln>
                <a:solidFill>
                  <a:srgbClr val="FFFFFF"/>
                </a:solidFill>
                <a:effectLst/>
                <a:uLnTx/>
                <a:uFillTx/>
                <a:latin typeface="Nokia Pure Headline Light" panose="020B0304020202020204" pitchFamily="34" charset="0"/>
                <a:ea typeface="Nokia Pure Text" panose="020B0504040602060303" pitchFamily="34" charset="0"/>
                <a:cs typeface="Nokia Pure Text" panose="020B0504040602060303" pitchFamily="34" charset="0"/>
              </a:rPr>
              <a:t>1</a:t>
            </a:r>
          </a:p>
          <a:p>
            <a:pPr marL="0" marR="0" lvl="0" indent="0" algn="ctr" defTabSz="914400" rtl="0" eaLnBrk="1" fontAlgn="base" latinLnBrk="1" hangingPunct="1">
              <a:lnSpc>
                <a:spcPct val="100000"/>
              </a:lnSpc>
              <a:spcBef>
                <a:spcPct val="0"/>
              </a:spcBef>
              <a:spcAft>
                <a:spcPts val="0"/>
              </a:spcAft>
              <a:buClrTx/>
              <a:buSzTx/>
              <a:buFontTx/>
              <a:buNone/>
              <a:tabLst/>
              <a:defRPr/>
            </a:pPr>
            <a:b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b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Cross-Domain</a:t>
            </a:r>
          </a:p>
          <a:p>
            <a:pPr marL="0" marR="0" lvl="0" indent="0" algn="ctr" defTabSz="914400" rtl="0" eaLnBrk="1" fontAlgn="base" latinLnBrk="1"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 Coordination</a:t>
            </a:r>
            <a:endParaRPr kumimoji="0" lang="en-US" sz="18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a:p>
            <a:pPr marL="0" marR="0" lvl="0" indent="0" algn="l" defTabSz="914400" rtl="0" eaLnBrk="1" fontAlgn="base" latinLnBrk="1" hangingPunct="1">
              <a:lnSpc>
                <a:spcPct val="100000"/>
              </a:lnSpc>
              <a:spcBef>
                <a:spcPct val="0"/>
              </a:spcBef>
              <a:spcAft>
                <a:spcPts val="600"/>
              </a:spcAft>
              <a:buClrTx/>
              <a:buSzTx/>
              <a:buFontTx/>
              <a:buNone/>
              <a:tabLst/>
              <a:defRPr/>
            </a:pPr>
            <a:endParaRPr kumimoji="0" lang="en-US"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0" marR="0" lvl="0" indent="0" algn="ctr" defTabSz="914400" rtl="0" eaLnBrk="1" fontAlgn="base" latinLnBrk="0" hangingPunct="1">
              <a:lnSpc>
                <a:spcPct val="100000"/>
              </a:lnSpc>
              <a:spcBef>
                <a:spcPct val="0"/>
              </a:spcBef>
              <a:spcAft>
                <a:spcPts val="600"/>
              </a:spcAft>
              <a:buClrTx/>
              <a:buSzTx/>
              <a:buFontTx/>
              <a:buNone/>
              <a:tabLst/>
              <a:defRPr/>
            </a:pPr>
            <a:r>
              <a:rPr kumimoji="0" lang="en-CA" sz="1200" b="0" i="0" u="none" strike="noStrike" kern="1200" cap="none" spc="0" normalizeH="0" baseline="0" noProof="0" dirty="0">
                <a:ln>
                  <a:noFill/>
                </a:ln>
                <a:solidFill>
                  <a:srgbClr val="FFFFFF"/>
                </a:solidFill>
                <a:effectLst/>
                <a:uLnTx/>
                <a:uFillTx/>
                <a:latin typeface="Nokia Pure Text Light"/>
                <a:ea typeface="+mn-ea"/>
                <a:cs typeface="+mn-cs"/>
              </a:rPr>
              <a:t>Provide end-to-end visibility through a single pane of glass with cross domain management coordination</a:t>
            </a:r>
            <a:endParaRPr kumimoji="0" lang="en-US" altLang="ko-KR" sz="18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4" name="TextBox 5">
            <a:extLst>
              <a:ext uri="{FF2B5EF4-FFF2-40B4-BE49-F238E27FC236}">
                <a16:creationId xmlns:a16="http://schemas.microsoft.com/office/drawing/2014/main" id="{D36464B0-7DD0-908B-14B1-00A4767C8228}"/>
              </a:ext>
            </a:extLst>
          </p:cNvPr>
          <p:cNvSpPr txBox="1"/>
          <p:nvPr/>
        </p:nvSpPr>
        <p:spPr>
          <a:xfrm>
            <a:off x="3324000" y="1103585"/>
            <a:ext cx="2554566" cy="3541987"/>
          </a:xfrm>
          <a:prstGeom prst="rect">
            <a:avLst/>
          </a:prstGeom>
          <a:solidFill>
            <a:schemeClr val="tx1">
              <a:lumMod val="90000"/>
              <a:lumOff val="10000"/>
            </a:schemeClr>
          </a:solidFill>
        </p:spPr>
        <p:txBody>
          <a:bodyPr wrap="square" lIns="91440" tIns="0" rIns="91440" bIns="0" rtlCol="0" anchor="t">
            <a:noAutofit/>
          </a:bodyPr>
          <a:lstStyle/>
          <a:p>
            <a:pPr marL="0" marR="0" lvl="0" indent="0" algn="l" defTabSz="914400" rtl="0" eaLnBrk="1" fontAlgn="auto" latinLnBrk="1" hangingPunct="1">
              <a:lnSpc>
                <a:spcPct val="100000"/>
              </a:lnSpc>
              <a:spcBef>
                <a:spcPts val="0"/>
              </a:spcBef>
              <a:spcAft>
                <a:spcPts val="600"/>
              </a:spcAft>
              <a:buClrTx/>
              <a:buSzTx/>
              <a:buFontTx/>
              <a:buNone/>
              <a:tabLst/>
              <a:defRPr/>
            </a:pPr>
            <a:r>
              <a:rPr kumimoji="0" lang="en-US" altLang="ko-KR" sz="6600" b="0" i="0" u="none" strike="noStrike" kern="1200" cap="none" spc="0" normalizeH="0" baseline="0" noProof="0" dirty="0">
                <a:ln>
                  <a:noFill/>
                </a:ln>
                <a:solidFill>
                  <a:srgbClr val="FFFFFF"/>
                </a:solidFill>
                <a:effectLst/>
                <a:uLnTx/>
                <a:uFillTx/>
                <a:latin typeface="Nokia Pure Headline Light" panose="020B0304020202020204" pitchFamily="34" charset="0"/>
                <a:ea typeface="Nokia Pure Text" panose="020B0504040602060303" pitchFamily="34" charset="0"/>
                <a:cs typeface="Nokia Pure Text" panose="020B0504040602060303" pitchFamily="34" charset="0"/>
              </a:rPr>
              <a:t>2</a:t>
            </a:r>
          </a:p>
          <a:p>
            <a:pPr marL="0" marR="0" lvl="0" indent="0" algn="ctr" defTabSz="914400" rtl="0" eaLnBrk="1" fontAlgn="base" latinLnBrk="1" hangingPunct="1">
              <a:lnSpc>
                <a:spcPct val="100000"/>
              </a:lnSpc>
              <a:spcBef>
                <a:spcPct val="0"/>
              </a:spcBef>
              <a:spcAft>
                <a:spcPts val="0"/>
              </a:spcAft>
              <a:buClrTx/>
              <a:buSzTx/>
              <a:buFontTx/>
              <a:buNone/>
              <a:tabLst/>
              <a:defRPr/>
            </a:pPr>
            <a:b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b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Coordinated assurance &amp; troubleshooting</a:t>
            </a:r>
          </a:p>
          <a:p>
            <a:pPr marL="0" marR="0" lvl="0" indent="0" algn="ctr" defTabSz="914400" rtl="0" eaLnBrk="1" fontAlgn="base" latinLnBrk="1" hangingPunct="1">
              <a:lnSpc>
                <a:spcPct val="100000"/>
              </a:lnSpc>
              <a:spcBef>
                <a:spcPct val="0"/>
              </a:spcBef>
              <a:spcAft>
                <a:spcPts val="60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 </a:t>
            </a:r>
            <a:r>
              <a:rPr kumimoji="0" lang="en-GB" altLang="ko-KR" sz="1100" b="0" i="0" u="none" strike="noStrike" kern="1200" cap="none" spc="0" normalizeH="0" baseline="0" noProof="0" dirty="0">
                <a:ln>
                  <a:noFill/>
                </a:ln>
                <a:solidFill>
                  <a:srgbClr val="FFFFFF"/>
                </a:solidFill>
                <a:effectLst/>
                <a:uLnTx/>
                <a:uFillTx/>
                <a:latin typeface="Arial" charset="0"/>
                <a:ea typeface="Nokia Pure Text" panose="020B0504040602060303" pitchFamily="34" charset="0"/>
                <a:cs typeface="Nokia Pure Text" panose="020B0504040602060303" pitchFamily="34" charset="0"/>
              </a:rPr>
              <a:t> </a:t>
            </a:r>
          </a:p>
          <a:p>
            <a:pPr marL="0" marR="0" lvl="0" indent="0" algn="ctr" defTabSz="914400" rtl="0" eaLnBrk="1" fontAlgn="base" latinLnBrk="1" hangingPunct="1">
              <a:lnSpc>
                <a:spcPct val="100000"/>
              </a:lnSpc>
              <a:spcBef>
                <a:spcPct val="0"/>
              </a:spcBef>
              <a:spcAft>
                <a:spcPts val="600"/>
              </a:spcAft>
              <a:buClrTx/>
              <a:buSzTx/>
              <a:buFontTx/>
              <a:buNone/>
              <a:tabLst/>
              <a:defRPr/>
            </a:pPr>
            <a:r>
              <a:rPr lang="en-US" altLang="ko-KR" sz="1200" dirty="0">
                <a:solidFill>
                  <a:srgbClr val="FFFFFF"/>
                </a:solidFill>
                <a:latin typeface="Nokia Pure Text Light" panose="020B0304040602060303" pitchFamily="34" charset="0"/>
                <a:ea typeface="Nokia Pure Text Light" panose="020B0304040602060303" pitchFamily="34" charset="0"/>
                <a:cs typeface="Nokia Pure Text Light" panose="020B0304040602060303" pitchFamily="34" charset="0"/>
              </a:rPr>
              <a:t>S</a:t>
            </a:r>
            <a:r>
              <a:rPr kumimoji="0" lang="en-US"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mart alarm correlation allows rapid root cause identification   allowing for fault locus and associated alarms to the optical device</a:t>
            </a:r>
            <a:endParaRPr kumimoji="0" lang="en-GB"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5" name="TextBox 6">
            <a:extLst>
              <a:ext uri="{FF2B5EF4-FFF2-40B4-BE49-F238E27FC236}">
                <a16:creationId xmlns:a16="http://schemas.microsoft.com/office/drawing/2014/main" id="{EBDE958A-AFD0-CA12-8694-FF554C1922B7}"/>
              </a:ext>
            </a:extLst>
          </p:cNvPr>
          <p:cNvSpPr txBox="1"/>
          <p:nvPr/>
        </p:nvSpPr>
        <p:spPr>
          <a:xfrm>
            <a:off x="6171765" y="1103585"/>
            <a:ext cx="2554566" cy="3541987"/>
          </a:xfrm>
          <a:prstGeom prst="rect">
            <a:avLst/>
          </a:prstGeom>
          <a:solidFill>
            <a:schemeClr val="tx1">
              <a:lumMod val="90000"/>
              <a:lumOff val="10000"/>
            </a:schemeClr>
          </a:solidFill>
        </p:spPr>
        <p:txBody>
          <a:bodyPr wrap="square" lIns="91440" tIns="0" rIns="91440" bIns="0" rtlCol="0" anchor="t">
            <a:noAutofit/>
          </a:bodyPr>
          <a:lstStyle/>
          <a:p>
            <a:pPr marL="0" marR="0" lvl="0" indent="0" algn="l" defTabSz="914400" rtl="0" eaLnBrk="1" fontAlgn="auto" latinLnBrk="1" hangingPunct="1">
              <a:lnSpc>
                <a:spcPct val="100000"/>
              </a:lnSpc>
              <a:spcBef>
                <a:spcPts val="0"/>
              </a:spcBef>
              <a:spcAft>
                <a:spcPts val="600"/>
              </a:spcAft>
              <a:buClrTx/>
              <a:buSzTx/>
              <a:buFontTx/>
              <a:buNone/>
              <a:tabLst/>
              <a:defRPr/>
            </a:pPr>
            <a:r>
              <a:rPr kumimoji="0" lang="en-US" altLang="ko-KR" sz="6600" b="0" i="0" u="none" strike="noStrike" kern="1200" cap="none" spc="0" normalizeH="0" baseline="0" noProof="0" dirty="0">
                <a:ln>
                  <a:noFill/>
                </a:ln>
                <a:solidFill>
                  <a:srgbClr val="FFFFFF"/>
                </a:solidFill>
                <a:effectLst/>
                <a:uLnTx/>
                <a:uFillTx/>
                <a:latin typeface="Nokia Pure Headline Light" panose="020B0304020202020204" pitchFamily="34" charset="0"/>
                <a:ea typeface="Nokia Pure Text" panose="020B0504040602060303" pitchFamily="34" charset="0"/>
                <a:cs typeface="Nokia Pure Text" panose="020B0504040602060303" pitchFamily="34" charset="0"/>
              </a:rPr>
              <a:t>3</a:t>
            </a:r>
          </a:p>
          <a:p>
            <a:pPr marL="0" marR="0" lvl="0" indent="0" algn="ctr" defTabSz="914400" rtl="0" eaLnBrk="1" fontAlgn="base" latinLnBrk="1" hangingPunct="1">
              <a:lnSpc>
                <a:spcPct val="100000"/>
              </a:lnSpc>
              <a:spcBef>
                <a:spcPct val="0"/>
              </a:spcBef>
              <a:spcAft>
                <a:spcPts val="0"/>
              </a:spcAft>
              <a:buClrTx/>
              <a:buSzTx/>
              <a:buFontTx/>
              <a:buNone/>
              <a:tabLst/>
              <a:defRPr/>
            </a:pPr>
            <a:b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b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Coordinated Operations</a:t>
            </a:r>
          </a:p>
          <a:p>
            <a:pPr marL="0" marR="0" lvl="0" indent="0" algn="ctr" defTabSz="914400" rtl="0" eaLnBrk="1" fontAlgn="base" latinLnBrk="1"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 Control</a:t>
            </a:r>
          </a:p>
          <a:p>
            <a:pPr marL="0" marR="0" lvl="0" indent="0" algn="l" defTabSz="914400" rtl="0" eaLnBrk="1" fontAlgn="base" latinLnBrk="1" hangingPunct="1">
              <a:lnSpc>
                <a:spcPct val="100000"/>
              </a:lnSpc>
              <a:spcBef>
                <a:spcPct val="0"/>
              </a:spcBef>
              <a:spcAft>
                <a:spcPts val="600"/>
              </a:spcAft>
              <a:buClrTx/>
              <a:buSzTx/>
              <a:buFontTx/>
              <a:buNone/>
              <a:tabLst/>
              <a:defRPr/>
            </a:pPr>
            <a:endParaRPr kumimoji="0" lang="en-US" altLang="ko-KR" sz="12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a:p>
            <a:pPr marL="0" marR="0" lvl="0" indent="0" algn="ctr" defTabSz="914400" rtl="0" eaLnBrk="1" fontAlgn="base" latinLnBrk="1" hangingPunct="1">
              <a:lnSpc>
                <a:spcPct val="100000"/>
              </a:lnSpc>
              <a:spcBef>
                <a:spcPct val="0"/>
              </a:spcBef>
              <a:spcAft>
                <a:spcPts val="600"/>
              </a:spcAft>
              <a:buClrTx/>
              <a:buSzTx/>
              <a:buFontTx/>
              <a:buNone/>
              <a:tabLst/>
              <a:defRPr/>
            </a:pPr>
            <a:r>
              <a:rPr kumimoji="0" lang="en-US"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Move IP traffic away from faulted optical path - Maintenance Operations &amp; Hitless optical reversion.</a:t>
            </a:r>
            <a:endParaRPr kumimoji="0" lang="en-CA"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pic>
        <p:nvPicPr>
          <p:cNvPr id="7" name="Picture 10">
            <a:extLst>
              <a:ext uri="{FF2B5EF4-FFF2-40B4-BE49-F238E27FC236}">
                <a16:creationId xmlns:a16="http://schemas.microsoft.com/office/drawing/2014/main" id="{B57BBBB4-59C4-0F13-0A71-F440E760F51A}"/>
              </a:ext>
            </a:extLst>
          </p:cNvPr>
          <p:cNvPicPr>
            <a:picLocks noChangeAspect="1"/>
          </p:cNvPicPr>
          <p:nvPr/>
        </p:nvPicPr>
        <p:blipFill>
          <a:blip r:embed="rId3"/>
          <a:stretch>
            <a:fillRect/>
          </a:stretch>
        </p:blipFill>
        <p:spPr>
          <a:xfrm>
            <a:off x="1239865" y="1367544"/>
            <a:ext cx="1538387" cy="810699"/>
          </a:xfrm>
          <a:prstGeom prst="rect">
            <a:avLst/>
          </a:prstGeom>
          <a:ln>
            <a:solidFill>
              <a:schemeClr val="tx1"/>
            </a:solidFill>
          </a:ln>
          <a:effectLst>
            <a:glow rad="127000">
              <a:srgbClr val="FFFF00"/>
            </a:glow>
          </a:effectLst>
        </p:spPr>
      </p:pic>
      <p:grpSp>
        <p:nvGrpSpPr>
          <p:cNvPr id="9" name="Group 61">
            <a:extLst>
              <a:ext uri="{FF2B5EF4-FFF2-40B4-BE49-F238E27FC236}">
                <a16:creationId xmlns:a16="http://schemas.microsoft.com/office/drawing/2014/main" id="{3643E854-22E4-62BA-7DF9-80D94FE41148}"/>
              </a:ext>
            </a:extLst>
          </p:cNvPr>
          <p:cNvGrpSpPr/>
          <p:nvPr/>
        </p:nvGrpSpPr>
        <p:grpSpPr>
          <a:xfrm>
            <a:off x="6794231" y="1367544"/>
            <a:ext cx="1736688" cy="793691"/>
            <a:chOff x="6420527" y="1102401"/>
            <a:chExt cx="2309144" cy="1006282"/>
          </a:xfrm>
        </p:grpSpPr>
        <p:grpSp>
          <p:nvGrpSpPr>
            <p:cNvPr id="10" name="Group 62">
              <a:extLst>
                <a:ext uri="{FF2B5EF4-FFF2-40B4-BE49-F238E27FC236}">
                  <a16:creationId xmlns:a16="http://schemas.microsoft.com/office/drawing/2014/main" id="{E65C9A1A-E7B5-83CE-FB60-C00171499717}"/>
                </a:ext>
              </a:extLst>
            </p:cNvPr>
            <p:cNvGrpSpPr/>
            <p:nvPr/>
          </p:nvGrpSpPr>
          <p:grpSpPr>
            <a:xfrm>
              <a:off x="6420527" y="1104812"/>
              <a:ext cx="2309144" cy="1003871"/>
              <a:chOff x="6426341" y="36383"/>
              <a:chExt cx="2309144" cy="1003871"/>
            </a:xfrm>
          </p:grpSpPr>
          <p:pic>
            <p:nvPicPr>
              <p:cNvPr id="18" name="Graphic 65">
                <a:extLst>
                  <a:ext uri="{FF2B5EF4-FFF2-40B4-BE49-F238E27FC236}">
                    <a16:creationId xmlns:a16="http://schemas.microsoft.com/office/drawing/2014/main" id="{3E2136B6-B75A-BEEB-12E7-8ED827431CC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26341" y="36383"/>
                <a:ext cx="294115" cy="294115"/>
              </a:xfrm>
              <a:prstGeom prst="rect">
                <a:avLst/>
              </a:prstGeom>
            </p:spPr>
          </p:pic>
          <p:pic>
            <p:nvPicPr>
              <p:cNvPr id="19" name="Graphic 66">
                <a:extLst>
                  <a:ext uri="{FF2B5EF4-FFF2-40B4-BE49-F238E27FC236}">
                    <a16:creationId xmlns:a16="http://schemas.microsoft.com/office/drawing/2014/main" id="{6F5F11B1-771F-75F7-DEAB-09F6C0BC62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41370" y="36383"/>
                <a:ext cx="294115" cy="294115"/>
              </a:xfrm>
              <a:prstGeom prst="rect">
                <a:avLst/>
              </a:prstGeom>
            </p:spPr>
          </p:pic>
          <p:cxnSp>
            <p:nvCxnSpPr>
              <p:cNvPr id="21" name="Straight Connector 67">
                <a:extLst>
                  <a:ext uri="{FF2B5EF4-FFF2-40B4-BE49-F238E27FC236}">
                    <a16:creationId xmlns:a16="http://schemas.microsoft.com/office/drawing/2014/main" id="{AA0B727C-0476-56FE-ED0C-5A6012763B9A}"/>
                  </a:ext>
                </a:extLst>
              </p:cNvPr>
              <p:cNvCxnSpPr>
                <a:cxnSpLocks/>
              </p:cNvCxnSpPr>
              <p:nvPr/>
            </p:nvCxnSpPr>
            <p:spPr>
              <a:xfrm flipH="1" flipV="1">
                <a:off x="7314549" y="302541"/>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68">
                <a:extLst>
                  <a:ext uri="{FF2B5EF4-FFF2-40B4-BE49-F238E27FC236}">
                    <a16:creationId xmlns:a16="http://schemas.microsoft.com/office/drawing/2014/main" id="{7FC108C5-C1CB-A12B-491D-1D61CC6B478F}"/>
                  </a:ext>
                </a:extLst>
              </p:cNvPr>
              <p:cNvCxnSpPr>
                <a:cxnSpLocks/>
              </p:cNvCxnSpPr>
              <p:nvPr/>
            </p:nvCxnSpPr>
            <p:spPr>
              <a:xfrm flipV="1">
                <a:off x="7312836" y="307573"/>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69">
                <a:extLst>
                  <a:ext uri="{FF2B5EF4-FFF2-40B4-BE49-F238E27FC236}">
                    <a16:creationId xmlns:a16="http://schemas.microsoft.com/office/drawing/2014/main" id="{D3E16C8A-6E70-B807-8EFA-5640D3A62FD4}"/>
                  </a:ext>
                </a:extLst>
              </p:cNvPr>
              <p:cNvCxnSpPr>
                <a:cxnSpLocks/>
              </p:cNvCxnSpPr>
              <p:nvPr/>
            </p:nvCxnSpPr>
            <p:spPr>
              <a:xfrm>
                <a:off x="7333199" y="889503"/>
                <a:ext cx="50248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70">
                <a:extLst>
                  <a:ext uri="{FF2B5EF4-FFF2-40B4-BE49-F238E27FC236}">
                    <a16:creationId xmlns:a16="http://schemas.microsoft.com/office/drawing/2014/main" id="{D6E15B2D-F20D-3E0B-146D-955D4D94B92A}"/>
                  </a:ext>
                </a:extLst>
              </p:cNvPr>
              <p:cNvCxnSpPr>
                <a:cxnSpLocks/>
              </p:cNvCxnSpPr>
              <p:nvPr/>
            </p:nvCxnSpPr>
            <p:spPr>
              <a:xfrm flipV="1">
                <a:off x="7177671" y="323305"/>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71">
                <a:extLst>
                  <a:ext uri="{FF2B5EF4-FFF2-40B4-BE49-F238E27FC236}">
                    <a16:creationId xmlns:a16="http://schemas.microsoft.com/office/drawing/2014/main" id="{DF191CD6-50E3-D7CC-5B35-25142E30AC28}"/>
                  </a:ext>
                </a:extLst>
              </p:cNvPr>
              <p:cNvCxnSpPr>
                <a:cxnSpLocks/>
              </p:cNvCxnSpPr>
              <p:nvPr/>
            </p:nvCxnSpPr>
            <p:spPr>
              <a:xfrm flipV="1">
                <a:off x="7991212" y="323305"/>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72">
                <a:extLst>
                  <a:ext uri="{FF2B5EF4-FFF2-40B4-BE49-F238E27FC236}">
                    <a16:creationId xmlns:a16="http://schemas.microsoft.com/office/drawing/2014/main" id="{F9395E8A-B64A-CC03-759B-82F4A9020842}"/>
                  </a:ext>
                </a:extLst>
              </p:cNvPr>
              <p:cNvCxnSpPr>
                <a:cxnSpLocks/>
                <a:stCxn id="18" idx="3"/>
                <a:endCxn id="19" idx="1"/>
              </p:cNvCxnSpPr>
              <p:nvPr/>
            </p:nvCxnSpPr>
            <p:spPr>
              <a:xfrm>
                <a:off x="6720456" y="183441"/>
                <a:ext cx="172091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pic>
            <p:nvPicPr>
              <p:cNvPr id="29" name="Graphic 73">
                <a:extLst>
                  <a:ext uri="{FF2B5EF4-FFF2-40B4-BE49-F238E27FC236}">
                    <a16:creationId xmlns:a16="http://schemas.microsoft.com/office/drawing/2014/main" id="{7101109F-4914-F3C1-8A44-9A8113F95CD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45807" y="389538"/>
                <a:ext cx="291714" cy="291714"/>
              </a:xfrm>
              <a:prstGeom prst="rect">
                <a:avLst/>
              </a:prstGeom>
            </p:spPr>
          </p:pic>
          <p:pic>
            <p:nvPicPr>
              <p:cNvPr id="30" name="Graphic 74">
                <a:extLst>
                  <a:ext uri="{FF2B5EF4-FFF2-40B4-BE49-F238E27FC236}">
                    <a16:creationId xmlns:a16="http://schemas.microsoft.com/office/drawing/2014/main" id="{9EA13F8D-7FC7-8096-B1FE-3260463A9CF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2165" y="37583"/>
                <a:ext cx="291714" cy="291714"/>
              </a:xfrm>
              <a:prstGeom prst="rect">
                <a:avLst/>
              </a:prstGeom>
            </p:spPr>
          </p:pic>
          <p:pic>
            <p:nvPicPr>
              <p:cNvPr id="31" name="Graphic 75">
                <a:extLst>
                  <a:ext uri="{FF2B5EF4-FFF2-40B4-BE49-F238E27FC236}">
                    <a16:creationId xmlns:a16="http://schemas.microsoft.com/office/drawing/2014/main" id="{7AAAE55B-8258-B206-E91D-56E2B9506F4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846837" y="37583"/>
                <a:ext cx="291714" cy="291714"/>
              </a:xfrm>
              <a:prstGeom prst="rect">
                <a:avLst/>
              </a:prstGeom>
            </p:spPr>
          </p:pic>
          <p:pic>
            <p:nvPicPr>
              <p:cNvPr id="32" name="Graphic 76">
                <a:extLst>
                  <a:ext uri="{FF2B5EF4-FFF2-40B4-BE49-F238E27FC236}">
                    <a16:creationId xmlns:a16="http://schemas.microsoft.com/office/drawing/2014/main" id="{1A8657B2-AAA7-46DF-D4D6-597243FC400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2165" y="748540"/>
                <a:ext cx="291714" cy="291714"/>
              </a:xfrm>
              <a:prstGeom prst="rect">
                <a:avLst/>
              </a:prstGeom>
            </p:spPr>
          </p:pic>
          <p:pic>
            <p:nvPicPr>
              <p:cNvPr id="34" name="Graphic 77">
                <a:extLst>
                  <a:ext uri="{FF2B5EF4-FFF2-40B4-BE49-F238E27FC236}">
                    <a16:creationId xmlns:a16="http://schemas.microsoft.com/office/drawing/2014/main" id="{3711C863-0333-CA0D-A65F-402E49FFB40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846837" y="748540"/>
                <a:ext cx="291714" cy="291714"/>
              </a:xfrm>
              <a:prstGeom prst="rect">
                <a:avLst/>
              </a:prstGeom>
            </p:spPr>
          </p:pic>
        </p:grpSp>
        <p:cxnSp>
          <p:nvCxnSpPr>
            <p:cNvPr id="13" name="Straight Connector 63">
              <a:extLst>
                <a:ext uri="{FF2B5EF4-FFF2-40B4-BE49-F238E27FC236}">
                  <a16:creationId xmlns:a16="http://schemas.microsoft.com/office/drawing/2014/main" id="{373D4B6E-87FA-423B-A662-52481BB2F7DE}"/>
                </a:ext>
              </a:extLst>
            </p:cNvPr>
            <p:cNvCxnSpPr>
              <a:cxnSpLocks/>
            </p:cNvCxnSpPr>
            <p:nvPr/>
          </p:nvCxnSpPr>
          <p:spPr>
            <a:xfrm>
              <a:off x="6718431" y="1252574"/>
              <a:ext cx="171333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Freeform: Shape 64">
              <a:extLst>
                <a:ext uri="{FF2B5EF4-FFF2-40B4-BE49-F238E27FC236}">
                  <a16:creationId xmlns:a16="http://schemas.microsoft.com/office/drawing/2014/main" id="{7A861B25-301A-59A0-40F1-EE2659935287}"/>
                </a:ext>
              </a:extLst>
            </p:cNvPr>
            <p:cNvSpPr/>
            <p:nvPr/>
          </p:nvSpPr>
          <p:spPr>
            <a:xfrm>
              <a:off x="7488465" y="1102401"/>
              <a:ext cx="154148" cy="290042"/>
            </a:xfrm>
            <a:custGeom>
              <a:avLst/>
              <a:gdLst>
                <a:gd name="connsiteX0" fmla="*/ 425767 w 434340"/>
                <a:gd name="connsiteY0" fmla="*/ 0 h 817245"/>
                <a:gd name="connsiteX1" fmla="*/ 0 w 434340"/>
                <a:gd name="connsiteY1" fmla="*/ 508635 h 817245"/>
                <a:gd name="connsiteX2" fmla="*/ 188595 w 434340"/>
                <a:gd name="connsiteY2" fmla="*/ 508635 h 817245"/>
                <a:gd name="connsiteX3" fmla="*/ 74295 w 434340"/>
                <a:gd name="connsiteY3" fmla="*/ 817245 h 817245"/>
                <a:gd name="connsiteX4" fmla="*/ 434340 w 434340"/>
                <a:gd name="connsiteY4" fmla="*/ 351472 h 817245"/>
                <a:gd name="connsiteX5" fmla="*/ 260032 w 434340"/>
                <a:gd name="connsiteY5" fmla="*/ 351472 h 817245"/>
                <a:gd name="connsiteX6" fmla="*/ 425767 w 434340"/>
                <a:gd name="connsiteY6" fmla="*/ 0 h 81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340" h="817245">
                  <a:moveTo>
                    <a:pt x="425767" y="0"/>
                  </a:moveTo>
                  <a:lnTo>
                    <a:pt x="0" y="508635"/>
                  </a:lnTo>
                  <a:lnTo>
                    <a:pt x="188595" y="508635"/>
                  </a:lnTo>
                  <a:lnTo>
                    <a:pt x="74295" y="817245"/>
                  </a:lnTo>
                  <a:lnTo>
                    <a:pt x="434340" y="351472"/>
                  </a:lnTo>
                  <a:lnTo>
                    <a:pt x="260032" y="351472"/>
                  </a:lnTo>
                  <a:lnTo>
                    <a:pt x="425767" y="0"/>
                  </a:lnTo>
                  <a:close/>
                </a:path>
              </a:pathLst>
            </a:custGeom>
            <a:solidFill>
              <a:srgbClr val="E23B3B"/>
            </a:solidFill>
            <a:ln w="952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grpSp>
      <p:grpSp>
        <p:nvGrpSpPr>
          <p:cNvPr id="37" name="Group 78">
            <a:extLst>
              <a:ext uri="{FF2B5EF4-FFF2-40B4-BE49-F238E27FC236}">
                <a16:creationId xmlns:a16="http://schemas.microsoft.com/office/drawing/2014/main" id="{73CEF6B3-7FD6-373D-CFA2-A1319D3194A9}"/>
              </a:ext>
            </a:extLst>
          </p:cNvPr>
          <p:cNvGrpSpPr/>
          <p:nvPr/>
        </p:nvGrpSpPr>
        <p:grpSpPr>
          <a:xfrm>
            <a:off x="6803891" y="1369901"/>
            <a:ext cx="1717365" cy="798394"/>
            <a:chOff x="6420527" y="3505096"/>
            <a:chExt cx="2309144" cy="1003871"/>
          </a:xfrm>
        </p:grpSpPr>
        <p:cxnSp>
          <p:nvCxnSpPr>
            <p:cNvPr id="38" name="Straight Connector 79">
              <a:extLst>
                <a:ext uri="{FF2B5EF4-FFF2-40B4-BE49-F238E27FC236}">
                  <a16:creationId xmlns:a16="http://schemas.microsoft.com/office/drawing/2014/main" id="{C88A0E42-E12E-FD06-D4D5-DC8FC19E3C25}"/>
                </a:ext>
              </a:extLst>
            </p:cNvPr>
            <p:cNvCxnSpPr>
              <a:cxnSpLocks/>
            </p:cNvCxnSpPr>
            <p:nvPr/>
          </p:nvCxnSpPr>
          <p:spPr>
            <a:xfrm flipH="1" flipV="1">
              <a:off x="7306360" y="3770089"/>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80">
              <a:extLst>
                <a:ext uri="{FF2B5EF4-FFF2-40B4-BE49-F238E27FC236}">
                  <a16:creationId xmlns:a16="http://schemas.microsoft.com/office/drawing/2014/main" id="{AC78E601-9258-2CFC-2CAB-F4005709369B}"/>
                </a:ext>
              </a:extLst>
            </p:cNvPr>
            <p:cNvCxnSpPr>
              <a:cxnSpLocks/>
            </p:cNvCxnSpPr>
            <p:nvPr/>
          </p:nvCxnSpPr>
          <p:spPr>
            <a:xfrm flipV="1">
              <a:off x="7304647" y="3775121"/>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grpSp>
          <p:nvGrpSpPr>
            <p:cNvPr id="40" name="Group 81">
              <a:extLst>
                <a:ext uri="{FF2B5EF4-FFF2-40B4-BE49-F238E27FC236}">
                  <a16:creationId xmlns:a16="http://schemas.microsoft.com/office/drawing/2014/main" id="{8768C7B8-CE2E-AB50-0DA1-9826B7958E9D}"/>
                </a:ext>
              </a:extLst>
            </p:cNvPr>
            <p:cNvGrpSpPr/>
            <p:nvPr/>
          </p:nvGrpSpPr>
          <p:grpSpPr>
            <a:xfrm>
              <a:off x="6420527" y="3505096"/>
              <a:ext cx="2309144" cy="1003871"/>
              <a:chOff x="6426341" y="36383"/>
              <a:chExt cx="2309144" cy="1003871"/>
            </a:xfrm>
          </p:grpSpPr>
          <p:pic>
            <p:nvPicPr>
              <p:cNvPr id="46" name="Graphic 87">
                <a:extLst>
                  <a:ext uri="{FF2B5EF4-FFF2-40B4-BE49-F238E27FC236}">
                    <a16:creationId xmlns:a16="http://schemas.microsoft.com/office/drawing/2014/main" id="{08BCDBD4-28CD-7A32-E74E-6B1B2004A8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26341" y="36383"/>
                <a:ext cx="294115" cy="294115"/>
              </a:xfrm>
              <a:prstGeom prst="rect">
                <a:avLst/>
              </a:prstGeom>
            </p:spPr>
          </p:pic>
          <p:pic>
            <p:nvPicPr>
              <p:cNvPr id="47" name="Graphic 88">
                <a:extLst>
                  <a:ext uri="{FF2B5EF4-FFF2-40B4-BE49-F238E27FC236}">
                    <a16:creationId xmlns:a16="http://schemas.microsoft.com/office/drawing/2014/main" id="{4B1490FE-6A69-FB1A-97E6-54F0F05E0B3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41370" y="36383"/>
                <a:ext cx="294115" cy="294115"/>
              </a:xfrm>
              <a:prstGeom prst="rect">
                <a:avLst/>
              </a:prstGeom>
            </p:spPr>
          </p:pic>
          <p:cxnSp>
            <p:nvCxnSpPr>
              <p:cNvPr id="48" name="Straight Connector 89">
                <a:extLst>
                  <a:ext uri="{FF2B5EF4-FFF2-40B4-BE49-F238E27FC236}">
                    <a16:creationId xmlns:a16="http://schemas.microsoft.com/office/drawing/2014/main" id="{A44E280F-E327-D6C9-A956-DB126AFB9B0E}"/>
                  </a:ext>
                </a:extLst>
              </p:cNvPr>
              <p:cNvCxnSpPr>
                <a:cxnSpLocks/>
              </p:cNvCxnSpPr>
              <p:nvPr/>
            </p:nvCxnSpPr>
            <p:spPr>
              <a:xfrm flipH="1" flipV="1">
                <a:off x="7314549" y="302541"/>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90">
                <a:extLst>
                  <a:ext uri="{FF2B5EF4-FFF2-40B4-BE49-F238E27FC236}">
                    <a16:creationId xmlns:a16="http://schemas.microsoft.com/office/drawing/2014/main" id="{E79A2544-E825-DC4E-A675-81C6291B78BD}"/>
                  </a:ext>
                </a:extLst>
              </p:cNvPr>
              <p:cNvCxnSpPr>
                <a:cxnSpLocks/>
              </p:cNvCxnSpPr>
              <p:nvPr/>
            </p:nvCxnSpPr>
            <p:spPr>
              <a:xfrm flipV="1">
                <a:off x="7312836" y="307573"/>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91">
                <a:extLst>
                  <a:ext uri="{FF2B5EF4-FFF2-40B4-BE49-F238E27FC236}">
                    <a16:creationId xmlns:a16="http://schemas.microsoft.com/office/drawing/2014/main" id="{69B829DC-AC99-F3A3-73F8-59A57C9ADC69}"/>
                  </a:ext>
                </a:extLst>
              </p:cNvPr>
              <p:cNvCxnSpPr>
                <a:cxnSpLocks/>
              </p:cNvCxnSpPr>
              <p:nvPr/>
            </p:nvCxnSpPr>
            <p:spPr>
              <a:xfrm>
                <a:off x="7333199" y="889503"/>
                <a:ext cx="50248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92">
                <a:extLst>
                  <a:ext uri="{FF2B5EF4-FFF2-40B4-BE49-F238E27FC236}">
                    <a16:creationId xmlns:a16="http://schemas.microsoft.com/office/drawing/2014/main" id="{FBA01567-3F59-11FB-C06E-9BB5DFA2F637}"/>
                  </a:ext>
                </a:extLst>
              </p:cNvPr>
              <p:cNvCxnSpPr>
                <a:cxnSpLocks/>
              </p:cNvCxnSpPr>
              <p:nvPr/>
            </p:nvCxnSpPr>
            <p:spPr>
              <a:xfrm flipV="1">
                <a:off x="7177671" y="323305"/>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93">
                <a:extLst>
                  <a:ext uri="{FF2B5EF4-FFF2-40B4-BE49-F238E27FC236}">
                    <a16:creationId xmlns:a16="http://schemas.microsoft.com/office/drawing/2014/main" id="{E1A2E5AB-A590-C371-9E38-C55E998ACE50}"/>
                  </a:ext>
                </a:extLst>
              </p:cNvPr>
              <p:cNvCxnSpPr>
                <a:cxnSpLocks/>
              </p:cNvCxnSpPr>
              <p:nvPr/>
            </p:nvCxnSpPr>
            <p:spPr>
              <a:xfrm flipV="1">
                <a:off x="7991212" y="323305"/>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pic>
            <p:nvPicPr>
              <p:cNvPr id="53" name="Graphic 94">
                <a:extLst>
                  <a:ext uri="{FF2B5EF4-FFF2-40B4-BE49-F238E27FC236}">
                    <a16:creationId xmlns:a16="http://schemas.microsoft.com/office/drawing/2014/main" id="{69629748-340E-7617-8D01-4EB3CDE55F7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45807" y="389538"/>
                <a:ext cx="291714" cy="291714"/>
              </a:xfrm>
              <a:prstGeom prst="rect">
                <a:avLst/>
              </a:prstGeom>
            </p:spPr>
          </p:pic>
          <p:pic>
            <p:nvPicPr>
              <p:cNvPr id="54" name="Graphic 95">
                <a:extLst>
                  <a:ext uri="{FF2B5EF4-FFF2-40B4-BE49-F238E27FC236}">
                    <a16:creationId xmlns:a16="http://schemas.microsoft.com/office/drawing/2014/main" id="{84FF05A0-3D91-FA92-8301-934E94EAE82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2165" y="37583"/>
                <a:ext cx="291714" cy="291714"/>
              </a:xfrm>
              <a:prstGeom prst="rect">
                <a:avLst/>
              </a:prstGeom>
            </p:spPr>
          </p:pic>
          <p:pic>
            <p:nvPicPr>
              <p:cNvPr id="55" name="Graphic 96">
                <a:extLst>
                  <a:ext uri="{FF2B5EF4-FFF2-40B4-BE49-F238E27FC236}">
                    <a16:creationId xmlns:a16="http://schemas.microsoft.com/office/drawing/2014/main" id="{8835CBF6-4BD7-63F9-3D8E-AAB2B59FD3F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846837" y="37583"/>
                <a:ext cx="291714" cy="291714"/>
              </a:xfrm>
              <a:prstGeom prst="rect">
                <a:avLst/>
              </a:prstGeom>
            </p:spPr>
          </p:pic>
          <p:pic>
            <p:nvPicPr>
              <p:cNvPr id="56" name="Graphic 97">
                <a:extLst>
                  <a:ext uri="{FF2B5EF4-FFF2-40B4-BE49-F238E27FC236}">
                    <a16:creationId xmlns:a16="http://schemas.microsoft.com/office/drawing/2014/main" id="{4CADE4AA-D441-4600-257E-B99AF117CB4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2165" y="748540"/>
                <a:ext cx="291714" cy="291714"/>
              </a:xfrm>
              <a:prstGeom prst="rect">
                <a:avLst/>
              </a:prstGeom>
            </p:spPr>
          </p:pic>
          <p:pic>
            <p:nvPicPr>
              <p:cNvPr id="57" name="Graphic 98">
                <a:extLst>
                  <a:ext uri="{FF2B5EF4-FFF2-40B4-BE49-F238E27FC236}">
                    <a16:creationId xmlns:a16="http://schemas.microsoft.com/office/drawing/2014/main" id="{14B5C2A5-6D94-AC78-C16C-31809E6DE1E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846837" y="748540"/>
                <a:ext cx="291714" cy="291714"/>
              </a:xfrm>
              <a:prstGeom prst="rect">
                <a:avLst/>
              </a:prstGeom>
            </p:spPr>
          </p:pic>
        </p:grpSp>
        <p:cxnSp>
          <p:nvCxnSpPr>
            <p:cNvPr id="41" name="Straight Connector 82">
              <a:extLst>
                <a:ext uri="{FF2B5EF4-FFF2-40B4-BE49-F238E27FC236}">
                  <a16:creationId xmlns:a16="http://schemas.microsoft.com/office/drawing/2014/main" id="{2E80E77B-5AEB-C95E-28A4-18EB49662043}"/>
                </a:ext>
              </a:extLst>
            </p:cNvPr>
            <p:cNvCxnSpPr>
              <a:cxnSpLocks/>
              <a:stCxn id="54" idx="3"/>
              <a:endCxn id="55" idx="1"/>
            </p:cNvCxnSpPr>
            <p:nvPr/>
          </p:nvCxnSpPr>
          <p:spPr>
            <a:xfrm>
              <a:off x="7318065" y="3652153"/>
              <a:ext cx="522958" cy="0"/>
            </a:xfrm>
            <a:prstGeom prst="line">
              <a:avLst/>
            </a:prstGeom>
            <a:ln w="12700" cmpd="sng">
              <a:solidFill>
                <a:srgbClr val="FF99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2" name="Straight Connector 83">
              <a:extLst>
                <a:ext uri="{FF2B5EF4-FFF2-40B4-BE49-F238E27FC236}">
                  <a16:creationId xmlns:a16="http://schemas.microsoft.com/office/drawing/2014/main" id="{3545CC12-1264-6698-F50E-547BF1DC546F}"/>
                </a:ext>
              </a:extLst>
            </p:cNvPr>
            <p:cNvCxnSpPr>
              <a:cxnSpLocks/>
            </p:cNvCxnSpPr>
            <p:nvPr/>
          </p:nvCxnSpPr>
          <p:spPr>
            <a:xfrm flipV="1">
              <a:off x="7169482" y="3790853"/>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84">
              <a:extLst>
                <a:ext uri="{FF2B5EF4-FFF2-40B4-BE49-F238E27FC236}">
                  <a16:creationId xmlns:a16="http://schemas.microsoft.com/office/drawing/2014/main" id="{EDB8AB2A-1A7B-49BC-02C4-2BE802D6042A}"/>
                </a:ext>
              </a:extLst>
            </p:cNvPr>
            <p:cNvCxnSpPr>
              <a:cxnSpLocks/>
            </p:cNvCxnSpPr>
            <p:nvPr/>
          </p:nvCxnSpPr>
          <p:spPr>
            <a:xfrm flipV="1">
              <a:off x="7983023" y="3790853"/>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85">
              <a:extLst>
                <a:ext uri="{FF2B5EF4-FFF2-40B4-BE49-F238E27FC236}">
                  <a16:creationId xmlns:a16="http://schemas.microsoft.com/office/drawing/2014/main" id="{ED9697B8-CE73-95B2-6CBA-3B935237826F}"/>
                </a:ext>
              </a:extLst>
            </p:cNvPr>
            <p:cNvCxnSpPr>
              <a:cxnSpLocks/>
            </p:cNvCxnSpPr>
            <p:nvPr/>
          </p:nvCxnSpPr>
          <p:spPr>
            <a:xfrm>
              <a:off x="7325010" y="4357050"/>
              <a:ext cx="50248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sp>
          <p:nvSpPr>
            <p:cNvPr id="45" name="Freeform: Shape 86">
              <a:extLst>
                <a:ext uri="{FF2B5EF4-FFF2-40B4-BE49-F238E27FC236}">
                  <a16:creationId xmlns:a16="http://schemas.microsoft.com/office/drawing/2014/main" id="{C8D83756-6659-C6B0-3CBF-6B1733C33EA4}"/>
                </a:ext>
              </a:extLst>
            </p:cNvPr>
            <p:cNvSpPr/>
            <p:nvPr/>
          </p:nvSpPr>
          <p:spPr>
            <a:xfrm>
              <a:off x="6709340" y="3650218"/>
              <a:ext cx="1722213" cy="254089"/>
            </a:xfrm>
            <a:custGeom>
              <a:avLst/>
              <a:gdLst>
                <a:gd name="connsiteX0" fmla="*/ 0 w 1722213"/>
                <a:gd name="connsiteY0" fmla="*/ 12955 h 247072"/>
                <a:gd name="connsiteX1" fmla="*/ 305735 w 1722213"/>
                <a:gd name="connsiteY1" fmla="*/ 12955 h 247072"/>
                <a:gd name="connsiteX2" fmla="*/ 611470 w 1722213"/>
                <a:gd name="connsiteY2" fmla="*/ 147590 h 247072"/>
                <a:gd name="connsiteX3" fmla="*/ 723666 w 1722213"/>
                <a:gd name="connsiteY3" fmla="*/ 237347 h 247072"/>
                <a:gd name="connsiteX4" fmla="*/ 1023791 w 1722213"/>
                <a:gd name="connsiteY4" fmla="*/ 234542 h 247072"/>
                <a:gd name="connsiteX5" fmla="*/ 1124768 w 1722213"/>
                <a:gd name="connsiteY5" fmla="*/ 147590 h 247072"/>
                <a:gd name="connsiteX6" fmla="*/ 1427698 w 1722213"/>
                <a:gd name="connsiteY6" fmla="*/ 18564 h 247072"/>
                <a:gd name="connsiteX7" fmla="*/ 1722213 w 1722213"/>
                <a:gd name="connsiteY7" fmla="*/ 15759 h 247072"/>
                <a:gd name="connsiteX0" fmla="*/ 0 w 1722213"/>
                <a:gd name="connsiteY0" fmla="*/ 10627 h 244744"/>
                <a:gd name="connsiteX1" fmla="*/ 305735 w 1722213"/>
                <a:gd name="connsiteY1" fmla="*/ 10627 h 244744"/>
                <a:gd name="connsiteX2" fmla="*/ 611470 w 1722213"/>
                <a:gd name="connsiteY2" fmla="*/ 145262 h 244744"/>
                <a:gd name="connsiteX3" fmla="*/ 723666 w 1722213"/>
                <a:gd name="connsiteY3" fmla="*/ 235019 h 244744"/>
                <a:gd name="connsiteX4" fmla="*/ 1023791 w 1722213"/>
                <a:gd name="connsiteY4" fmla="*/ 232214 h 244744"/>
                <a:gd name="connsiteX5" fmla="*/ 1124768 w 1722213"/>
                <a:gd name="connsiteY5" fmla="*/ 145262 h 244744"/>
                <a:gd name="connsiteX6" fmla="*/ 1427698 w 1722213"/>
                <a:gd name="connsiteY6" fmla="*/ 16236 h 244744"/>
                <a:gd name="connsiteX7" fmla="*/ 1722213 w 1722213"/>
                <a:gd name="connsiteY7" fmla="*/ 13431 h 244744"/>
                <a:gd name="connsiteX0" fmla="*/ 0 w 1722213"/>
                <a:gd name="connsiteY0" fmla="*/ 7759 h 241876"/>
                <a:gd name="connsiteX1" fmla="*/ 305735 w 1722213"/>
                <a:gd name="connsiteY1" fmla="*/ 7759 h 241876"/>
                <a:gd name="connsiteX2" fmla="*/ 611470 w 1722213"/>
                <a:gd name="connsiteY2" fmla="*/ 142394 h 241876"/>
                <a:gd name="connsiteX3" fmla="*/ 723666 w 1722213"/>
                <a:gd name="connsiteY3" fmla="*/ 232151 h 241876"/>
                <a:gd name="connsiteX4" fmla="*/ 1023791 w 1722213"/>
                <a:gd name="connsiteY4" fmla="*/ 229346 h 241876"/>
                <a:gd name="connsiteX5" fmla="*/ 1124768 w 1722213"/>
                <a:gd name="connsiteY5" fmla="*/ 142394 h 241876"/>
                <a:gd name="connsiteX6" fmla="*/ 1427698 w 1722213"/>
                <a:gd name="connsiteY6" fmla="*/ 13368 h 241876"/>
                <a:gd name="connsiteX7" fmla="*/ 1722213 w 1722213"/>
                <a:gd name="connsiteY7" fmla="*/ 10563 h 241876"/>
                <a:gd name="connsiteX0" fmla="*/ 0 w 1722213"/>
                <a:gd name="connsiteY0" fmla="*/ 7759 h 241876"/>
                <a:gd name="connsiteX1" fmla="*/ 305735 w 1722213"/>
                <a:gd name="connsiteY1" fmla="*/ 7759 h 241876"/>
                <a:gd name="connsiteX2" fmla="*/ 611470 w 1722213"/>
                <a:gd name="connsiteY2" fmla="*/ 142394 h 241876"/>
                <a:gd name="connsiteX3" fmla="*/ 723666 w 1722213"/>
                <a:gd name="connsiteY3" fmla="*/ 232151 h 241876"/>
                <a:gd name="connsiteX4" fmla="*/ 1023791 w 1722213"/>
                <a:gd name="connsiteY4" fmla="*/ 229346 h 241876"/>
                <a:gd name="connsiteX5" fmla="*/ 1124768 w 1722213"/>
                <a:gd name="connsiteY5" fmla="*/ 142394 h 241876"/>
                <a:gd name="connsiteX6" fmla="*/ 1427698 w 1722213"/>
                <a:gd name="connsiteY6" fmla="*/ 13368 h 241876"/>
                <a:gd name="connsiteX7" fmla="*/ 1722213 w 1722213"/>
                <a:gd name="connsiteY7" fmla="*/ 10563 h 241876"/>
                <a:gd name="connsiteX0" fmla="*/ 0 w 1722213"/>
                <a:gd name="connsiteY0" fmla="*/ 7759 h 253903"/>
                <a:gd name="connsiteX1" fmla="*/ 305735 w 1722213"/>
                <a:gd name="connsiteY1" fmla="*/ 7759 h 253903"/>
                <a:gd name="connsiteX2" fmla="*/ 611470 w 1722213"/>
                <a:gd name="connsiteY2" fmla="*/ 142394 h 253903"/>
                <a:gd name="connsiteX3" fmla="*/ 723666 w 1722213"/>
                <a:gd name="connsiteY3" fmla="*/ 232151 h 253903"/>
                <a:gd name="connsiteX4" fmla="*/ 1023791 w 1722213"/>
                <a:gd name="connsiteY4" fmla="*/ 229346 h 253903"/>
                <a:gd name="connsiteX5" fmla="*/ 1124768 w 1722213"/>
                <a:gd name="connsiteY5" fmla="*/ 142394 h 253903"/>
                <a:gd name="connsiteX6" fmla="*/ 1427698 w 1722213"/>
                <a:gd name="connsiteY6" fmla="*/ 13368 h 253903"/>
                <a:gd name="connsiteX7" fmla="*/ 1722213 w 1722213"/>
                <a:gd name="connsiteY7" fmla="*/ 10563 h 253903"/>
                <a:gd name="connsiteX0" fmla="*/ 0 w 1722213"/>
                <a:gd name="connsiteY0" fmla="*/ 7759 h 261848"/>
                <a:gd name="connsiteX1" fmla="*/ 305735 w 1722213"/>
                <a:gd name="connsiteY1" fmla="*/ 7759 h 261848"/>
                <a:gd name="connsiteX2" fmla="*/ 611470 w 1722213"/>
                <a:gd name="connsiteY2" fmla="*/ 142394 h 261848"/>
                <a:gd name="connsiteX3" fmla="*/ 723666 w 1722213"/>
                <a:gd name="connsiteY3" fmla="*/ 232151 h 261848"/>
                <a:gd name="connsiteX4" fmla="*/ 1023791 w 1722213"/>
                <a:gd name="connsiteY4" fmla="*/ 229346 h 261848"/>
                <a:gd name="connsiteX5" fmla="*/ 1124768 w 1722213"/>
                <a:gd name="connsiteY5" fmla="*/ 142394 h 261848"/>
                <a:gd name="connsiteX6" fmla="*/ 1427698 w 1722213"/>
                <a:gd name="connsiteY6" fmla="*/ 13368 h 261848"/>
                <a:gd name="connsiteX7" fmla="*/ 1722213 w 1722213"/>
                <a:gd name="connsiteY7" fmla="*/ 10563 h 261848"/>
                <a:gd name="connsiteX0" fmla="*/ 0 w 1722213"/>
                <a:gd name="connsiteY0" fmla="*/ 7759 h 261848"/>
                <a:gd name="connsiteX1" fmla="*/ 305735 w 1722213"/>
                <a:gd name="connsiteY1" fmla="*/ 7759 h 261848"/>
                <a:gd name="connsiteX2" fmla="*/ 611470 w 1722213"/>
                <a:gd name="connsiteY2" fmla="*/ 142394 h 261848"/>
                <a:gd name="connsiteX3" fmla="*/ 723666 w 1722213"/>
                <a:gd name="connsiteY3" fmla="*/ 232151 h 261848"/>
                <a:gd name="connsiteX4" fmla="*/ 1023791 w 1722213"/>
                <a:gd name="connsiteY4" fmla="*/ 229346 h 261848"/>
                <a:gd name="connsiteX5" fmla="*/ 1124768 w 1722213"/>
                <a:gd name="connsiteY5" fmla="*/ 142394 h 261848"/>
                <a:gd name="connsiteX6" fmla="*/ 1427698 w 1722213"/>
                <a:gd name="connsiteY6" fmla="*/ 13368 h 261848"/>
                <a:gd name="connsiteX7" fmla="*/ 1722213 w 1722213"/>
                <a:gd name="connsiteY7" fmla="*/ 10563 h 261848"/>
                <a:gd name="connsiteX0" fmla="*/ 0 w 1722213"/>
                <a:gd name="connsiteY0" fmla="*/ 1263 h 255352"/>
                <a:gd name="connsiteX1" fmla="*/ 305735 w 1722213"/>
                <a:gd name="connsiteY1" fmla="*/ 1263 h 255352"/>
                <a:gd name="connsiteX2" fmla="*/ 611470 w 1722213"/>
                <a:gd name="connsiteY2" fmla="*/ 135898 h 255352"/>
                <a:gd name="connsiteX3" fmla="*/ 723666 w 1722213"/>
                <a:gd name="connsiteY3" fmla="*/ 225655 h 255352"/>
                <a:gd name="connsiteX4" fmla="*/ 1023791 w 1722213"/>
                <a:gd name="connsiteY4" fmla="*/ 222850 h 255352"/>
                <a:gd name="connsiteX5" fmla="*/ 1124768 w 1722213"/>
                <a:gd name="connsiteY5" fmla="*/ 135898 h 255352"/>
                <a:gd name="connsiteX6" fmla="*/ 1427698 w 1722213"/>
                <a:gd name="connsiteY6" fmla="*/ 6872 h 255352"/>
                <a:gd name="connsiteX7" fmla="*/ 1722213 w 1722213"/>
                <a:gd name="connsiteY7" fmla="*/ 4067 h 255352"/>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0 h 254089"/>
                <a:gd name="connsiteX1" fmla="*/ 305735 w 1722213"/>
                <a:gd name="connsiteY1" fmla="*/ 0 h 254089"/>
                <a:gd name="connsiteX2" fmla="*/ 611470 w 1722213"/>
                <a:gd name="connsiteY2" fmla="*/ 134635 h 254089"/>
                <a:gd name="connsiteX3" fmla="*/ 723666 w 1722213"/>
                <a:gd name="connsiteY3" fmla="*/ 224392 h 254089"/>
                <a:gd name="connsiteX4" fmla="*/ 1023791 w 1722213"/>
                <a:gd name="connsiteY4" fmla="*/ 221587 h 254089"/>
                <a:gd name="connsiteX5" fmla="*/ 1124768 w 1722213"/>
                <a:gd name="connsiteY5" fmla="*/ 134635 h 254089"/>
                <a:gd name="connsiteX6" fmla="*/ 1427698 w 1722213"/>
                <a:gd name="connsiteY6" fmla="*/ 5609 h 254089"/>
                <a:gd name="connsiteX7" fmla="*/ 1722213 w 1722213"/>
                <a:gd name="connsiteY7" fmla="*/ 2804 h 25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2213" h="254089">
                  <a:moveTo>
                    <a:pt x="0" y="0"/>
                  </a:moveTo>
                  <a:lnTo>
                    <a:pt x="305735" y="0"/>
                  </a:lnTo>
                  <a:cubicBezTo>
                    <a:pt x="441306" y="0"/>
                    <a:pt x="553035" y="88822"/>
                    <a:pt x="611470" y="134635"/>
                  </a:cubicBezTo>
                  <a:cubicBezTo>
                    <a:pt x="669905" y="180448"/>
                    <a:pt x="663361" y="181851"/>
                    <a:pt x="723666" y="224392"/>
                  </a:cubicBezTo>
                  <a:cubicBezTo>
                    <a:pt x="783971" y="266933"/>
                    <a:pt x="970966" y="261790"/>
                    <a:pt x="1023791" y="221587"/>
                  </a:cubicBezTo>
                  <a:cubicBezTo>
                    <a:pt x="1076616" y="181384"/>
                    <a:pt x="1068670" y="184655"/>
                    <a:pt x="1124768" y="134635"/>
                  </a:cubicBezTo>
                  <a:cubicBezTo>
                    <a:pt x="1180866" y="84615"/>
                    <a:pt x="1286050" y="7946"/>
                    <a:pt x="1427698" y="5609"/>
                  </a:cubicBezTo>
                  <a:cubicBezTo>
                    <a:pt x="1569346" y="3272"/>
                    <a:pt x="1579863" y="1634"/>
                    <a:pt x="1722213" y="2804"/>
                  </a:cubicBez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58" name="Group 23">
            <a:extLst>
              <a:ext uri="{FF2B5EF4-FFF2-40B4-BE49-F238E27FC236}">
                <a16:creationId xmlns:a16="http://schemas.microsoft.com/office/drawing/2014/main" id="{587AA968-DC9E-5896-A739-D902E10A0E98}"/>
              </a:ext>
            </a:extLst>
          </p:cNvPr>
          <p:cNvGrpSpPr/>
          <p:nvPr/>
        </p:nvGrpSpPr>
        <p:grpSpPr>
          <a:xfrm>
            <a:off x="6793759" y="1386050"/>
            <a:ext cx="1743589" cy="777839"/>
            <a:chOff x="6420527" y="2299621"/>
            <a:chExt cx="2309144" cy="1007126"/>
          </a:xfrm>
        </p:grpSpPr>
        <p:cxnSp>
          <p:nvCxnSpPr>
            <p:cNvPr id="59" name="Straight Connector 24">
              <a:extLst>
                <a:ext uri="{FF2B5EF4-FFF2-40B4-BE49-F238E27FC236}">
                  <a16:creationId xmlns:a16="http://schemas.microsoft.com/office/drawing/2014/main" id="{15B65B92-D58D-8D72-D259-82CF59294934}"/>
                </a:ext>
              </a:extLst>
            </p:cNvPr>
            <p:cNvCxnSpPr>
              <a:cxnSpLocks/>
            </p:cNvCxnSpPr>
            <p:nvPr/>
          </p:nvCxnSpPr>
          <p:spPr>
            <a:xfrm flipV="1">
              <a:off x="7304647" y="2576394"/>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25">
              <a:extLst>
                <a:ext uri="{FF2B5EF4-FFF2-40B4-BE49-F238E27FC236}">
                  <a16:creationId xmlns:a16="http://schemas.microsoft.com/office/drawing/2014/main" id="{124F4716-FC21-751E-D3E6-46F79DBEA05D}"/>
                </a:ext>
              </a:extLst>
            </p:cNvPr>
            <p:cNvCxnSpPr>
              <a:cxnSpLocks/>
            </p:cNvCxnSpPr>
            <p:nvPr/>
          </p:nvCxnSpPr>
          <p:spPr>
            <a:xfrm flipH="1" flipV="1">
              <a:off x="7306360" y="2571362"/>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grpSp>
          <p:nvGrpSpPr>
            <p:cNvPr id="61" name="Group 26">
              <a:extLst>
                <a:ext uri="{FF2B5EF4-FFF2-40B4-BE49-F238E27FC236}">
                  <a16:creationId xmlns:a16="http://schemas.microsoft.com/office/drawing/2014/main" id="{3AD4A1FE-DDAB-0B4A-0D93-2082B5A37667}"/>
                </a:ext>
              </a:extLst>
            </p:cNvPr>
            <p:cNvGrpSpPr/>
            <p:nvPr/>
          </p:nvGrpSpPr>
          <p:grpSpPr>
            <a:xfrm>
              <a:off x="6420527" y="2302876"/>
              <a:ext cx="2309144" cy="1003871"/>
              <a:chOff x="6426341" y="36383"/>
              <a:chExt cx="2309144" cy="1003871"/>
            </a:xfrm>
          </p:grpSpPr>
          <p:pic>
            <p:nvPicPr>
              <p:cNvPr id="324" name="Graphic 34">
                <a:extLst>
                  <a:ext uri="{FF2B5EF4-FFF2-40B4-BE49-F238E27FC236}">
                    <a16:creationId xmlns:a16="http://schemas.microsoft.com/office/drawing/2014/main" id="{EEC98D01-A38F-C980-5BBB-ABBC2C51D3D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26341" y="36383"/>
                <a:ext cx="294115" cy="294115"/>
              </a:xfrm>
              <a:prstGeom prst="rect">
                <a:avLst/>
              </a:prstGeom>
            </p:spPr>
          </p:pic>
          <p:pic>
            <p:nvPicPr>
              <p:cNvPr id="325" name="Graphic 35">
                <a:extLst>
                  <a:ext uri="{FF2B5EF4-FFF2-40B4-BE49-F238E27FC236}">
                    <a16:creationId xmlns:a16="http://schemas.microsoft.com/office/drawing/2014/main" id="{4DE069F0-9263-BAD6-EBFB-318C28F9297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41370" y="36383"/>
                <a:ext cx="294115" cy="294115"/>
              </a:xfrm>
              <a:prstGeom prst="rect">
                <a:avLst/>
              </a:prstGeom>
            </p:spPr>
          </p:pic>
          <p:cxnSp>
            <p:nvCxnSpPr>
              <p:cNvPr id="326" name="Straight Connector 36">
                <a:extLst>
                  <a:ext uri="{FF2B5EF4-FFF2-40B4-BE49-F238E27FC236}">
                    <a16:creationId xmlns:a16="http://schemas.microsoft.com/office/drawing/2014/main" id="{B75ADBEE-AC85-20A8-4D0F-8DF944E9211F}"/>
                  </a:ext>
                </a:extLst>
              </p:cNvPr>
              <p:cNvCxnSpPr>
                <a:cxnSpLocks/>
              </p:cNvCxnSpPr>
              <p:nvPr/>
            </p:nvCxnSpPr>
            <p:spPr>
              <a:xfrm flipH="1" flipV="1">
                <a:off x="7314549" y="302541"/>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27" name="Straight Connector 37">
                <a:extLst>
                  <a:ext uri="{FF2B5EF4-FFF2-40B4-BE49-F238E27FC236}">
                    <a16:creationId xmlns:a16="http://schemas.microsoft.com/office/drawing/2014/main" id="{E7FF2CE2-7FA7-3D9C-AE4A-F615EA8F314C}"/>
                  </a:ext>
                </a:extLst>
              </p:cNvPr>
              <p:cNvCxnSpPr>
                <a:cxnSpLocks/>
              </p:cNvCxnSpPr>
              <p:nvPr/>
            </p:nvCxnSpPr>
            <p:spPr>
              <a:xfrm flipV="1">
                <a:off x="7312836" y="307573"/>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28" name="Straight Connector 38">
                <a:extLst>
                  <a:ext uri="{FF2B5EF4-FFF2-40B4-BE49-F238E27FC236}">
                    <a16:creationId xmlns:a16="http://schemas.microsoft.com/office/drawing/2014/main" id="{892FD141-C5BB-442E-BBBB-F4C6B624D9ED}"/>
                  </a:ext>
                </a:extLst>
              </p:cNvPr>
              <p:cNvCxnSpPr>
                <a:cxnSpLocks/>
              </p:cNvCxnSpPr>
              <p:nvPr/>
            </p:nvCxnSpPr>
            <p:spPr>
              <a:xfrm>
                <a:off x="7333199" y="889503"/>
                <a:ext cx="50248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29" name="Straight Connector 39">
                <a:extLst>
                  <a:ext uri="{FF2B5EF4-FFF2-40B4-BE49-F238E27FC236}">
                    <a16:creationId xmlns:a16="http://schemas.microsoft.com/office/drawing/2014/main" id="{7893CBE9-AA4B-2DCE-E33B-19CE57A2067D}"/>
                  </a:ext>
                </a:extLst>
              </p:cNvPr>
              <p:cNvCxnSpPr>
                <a:cxnSpLocks/>
              </p:cNvCxnSpPr>
              <p:nvPr/>
            </p:nvCxnSpPr>
            <p:spPr>
              <a:xfrm flipV="1">
                <a:off x="7177671" y="323305"/>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30" name="Straight Connector 40">
                <a:extLst>
                  <a:ext uri="{FF2B5EF4-FFF2-40B4-BE49-F238E27FC236}">
                    <a16:creationId xmlns:a16="http://schemas.microsoft.com/office/drawing/2014/main" id="{08405AAA-36F3-C876-B71B-BF577966AA4E}"/>
                  </a:ext>
                </a:extLst>
              </p:cNvPr>
              <p:cNvCxnSpPr>
                <a:cxnSpLocks/>
              </p:cNvCxnSpPr>
              <p:nvPr/>
            </p:nvCxnSpPr>
            <p:spPr>
              <a:xfrm flipV="1">
                <a:off x="7991212" y="323305"/>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31" name="Straight Connector 41">
                <a:extLst>
                  <a:ext uri="{FF2B5EF4-FFF2-40B4-BE49-F238E27FC236}">
                    <a16:creationId xmlns:a16="http://schemas.microsoft.com/office/drawing/2014/main" id="{34418350-3B50-E256-737B-41CC1B2AD641}"/>
                  </a:ext>
                </a:extLst>
              </p:cNvPr>
              <p:cNvCxnSpPr>
                <a:cxnSpLocks/>
                <a:stCxn id="324" idx="3"/>
                <a:endCxn id="325" idx="1"/>
              </p:cNvCxnSpPr>
              <p:nvPr/>
            </p:nvCxnSpPr>
            <p:spPr>
              <a:xfrm>
                <a:off x="6720456" y="183441"/>
                <a:ext cx="172091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pic>
            <p:nvPicPr>
              <p:cNvPr id="332" name="Graphic 42">
                <a:extLst>
                  <a:ext uri="{FF2B5EF4-FFF2-40B4-BE49-F238E27FC236}">
                    <a16:creationId xmlns:a16="http://schemas.microsoft.com/office/drawing/2014/main" id="{CB629778-4C2D-C5E6-50E9-A8B7A539455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2165" y="37583"/>
                <a:ext cx="291714" cy="291714"/>
              </a:xfrm>
              <a:prstGeom prst="rect">
                <a:avLst/>
              </a:prstGeom>
            </p:spPr>
          </p:pic>
          <p:pic>
            <p:nvPicPr>
              <p:cNvPr id="333" name="Graphic 43">
                <a:extLst>
                  <a:ext uri="{FF2B5EF4-FFF2-40B4-BE49-F238E27FC236}">
                    <a16:creationId xmlns:a16="http://schemas.microsoft.com/office/drawing/2014/main" id="{F8413FA6-A99E-9B62-D895-D609C6F62D6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846837" y="37583"/>
                <a:ext cx="291714" cy="291714"/>
              </a:xfrm>
              <a:prstGeom prst="rect">
                <a:avLst/>
              </a:prstGeom>
            </p:spPr>
          </p:pic>
          <p:pic>
            <p:nvPicPr>
              <p:cNvPr id="334" name="Graphic 44">
                <a:extLst>
                  <a:ext uri="{FF2B5EF4-FFF2-40B4-BE49-F238E27FC236}">
                    <a16:creationId xmlns:a16="http://schemas.microsoft.com/office/drawing/2014/main" id="{9FA986D2-6B07-FBB6-134B-A8CE16637B3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2165" y="748540"/>
                <a:ext cx="291714" cy="291714"/>
              </a:xfrm>
              <a:prstGeom prst="rect">
                <a:avLst/>
              </a:prstGeom>
            </p:spPr>
          </p:pic>
          <p:pic>
            <p:nvPicPr>
              <p:cNvPr id="335" name="Graphic 45">
                <a:extLst>
                  <a:ext uri="{FF2B5EF4-FFF2-40B4-BE49-F238E27FC236}">
                    <a16:creationId xmlns:a16="http://schemas.microsoft.com/office/drawing/2014/main" id="{3E411A75-A4F3-1C5B-1431-81BA053C4BA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846837" y="748540"/>
                <a:ext cx="291714" cy="291714"/>
              </a:xfrm>
              <a:prstGeom prst="rect">
                <a:avLst/>
              </a:prstGeom>
            </p:spPr>
          </p:pic>
          <p:pic>
            <p:nvPicPr>
              <p:cNvPr id="336" name="Graphic 46">
                <a:extLst>
                  <a:ext uri="{FF2B5EF4-FFF2-40B4-BE49-F238E27FC236}">
                    <a16:creationId xmlns:a16="http://schemas.microsoft.com/office/drawing/2014/main" id="{596C0F03-F7F7-1E19-4BE2-F50319172C3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45807" y="389538"/>
                <a:ext cx="291714" cy="291714"/>
              </a:xfrm>
              <a:prstGeom prst="rect">
                <a:avLst/>
              </a:prstGeom>
            </p:spPr>
          </p:pic>
        </p:grpSp>
        <p:cxnSp>
          <p:nvCxnSpPr>
            <p:cNvPr id="62" name="Straight Connector 28">
              <a:extLst>
                <a:ext uri="{FF2B5EF4-FFF2-40B4-BE49-F238E27FC236}">
                  <a16:creationId xmlns:a16="http://schemas.microsoft.com/office/drawing/2014/main" id="{2E12D9D1-70AB-9F80-BE1F-B157F70C1012}"/>
                </a:ext>
              </a:extLst>
            </p:cNvPr>
            <p:cNvCxnSpPr>
              <a:cxnSpLocks/>
            </p:cNvCxnSpPr>
            <p:nvPr/>
          </p:nvCxnSpPr>
          <p:spPr>
            <a:xfrm>
              <a:off x="7325010" y="2451301"/>
              <a:ext cx="502484" cy="0"/>
            </a:xfrm>
            <a:prstGeom prst="line">
              <a:avLst/>
            </a:prstGeom>
            <a:ln w="12700" cmpd="sng">
              <a:solidFill>
                <a:srgbClr val="FF990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29">
              <a:extLst>
                <a:ext uri="{FF2B5EF4-FFF2-40B4-BE49-F238E27FC236}">
                  <a16:creationId xmlns:a16="http://schemas.microsoft.com/office/drawing/2014/main" id="{3BF46CAE-54FD-85B8-CA57-C9764E9023B4}"/>
                </a:ext>
              </a:extLst>
            </p:cNvPr>
            <p:cNvCxnSpPr>
              <a:cxnSpLocks/>
            </p:cNvCxnSpPr>
            <p:nvPr/>
          </p:nvCxnSpPr>
          <p:spPr>
            <a:xfrm flipV="1">
              <a:off x="7169482" y="2592126"/>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20" name="Straight Connector 30">
              <a:extLst>
                <a:ext uri="{FF2B5EF4-FFF2-40B4-BE49-F238E27FC236}">
                  <a16:creationId xmlns:a16="http://schemas.microsoft.com/office/drawing/2014/main" id="{41EA0852-B366-A952-B5FC-C79C38DFAC66}"/>
                </a:ext>
              </a:extLst>
            </p:cNvPr>
            <p:cNvCxnSpPr>
              <a:cxnSpLocks/>
            </p:cNvCxnSpPr>
            <p:nvPr/>
          </p:nvCxnSpPr>
          <p:spPr>
            <a:xfrm flipV="1">
              <a:off x="7983023" y="2592126"/>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21" name="Straight Connector 31">
              <a:extLst>
                <a:ext uri="{FF2B5EF4-FFF2-40B4-BE49-F238E27FC236}">
                  <a16:creationId xmlns:a16="http://schemas.microsoft.com/office/drawing/2014/main" id="{29A835C8-0166-B536-352D-B0A3F83C261B}"/>
                </a:ext>
              </a:extLst>
            </p:cNvPr>
            <p:cNvCxnSpPr>
              <a:cxnSpLocks/>
            </p:cNvCxnSpPr>
            <p:nvPr/>
          </p:nvCxnSpPr>
          <p:spPr>
            <a:xfrm>
              <a:off x="7169482" y="3158323"/>
              <a:ext cx="813541"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sp>
          <p:nvSpPr>
            <p:cNvPr id="322" name="Freeform: Shape 32">
              <a:extLst>
                <a:ext uri="{FF2B5EF4-FFF2-40B4-BE49-F238E27FC236}">
                  <a16:creationId xmlns:a16="http://schemas.microsoft.com/office/drawing/2014/main" id="{1625CBED-DA2D-F20D-EB37-00AB23554395}"/>
                </a:ext>
              </a:extLst>
            </p:cNvPr>
            <p:cNvSpPr/>
            <p:nvPr/>
          </p:nvSpPr>
          <p:spPr>
            <a:xfrm>
              <a:off x="6709340" y="2451491"/>
              <a:ext cx="1722213" cy="254089"/>
            </a:xfrm>
            <a:custGeom>
              <a:avLst/>
              <a:gdLst>
                <a:gd name="connsiteX0" fmla="*/ 0 w 1722213"/>
                <a:gd name="connsiteY0" fmla="*/ 12955 h 247072"/>
                <a:gd name="connsiteX1" fmla="*/ 305735 w 1722213"/>
                <a:gd name="connsiteY1" fmla="*/ 12955 h 247072"/>
                <a:gd name="connsiteX2" fmla="*/ 611470 w 1722213"/>
                <a:gd name="connsiteY2" fmla="*/ 147590 h 247072"/>
                <a:gd name="connsiteX3" fmla="*/ 723666 w 1722213"/>
                <a:gd name="connsiteY3" fmla="*/ 237347 h 247072"/>
                <a:gd name="connsiteX4" fmla="*/ 1023791 w 1722213"/>
                <a:gd name="connsiteY4" fmla="*/ 234542 h 247072"/>
                <a:gd name="connsiteX5" fmla="*/ 1124768 w 1722213"/>
                <a:gd name="connsiteY5" fmla="*/ 147590 h 247072"/>
                <a:gd name="connsiteX6" fmla="*/ 1427698 w 1722213"/>
                <a:gd name="connsiteY6" fmla="*/ 18564 h 247072"/>
                <a:gd name="connsiteX7" fmla="*/ 1722213 w 1722213"/>
                <a:gd name="connsiteY7" fmla="*/ 15759 h 247072"/>
                <a:gd name="connsiteX0" fmla="*/ 0 w 1722213"/>
                <a:gd name="connsiteY0" fmla="*/ 10627 h 244744"/>
                <a:gd name="connsiteX1" fmla="*/ 305735 w 1722213"/>
                <a:gd name="connsiteY1" fmla="*/ 10627 h 244744"/>
                <a:gd name="connsiteX2" fmla="*/ 611470 w 1722213"/>
                <a:gd name="connsiteY2" fmla="*/ 145262 h 244744"/>
                <a:gd name="connsiteX3" fmla="*/ 723666 w 1722213"/>
                <a:gd name="connsiteY3" fmla="*/ 235019 h 244744"/>
                <a:gd name="connsiteX4" fmla="*/ 1023791 w 1722213"/>
                <a:gd name="connsiteY4" fmla="*/ 232214 h 244744"/>
                <a:gd name="connsiteX5" fmla="*/ 1124768 w 1722213"/>
                <a:gd name="connsiteY5" fmla="*/ 145262 h 244744"/>
                <a:gd name="connsiteX6" fmla="*/ 1427698 w 1722213"/>
                <a:gd name="connsiteY6" fmla="*/ 16236 h 244744"/>
                <a:gd name="connsiteX7" fmla="*/ 1722213 w 1722213"/>
                <a:gd name="connsiteY7" fmla="*/ 13431 h 244744"/>
                <a:gd name="connsiteX0" fmla="*/ 0 w 1722213"/>
                <a:gd name="connsiteY0" fmla="*/ 7759 h 241876"/>
                <a:gd name="connsiteX1" fmla="*/ 305735 w 1722213"/>
                <a:gd name="connsiteY1" fmla="*/ 7759 h 241876"/>
                <a:gd name="connsiteX2" fmla="*/ 611470 w 1722213"/>
                <a:gd name="connsiteY2" fmla="*/ 142394 h 241876"/>
                <a:gd name="connsiteX3" fmla="*/ 723666 w 1722213"/>
                <a:gd name="connsiteY3" fmla="*/ 232151 h 241876"/>
                <a:gd name="connsiteX4" fmla="*/ 1023791 w 1722213"/>
                <a:gd name="connsiteY4" fmla="*/ 229346 h 241876"/>
                <a:gd name="connsiteX5" fmla="*/ 1124768 w 1722213"/>
                <a:gd name="connsiteY5" fmla="*/ 142394 h 241876"/>
                <a:gd name="connsiteX6" fmla="*/ 1427698 w 1722213"/>
                <a:gd name="connsiteY6" fmla="*/ 13368 h 241876"/>
                <a:gd name="connsiteX7" fmla="*/ 1722213 w 1722213"/>
                <a:gd name="connsiteY7" fmla="*/ 10563 h 241876"/>
                <a:gd name="connsiteX0" fmla="*/ 0 w 1722213"/>
                <a:gd name="connsiteY0" fmla="*/ 7759 h 241876"/>
                <a:gd name="connsiteX1" fmla="*/ 305735 w 1722213"/>
                <a:gd name="connsiteY1" fmla="*/ 7759 h 241876"/>
                <a:gd name="connsiteX2" fmla="*/ 611470 w 1722213"/>
                <a:gd name="connsiteY2" fmla="*/ 142394 h 241876"/>
                <a:gd name="connsiteX3" fmla="*/ 723666 w 1722213"/>
                <a:gd name="connsiteY3" fmla="*/ 232151 h 241876"/>
                <a:gd name="connsiteX4" fmla="*/ 1023791 w 1722213"/>
                <a:gd name="connsiteY4" fmla="*/ 229346 h 241876"/>
                <a:gd name="connsiteX5" fmla="*/ 1124768 w 1722213"/>
                <a:gd name="connsiteY5" fmla="*/ 142394 h 241876"/>
                <a:gd name="connsiteX6" fmla="*/ 1427698 w 1722213"/>
                <a:gd name="connsiteY6" fmla="*/ 13368 h 241876"/>
                <a:gd name="connsiteX7" fmla="*/ 1722213 w 1722213"/>
                <a:gd name="connsiteY7" fmla="*/ 10563 h 241876"/>
                <a:gd name="connsiteX0" fmla="*/ 0 w 1722213"/>
                <a:gd name="connsiteY0" fmla="*/ 7759 h 253903"/>
                <a:gd name="connsiteX1" fmla="*/ 305735 w 1722213"/>
                <a:gd name="connsiteY1" fmla="*/ 7759 h 253903"/>
                <a:gd name="connsiteX2" fmla="*/ 611470 w 1722213"/>
                <a:gd name="connsiteY2" fmla="*/ 142394 h 253903"/>
                <a:gd name="connsiteX3" fmla="*/ 723666 w 1722213"/>
                <a:gd name="connsiteY3" fmla="*/ 232151 h 253903"/>
                <a:gd name="connsiteX4" fmla="*/ 1023791 w 1722213"/>
                <a:gd name="connsiteY4" fmla="*/ 229346 h 253903"/>
                <a:gd name="connsiteX5" fmla="*/ 1124768 w 1722213"/>
                <a:gd name="connsiteY5" fmla="*/ 142394 h 253903"/>
                <a:gd name="connsiteX6" fmla="*/ 1427698 w 1722213"/>
                <a:gd name="connsiteY6" fmla="*/ 13368 h 253903"/>
                <a:gd name="connsiteX7" fmla="*/ 1722213 w 1722213"/>
                <a:gd name="connsiteY7" fmla="*/ 10563 h 253903"/>
                <a:gd name="connsiteX0" fmla="*/ 0 w 1722213"/>
                <a:gd name="connsiteY0" fmla="*/ 7759 h 261848"/>
                <a:gd name="connsiteX1" fmla="*/ 305735 w 1722213"/>
                <a:gd name="connsiteY1" fmla="*/ 7759 h 261848"/>
                <a:gd name="connsiteX2" fmla="*/ 611470 w 1722213"/>
                <a:gd name="connsiteY2" fmla="*/ 142394 h 261848"/>
                <a:gd name="connsiteX3" fmla="*/ 723666 w 1722213"/>
                <a:gd name="connsiteY3" fmla="*/ 232151 h 261848"/>
                <a:gd name="connsiteX4" fmla="*/ 1023791 w 1722213"/>
                <a:gd name="connsiteY4" fmla="*/ 229346 h 261848"/>
                <a:gd name="connsiteX5" fmla="*/ 1124768 w 1722213"/>
                <a:gd name="connsiteY5" fmla="*/ 142394 h 261848"/>
                <a:gd name="connsiteX6" fmla="*/ 1427698 w 1722213"/>
                <a:gd name="connsiteY6" fmla="*/ 13368 h 261848"/>
                <a:gd name="connsiteX7" fmla="*/ 1722213 w 1722213"/>
                <a:gd name="connsiteY7" fmla="*/ 10563 h 261848"/>
                <a:gd name="connsiteX0" fmla="*/ 0 w 1722213"/>
                <a:gd name="connsiteY0" fmla="*/ 7759 h 261848"/>
                <a:gd name="connsiteX1" fmla="*/ 305735 w 1722213"/>
                <a:gd name="connsiteY1" fmla="*/ 7759 h 261848"/>
                <a:gd name="connsiteX2" fmla="*/ 611470 w 1722213"/>
                <a:gd name="connsiteY2" fmla="*/ 142394 h 261848"/>
                <a:gd name="connsiteX3" fmla="*/ 723666 w 1722213"/>
                <a:gd name="connsiteY3" fmla="*/ 232151 h 261848"/>
                <a:gd name="connsiteX4" fmla="*/ 1023791 w 1722213"/>
                <a:gd name="connsiteY4" fmla="*/ 229346 h 261848"/>
                <a:gd name="connsiteX5" fmla="*/ 1124768 w 1722213"/>
                <a:gd name="connsiteY5" fmla="*/ 142394 h 261848"/>
                <a:gd name="connsiteX6" fmla="*/ 1427698 w 1722213"/>
                <a:gd name="connsiteY6" fmla="*/ 13368 h 261848"/>
                <a:gd name="connsiteX7" fmla="*/ 1722213 w 1722213"/>
                <a:gd name="connsiteY7" fmla="*/ 10563 h 261848"/>
                <a:gd name="connsiteX0" fmla="*/ 0 w 1722213"/>
                <a:gd name="connsiteY0" fmla="*/ 1263 h 255352"/>
                <a:gd name="connsiteX1" fmla="*/ 305735 w 1722213"/>
                <a:gd name="connsiteY1" fmla="*/ 1263 h 255352"/>
                <a:gd name="connsiteX2" fmla="*/ 611470 w 1722213"/>
                <a:gd name="connsiteY2" fmla="*/ 135898 h 255352"/>
                <a:gd name="connsiteX3" fmla="*/ 723666 w 1722213"/>
                <a:gd name="connsiteY3" fmla="*/ 225655 h 255352"/>
                <a:gd name="connsiteX4" fmla="*/ 1023791 w 1722213"/>
                <a:gd name="connsiteY4" fmla="*/ 222850 h 255352"/>
                <a:gd name="connsiteX5" fmla="*/ 1124768 w 1722213"/>
                <a:gd name="connsiteY5" fmla="*/ 135898 h 255352"/>
                <a:gd name="connsiteX6" fmla="*/ 1427698 w 1722213"/>
                <a:gd name="connsiteY6" fmla="*/ 6872 h 255352"/>
                <a:gd name="connsiteX7" fmla="*/ 1722213 w 1722213"/>
                <a:gd name="connsiteY7" fmla="*/ 4067 h 255352"/>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0 h 254089"/>
                <a:gd name="connsiteX1" fmla="*/ 305735 w 1722213"/>
                <a:gd name="connsiteY1" fmla="*/ 0 h 254089"/>
                <a:gd name="connsiteX2" fmla="*/ 611470 w 1722213"/>
                <a:gd name="connsiteY2" fmla="*/ 134635 h 254089"/>
                <a:gd name="connsiteX3" fmla="*/ 723666 w 1722213"/>
                <a:gd name="connsiteY3" fmla="*/ 224392 h 254089"/>
                <a:gd name="connsiteX4" fmla="*/ 1023791 w 1722213"/>
                <a:gd name="connsiteY4" fmla="*/ 221587 h 254089"/>
                <a:gd name="connsiteX5" fmla="*/ 1124768 w 1722213"/>
                <a:gd name="connsiteY5" fmla="*/ 134635 h 254089"/>
                <a:gd name="connsiteX6" fmla="*/ 1427698 w 1722213"/>
                <a:gd name="connsiteY6" fmla="*/ 5609 h 254089"/>
                <a:gd name="connsiteX7" fmla="*/ 1722213 w 1722213"/>
                <a:gd name="connsiteY7" fmla="*/ 2804 h 25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2213" h="254089">
                  <a:moveTo>
                    <a:pt x="0" y="0"/>
                  </a:moveTo>
                  <a:lnTo>
                    <a:pt x="305735" y="0"/>
                  </a:lnTo>
                  <a:cubicBezTo>
                    <a:pt x="441306" y="0"/>
                    <a:pt x="553035" y="88822"/>
                    <a:pt x="611470" y="134635"/>
                  </a:cubicBezTo>
                  <a:cubicBezTo>
                    <a:pt x="669905" y="180448"/>
                    <a:pt x="663361" y="181851"/>
                    <a:pt x="723666" y="224392"/>
                  </a:cubicBezTo>
                  <a:cubicBezTo>
                    <a:pt x="783971" y="266933"/>
                    <a:pt x="970966" y="261790"/>
                    <a:pt x="1023791" y="221587"/>
                  </a:cubicBezTo>
                  <a:cubicBezTo>
                    <a:pt x="1076616" y="181384"/>
                    <a:pt x="1068670" y="184655"/>
                    <a:pt x="1124768" y="134635"/>
                  </a:cubicBezTo>
                  <a:cubicBezTo>
                    <a:pt x="1180866" y="84615"/>
                    <a:pt x="1286050" y="7946"/>
                    <a:pt x="1427698" y="5609"/>
                  </a:cubicBezTo>
                  <a:cubicBezTo>
                    <a:pt x="1569346" y="3272"/>
                    <a:pt x="1579863" y="1634"/>
                    <a:pt x="1722213" y="2804"/>
                  </a:cubicBez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pic>
          <p:nvPicPr>
            <p:cNvPr id="323" name="Graphic 33">
              <a:extLst>
                <a:ext uri="{FF2B5EF4-FFF2-40B4-BE49-F238E27FC236}">
                  <a16:creationId xmlns:a16="http://schemas.microsoft.com/office/drawing/2014/main" id="{FAC5A034-A00D-3199-8063-6C3BC4BDA38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439279" y="2299621"/>
              <a:ext cx="286652" cy="286652"/>
            </a:xfrm>
            <a:prstGeom prst="rect">
              <a:avLst/>
            </a:prstGeom>
          </p:spPr>
        </p:pic>
      </p:grpSp>
      <p:grpSp>
        <p:nvGrpSpPr>
          <p:cNvPr id="337" name="Group 3">
            <a:extLst>
              <a:ext uri="{FF2B5EF4-FFF2-40B4-BE49-F238E27FC236}">
                <a16:creationId xmlns:a16="http://schemas.microsoft.com/office/drawing/2014/main" id="{D8F43CAE-AD42-F15D-336E-05E2296605CC}"/>
              </a:ext>
            </a:extLst>
          </p:cNvPr>
          <p:cNvGrpSpPr/>
          <p:nvPr/>
        </p:nvGrpSpPr>
        <p:grpSpPr>
          <a:xfrm>
            <a:off x="3801361" y="1123187"/>
            <a:ext cx="1950538" cy="1254353"/>
            <a:chOff x="6326966" y="1080000"/>
            <a:chExt cx="2508705" cy="1675984"/>
          </a:xfrm>
        </p:grpSpPr>
        <p:grpSp>
          <p:nvGrpSpPr>
            <p:cNvPr id="338" name="Group 7">
              <a:extLst>
                <a:ext uri="{FF2B5EF4-FFF2-40B4-BE49-F238E27FC236}">
                  <a16:creationId xmlns:a16="http://schemas.microsoft.com/office/drawing/2014/main" id="{CDE404E8-E6FB-0D3B-0520-EEACB90E6C7C}"/>
                </a:ext>
              </a:extLst>
            </p:cNvPr>
            <p:cNvGrpSpPr/>
            <p:nvPr/>
          </p:nvGrpSpPr>
          <p:grpSpPr>
            <a:xfrm>
              <a:off x="6417594" y="1545381"/>
              <a:ext cx="2309144" cy="1003871"/>
              <a:chOff x="6061083" y="2882747"/>
              <a:chExt cx="2309144" cy="1003871"/>
            </a:xfrm>
          </p:grpSpPr>
          <p:pic>
            <p:nvPicPr>
              <p:cNvPr id="354" name="Graphic 48">
                <a:extLst>
                  <a:ext uri="{FF2B5EF4-FFF2-40B4-BE49-F238E27FC236}">
                    <a16:creationId xmlns:a16="http://schemas.microsoft.com/office/drawing/2014/main" id="{D43B0E2D-12A9-CFDC-EAB5-F2C1A9CAD3E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61083" y="2882747"/>
                <a:ext cx="294115" cy="294115"/>
              </a:xfrm>
              <a:prstGeom prst="rect">
                <a:avLst/>
              </a:prstGeom>
            </p:spPr>
          </p:pic>
          <p:pic>
            <p:nvPicPr>
              <p:cNvPr id="355" name="Graphic 49">
                <a:extLst>
                  <a:ext uri="{FF2B5EF4-FFF2-40B4-BE49-F238E27FC236}">
                    <a16:creationId xmlns:a16="http://schemas.microsoft.com/office/drawing/2014/main" id="{74F395A0-3772-AA90-FA4C-290C12A41D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76112" y="2882747"/>
                <a:ext cx="294115" cy="294115"/>
              </a:xfrm>
              <a:prstGeom prst="rect">
                <a:avLst/>
              </a:prstGeom>
            </p:spPr>
          </p:pic>
          <p:pic>
            <p:nvPicPr>
              <p:cNvPr id="356" name="Graphic 50">
                <a:extLst>
                  <a:ext uri="{FF2B5EF4-FFF2-40B4-BE49-F238E27FC236}">
                    <a16:creationId xmlns:a16="http://schemas.microsoft.com/office/drawing/2014/main" id="{ECBB4360-C6A6-F818-B221-27D69B1D812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666907" y="2883947"/>
                <a:ext cx="291714" cy="291714"/>
              </a:xfrm>
              <a:prstGeom prst="rect">
                <a:avLst/>
              </a:prstGeom>
            </p:spPr>
          </p:pic>
          <p:pic>
            <p:nvPicPr>
              <p:cNvPr id="357" name="Graphic 51">
                <a:extLst>
                  <a:ext uri="{FF2B5EF4-FFF2-40B4-BE49-F238E27FC236}">
                    <a16:creationId xmlns:a16="http://schemas.microsoft.com/office/drawing/2014/main" id="{2F03C35A-5D29-706A-B8C9-9A3CEDCE02C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81579" y="2883947"/>
                <a:ext cx="291714" cy="291714"/>
              </a:xfrm>
              <a:prstGeom prst="rect">
                <a:avLst/>
              </a:prstGeom>
            </p:spPr>
          </p:pic>
          <p:pic>
            <p:nvPicPr>
              <p:cNvPr id="358" name="Graphic 52">
                <a:extLst>
                  <a:ext uri="{FF2B5EF4-FFF2-40B4-BE49-F238E27FC236}">
                    <a16:creationId xmlns:a16="http://schemas.microsoft.com/office/drawing/2014/main" id="{0AAB4A56-C725-62A5-A2E0-2A22FD1D01B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666907" y="3594904"/>
                <a:ext cx="291714" cy="291714"/>
              </a:xfrm>
              <a:prstGeom prst="rect">
                <a:avLst/>
              </a:prstGeom>
            </p:spPr>
          </p:pic>
          <p:pic>
            <p:nvPicPr>
              <p:cNvPr id="359" name="Graphic 53">
                <a:extLst>
                  <a:ext uri="{FF2B5EF4-FFF2-40B4-BE49-F238E27FC236}">
                    <a16:creationId xmlns:a16="http://schemas.microsoft.com/office/drawing/2014/main" id="{322277C0-C1CA-075C-9459-941390FE2DA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81579" y="3594904"/>
                <a:ext cx="291714" cy="291714"/>
              </a:xfrm>
              <a:prstGeom prst="rect">
                <a:avLst/>
              </a:prstGeom>
            </p:spPr>
          </p:pic>
        </p:grpSp>
        <p:cxnSp>
          <p:nvCxnSpPr>
            <p:cNvPr id="339" name="Straight Connector 8">
              <a:extLst>
                <a:ext uri="{FF2B5EF4-FFF2-40B4-BE49-F238E27FC236}">
                  <a16:creationId xmlns:a16="http://schemas.microsoft.com/office/drawing/2014/main" id="{FCD9CA34-F652-4981-DBD2-5752F8A7A6F2}"/>
                </a:ext>
              </a:extLst>
            </p:cNvPr>
            <p:cNvCxnSpPr>
              <a:cxnSpLocks/>
            </p:cNvCxnSpPr>
            <p:nvPr/>
          </p:nvCxnSpPr>
          <p:spPr>
            <a:xfrm flipV="1">
              <a:off x="7189719" y="1766619"/>
              <a:ext cx="0" cy="52238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40" name="Straight Connector 9">
              <a:extLst>
                <a:ext uri="{FF2B5EF4-FFF2-40B4-BE49-F238E27FC236}">
                  <a16:creationId xmlns:a16="http://schemas.microsoft.com/office/drawing/2014/main" id="{94E9D33B-5672-C228-FAF3-A49E83E835D1}"/>
                </a:ext>
              </a:extLst>
            </p:cNvPr>
            <p:cNvCxnSpPr>
              <a:cxnSpLocks/>
            </p:cNvCxnSpPr>
            <p:nvPr/>
          </p:nvCxnSpPr>
          <p:spPr>
            <a:xfrm flipV="1">
              <a:off x="7983540" y="1808644"/>
              <a:ext cx="0" cy="52238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41" name="Straight Connector 11">
              <a:extLst>
                <a:ext uri="{FF2B5EF4-FFF2-40B4-BE49-F238E27FC236}">
                  <a16:creationId xmlns:a16="http://schemas.microsoft.com/office/drawing/2014/main" id="{98BCA1CD-F2A3-8A94-AB38-9253A6609532}"/>
                </a:ext>
              </a:extLst>
            </p:cNvPr>
            <p:cNvCxnSpPr>
              <a:cxnSpLocks/>
            </p:cNvCxnSpPr>
            <p:nvPr/>
          </p:nvCxnSpPr>
          <p:spPr>
            <a:xfrm flipH="1" flipV="1">
              <a:off x="7325528" y="2398325"/>
              <a:ext cx="698268" cy="8809"/>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42" name="Straight Connector 12">
              <a:extLst>
                <a:ext uri="{FF2B5EF4-FFF2-40B4-BE49-F238E27FC236}">
                  <a16:creationId xmlns:a16="http://schemas.microsoft.com/office/drawing/2014/main" id="{19FC4AA0-2578-BDD5-9845-43DC1DDA9432}"/>
                </a:ext>
              </a:extLst>
            </p:cNvPr>
            <p:cNvCxnSpPr>
              <a:cxnSpLocks/>
            </p:cNvCxnSpPr>
            <p:nvPr/>
          </p:nvCxnSpPr>
          <p:spPr>
            <a:xfrm flipH="1">
              <a:off x="7325528" y="1691303"/>
              <a:ext cx="50248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sp>
          <p:nvSpPr>
            <p:cNvPr id="343" name="Textfeld 86">
              <a:extLst>
                <a:ext uri="{FF2B5EF4-FFF2-40B4-BE49-F238E27FC236}">
                  <a16:creationId xmlns:a16="http://schemas.microsoft.com/office/drawing/2014/main" id="{DD1D9E9A-053B-E86D-4A6B-A24038816D66}"/>
                </a:ext>
              </a:extLst>
            </p:cNvPr>
            <p:cNvSpPr txBox="1"/>
            <p:nvPr/>
          </p:nvSpPr>
          <p:spPr>
            <a:xfrm>
              <a:off x="8337604" y="1285062"/>
              <a:ext cx="498067" cy="299295"/>
            </a:xfrm>
            <a:prstGeom prst="rect">
              <a:avLst/>
            </a:prstGeom>
            <a:noFill/>
          </p:spPr>
          <p:txBody>
            <a:bodyPr wrap="none" lIns="72000" tIns="72000" rIns="72000" bIns="72000" rtlCol="0">
              <a:spAutoFit/>
            </a:bodyPr>
            <a:lstStyle/>
            <a:p>
              <a:pPr marL="0" marR="0" lvl="0" indent="0" algn="l" defTabSz="360000" rtl="0" eaLnBrk="1" fontAlgn="base" latinLnBrk="0" hangingPunct="1">
                <a:lnSpc>
                  <a:spcPct val="100000"/>
                </a:lnSpc>
                <a:spcBef>
                  <a:spcPct val="0"/>
                </a:spcBef>
                <a:spcAft>
                  <a:spcPts val="600"/>
                </a:spcAft>
                <a:buClrTx/>
                <a:buSzTx/>
                <a:buFontTx/>
                <a:buNone/>
                <a:tabLst>
                  <a:tab pos="360000" algn="l"/>
                </a:tabLst>
                <a:defRPr/>
              </a:pPr>
              <a:r>
                <a:rPr kumimoji="0" lang="en-US" sz="1000" b="0" i="0" u="none" strike="noStrike" kern="1200" cap="none" spc="0" normalizeH="0" baseline="0" noProof="0">
                  <a:ln>
                    <a:noFill/>
                  </a:ln>
                  <a:solidFill>
                    <a:srgbClr val="FF3154"/>
                  </a:solidFill>
                  <a:effectLst/>
                  <a:uLnTx/>
                  <a:uFillTx/>
                  <a:latin typeface="Nokia Pure Text Light" panose="020B0403020202020204" pitchFamily="34" charset="0"/>
                  <a:ea typeface="Nokia Pure Text Light" panose="020B0403020202020204" pitchFamily="34" charset="0"/>
                  <a:cs typeface="+mn-cs"/>
                </a:rPr>
                <a:t>Error! </a:t>
              </a:r>
            </a:p>
          </p:txBody>
        </p:sp>
        <p:sp>
          <p:nvSpPr>
            <p:cNvPr id="344" name="Textfeld 86">
              <a:extLst>
                <a:ext uri="{FF2B5EF4-FFF2-40B4-BE49-F238E27FC236}">
                  <a16:creationId xmlns:a16="http://schemas.microsoft.com/office/drawing/2014/main" id="{E458293B-7605-EBF6-17CA-259CEDDF5E29}"/>
                </a:ext>
              </a:extLst>
            </p:cNvPr>
            <p:cNvSpPr txBox="1"/>
            <p:nvPr/>
          </p:nvSpPr>
          <p:spPr>
            <a:xfrm>
              <a:off x="6326966" y="1285062"/>
              <a:ext cx="466007" cy="299295"/>
            </a:xfrm>
            <a:prstGeom prst="rect">
              <a:avLst/>
            </a:prstGeom>
            <a:noFill/>
          </p:spPr>
          <p:txBody>
            <a:bodyPr wrap="none" lIns="72000" tIns="72000" rIns="72000" bIns="72000" rtlCol="0">
              <a:spAutoFit/>
            </a:bodyPr>
            <a:lstStyle/>
            <a:p>
              <a:pPr marL="0" marR="0" lvl="0" indent="0" algn="l" defTabSz="360000" rtl="0" eaLnBrk="1" fontAlgn="base" latinLnBrk="0" hangingPunct="1">
                <a:lnSpc>
                  <a:spcPct val="100000"/>
                </a:lnSpc>
                <a:spcBef>
                  <a:spcPct val="0"/>
                </a:spcBef>
                <a:spcAft>
                  <a:spcPts val="600"/>
                </a:spcAft>
                <a:buClrTx/>
                <a:buSzTx/>
                <a:buFontTx/>
                <a:buNone/>
                <a:tabLst>
                  <a:tab pos="360000" algn="l"/>
                </a:tabLst>
                <a:defRPr/>
              </a:pPr>
              <a:r>
                <a:rPr kumimoji="0" lang="en-US" sz="1000" b="0" i="0" u="none" strike="noStrike" kern="1200" cap="none" spc="0" normalizeH="0" baseline="0" noProof="0">
                  <a:ln>
                    <a:noFill/>
                  </a:ln>
                  <a:solidFill>
                    <a:srgbClr val="FF3154"/>
                  </a:solidFill>
                  <a:effectLst/>
                  <a:uLnTx/>
                  <a:uFillTx/>
                  <a:latin typeface="Nokia Pure Text Light" panose="020B0403020202020204" pitchFamily="34" charset="0"/>
                  <a:ea typeface="Nokia Pure Text Light" panose="020B0403020202020204" pitchFamily="34" charset="0"/>
                  <a:cs typeface="+mn-cs"/>
                </a:rPr>
                <a:t>Error!</a:t>
              </a:r>
            </a:p>
          </p:txBody>
        </p:sp>
        <p:sp>
          <p:nvSpPr>
            <p:cNvPr id="345" name="Textfeld 86">
              <a:extLst>
                <a:ext uri="{FF2B5EF4-FFF2-40B4-BE49-F238E27FC236}">
                  <a16:creationId xmlns:a16="http://schemas.microsoft.com/office/drawing/2014/main" id="{8E01C2CA-4D7C-3192-6E18-5036DEDD24A8}"/>
                </a:ext>
              </a:extLst>
            </p:cNvPr>
            <p:cNvSpPr txBox="1"/>
            <p:nvPr/>
          </p:nvSpPr>
          <p:spPr>
            <a:xfrm>
              <a:off x="6919009" y="1285062"/>
              <a:ext cx="466007" cy="299295"/>
            </a:xfrm>
            <a:prstGeom prst="rect">
              <a:avLst/>
            </a:prstGeom>
            <a:noFill/>
          </p:spPr>
          <p:txBody>
            <a:bodyPr wrap="none" lIns="72000" tIns="72000" rIns="72000" bIns="72000" rtlCol="0">
              <a:spAutoFit/>
            </a:bodyPr>
            <a:lstStyle/>
            <a:p>
              <a:pPr marL="0" marR="0" lvl="0" indent="0" algn="l" defTabSz="360000" rtl="0" eaLnBrk="1" fontAlgn="base" latinLnBrk="0" hangingPunct="1">
                <a:lnSpc>
                  <a:spcPct val="100000"/>
                </a:lnSpc>
                <a:spcBef>
                  <a:spcPct val="0"/>
                </a:spcBef>
                <a:spcAft>
                  <a:spcPts val="600"/>
                </a:spcAft>
                <a:buClrTx/>
                <a:buSzTx/>
                <a:buFontTx/>
                <a:buNone/>
                <a:tabLst>
                  <a:tab pos="360000" algn="l"/>
                </a:tabLst>
                <a:defRPr/>
              </a:pPr>
              <a:r>
                <a:rPr kumimoji="0" lang="en-US" sz="1000" b="0" i="0" u="none" strike="noStrike" kern="1200" cap="none" spc="0" normalizeH="0" baseline="0" noProof="0">
                  <a:ln>
                    <a:noFill/>
                  </a:ln>
                  <a:solidFill>
                    <a:srgbClr val="FF3154"/>
                  </a:solidFill>
                  <a:effectLst/>
                  <a:uLnTx/>
                  <a:uFillTx/>
                  <a:latin typeface="Nokia Pure Text Light" panose="020B0403020202020204" pitchFamily="34" charset="0"/>
                  <a:ea typeface="Nokia Pure Text Light" panose="020B0403020202020204" pitchFamily="34" charset="0"/>
                  <a:cs typeface="+mn-cs"/>
                </a:rPr>
                <a:t>Error!</a:t>
              </a:r>
            </a:p>
          </p:txBody>
        </p:sp>
        <p:sp>
          <p:nvSpPr>
            <p:cNvPr id="346" name="Textfeld 86">
              <a:extLst>
                <a:ext uri="{FF2B5EF4-FFF2-40B4-BE49-F238E27FC236}">
                  <a16:creationId xmlns:a16="http://schemas.microsoft.com/office/drawing/2014/main" id="{AE630CDC-D994-3833-A1D9-61F7BD39DDDA}"/>
                </a:ext>
              </a:extLst>
            </p:cNvPr>
            <p:cNvSpPr txBox="1"/>
            <p:nvPr/>
          </p:nvSpPr>
          <p:spPr>
            <a:xfrm>
              <a:off x="7790793" y="1285062"/>
              <a:ext cx="466007" cy="299295"/>
            </a:xfrm>
            <a:prstGeom prst="rect">
              <a:avLst/>
            </a:prstGeom>
            <a:noFill/>
          </p:spPr>
          <p:txBody>
            <a:bodyPr wrap="none" lIns="72000" tIns="72000" rIns="72000" bIns="72000" rtlCol="0">
              <a:spAutoFit/>
            </a:bodyPr>
            <a:lstStyle/>
            <a:p>
              <a:pPr marL="0" marR="0" lvl="0" indent="0" algn="l" defTabSz="360000" rtl="0" eaLnBrk="1" fontAlgn="base" latinLnBrk="0" hangingPunct="1">
                <a:lnSpc>
                  <a:spcPct val="100000"/>
                </a:lnSpc>
                <a:spcBef>
                  <a:spcPct val="0"/>
                </a:spcBef>
                <a:spcAft>
                  <a:spcPts val="600"/>
                </a:spcAft>
                <a:buClrTx/>
                <a:buSzTx/>
                <a:buFontTx/>
                <a:buNone/>
                <a:tabLst>
                  <a:tab pos="360000" algn="l"/>
                </a:tabLst>
                <a:defRPr/>
              </a:pPr>
              <a:r>
                <a:rPr kumimoji="0" lang="en-US" sz="1000" b="0" i="0" u="none" strike="noStrike" kern="1200" cap="none" spc="0" normalizeH="0" baseline="0" noProof="0">
                  <a:ln>
                    <a:noFill/>
                  </a:ln>
                  <a:solidFill>
                    <a:srgbClr val="FF3154"/>
                  </a:solidFill>
                  <a:effectLst/>
                  <a:uLnTx/>
                  <a:uFillTx/>
                  <a:latin typeface="Nokia Pure Text Light" panose="020B0403020202020204" pitchFamily="34" charset="0"/>
                  <a:ea typeface="Nokia Pure Text Light" panose="020B0403020202020204" pitchFamily="34" charset="0"/>
                  <a:cs typeface="+mn-cs"/>
                </a:rPr>
                <a:t>Error!</a:t>
              </a:r>
            </a:p>
          </p:txBody>
        </p:sp>
        <p:sp>
          <p:nvSpPr>
            <p:cNvPr id="347" name="Textfeld 86">
              <a:extLst>
                <a:ext uri="{FF2B5EF4-FFF2-40B4-BE49-F238E27FC236}">
                  <a16:creationId xmlns:a16="http://schemas.microsoft.com/office/drawing/2014/main" id="{20CBC6DE-1845-E027-7FD6-9249647A932D}"/>
                </a:ext>
              </a:extLst>
            </p:cNvPr>
            <p:cNvSpPr txBox="1"/>
            <p:nvPr/>
          </p:nvSpPr>
          <p:spPr>
            <a:xfrm>
              <a:off x="7410223" y="2456689"/>
              <a:ext cx="498067" cy="299295"/>
            </a:xfrm>
            <a:prstGeom prst="rect">
              <a:avLst/>
            </a:prstGeom>
            <a:noFill/>
          </p:spPr>
          <p:txBody>
            <a:bodyPr wrap="none" lIns="72000" tIns="72000" rIns="72000" bIns="72000" rtlCol="0">
              <a:spAutoFit/>
            </a:bodyPr>
            <a:lstStyle/>
            <a:p>
              <a:pPr marL="0" marR="0" lvl="0" indent="0" algn="l" defTabSz="360000" rtl="0" eaLnBrk="1" fontAlgn="base" latinLnBrk="0" hangingPunct="1">
                <a:lnSpc>
                  <a:spcPct val="100000"/>
                </a:lnSpc>
                <a:spcBef>
                  <a:spcPct val="0"/>
                </a:spcBef>
                <a:spcAft>
                  <a:spcPts val="600"/>
                </a:spcAft>
                <a:buClrTx/>
                <a:buSzTx/>
                <a:buFontTx/>
                <a:buNone/>
                <a:tabLst>
                  <a:tab pos="360000" algn="l"/>
                </a:tabLst>
                <a:defRPr/>
              </a:pPr>
              <a:r>
                <a:rPr kumimoji="0" lang="en-US" sz="1000" b="0" i="0" u="none" strike="noStrike" kern="1200" cap="none" spc="0" normalizeH="0" baseline="0" noProof="0">
                  <a:ln>
                    <a:noFill/>
                  </a:ln>
                  <a:solidFill>
                    <a:srgbClr val="FF3154"/>
                  </a:solidFill>
                  <a:effectLst/>
                  <a:uLnTx/>
                  <a:uFillTx/>
                  <a:latin typeface="Nokia Pure Text Light" panose="020B0403020202020204" pitchFamily="34" charset="0"/>
                  <a:ea typeface="Nokia Pure Text Light" panose="020B0403020202020204" pitchFamily="34" charset="0"/>
                  <a:cs typeface="+mn-cs"/>
                </a:rPr>
                <a:t>Error! </a:t>
              </a:r>
            </a:p>
          </p:txBody>
        </p:sp>
        <p:sp>
          <p:nvSpPr>
            <p:cNvPr id="348" name="Freeform: Shape 18">
              <a:extLst>
                <a:ext uri="{FF2B5EF4-FFF2-40B4-BE49-F238E27FC236}">
                  <a16:creationId xmlns:a16="http://schemas.microsoft.com/office/drawing/2014/main" id="{B4C573B3-BB3D-7ACB-6B73-5A0FC350E6CF}"/>
                </a:ext>
              </a:extLst>
            </p:cNvPr>
            <p:cNvSpPr/>
            <p:nvPr/>
          </p:nvSpPr>
          <p:spPr>
            <a:xfrm>
              <a:off x="6707825" y="1695154"/>
              <a:ext cx="1728683" cy="705051"/>
            </a:xfrm>
            <a:custGeom>
              <a:avLst/>
              <a:gdLst>
                <a:gd name="connsiteX0" fmla="*/ 0 w 1728683"/>
                <a:gd name="connsiteY0" fmla="*/ 10967 h 733984"/>
                <a:gd name="connsiteX1" fmla="*/ 310362 w 1728683"/>
                <a:gd name="connsiteY1" fmla="*/ 14304 h 733984"/>
                <a:gd name="connsiteX2" fmla="*/ 480560 w 1728683"/>
                <a:gd name="connsiteY2" fmla="*/ 151131 h 733984"/>
                <a:gd name="connsiteX3" fmla="*/ 480560 w 1728683"/>
                <a:gd name="connsiteY3" fmla="*/ 581633 h 733984"/>
                <a:gd name="connsiteX4" fmla="*/ 614049 w 1728683"/>
                <a:gd name="connsiteY4" fmla="*/ 715122 h 733984"/>
                <a:gd name="connsiteX5" fmla="*/ 1121308 w 1728683"/>
                <a:gd name="connsiteY5" fmla="*/ 718459 h 733984"/>
                <a:gd name="connsiteX6" fmla="*/ 1274820 w 1728683"/>
                <a:gd name="connsiteY6" fmla="*/ 578296 h 733984"/>
                <a:gd name="connsiteX7" fmla="*/ 1274820 w 1728683"/>
                <a:gd name="connsiteY7" fmla="*/ 147793 h 733984"/>
                <a:gd name="connsiteX8" fmla="*/ 1431670 w 1728683"/>
                <a:gd name="connsiteY8" fmla="*/ 17642 h 733984"/>
                <a:gd name="connsiteX9" fmla="*/ 1728683 w 1728683"/>
                <a:gd name="connsiteY9" fmla="*/ 14304 h 733984"/>
                <a:gd name="connsiteX0" fmla="*/ 0 w 1728683"/>
                <a:gd name="connsiteY0" fmla="*/ 6990 h 730007"/>
                <a:gd name="connsiteX1" fmla="*/ 310362 w 1728683"/>
                <a:gd name="connsiteY1" fmla="*/ 10327 h 730007"/>
                <a:gd name="connsiteX2" fmla="*/ 480560 w 1728683"/>
                <a:gd name="connsiteY2" fmla="*/ 147154 h 730007"/>
                <a:gd name="connsiteX3" fmla="*/ 480560 w 1728683"/>
                <a:gd name="connsiteY3" fmla="*/ 577656 h 730007"/>
                <a:gd name="connsiteX4" fmla="*/ 614049 w 1728683"/>
                <a:gd name="connsiteY4" fmla="*/ 711145 h 730007"/>
                <a:gd name="connsiteX5" fmla="*/ 1121308 w 1728683"/>
                <a:gd name="connsiteY5" fmla="*/ 714482 h 730007"/>
                <a:gd name="connsiteX6" fmla="*/ 1274820 w 1728683"/>
                <a:gd name="connsiteY6" fmla="*/ 574319 h 730007"/>
                <a:gd name="connsiteX7" fmla="*/ 1274820 w 1728683"/>
                <a:gd name="connsiteY7" fmla="*/ 143816 h 730007"/>
                <a:gd name="connsiteX8" fmla="*/ 1431670 w 1728683"/>
                <a:gd name="connsiteY8" fmla="*/ 13665 h 730007"/>
                <a:gd name="connsiteX9" fmla="*/ 1728683 w 1728683"/>
                <a:gd name="connsiteY9" fmla="*/ 10327 h 730007"/>
                <a:gd name="connsiteX0" fmla="*/ 0 w 1728683"/>
                <a:gd name="connsiteY0" fmla="*/ 6990 h 730007"/>
                <a:gd name="connsiteX1" fmla="*/ 310362 w 1728683"/>
                <a:gd name="connsiteY1" fmla="*/ 10327 h 730007"/>
                <a:gd name="connsiteX2" fmla="*/ 480560 w 1728683"/>
                <a:gd name="connsiteY2" fmla="*/ 147154 h 730007"/>
                <a:gd name="connsiteX3" fmla="*/ 480560 w 1728683"/>
                <a:gd name="connsiteY3" fmla="*/ 577656 h 730007"/>
                <a:gd name="connsiteX4" fmla="*/ 614049 w 1728683"/>
                <a:gd name="connsiteY4" fmla="*/ 711145 h 730007"/>
                <a:gd name="connsiteX5" fmla="*/ 1121308 w 1728683"/>
                <a:gd name="connsiteY5" fmla="*/ 714482 h 730007"/>
                <a:gd name="connsiteX6" fmla="*/ 1274820 w 1728683"/>
                <a:gd name="connsiteY6" fmla="*/ 574319 h 730007"/>
                <a:gd name="connsiteX7" fmla="*/ 1274820 w 1728683"/>
                <a:gd name="connsiteY7" fmla="*/ 143816 h 730007"/>
                <a:gd name="connsiteX8" fmla="*/ 1431670 w 1728683"/>
                <a:gd name="connsiteY8" fmla="*/ 13665 h 730007"/>
                <a:gd name="connsiteX9" fmla="*/ 1728683 w 1728683"/>
                <a:gd name="connsiteY9" fmla="*/ 10327 h 730007"/>
                <a:gd name="connsiteX0" fmla="*/ 0 w 1728683"/>
                <a:gd name="connsiteY0" fmla="*/ 6990 h 730007"/>
                <a:gd name="connsiteX1" fmla="*/ 310362 w 1728683"/>
                <a:gd name="connsiteY1" fmla="*/ 10327 h 730007"/>
                <a:gd name="connsiteX2" fmla="*/ 480560 w 1728683"/>
                <a:gd name="connsiteY2" fmla="*/ 147154 h 730007"/>
                <a:gd name="connsiteX3" fmla="*/ 480560 w 1728683"/>
                <a:gd name="connsiteY3" fmla="*/ 577656 h 730007"/>
                <a:gd name="connsiteX4" fmla="*/ 614049 w 1728683"/>
                <a:gd name="connsiteY4" fmla="*/ 711145 h 730007"/>
                <a:gd name="connsiteX5" fmla="*/ 1121308 w 1728683"/>
                <a:gd name="connsiteY5" fmla="*/ 714482 h 730007"/>
                <a:gd name="connsiteX6" fmla="*/ 1274820 w 1728683"/>
                <a:gd name="connsiteY6" fmla="*/ 574319 h 730007"/>
                <a:gd name="connsiteX7" fmla="*/ 1274820 w 1728683"/>
                <a:gd name="connsiteY7" fmla="*/ 143816 h 730007"/>
                <a:gd name="connsiteX8" fmla="*/ 1431670 w 1728683"/>
                <a:gd name="connsiteY8" fmla="*/ 13665 h 730007"/>
                <a:gd name="connsiteX9" fmla="*/ 1728683 w 1728683"/>
                <a:gd name="connsiteY9" fmla="*/ 10327 h 730007"/>
                <a:gd name="connsiteX0" fmla="*/ 0 w 1728683"/>
                <a:gd name="connsiteY0" fmla="*/ 6990 h 730007"/>
                <a:gd name="connsiteX1" fmla="*/ 310362 w 1728683"/>
                <a:gd name="connsiteY1" fmla="*/ 10327 h 730007"/>
                <a:gd name="connsiteX2" fmla="*/ 480560 w 1728683"/>
                <a:gd name="connsiteY2" fmla="*/ 147154 h 730007"/>
                <a:gd name="connsiteX3" fmla="*/ 480560 w 1728683"/>
                <a:gd name="connsiteY3" fmla="*/ 577656 h 730007"/>
                <a:gd name="connsiteX4" fmla="*/ 614049 w 1728683"/>
                <a:gd name="connsiteY4" fmla="*/ 711145 h 730007"/>
                <a:gd name="connsiteX5" fmla="*/ 1121308 w 1728683"/>
                <a:gd name="connsiteY5" fmla="*/ 714482 h 730007"/>
                <a:gd name="connsiteX6" fmla="*/ 1274820 w 1728683"/>
                <a:gd name="connsiteY6" fmla="*/ 574319 h 730007"/>
                <a:gd name="connsiteX7" fmla="*/ 1274820 w 1728683"/>
                <a:gd name="connsiteY7" fmla="*/ 143816 h 730007"/>
                <a:gd name="connsiteX8" fmla="*/ 1431670 w 1728683"/>
                <a:gd name="connsiteY8" fmla="*/ 13665 h 730007"/>
                <a:gd name="connsiteX9" fmla="*/ 1728683 w 1728683"/>
                <a:gd name="connsiteY9" fmla="*/ 10327 h 730007"/>
                <a:gd name="connsiteX0" fmla="*/ 0 w 1728683"/>
                <a:gd name="connsiteY0" fmla="*/ 6990 h 730007"/>
                <a:gd name="connsiteX1" fmla="*/ 310362 w 1728683"/>
                <a:gd name="connsiteY1" fmla="*/ 10327 h 730007"/>
                <a:gd name="connsiteX2" fmla="*/ 480560 w 1728683"/>
                <a:gd name="connsiteY2" fmla="*/ 147154 h 730007"/>
                <a:gd name="connsiteX3" fmla="*/ 480560 w 1728683"/>
                <a:gd name="connsiteY3" fmla="*/ 577656 h 730007"/>
                <a:gd name="connsiteX4" fmla="*/ 614049 w 1728683"/>
                <a:gd name="connsiteY4" fmla="*/ 711145 h 730007"/>
                <a:gd name="connsiteX5" fmla="*/ 1121308 w 1728683"/>
                <a:gd name="connsiteY5" fmla="*/ 714482 h 730007"/>
                <a:gd name="connsiteX6" fmla="*/ 1274820 w 1728683"/>
                <a:gd name="connsiteY6" fmla="*/ 574319 h 730007"/>
                <a:gd name="connsiteX7" fmla="*/ 1274820 w 1728683"/>
                <a:gd name="connsiteY7" fmla="*/ 143816 h 730007"/>
                <a:gd name="connsiteX8" fmla="*/ 1431670 w 1728683"/>
                <a:gd name="connsiteY8" fmla="*/ 13665 h 730007"/>
                <a:gd name="connsiteX9" fmla="*/ 1728683 w 1728683"/>
                <a:gd name="connsiteY9" fmla="*/ 10327 h 730007"/>
                <a:gd name="connsiteX0" fmla="*/ 0 w 1728683"/>
                <a:gd name="connsiteY0" fmla="*/ 6990 h 723712"/>
                <a:gd name="connsiteX1" fmla="*/ 310362 w 1728683"/>
                <a:gd name="connsiteY1" fmla="*/ 10327 h 723712"/>
                <a:gd name="connsiteX2" fmla="*/ 480560 w 1728683"/>
                <a:gd name="connsiteY2" fmla="*/ 147154 h 723712"/>
                <a:gd name="connsiteX3" fmla="*/ 480560 w 1728683"/>
                <a:gd name="connsiteY3" fmla="*/ 577656 h 723712"/>
                <a:gd name="connsiteX4" fmla="*/ 614049 w 1728683"/>
                <a:gd name="connsiteY4" fmla="*/ 711145 h 723712"/>
                <a:gd name="connsiteX5" fmla="*/ 1121308 w 1728683"/>
                <a:gd name="connsiteY5" fmla="*/ 714482 h 723712"/>
                <a:gd name="connsiteX6" fmla="*/ 1274820 w 1728683"/>
                <a:gd name="connsiteY6" fmla="*/ 574319 h 723712"/>
                <a:gd name="connsiteX7" fmla="*/ 1274820 w 1728683"/>
                <a:gd name="connsiteY7" fmla="*/ 143816 h 723712"/>
                <a:gd name="connsiteX8" fmla="*/ 1431670 w 1728683"/>
                <a:gd name="connsiteY8" fmla="*/ 13665 h 723712"/>
                <a:gd name="connsiteX9" fmla="*/ 1728683 w 1728683"/>
                <a:gd name="connsiteY9" fmla="*/ 10327 h 723712"/>
                <a:gd name="connsiteX0" fmla="*/ 0 w 1728683"/>
                <a:gd name="connsiteY0" fmla="*/ 6990 h 714482"/>
                <a:gd name="connsiteX1" fmla="*/ 310362 w 1728683"/>
                <a:gd name="connsiteY1" fmla="*/ 10327 h 714482"/>
                <a:gd name="connsiteX2" fmla="*/ 480560 w 1728683"/>
                <a:gd name="connsiteY2" fmla="*/ 147154 h 714482"/>
                <a:gd name="connsiteX3" fmla="*/ 480560 w 1728683"/>
                <a:gd name="connsiteY3" fmla="*/ 577656 h 714482"/>
                <a:gd name="connsiteX4" fmla="*/ 614049 w 1728683"/>
                <a:gd name="connsiteY4" fmla="*/ 711145 h 714482"/>
                <a:gd name="connsiteX5" fmla="*/ 1121308 w 1728683"/>
                <a:gd name="connsiteY5" fmla="*/ 714482 h 714482"/>
                <a:gd name="connsiteX6" fmla="*/ 1274820 w 1728683"/>
                <a:gd name="connsiteY6" fmla="*/ 574319 h 714482"/>
                <a:gd name="connsiteX7" fmla="*/ 1274820 w 1728683"/>
                <a:gd name="connsiteY7" fmla="*/ 143816 h 714482"/>
                <a:gd name="connsiteX8" fmla="*/ 1431670 w 1728683"/>
                <a:gd name="connsiteY8" fmla="*/ 13665 h 714482"/>
                <a:gd name="connsiteX9" fmla="*/ 1728683 w 1728683"/>
                <a:gd name="connsiteY9" fmla="*/ 10327 h 714482"/>
                <a:gd name="connsiteX0" fmla="*/ 0 w 1728683"/>
                <a:gd name="connsiteY0" fmla="*/ 6990 h 714482"/>
                <a:gd name="connsiteX1" fmla="*/ 310362 w 1728683"/>
                <a:gd name="connsiteY1" fmla="*/ 10327 h 714482"/>
                <a:gd name="connsiteX2" fmla="*/ 480560 w 1728683"/>
                <a:gd name="connsiteY2" fmla="*/ 147154 h 714482"/>
                <a:gd name="connsiteX3" fmla="*/ 480560 w 1728683"/>
                <a:gd name="connsiteY3" fmla="*/ 577656 h 714482"/>
                <a:gd name="connsiteX4" fmla="*/ 614049 w 1728683"/>
                <a:gd name="connsiteY4" fmla="*/ 711145 h 714482"/>
                <a:gd name="connsiteX5" fmla="*/ 1121308 w 1728683"/>
                <a:gd name="connsiteY5" fmla="*/ 714482 h 714482"/>
                <a:gd name="connsiteX6" fmla="*/ 1274820 w 1728683"/>
                <a:gd name="connsiteY6" fmla="*/ 574319 h 714482"/>
                <a:gd name="connsiteX7" fmla="*/ 1274820 w 1728683"/>
                <a:gd name="connsiteY7" fmla="*/ 143816 h 714482"/>
                <a:gd name="connsiteX8" fmla="*/ 1431670 w 1728683"/>
                <a:gd name="connsiteY8" fmla="*/ 13665 h 714482"/>
                <a:gd name="connsiteX9" fmla="*/ 1728683 w 1728683"/>
                <a:gd name="connsiteY9" fmla="*/ 10327 h 714482"/>
                <a:gd name="connsiteX0" fmla="*/ 0 w 1728683"/>
                <a:gd name="connsiteY0" fmla="*/ 6990 h 714482"/>
                <a:gd name="connsiteX1" fmla="*/ 310362 w 1728683"/>
                <a:gd name="connsiteY1" fmla="*/ 10327 h 714482"/>
                <a:gd name="connsiteX2" fmla="*/ 480560 w 1728683"/>
                <a:gd name="connsiteY2" fmla="*/ 147154 h 714482"/>
                <a:gd name="connsiteX3" fmla="*/ 480560 w 1728683"/>
                <a:gd name="connsiteY3" fmla="*/ 577656 h 714482"/>
                <a:gd name="connsiteX4" fmla="*/ 614049 w 1728683"/>
                <a:gd name="connsiteY4" fmla="*/ 711145 h 714482"/>
                <a:gd name="connsiteX5" fmla="*/ 1121308 w 1728683"/>
                <a:gd name="connsiteY5" fmla="*/ 714482 h 714482"/>
                <a:gd name="connsiteX6" fmla="*/ 1274820 w 1728683"/>
                <a:gd name="connsiteY6" fmla="*/ 574319 h 714482"/>
                <a:gd name="connsiteX7" fmla="*/ 1274820 w 1728683"/>
                <a:gd name="connsiteY7" fmla="*/ 143816 h 714482"/>
                <a:gd name="connsiteX8" fmla="*/ 1431670 w 1728683"/>
                <a:gd name="connsiteY8" fmla="*/ 13665 h 714482"/>
                <a:gd name="connsiteX9" fmla="*/ 1728683 w 1728683"/>
                <a:gd name="connsiteY9" fmla="*/ 10327 h 714482"/>
                <a:gd name="connsiteX0" fmla="*/ 0 w 1728683"/>
                <a:gd name="connsiteY0" fmla="*/ 6990 h 714482"/>
                <a:gd name="connsiteX1" fmla="*/ 310362 w 1728683"/>
                <a:gd name="connsiteY1" fmla="*/ 10327 h 714482"/>
                <a:gd name="connsiteX2" fmla="*/ 480560 w 1728683"/>
                <a:gd name="connsiteY2" fmla="*/ 147154 h 714482"/>
                <a:gd name="connsiteX3" fmla="*/ 480560 w 1728683"/>
                <a:gd name="connsiteY3" fmla="*/ 577656 h 714482"/>
                <a:gd name="connsiteX4" fmla="*/ 614049 w 1728683"/>
                <a:gd name="connsiteY4" fmla="*/ 711145 h 714482"/>
                <a:gd name="connsiteX5" fmla="*/ 1121308 w 1728683"/>
                <a:gd name="connsiteY5" fmla="*/ 714482 h 714482"/>
                <a:gd name="connsiteX6" fmla="*/ 1274820 w 1728683"/>
                <a:gd name="connsiteY6" fmla="*/ 574319 h 714482"/>
                <a:gd name="connsiteX7" fmla="*/ 1274820 w 1728683"/>
                <a:gd name="connsiteY7" fmla="*/ 143816 h 714482"/>
                <a:gd name="connsiteX8" fmla="*/ 1431670 w 1728683"/>
                <a:gd name="connsiteY8" fmla="*/ 13665 h 714482"/>
                <a:gd name="connsiteX9" fmla="*/ 1728683 w 1728683"/>
                <a:gd name="connsiteY9" fmla="*/ 10327 h 714482"/>
                <a:gd name="connsiteX0" fmla="*/ 0 w 1728683"/>
                <a:gd name="connsiteY0" fmla="*/ 935 h 708427"/>
                <a:gd name="connsiteX1" fmla="*/ 310362 w 1728683"/>
                <a:gd name="connsiteY1" fmla="*/ 4272 h 708427"/>
                <a:gd name="connsiteX2" fmla="*/ 480560 w 1728683"/>
                <a:gd name="connsiteY2" fmla="*/ 141099 h 708427"/>
                <a:gd name="connsiteX3" fmla="*/ 480560 w 1728683"/>
                <a:gd name="connsiteY3" fmla="*/ 571601 h 708427"/>
                <a:gd name="connsiteX4" fmla="*/ 614049 w 1728683"/>
                <a:gd name="connsiteY4" fmla="*/ 705090 h 708427"/>
                <a:gd name="connsiteX5" fmla="*/ 1121308 w 1728683"/>
                <a:gd name="connsiteY5" fmla="*/ 708427 h 708427"/>
                <a:gd name="connsiteX6" fmla="*/ 1274820 w 1728683"/>
                <a:gd name="connsiteY6" fmla="*/ 568264 h 708427"/>
                <a:gd name="connsiteX7" fmla="*/ 1274820 w 1728683"/>
                <a:gd name="connsiteY7" fmla="*/ 137761 h 708427"/>
                <a:gd name="connsiteX8" fmla="*/ 1431670 w 1728683"/>
                <a:gd name="connsiteY8" fmla="*/ 7610 h 708427"/>
                <a:gd name="connsiteX9" fmla="*/ 1728683 w 1728683"/>
                <a:gd name="connsiteY9" fmla="*/ 4272 h 708427"/>
                <a:gd name="connsiteX0" fmla="*/ 0 w 1728683"/>
                <a:gd name="connsiteY0" fmla="*/ 935 h 708427"/>
                <a:gd name="connsiteX1" fmla="*/ 310362 w 1728683"/>
                <a:gd name="connsiteY1" fmla="*/ 4272 h 708427"/>
                <a:gd name="connsiteX2" fmla="*/ 480560 w 1728683"/>
                <a:gd name="connsiteY2" fmla="*/ 141099 h 708427"/>
                <a:gd name="connsiteX3" fmla="*/ 480560 w 1728683"/>
                <a:gd name="connsiteY3" fmla="*/ 571601 h 708427"/>
                <a:gd name="connsiteX4" fmla="*/ 614049 w 1728683"/>
                <a:gd name="connsiteY4" fmla="*/ 705090 h 708427"/>
                <a:gd name="connsiteX5" fmla="*/ 1121308 w 1728683"/>
                <a:gd name="connsiteY5" fmla="*/ 708427 h 708427"/>
                <a:gd name="connsiteX6" fmla="*/ 1274820 w 1728683"/>
                <a:gd name="connsiteY6" fmla="*/ 568264 h 708427"/>
                <a:gd name="connsiteX7" fmla="*/ 1274820 w 1728683"/>
                <a:gd name="connsiteY7" fmla="*/ 137761 h 708427"/>
                <a:gd name="connsiteX8" fmla="*/ 1431670 w 1728683"/>
                <a:gd name="connsiteY8" fmla="*/ 7610 h 708427"/>
                <a:gd name="connsiteX9" fmla="*/ 1728683 w 1728683"/>
                <a:gd name="connsiteY9" fmla="*/ 4272 h 708427"/>
                <a:gd name="connsiteX0" fmla="*/ 0 w 1728683"/>
                <a:gd name="connsiteY0" fmla="*/ 13105 h 713923"/>
                <a:gd name="connsiteX1" fmla="*/ 310362 w 1728683"/>
                <a:gd name="connsiteY1" fmla="*/ 9768 h 713923"/>
                <a:gd name="connsiteX2" fmla="*/ 480560 w 1728683"/>
                <a:gd name="connsiteY2" fmla="*/ 146595 h 713923"/>
                <a:gd name="connsiteX3" fmla="*/ 480560 w 1728683"/>
                <a:gd name="connsiteY3" fmla="*/ 577097 h 713923"/>
                <a:gd name="connsiteX4" fmla="*/ 614049 w 1728683"/>
                <a:gd name="connsiteY4" fmla="*/ 710586 h 713923"/>
                <a:gd name="connsiteX5" fmla="*/ 1121308 w 1728683"/>
                <a:gd name="connsiteY5" fmla="*/ 713923 h 713923"/>
                <a:gd name="connsiteX6" fmla="*/ 1274820 w 1728683"/>
                <a:gd name="connsiteY6" fmla="*/ 573760 h 713923"/>
                <a:gd name="connsiteX7" fmla="*/ 1274820 w 1728683"/>
                <a:gd name="connsiteY7" fmla="*/ 143257 h 713923"/>
                <a:gd name="connsiteX8" fmla="*/ 1431670 w 1728683"/>
                <a:gd name="connsiteY8" fmla="*/ 13106 h 713923"/>
                <a:gd name="connsiteX9" fmla="*/ 1728683 w 1728683"/>
                <a:gd name="connsiteY9" fmla="*/ 9768 h 713923"/>
                <a:gd name="connsiteX0" fmla="*/ 0 w 1728683"/>
                <a:gd name="connsiteY0" fmla="*/ 4233 h 705051"/>
                <a:gd name="connsiteX1" fmla="*/ 310362 w 1728683"/>
                <a:gd name="connsiteY1" fmla="*/ 896 h 705051"/>
                <a:gd name="connsiteX2" fmla="*/ 480560 w 1728683"/>
                <a:gd name="connsiteY2" fmla="*/ 137723 h 705051"/>
                <a:gd name="connsiteX3" fmla="*/ 480560 w 1728683"/>
                <a:gd name="connsiteY3" fmla="*/ 568225 h 705051"/>
                <a:gd name="connsiteX4" fmla="*/ 614049 w 1728683"/>
                <a:gd name="connsiteY4" fmla="*/ 701714 h 705051"/>
                <a:gd name="connsiteX5" fmla="*/ 1121308 w 1728683"/>
                <a:gd name="connsiteY5" fmla="*/ 705051 h 705051"/>
                <a:gd name="connsiteX6" fmla="*/ 1274820 w 1728683"/>
                <a:gd name="connsiteY6" fmla="*/ 564888 h 705051"/>
                <a:gd name="connsiteX7" fmla="*/ 1274820 w 1728683"/>
                <a:gd name="connsiteY7" fmla="*/ 134385 h 705051"/>
                <a:gd name="connsiteX8" fmla="*/ 1431670 w 1728683"/>
                <a:gd name="connsiteY8" fmla="*/ 4234 h 705051"/>
                <a:gd name="connsiteX9" fmla="*/ 1728683 w 1728683"/>
                <a:gd name="connsiteY9" fmla="*/ 896 h 705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8683" h="705051">
                  <a:moveTo>
                    <a:pt x="0" y="4233"/>
                  </a:moveTo>
                  <a:cubicBezTo>
                    <a:pt x="125145" y="896"/>
                    <a:pt x="230269" y="-1328"/>
                    <a:pt x="310362" y="896"/>
                  </a:cubicBezTo>
                  <a:cubicBezTo>
                    <a:pt x="390455" y="3120"/>
                    <a:pt x="478892" y="43168"/>
                    <a:pt x="480560" y="137723"/>
                  </a:cubicBezTo>
                  <a:cubicBezTo>
                    <a:pt x="482228" y="232278"/>
                    <a:pt x="478335" y="474227"/>
                    <a:pt x="480560" y="568225"/>
                  </a:cubicBezTo>
                  <a:cubicBezTo>
                    <a:pt x="482785" y="662223"/>
                    <a:pt x="507258" y="702271"/>
                    <a:pt x="614049" y="701714"/>
                  </a:cubicBezTo>
                  <a:lnTo>
                    <a:pt x="1121308" y="705051"/>
                  </a:lnTo>
                  <a:cubicBezTo>
                    <a:pt x="1231436" y="702271"/>
                    <a:pt x="1275933" y="656662"/>
                    <a:pt x="1274820" y="564888"/>
                  </a:cubicBezTo>
                  <a:cubicBezTo>
                    <a:pt x="1273707" y="473114"/>
                    <a:pt x="1275376" y="241176"/>
                    <a:pt x="1274820" y="134385"/>
                  </a:cubicBezTo>
                  <a:cubicBezTo>
                    <a:pt x="1274264" y="27594"/>
                    <a:pt x="1339340" y="3121"/>
                    <a:pt x="1431670" y="4234"/>
                  </a:cubicBezTo>
                  <a:lnTo>
                    <a:pt x="1728683" y="896"/>
                  </a:lnTo>
                </a:path>
              </a:pathLst>
            </a:custGeom>
            <a:ln w="19050"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349" name="Freeform: Shape 19">
              <a:extLst>
                <a:ext uri="{FF2B5EF4-FFF2-40B4-BE49-F238E27FC236}">
                  <a16:creationId xmlns:a16="http://schemas.microsoft.com/office/drawing/2014/main" id="{AAA5E97B-BE37-1500-83FB-540622549BD2}"/>
                </a:ext>
              </a:extLst>
            </p:cNvPr>
            <p:cNvSpPr/>
            <p:nvPr/>
          </p:nvSpPr>
          <p:spPr>
            <a:xfrm>
              <a:off x="6494817" y="1080000"/>
              <a:ext cx="154148" cy="290042"/>
            </a:xfrm>
            <a:custGeom>
              <a:avLst/>
              <a:gdLst>
                <a:gd name="connsiteX0" fmla="*/ 425767 w 434340"/>
                <a:gd name="connsiteY0" fmla="*/ 0 h 817245"/>
                <a:gd name="connsiteX1" fmla="*/ 0 w 434340"/>
                <a:gd name="connsiteY1" fmla="*/ 508635 h 817245"/>
                <a:gd name="connsiteX2" fmla="*/ 188595 w 434340"/>
                <a:gd name="connsiteY2" fmla="*/ 508635 h 817245"/>
                <a:gd name="connsiteX3" fmla="*/ 74295 w 434340"/>
                <a:gd name="connsiteY3" fmla="*/ 817245 h 817245"/>
                <a:gd name="connsiteX4" fmla="*/ 434340 w 434340"/>
                <a:gd name="connsiteY4" fmla="*/ 351472 h 817245"/>
                <a:gd name="connsiteX5" fmla="*/ 260032 w 434340"/>
                <a:gd name="connsiteY5" fmla="*/ 351472 h 817245"/>
                <a:gd name="connsiteX6" fmla="*/ 425767 w 434340"/>
                <a:gd name="connsiteY6" fmla="*/ 0 h 81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340" h="817245">
                  <a:moveTo>
                    <a:pt x="425767" y="0"/>
                  </a:moveTo>
                  <a:lnTo>
                    <a:pt x="0" y="508635"/>
                  </a:lnTo>
                  <a:lnTo>
                    <a:pt x="188595" y="508635"/>
                  </a:lnTo>
                  <a:lnTo>
                    <a:pt x="74295" y="817245"/>
                  </a:lnTo>
                  <a:lnTo>
                    <a:pt x="434340" y="351472"/>
                  </a:lnTo>
                  <a:lnTo>
                    <a:pt x="260032" y="351472"/>
                  </a:lnTo>
                  <a:lnTo>
                    <a:pt x="425767" y="0"/>
                  </a:lnTo>
                  <a:close/>
                </a:path>
              </a:pathLst>
            </a:custGeom>
            <a:solidFill>
              <a:srgbClr val="E23B3B"/>
            </a:solidFill>
            <a:ln w="952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350" name="Freeform: Shape 20">
              <a:extLst>
                <a:ext uri="{FF2B5EF4-FFF2-40B4-BE49-F238E27FC236}">
                  <a16:creationId xmlns:a16="http://schemas.microsoft.com/office/drawing/2014/main" id="{1BADB6AD-6A32-93FC-FEB7-9361C9E22F31}"/>
                </a:ext>
              </a:extLst>
            </p:cNvPr>
            <p:cNvSpPr/>
            <p:nvPr/>
          </p:nvSpPr>
          <p:spPr>
            <a:xfrm>
              <a:off x="7074938" y="1080000"/>
              <a:ext cx="154148" cy="290042"/>
            </a:xfrm>
            <a:custGeom>
              <a:avLst/>
              <a:gdLst>
                <a:gd name="connsiteX0" fmla="*/ 425767 w 434340"/>
                <a:gd name="connsiteY0" fmla="*/ 0 h 817245"/>
                <a:gd name="connsiteX1" fmla="*/ 0 w 434340"/>
                <a:gd name="connsiteY1" fmla="*/ 508635 h 817245"/>
                <a:gd name="connsiteX2" fmla="*/ 188595 w 434340"/>
                <a:gd name="connsiteY2" fmla="*/ 508635 h 817245"/>
                <a:gd name="connsiteX3" fmla="*/ 74295 w 434340"/>
                <a:gd name="connsiteY3" fmla="*/ 817245 h 817245"/>
                <a:gd name="connsiteX4" fmla="*/ 434340 w 434340"/>
                <a:gd name="connsiteY4" fmla="*/ 351472 h 817245"/>
                <a:gd name="connsiteX5" fmla="*/ 260032 w 434340"/>
                <a:gd name="connsiteY5" fmla="*/ 351472 h 817245"/>
                <a:gd name="connsiteX6" fmla="*/ 425767 w 434340"/>
                <a:gd name="connsiteY6" fmla="*/ 0 h 81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340" h="817245">
                  <a:moveTo>
                    <a:pt x="425767" y="0"/>
                  </a:moveTo>
                  <a:lnTo>
                    <a:pt x="0" y="508635"/>
                  </a:lnTo>
                  <a:lnTo>
                    <a:pt x="188595" y="508635"/>
                  </a:lnTo>
                  <a:lnTo>
                    <a:pt x="74295" y="817245"/>
                  </a:lnTo>
                  <a:lnTo>
                    <a:pt x="434340" y="351472"/>
                  </a:lnTo>
                  <a:lnTo>
                    <a:pt x="260032" y="351472"/>
                  </a:lnTo>
                  <a:lnTo>
                    <a:pt x="425767" y="0"/>
                  </a:lnTo>
                  <a:close/>
                </a:path>
              </a:pathLst>
            </a:custGeom>
            <a:solidFill>
              <a:srgbClr val="E23B3B"/>
            </a:solidFill>
            <a:ln w="952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351" name="Freeform: Shape 22">
              <a:extLst>
                <a:ext uri="{FF2B5EF4-FFF2-40B4-BE49-F238E27FC236}">
                  <a16:creationId xmlns:a16="http://schemas.microsoft.com/office/drawing/2014/main" id="{403F02B9-F5D0-7E78-7B36-6862FADB3A40}"/>
                </a:ext>
              </a:extLst>
            </p:cNvPr>
            <p:cNvSpPr/>
            <p:nvPr/>
          </p:nvSpPr>
          <p:spPr>
            <a:xfrm>
              <a:off x="7928762" y="1080000"/>
              <a:ext cx="154148" cy="290042"/>
            </a:xfrm>
            <a:custGeom>
              <a:avLst/>
              <a:gdLst>
                <a:gd name="connsiteX0" fmla="*/ 425767 w 434340"/>
                <a:gd name="connsiteY0" fmla="*/ 0 h 817245"/>
                <a:gd name="connsiteX1" fmla="*/ 0 w 434340"/>
                <a:gd name="connsiteY1" fmla="*/ 508635 h 817245"/>
                <a:gd name="connsiteX2" fmla="*/ 188595 w 434340"/>
                <a:gd name="connsiteY2" fmla="*/ 508635 h 817245"/>
                <a:gd name="connsiteX3" fmla="*/ 74295 w 434340"/>
                <a:gd name="connsiteY3" fmla="*/ 817245 h 817245"/>
                <a:gd name="connsiteX4" fmla="*/ 434340 w 434340"/>
                <a:gd name="connsiteY4" fmla="*/ 351472 h 817245"/>
                <a:gd name="connsiteX5" fmla="*/ 260032 w 434340"/>
                <a:gd name="connsiteY5" fmla="*/ 351472 h 817245"/>
                <a:gd name="connsiteX6" fmla="*/ 425767 w 434340"/>
                <a:gd name="connsiteY6" fmla="*/ 0 h 81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340" h="817245">
                  <a:moveTo>
                    <a:pt x="425767" y="0"/>
                  </a:moveTo>
                  <a:lnTo>
                    <a:pt x="0" y="508635"/>
                  </a:lnTo>
                  <a:lnTo>
                    <a:pt x="188595" y="508635"/>
                  </a:lnTo>
                  <a:lnTo>
                    <a:pt x="74295" y="817245"/>
                  </a:lnTo>
                  <a:lnTo>
                    <a:pt x="434340" y="351472"/>
                  </a:lnTo>
                  <a:lnTo>
                    <a:pt x="260032" y="351472"/>
                  </a:lnTo>
                  <a:lnTo>
                    <a:pt x="425767" y="0"/>
                  </a:lnTo>
                  <a:close/>
                </a:path>
              </a:pathLst>
            </a:custGeom>
            <a:solidFill>
              <a:srgbClr val="E23B3B"/>
            </a:solidFill>
            <a:ln w="952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352" name="Freeform: Shape 27">
              <a:extLst>
                <a:ext uri="{FF2B5EF4-FFF2-40B4-BE49-F238E27FC236}">
                  <a16:creationId xmlns:a16="http://schemas.microsoft.com/office/drawing/2014/main" id="{ED87D01B-886C-0F9F-C798-A4F37D4B9333}"/>
                </a:ext>
              </a:extLst>
            </p:cNvPr>
            <p:cNvSpPr/>
            <p:nvPr/>
          </p:nvSpPr>
          <p:spPr>
            <a:xfrm>
              <a:off x="8472508" y="1080000"/>
              <a:ext cx="154148" cy="290042"/>
            </a:xfrm>
            <a:custGeom>
              <a:avLst/>
              <a:gdLst>
                <a:gd name="connsiteX0" fmla="*/ 425767 w 434340"/>
                <a:gd name="connsiteY0" fmla="*/ 0 h 817245"/>
                <a:gd name="connsiteX1" fmla="*/ 0 w 434340"/>
                <a:gd name="connsiteY1" fmla="*/ 508635 h 817245"/>
                <a:gd name="connsiteX2" fmla="*/ 188595 w 434340"/>
                <a:gd name="connsiteY2" fmla="*/ 508635 h 817245"/>
                <a:gd name="connsiteX3" fmla="*/ 74295 w 434340"/>
                <a:gd name="connsiteY3" fmla="*/ 817245 h 817245"/>
                <a:gd name="connsiteX4" fmla="*/ 434340 w 434340"/>
                <a:gd name="connsiteY4" fmla="*/ 351472 h 817245"/>
                <a:gd name="connsiteX5" fmla="*/ 260032 w 434340"/>
                <a:gd name="connsiteY5" fmla="*/ 351472 h 817245"/>
                <a:gd name="connsiteX6" fmla="*/ 425767 w 434340"/>
                <a:gd name="connsiteY6" fmla="*/ 0 h 81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340" h="817245">
                  <a:moveTo>
                    <a:pt x="425767" y="0"/>
                  </a:moveTo>
                  <a:lnTo>
                    <a:pt x="0" y="508635"/>
                  </a:lnTo>
                  <a:lnTo>
                    <a:pt x="188595" y="508635"/>
                  </a:lnTo>
                  <a:lnTo>
                    <a:pt x="74295" y="817245"/>
                  </a:lnTo>
                  <a:lnTo>
                    <a:pt x="434340" y="351472"/>
                  </a:lnTo>
                  <a:lnTo>
                    <a:pt x="260032" y="351472"/>
                  </a:lnTo>
                  <a:lnTo>
                    <a:pt x="425767" y="0"/>
                  </a:lnTo>
                  <a:close/>
                </a:path>
              </a:pathLst>
            </a:custGeom>
            <a:solidFill>
              <a:srgbClr val="E23B3B"/>
            </a:solidFill>
            <a:ln w="952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353" name="Freeform: Shape 47">
              <a:extLst>
                <a:ext uri="{FF2B5EF4-FFF2-40B4-BE49-F238E27FC236}">
                  <a16:creationId xmlns:a16="http://schemas.microsoft.com/office/drawing/2014/main" id="{48D8C8C2-CD9B-915C-DD40-173AFFB56E91}"/>
                </a:ext>
              </a:extLst>
            </p:cNvPr>
            <p:cNvSpPr/>
            <p:nvPr/>
          </p:nvSpPr>
          <p:spPr>
            <a:xfrm>
              <a:off x="7311563" y="2432384"/>
              <a:ext cx="154148" cy="290042"/>
            </a:xfrm>
            <a:custGeom>
              <a:avLst/>
              <a:gdLst>
                <a:gd name="connsiteX0" fmla="*/ 425767 w 434340"/>
                <a:gd name="connsiteY0" fmla="*/ 0 h 817245"/>
                <a:gd name="connsiteX1" fmla="*/ 0 w 434340"/>
                <a:gd name="connsiteY1" fmla="*/ 508635 h 817245"/>
                <a:gd name="connsiteX2" fmla="*/ 188595 w 434340"/>
                <a:gd name="connsiteY2" fmla="*/ 508635 h 817245"/>
                <a:gd name="connsiteX3" fmla="*/ 74295 w 434340"/>
                <a:gd name="connsiteY3" fmla="*/ 817245 h 817245"/>
                <a:gd name="connsiteX4" fmla="*/ 434340 w 434340"/>
                <a:gd name="connsiteY4" fmla="*/ 351472 h 817245"/>
                <a:gd name="connsiteX5" fmla="*/ 260032 w 434340"/>
                <a:gd name="connsiteY5" fmla="*/ 351472 h 817245"/>
                <a:gd name="connsiteX6" fmla="*/ 425767 w 434340"/>
                <a:gd name="connsiteY6" fmla="*/ 0 h 81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340" h="817245">
                  <a:moveTo>
                    <a:pt x="425767" y="0"/>
                  </a:moveTo>
                  <a:lnTo>
                    <a:pt x="0" y="508635"/>
                  </a:lnTo>
                  <a:lnTo>
                    <a:pt x="188595" y="508635"/>
                  </a:lnTo>
                  <a:lnTo>
                    <a:pt x="74295" y="817245"/>
                  </a:lnTo>
                  <a:lnTo>
                    <a:pt x="434340" y="351472"/>
                  </a:lnTo>
                  <a:lnTo>
                    <a:pt x="260032" y="351472"/>
                  </a:lnTo>
                  <a:lnTo>
                    <a:pt x="425767" y="0"/>
                  </a:lnTo>
                  <a:close/>
                </a:path>
              </a:pathLst>
            </a:custGeom>
            <a:solidFill>
              <a:srgbClr val="E23B3B"/>
            </a:solidFill>
            <a:ln w="952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grpSp>
      <p:grpSp>
        <p:nvGrpSpPr>
          <p:cNvPr id="360" name="Group 109">
            <a:extLst>
              <a:ext uri="{FF2B5EF4-FFF2-40B4-BE49-F238E27FC236}">
                <a16:creationId xmlns:a16="http://schemas.microsoft.com/office/drawing/2014/main" id="{12029289-B58B-039C-A2C7-64A1853BB45B}"/>
              </a:ext>
            </a:extLst>
          </p:cNvPr>
          <p:cNvGrpSpPr/>
          <p:nvPr/>
        </p:nvGrpSpPr>
        <p:grpSpPr>
          <a:xfrm>
            <a:off x="3869852" y="1399157"/>
            <a:ext cx="1832789" cy="978383"/>
            <a:chOff x="6417594" y="3003845"/>
            <a:chExt cx="2309144" cy="1270430"/>
          </a:xfrm>
        </p:grpSpPr>
        <p:grpSp>
          <p:nvGrpSpPr>
            <p:cNvPr id="361" name="Group 110">
              <a:extLst>
                <a:ext uri="{FF2B5EF4-FFF2-40B4-BE49-F238E27FC236}">
                  <a16:creationId xmlns:a16="http://schemas.microsoft.com/office/drawing/2014/main" id="{8FC336E3-A305-EBCF-0BAA-64CB017D3E4D}"/>
                </a:ext>
              </a:extLst>
            </p:cNvPr>
            <p:cNvGrpSpPr/>
            <p:nvPr/>
          </p:nvGrpSpPr>
          <p:grpSpPr>
            <a:xfrm>
              <a:off x="6417594" y="3003845"/>
              <a:ext cx="2309144" cy="1003871"/>
              <a:chOff x="6061083" y="2882747"/>
              <a:chExt cx="2309144" cy="1003871"/>
            </a:xfrm>
          </p:grpSpPr>
          <p:pic>
            <p:nvPicPr>
              <p:cNvPr id="370" name="Graphic 118">
                <a:extLst>
                  <a:ext uri="{FF2B5EF4-FFF2-40B4-BE49-F238E27FC236}">
                    <a16:creationId xmlns:a16="http://schemas.microsoft.com/office/drawing/2014/main" id="{5AB0F93A-24E0-C380-8C4B-D7F718E1407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61083" y="2882747"/>
                <a:ext cx="294115" cy="294115"/>
              </a:xfrm>
              <a:prstGeom prst="rect">
                <a:avLst/>
              </a:prstGeom>
            </p:spPr>
          </p:pic>
          <p:pic>
            <p:nvPicPr>
              <p:cNvPr id="371" name="Graphic 119">
                <a:extLst>
                  <a:ext uri="{FF2B5EF4-FFF2-40B4-BE49-F238E27FC236}">
                    <a16:creationId xmlns:a16="http://schemas.microsoft.com/office/drawing/2014/main" id="{C18E61E8-DB7C-E5EC-343F-7787A579BF3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76112" y="2882747"/>
                <a:ext cx="294115" cy="294115"/>
              </a:xfrm>
              <a:prstGeom prst="rect">
                <a:avLst/>
              </a:prstGeom>
            </p:spPr>
          </p:pic>
          <p:pic>
            <p:nvPicPr>
              <p:cNvPr id="372" name="Graphic 120">
                <a:extLst>
                  <a:ext uri="{FF2B5EF4-FFF2-40B4-BE49-F238E27FC236}">
                    <a16:creationId xmlns:a16="http://schemas.microsoft.com/office/drawing/2014/main" id="{3DFEF54A-6675-07E4-8FC0-B0319E24397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666907" y="2883947"/>
                <a:ext cx="291714" cy="291714"/>
              </a:xfrm>
              <a:prstGeom prst="rect">
                <a:avLst/>
              </a:prstGeom>
            </p:spPr>
          </p:pic>
          <p:pic>
            <p:nvPicPr>
              <p:cNvPr id="373" name="Graphic 121">
                <a:extLst>
                  <a:ext uri="{FF2B5EF4-FFF2-40B4-BE49-F238E27FC236}">
                    <a16:creationId xmlns:a16="http://schemas.microsoft.com/office/drawing/2014/main" id="{21A15B6B-A147-F006-A7EC-18B38BEE3E2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81579" y="2883947"/>
                <a:ext cx="291714" cy="291714"/>
              </a:xfrm>
              <a:prstGeom prst="rect">
                <a:avLst/>
              </a:prstGeom>
            </p:spPr>
          </p:pic>
          <p:pic>
            <p:nvPicPr>
              <p:cNvPr id="374" name="Graphic 122">
                <a:extLst>
                  <a:ext uri="{FF2B5EF4-FFF2-40B4-BE49-F238E27FC236}">
                    <a16:creationId xmlns:a16="http://schemas.microsoft.com/office/drawing/2014/main" id="{6B7A6249-93A1-9BA0-5673-93988CD2547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666907" y="3594904"/>
                <a:ext cx="291714" cy="291714"/>
              </a:xfrm>
              <a:prstGeom prst="rect">
                <a:avLst/>
              </a:prstGeom>
            </p:spPr>
          </p:pic>
          <p:pic>
            <p:nvPicPr>
              <p:cNvPr id="375" name="Graphic 123">
                <a:extLst>
                  <a:ext uri="{FF2B5EF4-FFF2-40B4-BE49-F238E27FC236}">
                    <a16:creationId xmlns:a16="http://schemas.microsoft.com/office/drawing/2014/main" id="{743A6F47-5291-9D69-795D-FE6BC309C75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81579" y="3594904"/>
                <a:ext cx="291714" cy="291714"/>
              </a:xfrm>
              <a:prstGeom prst="rect">
                <a:avLst/>
              </a:prstGeom>
            </p:spPr>
          </p:pic>
        </p:grpSp>
        <p:sp>
          <p:nvSpPr>
            <p:cNvPr id="362" name="Textfeld 86">
              <a:extLst>
                <a:ext uri="{FF2B5EF4-FFF2-40B4-BE49-F238E27FC236}">
                  <a16:creationId xmlns:a16="http://schemas.microsoft.com/office/drawing/2014/main" id="{3807F07C-AF5F-C750-2635-63AEFAEA9242}"/>
                </a:ext>
              </a:extLst>
            </p:cNvPr>
            <p:cNvSpPr txBox="1"/>
            <p:nvPr/>
          </p:nvSpPr>
          <p:spPr>
            <a:xfrm>
              <a:off x="7208007" y="3974980"/>
              <a:ext cx="797829" cy="299295"/>
            </a:xfrm>
            <a:prstGeom prst="rect">
              <a:avLst/>
            </a:prstGeom>
            <a:noFill/>
          </p:spPr>
          <p:txBody>
            <a:bodyPr wrap="none" lIns="72000" tIns="72000" rIns="72000" bIns="72000" rtlCol="0">
              <a:spAutoFit/>
            </a:bodyPr>
            <a:lstStyle/>
            <a:p>
              <a:pPr marL="0" marR="0" lvl="0" indent="0" algn="l" defTabSz="360000" rtl="0" eaLnBrk="1" fontAlgn="base" latinLnBrk="0" hangingPunct="1">
                <a:lnSpc>
                  <a:spcPct val="100000"/>
                </a:lnSpc>
                <a:spcBef>
                  <a:spcPct val="0"/>
                </a:spcBef>
                <a:spcAft>
                  <a:spcPts val="600"/>
                </a:spcAft>
                <a:buClrTx/>
                <a:buSzTx/>
                <a:buFontTx/>
                <a:buNone/>
                <a:tabLst>
                  <a:tab pos="360000" algn="l"/>
                </a:tabLst>
                <a:defRPr/>
              </a:pPr>
              <a:r>
                <a:rPr kumimoji="0" lang="en-US" sz="1000" b="0" i="0" u="none" strike="noStrike" kern="1200" cap="none" spc="0" normalizeH="0" baseline="0" noProof="0">
                  <a:ln>
                    <a:noFill/>
                  </a:ln>
                  <a:solidFill>
                    <a:srgbClr val="FF8B10"/>
                  </a:solidFill>
                  <a:effectLst/>
                  <a:uLnTx/>
                  <a:uFillTx/>
                  <a:latin typeface="Nokia Pure Text Light" panose="020B0403020202020204" pitchFamily="34" charset="0"/>
                  <a:ea typeface="Nokia Pure Text Light" panose="020B0403020202020204" pitchFamily="34" charset="0"/>
                  <a:cs typeface="+mn-cs"/>
                </a:rPr>
                <a:t>Root cause</a:t>
              </a:r>
            </a:p>
          </p:txBody>
        </p:sp>
        <p:cxnSp>
          <p:nvCxnSpPr>
            <p:cNvPr id="363" name="Straight Connector 112">
              <a:extLst>
                <a:ext uri="{FF2B5EF4-FFF2-40B4-BE49-F238E27FC236}">
                  <a16:creationId xmlns:a16="http://schemas.microsoft.com/office/drawing/2014/main" id="{D977712E-2146-901C-D96C-E0EB6330463D}"/>
                </a:ext>
              </a:extLst>
            </p:cNvPr>
            <p:cNvCxnSpPr>
              <a:cxnSpLocks/>
            </p:cNvCxnSpPr>
            <p:nvPr/>
          </p:nvCxnSpPr>
          <p:spPr>
            <a:xfrm flipV="1">
              <a:off x="7189719" y="3227904"/>
              <a:ext cx="0" cy="52238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65" name="Straight Connector 113">
              <a:extLst>
                <a:ext uri="{FF2B5EF4-FFF2-40B4-BE49-F238E27FC236}">
                  <a16:creationId xmlns:a16="http://schemas.microsoft.com/office/drawing/2014/main" id="{2C4C8326-2599-0390-612F-EF8016422229}"/>
                </a:ext>
              </a:extLst>
            </p:cNvPr>
            <p:cNvCxnSpPr>
              <a:cxnSpLocks/>
            </p:cNvCxnSpPr>
            <p:nvPr/>
          </p:nvCxnSpPr>
          <p:spPr>
            <a:xfrm flipV="1">
              <a:off x="7983540" y="3269929"/>
              <a:ext cx="0" cy="52238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66" name="Straight Connector 114">
              <a:extLst>
                <a:ext uri="{FF2B5EF4-FFF2-40B4-BE49-F238E27FC236}">
                  <a16:creationId xmlns:a16="http://schemas.microsoft.com/office/drawing/2014/main" id="{2571E070-2632-36AB-1D06-C22433E56057}"/>
                </a:ext>
              </a:extLst>
            </p:cNvPr>
            <p:cNvCxnSpPr>
              <a:cxnSpLocks/>
            </p:cNvCxnSpPr>
            <p:nvPr/>
          </p:nvCxnSpPr>
          <p:spPr>
            <a:xfrm flipH="1" flipV="1">
              <a:off x="7325528" y="3859610"/>
              <a:ext cx="698268" cy="8809"/>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67" name="Straight Connector 115">
              <a:extLst>
                <a:ext uri="{FF2B5EF4-FFF2-40B4-BE49-F238E27FC236}">
                  <a16:creationId xmlns:a16="http://schemas.microsoft.com/office/drawing/2014/main" id="{CA20DF1F-4D2A-0288-57F7-BDA33141E917}"/>
                </a:ext>
              </a:extLst>
            </p:cNvPr>
            <p:cNvCxnSpPr>
              <a:cxnSpLocks/>
            </p:cNvCxnSpPr>
            <p:nvPr/>
          </p:nvCxnSpPr>
          <p:spPr>
            <a:xfrm flipH="1">
              <a:off x="7325528" y="3152588"/>
              <a:ext cx="50248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sp>
          <p:nvSpPr>
            <p:cNvPr id="368" name="Freeform: Shape 116">
              <a:extLst>
                <a:ext uri="{FF2B5EF4-FFF2-40B4-BE49-F238E27FC236}">
                  <a16:creationId xmlns:a16="http://schemas.microsoft.com/office/drawing/2014/main" id="{356BBFD9-062B-36C3-2673-40EAB9CC9B8F}"/>
                </a:ext>
              </a:extLst>
            </p:cNvPr>
            <p:cNvSpPr/>
            <p:nvPr/>
          </p:nvSpPr>
          <p:spPr>
            <a:xfrm>
              <a:off x="6707825" y="3156439"/>
              <a:ext cx="1728683" cy="705051"/>
            </a:xfrm>
            <a:custGeom>
              <a:avLst/>
              <a:gdLst>
                <a:gd name="connsiteX0" fmla="*/ 0 w 1728683"/>
                <a:gd name="connsiteY0" fmla="*/ 10967 h 733984"/>
                <a:gd name="connsiteX1" fmla="*/ 310362 w 1728683"/>
                <a:gd name="connsiteY1" fmla="*/ 14304 h 733984"/>
                <a:gd name="connsiteX2" fmla="*/ 480560 w 1728683"/>
                <a:gd name="connsiteY2" fmla="*/ 151131 h 733984"/>
                <a:gd name="connsiteX3" fmla="*/ 480560 w 1728683"/>
                <a:gd name="connsiteY3" fmla="*/ 581633 h 733984"/>
                <a:gd name="connsiteX4" fmla="*/ 614049 w 1728683"/>
                <a:gd name="connsiteY4" fmla="*/ 715122 h 733984"/>
                <a:gd name="connsiteX5" fmla="*/ 1121308 w 1728683"/>
                <a:gd name="connsiteY5" fmla="*/ 718459 h 733984"/>
                <a:gd name="connsiteX6" fmla="*/ 1274820 w 1728683"/>
                <a:gd name="connsiteY6" fmla="*/ 578296 h 733984"/>
                <a:gd name="connsiteX7" fmla="*/ 1274820 w 1728683"/>
                <a:gd name="connsiteY7" fmla="*/ 147793 h 733984"/>
                <a:gd name="connsiteX8" fmla="*/ 1431670 w 1728683"/>
                <a:gd name="connsiteY8" fmla="*/ 17642 h 733984"/>
                <a:gd name="connsiteX9" fmla="*/ 1728683 w 1728683"/>
                <a:gd name="connsiteY9" fmla="*/ 14304 h 733984"/>
                <a:gd name="connsiteX0" fmla="*/ 0 w 1728683"/>
                <a:gd name="connsiteY0" fmla="*/ 6990 h 730007"/>
                <a:gd name="connsiteX1" fmla="*/ 310362 w 1728683"/>
                <a:gd name="connsiteY1" fmla="*/ 10327 h 730007"/>
                <a:gd name="connsiteX2" fmla="*/ 480560 w 1728683"/>
                <a:gd name="connsiteY2" fmla="*/ 147154 h 730007"/>
                <a:gd name="connsiteX3" fmla="*/ 480560 w 1728683"/>
                <a:gd name="connsiteY3" fmla="*/ 577656 h 730007"/>
                <a:gd name="connsiteX4" fmla="*/ 614049 w 1728683"/>
                <a:gd name="connsiteY4" fmla="*/ 711145 h 730007"/>
                <a:gd name="connsiteX5" fmla="*/ 1121308 w 1728683"/>
                <a:gd name="connsiteY5" fmla="*/ 714482 h 730007"/>
                <a:gd name="connsiteX6" fmla="*/ 1274820 w 1728683"/>
                <a:gd name="connsiteY6" fmla="*/ 574319 h 730007"/>
                <a:gd name="connsiteX7" fmla="*/ 1274820 w 1728683"/>
                <a:gd name="connsiteY7" fmla="*/ 143816 h 730007"/>
                <a:gd name="connsiteX8" fmla="*/ 1431670 w 1728683"/>
                <a:gd name="connsiteY8" fmla="*/ 13665 h 730007"/>
                <a:gd name="connsiteX9" fmla="*/ 1728683 w 1728683"/>
                <a:gd name="connsiteY9" fmla="*/ 10327 h 730007"/>
                <a:gd name="connsiteX0" fmla="*/ 0 w 1728683"/>
                <a:gd name="connsiteY0" fmla="*/ 6990 h 730007"/>
                <a:gd name="connsiteX1" fmla="*/ 310362 w 1728683"/>
                <a:gd name="connsiteY1" fmla="*/ 10327 h 730007"/>
                <a:gd name="connsiteX2" fmla="*/ 480560 w 1728683"/>
                <a:gd name="connsiteY2" fmla="*/ 147154 h 730007"/>
                <a:gd name="connsiteX3" fmla="*/ 480560 w 1728683"/>
                <a:gd name="connsiteY3" fmla="*/ 577656 h 730007"/>
                <a:gd name="connsiteX4" fmla="*/ 614049 w 1728683"/>
                <a:gd name="connsiteY4" fmla="*/ 711145 h 730007"/>
                <a:gd name="connsiteX5" fmla="*/ 1121308 w 1728683"/>
                <a:gd name="connsiteY5" fmla="*/ 714482 h 730007"/>
                <a:gd name="connsiteX6" fmla="*/ 1274820 w 1728683"/>
                <a:gd name="connsiteY6" fmla="*/ 574319 h 730007"/>
                <a:gd name="connsiteX7" fmla="*/ 1274820 w 1728683"/>
                <a:gd name="connsiteY7" fmla="*/ 143816 h 730007"/>
                <a:gd name="connsiteX8" fmla="*/ 1431670 w 1728683"/>
                <a:gd name="connsiteY8" fmla="*/ 13665 h 730007"/>
                <a:gd name="connsiteX9" fmla="*/ 1728683 w 1728683"/>
                <a:gd name="connsiteY9" fmla="*/ 10327 h 730007"/>
                <a:gd name="connsiteX0" fmla="*/ 0 w 1728683"/>
                <a:gd name="connsiteY0" fmla="*/ 6990 h 730007"/>
                <a:gd name="connsiteX1" fmla="*/ 310362 w 1728683"/>
                <a:gd name="connsiteY1" fmla="*/ 10327 h 730007"/>
                <a:gd name="connsiteX2" fmla="*/ 480560 w 1728683"/>
                <a:gd name="connsiteY2" fmla="*/ 147154 h 730007"/>
                <a:gd name="connsiteX3" fmla="*/ 480560 w 1728683"/>
                <a:gd name="connsiteY3" fmla="*/ 577656 h 730007"/>
                <a:gd name="connsiteX4" fmla="*/ 614049 w 1728683"/>
                <a:gd name="connsiteY4" fmla="*/ 711145 h 730007"/>
                <a:gd name="connsiteX5" fmla="*/ 1121308 w 1728683"/>
                <a:gd name="connsiteY5" fmla="*/ 714482 h 730007"/>
                <a:gd name="connsiteX6" fmla="*/ 1274820 w 1728683"/>
                <a:gd name="connsiteY6" fmla="*/ 574319 h 730007"/>
                <a:gd name="connsiteX7" fmla="*/ 1274820 w 1728683"/>
                <a:gd name="connsiteY7" fmla="*/ 143816 h 730007"/>
                <a:gd name="connsiteX8" fmla="*/ 1431670 w 1728683"/>
                <a:gd name="connsiteY8" fmla="*/ 13665 h 730007"/>
                <a:gd name="connsiteX9" fmla="*/ 1728683 w 1728683"/>
                <a:gd name="connsiteY9" fmla="*/ 10327 h 730007"/>
                <a:gd name="connsiteX0" fmla="*/ 0 w 1728683"/>
                <a:gd name="connsiteY0" fmla="*/ 6990 h 730007"/>
                <a:gd name="connsiteX1" fmla="*/ 310362 w 1728683"/>
                <a:gd name="connsiteY1" fmla="*/ 10327 h 730007"/>
                <a:gd name="connsiteX2" fmla="*/ 480560 w 1728683"/>
                <a:gd name="connsiteY2" fmla="*/ 147154 h 730007"/>
                <a:gd name="connsiteX3" fmla="*/ 480560 w 1728683"/>
                <a:gd name="connsiteY3" fmla="*/ 577656 h 730007"/>
                <a:gd name="connsiteX4" fmla="*/ 614049 w 1728683"/>
                <a:gd name="connsiteY4" fmla="*/ 711145 h 730007"/>
                <a:gd name="connsiteX5" fmla="*/ 1121308 w 1728683"/>
                <a:gd name="connsiteY5" fmla="*/ 714482 h 730007"/>
                <a:gd name="connsiteX6" fmla="*/ 1274820 w 1728683"/>
                <a:gd name="connsiteY6" fmla="*/ 574319 h 730007"/>
                <a:gd name="connsiteX7" fmla="*/ 1274820 w 1728683"/>
                <a:gd name="connsiteY7" fmla="*/ 143816 h 730007"/>
                <a:gd name="connsiteX8" fmla="*/ 1431670 w 1728683"/>
                <a:gd name="connsiteY8" fmla="*/ 13665 h 730007"/>
                <a:gd name="connsiteX9" fmla="*/ 1728683 w 1728683"/>
                <a:gd name="connsiteY9" fmla="*/ 10327 h 730007"/>
                <a:gd name="connsiteX0" fmla="*/ 0 w 1728683"/>
                <a:gd name="connsiteY0" fmla="*/ 6990 h 730007"/>
                <a:gd name="connsiteX1" fmla="*/ 310362 w 1728683"/>
                <a:gd name="connsiteY1" fmla="*/ 10327 h 730007"/>
                <a:gd name="connsiteX2" fmla="*/ 480560 w 1728683"/>
                <a:gd name="connsiteY2" fmla="*/ 147154 h 730007"/>
                <a:gd name="connsiteX3" fmla="*/ 480560 w 1728683"/>
                <a:gd name="connsiteY3" fmla="*/ 577656 h 730007"/>
                <a:gd name="connsiteX4" fmla="*/ 614049 w 1728683"/>
                <a:gd name="connsiteY4" fmla="*/ 711145 h 730007"/>
                <a:gd name="connsiteX5" fmla="*/ 1121308 w 1728683"/>
                <a:gd name="connsiteY5" fmla="*/ 714482 h 730007"/>
                <a:gd name="connsiteX6" fmla="*/ 1274820 w 1728683"/>
                <a:gd name="connsiteY6" fmla="*/ 574319 h 730007"/>
                <a:gd name="connsiteX7" fmla="*/ 1274820 w 1728683"/>
                <a:gd name="connsiteY7" fmla="*/ 143816 h 730007"/>
                <a:gd name="connsiteX8" fmla="*/ 1431670 w 1728683"/>
                <a:gd name="connsiteY8" fmla="*/ 13665 h 730007"/>
                <a:gd name="connsiteX9" fmla="*/ 1728683 w 1728683"/>
                <a:gd name="connsiteY9" fmla="*/ 10327 h 730007"/>
                <a:gd name="connsiteX0" fmla="*/ 0 w 1728683"/>
                <a:gd name="connsiteY0" fmla="*/ 6990 h 723712"/>
                <a:gd name="connsiteX1" fmla="*/ 310362 w 1728683"/>
                <a:gd name="connsiteY1" fmla="*/ 10327 h 723712"/>
                <a:gd name="connsiteX2" fmla="*/ 480560 w 1728683"/>
                <a:gd name="connsiteY2" fmla="*/ 147154 h 723712"/>
                <a:gd name="connsiteX3" fmla="*/ 480560 w 1728683"/>
                <a:gd name="connsiteY3" fmla="*/ 577656 h 723712"/>
                <a:gd name="connsiteX4" fmla="*/ 614049 w 1728683"/>
                <a:gd name="connsiteY4" fmla="*/ 711145 h 723712"/>
                <a:gd name="connsiteX5" fmla="*/ 1121308 w 1728683"/>
                <a:gd name="connsiteY5" fmla="*/ 714482 h 723712"/>
                <a:gd name="connsiteX6" fmla="*/ 1274820 w 1728683"/>
                <a:gd name="connsiteY6" fmla="*/ 574319 h 723712"/>
                <a:gd name="connsiteX7" fmla="*/ 1274820 w 1728683"/>
                <a:gd name="connsiteY7" fmla="*/ 143816 h 723712"/>
                <a:gd name="connsiteX8" fmla="*/ 1431670 w 1728683"/>
                <a:gd name="connsiteY8" fmla="*/ 13665 h 723712"/>
                <a:gd name="connsiteX9" fmla="*/ 1728683 w 1728683"/>
                <a:gd name="connsiteY9" fmla="*/ 10327 h 723712"/>
                <a:gd name="connsiteX0" fmla="*/ 0 w 1728683"/>
                <a:gd name="connsiteY0" fmla="*/ 6990 h 714482"/>
                <a:gd name="connsiteX1" fmla="*/ 310362 w 1728683"/>
                <a:gd name="connsiteY1" fmla="*/ 10327 h 714482"/>
                <a:gd name="connsiteX2" fmla="*/ 480560 w 1728683"/>
                <a:gd name="connsiteY2" fmla="*/ 147154 h 714482"/>
                <a:gd name="connsiteX3" fmla="*/ 480560 w 1728683"/>
                <a:gd name="connsiteY3" fmla="*/ 577656 h 714482"/>
                <a:gd name="connsiteX4" fmla="*/ 614049 w 1728683"/>
                <a:gd name="connsiteY4" fmla="*/ 711145 h 714482"/>
                <a:gd name="connsiteX5" fmla="*/ 1121308 w 1728683"/>
                <a:gd name="connsiteY5" fmla="*/ 714482 h 714482"/>
                <a:gd name="connsiteX6" fmla="*/ 1274820 w 1728683"/>
                <a:gd name="connsiteY6" fmla="*/ 574319 h 714482"/>
                <a:gd name="connsiteX7" fmla="*/ 1274820 w 1728683"/>
                <a:gd name="connsiteY7" fmla="*/ 143816 h 714482"/>
                <a:gd name="connsiteX8" fmla="*/ 1431670 w 1728683"/>
                <a:gd name="connsiteY8" fmla="*/ 13665 h 714482"/>
                <a:gd name="connsiteX9" fmla="*/ 1728683 w 1728683"/>
                <a:gd name="connsiteY9" fmla="*/ 10327 h 714482"/>
                <a:gd name="connsiteX0" fmla="*/ 0 w 1728683"/>
                <a:gd name="connsiteY0" fmla="*/ 6990 h 714482"/>
                <a:gd name="connsiteX1" fmla="*/ 310362 w 1728683"/>
                <a:gd name="connsiteY1" fmla="*/ 10327 h 714482"/>
                <a:gd name="connsiteX2" fmla="*/ 480560 w 1728683"/>
                <a:gd name="connsiteY2" fmla="*/ 147154 h 714482"/>
                <a:gd name="connsiteX3" fmla="*/ 480560 w 1728683"/>
                <a:gd name="connsiteY3" fmla="*/ 577656 h 714482"/>
                <a:gd name="connsiteX4" fmla="*/ 614049 w 1728683"/>
                <a:gd name="connsiteY4" fmla="*/ 711145 h 714482"/>
                <a:gd name="connsiteX5" fmla="*/ 1121308 w 1728683"/>
                <a:gd name="connsiteY5" fmla="*/ 714482 h 714482"/>
                <a:gd name="connsiteX6" fmla="*/ 1274820 w 1728683"/>
                <a:gd name="connsiteY6" fmla="*/ 574319 h 714482"/>
                <a:gd name="connsiteX7" fmla="*/ 1274820 w 1728683"/>
                <a:gd name="connsiteY7" fmla="*/ 143816 h 714482"/>
                <a:gd name="connsiteX8" fmla="*/ 1431670 w 1728683"/>
                <a:gd name="connsiteY8" fmla="*/ 13665 h 714482"/>
                <a:gd name="connsiteX9" fmla="*/ 1728683 w 1728683"/>
                <a:gd name="connsiteY9" fmla="*/ 10327 h 714482"/>
                <a:gd name="connsiteX0" fmla="*/ 0 w 1728683"/>
                <a:gd name="connsiteY0" fmla="*/ 6990 h 714482"/>
                <a:gd name="connsiteX1" fmla="*/ 310362 w 1728683"/>
                <a:gd name="connsiteY1" fmla="*/ 10327 h 714482"/>
                <a:gd name="connsiteX2" fmla="*/ 480560 w 1728683"/>
                <a:gd name="connsiteY2" fmla="*/ 147154 h 714482"/>
                <a:gd name="connsiteX3" fmla="*/ 480560 w 1728683"/>
                <a:gd name="connsiteY3" fmla="*/ 577656 h 714482"/>
                <a:gd name="connsiteX4" fmla="*/ 614049 w 1728683"/>
                <a:gd name="connsiteY4" fmla="*/ 711145 h 714482"/>
                <a:gd name="connsiteX5" fmla="*/ 1121308 w 1728683"/>
                <a:gd name="connsiteY5" fmla="*/ 714482 h 714482"/>
                <a:gd name="connsiteX6" fmla="*/ 1274820 w 1728683"/>
                <a:gd name="connsiteY6" fmla="*/ 574319 h 714482"/>
                <a:gd name="connsiteX7" fmla="*/ 1274820 w 1728683"/>
                <a:gd name="connsiteY7" fmla="*/ 143816 h 714482"/>
                <a:gd name="connsiteX8" fmla="*/ 1431670 w 1728683"/>
                <a:gd name="connsiteY8" fmla="*/ 13665 h 714482"/>
                <a:gd name="connsiteX9" fmla="*/ 1728683 w 1728683"/>
                <a:gd name="connsiteY9" fmla="*/ 10327 h 714482"/>
                <a:gd name="connsiteX0" fmla="*/ 0 w 1728683"/>
                <a:gd name="connsiteY0" fmla="*/ 6990 h 714482"/>
                <a:gd name="connsiteX1" fmla="*/ 310362 w 1728683"/>
                <a:gd name="connsiteY1" fmla="*/ 10327 h 714482"/>
                <a:gd name="connsiteX2" fmla="*/ 480560 w 1728683"/>
                <a:gd name="connsiteY2" fmla="*/ 147154 h 714482"/>
                <a:gd name="connsiteX3" fmla="*/ 480560 w 1728683"/>
                <a:gd name="connsiteY3" fmla="*/ 577656 h 714482"/>
                <a:gd name="connsiteX4" fmla="*/ 614049 w 1728683"/>
                <a:gd name="connsiteY4" fmla="*/ 711145 h 714482"/>
                <a:gd name="connsiteX5" fmla="*/ 1121308 w 1728683"/>
                <a:gd name="connsiteY5" fmla="*/ 714482 h 714482"/>
                <a:gd name="connsiteX6" fmla="*/ 1274820 w 1728683"/>
                <a:gd name="connsiteY6" fmla="*/ 574319 h 714482"/>
                <a:gd name="connsiteX7" fmla="*/ 1274820 w 1728683"/>
                <a:gd name="connsiteY7" fmla="*/ 143816 h 714482"/>
                <a:gd name="connsiteX8" fmla="*/ 1431670 w 1728683"/>
                <a:gd name="connsiteY8" fmla="*/ 13665 h 714482"/>
                <a:gd name="connsiteX9" fmla="*/ 1728683 w 1728683"/>
                <a:gd name="connsiteY9" fmla="*/ 10327 h 714482"/>
                <a:gd name="connsiteX0" fmla="*/ 0 w 1728683"/>
                <a:gd name="connsiteY0" fmla="*/ 935 h 708427"/>
                <a:gd name="connsiteX1" fmla="*/ 310362 w 1728683"/>
                <a:gd name="connsiteY1" fmla="*/ 4272 h 708427"/>
                <a:gd name="connsiteX2" fmla="*/ 480560 w 1728683"/>
                <a:gd name="connsiteY2" fmla="*/ 141099 h 708427"/>
                <a:gd name="connsiteX3" fmla="*/ 480560 w 1728683"/>
                <a:gd name="connsiteY3" fmla="*/ 571601 h 708427"/>
                <a:gd name="connsiteX4" fmla="*/ 614049 w 1728683"/>
                <a:gd name="connsiteY4" fmla="*/ 705090 h 708427"/>
                <a:gd name="connsiteX5" fmla="*/ 1121308 w 1728683"/>
                <a:gd name="connsiteY5" fmla="*/ 708427 h 708427"/>
                <a:gd name="connsiteX6" fmla="*/ 1274820 w 1728683"/>
                <a:gd name="connsiteY6" fmla="*/ 568264 h 708427"/>
                <a:gd name="connsiteX7" fmla="*/ 1274820 w 1728683"/>
                <a:gd name="connsiteY7" fmla="*/ 137761 h 708427"/>
                <a:gd name="connsiteX8" fmla="*/ 1431670 w 1728683"/>
                <a:gd name="connsiteY8" fmla="*/ 7610 h 708427"/>
                <a:gd name="connsiteX9" fmla="*/ 1728683 w 1728683"/>
                <a:gd name="connsiteY9" fmla="*/ 4272 h 708427"/>
                <a:gd name="connsiteX0" fmla="*/ 0 w 1728683"/>
                <a:gd name="connsiteY0" fmla="*/ 935 h 708427"/>
                <a:gd name="connsiteX1" fmla="*/ 310362 w 1728683"/>
                <a:gd name="connsiteY1" fmla="*/ 4272 h 708427"/>
                <a:gd name="connsiteX2" fmla="*/ 480560 w 1728683"/>
                <a:gd name="connsiteY2" fmla="*/ 141099 h 708427"/>
                <a:gd name="connsiteX3" fmla="*/ 480560 w 1728683"/>
                <a:gd name="connsiteY3" fmla="*/ 571601 h 708427"/>
                <a:gd name="connsiteX4" fmla="*/ 614049 w 1728683"/>
                <a:gd name="connsiteY4" fmla="*/ 705090 h 708427"/>
                <a:gd name="connsiteX5" fmla="*/ 1121308 w 1728683"/>
                <a:gd name="connsiteY5" fmla="*/ 708427 h 708427"/>
                <a:gd name="connsiteX6" fmla="*/ 1274820 w 1728683"/>
                <a:gd name="connsiteY6" fmla="*/ 568264 h 708427"/>
                <a:gd name="connsiteX7" fmla="*/ 1274820 w 1728683"/>
                <a:gd name="connsiteY7" fmla="*/ 137761 h 708427"/>
                <a:gd name="connsiteX8" fmla="*/ 1431670 w 1728683"/>
                <a:gd name="connsiteY8" fmla="*/ 7610 h 708427"/>
                <a:gd name="connsiteX9" fmla="*/ 1728683 w 1728683"/>
                <a:gd name="connsiteY9" fmla="*/ 4272 h 708427"/>
                <a:gd name="connsiteX0" fmla="*/ 0 w 1728683"/>
                <a:gd name="connsiteY0" fmla="*/ 13105 h 713923"/>
                <a:gd name="connsiteX1" fmla="*/ 310362 w 1728683"/>
                <a:gd name="connsiteY1" fmla="*/ 9768 h 713923"/>
                <a:gd name="connsiteX2" fmla="*/ 480560 w 1728683"/>
                <a:gd name="connsiteY2" fmla="*/ 146595 h 713923"/>
                <a:gd name="connsiteX3" fmla="*/ 480560 w 1728683"/>
                <a:gd name="connsiteY3" fmla="*/ 577097 h 713923"/>
                <a:gd name="connsiteX4" fmla="*/ 614049 w 1728683"/>
                <a:gd name="connsiteY4" fmla="*/ 710586 h 713923"/>
                <a:gd name="connsiteX5" fmla="*/ 1121308 w 1728683"/>
                <a:gd name="connsiteY5" fmla="*/ 713923 h 713923"/>
                <a:gd name="connsiteX6" fmla="*/ 1274820 w 1728683"/>
                <a:gd name="connsiteY6" fmla="*/ 573760 h 713923"/>
                <a:gd name="connsiteX7" fmla="*/ 1274820 w 1728683"/>
                <a:gd name="connsiteY7" fmla="*/ 143257 h 713923"/>
                <a:gd name="connsiteX8" fmla="*/ 1431670 w 1728683"/>
                <a:gd name="connsiteY8" fmla="*/ 13106 h 713923"/>
                <a:gd name="connsiteX9" fmla="*/ 1728683 w 1728683"/>
                <a:gd name="connsiteY9" fmla="*/ 9768 h 713923"/>
                <a:gd name="connsiteX0" fmla="*/ 0 w 1728683"/>
                <a:gd name="connsiteY0" fmla="*/ 4233 h 705051"/>
                <a:gd name="connsiteX1" fmla="*/ 310362 w 1728683"/>
                <a:gd name="connsiteY1" fmla="*/ 896 h 705051"/>
                <a:gd name="connsiteX2" fmla="*/ 480560 w 1728683"/>
                <a:gd name="connsiteY2" fmla="*/ 137723 h 705051"/>
                <a:gd name="connsiteX3" fmla="*/ 480560 w 1728683"/>
                <a:gd name="connsiteY3" fmla="*/ 568225 h 705051"/>
                <a:gd name="connsiteX4" fmla="*/ 614049 w 1728683"/>
                <a:gd name="connsiteY4" fmla="*/ 701714 h 705051"/>
                <a:gd name="connsiteX5" fmla="*/ 1121308 w 1728683"/>
                <a:gd name="connsiteY5" fmla="*/ 705051 h 705051"/>
                <a:gd name="connsiteX6" fmla="*/ 1274820 w 1728683"/>
                <a:gd name="connsiteY6" fmla="*/ 564888 h 705051"/>
                <a:gd name="connsiteX7" fmla="*/ 1274820 w 1728683"/>
                <a:gd name="connsiteY7" fmla="*/ 134385 h 705051"/>
                <a:gd name="connsiteX8" fmla="*/ 1431670 w 1728683"/>
                <a:gd name="connsiteY8" fmla="*/ 4234 h 705051"/>
                <a:gd name="connsiteX9" fmla="*/ 1728683 w 1728683"/>
                <a:gd name="connsiteY9" fmla="*/ 896 h 705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8683" h="705051">
                  <a:moveTo>
                    <a:pt x="0" y="4233"/>
                  </a:moveTo>
                  <a:cubicBezTo>
                    <a:pt x="125145" y="896"/>
                    <a:pt x="230269" y="-1328"/>
                    <a:pt x="310362" y="896"/>
                  </a:cubicBezTo>
                  <a:cubicBezTo>
                    <a:pt x="390455" y="3120"/>
                    <a:pt x="478892" y="43168"/>
                    <a:pt x="480560" y="137723"/>
                  </a:cubicBezTo>
                  <a:cubicBezTo>
                    <a:pt x="482228" y="232278"/>
                    <a:pt x="478335" y="474227"/>
                    <a:pt x="480560" y="568225"/>
                  </a:cubicBezTo>
                  <a:cubicBezTo>
                    <a:pt x="482785" y="662223"/>
                    <a:pt x="507258" y="702271"/>
                    <a:pt x="614049" y="701714"/>
                  </a:cubicBezTo>
                  <a:lnTo>
                    <a:pt x="1121308" y="705051"/>
                  </a:lnTo>
                  <a:cubicBezTo>
                    <a:pt x="1231436" y="702271"/>
                    <a:pt x="1275933" y="656662"/>
                    <a:pt x="1274820" y="564888"/>
                  </a:cubicBezTo>
                  <a:cubicBezTo>
                    <a:pt x="1273707" y="473114"/>
                    <a:pt x="1275376" y="241176"/>
                    <a:pt x="1274820" y="134385"/>
                  </a:cubicBezTo>
                  <a:cubicBezTo>
                    <a:pt x="1274264" y="27594"/>
                    <a:pt x="1339340" y="3121"/>
                    <a:pt x="1431670" y="4234"/>
                  </a:cubicBezTo>
                  <a:lnTo>
                    <a:pt x="1728683" y="896"/>
                  </a:lnTo>
                </a:path>
              </a:pathLst>
            </a:custGeom>
            <a:ln w="19050"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pic>
          <p:nvPicPr>
            <p:cNvPr id="369" name="Graphic 117">
              <a:extLst>
                <a:ext uri="{FF2B5EF4-FFF2-40B4-BE49-F238E27FC236}">
                  <a16:creationId xmlns:a16="http://schemas.microsoft.com/office/drawing/2014/main" id="{90E9728E-6ADB-ECCC-8BA5-885B182C0BE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436300" y="3704819"/>
              <a:ext cx="286652" cy="286652"/>
            </a:xfrm>
            <a:prstGeom prst="rect">
              <a:avLst/>
            </a:prstGeom>
          </p:spPr>
        </p:pic>
      </p:grpSp>
      <p:pic>
        <p:nvPicPr>
          <p:cNvPr id="376" name="Picture 124">
            <a:extLst>
              <a:ext uri="{FF2B5EF4-FFF2-40B4-BE49-F238E27FC236}">
                <a16:creationId xmlns:a16="http://schemas.microsoft.com/office/drawing/2014/main" id="{814539F2-4F3D-709A-67B8-F029E39AE085}"/>
              </a:ext>
            </a:extLst>
          </p:cNvPr>
          <p:cNvPicPr>
            <a:picLocks noChangeAspect="1"/>
          </p:cNvPicPr>
          <p:nvPr/>
        </p:nvPicPr>
        <p:blipFill rotWithShape="1">
          <a:blip r:embed="rId10"/>
          <a:srcRect l="4" t="-535" r="27924" b="3543"/>
          <a:stretch/>
        </p:blipFill>
        <p:spPr>
          <a:xfrm>
            <a:off x="1232992" y="1324655"/>
            <a:ext cx="1497491" cy="923041"/>
          </a:xfrm>
          <a:prstGeom prst="rect">
            <a:avLst/>
          </a:prstGeom>
          <a:effectLst>
            <a:glow rad="127000">
              <a:srgbClr val="FFFF00"/>
            </a:glow>
          </a:effectLst>
        </p:spPr>
      </p:pic>
    </p:spTree>
    <p:extLst>
      <p:ext uri="{BB962C8B-B14F-4D97-AF65-F5344CB8AC3E}">
        <p14:creationId xmlns:p14="http://schemas.microsoft.com/office/powerpoint/2010/main" val="35937836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09E008-070C-4B5D-F3F8-682FD4E39EFE}"/>
            </a:ext>
          </a:extLst>
        </p:cNvPr>
        <p:cNvGrpSpPr/>
        <p:nvPr/>
      </p:nvGrpSpPr>
      <p:grpSpPr>
        <a:xfrm>
          <a:off x="0" y="0"/>
          <a:ext cx="0" cy="0"/>
          <a:chOff x="0" y="0"/>
          <a:chExt cx="0" cy="0"/>
        </a:xfrm>
      </p:grpSpPr>
      <p:sp>
        <p:nvSpPr>
          <p:cNvPr id="364" name="Text Placeholder 1">
            <a:extLst>
              <a:ext uri="{FF2B5EF4-FFF2-40B4-BE49-F238E27FC236}">
                <a16:creationId xmlns:a16="http://schemas.microsoft.com/office/drawing/2014/main" id="{2E0DFCC7-8C3A-5D79-B16F-6B40C60895EE}"/>
              </a:ext>
            </a:extLst>
          </p:cNvPr>
          <p:cNvSpPr txBox="1">
            <a:spLocks/>
          </p:cNvSpPr>
          <p:nvPr/>
        </p:nvSpPr>
        <p:spPr>
          <a:xfrm>
            <a:off x="417600" y="395946"/>
            <a:ext cx="8308800" cy="340654"/>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dirty="0">
                <a:solidFill>
                  <a:schemeClr val="bg1"/>
                </a:solidFill>
              </a:rPr>
              <a:t>Automation Use cases</a:t>
            </a:r>
          </a:p>
        </p:txBody>
      </p:sp>
      <p:sp>
        <p:nvSpPr>
          <p:cNvPr id="3" name="Text Placeholder 2">
            <a:extLst>
              <a:ext uri="{FF2B5EF4-FFF2-40B4-BE49-F238E27FC236}">
                <a16:creationId xmlns:a16="http://schemas.microsoft.com/office/drawing/2014/main" id="{BC81546F-0E56-F7AA-4295-BAFB948218A9}"/>
              </a:ext>
            </a:extLst>
          </p:cNvPr>
          <p:cNvSpPr txBox="1">
            <a:spLocks/>
          </p:cNvSpPr>
          <p:nvPr/>
        </p:nvSpPr>
        <p:spPr>
          <a:xfrm>
            <a:off x="531900" y="758418"/>
            <a:ext cx="8308800" cy="340654"/>
          </a:xfrm>
          <a:prstGeom prst="rect">
            <a:avLst/>
          </a:prstGeom>
        </p:spPr>
        <p:txBody>
          <a:bodyPr lIns="0" tIns="0" rIns="0" bIns="0"/>
          <a:lstStyle>
            <a:lvl1pPr marL="0" indent="0" algn="l" defTabSz="685800" rtl="0" eaLnBrk="1" latinLnBrk="0" hangingPunct="1">
              <a:lnSpc>
                <a:spcPct val="100000"/>
              </a:lnSpc>
              <a:spcBef>
                <a:spcPts val="0"/>
              </a:spcBef>
              <a:buFont typeface="Arial" panose="020B0604020202020204" pitchFamily="34" charset="0"/>
              <a:buNone/>
              <a:defRPr sz="1800" kern="1200" baseline="0">
                <a:solidFill>
                  <a:schemeClr val="bg1"/>
                </a:solidFill>
                <a:latin typeface="Nokia Pure Headline Light" panose="020B03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Discover and Visualize</a:t>
            </a:r>
          </a:p>
        </p:txBody>
      </p:sp>
      <p:sp>
        <p:nvSpPr>
          <p:cNvPr id="6" name="TextBox 4">
            <a:extLst>
              <a:ext uri="{FF2B5EF4-FFF2-40B4-BE49-F238E27FC236}">
                <a16:creationId xmlns:a16="http://schemas.microsoft.com/office/drawing/2014/main" id="{570FF34E-A72A-B7B2-7F86-6AFD950C0C24}"/>
              </a:ext>
            </a:extLst>
          </p:cNvPr>
          <p:cNvSpPr txBox="1"/>
          <p:nvPr/>
        </p:nvSpPr>
        <p:spPr>
          <a:xfrm>
            <a:off x="479625" y="1093075"/>
            <a:ext cx="2551176" cy="3573517"/>
          </a:xfrm>
          <a:prstGeom prst="rect">
            <a:avLst/>
          </a:prstGeom>
          <a:solidFill>
            <a:schemeClr val="tx1">
              <a:lumMod val="90000"/>
              <a:lumOff val="10000"/>
            </a:schemeClr>
          </a:solidFill>
        </p:spPr>
        <p:txBody>
          <a:bodyPr wrap="square" lIns="91440" tIns="0" rIns="91440" bIns="0" rtlCol="0" anchor="t">
            <a:noAutofit/>
          </a:bodyPr>
          <a:lstStyle/>
          <a:p>
            <a:pPr marL="0" marR="0" lvl="0" indent="0" algn="l" defTabSz="914400" rtl="0" eaLnBrk="1" fontAlgn="auto" latinLnBrk="1" hangingPunct="1">
              <a:lnSpc>
                <a:spcPct val="100000"/>
              </a:lnSpc>
              <a:spcBef>
                <a:spcPts val="0"/>
              </a:spcBef>
              <a:spcAft>
                <a:spcPts val="600"/>
              </a:spcAft>
              <a:buClrTx/>
              <a:buSzTx/>
              <a:buFontTx/>
              <a:buNone/>
              <a:tabLst/>
              <a:defRPr/>
            </a:pPr>
            <a:r>
              <a:rPr kumimoji="0" lang="en-US" altLang="ko-KR" sz="6600" b="0" i="0" u="none" strike="noStrike" kern="1200" cap="none" spc="0" normalizeH="0" baseline="0" noProof="0" dirty="0">
                <a:ln>
                  <a:noFill/>
                </a:ln>
                <a:solidFill>
                  <a:srgbClr val="FFFFFF"/>
                </a:solidFill>
                <a:effectLst/>
                <a:uLnTx/>
                <a:uFillTx/>
                <a:latin typeface="Nokia Pure Headline Light" panose="020B0304020202020204" pitchFamily="34" charset="0"/>
                <a:ea typeface="Nokia Pure Text" panose="020B0504040602060303" pitchFamily="34" charset="0"/>
                <a:cs typeface="Nokia Pure Text" panose="020B0504040602060303" pitchFamily="34" charset="0"/>
              </a:rPr>
              <a:t>4</a:t>
            </a:r>
          </a:p>
          <a:p>
            <a:pPr marL="0" marR="0" lvl="0" indent="0" algn="ctr" defTabSz="914400" rtl="0" eaLnBrk="1" fontAlgn="base" latinLnBrk="1" hangingPunct="1">
              <a:lnSpc>
                <a:spcPct val="100000"/>
              </a:lnSpc>
              <a:spcBef>
                <a:spcPct val="0"/>
              </a:spcBef>
              <a:spcAft>
                <a:spcPts val="0"/>
              </a:spcAft>
              <a:buClrTx/>
              <a:buSzTx/>
              <a:buFontTx/>
              <a:buNone/>
              <a:tabLst/>
              <a:defRPr/>
            </a:pPr>
            <a:b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b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Elastic IP/optical</a:t>
            </a:r>
          </a:p>
          <a:p>
            <a:pPr marL="0" marR="0" lvl="0" indent="0" algn="ctr" defTabSz="914400" rtl="0" eaLnBrk="1" fontAlgn="base" latinLnBrk="1"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 bandwidth</a:t>
            </a:r>
          </a:p>
          <a:p>
            <a:pPr marL="0" marR="0" lvl="0" indent="0" algn="l" defTabSz="914400" rtl="0" eaLnBrk="1" fontAlgn="base" latinLnBrk="1" hangingPunct="1">
              <a:lnSpc>
                <a:spcPct val="100000"/>
              </a:lnSpc>
              <a:spcBef>
                <a:spcPct val="0"/>
              </a:spcBef>
              <a:spcAft>
                <a:spcPts val="600"/>
              </a:spcAft>
              <a:buClrTx/>
              <a:buSzTx/>
              <a:buFontTx/>
              <a:buNone/>
              <a:tabLst/>
              <a:defRPr/>
            </a:pPr>
            <a:endParaRPr kumimoji="0" lang="en-US"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0" marR="0" lvl="0" indent="0" algn="ctr" defTabSz="914400" rtl="0" eaLnBrk="1" fontAlgn="base" latinLnBrk="1" hangingPunct="1">
              <a:lnSpc>
                <a:spcPct val="100000"/>
              </a:lnSpc>
              <a:spcBef>
                <a:spcPct val="0"/>
              </a:spcBef>
              <a:spcAft>
                <a:spcPts val="600"/>
              </a:spcAft>
              <a:buClrTx/>
              <a:buSzTx/>
              <a:buFontTx/>
              <a:buNone/>
              <a:tabLst/>
              <a:defRPr/>
            </a:pPr>
            <a:r>
              <a:rPr kumimoji="0" lang="en-CA" altLang="ko-KR" sz="1200" b="0" i="0" u="none" strike="noStrike" kern="1200" cap="none" spc="0" normalizeH="0" baseline="0" noProof="0" dirty="0">
                <a:ln>
                  <a:noFill/>
                </a:ln>
                <a:solidFill>
                  <a:srgbClr val="FFFFFF"/>
                </a:solidFill>
                <a:effectLst/>
                <a:uLnTx/>
                <a:uFillTx/>
                <a:latin typeface="Nokia Pure Text Light"/>
                <a:ea typeface="+mn-ea"/>
                <a:cs typeface="+mn-cs"/>
              </a:rPr>
              <a:t>Variable link needs in IP layer can leverage </a:t>
            </a:r>
            <a:r>
              <a:rPr kumimoji="0" lang="en-US" altLang="ko-KR" sz="1200" b="0" i="0" u="none" strike="noStrike" kern="1200" cap="none" spc="0" normalizeH="0" baseline="0" noProof="0" dirty="0">
                <a:ln>
                  <a:noFill/>
                </a:ln>
                <a:solidFill>
                  <a:srgbClr val="FFFFFF"/>
                </a:solidFill>
                <a:effectLst/>
                <a:uLnTx/>
                <a:uFillTx/>
                <a:latin typeface="Nokia Pure Text Light"/>
                <a:ea typeface="+mn-ea"/>
                <a:cs typeface="+mn-cs"/>
              </a:rPr>
              <a:t>multi-layer network optimization by resizing optical link aggregation groups (LAG) dynamically to accommodate flows with correctly sized bandwidth</a:t>
            </a:r>
            <a:endParaRPr kumimoji="0" lang="en-US" altLang="ko-KR" sz="18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8" name="TextBox 5">
            <a:extLst>
              <a:ext uri="{FF2B5EF4-FFF2-40B4-BE49-F238E27FC236}">
                <a16:creationId xmlns:a16="http://schemas.microsoft.com/office/drawing/2014/main" id="{E1109C10-B302-001C-74D4-C05E9F8A3A70}"/>
              </a:ext>
            </a:extLst>
          </p:cNvPr>
          <p:cNvSpPr txBox="1"/>
          <p:nvPr/>
        </p:nvSpPr>
        <p:spPr>
          <a:xfrm>
            <a:off x="3324000" y="1093075"/>
            <a:ext cx="2554566" cy="3573517"/>
          </a:xfrm>
          <a:prstGeom prst="rect">
            <a:avLst/>
          </a:prstGeom>
          <a:solidFill>
            <a:schemeClr val="tx1">
              <a:lumMod val="90000"/>
              <a:lumOff val="10000"/>
            </a:schemeClr>
          </a:solidFill>
        </p:spPr>
        <p:txBody>
          <a:bodyPr wrap="square" lIns="91440" tIns="0" rIns="91440" bIns="0" rtlCol="0" anchor="t">
            <a:noAutofit/>
          </a:bodyPr>
          <a:lstStyle/>
          <a:p>
            <a:pPr marL="0" marR="0" lvl="0" indent="0" algn="l" defTabSz="914400" rtl="0" eaLnBrk="1" fontAlgn="auto" latinLnBrk="1" hangingPunct="1">
              <a:lnSpc>
                <a:spcPct val="100000"/>
              </a:lnSpc>
              <a:spcBef>
                <a:spcPts val="0"/>
              </a:spcBef>
              <a:spcAft>
                <a:spcPts val="600"/>
              </a:spcAft>
              <a:buClrTx/>
              <a:buSzTx/>
              <a:buFontTx/>
              <a:buNone/>
              <a:tabLst/>
              <a:defRPr/>
            </a:pPr>
            <a:r>
              <a:rPr kumimoji="0" lang="en-US" altLang="ko-KR" sz="6600" b="0" i="0" u="none" strike="noStrike" kern="1200" cap="none" spc="0" normalizeH="0" baseline="0" noProof="0" dirty="0">
                <a:ln>
                  <a:noFill/>
                </a:ln>
                <a:solidFill>
                  <a:srgbClr val="FFFFFF"/>
                </a:solidFill>
                <a:effectLst/>
                <a:uLnTx/>
                <a:uFillTx/>
                <a:latin typeface="Nokia Pure Headline Light" panose="020B0304020202020204" pitchFamily="34" charset="0"/>
                <a:ea typeface="Nokia Pure Text" panose="020B0504040602060303" pitchFamily="34" charset="0"/>
                <a:cs typeface="Nokia Pure Text" panose="020B0504040602060303" pitchFamily="34" charset="0"/>
              </a:rPr>
              <a:t>5</a:t>
            </a:r>
          </a:p>
          <a:p>
            <a:pPr marL="0" marR="0" lvl="0" indent="0" algn="ctr" defTabSz="914400" rtl="0" eaLnBrk="1" fontAlgn="base" latinLnBrk="1" hangingPunct="1">
              <a:lnSpc>
                <a:spcPct val="100000"/>
              </a:lnSpc>
              <a:spcBef>
                <a:spcPct val="0"/>
              </a:spcBef>
              <a:spcAft>
                <a:spcPts val="0"/>
              </a:spcAft>
              <a:buClrTx/>
              <a:buSzTx/>
              <a:buFontTx/>
              <a:buNone/>
              <a:tabLst/>
              <a:defRPr/>
            </a:pPr>
            <a:b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b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Multi-layer</a:t>
            </a:r>
          </a:p>
          <a:p>
            <a:pPr marL="0" marR="0" lvl="0" indent="0" algn="ctr" defTabSz="914400" rtl="0" eaLnBrk="1" fontAlgn="base" latinLnBrk="1"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 Topology Discovery</a:t>
            </a:r>
            <a:b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br>
            <a:endParaRPr kumimoji="0" lang="en-US" sz="8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a:p>
            <a:pPr marL="0" marR="0" lvl="0" indent="0" algn="ctr" defTabSz="914400" rtl="0" eaLnBrk="1" fontAlgn="base" latinLnBrk="1" hangingPunct="1">
              <a:lnSpc>
                <a:spcPct val="100000"/>
              </a:lnSpc>
              <a:spcBef>
                <a:spcPct val="0"/>
              </a:spcBef>
              <a:spcAft>
                <a:spcPts val="0"/>
              </a:spcAft>
              <a:buClrTx/>
              <a:buSzTx/>
              <a:buFontTx/>
              <a:buNone/>
              <a:tabLst/>
              <a:defRPr/>
            </a:pPr>
            <a:endParaRPr kumimoji="0" lang="en-GB" altLang="ko-KR" sz="1100" b="0" i="0" u="none" strike="noStrike" kern="1200" cap="none" spc="0" normalizeH="0" baseline="0" noProof="0" dirty="0">
              <a:ln>
                <a:noFill/>
              </a:ln>
              <a:solidFill>
                <a:srgbClr val="FFFFFF"/>
              </a:solidFill>
              <a:effectLst/>
              <a:uLnTx/>
              <a:uFillTx/>
              <a:latin typeface="Arial" charset="0"/>
              <a:ea typeface="Nokia Pure Text" panose="020B0504040602060303" pitchFamily="34" charset="0"/>
              <a:cs typeface="Nokia Pure Text" panose="020B0504040602060303" pitchFamily="34" charset="0"/>
            </a:endParaRPr>
          </a:p>
          <a:p>
            <a:pPr marL="0" marR="0" lvl="0" indent="0" algn="ctr" defTabSz="914400" rtl="0" eaLnBrk="1" fontAlgn="base" latinLnBrk="1" hangingPunct="1">
              <a:lnSpc>
                <a:spcPct val="100000"/>
              </a:lnSpc>
              <a:spcBef>
                <a:spcPct val="0"/>
              </a:spcBef>
              <a:spcAft>
                <a:spcPts val="600"/>
              </a:spcAft>
              <a:buClrTx/>
              <a:buSzTx/>
              <a:buFontTx/>
              <a:buNone/>
              <a:tabLst/>
              <a:defRPr/>
            </a:pPr>
            <a:r>
              <a:rPr kumimoji="0" lang="en-US"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Multi-layer topology discovery through both protocol based LLDP, packet counts &amp; workflows for transponders or ZR+ </a:t>
            </a:r>
            <a:endParaRPr kumimoji="0" lang="en-GB"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11" name="TextBox 6">
            <a:extLst>
              <a:ext uri="{FF2B5EF4-FFF2-40B4-BE49-F238E27FC236}">
                <a16:creationId xmlns:a16="http://schemas.microsoft.com/office/drawing/2014/main" id="{F0AB8B3E-5560-56C1-B2B4-722DCAC8B289}"/>
              </a:ext>
            </a:extLst>
          </p:cNvPr>
          <p:cNvSpPr txBox="1"/>
          <p:nvPr/>
        </p:nvSpPr>
        <p:spPr>
          <a:xfrm>
            <a:off x="6171765" y="1093075"/>
            <a:ext cx="2554566" cy="3573517"/>
          </a:xfrm>
          <a:prstGeom prst="rect">
            <a:avLst/>
          </a:prstGeom>
          <a:solidFill>
            <a:schemeClr val="tx1">
              <a:lumMod val="90000"/>
              <a:lumOff val="10000"/>
            </a:schemeClr>
          </a:solidFill>
        </p:spPr>
        <p:txBody>
          <a:bodyPr wrap="square" lIns="91440" tIns="0" rIns="91440" bIns="0" rtlCol="0" anchor="t">
            <a:noAutofit/>
          </a:bodyPr>
          <a:lstStyle/>
          <a:p>
            <a:pPr marL="0" marR="0" lvl="0" indent="0" algn="l" defTabSz="914400" rtl="0" eaLnBrk="1" fontAlgn="auto" latinLnBrk="1" hangingPunct="1">
              <a:lnSpc>
                <a:spcPct val="100000"/>
              </a:lnSpc>
              <a:spcBef>
                <a:spcPts val="0"/>
              </a:spcBef>
              <a:spcAft>
                <a:spcPts val="600"/>
              </a:spcAft>
              <a:buClrTx/>
              <a:buSzTx/>
              <a:buFontTx/>
              <a:buNone/>
              <a:tabLst/>
              <a:defRPr/>
            </a:pPr>
            <a:r>
              <a:rPr kumimoji="0" lang="en-US" altLang="ko-KR" sz="6600" b="0" i="0" u="none" strike="noStrike" kern="1200" cap="none" spc="0" normalizeH="0" baseline="0" noProof="0" dirty="0">
                <a:ln>
                  <a:noFill/>
                </a:ln>
                <a:solidFill>
                  <a:srgbClr val="FFFFFF"/>
                </a:solidFill>
                <a:effectLst/>
                <a:uLnTx/>
                <a:uFillTx/>
                <a:latin typeface="Nokia Pure Headline Light" panose="020B0304020202020204" pitchFamily="34" charset="0"/>
                <a:ea typeface="Nokia Pure Text" panose="020B0504040602060303" pitchFamily="34" charset="0"/>
                <a:cs typeface="Nokia Pure Text" panose="020B0504040602060303" pitchFamily="34" charset="0"/>
              </a:rPr>
              <a:t>6</a:t>
            </a:r>
          </a:p>
          <a:p>
            <a:pPr marL="0" marR="0" lvl="0" indent="0" algn="ctr" defTabSz="914400" rtl="0" eaLnBrk="1" fontAlgn="base" latinLnBrk="1" hangingPunct="1">
              <a:lnSpc>
                <a:spcPct val="100000"/>
              </a:lnSpc>
              <a:spcBef>
                <a:spcPct val="0"/>
              </a:spcBef>
              <a:spcAft>
                <a:spcPts val="0"/>
              </a:spcAft>
              <a:buClrTx/>
              <a:buSzTx/>
              <a:buFontTx/>
              <a:buNone/>
              <a:tabLst/>
              <a:defRPr/>
            </a:pPr>
            <a:b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b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Diversity</a:t>
            </a:r>
          </a:p>
          <a:p>
            <a:pPr marL="0" marR="0" lvl="0" indent="0" algn="ctr" defTabSz="914400" rtl="0" eaLnBrk="1" fontAlgn="base" latinLnBrk="1"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 Analysis</a:t>
            </a:r>
          </a:p>
          <a:p>
            <a:pPr marL="0" marR="0" lvl="0" indent="0" algn="l" defTabSz="914400" rtl="0" eaLnBrk="1" fontAlgn="base" latinLnBrk="1" hangingPunct="1">
              <a:lnSpc>
                <a:spcPct val="100000"/>
              </a:lnSpc>
              <a:spcBef>
                <a:spcPct val="0"/>
              </a:spcBef>
              <a:spcAft>
                <a:spcPts val="600"/>
              </a:spcAft>
              <a:buClrTx/>
              <a:buSzTx/>
              <a:buFontTx/>
              <a:buNone/>
              <a:tabLst/>
              <a:defRPr/>
            </a:pPr>
            <a:endParaRPr kumimoji="0" lang="en-US" altLang="ko-KR" sz="12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a:p>
            <a:pPr marL="0" marR="0" lvl="0" indent="0" algn="ctr" defTabSz="914400" rtl="0" eaLnBrk="1" fontAlgn="base" latinLnBrk="1" hangingPunct="1">
              <a:lnSpc>
                <a:spcPct val="100000"/>
              </a:lnSpc>
              <a:spcBef>
                <a:spcPct val="0"/>
              </a:spcBef>
              <a:spcAft>
                <a:spcPts val="600"/>
              </a:spcAft>
              <a:buClrTx/>
              <a:buSzTx/>
              <a:buFontTx/>
              <a:buNone/>
              <a:tabLst/>
              <a:defRPr/>
            </a:pPr>
            <a:r>
              <a:rPr kumimoji="0" lang="en-US"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Cross-domain coordinator perform real time diversity analysis for IP services traversing the optical network checking end-to-end path for two or more IP services transported over an optical domain.</a:t>
            </a:r>
            <a:endParaRPr kumimoji="0" lang="en-CA"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grpSp>
        <p:nvGrpSpPr>
          <p:cNvPr id="12" name="Group 21">
            <a:extLst>
              <a:ext uri="{FF2B5EF4-FFF2-40B4-BE49-F238E27FC236}">
                <a16:creationId xmlns:a16="http://schemas.microsoft.com/office/drawing/2014/main" id="{8D858205-85ED-6C35-5A2C-917939AF9E5E}"/>
              </a:ext>
            </a:extLst>
          </p:cNvPr>
          <p:cNvGrpSpPr/>
          <p:nvPr/>
        </p:nvGrpSpPr>
        <p:grpSpPr>
          <a:xfrm>
            <a:off x="1021975" y="1140733"/>
            <a:ext cx="1864348" cy="944333"/>
            <a:chOff x="5649001" y="825475"/>
            <a:chExt cx="3072857" cy="1421837"/>
          </a:xfrm>
        </p:grpSpPr>
        <p:pic>
          <p:nvPicPr>
            <p:cNvPr id="14" name="Graphic 54">
              <a:extLst>
                <a:ext uri="{FF2B5EF4-FFF2-40B4-BE49-F238E27FC236}">
                  <a16:creationId xmlns:a16="http://schemas.microsoft.com/office/drawing/2014/main" id="{6A39FAAD-A270-6DE2-E2C2-D6E399FA3FC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49001" y="1271268"/>
              <a:ext cx="294115" cy="294115"/>
            </a:xfrm>
            <a:prstGeom prst="rect">
              <a:avLst/>
            </a:prstGeom>
          </p:spPr>
        </p:pic>
        <p:pic>
          <p:nvPicPr>
            <p:cNvPr id="15" name="Graphic 55">
              <a:extLst>
                <a:ext uri="{FF2B5EF4-FFF2-40B4-BE49-F238E27FC236}">
                  <a16:creationId xmlns:a16="http://schemas.microsoft.com/office/drawing/2014/main" id="{0B5B8C9C-6538-82BF-BB77-AF5DBF8AD34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27743" y="1271268"/>
              <a:ext cx="294115" cy="294115"/>
            </a:xfrm>
            <a:prstGeom prst="rect">
              <a:avLst/>
            </a:prstGeom>
          </p:spPr>
        </p:pic>
        <p:pic>
          <p:nvPicPr>
            <p:cNvPr id="16" name="Graphic 56">
              <a:extLst>
                <a:ext uri="{FF2B5EF4-FFF2-40B4-BE49-F238E27FC236}">
                  <a16:creationId xmlns:a16="http://schemas.microsoft.com/office/drawing/2014/main" id="{949E46AD-39F5-F195-0D1C-2534449D32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49001" y="1953197"/>
              <a:ext cx="294115" cy="294115"/>
            </a:xfrm>
            <a:prstGeom prst="rect">
              <a:avLst/>
            </a:prstGeom>
          </p:spPr>
        </p:pic>
        <p:pic>
          <p:nvPicPr>
            <p:cNvPr id="20" name="Graphic 57">
              <a:extLst>
                <a:ext uri="{FF2B5EF4-FFF2-40B4-BE49-F238E27FC236}">
                  <a16:creationId xmlns:a16="http://schemas.microsoft.com/office/drawing/2014/main" id="{8F292BCF-ED61-989F-C23A-E432D9C9676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27743" y="1953197"/>
              <a:ext cx="294115" cy="294115"/>
            </a:xfrm>
            <a:prstGeom prst="rect">
              <a:avLst/>
            </a:prstGeom>
          </p:spPr>
        </p:pic>
        <p:pic>
          <p:nvPicPr>
            <p:cNvPr id="23" name="Graphic 58">
              <a:extLst>
                <a:ext uri="{FF2B5EF4-FFF2-40B4-BE49-F238E27FC236}">
                  <a16:creationId xmlns:a16="http://schemas.microsoft.com/office/drawing/2014/main" id="{5D6E7E5C-AA68-65A9-CD2F-9DDA2D73C9D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95289" y="1272468"/>
              <a:ext cx="291714" cy="291714"/>
            </a:xfrm>
            <a:prstGeom prst="rect">
              <a:avLst/>
            </a:prstGeom>
          </p:spPr>
        </p:pic>
        <p:pic>
          <p:nvPicPr>
            <p:cNvPr id="24" name="Graphic 59">
              <a:extLst>
                <a:ext uri="{FF2B5EF4-FFF2-40B4-BE49-F238E27FC236}">
                  <a16:creationId xmlns:a16="http://schemas.microsoft.com/office/drawing/2014/main" id="{574E3187-736D-2205-7F51-C736C7DC1F4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68806" y="1272468"/>
              <a:ext cx="291714" cy="291714"/>
            </a:xfrm>
            <a:prstGeom prst="rect">
              <a:avLst/>
            </a:prstGeom>
          </p:spPr>
        </p:pic>
        <p:pic>
          <p:nvPicPr>
            <p:cNvPr id="33" name="Graphic 60">
              <a:extLst>
                <a:ext uri="{FF2B5EF4-FFF2-40B4-BE49-F238E27FC236}">
                  <a16:creationId xmlns:a16="http://schemas.microsoft.com/office/drawing/2014/main" id="{8B6CBB69-2B92-D8DA-BA56-422DE31A5CA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95289" y="1954397"/>
              <a:ext cx="291714" cy="291714"/>
            </a:xfrm>
            <a:prstGeom prst="rect">
              <a:avLst/>
            </a:prstGeom>
          </p:spPr>
        </p:pic>
        <p:pic>
          <p:nvPicPr>
            <p:cNvPr id="35" name="Graphic 99">
              <a:extLst>
                <a:ext uri="{FF2B5EF4-FFF2-40B4-BE49-F238E27FC236}">
                  <a16:creationId xmlns:a16="http://schemas.microsoft.com/office/drawing/2014/main" id="{493B1185-27B2-BD02-D1A5-A8FB9517639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68806" y="1954397"/>
              <a:ext cx="291714" cy="291714"/>
            </a:xfrm>
            <a:prstGeom prst="rect">
              <a:avLst/>
            </a:prstGeom>
          </p:spPr>
        </p:pic>
        <p:pic>
          <p:nvPicPr>
            <p:cNvPr id="36" name="Picture 33" descr="ring dull.png">
              <a:extLst>
                <a:ext uri="{FF2B5EF4-FFF2-40B4-BE49-F238E27FC236}">
                  <a16:creationId xmlns:a16="http://schemas.microsoft.com/office/drawing/2014/main" id="{02314C80-83D4-867D-E014-A7419999A2D7}"/>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99861" y="1288409"/>
              <a:ext cx="927100" cy="9271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cxnSp>
          <p:nvCxnSpPr>
            <p:cNvPr id="377" name="Gerade Verbindung 114">
              <a:extLst>
                <a:ext uri="{FF2B5EF4-FFF2-40B4-BE49-F238E27FC236}">
                  <a16:creationId xmlns:a16="http://schemas.microsoft.com/office/drawing/2014/main" id="{FF72F5D4-257D-4763-8A77-2A29E988219A}"/>
                </a:ext>
              </a:extLst>
            </p:cNvPr>
            <p:cNvCxnSpPr>
              <a:cxnSpLocks/>
            </p:cNvCxnSpPr>
            <p:nvPr/>
          </p:nvCxnSpPr>
          <p:spPr>
            <a:xfrm flipH="1">
              <a:off x="5940885" y="1321841"/>
              <a:ext cx="2490506" cy="0"/>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378" name="Gerade Verbindung 114">
              <a:extLst>
                <a:ext uri="{FF2B5EF4-FFF2-40B4-BE49-F238E27FC236}">
                  <a16:creationId xmlns:a16="http://schemas.microsoft.com/office/drawing/2014/main" id="{ADEFD992-6D7A-8C69-6822-717564DAA2A3}"/>
                </a:ext>
              </a:extLst>
            </p:cNvPr>
            <p:cNvCxnSpPr>
              <a:cxnSpLocks/>
            </p:cNvCxnSpPr>
            <p:nvPr/>
          </p:nvCxnSpPr>
          <p:spPr>
            <a:xfrm flipH="1">
              <a:off x="5940885" y="2200345"/>
              <a:ext cx="2490506" cy="0"/>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379" name="Gerade Verbindung 114">
              <a:extLst>
                <a:ext uri="{FF2B5EF4-FFF2-40B4-BE49-F238E27FC236}">
                  <a16:creationId xmlns:a16="http://schemas.microsoft.com/office/drawing/2014/main" id="{9BAD1DA6-D641-2D92-3814-1A2B9E60E0A4}"/>
                </a:ext>
              </a:extLst>
            </p:cNvPr>
            <p:cNvCxnSpPr>
              <a:cxnSpLocks/>
            </p:cNvCxnSpPr>
            <p:nvPr/>
          </p:nvCxnSpPr>
          <p:spPr>
            <a:xfrm flipH="1">
              <a:off x="5940885" y="1423019"/>
              <a:ext cx="7408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80" name="Gerade Verbindung 114">
              <a:extLst>
                <a:ext uri="{FF2B5EF4-FFF2-40B4-BE49-F238E27FC236}">
                  <a16:creationId xmlns:a16="http://schemas.microsoft.com/office/drawing/2014/main" id="{D01E5C9A-0D1B-E4A5-DE17-DBAF12E52983}"/>
                </a:ext>
              </a:extLst>
            </p:cNvPr>
            <p:cNvCxnSpPr>
              <a:cxnSpLocks/>
            </p:cNvCxnSpPr>
            <p:nvPr/>
          </p:nvCxnSpPr>
          <p:spPr>
            <a:xfrm flipH="1">
              <a:off x="5940885" y="1516265"/>
              <a:ext cx="6107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81" name="Gerade Verbindung 114">
              <a:extLst>
                <a:ext uri="{FF2B5EF4-FFF2-40B4-BE49-F238E27FC236}">
                  <a16:creationId xmlns:a16="http://schemas.microsoft.com/office/drawing/2014/main" id="{28A299AC-82FD-E9B8-4550-D423C0C90B2C}"/>
                </a:ext>
              </a:extLst>
            </p:cNvPr>
            <p:cNvCxnSpPr>
              <a:cxnSpLocks/>
            </p:cNvCxnSpPr>
            <p:nvPr/>
          </p:nvCxnSpPr>
          <p:spPr>
            <a:xfrm flipH="1">
              <a:off x="7690193" y="1418459"/>
              <a:ext cx="7408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82" name="Gerade Verbindung 114">
              <a:extLst>
                <a:ext uri="{FF2B5EF4-FFF2-40B4-BE49-F238E27FC236}">
                  <a16:creationId xmlns:a16="http://schemas.microsoft.com/office/drawing/2014/main" id="{2B76684A-360D-D414-32C9-63BBE83C0E52}"/>
                </a:ext>
              </a:extLst>
            </p:cNvPr>
            <p:cNvCxnSpPr>
              <a:cxnSpLocks/>
            </p:cNvCxnSpPr>
            <p:nvPr/>
          </p:nvCxnSpPr>
          <p:spPr>
            <a:xfrm flipH="1">
              <a:off x="7820293" y="1516265"/>
              <a:ext cx="6107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83" name="Gerade Verbindung 114">
              <a:extLst>
                <a:ext uri="{FF2B5EF4-FFF2-40B4-BE49-F238E27FC236}">
                  <a16:creationId xmlns:a16="http://schemas.microsoft.com/office/drawing/2014/main" id="{FC2D0410-C060-A051-3939-579DDB19AF84}"/>
                </a:ext>
              </a:extLst>
            </p:cNvPr>
            <p:cNvCxnSpPr>
              <a:cxnSpLocks/>
            </p:cNvCxnSpPr>
            <p:nvPr/>
          </p:nvCxnSpPr>
          <p:spPr>
            <a:xfrm flipH="1">
              <a:off x="5954801" y="2099529"/>
              <a:ext cx="7408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84" name="Gerade Verbindung 114">
              <a:extLst>
                <a:ext uri="{FF2B5EF4-FFF2-40B4-BE49-F238E27FC236}">
                  <a16:creationId xmlns:a16="http://schemas.microsoft.com/office/drawing/2014/main" id="{740108F2-6259-254B-8E34-D43BEDA6377A}"/>
                </a:ext>
              </a:extLst>
            </p:cNvPr>
            <p:cNvCxnSpPr>
              <a:cxnSpLocks/>
            </p:cNvCxnSpPr>
            <p:nvPr/>
          </p:nvCxnSpPr>
          <p:spPr>
            <a:xfrm flipH="1">
              <a:off x="5954801" y="1998713"/>
              <a:ext cx="6107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85" name="Gerade Verbindung 114">
              <a:extLst>
                <a:ext uri="{FF2B5EF4-FFF2-40B4-BE49-F238E27FC236}">
                  <a16:creationId xmlns:a16="http://schemas.microsoft.com/office/drawing/2014/main" id="{9F4E5032-1ECD-5B67-603B-3C3C99443405}"/>
                </a:ext>
              </a:extLst>
            </p:cNvPr>
            <p:cNvCxnSpPr>
              <a:cxnSpLocks/>
            </p:cNvCxnSpPr>
            <p:nvPr/>
          </p:nvCxnSpPr>
          <p:spPr>
            <a:xfrm flipH="1">
              <a:off x="7690193" y="2099529"/>
              <a:ext cx="7408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86" name="Gerade Verbindung 114">
              <a:extLst>
                <a:ext uri="{FF2B5EF4-FFF2-40B4-BE49-F238E27FC236}">
                  <a16:creationId xmlns:a16="http://schemas.microsoft.com/office/drawing/2014/main" id="{31A15DDF-1867-2812-347C-121251466F96}"/>
                </a:ext>
              </a:extLst>
            </p:cNvPr>
            <p:cNvCxnSpPr>
              <a:cxnSpLocks/>
            </p:cNvCxnSpPr>
            <p:nvPr/>
          </p:nvCxnSpPr>
          <p:spPr>
            <a:xfrm flipH="1">
              <a:off x="7820293" y="1998713"/>
              <a:ext cx="6107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87" name="Gerade Verbindung 114">
              <a:extLst>
                <a:ext uri="{FF2B5EF4-FFF2-40B4-BE49-F238E27FC236}">
                  <a16:creationId xmlns:a16="http://schemas.microsoft.com/office/drawing/2014/main" id="{B2FE4D02-FE89-1D1E-FAB2-014127000898}"/>
                </a:ext>
              </a:extLst>
            </p:cNvPr>
            <p:cNvCxnSpPr>
              <a:cxnSpLocks/>
            </p:cNvCxnSpPr>
            <p:nvPr/>
          </p:nvCxnSpPr>
          <p:spPr>
            <a:xfrm flipV="1">
              <a:off x="7820293" y="1509065"/>
              <a:ext cx="0" cy="489648"/>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88" name="Gerade Verbindung 114">
              <a:extLst>
                <a:ext uri="{FF2B5EF4-FFF2-40B4-BE49-F238E27FC236}">
                  <a16:creationId xmlns:a16="http://schemas.microsoft.com/office/drawing/2014/main" id="{DF96D12E-E57A-3190-018E-7BB26B93C35B}"/>
                </a:ext>
              </a:extLst>
            </p:cNvPr>
            <p:cNvCxnSpPr>
              <a:cxnSpLocks/>
            </p:cNvCxnSpPr>
            <p:nvPr/>
          </p:nvCxnSpPr>
          <p:spPr>
            <a:xfrm flipH="1" flipV="1">
              <a:off x="6551637" y="1509065"/>
              <a:ext cx="13916" cy="489648"/>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89" name="Gerade Verbindung 114">
              <a:extLst>
                <a:ext uri="{FF2B5EF4-FFF2-40B4-BE49-F238E27FC236}">
                  <a16:creationId xmlns:a16="http://schemas.microsoft.com/office/drawing/2014/main" id="{29CC5498-D7B8-8C88-EDA8-905304CD00C6}"/>
                </a:ext>
              </a:extLst>
            </p:cNvPr>
            <p:cNvCxnSpPr>
              <a:cxnSpLocks/>
            </p:cNvCxnSpPr>
            <p:nvPr/>
          </p:nvCxnSpPr>
          <p:spPr>
            <a:xfrm flipV="1">
              <a:off x="6681737" y="1418459"/>
              <a:ext cx="0" cy="68107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390" name="Gerade Verbindung 114">
              <a:extLst>
                <a:ext uri="{FF2B5EF4-FFF2-40B4-BE49-F238E27FC236}">
                  <a16:creationId xmlns:a16="http://schemas.microsoft.com/office/drawing/2014/main" id="{A5E66D53-0059-8A34-34D3-0DB753BE6407}"/>
                </a:ext>
              </a:extLst>
            </p:cNvPr>
            <p:cNvCxnSpPr>
              <a:cxnSpLocks/>
            </p:cNvCxnSpPr>
            <p:nvPr/>
          </p:nvCxnSpPr>
          <p:spPr>
            <a:xfrm flipV="1">
              <a:off x="7676313" y="1413354"/>
              <a:ext cx="0" cy="68107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391" name="Arrow: Up-Down 131">
              <a:extLst>
                <a:ext uri="{FF2B5EF4-FFF2-40B4-BE49-F238E27FC236}">
                  <a16:creationId xmlns:a16="http://schemas.microsoft.com/office/drawing/2014/main" id="{86FD1930-8C39-211F-0317-A0F4F7C84878}"/>
                </a:ext>
              </a:extLst>
            </p:cNvPr>
            <p:cNvSpPr/>
            <p:nvPr/>
          </p:nvSpPr>
          <p:spPr>
            <a:xfrm>
              <a:off x="7047274" y="1514804"/>
              <a:ext cx="216000" cy="504000"/>
            </a:xfrm>
            <a:prstGeom prst="upDownArrow">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Nokia Pure Text Light" panose="020B0403020202020204" pitchFamily="34" charset="0"/>
                <a:cs typeface="+mn-cs"/>
              </a:endParaRPr>
            </a:p>
          </p:txBody>
        </p:sp>
        <p:sp>
          <p:nvSpPr>
            <p:cNvPr id="392" name="TextBox 132">
              <a:extLst>
                <a:ext uri="{FF2B5EF4-FFF2-40B4-BE49-F238E27FC236}">
                  <a16:creationId xmlns:a16="http://schemas.microsoft.com/office/drawing/2014/main" id="{D42BC412-F02B-62C3-7D54-D16ADE2AFE81}"/>
                </a:ext>
              </a:extLst>
            </p:cNvPr>
            <p:cNvSpPr txBox="1"/>
            <p:nvPr/>
          </p:nvSpPr>
          <p:spPr>
            <a:xfrm>
              <a:off x="7219113" y="833640"/>
              <a:ext cx="914400" cy="318879"/>
            </a:xfrm>
            <a:prstGeom prst="rect">
              <a:avLst/>
            </a:prstGeom>
            <a:noFill/>
            <a:ln>
              <a:noFill/>
            </a:ln>
          </p:spPr>
          <p:txBody>
            <a:bodyPr wrap="none" lIns="72000" tIns="72000" rIns="72000" bIns="72000" rtlCol="0">
              <a:noAutofit/>
            </a:bodyPr>
            <a:lstStyle/>
            <a:p>
              <a:pPr marL="0" marR="0" lvl="0" indent="0" algn="l" defTabSz="457200" rtl="0" eaLnBrk="1" fontAlgn="base" latinLnBrk="0" hangingPunct="1">
                <a:lnSpc>
                  <a:spcPct val="100000"/>
                </a:lnSpc>
                <a:spcBef>
                  <a:spcPct val="0"/>
                </a:spcBef>
                <a:spcAft>
                  <a:spcPts val="300"/>
                </a:spcAft>
                <a:buClrTx/>
                <a:buSzPct val="100000"/>
                <a:buFontTx/>
                <a:buNone/>
                <a:tabLst/>
                <a:defRPr/>
              </a:pPr>
              <a:r>
                <a:rPr kumimoji="0" lang="en-US" sz="800" b="0" i="0" u="none" strike="noStrike" kern="1200" cap="none" spc="0" normalizeH="0" baseline="0" noProof="0">
                  <a:ln>
                    <a:noFill/>
                  </a:ln>
                  <a:solidFill>
                    <a:srgbClr val="001135"/>
                  </a:solidFill>
                  <a:effectLst/>
                  <a:uLnTx/>
                  <a:uFillTx/>
                  <a:latin typeface="Nokia Pure Text Light"/>
                  <a:ea typeface="+mn-ea"/>
                  <a:cs typeface="+mn-cs"/>
                </a:rPr>
                <a:t>Morning</a:t>
              </a:r>
              <a:endParaRPr kumimoji="0" lang="en-CA" sz="800" b="0" i="0" u="none" strike="noStrike" kern="1200" cap="none" spc="0" normalizeH="0" baseline="0" noProof="0">
                <a:ln>
                  <a:noFill/>
                </a:ln>
                <a:solidFill>
                  <a:srgbClr val="001135"/>
                </a:solidFill>
                <a:effectLst/>
                <a:uLnTx/>
                <a:uFillTx/>
                <a:latin typeface="Nokia Pure Text Light"/>
                <a:ea typeface="+mn-ea"/>
                <a:cs typeface="+mn-cs"/>
              </a:endParaRPr>
            </a:p>
          </p:txBody>
        </p:sp>
        <p:pic>
          <p:nvPicPr>
            <p:cNvPr id="393" name="Graphic 133" descr="Sunrise outline">
              <a:extLst>
                <a:ext uri="{FF2B5EF4-FFF2-40B4-BE49-F238E27FC236}">
                  <a16:creationId xmlns:a16="http://schemas.microsoft.com/office/drawing/2014/main" id="{AEEF2207-F54B-F7AE-35C2-23048F7104C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891532" y="825475"/>
              <a:ext cx="502920" cy="502920"/>
            </a:xfrm>
            <a:prstGeom prst="rect">
              <a:avLst/>
            </a:prstGeom>
          </p:spPr>
        </p:pic>
      </p:grpSp>
      <p:grpSp>
        <p:nvGrpSpPr>
          <p:cNvPr id="394" name="Group 134">
            <a:extLst>
              <a:ext uri="{FF2B5EF4-FFF2-40B4-BE49-F238E27FC236}">
                <a16:creationId xmlns:a16="http://schemas.microsoft.com/office/drawing/2014/main" id="{B953A464-12B0-287A-9898-C1D43014D785}"/>
              </a:ext>
            </a:extLst>
          </p:cNvPr>
          <p:cNvGrpSpPr/>
          <p:nvPr/>
        </p:nvGrpSpPr>
        <p:grpSpPr>
          <a:xfrm>
            <a:off x="1028210" y="1077721"/>
            <a:ext cx="1815286" cy="1006547"/>
            <a:chOff x="5649001" y="2412514"/>
            <a:chExt cx="3072857" cy="1505844"/>
          </a:xfrm>
        </p:grpSpPr>
        <p:pic>
          <p:nvPicPr>
            <p:cNvPr id="395" name="Graphic 135">
              <a:extLst>
                <a:ext uri="{FF2B5EF4-FFF2-40B4-BE49-F238E27FC236}">
                  <a16:creationId xmlns:a16="http://schemas.microsoft.com/office/drawing/2014/main" id="{22D04007-7F7C-056C-FDD8-C7688DB4726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49001" y="2942314"/>
              <a:ext cx="294115" cy="294115"/>
            </a:xfrm>
            <a:prstGeom prst="rect">
              <a:avLst/>
            </a:prstGeom>
          </p:spPr>
        </p:pic>
        <p:pic>
          <p:nvPicPr>
            <p:cNvPr id="396" name="Graphic 136">
              <a:extLst>
                <a:ext uri="{FF2B5EF4-FFF2-40B4-BE49-F238E27FC236}">
                  <a16:creationId xmlns:a16="http://schemas.microsoft.com/office/drawing/2014/main" id="{2C10841E-D6C7-6B5C-79AD-09EBFA0C85D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27743" y="2942314"/>
              <a:ext cx="294115" cy="294115"/>
            </a:xfrm>
            <a:prstGeom prst="rect">
              <a:avLst/>
            </a:prstGeom>
          </p:spPr>
        </p:pic>
        <p:pic>
          <p:nvPicPr>
            <p:cNvPr id="397" name="Graphic 137">
              <a:extLst>
                <a:ext uri="{FF2B5EF4-FFF2-40B4-BE49-F238E27FC236}">
                  <a16:creationId xmlns:a16="http://schemas.microsoft.com/office/drawing/2014/main" id="{FF0884DC-4EBA-2558-2601-2A09FC455A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49001" y="3624243"/>
              <a:ext cx="294115" cy="294115"/>
            </a:xfrm>
            <a:prstGeom prst="rect">
              <a:avLst/>
            </a:prstGeom>
          </p:spPr>
        </p:pic>
        <p:pic>
          <p:nvPicPr>
            <p:cNvPr id="398" name="Graphic 138">
              <a:extLst>
                <a:ext uri="{FF2B5EF4-FFF2-40B4-BE49-F238E27FC236}">
                  <a16:creationId xmlns:a16="http://schemas.microsoft.com/office/drawing/2014/main" id="{237D91A5-B521-A186-4F81-7C46C9E44FB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27743" y="3624243"/>
              <a:ext cx="294115" cy="294115"/>
            </a:xfrm>
            <a:prstGeom prst="rect">
              <a:avLst/>
            </a:prstGeom>
          </p:spPr>
        </p:pic>
        <p:pic>
          <p:nvPicPr>
            <p:cNvPr id="399" name="Graphic 139">
              <a:extLst>
                <a:ext uri="{FF2B5EF4-FFF2-40B4-BE49-F238E27FC236}">
                  <a16:creationId xmlns:a16="http://schemas.microsoft.com/office/drawing/2014/main" id="{96A89F43-EDF0-3842-A398-346CD077FD5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95289" y="2943514"/>
              <a:ext cx="291714" cy="291714"/>
            </a:xfrm>
            <a:prstGeom prst="rect">
              <a:avLst/>
            </a:prstGeom>
          </p:spPr>
        </p:pic>
        <p:pic>
          <p:nvPicPr>
            <p:cNvPr id="400" name="Graphic 140">
              <a:extLst>
                <a:ext uri="{FF2B5EF4-FFF2-40B4-BE49-F238E27FC236}">
                  <a16:creationId xmlns:a16="http://schemas.microsoft.com/office/drawing/2014/main" id="{843CCD21-EDCF-A485-02D7-DC44F20B8D0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68806" y="2943514"/>
              <a:ext cx="291714" cy="291714"/>
            </a:xfrm>
            <a:prstGeom prst="rect">
              <a:avLst/>
            </a:prstGeom>
          </p:spPr>
        </p:pic>
        <p:pic>
          <p:nvPicPr>
            <p:cNvPr id="401" name="Graphic 141">
              <a:extLst>
                <a:ext uri="{FF2B5EF4-FFF2-40B4-BE49-F238E27FC236}">
                  <a16:creationId xmlns:a16="http://schemas.microsoft.com/office/drawing/2014/main" id="{3D70E303-7FD0-D1C6-5B40-8817D3D7D85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95289" y="3625443"/>
              <a:ext cx="291714" cy="291714"/>
            </a:xfrm>
            <a:prstGeom prst="rect">
              <a:avLst/>
            </a:prstGeom>
          </p:spPr>
        </p:pic>
        <p:pic>
          <p:nvPicPr>
            <p:cNvPr id="402" name="Graphic 142">
              <a:extLst>
                <a:ext uri="{FF2B5EF4-FFF2-40B4-BE49-F238E27FC236}">
                  <a16:creationId xmlns:a16="http://schemas.microsoft.com/office/drawing/2014/main" id="{F5092D1F-D427-CB4B-207B-388DF58ADD2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68806" y="3625443"/>
              <a:ext cx="291714" cy="291714"/>
            </a:xfrm>
            <a:prstGeom prst="rect">
              <a:avLst/>
            </a:prstGeom>
          </p:spPr>
        </p:pic>
        <p:pic>
          <p:nvPicPr>
            <p:cNvPr id="403" name="Picture 33" descr="ring dull.png">
              <a:extLst>
                <a:ext uri="{FF2B5EF4-FFF2-40B4-BE49-F238E27FC236}">
                  <a16:creationId xmlns:a16="http://schemas.microsoft.com/office/drawing/2014/main" id="{190E3849-769A-E583-A4DD-E439B4B14EC7}"/>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15374" y="2984001"/>
              <a:ext cx="927100" cy="9271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cxnSp>
          <p:nvCxnSpPr>
            <p:cNvPr id="404" name="Gerade Verbindung 114">
              <a:extLst>
                <a:ext uri="{FF2B5EF4-FFF2-40B4-BE49-F238E27FC236}">
                  <a16:creationId xmlns:a16="http://schemas.microsoft.com/office/drawing/2014/main" id="{6D4A40C2-C313-83C5-2745-BFD2DBCBC24B}"/>
                </a:ext>
              </a:extLst>
            </p:cNvPr>
            <p:cNvCxnSpPr>
              <a:cxnSpLocks/>
            </p:cNvCxnSpPr>
            <p:nvPr/>
          </p:nvCxnSpPr>
          <p:spPr>
            <a:xfrm flipH="1">
              <a:off x="5929656" y="3875101"/>
              <a:ext cx="2490506" cy="0"/>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05" name="Gerade Verbindung 114">
              <a:extLst>
                <a:ext uri="{FF2B5EF4-FFF2-40B4-BE49-F238E27FC236}">
                  <a16:creationId xmlns:a16="http://schemas.microsoft.com/office/drawing/2014/main" id="{AB919CCC-4896-7005-C229-F07E4D35E451}"/>
                </a:ext>
              </a:extLst>
            </p:cNvPr>
            <p:cNvCxnSpPr>
              <a:cxnSpLocks/>
            </p:cNvCxnSpPr>
            <p:nvPr/>
          </p:nvCxnSpPr>
          <p:spPr>
            <a:xfrm flipH="1">
              <a:off x="5929656" y="3778491"/>
              <a:ext cx="2490506" cy="0"/>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06" name="Gerade Verbindung 114">
              <a:extLst>
                <a:ext uri="{FF2B5EF4-FFF2-40B4-BE49-F238E27FC236}">
                  <a16:creationId xmlns:a16="http://schemas.microsoft.com/office/drawing/2014/main" id="{590B7720-8202-00A6-C939-B9F275658F53}"/>
                </a:ext>
              </a:extLst>
            </p:cNvPr>
            <p:cNvCxnSpPr>
              <a:cxnSpLocks/>
            </p:cNvCxnSpPr>
            <p:nvPr/>
          </p:nvCxnSpPr>
          <p:spPr>
            <a:xfrm flipH="1">
              <a:off x="5929656" y="3093247"/>
              <a:ext cx="2490506" cy="0"/>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07" name="Gerade Verbindung 114">
              <a:extLst>
                <a:ext uri="{FF2B5EF4-FFF2-40B4-BE49-F238E27FC236}">
                  <a16:creationId xmlns:a16="http://schemas.microsoft.com/office/drawing/2014/main" id="{3A0677FE-067B-21E7-F739-2D678AC42EC1}"/>
                </a:ext>
              </a:extLst>
            </p:cNvPr>
            <p:cNvCxnSpPr>
              <a:cxnSpLocks/>
            </p:cNvCxnSpPr>
            <p:nvPr/>
          </p:nvCxnSpPr>
          <p:spPr>
            <a:xfrm flipH="1">
              <a:off x="5929656" y="2989397"/>
              <a:ext cx="2490506" cy="0"/>
            </a:xfrm>
            <a:prstGeom prst="line">
              <a:avLst/>
            </a:prstGeom>
            <a:ln w="127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08" name="Gerade Verbindung 114">
              <a:extLst>
                <a:ext uri="{FF2B5EF4-FFF2-40B4-BE49-F238E27FC236}">
                  <a16:creationId xmlns:a16="http://schemas.microsoft.com/office/drawing/2014/main" id="{4E008B3E-E442-8690-0A57-F99B4F3BD8D3}"/>
                </a:ext>
              </a:extLst>
            </p:cNvPr>
            <p:cNvCxnSpPr>
              <a:cxnSpLocks/>
            </p:cNvCxnSpPr>
            <p:nvPr/>
          </p:nvCxnSpPr>
          <p:spPr>
            <a:xfrm flipH="1">
              <a:off x="5930002" y="3180028"/>
              <a:ext cx="6107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409" name="Gerade Verbindung 114">
              <a:extLst>
                <a:ext uri="{FF2B5EF4-FFF2-40B4-BE49-F238E27FC236}">
                  <a16:creationId xmlns:a16="http://schemas.microsoft.com/office/drawing/2014/main" id="{7298C4E5-D7D7-F5E2-C1AB-EBDDF7F416D4}"/>
                </a:ext>
              </a:extLst>
            </p:cNvPr>
            <p:cNvCxnSpPr>
              <a:cxnSpLocks/>
            </p:cNvCxnSpPr>
            <p:nvPr/>
          </p:nvCxnSpPr>
          <p:spPr>
            <a:xfrm flipH="1">
              <a:off x="7809410" y="3205429"/>
              <a:ext cx="6107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410" name="Gerade Verbindung 114">
              <a:extLst>
                <a:ext uri="{FF2B5EF4-FFF2-40B4-BE49-F238E27FC236}">
                  <a16:creationId xmlns:a16="http://schemas.microsoft.com/office/drawing/2014/main" id="{379AF877-C75E-84FA-8670-4C035C2C660D}"/>
                </a:ext>
              </a:extLst>
            </p:cNvPr>
            <p:cNvCxnSpPr>
              <a:cxnSpLocks/>
            </p:cNvCxnSpPr>
            <p:nvPr/>
          </p:nvCxnSpPr>
          <p:spPr>
            <a:xfrm flipH="1">
              <a:off x="5943918" y="3687877"/>
              <a:ext cx="6107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411" name="Gerade Verbindung 114">
              <a:extLst>
                <a:ext uri="{FF2B5EF4-FFF2-40B4-BE49-F238E27FC236}">
                  <a16:creationId xmlns:a16="http://schemas.microsoft.com/office/drawing/2014/main" id="{47F36FEC-899E-5652-820D-4AD8BEFEB95B}"/>
                </a:ext>
              </a:extLst>
            </p:cNvPr>
            <p:cNvCxnSpPr>
              <a:cxnSpLocks/>
            </p:cNvCxnSpPr>
            <p:nvPr/>
          </p:nvCxnSpPr>
          <p:spPr>
            <a:xfrm flipH="1">
              <a:off x="7809410" y="3687877"/>
              <a:ext cx="610752" cy="0"/>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412" name="Gerade Verbindung 114">
              <a:extLst>
                <a:ext uri="{FF2B5EF4-FFF2-40B4-BE49-F238E27FC236}">
                  <a16:creationId xmlns:a16="http://schemas.microsoft.com/office/drawing/2014/main" id="{0DE32BE8-79E3-90EF-BCD8-C8F54A1226F5}"/>
                </a:ext>
              </a:extLst>
            </p:cNvPr>
            <p:cNvCxnSpPr>
              <a:cxnSpLocks/>
            </p:cNvCxnSpPr>
            <p:nvPr/>
          </p:nvCxnSpPr>
          <p:spPr>
            <a:xfrm flipV="1">
              <a:off x="7809410" y="3198229"/>
              <a:ext cx="0" cy="489648"/>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413" name="Gerade Verbindung 114">
              <a:extLst>
                <a:ext uri="{FF2B5EF4-FFF2-40B4-BE49-F238E27FC236}">
                  <a16:creationId xmlns:a16="http://schemas.microsoft.com/office/drawing/2014/main" id="{6142585E-62AA-BC91-72EF-7E202F66AABD}"/>
                </a:ext>
              </a:extLst>
            </p:cNvPr>
            <p:cNvCxnSpPr>
              <a:cxnSpLocks/>
            </p:cNvCxnSpPr>
            <p:nvPr/>
          </p:nvCxnSpPr>
          <p:spPr>
            <a:xfrm flipH="1" flipV="1">
              <a:off x="6540754" y="3198229"/>
              <a:ext cx="13916" cy="489648"/>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414" name="Arrow: Left-Right 154">
              <a:extLst>
                <a:ext uri="{FF2B5EF4-FFF2-40B4-BE49-F238E27FC236}">
                  <a16:creationId xmlns:a16="http://schemas.microsoft.com/office/drawing/2014/main" id="{2080520C-7535-24BD-8111-A0AACD4A8E90}"/>
                </a:ext>
              </a:extLst>
            </p:cNvPr>
            <p:cNvSpPr/>
            <p:nvPr/>
          </p:nvSpPr>
          <p:spPr>
            <a:xfrm>
              <a:off x="6928168" y="3326308"/>
              <a:ext cx="504000" cy="216000"/>
            </a:xfrm>
            <a:prstGeom prst="leftRightArrow">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Nokia Pure Text Light" panose="020B0403020202020204" pitchFamily="34" charset="0"/>
                <a:cs typeface="+mn-cs"/>
              </a:endParaRPr>
            </a:p>
          </p:txBody>
        </p:sp>
        <p:sp>
          <p:nvSpPr>
            <p:cNvPr id="415" name="TextBox 155">
              <a:extLst>
                <a:ext uri="{FF2B5EF4-FFF2-40B4-BE49-F238E27FC236}">
                  <a16:creationId xmlns:a16="http://schemas.microsoft.com/office/drawing/2014/main" id="{ABA3D7EC-3497-451E-6B32-9A4F6807F7EE}"/>
                </a:ext>
              </a:extLst>
            </p:cNvPr>
            <p:cNvSpPr txBox="1"/>
            <p:nvPr/>
          </p:nvSpPr>
          <p:spPr>
            <a:xfrm>
              <a:off x="7257462" y="2499669"/>
              <a:ext cx="914401" cy="352204"/>
            </a:xfrm>
            <a:prstGeom prst="rect">
              <a:avLst/>
            </a:prstGeom>
            <a:noFill/>
          </p:spPr>
          <p:txBody>
            <a:bodyPr wrap="none" lIns="72000" tIns="72000" rIns="72000" bIns="72000" rtlCol="0">
              <a:noAutofit/>
            </a:bodyPr>
            <a:lstStyle/>
            <a:p>
              <a:pPr marL="0" marR="0" lvl="0" indent="0" algn="l" defTabSz="457200" rtl="0" eaLnBrk="1" fontAlgn="base" latinLnBrk="0" hangingPunct="1">
                <a:lnSpc>
                  <a:spcPct val="100000"/>
                </a:lnSpc>
                <a:spcBef>
                  <a:spcPct val="0"/>
                </a:spcBef>
                <a:spcAft>
                  <a:spcPts val="300"/>
                </a:spcAft>
                <a:buClrTx/>
                <a:buSzPct val="100000"/>
                <a:buFontTx/>
                <a:buNone/>
                <a:tabLst/>
                <a:defRPr/>
              </a:pPr>
              <a:r>
                <a:rPr kumimoji="0" lang="en-US" sz="800" b="0" i="0" u="none" strike="noStrike" kern="1200" cap="none" spc="0" normalizeH="0" baseline="0" noProof="0">
                  <a:ln>
                    <a:noFill/>
                  </a:ln>
                  <a:solidFill>
                    <a:srgbClr val="001135"/>
                  </a:solidFill>
                  <a:effectLst/>
                  <a:uLnTx/>
                  <a:uFillTx/>
                  <a:latin typeface="Nokia Pure Text Light"/>
                  <a:ea typeface="+mn-ea"/>
                  <a:cs typeface="+mn-cs"/>
                </a:rPr>
                <a:t>Evening</a:t>
              </a:r>
              <a:endParaRPr kumimoji="0" lang="en-CA" sz="1200" b="0" i="0" u="none" strike="noStrike" kern="1200" cap="none" spc="0" normalizeH="0" baseline="0" noProof="0">
                <a:ln>
                  <a:noFill/>
                </a:ln>
                <a:solidFill>
                  <a:srgbClr val="001135"/>
                </a:solidFill>
                <a:effectLst/>
                <a:uLnTx/>
                <a:uFillTx/>
                <a:latin typeface="Nokia Pure Text Light"/>
                <a:ea typeface="+mn-ea"/>
                <a:cs typeface="+mn-cs"/>
              </a:endParaRPr>
            </a:p>
          </p:txBody>
        </p:sp>
        <p:pic>
          <p:nvPicPr>
            <p:cNvPr id="416" name="Graphic 156" descr="Evening Moon with solid fill">
              <a:extLst>
                <a:ext uri="{FF2B5EF4-FFF2-40B4-BE49-F238E27FC236}">
                  <a16:creationId xmlns:a16="http://schemas.microsoft.com/office/drawing/2014/main" id="{A7801E8A-06E4-2B35-8C1A-6DF36289122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04501" y="2412514"/>
              <a:ext cx="501545" cy="501545"/>
            </a:xfrm>
            <a:prstGeom prst="rect">
              <a:avLst/>
            </a:prstGeom>
          </p:spPr>
        </p:pic>
      </p:grpSp>
      <p:grpSp>
        <p:nvGrpSpPr>
          <p:cNvPr id="417" name="Group 158">
            <a:extLst>
              <a:ext uri="{FF2B5EF4-FFF2-40B4-BE49-F238E27FC236}">
                <a16:creationId xmlns:a16="http://schemas.microsoft.com/office/drawing/2014/main" id="{6D7EFF38-F834-38F6-FD6F-78162B47A86B}"/>
              </a:ext>
            </a:extLst>
          </p:cNvPr>
          <p:cNvGrpSpPr/>
          <p:nvPr/>
        </p:nvGrpSpPr>
        <p:grpSpPr>
          <a:xfrm>
            <a:off x="3927069" y="1264433"/>
            <a:ext cx="1787932" cy="824924"/>
            <a:chOff x="5997032" y="1110049"/>
            <a:chExt cx="2819695" cy="1156825"/>
          </a:xfrm>
        </p:grpSpPr>
        <p:sp>
          <p:nvSpPr>
            <p:cNvPr id="418" name="TextBox 159">
              <a:extLst>
                <a:ext uri="{FF2B5EF4-FFF2-40B4-BE49-F238E27FC236}">
                  <a16:creationId xmlns:a16="http://schemas.microsoft.com/office/drawing/2014/main" id="{363B669B-0E88-21DB-9991-F26F1761684E}"/>
                </a:ext>
              </a:extLst>
            </p:cNvPr>
            <p:cNvSpPr txBox="1"/>
            <p:nvPr/>
          </p:nvSpPr>
          <p:spPr>
            <a:xfrm>
              <a:off x="8397875" y="1574740"/>
              <a:ext cx="418852" cy="692134"/>
            </a:xfrm>
            <a:prstGeom prst="rect">
              <a:avLst/>
            </a:prstGeom>
            <a:noFill/>
          </p:spPr>
          <p:txBody>
            <a:bodyPr wrap="square" lIns="90000" tIns="90000" rIns="72000" bIns="46800" rtlCol="0">
              <a:sp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3600" b="1" i="0" u="none" strike="noStrike" kern="1200" cap="none" spc="0" normalizeH="0" baseline="0" noProof="0">
                  <a:ln>
                    <a:noFill/>
                  </a:ln>
                  <a:solidFill>
                    <a:srgbClr val="FF0000"/>
                  </a:solidFill>
                  <a:effectLst/>
                  <a:uLnTx/>
                  <a:uFillTx/>
                  <a:latin typeface="Nokia Pure Text Light"/>
                  <a:ea typeface="+mn-ea"/>
                  <a:cs typeface="Nokia Pure Headline Light"/>
                </a:rPr>
                <a:t>?</a:t>
              </a:r>
            </a:p>
          </p:txBody>
        </p:sp>
        <p:pic>
          <p:nvPicPr>
            <p:cNvPr id="419" name="Picture 160">
              <a:extLst>
                <a:ext uri="{FF2B5EF4-FFF2-40B4-BE49-F238E27FC236}">
                  <a16:creationId xmlns:a16="http://schemas.microsoft.com/office/drawing/2014/main" id="{DFB5FBD5-D571-2394-A648-00694E9089E3}"/>
                </a:ext>
              </a:extLst>
            </p:cNvPr>
            <p:cNvPicPr>
              <a:picLocks noChangeAspect="1"/>
            </p:cNvPicPr>
            <p:nvPr/>
          </p:nvPicPr>
          <p:blipFill>
            <a:blip r:embed="rId13"/>
            <a:stretch>
              <a:fillRect/>
            </a:stretch>
          </p:blipFill>
          <p:spPr>
            <a:xfrm>
              <a:off x="5997032" y="1110049"/>
              <a:ext cx="2458749" cy="1121761"/>
            </a:xfrm>
            <a:prstGeom prst="rect">
              <a:avLst/>
            </a:prstGeom>
          </p:spPr>
        </p:pic>
      </p:grpSp>
      <p:grpSp>
        <p:nvGrpSpPr>
          <p:cNvPr id="420" name="Group 161">
            <a:extLst>
              <a:ext uri="{FF2B5EF4-FFF2-40B4-BE49-F238E27FC236}">
                <a16:creationId xmlns:a16="http://schemas.microsoft.com/office/drawing/2014/main" id="{B4BD8C50-650D-F8B4-A169-B979EA147BD0}"/>
              </a:ext>
            </a:extLst>
          </p:cNvPr>
          <p:cNvGrpSpPr/>
          <p:nvPr/>
        </p:nvGrpSpPr>
        <p:grpSpPr>
          <a:xfrm>
            <a:off x="3838957" y="1264433"/>
            <a:ext cx="1984847" cy="1083646"/>
            <a:chOff x="6061083" y="2882747"/>
            <a:chExt cx="2753768" cy="1432947"/>
          </a:xfrm>
        </p:grpSpPr>
        <p:pic>
          <p:nvPicPr>
            <p:cNvPr id="421" name="Graphic 162">
              <a:extLst>
                <a:ext uri="{FF2B5EF4-FFF2-40B4-BE49-F238E27FC236}">
                  <a16:creationId xmlns:a16="http://schemas.microsoft.com/office/drawing/2014/main" id="{EA749E19-1C31-DC6F-3FA6-BFE7823730A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1083" y="2882747"/>
              <a:ext cx="294115" cy="294115"/>
            </a:xfrm>
            <a:prstGeom prst="rect">
              <a:avLst/>
            </a:prstGeom>
          </p:spPr>
        </p:pic>
        <p:pic>
          <p:nvPicPr>
            <p:cNvPr id="422" name="Graphic 163">
              <a:extLst>
                <a:ext uri="{FF2B5EF4-FFF2-40B4-BE49-F238E27FC236}">
                  <a16:creationId xmlns:a16="http://schemas.microsoft.com/office/drawing/2014/main" id="{675C9599-1DB7-270C-D20F-D59DFCE8E70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76112" y="2882747"/>
              <a:ext cx="294115" cy="294115"/>
            </a:xfrm>
            <a:prstGeom prst="rect">
              <a:avLst/>
            </a:prstGeom>
          </p:spPr>
        </p:pic>
        <p:pic>
          <p:nvPicPr>
            <p:cNvPr id="423" name="Graphic 164">
              <a:extLst>
                <a:ext uri="{FF2B5EF4-FFF2-40B4-BE49-F238E27FC236}">
                  <a16:creationId xmlns:a16="http://schemas.microsoft.com/office/drawing/2014/main" id="{754C5F02-F36A-1241-070A-FE23561D15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1083" y="3593704"/>
              <a:ext cx="294115" cy="294115"/>
            </a:xfrm>
            <a:prstGeom prst="rect">
              <a:avLst/>
            </a:prstGeom>
          </p:spPr>
        </p:pic>
        <p:pic>
          <p:nvPicPr>
            <p:cNvPr id="424" name="Graphic 165">
              <a:extLst>
                <a:ext uri="{FF2B5EF4-FFF2-40B4-BE49-F238E27FC236}">
                  <a16:creationId xmlns:a16="http://schemas.microsoft.com/office/drawing/2014/main" id="{1A5F06D1-02F3-8C8E-AF23-49C317697C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76112" y="3593704"/>
              <a:ext cx="294115" cy="294115"/>
            </a:xfrm>
            <a:prstGeom prst="rect">
              <a:avLst/>
            </a:prstGeom>
          </p:spPr>
        </p:pic>
        <p:sp>
          <p:nvSpPr>
            <p:cNvPr id="425" name="Freeform 6">
              <a:extLst>
                <a:ext uri="{FF2B5EF4-FFF2-40B4-BE49-F238E27FC236}">
                  <a16:creationId xmlns:a16="http://schemas.microsoft.com/office/drawing/2014/main" id="{CB9EDAA0-17CB-CA18-AFD5-EF2FE12187CD}"/>
                </a:ext>
              </a:extLst>
            </p:cNvPr>
            <p:cNvSpPr>
              <a:spLocks/>
            </p:cNvSpPr>
            <p:nvPr/>
          </p:nvSpPr>
          <p:spPr bwMode="auto">
            <a:xfrm>
              <a:off x="8464679" y="3255084"/>
              <a:ext cx="350172" cy="272532"/>
            </a:xfrm>
            <a:custGeom>
              <a:avLst/>
              <a:gdLst>
                <a:gd name="T0" fmla="*/ 25 w 221"/>
                <a:gd name="T1" fmla="*/ 79 h 172"/>
                <a:gd name="T2" fmla="*/ 74 w 221"/>
                <a:gd name="T3" fmla="*/ 123 h 172"/>
                <a:gd name="T4" fmla="*/ 197 w 221"/>
                <a:gd name="T5" fmla="*/ 0 h 172"/>
                <a:gd name="T6" fmla="*/ 221 w 221"/>
                <a:gd name="T7" fmla="*/ 25 h 172"/>
                <a:gd name="T8" fmla="*/ 74 w 221"/>
                <a:gd name="T9" fmla="*/ 172 h 172"/>
                <a:gd name="T10" fmla="*/ 0 w 221"/>
                <a:gd name="T11" fmla="*/ 108 h 172"/>
                <a:gd name="T12" fmla="*/ 25 w 221"/>
                <a:gd name="T13" fmla="*/ 79 h 172"/>
              </a:gdLst>
              <a:ahLst/>
              <a:cxnLst>
                <a:cxn ang="0">
                  <a:pos x="T0" y="T1"/>
                </a:cxn>
                <a:cxn ang="0">
                  <a:pos x="T2" y="T3"/>
                </a:cxn>
                <a:cxn ang="0">
                  <a:pos x="T4" y="T5"/>
                </a:cxn>
                <a:cxn ang="0">
                  <a:pos x="T6" y="T7"/>
                </a:cxn>
                <a:cxn ang="0">
                  <a:pos x="T8" y="T9"/>
                </a:cxn>
                <a:cxn ang="0">
                  <a:pos x="T10" y="T11"/>
                </a:cxn>
                <a:cxn ang="0">
                  <a:pos x="T12" y="T13"/>
                </a:cxn>
              </a:cxnLst>
              <a:rect l="0" t="0" r="r" b="b"/>
              <a:pathLst>
                <a:path w="221" h="172">
                  <a:moveTo>
                    <a:pt x="25" y="79"/>
                  </a:moveTo>
                  <a:lnTo>
                    <a:pt x="74" y="123"/>
                  </a:lnTo>
                  <a:lnTo>
                    <a:pt x="197" y="0"/>
                  </a:lnTo>
                  <a:lnTo>
                    <a:pt x="221" y="25"/>
                  </a:lnTo>
                  <a:lnTo>
                    <a:pt x="74" y="172"/>
                  </a:lnTo>
                  <a:lnTo>
                    <a:pt x="0" y="108"/>
                  </a:lnTo>
                  <a:lnTo>
                    <a:pt x="25" y="79"/>
                  </a:lnTo>
                  <a:close/>
                </a:path>
              </a:pathLst>
            </a:custGeom>
            <a:solidFill>
              <a:schemeClr val="accent3"/>
            </a:solidFill>
            <a:ln>
              <a:noFill/>
            </a:ln>
          </p:spPr>
          <p:txBody>
            <a:bodyPr vert="horz" wrap="square" lIns="135467" tIns="67733" rIns="135467" bIns="67733"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4D5766">
                    <a:lumMod val="50000"/>
                  </a:srgbClr>
                </a:solidFill>
                <a:effectLst/>
                <a:uLnTx/>
                <a:uFillTx/>
                <a:latin typeface="Nokia Pure Text Light"/>
                <a:ea typeface="+mn-ea"/>
                <a:cs typeface="+mn-cs"/>
              </a:endParaRPr>
            </a:p>
          </p:txBody>
        </p:sp>
        <p:cxnSp>
          <p:nvCxnSpPr>
            <p:cNvPr id="426" name="Straight Connector 167">
              <a:extLst>
                <a:ext uri="{FF2B5EF4-FFF2-40B4-BE49-F238E27FC236}">
                  <a16:creationId xmlns:a16="http://schemas.microsoft.com/office/drawing/2014/main" id="{20B79439-3B27-9CD4-2EB1-EBD28EE67C23}"/>
                </a:ext>
              </a:extLst>
            </p:cNvPr>
            <p:cNvCxnSpPr>
              <a:cxnSpLocks/>
            </p:cNvCxnSpPr>
            <p:nvPr/>
          </p:nvCxnSpPr>
          <p:spPr>
            <a:xfrm flipH="1" flipV="1">
              <a:off x="6949291" y="3148905"/>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27" name="Straight Connector 168">
              <a:extLst>
                <a:ext uri="{FF2B5EF4-FFF2-40B4-BE49-F238E27FC236}">
                  <a16:creationId xmlns:a16="http://schemas.microsoft.com/office/drawing/2014/main" id="{DC6DD614-8202-1CAE-D6E2-02E04A42E5A0}"/>
                </a:ext>
              </a:extLst>
            </p:cNvPr>
            <p:cNvCxnSpPr>
              <a:cxnSpLocks/>
            </p:cNvCxnSpPr>
            <p:nvPr/>
          </p:nvCxnSpPr>
          <p:spPr>
            <a:xfrm flipV="1">
              <a:off x="6947578" y="3153937"/>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28" name="Straight Connector 169">
              <a:extLst>
                <a:ext uri="{FF2B5EF4-FFF2-40B4-BE49-F238E27FC236}">
                  <a16:creationId xmlns:a16="http://schemas.microsoft.com/office/drawing/2014/main" id="{896754E6-723C-AE3E-2ABD-6C84BA68414F}"/>
                </a:ext>
              </a:extLst>
            </p:cNvPr>
            <p:cNvCxnSpPr>
              <a:cxnSpLocks/>
            </p:cNvCxnSpPr>
            <p:nvPr/>
          </p:nvCxnSpPr>
          <p:spPr>
            <a:xfrm>
              <a:off x="6967941" y="3735867"/>
              <a:ext cx="50248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29" name="Straight Connector 170">
              <a:extLst>
                <a:ext uri="{FF2B5EF4-FFF2-40B4-BE49-F238E27FC236}">
                  <a16:creationId xmlns:a16="http://schemas.microsoft.com/office/drawing/2014/main" id="{64F7D91C-4180-960D-844C-D8E988941C55}"/>
                </a:ext>
              </a:extLst>
            </p:cNvPr>
            <p:cNvCxnSpPr>
              <a:cxnSpLocks/>
            </p:cNvCxnSpPr>
            <p:nvPr/>
          </p:nvCxnSpPr>
          <p:spPr>
            <a:xfrm>
              <a:off x="6363908" y="3057798"/>
              <a:ext cx="295523" cy="1"/>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30" name="Straight Connector 171">
              <a:extLst>
                <a:ext uri="{FF2B5EF4-FFF2-40B4-BE49-F238E27FC236}">
                  <a16:creationId xmlns:a16="http://schemas.microsoft.com/office/drawing/2014/main" id="{635C20F7-3BAE-E19E-20B7-90C255E59731}"/>
                </a:ext>
              </a:extLst>
            </p:cNvPr>
            <p:cNvCxnSpPr>
              <a:cxnSpLocks/>
            </p:cNvCxnSpPr>
            <p:nvPr/>
          </p:nvCxnSpPr>
          <p:spPr>
            <a:xfrm flipV="1">
              <a:off x="6812413" y="3169669"/>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31" name="Straight Connector 172">
              <a:extLst>
                <a:ext uri="{FF2B5EF4-FFF2-40B4-BE49-F238E27FC236}">
                  <a16:creationId xmlns:a16="http://schemas.microsoft.com/office/drawing/2014/main" id="{664FA15E-D190-5D40-18B8-32BEBF35D86B}"/>
                </a:ext>
              </a:extLst>
            </p:cNvPr>
            <p:cNvCxnSpPr>
              <a:cxnSpLocks/>
            </p:cNvCxnSpPr>
            <p:nvPr/>
          </p:nvCxnSpPr>
          <p:spPr>
            <a:xfrm flipV="1">
              <a:off x="7625954" y="3169669"/>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sp>
          <p:nvSpPr>
            <p:cNvPr id="432" name="Left Bracket 173">
              <a:extLst>
                <a:ext uri="{FF2B5EF4-FFF2-40B4-BE49-F238E27FC236}">
                  <a16:creationId xmlns:a16="http://schemas.microsoft.com/office/drawing/2014/main" id="{6945421C-64BD-179E-94B5-DE0CAA33CD3F}"/>
                </a:ext>
              </a:extLst>
            </p:cNvPr>
            <p:cNvSpPr/>
            <p:nvPr/>
          </p:nvSpPr>
          <p:spPr>
            <a:xfrm rot="16200000" flipV="1">
              <a:off x="7073080" y="3085868"/>
              <a:ext cx="276226" cy="1976463"/>
            </a:xfrm>
            <a:prstGeom prst="leftBracket">
              <a:avLst>
                <a:gd name="adj" fmla="val 73489"/>
              </a:avLst>
            </a:prstGeom>
            <a:ln w="6350" cmpd="sng">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33" name="TextBox 174">
              <a:extLst>
                <a:ext uri="{FF2B5EF4-FFF2-40B4-BE49-F238E27FC236}">
                  <a16:creationId xmlns:a16="http://schemas.microsoft.com/office/drawing/2014/main" id="{513A550C-19A8-B402-7E3C-85BE1319339A}"/>
                </a:ext>
              </a:extLst>
            </p:cNvPr>
            <p:cNvSpPr txBox="1"/>
            <p:nvPr/>
          </p:nvSpPr>
          <p:spPr>
            <a:xfrm>
              <a:off x="7118800" y="4089103"/>
              <a:ext cx="176899" cy="226591"/>
            </a:xfrm>
            <a:prstGeom prst="rect">
              <a:avLst/>
            </a:prstGeom>
            <a:solidFill>
              <a:schemeClr val="bg1"/>
            </a:solidFill>
          </p:spPr>
          <p:txBody>
            <a:bodyPr wrap="none" lIns="36000" tIns="36000" rIns="36000" bIns="36000" rtlCol="0">
              <a:spAutoFit/>
            </a:bodyPr>
            <a:lstStyle/>
            <a:p>
              <a:pPr marL="0" marR="0" lvl="0" indent="0" algn="ctr" defTabSz="457200" rtl="0" eaLnBrk="1" fontAlgn="base" latinLnBrk="0" hangingPunct="1">
                <a:lnSpc>
                  <a:spcPct val="100000"/>
                </a:lnSpc>
                <a:spcBef>
                  <a:spcPts val="0"/>
                </a:spcBef>
                <a:spcAft>
                  <a:spcPct val="0"/>
                </a:spcAft>
                <a:buClr>
                  <a:srgbClr val="001135"/>
                </a:buClr>
                <a:buSzTx/>
                <a:buFontTx/>
                <a:buNone/>
                <a:tabLst/>
                <a:defRPr/>
              </a:pPr>
              <a:r>
                <a:rPr kumimoji="0" lang="fr-FR" sz="1000" b="0" i="0" u="none" strike="noStrike" kern="1200" cap="none" spc="0" normalizeH="0" baseline="0" noProof="0">
                  <a:ln>
                    <a:noFill/>
                  </a:ln>
                  <a:solidFill>
                    <a:srgbClr val="666666"/>
                  </a:solidFill>
                  <a:effectLst/>
                  <a:uLnTx/>
                  <a:uFillTx/>
                  <a:latin typeface="Nokia Pure Text Light"/>
                  <a:ea typeface="Nokia Pure Text" panose="020B0503020202020204" pitchFamily="34" charset="0"/>
                  <a:cs typeface="Nokia Pure Headline Light"/>
                </a:rPr>
                <a:t>IP</a:t>
              </a:r>
              <a:endParaRPr kumimoji="0" lang="en-US" sz="1000" b="0" i="0" u="none" strike="noStrike" kern="1200" cap="none" spc="0" normalizeH="0" baseline="0" noProof="0">
                <a:ln>
                  <a:noFill/>
                </a:ln>
                <a:solidFill>
                  <a:srgbClr val="666666"/>
                </a:solidFill>
                <a:effectLst/>
                <a:uLnTx/>
                <a:uFillTx/>
                <a:latin typeface="Nokia Pure Text Light"/>
                <a:ea typeface="Nokia Pure Text" panose="020B0503020202020204" pitchFamily="34" charset="0"/>
                <a:cs typeface="Nokia Pure Headline Light"/>
              </a:endParaRPr>
            </a:p>
          </p:txBody>
        </p:sp>
        <p:sp>
          <p:nvSpPr>
            <p:cNvPr id="434" name="Left Bracket 175">
              <a:extLst>
                <a:ext uri="{FF2B5EF4-FFF2-40B4-BE49-F238E27FC236}">
                  <a16:creationId xmlns:a16="http://schemas.microsoft.com/office/drawing/2014/main" id="{35330564-D311-632B-19E9-759689E45C8E}"/>
                </a:ext>
              </a:extLst>
            </p:cNvPr>
            <p:cNvSpPr/>
            <p:nvPr/>
          </p:nvSpPr>
          <p:spPr>
            <a:xfrm rot="16200000" flipV="1">
              <a:off x="7174246" y="3541525"/>
              <a:ext cx="73893" cy="862817"/>
            </a:xfrm>
            <a:prstGeom prst="leftBracket">
              <a:avLst>
                <a:gd name="adj" fmla="val 73489"/>
              </a:avLst>
            </a:prstGeom>
            <a:ln w="6350" cmpd="sng">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35" name="TextBox 176">
              <a:extLst>
                <a:ext uri="{FF2B5EF4-FFF2-40B4-BE49-F238E27FC236}">
                  <a16:creationId xmlns:a16="http://schemas.microsoft.com/office/drawing/2014/main" id="{2AE239C0-3508-BC9B-A07A-9837F463B456}"/>
                </a:ext>
              </a:extLst>
            </p:cNvPr>
            <p:cNvSpPr txBox="1"/>
            <p:nvPr/>
          </p:nvSpPr>
          <p:spPr>
            <a:xfrm>
              <a:off x="6912122" y="3886356"/>
              <a:ext cx="590254" cy="281258"/>
            </a:xfrm>
            <a:prstGeom prst="rect">
              <a:avLst/>
            </a:prstGeom>
            <a:solidFill>
              <a:schemeClr val="bg1"/>
            </a:solidFill>
          </p:spPr>
          <p:txBody>
            <a:bodyPr wrap="none" lIns="36000" tIns="36000" rIns="36000" bIns="36000" rtlCol="0">
              <a:spAutoFit/>
            </a:bodyPr>
            <a:lstStyle/>
            <a:p>
              <a:pPr marL="0" marR="0" lvl="0" indent="0" algn="ctr" defTabSz="457200" rtl="0" eaLnBrk="1" fontAlgn="base" latinLnBrk="0" hangingPunct="1">
                <a:lnSpc>
                  <a:spcPct val="100000"/>
                </a:lnSpc>
                <a:spcBef>
                  <a:spcPts val="0"/>
                </a:spcBef>
                <a:spcAft>
                  <a:spcPct val="0"/>
                </a:spcAft>
                <a:buClr>
                  <a:srgbClr val="001135"/>
                </a:buClr>
                <a:buSzTx/>
                <a:buFontTx/>
                <a:buNone/>
                <a:tabLst/>
                <a:defRPr/>
              </a:pPr>
              <a:r>
                <a:rPr kumimoji="0" lang="fr-FR" sz="900" b="0" i="0" u="none" strike="noStrike" kern="1200" cap="none" spc="0" normalizeH="0" baseline="0" noProof="0">
                  <a:ln>
                    <a:noFill/>
                  </a:ln>
                  <a:solidFill>
                    <a:srgbClr val="4D5766"/>
                  </a:solidFill>
                  <a:effectLst/>
                  <a:uLnTx/>
                  <a:uFillTx/>
                  <a:latin typeface="Nokia Pure Text Light"/>
                  <a:ea typeface="Nokia Pure Text" panose="020B0503020202020204" pitchFamily="34" charset="0"/>
                  <a:cs typeface="Nokia Pure Headline Light"/>
                </a:rPr>
                <a:t>Optical</a:t>
              </a:r>
              <a:endParaRPr kumimoji="0" lang="en-US" sz="900" b="0" i="0" u="none" strike="noStrike" kern="1200" cap="none" spc="0" normalizeH="0" baseline="0" noProof="0">
                <a:ln>
                  <a:noFill/>
                </a:ln>
                <a:solidFill>
                  <a:srgbClr val="4D5766"/>
                </a:solidFill>
                <a:effectLst/>
                <a:uLnTx/>
                <a:uFillTx/>
                <a:latin typeface="Nokia Pure Text Light"/>
                <a:ea typeface="Nokia Pure Text" panose="020B0503020202020204" pitchFamily="34" charset="0"/>
                <a:cs typeface="Nokia Pure Headline Light"/>
              </a:endParaRPr>
            </a:p>
          </p:txBody>
        </p:sp>
        <p:cxnSp>
          <p:nvCxnSpPr>
            <p:cNvPr id="436" name="Straight Connector 177">
              <a:extLst>
                <a:ext uri="{FF2B5EF4-FFF2-40B4-BE49-F238E27FC236}">
                  <a16:creationId xmlns:a16="http://schemas.microsoft.com/office/drawing/2014/main" id="{E499AA3A-6967-4C95-0304-910C9B22BBFD}"/>
                </a:ext>
              </a:extLst>
            </p:cNvPr>
            <p:cNvCxnSpPr>
              <a:cxnSpLocks/>
            </p:cNvCxnSpPr>
            <p:nvPr/>
          </p:nvCxnSpPr>
          <p:spPr>
            <a:xfrm>
              <a:off x="6967941" y="3028845"/>
              <a:ext cx="50248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37" name="Straight Connector 178">
              <a:extLst>
                <a:ext uri="{FF2B5EF4-FFF2-40B4-BE49-F238E27FC236}">
                  <a16:creationId xmlns:a16="http://schemas.microsoft.com/office/drawing/2014/main" id="{14E1A17A-22D4-4D1A-6F4A-54B10C86D82E}"/>
                </a:ext>
              </a:extLst>
            </p:cNvPr>
            <p:cNvCxnSpPr>
              <a:cxnSpLocks/>
            </p:cNvCxnSpPr>
            <p:nvPr/>
          </p:nvCxnSpPr>
          <p:spPr>
            <a:xfrm>
              <a:off x="6363908" y="2994072"/>
              <a:ext cx="295523" cy="1"/>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38" name="Straight Connector 179">
              <a:extLst>
                <a:ext uri="{FF2B5EF4-FFF2-40B4-BE49-F238E27FC236}">
                  <a16:creationId xmlns:a16="http://schemas.microsoft.com/office/drawing/2014/main" id="{BF1CE7C4-D037-8C09-FE84-365D0C977ECA}"/>
                </a:ext>
              </a:extLst>
            </p:cNvPr>
            <p:cNvCxnSpPr>
              <a:cxnSpLocks/>
            </p:cNvCxnSpPr>
            <p:nvPr/>
          </p:nvCxnSpPr>
          <p:spPr>
            <a:xfrm>
              <a:off x="7779175" y="3057798"/>
              <a:ext cx="295523" cy="1"/>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39" name="Straight Connector 180">
              <a:extLst>
                <a:ext uri="{FF2B5EF4-FFF2-40B4-BE49-F238E27FC236}">
                  <a16:creationId xmlns:a16="http://schemas.microsoft.com/office/drawing/2014/main" id="{A06929A2-9F86-2881-2B80-AEBAE66132D3}"/>
                </a:ext>
              </a:extLst>
            </p:cNvPr>
            <p:cNvCxnSpPr>
              <a:cxnSpLocks/>
            </p:cNvCxnSpPr>
            <p:nvPr/>
          </p:nvCxnSpPr>
          <p:spPr>
            <a:xfrm>
              <a:off x="7779175" y="2994072"/>
              <a:ext cx="295523" cy="1"/>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40" name="Straight Connector 181">
              <a:extLst>
                <a:ext uri="{FF2B5EF4-FFF2-40B4-BE49-F238E27FC236}">
                  <a16:creationId xmlns:a16="http://schemas.microsoft.com/office/drawing/2014/main" id="{A50C6E48-44D5-D144-DE96-C11DF12C0855}"/>
                </a:ext>
              </a:extLst>
            </p:cNvPr>
            <p:cNvCxnSpPr>
              <a:cxnSpLocks/>
            </p:cNvCxnSpPr>
            <p:nvPr/>
          </p:nvCxnSpPr>
          <p:spPr>
            <a:xfrm>
              <a:off x="6363908" y="3765836"/>
              <a:ext cx="295523" cy="1"/>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41" name="Straight Connector 182">
              <a:extLst>
                <a:ext uri="{FF2B5EF4-FFF2-40B4-BE49-F238E27FC236}">
                  <a16:creationId xmlns:a16="http://schemas.microsoft.com/office/drawing/2014/main" id="{D8EA29C3-29D2-9B03-ED75-AD9980676230}"/>
                </a:ext>
              </a:extLst>
            </p:cNvPr>
            <p:cNvCxnSpPr>
              <a:cxnSpLocks/>
            </p:cNvCxnSpPr>
            <p:nvPr/>
          </p:nvCxnSpPr>
          <p:spPr>
            <a:xfrm>
              <a:off x="6363908" y="3702109"/>
              <a:ext cx="295523" cy="1"/>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42" name="Straight Connector 183">
              <a:extLst>
                <a:ext uri="{FF2B5EF4-FFF2-40B4-BE49-F238E27FC236}">
                  <a16:creationId xmlns:a16="http://schemas.microsoft.com/office/drawing/2014/main" id="{0713C94C-86F0-2FD2-91FC-866E489C83B3}"/>
                </a:ext>
              </a:extLst>
            </p:cNvPr>
            <p:cNvCxnSpPr>
              <a:cxnSpLocks/>
            </p:cNvCxnSpPr>
            <p:nvPr/>
          </p:nvCxnSpPr>
          <p:spPr>
            <a:xfrm>
              <a:off x="7779175" y="3765836"/>
              <a:ext cx="295523" cy="1"/>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43" name="Straight Connector 184">
              <a:extLst>
                <a:ext uri="{FF2B5EF4-FFF2-40B4-BE49-F238E27FC236}">
                  <a16:creationId xmlns:a16="http://schemas.microsoft.com/office/drawing/2014/main" id="{4681EDC1-7623-9069-C4F5-91D7C3D34165}"/>
                </a:ext>
              </a:extLst>
            </p:cNvPr>
            <p:cNvCxnSpPr>
              <a:cxnSpLocks/>
            </p:cNvCxnSpPr>
            <p:nvPr/>
          </p:nvCxnSpPr>
          <p:spPr>
            <a:xfrm>
              <a:off x="7779175" y="3702109"/>
              <a:ext cx="295523" cy="1"/>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pic>
          <p:nvPicPr>
            <p:cNvPr id="444" name="Graphic 185">
              <a:extLst>
                <a:ext uri="{FF2B5EF4-FFF2-40B4-BE49-F238E27FC236}">
                  <a16:creationId xmlns:a16="http://schemas.microsoft.com/office/drawing/2014/main" id="{9C695EA0-B1A9-B3E5-9DC1-E027FFC861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80549" y="3235902"/>
              <a:ext cx="291714" cy="291714"/>
            </a:xfrm>
            <a:prstGeom prst="rect">
              <a:avLst/>
            </a:prstGeom>
          </p:spPr>
        </p:pic>
        <p:pic>
          <p:nvPicPr>
            <p:cNvPr id="445" name="Graphic 186">
              <a:extLst>
                <a:ext uri="{FF2B5EF4-FFF2-40B4-BE49-F238E27FC236}">
                  <a16:creationId xmlns:a16="http://schemas.microsoft.com/office/drawing/2014/main" id="{FFE06BFB-9D55-0FB0-C9E1-FC968689896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66907" y="2883947"/>
              <a:ext cx="291714" cy="291714"/>
            </a:xfrm>
            <a:prstGeom prst="rect">
              <a:avLst/>
            </a:prstGeom>
          </p:spPr>
        </p:pic>
        <p:pic>
          <p:nvPicPr>
            <p:cNvPr id="446" name="Graphic 187">
              <a:extLst>
                <a:ext uri="{FF2B5EF4-FFF2-40B4-BE49-F238E27FC236}">
                  <a16:creationId xmlns:a16="http://schemas.microsoft.com/office/drawing/2014/main" id="{7DEAD9EA-7C35-119C-818B-BD0780F2139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81579" y="2883947"/>
              <a:ext cx="291714" cy="291714"/>
            </a:xfrm>
            <a:prstGeom prst="rect">
              <a:avLst/>
            </a:prstGeom>
          </p:spPr>
        </p:pic>
        <p:pic>
          <p:nvPicPr>
            <p:cNvPr id="447" name="Graphic 188">
              <a:extLst>
                <a:ext uri="{FF2B5EF4-FFF2-40B4-BE49-F238E27FC236}">
                  <a16:creationId xmlns:a16="http://schemas.microsoft.com/office/drawing/2014/main" id="{6F621579-0F78-0D50-935C-2F37FA16E5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66907" y="3594904"/>
              <a:ext cx="291714" cy="291714"/>
            </a:xfrm>
            <a:prstGeom prst="rect">
              <a:avLst/>
            </a:prstGeom>
          </p:spPr>
        </p:pic>
        <p:pic>
          <p:nvPicPr>
            <p:cNvPr id="448" name="Graphic 189">
              <a:extLst>
                <a:ext uri="{FF2B5EF4-FFF2-40B4-BE49-F238E27FC236}">
                  <a16:creationId xmlns:a16="http://schemas.microsoft.com/office/drawing/2014/main" id="{B54EF6E0-DDCB-2F55-4DCC-311FE066EE4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81579" y="3594904"/>
              <a:ext cx="291714" cy="291714"/>
            </a:xfrm>
            <a:prstGeom prst="rect">
              <a:avLst/>
            </a:prstGeom>
          </p:spPr>
        </p:pic>
      </p:grpSp>
      <p:grpSp>
        <p:nvGrpSpPr>
          <p:cNvPr id="449" name="Group 190">
            <a:extLst>
              <a:ext uri="{FF2B5EF4-FFF2-40B4-BE49-F238E27FC236}">
                <a16:creationId xmlns:a16="http://schemas.microsoft.com/office/drawing/2014/main" id="{560429AE-5862-BBE3-652C-3882EF20282E}"/>
              </a:ext>
            </a:extLst>
          </p:cNvPr>
          <p:cNvGrpSpPr/>
          <p:nvPr/>
        </p:nvGrpSpPr>
        <p:grpSpPr>
          <a:xfrm>
            <a:off x="6812944" y="1184722"/>
            <a:ext cx="1700972" cy="921550"/>
            <a:chOff x="6418793" y="767652"/>
            <a:chExt cx="2309144" cy="1338620"/>
          </a:xfrm>
        </p:grpSpPr>
        <p:grpSp>
          <p:nvGrpSpPr>
            <p:cNvPr id="450" name="Group 191">
              <a:extLst>
                <a:ext uri="{FF2B5EF4-FFF2-40B4-BE49-F238E27FC236}">
                  <a16:creationId xmlns:a16="http://schemas.microsoft.com/office/drawing/2014/main" id="{612F9911-8150-02CD-A684-F5756CD126D0}"/>
                </a:ext>
              </a:extLst>
            </p:cNvPr>
            <p:cNvGrpSpPr/>
            <p:nvPr/>
          </p:nvGrpSpPr>
          <p:grpSpPr>
            <a:xfrm>
              <a:off x="6418793" y="1102401"/>
              <a:ext cx="2309144" cy="1003871"/>
              <a:chOff x="6061083" y="2882747"/>
              <a:chExt cx="2309144" cy="1003871"/>
            </a:xfrm>
          </p:grpSpPr>
          <p:pic>
            <p:nvPicPr>
              <p:cNvPr id="470" name="Graphic 211">
                <a:extLst>
                  <a:ext uri="{FF2B5EF4-FFF2-40B4-BE49-F238E27FC236}">
                    <a16:creationId xmlns:a16="http://schemas.microsoft.com/office/drawing/2014/main" id="{F772AAD4-D6C8-6973-2A72-33AA6A888EC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1083" y="2882747"/>
                <a:ext cx="294115" cy="294115"/>
              </a:xfrm>
              <a:prstGeom prst="rect">
                <a:avLst/>
              </a:prstGeom>
            </p:spPr>
          </p:pic>
          <p:pic>
            <p:nvPicPr>
              <p:cNvPr id="471" name="Graphic 212">
                <a:extLst>
                  <a:ext uri="{FF2B5EF4-FFF2-40B4-BE49-F238E27FC236}">
                    <a16:creationId xmlns:a16="http://schemas.microsoft.com/office/drawing/2014/main" id="{325184E9-5FF1-B553-7529-F70AEA56C3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76112" y="2882747"/>
                <a:ext cx="294115" cy="294115"/>
              </a:xfrm>
              <a:prstGeom prst="rect">
                <a:avLst/>
              </a:prstGeom>
            </p:spPr>
          </p:pic>
          <p:pic>
            <p:nvPicPr>
              <p:cNvPr id="472" name="Graphic 213">
                <a:extLst>
                  <a:ext uri="{FF2B5EF4-FFF2-40B4-BE49-F238E27FC236}">
                    <a16:creationId xmlns:a16="http://schemas.microsoft.com/office/drawing/2014/main" id="{FF4AB791-91DA-C63D-820A-4B7EDF54F08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66907" y="2883947"/>
                <a:ext cx="291714" cy="291714"/>
              </a:xfrm>
              <a:prstGeom prst="rect">
                <a:avLst/>
              </a:prstGeom>
            </p:spPr>
          </p:pic>
          <p:pic>
            <p:nvPicPr>
              <p:cNvPr id="473" name="Graphic 214">
                <a:extLst>
                  <a:ext uri="{FF2B5EF4-FFF2-40B4-BE49-F238E27FC236}">
                    <a16:creationId xmlns:a16="http://schemas.microsoft.com/office/drawing/2014/main" id="{2A182642-847C-F8F7-E4FE-07DCD7020A3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81579" y="2883947"/>
                <a:ext cx="291714" cy="291714"/>
              </a:xfrm>
              <a:prstGeom prst="rect">
                <a:avLst/>
              </a:prstGeom>
            </p:spPr>
          </p:pic>
          <p:pic>
            <p:nvPicPr>
              <p:cNvPr id="474" name="Graphic 215">
                <a:extLst>
                  <a:ext uri="{FF2B5EF4-FFF2-40B4-BE49-F238E27FC236}">
                    <a16:creationId xmlns:a16="http://schemas.microsoft.com/office/drawing/2014/main" id="{C56A5983-8C3B-2A22-72B4-79E29072FA8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66907" y="3594904"/>
                <a:ext cx="291714" cy="291714"/>
              </a:xfrm>
              <a:prstGeom prst="rect">
                <a:avLst/>
              </a:prstGeom>
            </p:spPr>
          </p:pic>
          <p:pic>
            <p:nvPicPr>
              <p:cNvPr id="475" name="Graphic 216">
                <a:extLst>
                  <a:ext uri="{FF2B5EF4-FFF2-40B4-BE49-F238E27FC236}">
                    <a16:creationId xmlns:a16="http://schemas.microsoft.com/office/drawing/2014/main" id="{F4540856-BBF3-764A-E787-DB589CBC3B1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81579" y="3594904"/>
                <a:ext cx="291714" cy="291714"/>
              </a:xfrm>
              <a:prstGeom prst="rect">
                <a:avLst/>
              </a:prstGeom>
            </p:spPr>
          </p:pic>
        </p:grpSp>
        <p:cxnSp>
          <p:nvCxnSpPr>
            <p:cNvPr id="451" name="Straight Connector 192">
              <a:extLst>
                <a:ext uri="{FF2B5EF4-FFF2-40B4-BE49-F238E27FC236}">
                  <a16:creationId xmlns:a16="http://schemas.microsoft.com/office/drawing/2014/main" id="{C8C81D27-B5C1-AADF-D798-CA4AA5C66477}"/>
                </a:ext>
              </a:extLst>
            </p:cNvPr>
            <p:cNvCxnSpPr>
              <a:cxnSpLocks/>
            </p:cNvCxnSpPr>
            <p:nvPr/>
          </p:nvCxnSpPr>
          <p:spPr>
            <a:xfrm flipH="1">
              <a:off x="6710213" y="1224384"/>
              <a:ext cx="1713336" cy="0"/>
            </a:xfrm>
            <a:prstGeom prst="line">
              <a:avLst/>
            </a:prstGeom>
            <a:ln w="1905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452" name="Freeform: Shape 193">
              <a:extLst>
                <a:ext uri="{FF2B5EF4-FFF2-40B4-BE49-F238E27FC236}">
                  <a16:creationId xmlns:a16="http://schemas.microsoft.com/office/drawing/2014/main" id="{DD4267D0-2642-47BC-3ED4-7E12F290D721}"/>
                </a:ext>
              </a:extLst>
            </p:cNvPr>
            <p:cNvSpPr/>
            <p:nvPr/>
          </p:nvSpPr>
          <p:spPr>
            <a:xfrm>
              <a:off x="6713556" y="1296864"/>
              <a:ext cx="1719618" cy="606507"/>
            </a:xfrm>
            <a:custGeom>
              <a:avLst/>
              <a:gdLst>
                <a:gd name="connsiteX0" fmla="*/ 0 w 1719618"/>
                <a:gd name="connsiteY0" fmla="*/ 104063 h 597118"/>
                <a:gd name="connsiteX1" fmla="*/ 307075 w 1719618"/>
                <a:gd name="connsiteY1" fmla="*/ 544203 h 597118"/>
                <a:gd name="connsiteX2" fmla="*/ 450376 w 1719618"/>
                <a:gd name="connsiteY2" fmla="*/ 540792 h 597118"/>
                <a:gd name="connsiteX3" fmla="*/ 453788 w 1719618"/>
                <a:gd name="connsiteY3" fmla="*/ 107475 h 597118"/>
                <a:gd name="connsiteX4" fmla="*/ 607325 w 1719618"/>
                <a:gd name="connsiteY4" fmla="*/ 11941 h 597118"/>
                <a:gd name="connsiteX5" fmla="*/ 1115704 w 1719618"/>
                <a:gd name="connsiteY5" fmla="*/ 11941 h 597118"/>
                <a:gd name="connsiteX6" fmla="*/ 1265830 w 1719618"/>
                <a:gd name="connsiteY6" fmla="*/ 107475 h 597118"/>
                <a:gd name="connsiteX7" fmla="*/ 1262418 w 1719618"/>
                <a:gd name="connsiteY7" fmla="*/ 537380 h 597118"/>
                <a:gd name="connsiteX8" fmla="*/ 1415955 w 1719618"/>
                <a:gd name="connsiteY8" fmla="*/ 537380 h 597118"/>
                <a:gd name="connsiteX9" fmla="*/ 1719618 w 1719618"/>
                <a:gd name="connsiteY9" fmla="*/ 110887 h 597118"/>
                <a:gd name="connsiteX0" fmla="*/ 0 w 1719618"/>
                <a:gd name="connsiteY0" fmla="*/ 104063 h 597118"/>
                <a:gd name="connsiteX1" fmla="*/ 307075 w 1719618"/>
                <a:gd name="connsiteY1" fmla="*/ 544203 h 597118"/>
                <a:gd name="connsiteX2" fmla="*/ 450376 w 1719618"/>
                <a:gd name="connsiteY2" fmla="*/ 540792 h 597118"/>
                <a:gd name="connsiteX3" fmla="*/ 453788 w 1719618"/>
                <a:gd name="connsiteY3" fmla="*/ 107475 h 597118"/>
                <a:gd name="connsiteX4" fmla="*/ 607325 w 1719618"/>
                <a:gd name="connsiteY4" fmla="*/ 11941 h 597118"/>
                <a:gd name="connsiteX5" fmla="*/ 1115704 w 1719618"/>
                <a:gd name="connsiteY5" fmla="*/ 11941 h 597118"/>
                <a:gd name="connsiteX6" fmla="*/ 1265830 w 1719618"/>
                <a:gd name="connsiteY6" fmla="*/ 107475 h 597118"/>
                <a:gd name="connsiteX7" fmla="*/ 1262418 w 1719618"/>
                <a:gd name="connsiteY7" fmla="*/ 537380 h 597118"/>
                <a:gd name="connsiteX8" fmla="*/ 1415955 w 1719618"/>
                <a:gd name="connsiteY8" fmla="*/ 537380 h 597118"/>
                <a:gd name="connsiteX9" fmla="*/ 1719618 w 1719618"/>
                <a:gd name="connsiteY9" fmla="*/ 110887 h 597118"/>
                <a:gd name="connsiteX0" fmla="*/ 0 w 1719618"/>
                <a:gd name="connsiteY0" fmla="*/ 104063 h 636691"/>
                <a:gd name="connsiteX1" fmla="*/ 307075 w 1719618"/>
                <a:gd name="connsiteY1" fmla="*/ 544203 h 636691"/>
                <a:gd name="connsiteX2" fmla="*/ 450376 w 1719618"/>
                <a:gd name="connsiteY2" fmla="*/ 540792 h 636691"/>
                <a:gd name="connsiteX3" fmla="*/ 453788 w 1719618"/>
                <a:gd name="connsiteY3" fmla="*/ 107475 h 636691"/>
                <a:gd name="connsiteX4" fmla="*/ 607325 w 1719618"/>
                <a:gd name="connsiteY4" fmla="*/ 11941 h 636691"/>
                <a:gd name="connsiteX5" fmla="*/ 1115704 w 1719618"/>
                <a:gd name="connsiteY5" fmla="*/ 11941 h 636691"/>
                <a:gd name="connsiteX6" fmla="*/ 1265830 w 1719618"/>
                <a:gd name="connsiteY6" fmla="*/ 107475 h 636691"/>
                <a:gd name="connsiteX7" fmla="*/ 1262418 w 1719618"/>
                <a:gd name="connsiteY7" fmla="*/ 537380 h 636691"/>
                <a:gd name="connsiteX8" fmla="*/ 1415955 w 1719618"/>
                <a:gd name="connsiteY8" fmla="*/ 537380 h 636691"/>
                <a:gd name="connsiteX9" fmla="*/ 1719618 w 1719618"/>
                <a:gd name="connsiteY9" fmla="*/ 110887 h 636691"/>
                <a:gd name="connsiteX0" fmla="*/ 0 w 1719618"/>
                <a:gd name="connsiteY0" fmla="*/ 104063 h 652934"/>
                <a:gd name="connsiteX1" fmla="*/ 307075 w 1719618"/>
                <a:gd name="connsiteY1" fmla="*/ 544203 h 652934"/>
                <a:gd name="connsiteX2" fmla="*/ 450376 w 1719618"/>
                <a:gd name="connsiteY2" fmla="*/ 540792 h 652934"/>
                <a:gd name="connsiteX3" fmla="*/ 453788 w 1719618"/>
                <a:gd name="connsiteY3" fmla="*/ 107475 h 652934"/>
                <a:gd name="connsiteX4" fmla="*/ 607325 w 1719618"/>
                <a:gd name="connsiteY4" fmla="*/ 11941 h 652934"/>
                <a:gd name="connsiteX5" fmla="*/ 1115704 w 1719618"/>
                <a:gd name="connsiteY5" fmla="*/ 11941 h 652934"/>
                <a:gd name="connsiteX6" fmla="*/ 1265830 w 1719618"/>
                <a:gd name="connsiteY6" fmla="*/ 107475 h 652934"/>
                <a:gd name="connsiteX7" fmla="*/ 1262418 w 1719618"/>
                <a:gd name="connsiteY7" fmla="*/ 537380 h 652934"/>
                <a:gd name="connsiteX8" fmla="*/ 1415955 w 1719618"/>
                <a:gd name="connsiteY8" fmla="*/ 537380 h 652934"/>
                <a:gd name="connsiteX9" fmla="*/ 1719618 w 1719618"/>
                <a:gd name="connsiteY9" fmla="*/ 110887 h 652934"/>
                <a:gd name="connsiteX0" fmla="*/ 0 w 1719618"/>
                <a:gd name="connsiteY0" fmla="*/ 104063 h 652934"/>
                <a:gd name="connsiteX1" fmla="*/ 307075 w 1719618"/>
                <a:gd name="connsiteY1" fmla="*/ 544203 h 652934"/>
                <a:gd name="connsiteX2" fmla="*/ 450376 w 1719618"/>
                <a:gd name="connsiteY2" fmla="*/ 540792 h 652934"/>
                <a:gd name="connsiteX3" fmla="*/ 453788 w 1719618"/>
                <a:gd name="connsiteY3" fmla="*/ 107475 h 652934"/>
                <a:gd name="connsiteX4" fmla="*/ 607325 w 1719618"/>
                <a:gd name="connsiteY4" fmla="*/ 11941 h 652934"/>
                <a:gd name="connsiteX5" fmla="*/ 1115704 w 1719618"/>
                <a:gd name="connsiteY5" fmla="*/ 11941 h 652934"/>
                <a:gd name="connsiteX6" fmla="*/ 1265830 w 1719618"/>
                <a:gd name="connsiteY6" fmla="*/ 107475 h 652934"/>
                <a:gd name="connsiteX7" fmla="*/ 1262418 w 1719618"/>
                <a:gd name="connsiteY7" fmla="*/ 537380 h 652934"/>
                <a:gd name="connsiteX8" fmla="*/ 1415955 w 1719618"/>
                <a:gd name="connsiteY8" fmla="*/ 537380 h 652934"/>
                <a:gd name="connsiteX9" fmla="*/ 1719618 w 1719618"/>
                <a:gd name="connsiteY9" fmla="*/ 110887 h 652934"/>
                <a:gd name="connsiteX0" fmla="*/ 0 w 1719618"/>
                <a:gd name="connsiteY0" fmla="*/ 104063 h 643966"/>
                <a:gd name="connsiteX1" fmla="*/ 307075 w 1719618"/>
                <a:gd name="connsiteY1" fmla="*/ 544203 h 643966"/>
                <a:gd name="connsiteX2" fmla="*/ 450376 w 1719618"/>
                <a:gd name="connsiteY2" fmla="*/ 540792 h 643966"/>
                <a:gd name="connsiteX3" fmla="*/ 453788 w 1719618"/>
                <a:gd name="connsiteY3" fmla="*/ 107475 h 643966"/>
                <a:gd name="connsiteX4" fmla="*/ 607325 w 1719618"/>
                <a:gd name="connsiteY4" fmla="*/ 11941 h 643966"/>
                <a:gd name="connsiteX5" fmla="*/ 1115704 w 1719618"/>
                <a:gd name="connsiteY5" fmla="*/ 11941 h 643966"/>
                <a:gd name="connsiteX6" fmla="*/ 1265830 w 1719618"/>
                <a:gd name="connsiteY6" fmla="*/ 107475 h 643966"/>
                <a:gd name="connsiteX7" fmla="*/ 1262418 w 1719618"/>
                <a:gd name="connsiteY7" fmla="*/ 537380 h 643966"/>
                <a:gd name="connsiteX8" fmla="*/ 1415955 w 1719618"/>
                <a:gd name="connsiteY8" fmla="*/ 537380 h 643966"/>
                <a:gd name="connsiteX9" fmla="*/ 1719618 w 1719618"/>
                <a:gd name="connsiteY9" fmla="*/ 110887 h 643966"/>
                <a:gd name="connsiteX0" fmla="*/ 0 w 1719618"/>
                <a:gd name="connsiteY0" fmla="*/ 104063 h 617647"/>
                <a:gd name="connsiteX1" fmla="*/ 307075 w 1719618"/>
                <a:gd name="connsiteY1" fmla="*/ 544203 h 617647"/>
                <a:gd name="connsiteX2" fmla="*/ 450376 w 1719618"/>
                <a:gd name="connsiteY2" fmla="*/ 540792 h 617647"/>
                <a:gd name="connsiteX3" fmla="*/ 453788 w 1719618"/>
                <a:gd name="connsiteY3" fmla="*/ 107475 h 617647"/>
                <a:gd name="connsiteX4" fmla="*/ 607325 w 1719618"/>
                <a:gd name="connsiteY4" fmla="*/ 11941 h 617647"/>
                <a:gd name="connsiteX5" fmla="*/ 1115704 w 1719618"/>
                <a:gd name="connsiteY5" fmla="*/ 11941 h 617647"/>
                <a:gd name="connsiteX6" fmla="*/ 1265830 w 1719618"/>
                <a:gd name="connsiteY6" fmla="*/ 107475 h 617647"/>
                <a:gd name="connsiteX7" fmla="*/ 1262418 w 1719618"/>
                <a:gd name="connsiteY7" fmla="*/ 537380 h 617647"/>
                <a:gd name="connsiteX8" fmla="*/ 1415955 w 1719618"/>
                <a:gd name="connsiteY8" fmla="*/ 537380 h 617647"/>
                <a:gd name="connsiteX9" fmla="*/ 1719618 w 1719618"/>
                <a:gd name="connsiteY9" fmla="*/ 110887 h 617647"/>
                <a:gd name="connsiteX0" fmla="*/ 0 w 1719618"/>
                <a:gd name="connsiteY0" fmla="*/ 98953 h 612537"/>
                <a:gd name="connsiteX1" fmla="*/ 307075 w 1719618"/>
                <a:gd name="connsiteY1" fmla="*/ 539093 h 612537"/>
                <a:gd name="connsiteX2" fmla="*/ 450376 w 1719618"/>
                <a:gd name="connsiteY2" fmla="*/ 535682 h 612537"/>
                <a:gd name="connsiteX3" fmla="*/ 453788 w 1719618"/>
                <a:gd name="connsiteY3" fmla="*/ 102365 h 612537"/>
                <a:gd name="connsiteX4" fmla="*/ 607325 w 1719618"/>
                <a:gd name="connsiteY4" fmla="*/ 6831 h 612537"/>
                <a:gd name="connsiteX5" fmla="*/ 1115704 w 1719618"/>
                <a:gd name="connsiteY5" fmla="*/ 6831 h 612537"/>
                <a:gd name="connsiteX6" fmla="*/ 1265830 w 1719618"/>
                <a:gd name="connsiteY6" fmla="*/ 102365 h 612537"/>
                <a:gd name="connsiteX7" fmla="*/ 1262418 w 1719618"/>
                <a:gd name="connsiteY7" fmla="*/ 532270 h 612537"/>
                <a:gd name="connsiteX8" fmla="*/ 1415955 w 1719618"/>
                <a:gd name="connsiteY8" fmla="*/ 532270 h 612537"/>
                <a:gd name="connsiteX9" fmla="*/ 1719618 w 1719618"/>
                <a:gd name="connsiteY9" fmla="*/ 105777 h 61253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9618" h="606507">
                  <a:moveTo>
                    <a:pt x="0" y="92923"/>
                  </a:moveTo>
                  <a:cubicBezTo>
                    <a:pt x="177421" y="344838"/>
                    <a:pt x="235424" y="429567"/>
                    <a:pt x="307075" y="533063"/>
                  </a:cubicBezTo>
                  <a:cubicBezTo>
                    <a:pt x="378726" y="636559"/>
                    <a:pt x="453220" y="626324"/>
                    <a:pt x="450376" y="529652"/>
                  </a:cubicBezTo>
                  <a:cubicBezTo>
                    <a:pt x="447532" y="432980"/>
                    <a:pt x="454926" y="194712"/>
                    <a:pt x="453788" y="96335"/>
                  </a:cubicBezTo>
                  <a:cubicBezTo>
                    <a:pt x="452650" y="-2042"/>
                    <a:pt x="500418" y="-337"/>
                    <a:pt x="607325" y="801"/>
                  </a:cubicBezTo>
                  <a:cubicBezTo>
                    <a:pt x="714232" y="1939"/>
                    <a:pt x="1005953" y="-1473"/>
                    <a:pt x="1115704" y="801"/>
                  </a:cubicBezTo>
                  <a:cubicBezTo>
                    <a:pt x="1225455" y="3075"/>
                    <a:pt x="1261850" y="5350"/>
                    <a:pt x="1265830" y="96335"/>
                  </a:cubicBezTo>
                  <a:cubicBezTo>
                    <a:pt x="1269810" y="187320"/>
                    <a:pt x="1261280" y="454589"/>
                    <a:pt x="1262418" y="526240"/>
                  </a:cubicBezTo>
                  <a:cubicBezTo>
                    <a:pt x="1263556" y="597891"/>
                    <a:pt x="1360227" y="600734"/>
                    <a:pt x="1415955" y="526240"/>
                  </a:cubicBezTo>
                  <a:cubicBezTo>
                    <a:pt x="1471683" y="451746"/>
                    <a:pt x="1599062" y="277452"/>
                    <a:pt x="1719618" y="99747"/>
                  </a:cubicBez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453" name="Group 194">
              <a:extLst>
                <a:ext uri="{FF2B5EF4-FFF2-40B4-BE49-F238E27FC236}">
                  <a16:creationId xmlns:a16="http://schemas.microsoft.com/office/drawing/2014/main" id="{BC908689-2E8A-C545-7ABF-A92003794212}"/>
                </a:ext>
              </a:extLst>
            </p:cNvPr>
            <p:cNvGrpSpPr/>
            <p:nvPr/>
          </p:nvGrpSpPr>
          <p:grpSpPr>
            <a:xfrm>
              <a:off x="7308419" y="767652"/>
              <a:ext cx="472787" cy="624791"/>
              <a:chOff x="7308419" y="767652"/>
              <a:chExt cx="472787" cy="624791"/>
            </a:xfrm>
          </p:grpSpPr>
          <p:grpSp>
            <p:nvGrpSpPr>
              <p:cNvPr id="454" name="Group 195">
                <a:extLst>
                  <a:ext uri="{FF2B5EF4-FFF2-40B4-BE49-F238E27FC236}">
                    <a16:creationId xmlns:a16="http://schemas.microsoft.com/office/drawing/2014/main" id="{CC632A4C-D054-1EED-390E-2AD61BB171A4}"/>
                  </a:ext>
                </a:extLst>
              </p:cNvPr>
              <p:cNvGrpSpPr/>
              <p:nvPr/>
            </p:nvGrpSpPr>
            <p:grpSpPr>
              <a:xfrm>
                <a:off x="7308419" y="767652"/>
                <a:ext cx="472787" cy="335307"/>
                <a:chOff x="6300192" y="472962"/>
                <a:chExt cx="1339850" cy="917575"/>
              </a:xfrm>
            </p:grpSpPr>
            <p:sp>
              <p:nvSpPr>
                <p:cNvPr id="456" name="Freeform 48">
                  <a:extLst>
                    <a:ext uri="{FF2B5EF4-FFF2-40B4-BE49-F238E27FC236}">
                      <a16:creationId xmlns:a16="http://schemas.microsoft.com/office/drawing/2014/main" id="{6542E8A0-8AA8-59AF-CE00-ACD83CC0A7BD}"/>
                    </a:ext>
                  </a:extLst>
                </p:cNvPr>
                <p:cNvSpPr>
                  <a:spLocks/>
                </p:cNvSpPr>
                <p:nvPr/>
              </p:nvSpPr>
              <p:spPr bwMode="auto">
                <a:xfrm>
                  <a:off x="6833592" y="1127012"/>
                  <a:ext cx="806450" cy="263525"/>
                </a:xfrm>
                <a:custGeom>
                  <a:avLst/>
                  <a:gdLst>
                    <a:gd name="T0" fmla="*/ 70 w 83"/>
                    <a:gd name="T1" fmla="*/ 27 h 27"/>
                    <a:gd name="T2" fmla="*/ 13 w 83"/>
                    <a:gd name="T3" fmla="*/ 27 h 27"/>
                    <a:gd name="T4" fmla="*/ 0 w 83"/>
                    <a:gd name="T5" fmla="*/ 13 h 27"/>
                    <a:gd name="T6" fmla="*/ 0 w 83"/>
                    <a:gd name="T7" fmla="*/ 13 h 27"/>
                    <a:gd name="T8" fmla="*/ 13 w 83"/>
                    <a:gd name="T9" fmla="*/ 0 h 27"/>
                    <a:gd name="T10" fmla="*/ 70 w 83"/>
                    <a:gd name="T11" fmla="*/ 0 h 27"/>
                    <a:gd name="T12" fmla="*/ 83 w 83"/>
                    <a:gd name="T13" fmla="*/ 13 h 27"/>
                    <a:gd name="T14" fmla="*/ 83 w 83"/>
                    <a:gd name="T15" fmla="*/ 13 h 27"/>
                    <a:gd name="T16" fmla="*/ 70 w 8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27">
                      <a:moveTo>
                        <a:pt x="70" y="27"/>
                      </a:moveTo>
                      <a:cubicBezTo>
                        <a:pt x="13" y="27"/>
                        <a:pt x="13" y="27"/>
                        <a:pt x="13" y="27"/>
                      </a:cubicBezTo>
                      <a:cubicBezTo>
                        <a:pt x="6" y="27"/>
                        <a:pt x="0" y="21"/>
                        <a:pt x="0" y="13"/>
                      </a:cubicBezTo>
                      <a:cubicBezTo>
                        <a:pt x="0" y="13"/>
                        <a:pt x="0" y="13"/>
                        <a:pt x="0" y="13"/>
                      </a:cubicBezTo>
                      <a:cubicBezTo>
                        <a:pt x="0" y="6"/>
                        <a:pt x="6" y="0"/>
                        <a:pt x="13" y="0"/>
                      </a:cubicBezTo>
                      <a:cubicBezTo>
                        <a:pt x="70" y="0"/>
                        <a:pt x="70" y="0"/>
                        <a:pt x="70" y="0"/>
                      </a:cubicBezTo>
                      <a:cubicBezTo>
                        <a:pt x="77" y="0"/>
                        <a:pt x="83" y="6"/>
                        <a:pt x="83" y="13"/>
                      </a:cubicBezTo>
                      <a:cubicBezTo>
                        <a:pt x="83" y="13"/>
                        <a:pt x="83" y="13"/>
                        <a:pt x="83" y="13"/>
                      </a:cubicBezTo>
                      <a:cubicBezTo>
                        <a:pt x="83" y="21"/>
                        <a:pt x="77" y="27"/>
                        <a:pt x="70" y="27"/>
                      </a:cubicBezTo>
                      <a:close/>
                    </a:path>
                  </a:pathLst>
                </a:custGeom>
                <a:solidFill>
                  <a:srgbClr val="FFFFFF"/>
                </a:solidFill>
                <a:ln w="9525" cap="flat">
                  <a:solidFill>
                    <a:srgbClr val="001135"/>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57" name="Oval 49">
                  <a:extLst>
                    <a:ext uri="{FF2B5EF4-FFF2-40B4-BE49-F238E27FC236}">
                      <a16:creationId xmlns:a16="http://schemas.microsoft.com/office/drawing/2014/main" id="{9FB4D7C0-DD85-6611-CC1A-FACE7917F503}"/>
                    </a:ext>
                  </a:extLst>
                </p:cNvPr>
                <p:cNvSpPr>
                  <a:spLocks noChangeArrowheads="1"/>
                </p:cNvSpPr>
                <p:nvPr/>
              </p:nvSpPr>
              <p:spPr bwMode="auto">
                <a:xfrm>
                  <a:off x="6901855" y="1195275"/>
                  <a:ext cx="127000" cy="127000"/>
                </a:xfrm>
                <a:prstGeom prst="ellipse">
                  <a:avLst/>
                </a:prstGeom>
                <a:solidFill>
                  <a:srgbClr val="FFFFFF"/>
                </a:solidFill>
                <a:ln w="9525" cap="flat">
                  <a:solidFill>
                    <a:srgbClr val="001135"/>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58" name="Oval 50">
                  <a:extLst>
                    <a:ext uri="{FF2B5EF4-FFF2-40B4-BE49-F238E27FC236}">
                      <a16:creationId xmlns:a16="http://schemas.microsoft.com/office/drawing/2014/main" id="{37761776-D8BC-7F1A-450A-D87EFA0368F4}"/>
                    </a:ext>
                  </a:extLst>
                </p:cNvPr>
                <p:cNvSpPr>
                  <a:spLocks noChangeArrowheads="1"/>
                </p:cNvSpPr>
                <p:nvPr/>
              </p:nvSpPr>
              <p:spPr bwMode="auto">
                <a:xfrm>
                  <a:off x="7076480" y="1195275"/>
                  <a:ext cx="136525" cy="127000"/>
                </a:xfrm>
                <a:prstGeom prst="ellipse">
                  <a:avLst/>
                </a:prstGeom>
                <a:solidFill>
                  <a:srgbClr val="FFFFFF"/>
                </a:solidFill>
                <a:ln w="9525" cap="flat">
                  <a:solidFill>
                    <a:srgbClr val="001135"/>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59" name="Oval 51">
                  <a:extLst>
                    <a:ext uri="{FF2B5EF4-FFF2-40B4-BE49-F238E27FC236}">
                      <a16:creationId xmlns:a16="http://schemas.microsoft.com/office/drawing/2014/main" id="{B190EEB9-F8D1-99B3-1ACC-D8731CD2DCC9}"/>
                    </a:ext>
                  </a:extLst>
                </p:cNvPr>
                <p:cNvSpPr>
                  <a:spLocks noChangeArrowheads="1"/>
                </p:cNvSpPr>
                <p:nvPr/>
              </p:nvSpPr>
              <p:spPr bwMode="auto">
                <a:xfrm>
                  <a:off x="7260630" y="1195275"/>
                  <a:ext cx="127000" cy="127000"/>
                </a:xfrm>
                <a:prstGeom prst="ellipse">
                  <a:avLst/>
                </a:prstGeom>
                <a:solidFill>
                  <a:srgbClr val="FFFFFF"/>
                </a:solidFill>
                <a:ln w="9525" cap="flat">
                  <a:solidFill>
                    <a:srgbClr val="001135"/>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60" name="Oval 52">
                  <a:extLst>
                    <a:ext uri="{FF2B5EF4-FFF2-40B4-BE49-F238E27FC236}">
                      <a16:creationId xmlns:a16="http://schemas.microsoft.com/office/drawing/2014/main" id="{1A9CCE53-A621-55A0-EFDF-DD45B4137017}"/>
                    </a:ext>
                  </a:extLst>
                </p:cNvPr>
                <p:cNvSpPr>
                  <a:spLocks noChangeArrowheads="1"/>
                </p:cNvSpPr>
                <p:nvPr/>
              </p:nvSpPr>
              <p:spPr bwMode="auto">
                <a:xfrm>
                  <a:off x="7446367" y="1195275"/>
                  <a:ext cx="125413" cy="127000"/>
                </a:xfrm>
                <a:prstGeom prst="ellipse">
                  <a:avLst/>
                </a:prstGeom>
                <a:solidFill>
                  <a:srgbClr val="FFFFFF"/>
                </a:solidFill>
                <a:ln w="9525" cap="flat">
                  <a:solidFill>
                    <a:srgbClr val="001135"/>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61" name="Freeform 53">
                  <a:extLst>
                    <a:ext uri="{FF2B5EF4-FFF2-40B4-BE49-F238E27FC236}">
                      <a16:creationId xmlns:a16="http://schemas.microsoft.com/office/drawing/2014/main" id="{2089996A-8069-575B-1C8B-C49DCA238F6D}"/>
                    </a:ext>
                  </a:extLst>
                </p:cNvPr>
                <p:cNvSpPr>
                  <a:spLocks/>
                </p:cNvSpPr>
                <p:nvPr/>
              </p:nvSpPr>
              <p:spPr bwMode="auto">
                <a:xfrm>
                  <a:off x="6416080" y="472962"/>
                  <a:ext cx="1214438" cy="576263"/>
                </a:xfrm>
                <a:custGeom>
                  <a:avLst/>
                  <a:gdLst>
                    <a:gd name="T0" fmla="*/ 0 w 125"/>
                    <a:gd name="T1" fmla="*/ 27 h 59"/>
                    <a:gd name="T2" fmla="*/ 18 w 125"/>
                    <a:gd name="T3" fmla="*/ 3 h 59"/>
                    <a:gd name="T4" fmla="*/ 25 w 125"/>
                    <a:gd name="T5" fmla="*/ 3 h 59"/>
                    <a:gd name="T6" fmla="*/ 50 w 125"/>
                    <a:gd name="T7" fmla="*/ 31 h 59"/>
                    <a:gd name="T8" fmla="*/ 50 w 125"/>
                    <a:gd name="T9" fmla="*/ 21 h 59"/>
                    <a:gd name="T10" fmla="*/ 69 w 125"/>
                    <a:gd name="T11" fmla="*/ 0 h 59"/>
                    <a:gd name="T12" fmla="*/ 94 w 125"/>
                    <a:gd name="T13" fmla="*/ 0 h 59"/>
                    <a:gd name="T14" fmla="*/ 94 w 125"/>
                    <a:gd name="T15" fmla="*/ 29 h 59"/>
                    <a:gd name="T16" fmla="*/ 118 w 125"/>
                    <a:gd name="T17" fmla="*/ 29 h 59"/>
                    <a:gd name="T18" fmla="*/ 125 w 125"/>
                    <a:gd name="T19" fmla="*/ 36 h 59"/>
                    <a:gd name="T20" fmla="*/ 125 w 125"/>
                    <a:gd name="T21" fmla="*/ 53 h 59"/>
                    <a:gd name="T22" fmla="*/ 118 w 125"/>
                    <a:gd name="T23" fmla="*/ 59 h 59"/>
                    <a:gd name="T24" fmla="*/ 52 w 125"/>
                    <a:gd name="T25" fmla="*/ 59 h 59"/>
                    <a:gd name="T26" fmla="*/ 24 w 125"/>
                    <a:gd name="T27" fmla="*/ 14 h 59"/>
                    <a:gd name="T28" fmla="*/ 6 w 125"/>
                    <a:gd name="T29" fmla="*/ 3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59">
                      <a:moveTo>
                        <a:pt x="0" y="27"/>
                      </a:moveTo>
                      <a:cubicBezTo>
                        <a:pt x="18" y="3"/>
                        <a:pt x="18" y="3"/>
                        <a:pt x="18" y="3"/>
                      </a:cubicBezTo>
                      <a:cubicBezTo>
                        <a:pt x="20" y="1"/>
                        <a:pt x="23" y="1"/>
                        <a:pt x="25" y="3"/>
                      </a:cubicBezTo>
                      <a:cubicBezTo>
                        <a:pt x="50" y="31"/>
                        <a:pt x="50" y="31"/>
                        <a:pt x="50" y="31"/>
                      </a:cubicBezTo>
                      <a:cubicBezTo>
                        <a:pt x="50" y="21"/>
                        <a:pt x="50" y="21"/>
                        <a:pt x="50" y="21"/>
                      </a:cubicBezTo>
                      <a:cubicBezTo>
                        <a:pt x="69" y="0"/>
                        <a:pt x="69" y="0"/>
                        <a:pt x="69" y="0"/>
                      </a:cubicBezTo>
                      <a:cubicBezTo>
                        <a:pt x="94" y="0"/>
                        <a:pt x="94" y="0"/>
                        <a:pt x="94" y="0"/>
                      </a:cubicBezTo>
                      <a:cubicBezTo>
                        <a:pt x="94" y="29"/>
                        <a:pt x="94" y="29"/>
                        <a:pt x="94" y="29"/>
                      </a:cubicBezTo>
                      <a:cubicBezTo>
                        <a:pt x="118" y="29"/>
                        <a:pt x="118" y="29"/>
                        <a:pt x="118" y="29"/>
                      </a:cubicBezTo>
                      <a:cubicBezTo>
                        <a:pt x="122" y="29"/>
                        <a:pt x="125" y="32"/>
                        <a:pt x="125" y="36"/>
                      </a:cubicBezTo>
                      <a:cubicBezTo>
                        <a:pt x="125" y="53"/>
                        <a:pt x="125" y="53"/>
                        <a:pt x="125" y="53"/>
                      </a:cubicBezTo>
                      <a:cubicBezTo>
                        <a:pt x="125" y="56"/>
                        <a:pt x="122" y="59"/>
                        <a:pt x="118" y="59"/>
                      </a:cubicBezTo>
                      <a:cubicBezTo>
                        <a:pt x="52" y="59"/>
                        <a:pt x="52" y="59"/>
                        <a:pt x="52" y="59"/>
                      </a:cubicBezTo>
                      <a:cubicBezTo>
                        <a:pt x="24" y="14"/>
                        <a:pt x="24" y="14"/>
                        <a:pt x="24" y="14"/>
                      </a:cubicBezTo>
                      <a:cubicBezTo>
                        <a:pt x="6" y="31"/>
                        <a:pt x="6" y="31"/>
                        <a:pt x="6" y="31"/>
                      </a:cubicBezTo>
                    </a:path>
                  </a:pathLst>
                </a:custGeom>
                <a:solidFill>
                  <a:srgbClr val="FFFFFF"/>
                </a:solidFill>
                <a:ln w="9525" cap="flat">
                  <a:solidFill>
                    <a:srgbClr val="001135"/>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62" name="Line 55">
                  <a:extLst>
                    <a:ext uri="{FF2B5EF4-FFF2-40B4-BE49-F238E27FC236}">
                      <a16:creationId xmlns:a16="http://schemas.microsoft.com/office/drawing/2014/main" id="{ED5581FC-AC0A-B5C0-43E3-B5AAE9BBAB50}"/>
                    </a:ext>
                  </a:extLst>
                </p:cNvPr>
                <p:cNvSpPr>
                  <a:spLocks noChangeShapeType="1"/>
                </p:cNvSpPr>
                <p:nvPr/>
              </p:nvSpPr>
              <p:spPr bwMode="auto">
                <a:xfrm flipV="1">
                  <a:off x="7465417" y="668225"/>
                  <a:ext cx="0" cy="88900"/>
                </a:xfrm>
                <a:prstGeom prst="line">
                  <a:avLst/>
                </a:prstGeom>
                <a:noFill/>
                <a:ln w="9525" cap="flat">
                  <a:solidFill>
                    <a:srgbClr val="001135"/>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63" name="Freeform 56">
                  <a:extLst>
                    <a:ext uri="{FF2B5EF4-FFF2-40B4-BE49-F238E27FC236}">
                      <a16:creationId xmlns:a16="http://schemas.microsoft.com/office/drawing/2014/main" id="{860587E5-6E7C-C564-8FE5-767068E06898}"/>
                    </a:ext>
                  </a:extLst>
                </p:cNvPr>
                <p:cNvSpPr>
                  <a:spLocks/>
                </p:cNvSpPr>
                <p:nvPr/>
              </p:nvSpPr>
              <p:spPr bwMode="auto">
                <a:xfrm>
                  <a:off x="6300192" y="903175"/>
                  <a:ext cx="436563" cy="320675"/>
                </a:xfrm>
                <a:custGeom>
                  <a:avLst/>
                  <a:gdLst>
                    <a:gd name="T0" fmla="*/ 6 w 45"/>
                    <a:gd name="T1" fmla="*/ 0 h 33"/>
                    <a:gd name="T2" fmla="*/ 17 w 45"/>
                    <a:gd name="T3" fmla="*/ 0 h 33"/>
                    <a:gd name="T4" fmla="*/ 45 w 45"/>
                    <a:gd name="T5" fmla="*/ 33 h 33"/>
                    <a:gd name="T6" fmla="*/ 12 w 45"/>
                    <a:gd name="T7" fmla="*/ 33 h 33"/>
                    <a:gd name="T8" fmla="*/ 2 w 45"/>
                    <a:gd name="T9" fmla="*/ 19 h 33"/>
                    <a:gd name="T10" fmla="*/ 6 w 45"/>
                    <a:gd name="T11" fmla="*/ 0 h 33"/>
                  </a:gdLst>
                  <a:ahLst/>
                  <a:cxnLst>
                    <a:cxn ang="0">
                      <a:pos x="T0" y="T1"/>
                    </a:cxn>
                    <a:cxn ang="0">
                      <a:pos x="T2" y="T3"/>
                    </a:cxn>
                    <a:cxn ang="0">
                      <a:pos x="T4" y="T5"/>
                    </a:cxn>
                    <a:cxn ang="0">
                      <a:pos x="T6" y="T7"/>
                    </a:cxn>
                    <a:cxn ang="0">
                      <a:pos x="T8" y="T9"/>
                    </a:cxn>
                    <a:cxn ang="0">
                      <a:pos x="T10" y="T11"/>
                    </a:cxn>
                  </a:cxnLst>
                  <a:rect l="0" t="0" r="r" b="b"/>
                  <a:pathLst>
                    <a:path w="45" h="33">
                      <a:moveTo>
                        <a:pt x="6" y="0"/>
                      </a:moveTo>
                      <a:cubicBezTo>
                        <a:pt x="17" y="0"/>
                        <a:pt x="17" y="0"/>
                        <a:pt x="17" y="0"/>
                      </a:cubicBezTo>
                      <a:cubicBezTo>
                        <a:pt x="45" y="33"/>
                        <a:pt x="45" y="33"/>
                        <a:pt x="45" y="33"/>
                      </a:cubicBezTo>
                      <a:cubicBezTo>
                        <a:pt x="12" y="33"/>
                        <a:pt x="12" y="33"/>
                        <a:pt x="12" y="33"/>
                      </a:cubicBezTo>
                      <a:cubicBezTo>
                        <a:pt x="5" y="33"/>
                        <a:pt x="0" y="26"/>
                        <a:pt x="2" y="19"/>
                      </a:cubicBezTo>
                      <a:lnTo>
                        <a:pt x="6" y="0"/>
                      </a:lnTo>
                      <a:close/>
                    </a:path>
                  </a:pathLst>
                </a:custGeom>
                <a:solidFill>
                  <a:srgbClr val="FFFFFF"/>
                </a:solidFill>
                <a:ln w="9525" cap="flat">
                  <a:solidFill>
                    <a:srgbClr val="001135"/>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64" name="Oval 57">
                  <a:extLst>
                    <a:ext uri="{FF2B5EF4-FFF2-40B4-BE49-F238E27FC236}">
                      <a16:creationId xmlns:a16="http://schemas.microsoft.com/office/drawing/2014/main" id="{1C06D42C-26EE-31CD-4B1A-07D590D2BC56}"/>
                    </a:ext>
                  </a:extLst>
                </p:cNvPr>
                <p:cNvSpPr>
                  <a:spLocks noChangeArrowheads="1"/>
                </p:cNvSpPr>
                <p:nvPr/>
              </p:nvSpPr>
              <p:spPr bwMode="auto">
                <a:xfrm>
                  <a:off x="6552605" y="472962"/>
                  <a:ext cx="165100" cy="166688"/>
                </a:xfrm>
                <a:prstGeom prst="ellipse">
                  <a:avLst/>
                </a:prstGeom>
                <a:solidFill>
                  <a:srgbClr val="FFFFFF"/>
                </a:solidFill>
                <a:ln w="9525" cap="flat">
                  <a:solidFill>
                    <a:srgbClr val="001135"/>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65" name="Oval 58">
                  <a:extLst>
                    <a:ext uri="{FF2B5EF4-FFF2-40B4-BE49-F238E27FC236}">
                      <a16:creationId xmlns:a16="http://schemas.microsoft.com/office/drawing/2014/main" id="{7E3A54E3-165D-B2FA-A6A0-16E54F795CA3}"/>
                    </a:ext>
                  </a:extLst>
                </p:cNvPr>
                <p:cNvSpPr>
                  <a:spLocks noChangeArrowheads="1"/>
                </p:cNvSpPr>
                <p:nvPr/>
              </p:nvSpPr>
              <p:spPr bwMode="auto">
                <a:xfrm>
                  <a:off x="6368455" y="736487"/>
                  <a:ext cx="115888" cy="117475"/>
                </a:xfrm>
                <a:prstGeom prst="ellipse">
                  <a:avLst/>
                </a:prstGeom>
                <a:solidFill>
                  <a:srgbClr val="FFFFFF"/>
                </a:solidFill>
                <a:ln w="9525" cap="flat">
                  <a:solidFill>
                    <a:srgbClr val="001135"/>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66" name="Freeform 59">
                  <a:extLst>
                    <a:ext uri="{FF2B5EF4-FFF2-40B4-BE49-F238E27FC236}">
                      <a16:creationId xmlns:a16="http://schemas.microsoft.com/office/drawing/2014/main" id="{35EB63D1-C5EF-9E89-2BDA-1DB3DA8729E4}"/>
                    </a:ext>
                  </a:extLst>
                </p:cNvPr>
                <p:cNvSpPr>
                  <a:spLocks/>
                </p:cNvSpPr>
                <p:nvPr/>
              </p:nvSpPr>
              <p:spPr bwMode="auto">
                <a:xfrm>
                  <a:off x="6901855" y="757125"/>
                  <a:ext cx="427038" cy="96838"/>
                </a:xfrm>
                <a:custGeom>
                  <a:avLst/>
                  <a:gdLst>
                    <a:gd name="T0" fmla="*/ 0 w 269"/>
                    <a:gd name="T1" fmla="*/ 0 h 61"/>
                    <a:gd name="T2" fmla="*/ 0 w 269"/>
                    <a:gd name="T3" fmla="*/ 61 h 61"/>
                    <a:gd name="T4" fmla="*/ 202 w 269"/>
                    <a:gd name="T5" fmla="*/ 61 h 61"/>
                    <a:gd name="T6" fmla="*/ 269 w 269"/>
                    <a:gd name="T7" fmla="*/ 0 h 61"/>
                    <a:gd name="T8" fmla="*/ 0 w 269"/>
                    <a:gd name="T9" fmla="*/ 0 h 61"/>
                  </a:gdLst>
                  <a:ahLst/>
                  <a:cxnLst>
                    <a:cxn ang="0">
                      <a:pos x="T0" y="T1"/>
                    </a:cxn>
                    <a:cxn ang="0">
                      <a:pos x="T2" y="T3"/>
                    </a:cxn>
                    <a:cxn ang="0">
                      <a:pos x="T4" y="T5"/>
                    </a:cxn>
                    <a:cxn ang="0">
                      <a:pos x="T6" y="T7"/>
                    </a:cxn>
                    <a:cxn ang="0">
                      <a:pos x="T8" y="T9"/>
                    </a:cxn>
                  </a:cxnLst>
                  <a:rect l="0" t="0" r="r" b="b"/>
                  <a:pathLst>
                    <a:path w="269" h="61">
                      <a:moveTo>
                        <a:pt x="0" y="0"/>
                      </a:moveTo>
                      <a:lnTo>
                        <a:pt x="0" y="61"/>
                      </a:lnTo>
                      <a:lnTo>
                        <a:pt x="202" y="61"/>
                      </a:lnTo>
                      <a:lnTo>
                        <a:pt x="26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67" name="Freeform 60">
                  <a:extLst>
                    <a:ext uri="{FF2B5EF4-FFF2-40B4-BE49-F238E27FC236}">
                      <a16:creationId xmlns:a16="http://schemas.microsoft.com/office/drawing/2014/main" id="{709C289E-A6BD-D328-713F-1FB1EF7229F9}"/>
                    </a:ext>
                  </a:extLst>
                </p:cNvPr>
                <p:cNvSpPr>
                  <a:spLocks/>
                </p:cNvSpPr>
                <p:nvPr/>
              </p:nvSpPr>
              <p:spPr bwMode="auto">
                <a:xfrm>
                  <a:off x="6901855" y="757125"/>
                  <a:ext cx="427038" cy="96838"/>
                </a:xfrm>
                <a:custGeom>
                  <a:avLst/>
                  <a:gdLst>
                    <a:gd name="T0" fmla="*/ 0 w 269"/>
                    <a:gd name="T1" fmla="*/ 0 h 61"/>
                    <a:gd name="T2" fmla="*/ 0 w 269"/>
                    <a:gd name="T3" fmla="*/ 61 h 61"/>
                    <a:gd name="T4" fmla="*/ 202 w 269"/>
                    <a:gd name="T5" fmla="*/ 61 h 61"/>
                    <a:gd name="T6" fmla="*/ 269 w 269"/>
                    <a:gd name="T7" fmla="*/ 0 h 61"/>
                  </a:gdLst>
                  <a:ahLst/>
                  <a:cxnLst>
                    <a:cxn ang="0">
                      <a:pos x="T0" y="T1"/>
                    </a:cxn>
                    <a:cxn ang="0">
                      <a:pos x="T2" y="T3"/>
                    </a:cxn>
                    <a:cxn ang="0">
                      <a:pos x="T4" y="T5"/>
                    </a:cxn>
                    <a:cxn ang="0">
                      <a:pos x="T6" y="T7"/>
                    </a:cxn>
                  </a:cxnLst>
                  <a:rect l="0" t="0" r="r" b="b"/>
                  <a:pathLst>
                    <a:path w="269" h="61">
                      <a:moveTo>
                        <a:pt x="0" y="0"/>
                      </a:moveTo>
                      <a:lnTo>
                        <a:pt x="0" y="61"/>
                      </a:lnTo>
                      <a:lnTo>
                        <a:pt x="202" y="61"/>
                      </a:lnTo>
                      <a:lnTo>
                        <a:pt x="269" y="0"/>
                      </a:lnTo>
                    </a:path>
                  </a:pathLst>
                </a:custGeom>
                <a:noFill/>
                <a:ln w="9525" cap="flat">
                  <a:solidFill>
                    <a:srgbClr val="00113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68" name="Line 61">
                  <a:extLst>
                    <a:ext uri="{FF2B5EF4-FFF2-40B4-BE49-F238E27FC236}">
                      <a16:creationId xmlns:a16="http://schemas.microsoft.com/office/drawing/2014/main" id="{F0DF9436-4094-D725-BE79-8CE8D5D38754}"/>
                    </a:ext>
                  </a:extLst>
                </p:cNvPr>
                <p:cNvSpPr>
                  <a:spLocks noChangeShapeType="1"/>
                </p:cNvSpPr>
                <p:nvPr/>
              </p:nvSpPr>
              <p:spPr bwMode="auto">
                <a:xfrm flipV="1">
                  <a:off x="6387505" y="834912"/>
                  <a:ext cx="0" cy="68263"/>
                </a:xfrm>
                <a:prstGeom prst="line">
                  <a:avLst/>
                </a:prstGeom>
                <a:noFill/>
                <a:ln w="9525" cap="flat">
                  <a:solidFill>
                    <a:srgbClr val="001135"/>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sp>
              <p:nvSpPr>
                <p:cNvPr id="469" name="Line 62">
                  <a:extLst>
                    <a:ext uri="{FF2B5EF4-FFF2-40B4-BE49-F238E27FC236}">
                      <a16:creationId xmlns:a16="http://schemas.microsoft.com/office/drawing/2014/main" id="{29E6C3D3-22FD-701A-CB74-A6EEFBC99C23}"/>
                    </a:ext>
                  </a:extLst>
                </p:cNvPr>
                <p:cNvSpPr>
                  <a:spLocks noChangeShapeType="1"/>
                </p:cNvSpPr>
                <p:nvPr/>
              </p:nvSpPr>
              <p:spPr bwMode="auto">
                <a:xfrm flipV="1">
                  <a:off x="6446242" y="853962"/>
                  <a:ext cx="0" cy="49213"/>
                </a:xfrm>
                <a:prstGeom prst="line">
                  <a:avLst/>
                </a:prstGeom>
                <a:noFill/>
                <a:ln w="9525" cap="flat">
                  <a:solidFill>
                    <a:srgbClr val="001135"/>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grpSp>
          <p:sp>
            <p:nvSpPr>
              <p:cNvPr id="455" name="Freeform: Shape 196">
                <a:extLst>
                  <a:ext uri="{FF2B5EF4-FFF2-40B4-BE49-F238E27FC236}">
                    <a16:creationId xmlns:a16="http://schemas.microsoft.com/office/drawing/2014/main" id="{D0C8F0D0-CA96-E483-4FBA-44423A225EE6}"/>
                  </a:ext>
                </a:extLst>
              </p:cNvPr>
              <p:cNvSpPr/>
              <p:nvPr/>
            </p:nvSpPr>
            <p:spPr>
              <a:xfrm>
                <a:off x="7488465" y="1102401"/>
                <a:ext cx="154148" cy="290042"/>
              </a:xfrm>
              <a:custGeom>
                <a:avLst/>
                <a:gdLst>
                  <a:gd name="connsiteX0" fmla="*/ 425767 w 434340"/>
                  <a:gd name="connsiteY0" fmla="*/ 0 h 817245"/>
                  <a:gd name="connsiteX1" fmla="*/ 0 w 434340"/>
                  <a:gd name="connsiteY1" fmla="*/ 508635 h 817245"/>
                  <a:gd name="connsiteX2" fmla="*/ 188595 w 434340"/>
                  <a:gd name="connsiteY2" fmla="*/ 508635 h 817245"/>
                  <a:gd name="connsiteX3" fmla="*/ 74295 w 434340"/>
                  <a:gd name="connsiteY3" fmla="*/ 817245 h 817245"/>
                  <a:gd name="connsiteX4" fmla="*/ 434340 w 434340"/>
                  <a:gd name="connsiteY4" fmla="*/ 351472 h 817245"/>
                  <a:gd name="connsiteX5" fmla="*/ 260032 w 434340"/>
                  <a:gd name="connsiteY5" fmla="*/ 351472 h 817245"/>
                  <a:gd name="connsiteX6" fmla="*/ 425767 w 434340"/>
                  <a:gd name="connsiteY6" fmla="*/ 0 h 81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340" h="817245">
                    <a:moveTo>
                      <a:pt x="425767" y="0"/>
                    </a:moveTo>
                    <a:lnTo>
                      <a:pt x="0" y="508635"/>
                    </a:lnTo>
                    <a:lnTo>
                      <a:pt x="188595" y="508635"/>
                    </a:lnTo>
                    <a:lnTo>
                      <a:pt x="74295" y="817245"/>
                    </a:lnTo>
                    <a:lnTo>
                      <a:pt x="434340" y="351472"/>
                    </a:lnTo>
                    <a:lnTo>
                      <a:pt x="260032" y="351472"/>
                    </a:lnTo>
                    <a:lnTo>
                      <a:pt x="425767" y="0"/>
                    </a:lnTo>
                    <a:close/>
                  </a:path>
                </a:pathLst>
              </a:custGeom>
              <a:solidFill>
                <a:srgbClr val="E23B3B"/>
              </a:solidFill>
              <a:ln w="9525"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24191"/>
                  </a:solidFill>
                  <a:effectLst/>
                  <a:uLnTx/>
                  <a:uFillTx/>
                  <a:latin typeface="Nokia Pure Text Light"/>
                  <a:ea typeface="+mn-ea"/>
                  <a:cs typeface="+mn-cs"/>
                </a:endParaRPr>
              </a:p>
            </p:txBody>
          </p:sp>
        </p:grpSp>
      </p:grpSp>
      <p:grpSp>
        <p:nvGrpSpPr>
          <p:cNvPr id="476" name="Group 217">
            <a:extLst>
              <a:ext uri="{FF2B5EF4-FFF2-40B4-BE49-F238E27FC236}">
                <a16:creationId xmlns:a16="http://schemas.microsoft.com/office/drawing/2014/main" id="{C82B63C6-B4B5-AB96-DA78-18F0CD89F586}"/>
              </a:ext>
            </a:extLst>
          </p:cNvPr>
          <p:cNvGrpSpPr/>
          <p:nvPr/>
        </p:nvGrpSpPr>
        <p:grpSpPr>
          <a:xfrm>
            <a:off x="6805039" y="1375282"/>
            <a:ext cx="1643222" cy="781509"/>
            <a:chOff x="6418793" y="2299621"/>
            <a:chExt cx="2309144" cy="1011745"/>
          </a:xfrm>
        </p:grpSpPr>
        <p:grpSp>
          <p:nvGrpSpPr>
            <p:cNvPr id="477" name="Group 218">
              <a:extLst>
                <a:ext uri="{FF2B5EF4-FFF2-40B4-BE49-F238E27FC236}">
                  <a16:creationId xmlns:a16="http://schemas.microsoft.com/office/drawing/2014/main" id="{06047976-0102-2CDD-4F57-52845C9DFF8A}"/>
                </a:ext>
              </a:extLst>
            </p:cNvPr>
            <p:cNvGrpSpPr/>
            <p:nvPr/>
          </p:nvGrpSpPr>
          <p:grpSpPr>
            <a:xfrm>
              <a:off x="6418793" y="2307495"/>
              <a:ext cx="2309144" cy="1003871"/>
              <a:chOff x="6061083" y="2882747"/>
              <a:chExt cx="2309144" cy="1003871"/>
            </a:xfrm>
          </p:grpSpPr>
          <p:pic>
            <p:nvPicPr>
              <p:cNvPr id="481" name="Graphic 222">
                <a:extLst>
                  <a:ext uri="{FF2B5EF4-FFF2-40B4-BE49-F238E27FC236}">
                    <a16:creationId xmlns:a16="http://schemas.microsoft.com/office/drawing/2014/main" id="{D2D06383-1334-6ED3-D257-778EA9BCE6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1083" y="2882747"/>
                <a:ext cx="294115" cy="294115"/>
              </a:xfrm>
              <a:prstGeom prst="rect">
                <a:avLst/>
              </a:prstGeom>
            </p:spPr>
          </p:pic>
          <p:pic>
            <p:nvPicPr>
              <p:cNvPr id="482" name="Graphic 223">
                <a:extLst>
                  <a:ext uri="{FF2B5EF4-FFF2-40B4-BE49-F238E27FC236}">
                    <a16:creationId xmlns:a16="http://schemas.microsoft.com/office/drawing/2014/main" id="{551E87F0-101C-D601-A13D-1FCE150D25E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76112" y="2882747"/>
                <a:ext cx="294115" cy="294115"/>
              </a:xfrm>
              <a:prstGeom prst="rect">
                <a:avLst/>
              </a:prstGeom>
            </p:spPr>
          </p:pic>
          <p:pic>
            <p:nvPicPr>
              <p:cNvPr id="483" name="Graphic 224">
                <a:extLst>
                  <a:ext uri="{FF2B5EF4-FFF2-40B4-BE49-F238E27FC236}">
                    <a16:creationId xmlns:a16="http://schemas.microsoft.com/office/drawing/2014/main" id="{EBB862FF-D3C3-DBB1-0FF9-F64234B6A33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66907" y="2883947"/>
                <a:ext cx="291714" cy="291714"/>
              </a:xfrm>
              <a:prstGeom prst="rect">
                <a:avLst/>
              </a:prstGeom>
            </p:spPr>
          </p:pic>
          <p:pic>
            <p:nvPicPr>
              <p:cNvPr id="484" name="Graphic 225">
                <a:extLst>
                  <a:ext uri="{FF2B5EF4-FFF2-40B4-BE49-F238E27FC236}">
                    <a16:creationId xmlns:a16="http://schemas.microsoft.com/office/drawing/2014/main" id="{EAE11661-3745-EFA7-4DBF-A917DD7BE63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81579" y="2883947"/>
                <a:ext cx="291714" cy="291714"/>
              </a:xfrm>
              <a:prstGeom prst="rect">
                <a:avLst/>
              </a:prstGeom>
            </p:spPr>
          </p:pic>
          <p:pic>
            <p:nvPicPr>
              <p:cNvPr id="485" name="Graphic 226">
                <a:extLst>
                  <a:ext uri="{FF2B5EF4-FFF2-40B4-BE49-F238E27FC236}">
                    <a16:creationId xmlns:a16="http://schemas.microsoft.com/office/drawing/2014/main" id="{B810045C-8C8A-8D95-E11F-B390FB8A100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66907" y="3594904"/>
                <a:ext cx="291714" cy="291714"/>
              </a:xfrm>
              <a:prstGeom prst="rect">
                <a:avLst/>
              </a:prstGeom>
            </p:spPr>
          </p:pic>
          <p:pic>
            <p:nvPicPr>
              <p:cNvPr id="486" name="Graphic 227">
                <a:extLst>
                  <a:ext uri="{FF2B5EF4-FFF2-40B4-BE49-F238E27FC236}">
                    <a16:creationId xmlns:a16="http://schemas.microsoft.com/office/drawing/2014/main" id="{3293BB69-25EB-0F2E-FDF9-FEA97267CD2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81579" y="3594904"/>
                <a:ext cx="291714" cy="291714"/>
              </a:xfrm>
              <a:prstGeom prst="rect">
                <a:avLst/>
              </a:prstGeom>
            </p:spPr>
          </p:pic>
        </p:grpSp>
        <p:cxnSp>
          <p:nvCxnSpPr>
            <p:cNvPr id="478" name="Straight Connector 219">
              <a:extLst>
                <a:ext uri="{FF2B5EF4-FFF2-40B4-BE49-F238E27FC236}">
                  <a16:creationId xmlns:a16="http://schemas.microsoft.com/office/drawing/2014/main" id="{1123EA44-2101-03C6-2E54-E404EF1318AE}"/>
                </a:ext>
              </a:extLst>
            </p:cNvPr>
            <p:cNvCxnSpPr>
              <a:cxnSpLocks/>
            </p:cNvCxnSpPr>
            <p:nvPr/>
          </p:nvCxnSpPr>
          <p:spPr>
            <a:xfrm flipH="1">
              <a:off x="6710213" y="2414849"/>
              <a:ext cx="1713336" cy="0"/>
            </a:xfrm>
            <a:prstGeom prst="line">
              <a:avLst/>
            </a:prstGeom>
            <a:ln w="1905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479" name="Freeform: Shape 220">
              <a:extLst>
                <a:ext uri="{FF2B5EF4-FFF2-40B4-BE49-F238E27FC236}">
                  <a16:creationId xmlns:a16="http://schemas.microsoft.com/office/drawing/2014/main" id="{177D0275-B5DA-76BB-8902-2395E7C21123}"/>
                </a:ext>
              </a:extLst>
            </p:cNvPr>
            <p:cNvSpPr/>
            <p:nvPr/>
          </p:nvSpPr>
          <p:spPr>
            <a:xfrm>
              <a:off x="6713556" y="2487329"/>
              <a:ext cx="1719618" cy="606507"/>
            </a:xfrm>
            <a:custGeom>
              <a:avLst/>
              <a:gdLst>
                <a:gd name="connsiteX0" fmla="*/ 0 w 1719618"/>
                <a:gd name="connsiteY0" fmla="*/ 104063 h 597118"/>
                <a:gd name="connsiteX1" fmla="*/ 307075 w 1719618"/>
                <a:gd name="connsiteY1" fmla="*/ 544203 h 597118"/>
                <a:gd name="connsiteX2" fmla="*/ 450376 w 1719618"/>
                <a:gd name="connsiteY2" fmla="*/ 540792 h 597118"/>
                <a:gd name="connsiteX3" fmla="*/ 453788 w 1719618"/>
                <a:gd name="connsiteY3" fmla="*/ 107475 h 597118"/>
                <a:gd name="connsiteX4" fmla="*/ 607325 w 1719618"/>
                <a:gd name="connsiteY4" fmla="*/ 11941 h 597118"/>
                <a:gd name="connsiteX5" fmla="*/ 1115704 w 1719618"/>
                <a:gd name="connsiteY5" fmla="*/ 11941 h 597118"/>
                <a:gd name="connsiteX6" fmla="*/ 1265830 w 1719618"/>
                <a:gd name="connsiteY6" fmla="*/ 107475 h 597118"/>
                <a:gd name="connsiteX7" fmla="*/ 1262418 w 1719618"/>
                <a:gd name="connsiteY7" fmla="*/ 537380 h 597118"/>
                <a:gd name="connsiteX8" fmla="*/ 1415955 w 1719618"/>
                <a:gd name="connsiteY8" fmla="*/ 537380 h 597118"/>
                <a:gd name="connsiteX9" fmla="*/ 1719618 w 1719618"/>
                <a:gd name="connsiteY9" fmla="*/ 110887 h 597118"/>
                <a:gd name="connsiteX0" fmla="*/ 0 w 1719618"/>
                <a:gd name="connsiteY0" fmla="*/ 104063 h 597118"/>
                <a:gd name="connsiteX1" fmla="*/ 307075 w 1719618"/>
                <a:gd name="connsiteY1" fmla="*/ 544203 h 597118"/>
                <a:gd name="connsiteX2" fmla="*/ 450376 w 1719618"/>
                <a:gd name="connsiteY2" fmla="*/ 540792 h 597118"/>
                <a:gd name="connsiteX3" fmla="*/ 453788 w 1719618"/>
                <a:gd name="connsiteY3" fmla="*/ 107475 h 597118"/>
                <a:gd name="connsiteX4" fmla="*/ 607325 w 1719618"/>
                <a:gd name="connsiteY4" fmla="*/ 11941 h 597118"/>
                <a:gd name="connsiteX5" fmla="*/ 1115704 w 1719618"/>
                <a:gd name="connsiteY5" fmla="*/ 11941 h 597118"/>
                <a:gd name="connsiteX6" fmla="*/ 1265830 w 1719618"/>
                <a:gd name="connsiteY6" fmla="*/ 107475 h 597118"/>
                <a:gd name="connsiteX7" fmla="*/ 1262418 w 1719618"/>
                <a:gd name="connsiteY7" fmla="*/ 537380 h 597118"/>
                <a:gd name="connsiteX8" fmla="*/ 1415955 w 1719618"/>
                <a:gd name="connsiteY8" fmla="*/ 537380 h 597118"/>
                <a:gd name="connsiteX9" fmla="*/ 1719618 w 1719618"/>
                <a:gd name="connsiteY9" fmla="*/ 110887 h 597118"/>
                <a:gd name="connsiteX0" fmla="*/ 0 w 1719618"/>
                <a:gd name="connsiteY0" fmla="*/ 104063 h 636691"/>
                <a:gd name="connsiteX1" fmla="*/ 307075 w 1719618"/>
                <a:gd name="connsiteY1" fmla="*/ 544203 h 636691"/>
                <a:gd name="connsiteX2" fmla="*/ 450376 w 1719618"/>
                <a:gd name="connsiteY2" fmla="*/ 540792 h 636691"/>
                <a:gd name="connsiteX3" fmla="*/ 453788 w 1719618"/>
                <a:gd name="connsiteY3" fmla="*/ 107475 h 636691"/>
                <a:gd name="connsiteX4" fmla="*/ 607325 w 1719618"/>
                <a:gd name="connsiteY4" fmla="*/ 11941 h 636691"/>
                <a:gd name="connsiteX5" fmla="*/ 1115704 w 1719618"/>
                <a:gd name="connsiteY5" fmla="*/ 11941 h 636691"/>
                <a:gd name="connsiteX6" fmla="*/ 1265830 w 1719618"/>
                <a:gd name="connsiteY6" fmla="*/ 107475 h 636691"/>
                <a:gd name="connsiteX7" fmla="*/ 1262418 w 1719618"/>
                <a:gd name="connsiteY7" fmla="*/ 537380 h 636691"/>
                <a:gd name="connsiteX8" fmla="*/ 1415955 w 1719618"/>
                <a:gd name="connsiteY8" fmla="*/ 537380 h 636691"/>
                <a:gd name="connsiteX9" fmla="*/ 1719618 w 1719618"/>
                <a:gd name="connsiteY9" fmla="*/ 110887 h 636691"/>
                <a:gd name="connsiteX0" fmla="*/ 0 w 1719618"/>
                <a:gd name="connsiteY0" fmla="*/ 104063 h 652934"/>
                <a:gd name="connsiteX1" fmla="*/ 307075 w 1719618"/>
                <a:gd name="connsiteY1" fmla="*/ 544203 h 652934"/>
                <a:gd name="connsiteX2" fmla="*/ 450376 w 1719618"/>
                <a:gd name="connsiteY2" fmla="*/ 540792 h 652934"/>
                <a:gd name="connsiteX3" fmla="*/ 453788 w 1719618"/>
                <a:gd name="connsiteY3" fmla="*/ 107475 h 652934"/>
                <a:gd name="connsiteX4" fmla="*/ 607325 w 1719618"/>
                <a:gd name="connsiteY4" fmla="*/ 11941 h 652934"/>
                <a:gd name="connsiteX5" fmla="*/ 1115704 w 1719618"/>
                <a:gd name="connsiteY5" fmla="*/ 11941 h 652934"/>
                <a:gd name="connsiteX6" fmla="*/ 1265830 w 1719618"/>
                <a:gd name="connsiteY6" fmla="*/ 107475 h 652934"/>
                <a:gd name="connsiteX7" fmla="*/ 1262418 w 1719618"/>
                <a:gd name="connsiteY7" fmla="*/ 537380 h 652934"/>
                <a:gd name="connsiteX8" fmla="*/ 1415955 w 1719618"/>
                <a:gd name="connsiteY8" fmla="*/ 537380 h 652934"/>
                <a:gd name="connsiteX9" fmla="*/ 1719618 w 1719618"/>
                <a:gd name="connsiteY9" fmla="*/ 110887 h 652934"/>
                <a:gd name="connsiteX0" fmla="*/ 0 w 1719618"/>
                <a:gd name="connsiteY0" fmla="*/ 104063 h 652934"/>
                <a:gd name="connsiteX1" fmla="*/ 307075 w 1719618"/>
                <a:gd name="connsiteY1" fmla="*/ 544203 h 652934"/>
                <a:gd name="connsiteX2" fmla="*/ 450376 w 1719618"/>
                <a:gd name="connsiteY2" fmla="*/ 540792 h 652934"/>
                <a:gd name="connsiteX3" fmla="*/ 453788 w 1719618"/>
                <a:gd name="connsiteY3" fmla="*/ 107475 h 652934"/>
                <a:gd name="connsiteX4" fmla="*/ 607325 w 1719618"/>
                <a:gd name="connsiteY4" fmla="*/ 11941 h 652934"/>
                <a:gd name="connsiteX5" fmla="*/ 1115704 w 1719618"/>
                <a:gd name="connsiteY5" fmla="*/ 11941 h 652934"/>
                <a:gd name="connsiteX6" fmla="*/ 1265830 w 1719618"/>
                <a:gd name="connsiteY6" fmla="*/ 107475 h 652934"/>
                <a:gd name="connsiteX7" fmla="*/ 1262418 w 1719618"/>
                <a:gd name="connsiteY7" fmla="*/ 537380 h 652934"/>
                <a:gd name="connsiteX8" fmla="*/ 1415955 w 1719618"/>
                <a:gd name="connsiteY8" fmla="*/ 537380 h 652934"/>
                <a:gd name="connsiteX9" fmla="*/ 1719618 w 1719618"/>
                <a:gd name="connsiteY9" fmla="*/ 110887 h 652934"/>
                <a:gd name="connsiteX0" fmla="*/ 0 w 1719618"/>
                <a:gd name="connsiteY0" fmla="*/ 104063 h 643966"/>
                <a:gd name="connsiteX1" fmla="*/ 307075 w 1719618"/>
                <a:gd name="connsiteY1" fmla="*/ 544203 h 643966"/>
                <a:gd name="connsiteX2" fmla="*/ 450376 w 1719618"/>
                <a:gd name="connsiteY2" fmla="*/ 540792 h 643966"/>
                <a:gd name="connsiteX3" fmla="*/ 453788 w 1719618"/>
                <a:gd name="connsiteY3" fmla="*/ 107475 h 643966"/>
                <a:gd name="connsiteX4" fmla="*/ 607325 w 1719618"/>
                <a:gd name="connsiteY4" fmla="*/ 11941 h 643966"/>
                <a:gd name="connsiteX5" fmla="*/ 1115704 w 1719618"/>
                <a:gd name="connsiteY5" fmla="*/ 11941 h 643966"/>
                <a:gd name="connsiteX6" fmla="*/ 1265830 w 1719618"/>
                <a:gd name="connsiteY6" fmla="*/ 107475 h 643966"/>
                <a:gd name="connsiteX7" fmla="*/ 1262418 w 1719618"/>
                <a:gd name="connsiteY7" fmla="*/ 537380 h 643966"/>
                <a:gd name="connsiteX8" fmla="*/ 1415955 w 1719618"/>
                <a:gd name="connsiteY8" fmla="*/ 537380 h 643966"/>
                <a:gd name="connsiteX9" fmla="*/ 1719618 w 1719618"/>
                <a:gd name="connsiteY9" fmla="*/ 110887 h 643966"/>
                <a:gd name="connsiteX0" fmla="*/ 0 w 1719618"/>
                <a:gd name="connsiteY0" fmla="*/ 104063 h 617647"/>
                <a:gd name="connsiteX1" fmla="*/ 307075 w 1719618"/>
                <a:gd name="connsiteY1" fmla="*/ 544203 h 617647"/>
                <a:gd name="connsiteX2" fmla="*/ 450376 w 1719618"/>
                <a:gd name="connsiteY2" fmla="*/ 540792 h 617647"/>
                <a:gd name="connsiteX3" fmla="*/ 453788 w 1719618"/>
                <a:gd name="connsiteY3" fmla="*/ 107475 h 617647"/>
                <a:gd name="connsiteX4" fmla="*/ 607325 w 1719618"/>
                <a:gd name="connsiteY4" fmla="*/ 11941 h 617647"/>
                <a:gd name="connsiteX5" fmla="*/ 1115704 w 1719618"/>
                <a:gd name="connsiteY5" fmla="*/ 11941 h 617647"/>
                <a:gd name="connsiteX6" fmla="*/ 1265830 w 1719618"/>
                <a:gd name="connsiteY6" fmla="*/ 107475 h 617647"/>
                <a:gd name="connsiteX7" fmla="*/ 1262418 w 1719618"/>
                <a:gd name="connsiteY7" fmla="*/ 537380 h 617647"/>
                <a:gd name="connsiteX8" fmla="*/ 1415955 w 1719618"/>
                <a:gd name="connsiteY8" fmla="*/ 537380 h 617647"/>
                <a:gd name="connsiteX9" fmla="*/ 1719618 w 1719618"/>
                <a:gd name="connsiteY9" fmla="*/ 110887 h 617647"/>
                <a:gd name="connsiteX0" fmla="*/ 0 w 1719618"/>
                <a:gd name="connsiteY0" fmla="*/ 98953 h 612537"/>
                <a:gd name="connsiteX1" fmla="*/ 307075 w 1719618"/>
                <a:gd name="connsiteY1" fmla="*/ 539093 h 612537"/>
                <a:gd name="connsiteX2" fmla="*/ 450376 w 1719618"/>
                <a:gd name="connsiteY2" fmla="*/ 535682 h 612537"/>
                <a:gd name="connsiteX3" fmla="*/ 453788 w 1719618"/>
                <a:gd name="connsiteY3" fmla="*/ 102365 h 612537"/>
                <a:gd name="connsiteX4" fmla="*/ 607325 w 1719618"/>
                <a:gd name="connsiteY4" fmla="*/ 6831 h 612537"/>
                <a:gd name="connsiteX5" fmla="*/ 1115704 w 1719618"/>
                <a:gd name="connsiteY5" fmla="*/ 6831 h 612537"/>
                <a:gd name="connsiteX6" fmla="*/ 1265830 w 1719618"/>
                <a:gd name="connsiteY6" fmla="*/ 102365 h 612537"/>
                <a:gd name="connsiteX7" fmla="*/ 1262418 w 1719618"/>
                <a:gd name="connsiteY7" fmla="*/ 532270 h 612537"/>
                <a:gd name="connsiteX8" fmla="*/ 1415955 w 1719618"/>
                <a:gd name="connsiteY8" fmla="*/ 532270 h 612537"/>
                <a:gd name="connsiteX9" fmla="*/ 1719618 w 1719618"/>
                <a:gd name="connsiteY9" fmla="*/ 105777 h 61253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9618" h="606507">
                  <a:moveTo>
                    <a:pt x="0" y="92923"/>
                  </a:moveTo>
                  <a:cubicBezTo>
                    <a:pt x="177421" y="344838"/>
                    <a:pt x="235424" y="429567"/>
                    <a:pt x="307075" y="533063"/>
                  </a:cubicBezTo>
                  <a:cubicBezTo>
                    <a:pt x="378726" y="636559"/>
                    <a:pt x="453220" y="626324"/>
                    <a:pt x="450376" y="529652"/>
                  </a:cubicBezTo>
                  <a:cubicBezTo>
                    <a:pt x="447532" y="432980"/>
                    <a:pt x="454926" y="194712"/>
                    <a:pt x="453788" y="96335"/>
                  </a:cubicBezTo>
                  <a:cubicBezTo>
                    <a:pt x="452650" y="-2042"/>
                    <a:pt x="500418" y="-337"/>
                    <a:pt x="607325" y="801"/>
                  </a:cubicBezTo>
                  <a:cubicBezTo>
                    <a:pt x="714232" y="1939"/>
                    <a:pt x="1005953" y="-1473"/>
                    <a:pt x="1115704" y="801"/>
                  </a:cubicBezTo>
                  <a:cubicBezTo>
                    <a:pt x="1225455" y="3075"/>
                    <a:pt x="1261850" y="5350"/>
                    <a:pt x="1265830" y="96335"/>
                  </a:cubicBezTo>
                  <a:cubicBezTo>
                    <a:pt x="1269810" y="187320"/>
                    <a:pt x="1261280" y="454589"/>
                    <a:pt x="1262418" y="526240"/>
                  </a:cubicBezTo>
                  <a:cubicBezTo>
                    <a:pt x="1263556" y="597891"/>
                    <a:pt x="1360227" y="600734"/>
                    <a:pt x="1415955" y="526240"/>
                  </a:cubicBezTo>
                  <a:cubicBezTo>
                    <a:pt x="1471683" y="451746"/>
                    <a:pt x="1599062" y="277452"/>
                    <a:pt x="1719618" y="99747"/>
                  </a:cubicBez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pic>
          <p:nvPicPr>
            <p:cNvPr id="480" name="Graphic 221">
              <a:extLst>
                <a:ext uri="{FF2B5EF4-FFF2-40B4-BE49-F238E27FC236}">
                  <a16:creationId xmlns:a16="http://schemas.microsoft.com/office/drawing/2014/main" id="{B3E748C4-274E-924A-7866-1D688FF81F9D}"/>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439279" y="2299621"/>
              <a:ext cx="286652" cy="286652"/>
            </a:xfrm>
            <a:prstGeom prst="rect">
              <a:avLst/>
            </a:prstGeom>
          </p:spPr>
        </p:pic>
      </p:grpSp>
      <p:grpSp>
        <p:nvGrpSpPr>
          <p:cNvPr id="487" name="Group 228">
            <a:extLst>
              <a:ext uri="{FF2B5EF4-FFF2-40B4-BE49-F238E27FC236}">
                <a16:creationId xmlns:a16="http://schemas.microsoft.com/office/drawing/2014/main" id="{0847DED4-899E-97CF-3BC3-9B01A58ABB7E}"/>
              </a:ext>
            </a:extLst>
          </p:cNvPr>
          <p:cNvGrpSpPr/>
          <p:nvPr/>
        </p:nvGrpSpPr>
        <p:grpSpPr>
          <a:xfrm>
            <a:off x="6776629" y="1363627"/>
            <a:ext cx="1732674" cy="852800"/>
            <a:chOff x="6418793" y="3499944"/>
            <a:chExt cx="2309144" cy="1003871"/>
          </a:xfrm>
        </p:grpSpPr>
        <p:grpSp>
          <p:nvGrpSpPr>
            <p:cNvPr id="488" name="Group 229">
              <a:extLst>
                <a:ext uri="{FF2B5EF4-FFF2-40B4-BE49-F238E27FC236}">
                  <a16:creationId xmlns:a16="http://schemas.microsoft.com/office/drawing/2014/main" id="{56B4FA0D-E7DC-C233-A3EF-397B18930CF9}"/>
                </a:ext>
              </a:extLst>
            </p:cNvPr>
            <p:cNvGrpSpPr/>
            <p:nvPr/>
          </p:nvGrpSpPr>
          <p:grpSpPr>
            <a:xfrm>
              <a:off x="6418793" y="3499944"/>
              <a:ext cx="2309144" cy="1003871"/>
              <a:chOff x="6061083" y="2882747"/>
              <a:chExt cx="2309144" cy="1003871"/>
            </a:xfrm>
          </p:grpSpPr>
          <p:pic>
            <p:nvPicPr>
              <p:cNvPr id="491" name="Graphic 232">
                <a:extLst>
                  <a:ext uri="{FF2B5EF4-FFF2-40B4-BE49-F238E27FC236}">
                    <a16:creationId xmlns:a16="http://schemas.microsoft.com/office/drawing/2014/main" id="{CC61A1E9-A625-477F-42C0-820A422D232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1083" y="2882747"/>
                <a:ext cx="294115" cy="294115"/>
              </a:xfrm>
              <a:prstGeom prst="rect">
                <a:avLst/>
              </a:prstGeom>
            </p:spPr>
          </p:pic>
          <p:pic>
            <p:nvPicPr>
              <p:cNvPr id="492" name="Graphic 233">
                <a:extLst>
                  <a:ext uri="{FF2B5EF4-FFF2-40B4-BE49-F238E27FC236}">
                    <a16:creationId xmlns:a16="http://schemas.microsoft.com/office/drawing/2014/main" id="{6662EDAE-D945-0884-A0FA-F6558DD706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76112" y="2882747"/>
                <a:ext cx="294115" cy="294115"/>
              </a:xfrm>
              <a:prstGeom prst="rect">
                <a:avLst/>
              </a:prstGeom>
            </p:spPr>
          </p:pic>
          <p:pic>
            <p:nvPicPr>
              <p:cNvPr id="493" name="Graphic 234">
                <a:extLst>
                  <a:ext uri="{FF2B5EF4-FFF2-40B4-BE49-F238E27FC236}">
                    <a16:creationId xmlns:a16="http://schemas.microsoft.com/office/drawing/2014/main" id="{2ED7AB10-4EE3-2354-077A-A0C319678C5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66907" y="2883947"/>
                <a:ext cx="291714" cy="291714"/>
              </a:xfrm>
              <a:prstGeom prst="rect">
                <a:avLst/>
              </a:prstGeom>
            </p:spPr>
          </p:pic>
          <p:pic>
            <p:nvPicPr>
              <p:cNvPr id="494" name="Graphic 235">
                <a:extLst>
                  <a:ext uri="{FF2B5EF4-FFF2-40B4-BE49-F238E27FC236}">
                    <a16:creationId xmlns:a16="http://schemas.microsoft.com/office/drawing/2014/main" id="{61F9D88A-B3EC-660A-702D-EC2055D896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81579" y="2883947"/>
                <a:ext cx="291714" cy="291714"/>
              </a:xfrm>
              <a:prstGeom prst="rect">
                <a:avLst/>
              </a:prstGeom>
            </p:spPr>
          </p:pic>
          <p:pic>
            <p:nvPicPr>
              <p:cNvPr id="495" name="Graphic 236">
                <a:extLst>
                  <a:ext uri="{FF2B5EF4-FFF2-40B4-BE49-F238E27FC236}">
                    <a16:creationId xmlns:a16="http://schemas.microsoft.com/office/drawing/2014/main" id="{5FD5CF70-9233-6B86-8A9E-487D68053B4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66907" y="3594904"/>
                <a:ext cx="291714" cy="291714"/>
              </a:xfrm>
              <a:prstGeom prst="rect">
                <a:avLst/>
              </a:prstGeom>
            </p:spPr>
          </p:pic>
          <p:pic>
            <p:nvPicPr>
              <p:cNvPr id="496" name="Graphic 237">
                <a:extLst>
                  <a:ext uri="{FF2B5EF4-FFF2-40B4-BE49-F238E27FC236}">
                    <a16:creationId xmlns:a16="http://schemas.microsoft.com/office/drawing/2014/main" id="{9FD49430-916E-AC50-8EC0-112F3E3CDB3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81579" y="3594904"/>
                <a:ext cx="291714" cy="291714"/>
              </a:xfrm>
              <a:prstGeom prst="rect">
                <a:avLst/>
              </a:prstGeom>
            </p:spPr>
          </p:pic>
        </p:grpSp>
        <p:cxnSp>
          <p:nvCxnSpPr>
            <p:cNvPr id="489" name="Straight Connector 230">
              <a:extLst>
                <a:ext uri="{FF2B5EF4-FFF2-40B4-BE49-F238E27FC236}">
                  <a16:creationId xmlns:a16="http://schemas.microsoft.com/office/drawing/2014/main" id="{91A19F27-8205-7537-30B3-E4654F1F0386}"/>
                </a:ext>
              </a:extLst>
            </p:cNvPr>
            <p:cNvCxnSpPr>
              <a:cxnSpLocks/>
            </p:cNvCxnSpPr>
            <p:nvPr/>
          </p:nvCxnSpPr>
          <p:spPr>
            <a:xfrm flipH="1">
              <a:off x="6710213" y="3656017"/>
              <a:ext cx="1713336" cy="0"/>
            </a:xfrm>
            <a:prstGeom prst="line">
              <a:avLst/>
            </a:prstGeom>
            <a:ln w="1905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490" name="Freeform: Shape 231">
              <a:extLst>
                <a:ext uri="{FF2B5EF4-FFF2-40B4-BE49-F238E27FC236}">
                  <a16:creationId xmlns:a16="http://schemas.microsoft.com/office/drawing/2014/main" id="{E896B65B-F9E4-D24D-9C77-4025E53E40C5}"/>
                </a:ext>
              </a:extLst>
            </p:cNvPr>
            <p:cNvSpPr/>
            <p:nvPr/>
          </p:nvSpPr>
          <p:spPr>
            <a:xfrm>
              <a:off x="6713556" y="3785978"/>
              <a:ext cx="1719618" cy="573482"/>
            </a:xfrm>
            <a:custGeom>
              <a:avLst/>
              <a:gdLst>
                <a:gd name="connsiteX0" fmla="*/ 0 w 1719618"/>
                <a:gd name="connsiteY0" fmla="*/ 104063 h 597118"/>
                <a:gd name="connsiteX1" fmla="*/ 307075 w 1719618"/>
                <a:gd name="connsiteY1" fmla="*/ 544203 h 597118"/>
                <a:gd name="connsiteX2" fmla="*/ 450376 w 1719618"/>
                <a:gd name="connsiteY2" fmla="*/ 540792 h 597118"/>
                <a:gd name="connsiteX3" fmla="*/ 453788 w 1719618"/>
                <a:gd name="connsiteY3" fmla="*/ 107475 h 597118"/>
                <a:gd name="connsiteX4" fmla="*/ 607325 w 1719618"/>
                <a:gd name="connsiteY4" fmla="*/ 11941 h 597118"/>
                <a:gd name="connsiteX5" fmla="*/ 1115704 w 1719618"/>
                <a:gd name="connsiteY5" fmla="*/ 11941 h 597118"/>
                <a:gd name="connsiteX6" fmla="*/ 1265830 w 1719618"/>
                <a:gd name="connsiteY6" fmla="*/ 107475 h 597118"/>
                <a:gd name="connsiteX7" fmla="*/ 1262418 w 1719618"/>
                <a:gd name="connsiteY7" fmla="*/ 537380 h 597118"/>
                <a:gd name="connsiteX8" fmla="*/ 1415955 w 1719618"/>
                <a:gd name="connsiteY8" fmla="*/ 537380 h 597118"/>
                <a:gd name="connsiteX9" fmla="*/ 1719618 w 1719618"/>
                <a:gd name="connsiteY9" fmla="*/ 110887 h 597118"/>
                <a:gd name="connsiteX0" fmla="*/ 0 w 1719618"/>
                <a:gd name="connsiteY0" fmla="*/ 104063 h 597118"/>
                <a:gd name="connsiteX1" fmla="*/ 307075 w 1719618"/>
                <a:gd name="connsiteY1" fmla="*/ 544203 h 597118"/>
                <a:gd name="connsiteX2" fmla="*/ 450376 w 1719618"/>
                <a:gd name="connsiteY2" fmla="*/ 540792 h 597118"/>
                <a:gd name="connsiteX3" fmla="*/ 453788 w 1719618"/>
                <a:gd name="connsiteY3" fmla="*/ 107475 h 597118"/>
                <a:gd name="connsiteX4" fmla="*/ 607325 w 1719618"/>
                <a:gd name="connsiteY4" fmla="*/ 11941 h 597118"/>
                <a:gd name="connsiteX5" fmla="*/ 1115704 w 1719618"/>
                <a:gd name="connsiteY5" fmla="*/ 11941 h 597118"/>
                <a:gd name="connsiteX6" fmla="*/ 1265830 w 1719618"/>
                <a:gd name="connsiteY6" fmla="*/ 107475 h 597118"/>
                <a:gd name="connsiteX7" fmla="*/ 1262418 w 1719618"/>
                <a:gd name="connsiteY7" fmla="*/ 537380 h 597118"/>
                <a:gd name="connsiteX8" fmla="*/ 1415955 w 1719618"/>
                <a:gd name="connsiteY8" fmla="*/ 537380 h 597118"/>
                <a:gd name="connsiteX9" fmla="*/ 1719618 w 1719618"/>
                <a:gd name="connsiteY9" fmla="*/ 110887 h 597118"/>
                <a:gd name="connsiteX0" fmla="*/ 0 w 1719618"/>
                <a:gd name="connsiteY0" fmla="*/ 104063 h 636691"/>
                <a:gd name="connsiteX1" fmla="*/ 307075 w 1719618"/>
                <a:gd name="connsiteY1" fmla="*/ 544203 h 636691"/>
                <a:gd name="connsiteX2" fmla="*/ 450376 w 1719618"/>
                <a:gd name="connsiteY2" fmla="*/ 540792 h 636691"/>
                <a:gd name="connsiteX3" fmla="*/ 453788 w 1719618"/>
                <a:gd name="connsiteY3" fmla="*/ 107475 h 636691"/>
                <a:gd name="connsiteX4" fmla="*/ 607325 w 1719618"/>
                <a:gd name="connsiteY4" fmla="*/ 11941 h 636691"/>
                <a:gd name="connsiteX5" fmla="*/ 1115704 w 1719618"/>
                <a:gd name="connsiteY5" fmla="*/ 11941 h 636691"/>
                <a:gd name="connsiteX6" fmla="*/ 1265830 w 1719618"/>
                <a:gd name="connsiteY6" fmla="*/ 107475 h 636691"/>
                <a:gd name="connsiteX7" fmla="*/ 1262418 w 1719618"/>
                <a:gd name="connsiteY7" fmla="*/ 537380 h 636691"/>
                <a:gd name="connsiteX8" fmla="*/ 1415955 w 1719618"/>
                <a:gd name="connsiteY8" fmla="*/ 537380 h 636691"/>
                <a:gd name="connsiteX9" fmla="*/ 1719618 w 1719618"/>
                <a:gd name="connsiteY9" fmla="*/ 110887 h 636691"/>
                <a:gd name="connsiteX0" fmla="*/ 0 w 1719618"/>
                <a:gd name="connsiteY0" fmla="*/ 104063 h 652934"/>
                <a:gd name="connsiteX1" fmla="*/ 307075 w 1719618"/>
                <a:gd name="connsiteY1" fmla="*/ 544203 h 652934"/>
                <a:gd name="connsiteX2" fmla="*/ 450376 w 1719618"/>
                <a:gd name="connsiteY2" fmla="*/ 540792 h 652934"/>
                <a:gd name="connsiteX3" fmla="*/ 453788 w 1719618"/>
                <a:gd name="connsiteY3" fmla="*/ 107475 h 652934"/>
                <a:gd name="connsiteX4" fmla="*/ 607325 w 1719618"/>
                <a:gd name="connsiteY4" fmla="*/ 11941 h 652934"/>
                <a:gd name="connsiteX5" fmla="*/ 1115704 w 1719618"/>
                <a:gd name="connsiteY5" fmla="*/ 11941 h 652934"/>
                <a:gd name="connsiteX6" fmla="*/ 1265830 w 1719618"/>
                <a:gd name="connsiteY6" fmla="*/ 107475 h 652934"/>
                <a:gd name="connsiteX7" fmla="*/ 1262418 w 1719618"/>
                <a:gd name="connsiteY7" fmla="*/ 537380 h 652934"/>
                <a:gd name="connsiteX8" fmla="*/ 1415955 w 1719618"/>
                <a:gd name="connsiteY8" fmla="*/ 537380 h 652934"/>
                <a:gd name="connsiteX9" fmla="*/ 1719618 w 1719618"/>
                <a:gd name="connsiteY9" fmla="*/ 110887 h 652934"/>
                <a:gd name="connsiteX0" fmla="*/ 0 w 1719618"/>
                <a:gd name="connsiteY0" fmla="*/ 104063 h 652934"/>
                <a:gd name="connsiteX1" fmla="*/ 307075 w 1719618"/>
                <a:gd name="connsiteY1" fmla="*/ 544203 h 652934"/>
                <a:gd name="connsiteX2" fmla="*/ 450376 w 1719618"/>
                <a:gd name="connsiteY2" fmla="*/ 540792 h 652934"/>
                <a:gd name="connsiteX3" fmla="*/ 453788 w 1719618"/>
                <a:gd name="connsiteY3" fmla="*/ 107475 h 652934"/>
                <a:gd name="connsiteX4" fmla="*/ 607325 w 1719618"/>
                <a:gd name="connsiteY4" fmla="*/ 11941 h 652934"/>
                <a:gd name="connsiteX5" fmla="*/ 1115704 w 1719618"/>
                <a:gd name="connsiteY5" fmla="*/ 11941 h 652934"/>
                <a:gd name="connsiteX6" fmla="*/ 1265830 w 1719618"/>
                <a:gd name="connsiteY6" fmla="*/ 107475 h 652934"/>
                <a:gd name="connsiteX7" fmla="*/ 1262418 w 1719618"/>
                <a:gd name="connsiteY7" fmla="*/ 537380 h 652934"/>
                <a:gd name="connsiteX8" fmla="*/ 1415955 w 1719618"/>
                <a:gd name="connsiteY8" fmla="*/ 537380 h 652934"/>
                <a:gd name="connsiteX9" fmla="*/ 1719618 w 1719618"/>
                <a:gd name="connsiteY9" fmla="*/ 110887 h 652934"/>
                <a:gd name="connsiteX0" fmla="*/ 0 w 1719618"/>
                <a:gd name="connsiteY0" fmla="*/ 104063 h 643966"/>
                <a:gd name="connsiteX1" fmla="*/ 307075 w 1719618"/>
                <a:gd name="connsiteY1" fmla="*/ 544203 h 643966"/>
                <a:gd name="connsiteX2" fmla="*/ 450376 w 1719618"/>
                <a:gd name="connsiteY2" fmla="*/ 540792 h 643966"/>
                <a:gd name="connsiteX3" fmla="*/ 453788 w 1719618"/>
                <a:gd name="connsiteY3" fmla="*/ 107475 h 643966"/>
                <a:gd name="connsiteX4" fmla="*/ 607325 w 1719618"/>
                <a:gd name="connsiteY4" fmla="*/ 11941 h 643966"/>
                <a:gd name="connsiteX5" fmla="*/ 1115704 w 1719618"/>
                <a:gd name="connsiteY5" fmla="*/ 11941 h 643966"/>
                <a:gd name="connsiteX6" fmla="*/ 1265830 w 1719618"/>
                <a:gd name="connsiteY6" fmla="*/ 107475 h 643966"/>
                <a:gd name="connsiteX7" fmla="*/ 1262418 w 1719618"/>
                <a:gd name="connsiteY7" fmla="*/ 537380 h 643966"/>
                <a:gd name="connsiteX8" fmla="*/ 1415955 w 1719618"/>
                <a:gd name="connsiteY8" fmla="*/ 537380 h 643966"/>
                <a:gd name="connsiteX9" fmla="*/ 1719618 w 1719618"/>
                <a:gd name="connsiteY9" fmla="*/ 110887 h 643966"/>
                <a:gd name="connsiteX0" fmla="*/ 0 w 1719618"/>
                <a:gd name="connsiteY0" fmla="*/ 104063 h 617647"/>
                <a:gd name="connsiteX1" fmla="*/ 307075 w 1719618"/>
                <a:gd name="connsiteY1" fmla="*/ 544203 h 617647"/>
                <a:gd name="connsiteX2" fmla="*/ 450376 w 1719618"/>
                <a:gd name="connsiteY2" fmla="*/ 540792 h 617647"/>
                <a:gd name="connsiteX3" fmla="*/ 453788 w 1719618"/>
                <a:gd name="connsiteY3" fmla="*/ 107475 h 617647"/>
                <a:gd name="connsiteX4" fmla="*/ 607325 w 1719618"/>
                <a:gd name="connsiteY4" fmla="*/ 11941 h 617647"/>
                <a:gd name="connsiteX5" fmla="*/ 1115704 w 1719618"/>
                <a:gd name="connsiteY5" fmla="*/ 11941 h 617647"/>
                <a:gd name="connsiteX6" fmla="*/ 1265830 w 1719618"/>
                <a:gd name="connsiteY6" fmla="*/ 107475 h 617647"/>
                <a:gd name="connsiteX7" fmla="*/ 1262418 w 1719618"/>
                <a:gd name="connsiteY7" fmla="*/ 537380 h 617647"/>
                <a:gd name="connsiteX8" fmla="*/ 1415955 w 1719618"/>
                <a:gd name="connsiteY8" fmla="*/ 537380 h 617647"/>
                <a:gd name="connsiteX9" fmla="*/ 1719618 w 1719618"/>
                <a:gd name="connsiteY9" fmla="*/ 110887 h 617647"/>
                <a:gd name="connsiteX0" fmla="*/ 0 w 1719618"/>
                <a:gd name="connsiteY0" fmla="*/ 98953 h 612537"/>
                <a:gd name="connsiteX1" fmla="*/ 307075 w 1719618"/>
                <a:gd name="connsiteY1" fmla="*/ 539093 h 612537"/>
                <a:gd name="connsiteX2" fmla="*/ 450376 w 1719618"/>
                <a:gd name="connsiteY2" fmla="*/ 535682 h 612537"/>
                <a:gd name="connsiteX3" fmla="*/ 453788 w 1719618"/>
                <a:gd name="connsiteY3" fmla="*/ 102365 h 612537"/>
                <a:gd name="connsiteX4" fmla="*/ 607325 w 1719618"/>
                <a:gd name="connsiteY4" fmla="*/ 6831 h 612537"/>
                <a:gd name="connsiteX5" fmla="*/ 1115704 w 1719618"/>
                <a:gd name="connsiteY5" fmla="*/ 6831 h 612537"/>
                <a:gd name="connsiteX6" fmla="*/ 1265830 w 1719618"/>
                <a:gd name="connsiteY6" fmla="*/ 102365 h 612537"/>
                <a:gd name="connsiteX7" fmla="*/ 1262418 w 1719618"/>
                <a:gd name="connsiteY7" fmla="*/ 532270 h 612537"/>
                <a:gd name="connsiteX8" fmla="*/ 1415955 w 1719618"/>
                <a:gd name="connsiteY8" fmla="*/ 532270 h 612537"/>
                <a:gd name="connsiteX9" fmla="*/ 1719618 w 1719618"/>
                <a:gd name="connsiteY9" fmla="*/ 105777 h 61253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122 h 605706"/>
                <a:gd name="connsiteX1" fmla="*/ 307075 w 1719618"/>
                <a:gd name="connsiteY1" fmla="*/ 532262 h 605706"/>
                <a:gd name="connsiteX2" fmla="*/ 450376 w 1719618"/>
                <a:gd name="connsiteY2" fmla="*/ 528851 h 605706"/>
                <a:gd name="connsiteX3" fmla="*/ 453788 w 1719618"/>
                <a:gd name="connsiteY3" fmla="*/ 95534 h 605706"/>
                <a:gd name="connsiteX4" fmla="*/ 1115704 w 1719618"/>
                <a:gd name="connsiteY4" fmla="*/ 0 h 605706"/>
                <a:gd name="connsiteX5" fmla="*/ 1265830 w 1719618"/>
                <a:gd name="connsiteY5" fmla="*/ 95534 h 605706"/>
                <a:gd name="connsiteX6" fmla="*/ 1262418 w 1719618"/>
                <a:gd name="connsiteY6" fmla="*/ 525439 h 605706"/>
                <a:gd name="connsiteX7" fmla="*/ 1415955 w 1719618"/>
                <a:gd name="connsiteY7" fmla="*/ 525439 h 605706"/>
                <a:gd name="connsiteX8" fmla="*/ 1719618 w 1719618"/>
                <a:gd name="connsiteY8" fmla="*/ 98946 h 605706"/>
                <a:gd name="connsiteX0" fmla="*/ 0 w 1719618"/>
                <a:gd name="connsiteY0" fmla="*/ 120705 h 631443"/>
                <a:gd name="connsiteX1" fmla="*/ 307075 w 1719618"/>
                <a:gd name="connsiteY1" fmla="*/ 560845 h 631443"/>
                <a:gd name="connsiteX2" fmla="*/ 450376 w 1719618"/>
                <a:gd name="connsiteY2" fmla="*/ 557434 h 631443"/>
                <a:gd name="connsiteX3" fmla="*/ 1115704 w 1719618"/>
                <a:gd name="connsiteY3" fmla="*/ 28583 h 631443"/>
                <a:gd name="connsiteX4" fmla="*/ 1265830 w 1719618"/>
                <a:gd name="connsiteY4" fmla="*/ 124117 h 631443"/>
                <a:gd name="connsiteX5" fmla="*/ 1262418 w 1719618"/>
                <a:gd name="connsiteY5" fmla="*/ 554022 h 631443"/>
                <a:gd name="connsiteX6" fmla="*/ 1415955 w 1719618"/>
                <a:gd name="connsiteY6" fmla="*/ 554022 h 631443"/>
                <a:gd name="connsiteX7" fmla="*/ 1719618 w 1719618"/>
                <a:gd name="connsiteY7" fmla="*/ 127529 h 631443"/>
                <a:gd name="connsiteX0" fmla="*/ 0 w 1719618"/>
                <a:gd name="connsiteY0" fmla="*/ 0 h 505275"/>
                <a:gd name="connsiteX1" fmla="*/ 307075 w 1719618"/>
                <a:gd name="connsiteY1" fmla="*/ 440140 h 505275"/>
                <a:gd name="connsiteX2" fmla="*/ 450376 w 1719618"/>
                <a:gd name="connsiteY2" fmla="*/ 436729 h 505275"/>
                <a:gd name="connsiteX3" fmla="*/ 1265830 w 1719618"/>
                <a:gd name="connsiteY3" fmla="*/ 3412 h 505275"/>
                <a:gd name="connsiteX4" fmla="*/ 1262418 w 1719618"/>
                <a:gd name="connsiteY4" fmla="*/ 433317 h 505275"/>
                <a:gd name="connsiteX5" fmla="*/ 1415955 w 1719618"/>
                <a:gd name="connsiteY5" fmla="*/ 433317 h 505275"/>
                <a:gd name="connsiteX6" fmla="*/ 1719618 w 1719618"/>
                <a:gd name="connsiteY6" fmla="*/ 6824 h 505275"/>
                <a:gd name="connsiteX0" fmla="*/ 0 w 1719618"/>
                <a:gd name="connsiteY0" fmla="*/ 0 h 488126"/>
                <a:gd name="connsiteX1" fmla="*/ 307075 w 1719618"/>
                <a:gd name="connsiteY1" fmla="*/ 440140 h 488126"/>
                <a:gd name="connsiteX2" fmla="*/ 450376 w 1719618"/>
                <a:gd name="connsiteY2" fmla="*/ 436729 h 488126"/>
                <a:gd name="connsiteX3" fmla="*/ 1262418 w 1719618"/>
                <a:gd name="connsiteY3" fmla="*/ 433317 h 488126"/>
                <a:gd name="connsiteX4" fmla="*/ 1415955 w 1719618"/>
                <a:gd name="connsiteY4" fmla="*/ 433317 h 488126"/>
                <a:gd name="connsiteX5" fmla="*/ 1719618 w 1719618"/>
                <a:gd name="connsiteY5" fmla="*/ 6824 h 488126"/>
                <a:gd name="connsiteX0" fmla="*/ 0 w 1719618"/>
                <a:gd name="connsiteY0" fmla="*/ 0 h 594208"/>
                <a:gd name="connsiteX1" fmla="*/ 307075 w 1719618"/>
                <a:gd name="connsiteY1" fmla="*/ 440140 h 594208"/>
                <a:gd name="connsiteX2" fmla="*/ 450376 w 1719618"/>
                <a:gd name="connsiteY2" fmla="*/ 436729 h 594208"/>
                <a:gd name="connsiteX3" fmla="*/ 1115794 w 1719618"/>
                <a:gd name="connsiteY3" fmla="*/ 571943 h 594208"/>
                <a:gd name="connsiteX4" fmla="*/ 1415955 w 1719618"/>
                <a:gd name="connsiteY4" fmla="*/ 433317 h 594208"/>
                <a:gd name="connsiteX5" fmla="*/ 1719618 w 1719618"/>
                <a:gd name="connsiteY5" fmla="*/ 6824 h 594208"/>
                <a:gd name="connsiteX0" fmla="*/ 0 w 1719618"/>
                <a:gd name="connsiteY0" fmla="*/ 0 h 572026"/>
                <a:gd name="connsiteX1" fmla="*/ 307075 w 1719618"/>
                <a:gd name="connsiteY1" fmla="*/ 440140 h 572026"/>
                <a:gd name="connsiteX2" fmla="*/ 450376 w 1719618"/>
                <a:gd name="connsiteY2" fmla="*/ 436729 h 572026"/>
                <a:gd name="connsiteX3" fmla="*/ 1115794 w 1719618"/>
                <a:gd name="connsiteY3" fmla="*/ 571943 h 572026"/>
                <a:gd name="connsiteX4" fmla="*/ 1415955 w 1719618"/>
                <a:gd name="connsiteY4" fmla="*/ 433317 h 572026"/>
                <a:gd name="connsiteX5" fmla="*/ 1719618 w 1719618"/>
                <a:gd name="connsiteY5" fmla="*/ 6824 h 572026"/>
                <a:gd name="connsiteX0" fmla="*/ 0 w 1719618"/>
                <a:gd name="connsiteY0" fmla="*/ 0 h 586456"/>
                <a:gd name="connsiteX1" fmla="*/ 307075 w 1719618"/>
                <a:gd name="connsiteY1" fmla="*/ 440140 h 586456"/>
                <a:gd name="connsiteX2" fmla="*/ 610330 w 1719618"/>
                <a:gd name="connsiteY2" fmla="*/ 567358 h 586456"/>
                <a:gd name="connsiteX3" fmla="*/ 1115794 w 1719618"/>
                <a:gd name="connsiteY3" fmla="*/ 571943 h 586456"/>
                <a:gd name="connsiteX4" fmla="*/ 1415955 w 1719618"/>
                <a:gd name="connsiteY4" fmla="*/ 433317 h 586456"/>
                <a:gd name="connsiteX5" fmla="*/ 1719618 w 1719618"/>
                <a:gd name="connsiteY5" fmla="*/ 6824 h 586456"/>
                <a:gd name="connsiteX0" fmla="*/ 0 w 1719618"/>
                <a:gd name="connsiteY0" fmla="*/ 0 h 582625"/>
                <a:gd name="connsiteX1" fmla="*/ 307075 w 1719618"/>
                <a:gd name="connsiteY1" fmla="*/ 440140 h 582625"/>
                <a:gd name="connsiteX2" fmla="*/ 610330 w 1719618"/>
                <a:gd name="connsiteY2" fmla="*/ 567358 h 582625"/>
                <a:gd name="connsiteX3" fmla="*/ 1115794 w 1719618"/>
                <a:gd name="connsiteY3" fmla="*/ 571943 h 582625"/>
                <a:gd name="connsiteX4" fmla="*/ 1415955 w 1719618"/>
                <a:gd name="connsiteY4" fmla="*/ 433317 h 582625"/>
                <a:gd name="connsiteX5" fmla="*/ 1719618 w 1719618"/>
                <a:gd name="connsiteY5" fmla="*/ 6824 h 582625"/>
                <a:gd name="connsiteX0" fmla="*/ 0 w 1719618"/>
                <a:gd name="connsiteY0" fmla="*/ 0 h 580926"/>
                <a:gd name="connsiteX1" fmla="*/ 307075 w 1719618"/>
                <a:gd name="connsiteY1" fmla="*/ 440140 h 580926"/>
                <a:gd name="connsiteX2" fmla="*/ 610330 w 1719618"/>
                <a:gd name="connsiteY2" fmla="*/ 567358 h 580926"/>
                <a:gd name="connsiteX3" fmla="*/ 1115794 w 1719618"/>
                <a:gd name="connsiteY3" fmla="*/ 571943 h 580926"/>
                <a:gd name="connsiteX4" fmla="*/ 1415955 w 1719618"/>
                <a:gd name="connsiteY4" fmla="*/ 433317 h 580926"/>
                <a:gd name="connsiteX5" fmla="*/ 1719618 w 1719618"/>
                <a:gd name="connsiteY5" fmla="*/ 6824 h 580926"/>
                <a:gd name="connsiteX0" fmla="*/ 0 w 1719618"/>
                <a:gd name="connsiteY0" fmla="*/ 0 h 580015"/>
                <a:gd name="connsiteX1" fmla="*/ 307075 w 1719618"/>
                <a:gd name="connsiteY1" fmla="*/ 440140 h 580015"/>
                <a:gd name="connsiteX2" fmla="*/ 610330 w 1719618"/>
                <a:gd name="connsiteY2" fmla="*/ 567358 h 580015"/>
                <a:gd name="connsiteX3" fmla="*/ 1115794 w 1719618"/>
                <a:gd name="connsiteY3" fmla="*/ 571943 h 580015"/>
                <a:gd name="connsiteX4" fmla="*/ 1415955 w 1719618"/>
                <a:gd name="connsiteY4" fmla="*/ 433317 h 580015"/>
                <a:gd name="connsiteX5" fmla="*/ 1719618 w 1719618"/>
                <a:gd name="connsiteY5" fmla="*/ 6824 h 580015"/>
                <a:gd name="connsiteX0" fmla="*/ 0 w 1719618"/>
                <a:gd name="connsiteY0" fmla="*/ 0 h 573482"/>
                <a:gd name="connsiteX1" fmla="*/ 307075 w 1719618"/>
                <a:gd name="connsiteY1" fmla="*/ 440140 h 573482"/>
                <a:gd name="connsiteX2" fmla="*/ 610330 w 1719618"/>
                <a:gd name="connsiteY2" fmla="*/ 567358 h 573482"/>
                <a:gd name="connsiteX3" fmla="*/ 1115794 w 1719618"/>
                <a:gd name="connsiteY3" fmla="*/ 571943 h 573482"/>
                <a:gd name="connsiteX4" fmla="*/ 1415955 w 1719618"/>
                <a:gd name="connsiteY4" fmla="*/ 433317 h 573482"/>
                <a:gd name="connsiteX5" fmla="*/ 1719618 w 1719618"/>
                <a:gd name="connsiteY5" fmla="*/ 6824 h 57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9618" h="573482">
                  <a:moveTo>
                    <a:pt x="0" y="0"/>
                  </a:moveTo>
                  <a:cubicBezTo>
                    <a:pt x="177421" y="251915"/>
                    <a:pt x="205353" y="345580"/>
                    <a:pt x="307075" y="440140"/>
                  </a:cubicBezTo>
                  <a:cubicBezTo>
                    <a:pt x="408797" y="534700"/>
                    <a:pt x="475544" y="572050"/>
                    <a:pt x="610330" y="567358"/>
                  </a:cubicBezTo>
                  <a:cubicBezTo>
                    <a:pt x="745116" y="562666"/>
                    <a:pt x="978857" y="578288"/>
                    <a:pt x="1115794" y="571943"/>
                  </a:cubicBezTo>
                  <a:cubicBezTo>
                    <a:pt x="1252731" y="565598"/>
                    <a:pt x="1315318" y="527503"/>
                    <a:pt x="1415955" y="433317"/>
                  </a:cubicBezTo>
                  <a:cubicBezTo>
                    <a:pt x="1516592" y="339131"/>
                    <a:pt x="1599062" y="184529"/>
                    <a:pt x="1719618" y="6824"/>
                  </a:cubicBez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spTree>
    <p:extLst>
      <p:ext uri="{BB962C8B-B14F-4D97-AF65-F5344CB8AC3E}">
        <p14:creationId xmlns:p14="http://schemas.microsoft.com/office/powerpoint/2010/main" val="1477945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D41810-7934-DB97-1BD3-CE0572866894}"/>
            </a:ext>
          </a:extLst>
        </p:cNvPr>
        <p:cNvGrpSpPr/>
        <p:nvPr/>
      </p:nvGrpSpPr>
      <p:grpSpPr>
        <a:xfrm>
          <a:off x="0" y="0"/>
          <a:ext cx="0" cy="0"/>
          <a:chOff x="0" y="0"/>
          <a:chExt cx="0" cy="0"/>
        </a:xfrm>
      </p:grpSpPr>
      <p:sp>
        <p:nvSpPr>
          <p:cNvPr id="364" name="Text Placeholder 1">
            <a:extLst>
              <a:ext uri="{FF2B5EF4-FFF2-40B4-BE49-F238E27FC236}">
                <a16:creationId xmlns:a16="http://schemas.microsoft.com/office/drawing/2014/main" id="{6372080D-454A-17FE-31B7-F5AA645FDA01}"/>
              </a:ext>
            </a:extLst>
          </p:cNvPr>
          <p:cNvSpPr txBox="1">
            <a:spLocks/>
          </p:cNvSpPr>
          <p:nvPr/>
        </p:nvSpPr>
        <p:spPr>
          <a:xfrm>
            <a:off x="417600" y="395946"/>
            <a:ext cx="8308800" cy="340654"/>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dirty="0">
                <a:solidFill>
                  <a:schemeClr val="bg1"/>
                </a:solidFill>
              </a:rPr>
              <a:t>Automation Use cases</a:t>
            </a:r>
          </a:p>
        </p:txBody>
      </p:sp>
      <p:sp>
        <p:nvSpPr>
          <p:cNvPr id="3" name="Text Placeholder 2">
            <a:extLst>
              <a:ext uri="{FF2B5EF4-FFF2-40B4-BE49-F238E27FC236}">
                <a16:creationId xmlns:a16="http://schemas.microsoft.com/office/drawing/2014/main" id="{C29250C8-DCB8-CB04-A41F-ADEFE30F4A32}"/>
              </a:ext>
            </a:extLst>
          </p:cNvPr>
          <p:cNvSpPr txBox="1">
            <a:spLocks/>
          </p:cNvSpPr>
          <p:nvPr/>
        </p:nvSpPr>
        <p:spPr>
          <a:xfrm>
            <a:off x="531900" y="758418"/>
            <a:ext cx="8308800" cy="340654"/>
          </a:xfrm>
          <a:prstGeom prst="rect">
            <a:avLst/>
          </a:prstGeom>
        </p:spPr>
        <p:txBody>
          <a:bodyPr lIns="0" tIns="0" rIns="0" bIns="0"/>
          <a:lstStyle>
            <a:lvl1pPr marL="0" indent="0" algn="l" defTabSz="685800" rtl="0" eaLnBrk="1" latinLnBrk="0" hangingPunct="1">
              <a:lnSpc>
                <a:spcPct val="100000"/>
              </a:lnSpc>
              <a:spcBef>
                <a:spcPts val="0"/>
              </a:spcBef>
              <a:buFont typeface="Arial" panose="020B0604020202020204" pitchFamily="34" charset="0"/>
              <a:buNone/>
              <a:defRPr sz="1800" kern="1200" baseline="0">
                <a:solidFill>
                  <a:schemeClr val="bg1"/>
                </a:solidFill>
                <a:latin typeface="Nokia Pure Headline Light" panose="020B03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Optimize and Enhance</a:t>
            </a:r>
          </a:p>
        </p:txBody>
      </p:sp>
      <p:sp>
        <p:nvSpPr>
          <p:cNvPr id="2" name="TextBox 4">
            <a:extLst>
              <a:ext uri="{FF2B5EF4-FFF2-40B4-BE49-F238E27FC236}">
                <a16:creationId xmlns:a16="http://schemas.microsoft.com/office/drawing/2014/main" id="{77A760CE-84A8-0F7B-EA9C-425143D32189}"/>
              </a:ext>
            </a:extLst>
          </p:cNvPr>
          <p:cNvSpPr txBox="1"/>
          <p:nvPr/>
        </p:nvSpPr>
        <p:spPr>
          <a:xfrm>
            <a:off x="479625" y="1082567"/>
            <a:ext cx="2551176" cy="3520964"/>
          </a:xfrm>
          <a:prstGeom prst="rect">
            <a:avLst/>
          </a:prstGeom>
          <a:solidFill>
            <a:schemeClr val="tx1">
              <a:lumMod val="90000"/>
              <a:lumOff val="10000"/>
            </a:schemeClr>
          </a:solidFill>
        </p:spPr>
        <p:txBody>
          <a:bodyPr wrap="square" lIns="91440" tIns="0" rIns="91440" bIns="0" rtlCol="0" anchor="t">
            <a:noAutofit/>
          </a:bodyPr>
          <a:lstStyle/>
          <a:p>
            <a:pPr marL="0" marR="0" lvl="0" indent="0" algn="l" defTabSz="914400" rtl="0" eaLnBrk="1" fontAlgn="auto" latinLnBrk="1" hangingPunct="1">
              <a:lnSpc>
                <a:spcPct val="100000"/>
              </a:lnSpc>
              <a:spcBef>
                <a:spcPts val="0"/>
              </a:spcBef>
              <a:spcAft>
                <a:spcPts val="600"/>
              </a:spcAft>
              <a:buClrTx/>
              <a:buSzTx/>
              <a:buFontTx/>
              <a:buNone/>
              <a:tabLst/>
              <a:defRPr/>
            </a:pPr>
            <a:r>
              <a:rPr kumimoji="0" lang="en-US" altLang="ko-KR" sz="6600" b="0" i="0" u="none" strike="noStrike" kern="1200" cap="none" spc="0" normalizeH="0" baseline="0" noProof="0" dirty="0">
                <a:ln>
                  <a:noFill/>
                </a:ln>
                <a:solidFill>
                  <a:srgbClr val="FFFFFF"/>
                </a:solidFill>
                <a:effectLst/>
                <a:uLnTx/>
                <a:uFillTx/>
                <a:latin typeface="Nokia Pure Headline Light" panose="020B0304020202020204" pitchFamily="34" charset="0"/>
                <a:ea typeface="Nokia Pure Text" panose="020B0504040602060303" pitchFamily="34" charset="0"/>
                <a:cs typeface="Nokia Pure Text" panose="020B0504040602060303" pitchFamily="34" charset="0"/>
              </a:rPr>
              <a:t>7</a:t>
            </a:r>
          </a:p>
          <a:p>
            <a:pPr marL="0" marR="0" lvl="0" indent="0" algn="ctr" defTabSz="914400" rtl="0" eaLnBrk="1" fontAlgn="base" latinLnBrk="1" hangingPunct="1">
              <a:lnSpc>
                <a:spcPct val="100000"/>
              </a:lnSpc>
              <a:spcBef>
                <a:spcPct val="0"/>
              </a:spcBef>
              <a:spcAft>
                <a:spcPts val="0"/>
              </a:spcAft>
              <a:buClrTx/>
              <a:buSzTx/>
              <a:buFontTx/>
              <a:buNone/>
              <a:tabLst/>
              <a:defRPr/>
            </a:pPr>
            <a:b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b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Optical aware</a:t>
            </a:r>
          </a:p>
          <a:p>
            <a:pPr marL="0" marR="0" lvl="0" indent="0" algn="ctr" defTabSz="914400" rtl="0" eaLnBrk="1" fontAlgn="base" latinLnBrk="1"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 IP routing</a:t>
            </a:r>
          </a:p>
          <a:p>
            <a:pPr marL="0" marR="0" lvl="0" indent="0" algn="l" defTabSz="914400" rtl="0" eaLnBrk="1" fontAlgn="base" latinLnBrk="1" hangingPunct="1">
              <a:lnSpc>
                <a:spcPct val="100000"/>
              </a:lnSpc>
              <a:spcBef>
                <a:spcPct val="0"/>
              </a:spcBef>
              <a:spcAft>
                <a:spcPts val="600"/>
              </a:spcAft>
              <a:buClrTx/>
              <a:buSzTx/>
              <a:buFontTx/>
              <a:buNone/>
              <a:tabLst/>
              <a:defRPr/>
            </a:pPr>
            <a:endParaRPr kumimoji="0" lang="en-US"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0" marR="0" lvl="0" indent="0" algn="ctr" defTabSz="914400" rtl="0" eaLnBrk="1" fontAlgn="base" latinLnBrk="1" hangingPunct="1">
              <a:lnSpc>
                <a:spcPct val="100000"/>
              </a:lnSpc>
              <a:spcBef>
                <a:spcPct val="0"/>
              </a:spcBef>
              <a:spcAft>
                <a:spcPts val="600"/>
              </a:spcAft>
              <a:buClrTx/>
              <a:buSzTx/>
              <a:buFontTx/>
              <a:buNone/>
              <a:tabLst/>
              <a:defRPr/>
            </a:pPr>
            <a:r>
              <a:rPr kumimoji="0" lang="en-US" altLang="ko-KR" sz="1200" b="0" i="0" u="none" strike="noStrike" kern="1200" cap="none" spc="0" normalizeH="0" baseline="0" noProof="0" dirty="0">
                <a:ln>
                  <a:noFill/>
                </a:ln>
                <a:solidFill>
                  <a:srgbClr val="FFFFFF"/>
                </a:solidFill>
                <a:effectLst/>
                <a:uLnTx/>
                <a:uFillTx/>
                <a:latin typeface="Nokia Pure Text Light"/>
                <a:ea typeface="+mn-ea"/>
                <a:cs typeface="+mn-cs"/>
              </a:rPr>
              <a:t>Use shared risk information to compute optimal paths through the infrastructure for IP/MPLS transport networks that need diversity in the optical domain</a:t>
            </a:r>
          </a:p>
          <a:p>
            <a:pPr marL="0" marR="0" lvl="0" indent="0" algn="ctr" defTabSz="914400" rtl="0" eaLnBrk="1" fontAlgn="base" latinLnBrk="1" hangingPunct="1">
              <a:lnSpc>
                <a:spcPct val="100000"/>
              </a:lnSpc>
              <a:spcBef>
                <a:spcPct val="0"/>
              </a:spcBef>
              <a:spcAft>
                <a:spcPts val="600"/>
              </a:spcAft>
              <a:buClrTx/>
              <a:buSzTx/>
              <a:buFontTx/>
              <a:buNone/>
              <a:tabLst/>
              <a:defRPr/>
            </a:pPr>
            <a:endParaRPr kumimoji="0" lang="en-US" altLang="ko-KR" sz="1200" b="0" i="0" u="none" strike="noStrike" kern="1200" cap="none" spc="0" normalizeH="0" baseline="0" noProof="0" dirty="0">
              <a:ln>
                <a:noFill/>
              </a:ln>
              <a:solidFill>
                <a:srgbClr val="FFFFFF"/>
              </a:solidFill>
              <a:effectLst/>
              <a:uLnTx/>
              <a:uFillTx/>
              <a:latin typeface="Nokia Pure Text Light"/>
              <a:ea typeface="+mn-ea"/>
              <a:cs typeface="+mn-cs"/>
            </a:endParaRPr>
          </a:p>
        </p:txBody>
      </p:sp>
      <p:sp>
        <p:nvSpPr>
          <p:cNvPr id="4" name="TextBox 5">
            <a:extLst>
              <a:ext uri="{FF2B5EF4-FFF2-40B4-BE49-F238E27FC236}">
                <a16:creationId xmlns:a16="http://schemas.microsoft.com/office/drawing/2014/main" id="{C0922948-2A43-FFFA-633B-CCB18EC4B3A3}"/>
              </a:ext>
            </a:extLst>
          </p:cNvPr>
          <p:cNvSpPr txBox="1"/>
          <p:nvPr/>
        </p:nvSpPr>
        <p:spPr>
          <a:xfrm>
            <a:off x="3324000" y="1082567"/>
            <a:ext cx="2554566" cy="3520964"/>
          </a:xfrm>
          <a:prstGeom prst="rect">
            <a:avLst/>
          </a:prstGeom>
          <a:solidFill>
            <a:schemeClr val="tx1">
              <a:lumMod val="90000"/>
              <a:lumOff val="10000"/>
            </a:schemeClr>
          </a:solidFill>
        </p:spPr>
        <p:txBody>
          <a:bodyPr wrap="square" lIns="91440" tIns="0" rIns="91440" bIns="0" rtlCol="0" anchor="t">
            <a:noAutofit/>
          </a:bodyPr>
          <a:lstStyle/>
          <a:p>
            <a:pPr marL="0" marR="0" lvl="0" indent="0" algn="l" defTabSz="914400" rtl="0" eaLnBrk="1" fontAlgn="auto" latinLnBrk="1" hangingPunct="1">
              <a:lnSpc>
                <a:spcPct val="100000"/>
              </a:lnSpc>
              <a:spcBef>
                <a:spcPts val="0"/>
              </a:spcBef>
              <a:spcAft>
                <a:spcPts val="600"/>
              </a:spcAft>
              <a:buClrTx/>
              <a:buSzTx/>
              <a:buFontTx/>
              <a:buNone/>
              <a:tabLst/>
              <a:defRPr/>
            </a:pPr>
            <a:r>
              <a:rPr kumimoji="0" lang="en-US" altLang="ko-KR" sz="6600" b="0" i="0" u="none" strike="noStrike" kern="1200" cap="none" spc="0" normalizeH="0" baseline="0" noProof="0" dirty="0">
                <a:ln>
                  <a:noFill/>
                </a:ln>
                <a:solidFill>
                  <a:srgbClr val="FFFFFF"/>
                </a:solidFill>
                <a:effectLst/>
                <a:uLnTx/>
                <a:uFillTx/>
                <a:latin typeface="Nokia Pure Headline Light" panose="020B0304020202020204" pitchFamily="34" charset="0"/>
                <a:ea typeface="Nokia Pure Text" panose="020B0504040602060303" pitchFamily="34" charset="0"/>
                <a:cs typeface="Nokia Pure Text" panose="020B0504040602060303" pitchFamily="34" charset="0"/>
              </a:rPr>
              <a:t>8</a:t>
            </a:r>
          </a:p>
          <a:p>
            <a:pPr marL="0" marR="0" lvl="0" indent="0" algn="ctr" defTabSz="914400" rtl="0" eaLnBrk="1" fontAlgn="base" latinLnBrk="1" hangingPunct="1">
              <a:lnSpc>
                <a:spcPct val="100000"/>
              </a:lnSpc>
              <a:spcBef>
                <a:spcPct val="0"/>
              </a:spcBef>
              <a:spcAft>
                <a:spcPts val="0"/>
              </a:spcAft>
              <a:buClrTx/>
              <a:buSzTx/>
              <a:buFontTx/>
              <a:buNone/>
              <a:tabLst/>
              <a:defRPr/>
            </a:pPr>
            <a:b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b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What If</a:t>
            </a:r>
          </a:p>
          <a:p>
            <a:pPr marL="0" marR="0" lvl="0" indent="0" algn="ctr" defTabSz="914400" rtl="0" eaLnBrk="1" fontAlgn="base" latinLnBrk="1"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 Analysis</a:t>
            </a:r>
            <a:b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br>
            <a:endParaRPr kumimoji="0" lang="en-GB" altLang="ko-KR" sz="1100" b="0" i="0" u="none" strike="noStrike" kern="1200" cap="none" spc="0" normalizeH="0" baseline="0" noProof="0" dirty="0">
              <a:ln>
                <a:noFill/>
              </a:ln>
              <a:solidFill>
                <a:srgbClr val="FFFFFF"/>
              </a:solidFill>
              <a:effectLst/>
              <a:uLnTx/>
              <a:uFillTx/>
              <a:latin typeface="Arial" charset="0"/>
              <a:ea typeface="Nokia Pure Text" panose="020B0504040602060303" pitchFamily="34" charset="0"/>
              <a:cs typeface="Nokia Pure Text" panose="020B0504040602060303" pitchFamily="34" charset="0"/>
            </a:endParaRPr>
          </a:p>
          <a:p>
            <a:pPr marL="0" marR="0" lvl="0" indent="0" algn="ctr" defTabSz="914400" rtl="0" eaLnBrk="1" fontAlgn="base" latinLnBrk="1" hangingPunct="1">
              <a:lnSpc>
                <a:spcPct val="100000"/>
              </a:lnSpc>
              <a:spcBef>
                <a:spcPct val="0"/>
              </a:spcBef>
              <a:spcAft>
                <a:spcPts val="600"/>
              </a:spcAft>
              <a:buClrTx/>
              <a:buSzTx/>
              <a:buFontTx/>
              <a:buNone/>
              <a:tabLst/>
              <a:defRPr/>
            </a:pPr>
            <a:r>
              <a:rPr kumimoji="0" lang="en-US"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Simulate failure modes for fiber cut or loss of an optical device where resulting impacts on IP services can be assessed to determine if there is sufficient redundant capacity in place or where more backup resources  need to be added </a:t>
            </a:r>
            <a:endParaRPr kumimoji="0" lang="en-GB"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grpSp>
        <p:nvGrpSpPr>
          <p:cNvPr id="5" name="Group 3">
            <a:extLst>
              <a:ext uri="{FF2B5EF4-FFF2-40B4-BE49-F238E27FC236}">
                <a16:creationId xmlns:a16="http://schemas.microsoft.com/office/drawing/2014/main" id="{10C3A2B7-A469-F69E-FC31-6A8A4BD75256}"/>
              </a:ext>
            </a:extLst>
          </p:cNvPr>
          <p:cNvGrpSpPr/>
          <p:nvPr/>
        </p:nvGrpSpPr>
        <p:grpSpPr>
          <a:xfrm>
            <a:off x="1014856" y="1291229"/>
            <a:ext cx="1778040" cy="835745"/>
            <a:chOff x="5943937" y="933420"/>
            <a:chExt cx="2309144" cy="1157401"/>
          </a:xfrm>
        </p:grpSpPr>
        <p:grpSp>
          <p:nvGrpSpPr>
            <p:cNvPr id="7" name="Group 7">
              <a:extLst>
                <a:ext uri="{FF2B5EF4-FFF2-40B4-BE49-F238E27FC236}">
                  <a16:creationId xmlns:a16="http://schemas.microsoft.com/office/drawing/2014/main" id="{AC68950C-B203-9D7B-1812-1F059E5C0F6B}"/>
                </a:ext>
              </a:extLst>
            </p:cNvPr>
            <p:cNvGrpSpPr/>
            <p:nvPr/>
          </p:nvGrpSpPr>
          <p:grpSpPr>
            <a:xfrm>
              <a:off x="5943937" y="998339"/>
              <a:ext cx="2309144" cy="1003871"/>
              <a:chOff x="6061083" y="2882747"/>
              <a:chExt cx="2309144" cy="1003871"/>
            </a:xfrm>
          </p:grpSpPr>
          <p:pic>
            <p:nvPicPr>
              <p:cNvPr id="17" name="Graphic 11">
                <a:extLst>
                  <a:ext uri="{FF2B5EF4-FFF2-40B4-BE49-F238E27FC236}">
                    <a16:creationId xmlns:a16="http://schemas.microsoft.com/office/drawing/2014/main" id="{825953A2-9E9A-8FD9-671C-9FDA67B705C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1083" y="2882747"/>
                <a:ext cx="294115" cy="294115"/>
              </a:xfrm>
              <a:prstGeom prst="rect">
                <a:avLst/>
              </a:prstGeom>
            </p:spPr>
          </p:pic>
          <p:pic>
            <p:nvPicPr>
              <p:cNvPr id="18" name="Graphic 12">
                <a:extLst>
                  <a:ext uri="{FF2B5EF4-FFF2-40B4-BE49-F238E27FC236}">
                    <a16:creationId xmlns:a16="http://schemas.microsoft.com/office/drawing/2014/main" id="{CA80F19A-C848-C10F-4B18-110D0A33C09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76112" y="2882747"/>
                <a:ext cx="294115" cy="294115"/>
              </a:xfrm>
              <a:prstGeom prst="rect">
                <a:avLst/>
              </a:prstGeom>
            </p:spPr>
          </p:pic>
          <p:pic>
            <p:nvPicPr>
              <p:cNvPr id="19" name="Graphic 13">
                <a:extLst>
                  <a:ext uri="{FF2B5EF4-FFF2-40B4-BE49-F238E27FC236}">
                    <a16:creationId xmlns:a16="http://schemas.microsoft.com/office/drawing/2014/main" id="{1CA72A13-ECCD-9B61-0CFB-E8D96A041C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66907" y="2883947"/>
                <a:ext cx="291714" cy="291714"/>
              </a:xfrm>
              <a:prstGeom prst="rect">
                <a:avLst/>
              </a:prstGeom>
            </p:spPr>
          </p:pic>
          <p:pic>
            <p:nvPicPr>
              <p:cNvPr id="21" name="Graphic 14">
                <a:extLst>
                  <a:ext uri="{FF2B5EF4-FFF2-40B4-BE49-F238E27FC236}">
                    <a16:creationId xmlns:a16="http://schemas.microsoft.com/office/drawing/2014/main" id="{B97D87C0-CE52-FA93-C064-6E658765CBE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81579" y="2883947"/>
                <a:ext cx="291714" cy="291714"/>
              </a:xfrm>
              <a:prstGeom prst="rect">
                <a:avLst/>
              </a:prstGeom>
            </p:spPr>
          </p:pic>
          <p:pic>
            <p:nvPicPr>
              <p:cNvPr id="22" name="Graphic 15">
                <a:extLst>
                  <a:ext uri="{FF2B5EF4-FFF2-40B4-BE49-F238E27FC236}">
                    <a16:creationId xmlns:a16="http://schemas.microsoft.com/office/drawing/2014/main" id="{780D3714-2B59-A93C-D73B-C4EF54F54DE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66907" y="3594904"/>
                <a:ext cx="291714" cy="291714"/>
              </a:xfrm>
              <a:prstGeom prst="rect">
                <a:avLst/>
              </a:prstGeom>
            </p:spPr>
          </p:pic>
          <p:pic>
            <p:nvPicPr>
              <p:cNvPr id="25" name="Graphic 16">
                <a:extLst>
                  <a:ext uri="{FF2B5EF4-FFF2-40B4-BE49-F238E27FC236}">
                    <a16:creationId xmlns:a16="http://schemas.microsoft.com/office/drawing/2014/main" id="{F317F16E-6264-08BE-6DF9-1413FACA013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81579" y="3594904"/>
                <a:ext cx="291714" cy="291714"/>
              </a:xfrm>
              <a:prstGeom prst="rect">
                <a:avLst/>
              </a:prstGeom>
            </p:spPr>
          </p:pic>
        </p:grpSp>
        <p:cxnSp>
          <p:nvCxnSpPr>
            <p:cNvPr id="9" name="Straight Connector 8">
              <a:extLst>
                <a:ext uri="{FF2B5EF4-FFF2-40B4-BE49-F238E27FC236}">
                  <a16:creationId xmlns:a16="http://schemas.microsoft.com/office/drawing/2014/main" id="{95ADBA5F-7CB2-E980-A4AA-28B6921C00F8}"/>
                </a:ext>
              </a:extLst>
            </p:cNvPr>
            <p:cNvCxnSpPr>
              <a:cxnSpLocks/>
            </p:cNvCxnSpPr>
            <p:nvPr/>
          </p:nvCxnSpPr>
          <p:spPr>
            <a:xfrm flipH="1">
              <a:off x="6235357" y="1154412"/>
              <a:ext cx="1713336" cy="0"/>
            </a:xfrm>
            <a:prstGeom prst="line">
              <a:avLst/>
            </a:prstGeom>
            <a:ln w="1905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Freeform: Shape 9">
              <a:extLst>
                <a:ext uri="{FF2B5EF4-FFF2-40B4-BE49-F238E27FC236}">
                  <a16:creationId xmlns:a16="http://schemas.microsoft.com/office/drawing/2014/main" id="{9108602F-F2AD-0BF0-800E-F9DA99E9BCCB}"/>
                </a:ext>
              </a:extLst>
            </p:cNvPr>
            <p:cNvSpPr/>
            <p:nvPr/>
          </p:nvSpPr>
          <p:spPr>
            <a:xfrm>
              <a:off x="6234418" y="1172704"/>
              <a:ext cx="1719618" cy="606507"/>
            </a:xfrm>
            <a:custGeom>
              <a:avLst/>
              <a:gdLst>
                <a:gd name="connsiteX0" fmla="*/ 0 w 1719618"/>
                <a:gd name="connsiteY0" fmla="*/ 104063 h 597118"/>
                <a:gd name="connsiteX1" fmla="*/ 307075 w 1719618"/>
                <a:gd name="connsiteY1" fmla="*/ 544203 h 597118"/>
                <a:gd name="connsiteX2" fmla="*/ 450376 w 1719618"/>
                <a:gd name="connsiteY2" fmla="*/ 540792 h 597118"/>
                <a:gd name="connsiteX3" fmla="*/ 453788 w 1719618"/>
                <a:gd name="connsiteY3" fmla="*/ 107475 h 597118"/>
                <a:gd name="connsiteX4" fmla="*/ 607325 w 1719618"/>
                <a:gd name="connsiteY4" fmla="*/ 11941 h 597118"/>
                <a:gd name="connsiteX5" fmla="*/ 1115704 w 1719618"/>
                <a:gd name="connsiteY5" fmla="*/ 11941 h 597118"/>
                <a:gd name="connsiteX6" fmla="*/ 1265830 w 1719618"/>
                <a:gd name="connsiteY6" fmla="*/ 107475 h 597118"/>
                <a:gd name="connsiteX7" fmla="*/ 1262418 w 1719618"/>
                <a:gd name="connsiteY7" fmla="*/ 537380 h 597118"/>
                <a:gd name="connsiteX8" fmla="*/ 1415955 w 1719618"/>
                <a:gd name="connsiteY8" fmla="*/ 537380 h 597118"/>
                <a:gd name="connsiteX9" fmla="*/ 1719618 w 1719618"/>
                <a:gd name="connsiteY9" fmla="*/ 110887 h 597118"/>
                <a:gd name="connsiteX0" fmla="*/ 0 w 1719618"/>
                <a:gd name="connsiteY0" fmla="*/ 104063 h 597118"/>
                <a:gd name="connsiteX1" fmla="*/ 307075 w 1719618"/>
                <a:gd name="connsiteY1" fmla="*/ 544203 h 597118"/>
                <a:gd name="connsiteX2" fmla="*/ 450376 w 1719618"/>
                <a:gd name="connsiteY2" fmla="*/ 540792 h 597118"/>
                <a:gd name="connsiteX3" fmla="*/ 453788 w 1719618"/>
                <a:gd name="connsiteY3" fmla="*/ 107475 h 597118"/>
                <a:gd name="connsiteX4" fmla="*/ 607325 w 1719618"/>
                <a:gd name="connsiteY4" fmla="*/ 11941 h 597118"/>
                <a:gd name="connsiteX5" fmla="*/ 1115704 w 1719618"/>
                <a:gd name="connsiteY5" fmla="*/ 11941 h 597118"/>
                <a:gd name="connsiteX6" fmla="*/ 1265830 w 1719618"/>
                <a:gd name="connsiteY6" fmla="*/ 107475 h 597118"/>
                <a:gd name="connsiteX7" fmla="*/ 1262418 w 1719618"/>
                <a:gd name="connsiteY7" fmla="*/ 537380 h 597118"/>
                <a:gd name="connsiteX8" fmla="*/ 1415955 w 1719618"/>
                <a:gd name="connsiteY8" fmla="*/ 537380 h 597118"/>
                <a:gd name="connsiteX9" fmla="*/ 1719618 w 1719618"/>
                <a:gd name="connsiteY9" fmla="*/ 110887 h 597118"/>
                <a:gd name="connsiteX0" fmla="*/ 0 w 1719618"/>
                <a:gd name="connsiteY0" fmla="*/ 104063 h 636691"/>
                <a:gd name="connsiteX1" fmla="*/ 307075 w 1719618"/>
                <a:gd name="connsiteY1" fmla="*/ 544203 h 636691"/>
                <a:gd name="connsiteX2" fmla="*/ 450376 w 1719618"/>
                <a:gd name="connsiteY2" fmla="*/ 540792 h 636691"/>
                <a:gd name="connsiteX3" fmla="*/ 453788 w 1719618"/>
                <a:gd name="connsiteY3" fmla="*/ 107475 h 636691"/>
                <a:gd name="connsiteX4" fmla="*/ 607325 w 1719618"/>
                <a:gd name="connsiteY4" fmla="*/ 11941 h 636691"/>
                <a:gd name="connsiteX5" fmla="*/ 1115704 w 1719618"/>
                <a:gd name="connsiteY5" fmla="*/ 11941 h 636691"/>
                <a:gd name="connsiteX6" fmla="*/ 1265830 w 1719618"/>
                <a:gd name="connsiteY6" fmla="*/ 107475 h 636691"/>
                <a:gd name="connsiteX7" fmla="*/ 1262418 w 1719618"/>
                <a:gd name="connsiteY7" fmla="*/ 537380 h 636691"/>
                <a:gd name="connsiteX8" fmla="*/ 1415955 w 1719618"/>
                <a:gd name="connsiteY8" fmla="*/ 537380 h 636691"/>
                <a:gd name="connsiteX9" fmla="*/ 1719618 w 1719618"/>
                <a:gd name="connsiteY9" fmla="*/ 110887 h 636691"/>
                <a:gd name="connsiteX0" fmla="*/ 0 w 1719618"/>
                <a:gd name="connsiteY0" fmla="*/ 104063 h 652934"/>
                <a:gd name="connsiteX1" fmla="*/ 307075 w 1719618"/>
                <a:gd name="connsiteY1" fmla="*/ 544203 h 652934"/>
                <a:gd name="connsiteX2" fmla="*/ 450376 w 1719618"/>
                <a:gd name="connsiteY2" fmla="*/ 540792 h 652934"/>
                <a:gd name="connsiteX3" fmla="*/ 453788 w 1719618"/>
                <a:gd name="connsiteY3" fmla="*/ 107475 h 652934"/>
                <a:gd name="connsiteX4" fmla="*/ 607325 w 1719618"/>
                <a:gd name="connsiteY4" fmla="*/ 11941 h 652934"/>
                <a:gd name="connsiteX5" fmla="*/ 1115704 w 1719618"/>
                <a:gd name="connsiteY5" fmla="*/ 11941 h 652934"/>
                <a:gd name="connsiteX6" fmla="*/ 1265830 w 1719618"/>
                <a:gd name="connsiteY6" fmla="*/ 107475 h 652934"/>
                <a:gd name="connsiteX7" fmla="*/ 1262418 w 1719618"/>
                <a:gd name="connsiteY7" fmla="*/ 537380 h 652934"/>
                <a:gd name="connsiteX8" fmla="*/ 1415955 w 1719618"/>
                <a:gd name="connsiteY8" fmla="*/ 537380 h 652934"/>
                <a:gd name="connsiteX9" fmla="*/ 1719618 w 1719618"/>
                <a:gd name="connsiteY9" fmla="*/ 110887 h 652934"/>
                <a:gd name="connsiteX0" fmla="*/ 0 w 1719618"/>
                <a:gd name="connsiteY0" fmla="*/ 104063 h 652934"/>
                <a:gd name="connsiteX1" fmla="*/ 307075 w 1719618"/>
                <a:gd name="connsiteY1" fmla="*/ 544203 h 652934"/>
                <a:gd name="connsiteX2" fmla="*/ 450376 w 1719618"/>
                <a:gd name="connsiteY2" fmla="*/ 540792 h 652934"/>
                <a:gd name="connsiteX3" fmla="*/ 453788 w 1719618"/>
                <a:gd name="connsiteY3" fmla="*/ 107475 h 652934"/>
                <a:gd name="connsiteX4" fmla="*/ 607325 w 1719618"/>
                <a:gd name="connsiteY4" fmla="*/ 11941 h 652934"/>
                <a:gd name="connsiteX5" fmla="*/ 1115704 w 1719618"/>
                <a:gd name="connsiteY5" fmla="*/ 11941 h 652934"/>
                <a:gd name="connsiteX6" fmla="*/ 1265830 w 1719618"/>
                <a:gd name="connsiteY6" fmla="*/ 107475 h 652934"/>
                <a:gd name="connsiteX7" fmla="*/ 1262418 w 1719618"/>
                <a:gd name="connsiteY7" fmla="*/ 537380 h 652934"/>
                <a:gd name="connsiteX8" fmla="*/ 1415955 w 1719618"/>
                <a:gd name="connsiteY8" fmla="*/ 537380 h 652934"/>
                <a:gd name="connsiteX9" fmla="*/ 1719618 w 1719618"/>
                <a:gd name="connsiteY9" fmla="*/ 110887 h 652934"/>
                <a:gd name="connsiteX0" fmla="*/ 0 w 1719618"/>
                <a:gd name="connsiteY0" fmla="*/ 104063 h 643966"/>
                <a:gd name="connsiteX1" fmla="*/ 307075 w 1719618"/>
                <a:gd name="connsiteY1" fmla="*/ 544203 h 643966"/>
                <a:gd name="connsiteX2" fmla="*/ 450376 w 1719618"/>
                <a:gd name="connsiteY2" fmla="*/ 540792 h 643966"/>
                <a:gd name="connsiteX3" fmla="*/ 453788 w 1719618"/>
                <a:gd name="connsiteY3" fmla="*/ 107475 h 643966"/>
                <a:gd name="connsiteX4" fmla="*/ 607325 w 1719618"/>
                <a:gd name="connsiteY4" fmla="*/ 11941 h 643966"/>
                <a:gd name="connsiteX5" fmla="*/ 1115704 w 1719618"/>
                <a:gd name="connsiteY5" fmla="*/ 11941 h 643966"/>
                <a:gd name="connsiteX6" fmla="*/ 1265830 w 1719618"/>
                <a:gd name="connsiteY6" fmla="*/ 107475 h 643966"/>
                <a:gd name="connsiteX7" fmla="*/ 1262418 w 1719618"/>
                <a:gd name="connsiteY7" fmla="*/ 537380 h 643966"/>
                <a:gd name="connsiteX8" fmla="*/ 1415955 w 1719618"/>
                <a:gd name="connsiteY8" fmla="*/ 537380 h 643966"/>
                <a:gd name="connsiteX9" fmla="*/ 1719618 w 1719618"/>
                <a:gd name="connsiteY9" fmla="*/ 110887 h 643966"/>
                <a:gd name="connsiteX0" fmla="*/ 0 w 1719618"/>
                <a:gd name="connsiteY0" fmla="*/ 104063 h 617647"/>
                <a:gd name="connsiteX1" fmla="*/ 307075 w 1719618"/>
                <a:gd name="connsiteY1" fmla="*/ 544203 h 617647"/>
                <a:gd name="connsiteX2" fmla="*/ 450376 w 1719618"/>
                <a:gd name="connsiteY2" fmla="*/ 540792 h 617647"/>
                <a:gd name="connsiteX3" fmla="*/ 453788 w 1719618"/>
                <a:gd name="connsiteY3" fmla="*/ 107475 h 617647"/>
                <a:gd name="connsiteX4" fmla="*/ 607325 w 1719618"/>
                <a:gd name="connsiteY4" fmla="*/ 11941 h 617647"/>
                <a:gd name="connsiteX5" fmla="*/ 1115704 w 1719618"/>
                <a:gd name="connsiteY5" fmla="*/ 11941 h 617647"/>
                <a:gd name="connsiteX6" fmla="*/ 1265830 w 1719618"/>
                <a:gd name="connsiteY6" fmla="*/ 107475 h 617647"/>
                <a:gd name="connsiteX7" fmla="*/ 1262418 w 1719618"/>
                <a:gd name="connsiteY7" fmla="*/ 537380 h 617647"/>
                <a:gd name="connsiteX8" fmla="*/ 1415955 w 1719618"/>
                <a:gd name="connsiteY8" fmla="*/ 537380 h 617647"/>
                <a:gd name="connsiteX9" fmla="*/ 1719618 w 1719618"/>
                <a:gd name="connsiteY9" fmla="*/ 110887 h 617647"/>
                <a:gd name="connsiteX0" fmla="*/ 0 w 1719618"/>
                <a:gd name="connsiteY0" fmla="*/ 98953 h 612537"/>
                <a:gd name="connsiteX1" fmla="*/ 307075 w 1719618"/>
                <a:gd name="connsiteY1" fmla="*/ 539093 h 612537"/>
                <a:gd name="connsiteX2" fmla="*/ 450376 w 1719618"/>
                <a:gd name="connsiteY2" fmla="*/ 535682 h 612537"/>
                <a:gd name="connsiteX3" fmla="*/ 453788 w 1719618"/>
                <a:gd name="connsiteY3" fmla="*/ 102365 h 612537"/>
                <a:gd name="connsiteX4" fmla="*/ 607325 w 1719618"/>
                <a:gd name="connsiteY4" fmla="*/ 6831 h 612537"/>
                <a:gd name="connsiteX5" fmla="*/ 1115704 w 1719618"/>
                <a:gd name="connsiteY5" fmla="*/ 6831 h 612537"/>
                <a:gd name="connsiteX6" fmla="*/ 1265830 w 1719618"/>
                <a:gd name="connsiteY6" fmla="*/ 102365 h 612537"/>
                <a:gd name="connsiteX7" fmla="*/ 1262418 w 1719618"/>
                <a:gd name="connsiteY7" fmla="*/ 532270 h 612537"/>
                <a:gd name="connsiteX8" fmla="*/ 1415955 w 1719618"/>
                <a:gd name="connsiteY8" fmla="*/ 532270 h 612537"/>
                <a:gd name="connsiteX9" fmla="*/ 1719618 w 1719618"/>
                <a:gd name="connsiteY9" fmla="*/ 105777 h 61253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9618" h="606507">
                  <a:moveTo>
                    <a:pt x="0" y="92923"/>
                  </a:moveTo>
                  <a:cubicBezTo>
                    <a:pt x="177421" y="344838"/>
                    <a:pt x="235424" y="429567"/>
                    <a:pt x="307075" y="533063"/>
                  </a:cubicBezTo>
                  <a:cubicBezTo>
                    <a:pt x="378726" y="636559"/>
                    <a:pt x="453220" y="626324"/>
                    <a:pt x="450376" y="529652"/>
                  </a:cubicBezTo>
                  <a:cubicBezTo>
                    <a:pt x="447532" y="432980"/>
                    <a:pt x="454926" y="194712"/>
                    <a:pt x="453788" y="96335"/>
                  </a:cubicBezTo>
                  <a:cubicBezTo>
                    <a:pt x="452650" y="-2042"/>
                    <a:pt x="500418" y="-337"/>
                    <a:pt x="607325" y="801"/>
                  </a:cubicBezTo>
                  <a:cubicBezTo>
                    <a:pt x="714232" y="1939"/>
                    <a:pt x="1005953" y="-1473"/>
                    <a:pt x="1115704" y="801"/>
                  </a:cubicBezTo>
                  <a:cubicBezTo>
                    <a:pt x="1225455" y="3075"/>
                    <a:pt x="1261850" y="5350"/>
                    <a:pt x="1265830" y="96335"/>
                  </a:cubicBezTo>
                  <a:cubicBezTo>
                    <a:pt x="1269810" y="187320"/>
                    <a:pt x="1261280" y="454589"/>
                    <a:pt x="1262418" y="526240"/>
                  </a:cubicBezTo>
                  <a:cubicBezTo>
                    <a:pt x="1263556" y="597891"/>
                    <a:pt x="1360227" y="600734"/>
                    <a:pt x="1415955" y="526240"/>
                  </a:cubicBezTo>
                  <a:cubicBezTo>
                    <a:pt x="1471683" y="451746"/>
                    <a:pt x="1599062" y="277452"/>
                    <a:pt x="1719618" y="99747"/>
                  </a:cubicBez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3" name="Rectangle: Rounded Corners 54">
              <a:extLst>
                <a:ext uri="{FF2B5EF4-FFF2-40B4-BE49-F238E27FC236}">
                  <a16:creationId xmlns:a16="http://schemas.microsoft.com/office/drawing/2014/main" id="{8459CE34-8592-7F19-D67B-F6E51D95F106}"/>
                </a:ext>
              </a:extLst>
            </p:cNvPr>
            <p:cNvSpPr/>
            <p:nvPr/>
          </p:nvSpPr>
          <p:spPr>
            <a:xfrm>
              <a:off x="6593258" y="933420"/>
              <a:ext cx="1006251" cy="11574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FFFFFF"/>
                  </a:solidFill>
                  <a:effectLst/>
                  <a:uLnTx/>
                  <a:uFillTx/>
                  <a:latin typeface="Nokia Pure Text Light" panose="020B0403020202020204" pitchFamily="34" charset="0"/>
                  <a:ea typeface="Nokia Pure Text Light" panose="020B0403020202020204" pitchFamily="34" charset="0"/>
                  <a:cs typeface="+mn-cs"/>
                </a:rPr>
                <a:t>Optical network</a:t>
              </a:r>
            </a:p>
          </p:txBody>
        </p:sp>
      </p:grpSp>
      <p:grpSp>
        <p:nvGrpSpPr>
          <p:cNvPr id="26" name="Group 25">
            <a:extLst>
              <a:ext uri="{FF2B5EF4-FFF2-40B4-BE49-F238E27FC236}">
                <a16:creationId xmlns:a16="http://schemas.microsoft.com/office/drawing/2014/main" id="{952F16E6-B9F4-D0E1-2230-365EB2FFDBC7}"/>
              </a:ext>
            </a:extLst>
          </p:cNvPr>
          <p:cNvGrpSpPr/>
          <p:nvPr/>
        </p:nvGrpSpPr>
        <p:grpSpPr>
          <a:xfrm>
            <a:off x="954065" y="1291229"/>
            <a:ext cx="1838831" cy="835746"/>
            <a:chOff x="5943937" y="3011788"/>
            <a:chExt cx="2309144" cy="1003871"/>
          </a:xfrm>
        </p:grpSpPr>
        <p:grpSp>
          <p:nvGrpSpPr>
            <p:cNvPr id="27" name="Group 26">
              <a:extLst>
                <a:ext uri="{FF2B5EF4-FFF2-40B4-BE49-F238E27FC236}">
                  <a16:creationId xmlns:a16="http://schemas.microsoft.com/office/drawing/2014/main" id="{5E20CE8D-ED3B-B691-F30A-7E13636D2D17}"/>
                </a:ext>
              </a:extLst>
            </p:cNvPr>
            <p:cNvGrpSpPr/>
            <p:nvPr/>
          </p:nvGrpSpPr>
          <p:grpSpPr>
            <a:xfrm>
              <a:off x="5943937" y="3011788"/>
              <a:ext cx="2309144" cy="1003871"/>
              <a:chOff x="6061083" y="2882747"/>
              <a:chExt cx="2309144" cy="1003871"/>
            </a:xfrm>
          </p:grpSpPr>
          <p:pic>
            <p:nvPicPr>
              <p:cNvPr id="31" name="Graphic 31">
                <a:extLst>
                  <a:ext uri="{FF2B5EF4-FFF2-40B4-BE49-F238E27FC236}">
                    <a16:creationId xmlns:a16="http://schemas.microsoft.com/office/drawing/2014/main" id="{EE177A89-9F5D-7BB4-8F7D-A607009B8A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1083" y="2882747"/>
                <a:ext cx="294115" cy="294115"/>
              </a:xfrm>
              <a:prstGeom prst="rect">
                <a:avLst/>
              </a:prstGeom>
            </p:spPr>
          </p:pic>
          <p:pic>
            <p:nvPicPr>
              <p:cNvPr id="32" name="Graphic 32">
                <a:extLst>
                  <a:ext uri="{FF2B5EF4-FFF2-40B4-BE49-F238E27FC236}">
                    <a16:creationId xmlns:a16="http://schemas.microsoft.com/office/drawing/2014/main" id="{1D934951-4FF1-6DFE-D1B6-1B29FA119A0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76112" y="2882747"/>
                <a:ext cx="294115" cy="294115"/>
              </a:xfrm>
              <a:prstGeom prst="rect">
                <a:avLst/>
              </a:prstGeom>
            </p:spPr>
          </p:pic>
          <p:pic>
            <p:nvPicPr>
              <p:cNvPr id="34" name="Graphic 33">
                <a:extLst>
                  <a:ext uri="{FF2B5EF4-FFF2-40B4-BE49-F238E27FC236}">
                    <a16:creationId xmlns:a16="http://schemas.microsoft.com/office/drawing/2014/main" id="{8888A6AA-73A0-07EE-67B5-852694259A5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666907" y="2883947"/>
                <a:ext cx="291714" cy="291714"/>
              </a:xfrm>
              <a:prstGeom prst="rect">
                <a:avLst/>
              </a:prstGeom>
            </p:spPr>
          </p:pic>
          <p:pic>
            <p:nvPicPr>
              <p:cNvPr id="37" name="Graphic 34">
                <a:extLst>
                  <a:ext uri="{FF2B5EF4-FFF2-40B4-BE49-F238E27FC236}">
                    <a16:creationId xmlns:a16="http://schemas.microsoft.com/office/drawing/2014/main" id="{30906490-546D-F091-89CB-5F8DB50338F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481579" y="2883947"/>
                <a:ext cx="291714" cy="291714"/>
              </a:xfrm>
              <a:prstGeom prst="rect">
                <a:avLst/>
              </a:prstGeom>
            </p:spPr>
          </p:pic>
          <p:pic>
            <p:nvPicPr>
              <p:cNvPr id="38" name="Graphic 35">
                <a:extLst>
                  <a:ext uri="{FF2B5EF4-FFF2-40B4-BE49-F238E27FC236}">
                    <a16:creationId xmlns:a16="http://schemas.microsoft.com/office/drawing/2014/main" id="{EC250C74-918A-51E3-BF11-475340CD27C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666907" y="3594904"/>
                <a:ext cx="291714" cy="291714"/>
              </a:xfrm>
              <a:prstGeom prst="rect">
                <a:avLst/>
              </a:prstGeom>
            </p:spPr>
          </p:pic>
          <p:pic>
            <p:nvPicPr>
              <p:cNvPr id="39" name="Graphic 36">
                <a:extLst>
                  <a:ext uri="{FF2B5EF4-FFF2-40B4-BE49-F238E27FC236}">
                    <a16:creationId xmlns:a16="http://schemas.microsoft.com/office/drawing/2014/main" id="{9177A131-9742-11F9-01BB-6F2EBAB9680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481579" y="3594904"/>
                <a:ext cx="291714" cy="291714"/>
              </a:xfrm>
              <a:prstGeom prst="rect">
                <a:avLst/>
              </a:prstGeom>
            </p:spPr>
          </p:pic>
        </p:grpSp>
        <p:grpSp>
          <p:nvGrpSpPr>
            <p:cNvPr id="28" name="Group 27">
              <a:extLst>
                <a:ext uri="{FF2B5EF4-FFF2-40B4-BE49-F238E27FC236}">
                  <a16:creationId xmlns:a16="http://schemas.microsoft.com/office/drawing/2014/main" id="{F67280CC-5ED4-D6A7-E03B-3488226C147C}"/>
                </a:ext>
              </a:extLst>
            </p:cNvPr>
            <p:cNvGrpSpPr/>
            <p:nvPr/>
          </p:nvGrpSpPr>
          <p:grpSpPr>
            <a:xfrm>
              <a:off x="6235357" y="3167861"/>
              <a:ext cx="1722961" cy="703443"/>
              <a:chOff x="6710213" y="3656017"/>
              <a:chExt cx="1722961" cy="703443"/>
            </a:xfrm>
          </p:grpSpPr>
          <p:cxnSp>
            <p:nvCxnSpPr>
              <p:cNvPr id="29" name="Straight Connector 29">
                <a:extLst>
                  <a:ext uri="{FF2B5EF4-FFF2-40B4-BE49-F238E27FC236}">
                    <a16:creationId xmlns:a16="http://schemas.microsoft.com/office/drawing/2014/main" id="{05DD37E0-06CD-1970-DDCE-4D9DD1FAAD8E}"/>
                  </a:ext>
                </a:extLst>
              </p:cNvPr>
              <p:cNvCxnSpPr>
                <a:cxnSpLocks/>
              </p:cNvCxnSpPr>
              <p:nvPr/>
            </p:nvCxnSpPr>
            <p:spPr>
              <a:xfrm flipH="1">
                <a:off x="6710213" y="3656017"/>
                <a:ext cx="1713336" cy="0"/>
              </a:xfrm>
              <a:prstGeom prst="line">
                <a:avLst/>
              </a:prstGeom>
              <a:ln w="1905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0" name="Freeform: Shape 30">
                <a:extLst>
                  <a:ext uri="{FF2B5EF4-FFF2-40B4-BE49-F238E27FC236}">
                    <a16:creationId xmlns:a16="http://schemas.microsoft.com/office/drawing/2014/main" id="{46CB400B-5593-315D-9174-4DBD861352E9}"/>
                  </a:ext>
                </a:extLst>
              </p:cNvPr>
              <p:cNvSpPr/>
              <p:nvPr/>
            </p:nvSpPr>
            <p:spPr>
              <a:xfrm>
                <a:off x="6713556" y="3785978"/>
                <a:ext cx="1719618" cy="573482"/>
              </a:xfrm>
              <a:custGeom>
                <a:avLst/>
                <a:gdLst>
                  <a:gd name="connsiteX0" fmla="*/ 0 w 1719618"/>
                  <a:gd name="connsiteY0" fmla="*/ 104063 h 597118"/>
                  <a:gd name="connsiteX1" fmla="*/ 307075 w 1719618"/>
                  <a:gd name="connsiteY1" fmla="*/ 544203 h 597118"/>
                  <a:gd name="connsiteX2" fmla="*/ 450376 w 1719618"/>
                  <a:gd name="connsiteY2" fmla="*/ 540792 h 597118"/>
                  <a:gd name="connsiteX3" fmla="*/ 453788 w 1719618"/>
                  <a:gd name="connsiteY3" fmla="*/ 107475 h 597118"/>
                  <a:gd name="connsiteX4" fmla="*/ 607325 w 1719618"/>
                  <a:gd name="connsiteY4" fmla="*/ 11941 h 597118"/>
                  <a:gd name="connsiteX5" fmla="*/ 1115704 w 1719618"/>
                  <a:gd name="connsiteY5" fmla="*/ 11941 h 597118"/>
                  <a:gd name="connsiteX6" fmla="*/ 1265830 w 1719618"/>
                  <a:gd name="connsiteY6" fmla="*/ 107475 h 597118"/>
                  <a:gd name="connsiteX7" fmla="*/ 1262418 w 1719618"/>
                  <a:gd name="connsiteY7" fmla="*/ 537380 h 597118"/>
                  <a:gd name="connsiteX8" fmla="*/ 1415955 w 1719618"/>
                  <a:gd name="connsiteY8" fmla="*/ 537380 h 597118"/>
                  <a:gd name="connsiteX9" fmla="*/ 1719618 w 1719618"/>
                  <a:gd name="connsiteY9" fmla="*/ 110887 h 597118"/>
                  <a:gd name="connsiteX0" fmla="*/ 0 w 1719618"/>
                  <a:gd name="connsiteY0" fmla="*/ 104063 h 597118"/>
                  <a:gd name="connsiteX1" fmla="*/ 307075 w 1719618"/>
                  <a:gd name="connsiteY1" fmla="*/ 544203 h 597118"/>
                  <a:gd name="connsiteX2" fmla="*/ 450376 w 1719618"/>
                  <a:gd name="connsiteY2" fmla="*/ 540792 h 597118"/>
                  <a:gd name="connsiteX3" fmla="*/ 453788 w 1719618"/>
                  <a:gd name="connsiteY3" fmla="*/ 107475 h 597118"/>
                  <a:gd name="connsiteX4" fmla="*/ 607325 w 1719618"/>
                  <a:gd name="connsiteY4" fmla="*/ 11941 h 597118"/>
                  <a:gd name="connsiteX5" fmla="*/ 1115704 w 1719618"/>
                  <a:gd name="connsiteY5" fmla="*/ 11941 h 597118"/>
                  <a:gd name="connsiteX6" fmla="*/ 1265830 w 1719618"/>
                  <a:gd name="connsiteY6" fmla="*/ 107475 h 597118"/>
                  <a:gd name="connsiteX7" fmla="*/ 1262418 w 1719618"/>
                  <a:gd name="connsiteY7" fmla="*/ 537380 h 597118"/>
                  <a:gd name="connsiteX8" fmla="*/ 1415955 w 1719618"/>
                  <a:gd name="connsiteY8" fmla="*/ 537380 h 597118"/>
                  <a:gd name="connsiteX9" fmla="*/ 1719618 w 1719618"/>
                  <a:gd name="connsiteY9" fmla="*/ 110887 h 597118"/>
                  <a:gd name="connsiteX0" fmla="*/ 0 w 1719618"/>
                  <a:gd name="connsiteY0" fmla="*/ 104063 h 636691"/>
                  <a:gd name="connsiteX1" fmla="*/ 307075 w 1719618"/>
                  <a:gd name="connsiteY1" fmla="*/ 544203 h 636691"/>
                  <a:gd name="connsiteX2" fmla="*/ 450376 w 1719618"/>
                  <a:gd name="connsiteY2" fmla="*/ 540792 h 636691"/>
                  <a:gd name="connsiteX3" fmla="*/ 453788 w 1719618"/>
                  <a:gd name="connsiteY3" fmla="*/ 107475 h 636691"/>
                  <a:gd name="connsiteX4" fmla="*/ 607325 w 1719618"/>
                  <a:gd name="connsiteY4" fmla="*/ 11941 h 636691"/>
                  <a:gd name="connsiteX5" fmla="*/ 1115704 w 1719618"/>
                  <a:gd name="connsiteY5" fmla="*/ 11941 h 636691"/>
                  <a:gd name="connsiteX6" fmla="*/ 1265830 w 1719618"/>
                  <a:gd name="connsiteY6" fmla="*/ 107475 h 636691"/>
                  <a:gd name="connsiteX7" fmla="*/ 1262418 w 1719618"/>
                  <a:gd name="connsiteY7" fmla="*/ 537380 h 636691"/>
                  <a:gd name="connsiteX8" fmla="*/ 1415955 w 1719618"/>
                  <a:gd name="connsiteY8" fmla="*/ 537380 h 636691"/>
                  <a:gd name="connsiteX9" fmla="*/ 1719618 w 1719618"/>
                  <a:gd name="connsiteY9" fmla="*/ 110887 h 636691"/>
                  <a:gd name="connsiteX0" fmla="*/ 0 w 1719618"/>
                  <a:gd name="connsiteY0" fmla="*/ 104063 h 652934"/>
                  <a:gd name="connsiteX1" fmla="*/ 307075 w 1719618"/>
                  <a:gd name="connsiteY1" fmla="*/ 544203 h 652934"/>
                  <a:gd name="connsiteX2" fmla="*/ 450376 w 1719618"/>
                  <a:gd name="connsiteY2" fmla="*/ 540792 h 652934"/>
                  <a:gd name="connsiteX3" fmla="*/ 453788 w 1719618"/>
                  <a:gd name="connsiteY3" fmla="*/ 107475 h 652934"/>
                  <a:gd name="connsiteX4" fmla="*/ 607325 w 1719618"/>
                  <a:gd name="connsiteY4" fmla="*/ 11941 h 652934"/>
                  <a:gd name="connsiteX5" fmla="*/ 1115704 w 1719618"/>
                  <a:gd name="connsiteY5" fmla="*/ 11941 h 652934"/>
                  <a:gd name="connsiteX6" fmla="*/ 1265830 w 1719618"/>
                  <a:gd name="connsiteY6" fmla="*/ 107475 h 652934"/>
                  <a:gd name="connsiteX7" fmla="*/ 1262418 w 1719618"/>
                  <a:gd name="connsiteY7" fmla="*/ 537380 h 652934"/>
                  <a:gd name="connsiteX8" fmla="*/ 1415955 w 1719618"/>
                  <a:gd name="connsiteY8" fmla="*/ 537380 h 652934"/>
                  <a:gd name="connsiteX9" fmla="*/ 1719618 w 1719618"/>
                  <a:gd name="connsiteY9" fmla="*/ 110887 h 652934"/>
                  <a:gd name="connsiteX0" fmla="*/ 0 w 1719618"/>
                  <a:gd name="connsiteY0" fmla="*/ 104063 h 652934"/>
                  <a:gd name="connsiteX1" fmla="*/ 307075 w 1719618"/>
                  <a:gd name="connsiteY1" fmla="*/ 544203 h 652934"/>
                  <a:gd name="connsiteX2" fmla="*/ 450376 w 1719618"/>
                  <a:gd name="connsiteY2" fmla="*/ 540792 h 652934"/>
                  <a:gd name="connsiteX3" fmla="*/ 453788 w 1719618"/>
                  <a:gd name="connsiteY3" fmla="*/ 107475 h 652934"/>
                  <a:gd name="connsiteX4" fmla="*/ 607325 w 1719618"/>
                  <a:gd name="connsiteY4" fmla="*/ 11941 h 652934"/>
                  <a:gd name="connsiteX5" fmla="*/ 1115704 w 1719618"/>
                  <a:gd name="connsiteY5" fmla="*/ 11941 h 652934"/>
                  <a:gd name="connsiteX6" fmla="*/ 1265830 w 1719618"/>
                  <a:gd name="connsiteY6" fmla="*/ 107475 h 652934"/>
                  <a:gd name="connsiteX7" fmla="*/ 1262418 w 1719618"/>
                  <a:gd name="connsiteY7" fmla="*/ 537380 h 652934"/>
                  <a:gd name="connsiteX8" fmla="*/ 1415955 w 1719618"/>
                  <a:gd name="connsiteY8" fmla="*/ 537380 h 652934"/>
                  <a:gd name="connsiteX9" fmla="*/ 1719618 w 1719618"/>
                  <a:gd name="connsiteY9" fmla="*/ 110887 h 652934"/>
                  <a:gd name="connsiteX0" fmla="*/ 0 w 1719618"/>
                  <a:gd name="connsiteY0" fmla="*/ 104063 h 643966"/>
                  <a:gd name="connsiteX1" fmla="*/ 307075 w 1719618"/>
                  <a:gd name="connsiteY1" fmla="*/ 544203 h 643966"/>
                  <a:gd name="connsiteX2" fmla="*/ 450376 w 1719618"/>
                  <a:gd name="connsiteY2" fmla="*/ 540792 h 643966"/>
                  <a:gd name="connsiteX3" fmla="*/ 453788 w 1719618"/>
                  <a:gd name="connsiteY3" fmla="*/ 107475 h 643966"/>
                  <a:gd name="connsiteX4" fmla="*/ 607325 w 1719618"/>
                  <a:gd name="connsiteY4" fmla="*/ 11941 h 643966"/>
                  <a:gd name="connsiteX5" fmla="*/ 1115704 w 1719618"/>
                  <a:gd name="connsiteY5" fmla="*/ 11941 h 643966"/>
                  <a:gd name="connsiteX6" fmla="*/ 1265830 w 1719618"/>
                  <a:gd name="connsiteY6" fmla="*/ 107475 h 643966"/>
                  <a:gd name="connsiteX7" fmla="*/ 1262418 w 1719618"/>
                  <a:gd name="connsiteY7" fmla="*/ 537380 h 643966"/>
                  <a:gd name="connsiteX8" fmla="*/ 1415955 w 1719618"/>
                  <a:gd name="connsiteY8" fmla="*/ 537380 h 643966"/>
                  <a:gd name="connsiteX9" fmla="*/ 1719618 w 1719618"/>
                  <a:gd name="connsiteY9" fmla="*/ 110887 h 643966"/>
                  <a:gd name="connsiteX0" fmla="*/ 0 w 1719618"/>
                  <a:gd name="connsiteY0" fmla="*/ 104063 h 617647"/>
                  <a:gd name="connsiteX1" fmla="*/ 307075 w 1719618"/>
                  <a:gd name="connsiteY1" fmla="*/ 544203 h 617647"/>
                  <a:gd name="connsiteX2" fmla="*/ 450376 w 1719618"/>
                  <a:gd name="connsiteY2" fmla="*/ 540792 h 617647"/>
                  <a:gd name="connsiteX3" fmla="*/ 453788 w 1719618"/>
                  <a:gd name="connsiteY3" fmla="*/ 107475 h 617647"/>
                  <a:gd name="connsiteX4" fmla="*/ 607325 w 1719618"/>
                  <a:gd name="connsiteY4" fmla="*/ 11941 h 617647"/>
                  <a:gd name="connsiteX5" fmla="*/ 1115704 w 1719618"/>
                  <a:gd name="connsiteY5" fmla="*/ 11941 h 617647"/>
                  <a:gd name="connsiteX6" fmla="*/ 1265830 w 1719618"/>
                  <a:gd name="connsiteY6" fmla="*/ 107475 h 617647"/>
                  <a:gd name="connsiteX7" fmla="*/ 1262418 w 1719618"/>
                  <a:gd name="connsiteY7" fmla="*/ 537380 h 617647"/>
                  <a:gd name="connsiteX8" fmla="*/ 1415955 w 1719618"/>
                  <a:gd name="connsiteY8" fmla="*/ 537380 h 617647"/>
                  <a:gd name="connsiteX9" fmla="*/ 1719618 w 1719618"/>
                  <a:gd name="connsiteY9" fmla="*/ 110887 h 617647"/>
                  <a:gd name="connsiteX0" fmla="*/ 0 w 1719618"/>
                  <a:gd name="connsiteY0" fmla="*/ 98953 h 612537"/>
                  <a:gd name="connsiteX1" fmla="*/ 307075 w 1719618"/>
                  <a:gd name="connsiteY1" fmla="*/ 539093 h 612537"/>
                  <a:gd name="connsiteX2" fmla="*/ 450376 w 1719618"/>
                  <a:gd name="connsiteY2" fmla="*/ 535682 h 612537"/>
                  <a:gd name="connsiteX3" fmla="*/ 453788 w 1719618"/>
                  <a:gd name="connsiteY3" fmla="*/ 102365 h 612537"/>
                  <a:gd name="connsiteX4" fmla="*/ 607325 w 1719618"/>
                  <a:gd name="connsiteY4" fmla="*/ 6831 h 612537"/>
                  <a:gd name="connsiteX5" fmla="*/ 1115704 w 1719618"/>
                  <a:gd name="connsiteY5" fmla="*/ 6831 h 612537"/>
                  <a:gd name="connsiteX6" fmla="*/ 1265830 w 1719618"/>
                  <a:gd name="connsiteY6" fmla="*/ 102365 h 612537"/>
                  <a:gd name="connsiteX7" fmla="*/ 1262418 w 1719618"/>
                  <a:gd name="connsiteY7" fmla="*/ 532270 h 612537"/>
                  <a:gd name="connsiteX8" fmla="*/ 1415955 w 1719618"/>
                  <a:gd name="connsiteY8" fmla="*/ 532270 h 612537"/>
                  <a:gd name="connsiteX9" fmla="*/ 1719618 w 1719618"/>
                  <a:gd name="connsiteY9" fmla="*/ 105777 h 61253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923 h 606507"/>
                  <a:gd name="connsiteX1" fmla="*/ 307075 w 1719618"/>
                  <a:gd name="connsiteY1" fmla="*/ 533063 h 606507"/>
                  <a:gd name="connsiteX2" fmla="*/ 450376 w 1719618"/>
                  <a:gd name="connsiteY2" fmla="*/ 529652 h 606507"/>
                  <a:gd name="connsiteX3" fmla="*/ 453788 w 1719618"/>
                  <a:gd name="connsiteY3" fmla="*/ 96335 h 606507"/>
                  <a:gd name="connsiteX4" fmla="*/ 607325 w 1719618"/>
                  <a:gd name="connsiteY4" fmla="*/ 801 h 606507"/>
                  <a:gd name="connsiteX5" fmla="*/ 1115704 w 1719618"/>
                  <a:gd name="connsiteY5" fmla="*/ 801 h 606507"/>
                  <a:gd name="connsiteX6" fmla="*/ 1265830 w 1719618"/>
                  <a:gd name="connsiteY6" fmla="*/ 96335 h 606507"/>
                  <a:gd name="connsiteX7" fmla="*/ 1262418 w 1719618"/>
                  <a:gd name="connsiteY7" fmla="*/ 526240 h 606507"/>
                  <a:gd name="connsiteX8" fmla="*/ 1415955 w 1719618"/>
                  <a:gd name="connsiteY8" fmla="*/ 526240 h 606507"/>
                  <a:gd name="connsiteX9" fmla="*/ 1719618 w 1719618"/>
                  <a:gd name="connsiteY9" fmla="*/ 99747 h 606507"/>
                  <a:gd name="connsiteX0" fmla="*/ 0 w 1719618"/>
                  <a:gd name="connsiteY0" fmla="*/ 92122 h 605706"/>
                  <a:gd name="connsiteX1" fmla="*/ 307075 w 1719618"/>
                  <a:gd name="connsiteY1" fmla="*/ 532262 h 605706"/>
                  <a:gd name="connsiteX2" fmla="*/ 450376 w 1719618"/>
                  <a:gd name="connsiteY2" fmla="*/ 528851 h 605706"/>
                  <a:gd name="connsiteX3" fmla="*/ 453788 w 1719618"/>
                  <a:gd name="connsiteY3" fmla="*/ 95534 h 605706"/>
                  <a:gd name="connsiteX4" fmla="*/ 1115704 w 1719618"/>
                  <a:gd name="connsiteY4" fmla="*/ 0 h 605706"/>
                  <a:gd name="connsiteX5" fmla="*/ 1265830 w 1719618"/>
                  <a:gd name="connsiteY5" fmla="*/ 95534 h 605706"/>
                  <a:gd name="connsiteX6" fmla="*/ 1262418 w 1719618"/>
                  <a:gd name="connsiteY6" fmla="*/ 525439 h 605706"/>
                  <a:gd name="connsiteX7" fmla="*/ 1415955 w 1719618"/>
                  <a:gd name="connsiteY7" fmla="*/ 525439 h 605706"/>
                  <a:gd name="connsiteX8" fmla="*/ 1719618 w 1719618"/>
                  <a:gd name="connsiteY8" fmla="*/ 98946 h 605706"/>
                  <a:gd name="connsiteX0" fmla="*/ 0 w 1719618"/>
                  <a:gd name="connsiteY0" fmla="*/ 120705 h 631443"/>
                  <a:gd name="connsiteX1" fmla="*/ 307075 w 1719618"/>
                  <a:gd name="connsiteY1" fmla="*/ 560845 h 631443"/>
                  <a:gd name="connsiteX2" fmla="*/ 450376 w 1719618"/>
                  <a:gd name="connsiteY2" fmla="*/ 557434 h 631443"/>
                  <a:gd name="connsiteX3" fmla="*/ 1115704 w 1719618"/>
                  <a:gd name="connsiteY3" fmla="*/ 28583 h 631443"/>
                  <a:gd name="connsiteX4" fmla="*/ 1265830 w 1719618"/>
                  <a:gd name="connsiteY4" fmla="*/ 124117 h 631443"/>
                  <a:gd name="connsiteX5" fmla="*/ 1262418 w 1719618"/>
                  <a:gd name="connsiteY5" fmla="*/ 554022 h 631443"/>
                  <a:gd name="connsiteX6" fmla="*/ 1415955 w 1719618"/>
                  <a:gd name="connsiteY6" fmla="*/ 554022 h 631443"/>
                  <a:gd name="connsiteX7" fmla="*/ 1719618 w 1719618"/>
                  <a:gd name="connsiteY7" fmla="*/ 127529 h 631443"/>
                  <a:gd name="connsiteX0" fmla="*/ 0 w 1719618"/>
                  <a:gd name="connsiteY0" fmla="*/ 0 h 505275"/>
                  <a:gd name="connsiteX1" fmla="*/ 307075 w 1719618"/>
                  <a:gd name="connsiteY1" fmla="*/ 440140 h 505275"/>
                  <a:gd name="connsiteX2" fmla="*/ 450376 w 1719618"/>
                  <a:gd name="connsiteY2" fmla="*/ 436729 h 505275"/>
                  <a:gd name="connsiteX3" fmla="*/ 1265830 w 1719618"/>
                  <a:gd name="connsiteY3" fmla="*/ 3412 h 505275"/>
                  <a:gd name="connsiteX4" fmla="*/ 1262418 w 1719618"/>
                  <a:gd name="connsiteY4" fmla="*/ 433317 h 505275"/>
                  <a:gd name="connsiteX5" fmla="*/ 1415955 w 1719618"/>
                  <a:gd name="connsiteY5" fmla="*/ 433317 h 505275"/>
                  <a:gd name="connsiteX6" fmla="*/ 1719618 w 1719618"/>
                  <a:gd name="connsiteY6" fmla="*/ 6824 h 505275"/>
                  <a:gd name="connsiteX0" fmla="*/ 0 w 1719618"/>
                  <a:gd name="connsiteY0" fmla="*/ 0 h 488126"/>
                  <a:gd name="connsiteX1" fmla="*/ 307075 w 1719618"/>
                  <a:gd name="connsiteY1" fmla="*/ 440140 h 488126"/>
                  <a:gd name="connsiteX2" fmla="*/ 450376 w 1719618"/>
                  <a:gd name="connsiteY2" fmla="*/ 436729 h 488126"/>
                  <a:gd name="connsiteX3" fmla="*/ 1262418 w 1719618"/>
                  <a:gd name="connsiteY3" fmla="*/ 433317 h 488126"/>
                  <a:gd name="connsiteX4" fmla="*/ 1415955 w 1719618"/>
                  <a:gd name="connsiteY4" fmla="*/ 433317 h 488126"/>
                  <a:gd name="connsiteX5" fmla="*/ 1719618 w 1719618"/>
                  <a:gd name="connsiteY5" fmla="*/ 6824 h 488126"/>
                  <a:gd name="connsiteX0" fmla="*/ 0 w 1719618"/>
                  <a:gd name="connsiteY0" fmla="*/ 0 h 594208"/>
                  <a:gd name="connsiteX1" fmla="*/ 307075 w 1719618"/>
                  <a:gd name="connsiteY1" fmla="*/ 440140 h 594208"/>
                  <a:gd name="connsiteX2" fmla="*/ 450376 w 1719618"/>
                  <a:gd name="connsiteY2" fmla="*/ 436729 h 594208"/>
                  <a:gd name="connsiteX3" fmla="*/ 1115794 w 1719618"/>
                  <a:gd name="connsiteY3" fmla="*/ 571943 h 594208"/>
                  <a:gd name="connsiteX4" fmla="*/ 1415955 w 1719618"/>
                  <a:gd name="connsiteY4" fmla="*/ 433317 h 594208"/>
                  <a:gd name="connsiteX5" fmla="*/ 1719618 w 1719618"/>
                  <a:gd name="connsiteY5" fmla="*/ 6824 h 594208"/>
                  <a:gd name="connsiteX0" fmla="*/ 0 w 1719618"/>
                  <a:gd name="connsiteY0" fmla="*/ 0 h 572026"/>
                  <a:gd name="connsiteX1" fmla="*/ 307075 w 1719618"/>
                  <a:gd name="connsiteY1" fmla="*/ 440140 h 572026"/>
                  <a:gd name="connsiteX2" fmla="*/ 450376 w 1719618"/>
                  <a:gd name="connsiteY2" fmla="*/ 436729 h 572026"/>
                  <a:gd name="connsiteX3" fmla="*/ 1115794 w 1719618"/>
                  <a:gd name="connsiteY3" fmla="*/ 571943 h 572026"/>
                  <a:gd name="connsiteX4" fmla="*/ 1415955 w 1719618"/>
                  <a:gd name="connsiteY4" fmla="*/ 433317 h 572026"/>
                  <a:gd name="connsiteX5" fmla="*/ 1719618 w 1719618"/>
                  <a:gd name="connsiteY5" fmla="*/ 6824 h 572026"/>
                  <a:gd name="connsiteX0" fmla="*/ 0 w 1719618"/>
                  <a:gd name="connsiteY0" fmla="*/ 0 h 586456"/>
                  <a:gd name="connsiteX1" fmla="*/ 307075 w 1719618"/>
                  <a:gd name="connsiteY1" fmla="*/ 440140 h 586456"/>
                  <a:gd name="connsiteX2" fmla="*/ 610330 w 1719618"/>
                  <a:gd name="connsiteY2" fmla="*/ 567358 h 586456"/>
                  <a:gd name="connsiteX3" fmla="*/ 1115794 w 1719618"/>
                  <a:gd name="connsiteY3" fmla="*/ 571943 h 586456"/>
                  <a:gd name="connsiteX4" fmla="*/ 1415955 w 1719618"/>
                  <a:gd name="connsiteY4" fmla="*/ 433317 h 586456"/>
                  <a:gd name="connsiteX5" fmla="*/ 1719618 w 1719618"/>
                  <a:gd name="connsiteY5" fmla="*/ 6824 h 586456"/>
                  <a:gd name="connsiteX0" fmla="*/ 0 w 1719618"/>
                  <a:gd name="connsiteY0" fmla="*/ 0 h 582625"/>
                  <a:gd name="connsiteX1" fmla="*/ 307075 w 1719618"/>
                  <a:gd name="connsiteY1" fmla="*/ 440140 h 582625"/>
                  <a:gd name="connsiteX2" fmla="*/ 610330 w 1719618"/>
                  <a:gd name="connsiteY2" fmla="*/ 567358 h 582625"/>
                  <a:gd name="connsiteX3" fmla="*/ 1115794 w 1719618"/>
                  <a:gd name="connsiteY3" fmla="*/ 571943 h 582625"/>
                  <a:gd name="connsiteX4" fmla="*/ 1415955 w 1719618"/>
                  <a:gd name="connsiteY4" fmla="*/ 433317 h 582625"/>
                  <a:gd name="connsiteX5" fmla="*/ 1719618 w 1719618"/>
                  <a:gd name="connsiteY5" fmla="*/ 6824 h 582625"/>
                  <a:gd name="connsiteX0" fmla="*/ 0 w 1719618"/>
                  <a:gd name="connsiteY0" fmla="*/ 0 h 580926"/>
                  <a:gd name="connsiteX1" fmla="*/ 307075 w 1719618"/>
                  <a:gd name="connsiteY1" fmla="*/ 440140 h 580926"/>
                  <a:gd name="connsiteX2" fmla="*/ 610330 w 1719618"/>
                  <a:gd name="connsiteY2" fmla="*/ 567358 h 580926"/>
                  <a:gd name="connsiteX3" fmla="*/ 1115794 w 1719618"/>
                  <a:gd name="connsiteY3" fmla="*/ 571943 h 580926"/>
                  <a:gd name="connsiteX4" fmla="*/ 1415955 w 1719618"/>
                  <a:gd name="connsiteY4" fmla="*/ 433317 h 580926"/>
                  <a:gd name="connsiteX5" fmla="*/ 1719618 w 1719618"/>
                  <a:gd name="connsiteY5" fmla="*/ 6824 h 580926"/>
                  <a:gd name="connsiteX0" fmla="*/ 0 w 1719618"/>
                  <a:gd name="connsiteY0" fmla="*/ 0 h 580015"/>
                  <a:gd name="connsiteX1" fmla="*/ 307075 w 1719618"/>
                  <a:gd name="connsiteY1" fmla="*/ 440140 h 580015"/>
                  <a:gd name="connsiteX2" fmla="*/ 610330 w 1719618"/>
                  <a:gd name="connsiteY2" fmla="*/ 567358 h 580015"/>
                  <a:gd name="connsiteX3" fmla="*/ 1115794 w 1719618"/>
                  <a:gd name="connsiteY3" fmla="*/ 571943 h 580015"/>
                  <a:gd name="connsiteX4" fmla="*/ 1415955 w 1719618"/>
                  <a:gd name="connsiteY4" fmla="*/ 433317 h 580015"/>
                  <a:gd name="connsiteX5" fmla="*/ 1719618 w 1719618"/>
                  <a:gd name="connsiteY5" fmla="*/ 6824 h 580015"/>
                  <a:gd name="connsiteX0" fmla="*/ 0 w 1719618"/>
                  <a:gd name="connsiteY0" fmla="*/ 0 h 573482"/>
                  <a:gd name="connsiteX1" fmla="*/ 307075 w 1719618"/>
                  <a:gd name="connsiteY1" fmla="*/ 440140 h 573482"/>
                  <a:gd name="connsiteX2" fmla="*/ 610330 w 1719618"/>
                  <a:gd name="connsiteY2" fmla="*/ 567358 h 573482"/>
                  <a:gd name="connsiteX3" fmla="*/ 1115794 w 1719618"/>
                  <a:gd name="connsiteY3" fmla="*/ 571943 h 573482"/>
                  <a:gd name="connsiteX4" fmla="*/ 1415955 w 1719618"/>
                  <a:gd name="connsiteY4" fmla="*/ 433317 h 573482"/>
                  <a:gd name="connsiteX5" fmla="*/ 1719618 w 1719618"/>
                  <a:gd name="connsiteY5" fmla="*/ 6824 h 57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9618" h="573482">
                    <a:moveTo>
                      <a:pt x="0" y="0"/>
                    </a:moveTo>
                    <a:cubicBezTo>
                      <a:pt x="177421" y="251915"/>
                      <a:pt x="205353" y="345580"/>
                      <a:pt x="307075" y="440140"/>
                    </a:cubicBezTo>
                    <a:cubicBezTo>
                      <a:pt x="408797" y="534700"/>
                      <a:pt x="475544" y="572050"/>
                      <a:pt x="610330" y="567358"/>
                    </a:cubicBezTo>
                    <a:cubicBezTo>
                      <a:pt x="745116" y="562666"/>
                      <a:pt x="978857" y="578288"/>
                      <a:pt x="1115794" y="571943"/>
                    </a:cubicBezTo>
                    <a:cubicBezTo>
                      <a:pt x="1252731" y="565598"/>
                      <a:pt x="1315318" y="527503"/>
                      <a:pt x="1415955" y="433317"/>
                    </a:cubicBezTo>
                    <a:cubicBezTo>
                      <a:pt x="1516592" y="339131"/>
                      <a:pt x="1599062" y="184529"/>
                      <a:pt x="1719618" y="6824"/>
                    </a:cubicBez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grpSp>
        <p:nvGrpSpPr>
          <p:cNvPr id="40" name="Group 37">
            <a:extLst>
              <a:ext uri="{FF2B5EF4-FFF2-40B4-BE49-F238E27FC236}">
                <a16:creationId xmlns:a16="http://schemas.microsoft.com/office/drawing/2014/main" id="{E1028C57-E504-6AF2-3395-43F0026E8A66}"/>
              </a:ext>
            </a:extLst>
          </p:cNvPr>
          <p:cNvGrpSpPr/>
          <p:nvPr/>
        </p:nvGrpSpPr>
        <p:grpSpPr>
          <a:xfrm>
            <a:off x="3849298" y="1338106"/>
            <a:ext cx="1945215" cy="762729"/>
            <a:chOff x="6294966" y="893057"/>
            <a:chExt cx="2510367" cy="1005072"/>
          </a:xfrm>
        </p:grpSpPr>
        <p:grpSp>
          <p:nvGrpSpPr>
            <p:cNvPr id="41" name="Group 38">
              <a:extLst>
                <a:ext uri="{FF2B5EF4-FFF2-40B4-BE49-F238E27FC236}">
                  <a16:creationId xmlns:a16="http://schemas.microsoft.com/office/drawing/2014/main" id="{16B6EB49-0F57-36EC-CAD6-B05137C1E729}"/>
                </a:ext>
              </a:extLst>
            </p:cNvPr>
            <p:cNvGrpSpPr/>
            <p:nvPr/>
          </p:nvGrpSpPr>
          <p:grpSpPr>
            <a:xfrm>
              <a:off x="6427603" y="893057"/>
              <a:ext cx="2309144" cy="1005072"/>
              <a:chOff x="5830734" y="-137603"/>
              <a:chExt cx="2309144" cy="1005072"/>
            </a:xfrm>
          </p:grpSpPr>
          <p:pic>
            <p:nvPicPr>
              <p:cNvPr id="43" name="Graphic 40">
                <a:extLst>
                  <a:ext uri="{FF2B5EF4-FFF2-40B4-BE49-F238E27FC236}">
                    <a16:creationId xmlns:a16="http://schemas.microsoft.com/office/drawing/2014/main" id="{2D073505-E638-D7AB-06F5-8CA75224D5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30734" y="-137603"/>
                <a:ext cx="294115" cy="294115"/>
              </a:xfrm>
              <a:prstGeom prst="rect">
                <a:avLst/>
              </a:prstGeom>
            </p:spPr>
          </p:pic>
          <p:pic>
            <p:nvPicPr>
              <p:cNvPr id="44" name="Graphic 41">
                <a:extLst>
                  <a:ext uri="{FF2B5EF4-FFF2-40B4-BE49-F238E27FC236}">
                    <a16:creationId xmlns:a16="http://schemas.microsoft.com/office/drawing/2014/main" id="{805210A4-25B3-1AFE-D50C-CD3D60A10E6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45763" y="-137603"/>
                <a:ext cx="294115" cy="294115"/>
              </a:xfrm>
              <a:prstGeom prst="rect">
                <a:avLst/>
              </a:prstGeom>
            </p:spPr>
          </p:pic>
          <p:pic>
            <p:nvPicPr>
              <p:cNvPr id="45" name="Graphic 42">
                <a:extLst>
                  <a:ext uri="{FF2B5EF4-FFF2-40B4-BE49-F238E27FC236}">
                    <a16:creationId xmlns:a16="http://schemas.microsoft.com/office/drawing/2014/main" id="{C54A88ED-C085-9CF8-34D7-E08501AF4DA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30734" y="573354"/>
                <a:ext cx="294115" cy="294115"/>
              </a:xfrm>
              <a:prstGeom prst="rect">
                <a:avLst/>
              </a:prstGeom>
            </p:spPr>
          </p:pic>
          <p:pic>
            <p:nvPicPr>
              <p:cNvPr id="46" name="Graphic 43">
                <a:extLst>
                  <a:ext uri="{FF2B5EF4-FFF2-40B4-BE49-F238E27FC236}">
                    <a16:creationId xmlns:a16="http://schemas.microsoft.com/office/drawing/2014/main" id="{EF7E7598-BBCC-8585-1055-514501B2E09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45763" y="573354"/>
                <a:ext cx="294115" cy="294115"/>
              </a:xfrm>
              <a:prstGeom prst="rect">
                <a:avLst/>
              </a:prstGeom>
            </p:spPr>
          </p:pic>
          <p:cxnSp>
            <p:nvCxnSpPr>
              <p:cNvPr id="47" name="Straight Connector 44">
                <a:extLst>
                  <a:ext uri="{FF2B5EF4-FFF2-40B4-BE49-F238E27FC236}">
                    <a16:creationId xmlns:a16="http://schemas.microsoft.com/office/drawing/2014/main" id="{4EEFBDB4-0078-9D4A-6654-BCB036C0DACF}"/>
                  </a:ext>
                </a:extLst>
              </p:cNvPr>
              <p:cNvCxnSpPr>
                <a:cxnSpLocks/>
              </p:cNvCxnSpPr>
              <p:nvPr/>
            </p:nvCxnSpPr>
            <p:spPr>
              <a:xfrm flipH="1" flipV="1">
                <a:off x="6718942" y="128555"/>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5">
                <a:extLst>
                  <a:ext uri="{FF2B5EF4-FFF2-40B4-BE49-F238E27FC236}">
                    <a16:creationId xmlns:a16="http://schemas.microsoft.com/office/drawing/2014/main" id="{F4693E20-96A2-52B4-16A1-BDBBD5D56960}"/>
                  </a:ext>
                </a:extLst>
              </p:cNvPr>
              <p:cNvCxnSpPr>
                <a:cxnSpLocks/>
              </p:cNvCxnSpPr>
              <p:nvPr/>
            </p:nvCxnSpPr>
            <p:spPr>
              <a:xfrm flipV="1">
                <a:off x="6717229" y="133587"/>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6">
                <a:extLst>
                  <a:ext uri="{FF2B5EF4-FFF2-40B4-BE49-F238E27FC236}">
                    <a16:creationId xmlns:a16="http://schemas.microsoft.com/office/drawing/2014/main" id="{F4367F99-FE33-CFA8-9D6F-249932D5FD4C}"/>
                  </a:ext>
                </a:extLst>
              </p:cNvPr>
              <p:cNvCxnSpPr>
                <a:cxnSpLocks/>
                <a:stCxn id="45" idx="3"/>
                <a:endCxn id="46" idx="1"/>
              </p:cNvCxnSpPr>
              <p:nvPr/>
            </p:nvCxnSpPr>
            <p:spPr>
              <a:xfrm>
                <a:off x="6124849" y="720412"/>
                <a:ext cx="172091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7">
                <a:extLst>
                  <a:ext uri="{FF2B5EF4-FFF2-40B4-BE49-F238E27FC236}">
                    <a16:creationId xmlns:a16="http://schemas.microsoft.com/office/drawing/2014/main" id="{5B2ACC18-7425-D1EA-3445-2D5C19960983}"/>
                  </a:ext>
                </a:extLst>
              </p:cNvPr>
              <p:cNvCxnSpPr>
                <a:cxnSpLocks/>
              </p:cNvCxnSpPr>
              <p:nvPr/>
            </p:nvCxnSpPr>
            <p:spPr>
              <a:xfrm flipV="1">
                <a:off x="6582064" y="149319"/>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48">
                <a:extLst>
                  <a:ext uri="{FF2B5EF4-FFF2-40B4-BE49-F238E27FC236}">
                    <a16:creationId xmlns:a16="http://schemas.microsoft.com/office/drawing/2014/main" id="{757B9FA9-8EBB-32EE-120B-AFC7EB3EE95F}"/>
                  </a:ext>
                </a:extLst>
              </p:cNvPr>
              <p:cNvCxnSpPr>
                <a:cxnSpLocks/>
              </p:cNvCxnSpPr>
              <p:nvPr/>
            </p:nvCxnSpPr>
            <p:spPr>
              <a:xfrm flipV="1">
                <a:off x="7395605" y="149319"/>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49">
                <a:extLst>
                  <a:ext uri="{FF2B5EF4-FFF2-40B4-BE49-F238E27FC236}">
                    <a16:creationId xmlns:a16="http://schemas.microsoft.com/office/drawing/2014/main" id="{FAEE411B-353B-6C1C-1E95-61FBE01887D7}"/>
                  </a:ext>
                </a:extLst>
              </p:cNvPr>
              <p:cNvCxnSpPr>
                <a:cxnSpLocks/>
                <a:stCxn id="43" idx="3"/>
                <a:endCxn id="44" idx="1"/>
              </p:cNvCxnSpPr>
              <p:nvPr/>
            </p:nvCxnSpPr>
            <p:spPr>
              <a:xfrm>
                <a:off x="6124849" y="9455"/>
                <a:ext cx="172091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pic>
            <p:nvPicPr>
              <p:cNvPr id="53" name="Graphic 50">
                <a:extLst>
                  <a:ext uri="{FF2B5EF4-FFF2-40B4-BE49-F238E27FC236}">
                    <a16:creationId xmlns:a16="http://schemas.microsoft.com/office/drawing/2014/main" id="{A6B7CCE4-BC7D-4D86-15D7-E3A1403249A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50200" y="215552"/>
                <a:ext cx="291714" cy="291714"/>
              </a:xfrm>
              <a:prstGeom prst="rect">
                <a:avLst/>
              </a:prstGeom>
            </p:spPr>
          </p:pic>
          <p:pic>
            <p:nvPicPr>
              <p:cNvPr id="54" name="Graphic 51">
                <a:extLst>
                  <a:ext uri="{FF2B5EF4-FFF2-40B4-BE49-F238E27FC236}">
                    <a16:creationId xmlns:a16="http://schemas.microsoft.com/office/drawing/2014/main" id="{23C81BDC-0810-E4D8-8272-F519D4A6DB0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436558" y="-136403"/>
                <a:ext cx="291714" cy="291714"/>
              </a:xfrm>
              <a:prstGeom prst="rect">
                <a:avLst/>
              </a:prstGeom>
            </p:spPr>
          </p:pic>
          <p:pic>
            <p:nvPicPr>
              <p:cNvPr id="55" name="Graphic 52">
                <a:extLst>
                  <a:ext uri="{FF2B5EF4-FFF2-40B4-BE49-F238E27FC236}">
                    <a16:creationId xmlns:a16="http://schemas.microsoft.com/office/drawing/2014/main" id="{25379B76-5842-5EFB-1CBE-E967F637C39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51230" y="-136403"/>
                <a:ext cx="291714" cy="291714"/>
              </a:xfrm>
              <a:prstGeom prst="rect">
                <a:avLst/>
              </a:prstGeom>
            </p:spPr>
          </p:pic>
          <p:pic>
            <p:nvPicPr>
              <p:cNvPr id="56" name="Graphic 53">
                <a:extLst>
                  <a:ext uri="{FF2B5EF4-FFF2-40B4-BE49-F238E27FC236}">
                    <a16:creationId xmlns:a16="http://schemas.microsoft.com/office/drawing/2014/main" id="{F1CE5DD9-18BC-730B-5FBB-31E1726B843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436558" y="574554"/>
                <a:ext cx="291714" cy="291714"/>
              </a:xfrm>
              <a:prstGeom prst="rect">
                <a:avLst/>
              </a:prstGeom>
            </p:spPr>
          </p:pic>
          <p:pic>
            <p:nvPicPr>
              <p:cNvPr id="57" name="Graphic 61">
                <a:extLst>
                  <a:ext uri="{FF2B5EF4-FFF2-40B4-BE49-F238E27FC236}">
                    <a16:creationId xmlns:a16="http://schemas.microsoft.com/office/drawing/2014/main" id="{92B669C2-D5B3-2421-CF82-CB8D2ACFC0D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51230" y="574554"/>
                <a:ext cx="291714" cy="291714"/>
              </a:xfrm>
              <a:prstGeom prst="rect">
                <a:avLst/>
              </a:prstGeom>
            </p:spPr>
          </p:pic>
          <p:cxnSp>
            <p:nvCxnSpPr>
              <p:cNvPr id="58" name="Straight Connector 62">
                <a:extLst>
                  <a:ext uri="{FF2B5EF4-FFF2-40B4-BE49-F238E27FC236}">
                    <a16:creationId xmlns:a16="http://schemas.microsoft.com/office/drawing/2014/main" id="{351BAE86-0D2E-1E93-23BE-C419299BAA85}"/>
                  </a:ext>
                </a:extLst>
              </p:cNvPr>
              <p:cNvCxnSpPr>
                <a:cxnSpLocks/>
                <a:stCxn id="45" idx="0"/>
                <a:endCxn id="43" idx="2"/>
              </p:cNvCxnSpPr>
              <p:nvPr/>
            </p:nvCxnSpPr>
            <p:spPr>
              <a:xfrm flipV="1">
                <a:off x="5977792" y="156512"/>
                <a:ext cx="0" cy="41684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63">
                <a:extLst>
                  <a:ext uri="{FF2B5EF4-FFF2-40B4-BE49-F238E27FC236}">
                    <a16:creationId xmlns:a16="http://schemas.microsoft.com/office/drawing/2014/main" id="{8414AD87-9827-43BA-C6BA-95B4E4D8D446}"/>
                  </a:ext>
                </a:extLst>
              </p:cNvPr>
              <p:cNvCxnSpPr>
                <a:cxnSpLocks/>
                <a:stCxn id="46" idx="0"/>
                <a:endCxn id="44" idx="2"/>
              </p:cNvCxnSpPr>
              <p:nvPr/>
            </p:nvCxnSpPr>
            <p:spPr>
              <a:xfrm flipV="1">
                <a:off x="7992821" y="156512"/>
                <a:ext cx="0" cy="41684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grpSp>
        <p:sp>
          <p:nvSpPr>
            <p:cNvPr id="42" name="Freeform: Shape 39">
              <a:extLst>
                <a:ext uri="{FF2B5EF4-FFF2-40B4-BE49-F238E27FC236}">
                  <a16:creationId xmlns:a16="http://schemas.microsoft.com/office/drawing/2014/main" id="{05F07444-5CC6-12C5-CF74-5E2B4F20C2CA}"/>
                </a:ext>
              </a:extLst>
            </p:cNvPr>
            <p:cNvSpPr/>
            <p:nvPr/>
          </p:nvSpPr>
          <p:spPr>
            <a:xfrm>
              <a:off x="6294966" y="952100"/>
              <a:ext cx="2510367" cy="809883"/>
            </a:xfrm>
            <a:custGeom>
              <a:avLst/>
              <a:gdLst>
                <a:gd name="connsiteX0" fmla="*/ 0 w 1722213"/>
                <a:gd name="connsiteY0" fmla="*/ 12955 h 247072"/>
                <a:gd name="connsiteX1" fmla="*/ 305735 w 1722213"/>
                <a:gd name="connsiteY1" fmla="*/ 12955 h 247072"/>
                <a:gd name="connsiteX2" fmla="*/ 611470 w 1722213"/>
                <a:gd name="connsiteY2" fmla="*/ 147590 h 247072"/>
                <a:gd name="connsiteX3" fmla="*/ 723666 w 1722213"/>
                <a:gd name="connsiteY3" fmla="*/ 237347 h 247072"/>
                <a:gd name="connsiteX4" fmla="*/ 1023791 w 1722213"/>
                <a:gd name="connsiteY4" fmla="*/ 234542 h 247072"/>
                <a:gd name="connsiteX5" fmla="*/ 1124768 w 1722213"/>
                <a:gd name="connsiteY5" fmla="*/ 147590 h 247072"/>
                <a:gd name="connsiteX6" fmla="*/ 1427698 w 1722213"/>
                <a:gd name="connsiteY6" fmla="*/ 18564 h 247072"/>
                <a:gd name="connsiteX7" fmla="*/ 1722213 w 1722213"/>
                <a:gd name="connsiteY7" fmla="*/ 15759 h 247072"/>
                <a:gd name="connsiteX0" fmla="*/ 0 w 1722213"/>
                <a:gd name="connsiteY0" fmla="*/ 10627 h 244744"/>
                <a:gd name="connsiteX1" fmla="*/ 305735 w 1722213"/>
                <a:gd name="connsiteY1" fmla="*/ 10627 h 244744"/>
                <a:gd name="connsiteX2" fmla="*/ 611470 w 1722213"/>
                <a:gd name="connsiteY2" fmla="*/ 145262 h 244744"/>
                <a:gd name="connsiteX3" fmla="*/ 723666 w 1722213"/>
                <a:gd name="connsiteY3" fmla="*/ 235019 h 244744"/>
                <a:gd name="connsiteX4" fmla="*/ 1023791 w 1722213"/>
                <a:gd name="connsiteY4" fmla="*/ 232214 h 244744"/>
                <a:gd name="connsiteX5" fmla="*/ 1124768 w 1722213"/>
                <a:gd name="connsiteY5" fmla="*/ 145262 h 244744"/>
                <a:gd name="connsiteX6" fmla="*/ 1427698 w 1722213"/>
                <a:gd name="connsiteY6" fmla="*/ 16236 h 244744"/>
                <a:gd name="connsiteX7" fmla="*/ 1722213 w 1722213"/>
                <a:gd name="connsiteY7" fmla="*/ 13431 h 244744"/>
                <a:gd name="connsiteX0" fmla="*/ 0 w 1722213"/>
                <a:gd name="connsiteY0" fmla="*/ 7759 h 241876"/>
                <a:gd name="connsiteX1" fmla="*/ 305735 w 1722213"/>
                <a:gd name="connsiteY1" fmla="*/ 7759 h 241876"/>
                <a:gd name="connsiteX2" fmla="*/ 611470 w 1722213"/>
                <a:gd name="connsiteY2" fmla="*/ 142394 h 241876"/>
                <a:gd name="connsiteX3" fmla="*/ 723666 w 1722213"/>
                <a:gd name="connsiteY3" fmla="*/ 232151 h 241876"/>
                <a:gd name="connsiteX4" fmla="*/ 1023791 w 1722213"/>
                <a:gd name="connsiteY4" fmla="*/ 229346 h 241876"/>
                <a:gd name="connsiteX5" fmla="*/ 1124768 w 1722213"/>
                <a:gd name="connsiteY5" fmla="*/ 142394 h 241876"/>
                <a:gd name="connsiteX6" fmla="*/ 1427698 w 1722213"/>
                <a:gd name="connsiteY6" fmla="*/ 13368 h 241876"/>
                <a:gd name="connsiteX7" fmla="*/ 1722213 w 1722213"/>
                <a:gd name="connsiteY7" fmla="*/ 10563 h 241876"/>
                <a:gd name="connsiteX0" fmla="*/ 0 w 1722213"/>
                <a:gd name="connsiteY0" fmla="*/ 7759 h 241876"/>
                <a:gd name="connsiteX1" fmla="*/ 305735 w 1722213"/>
                <a:gd name="connsiteY1" fmla="*/ 7759 h 241876"/>
                <a:gd name="connsiteX2" fmla="*/ 611470 w 1722213"/>
                <a:gd name="connsiteY2" fmla="*/ 142394 h 241876"/>
                <a:gd name="connsiteX3" fmla="*/ 723666 w 1722213"/>
                <a:gd name="connsiteY3" fmla="*/ 232151 h 241876"/>
                <a:gd name="connsiteX4" fmla="*/ 1023791 w 1722213"/>
                <a:gd name="connsiteY4" fmla="*/ 229346 h 241876"/>
                <a:gd name="connsiteX5" fmla="*/ 1124768 w 1722213"/>
                <a:gd name="connsiteY5" fmla="*/ 142394 h 241876"/>
                <a:gd name="connsiteX6" fmla="*/ 1427698 w 1722213"/>
                <a:gd name="connsiteY6" fmla="*/ 13368 h 241876"/>
                <a:gd name="connsiteX7" fmla="*/ 1722213 w 1722213"/>
                <a:gd name="connsiteY7" fmla="*/ 10563 h 241876"/>
                <a:gd name="connsiteX0" fmla="*/ 0 w 1722213"/>
                <a:gd name="connsiteY0" fmla="*/ 7759 h 253903"/>
                <a:gd name="connsiteX1" fmla="*/ 305735 w 1722213"/>
                <a:gd name="connsiteY1" fmla="*/ 7759 h 253903"/>
                <a:gd name="connsiteX2" fmla="*/ 611470 w 1722213"/>
                <a:gd name="connsiteY2" fmla="*/ 142394 h 253903"/>
                <a:gd name="connsiteX3" fmla="*/ 723666 w 1722213"/>
                <a:gd name="connsiteY3" fmla="*/ 232151 h 253903"/>
                <a:gd name="connsiteX4" fmla="*/ 1023791 w 1722213"/>
                <a:gd name="connsiteY4" fmla="*/ 229346 h 253903"/>
                <a:gd name="connsiteX5" fmla="*/ 1124768 w 1722213"/>
                <a:gd name="connsiteY5" fmla="*/ 142394 h 253903"/>
                <a:gd name="connsiteX6" fmla="*/ 1427698 w 1722213"/>
                <a:gd name="connsiteY6" fmla="*/ 13368 h 253903"/>
                <a:gd name="connsiteX7" fmla="*/ 1722213 w 1722213"/>
                <a:gd name="connsiteY7" fmla="*/ 10563 h 253903"/>
                <a:gd name="connsiteX0" fmla="*/ 0 w 1722213"/>
                <a:gd name="connsiteY0" fmla="*/ 7759 h 261848"/>
                <a:gd name="connsiteX1" fmla="*/ 305735 w 1722213"/>
                <a:gd name="connsiteY1" fmla="*/ 7759 h 261848"/>
                <a:gd name="connsiteX2" fmla="*/ 611470 w 1722213"/>
                <a:gd name="connsiteY2" fmla="*/ 142394 h 261848"/>
                <a:gd name="connsiteX3" fmla="*/ 723666 w 1722213"/>
                <a:gd name="connsiteY3" fmla="*/ 232151 h 261848"/>
                <a:gd name="connsiteX4" fmla="*/ 1023791 w 1722213"/>
                <a:gd name="connsiteY4" fmla="*/ 229346 h 261848"/>
                <a:gd name="connsiteX5" fmla="*/ 1124768 w 1722213"/>
                <a:gd name="connsiteY5" fmla="*/ 142394 h 261848"/>
                <a:gd name="connsiteX6" fmla="*/ 1427698 w 1722213"/>
                <a:gd name="connsiteY6" fmla="*/ 13368 h 261848"/>
                <a:gd name="connsiteX7" fmla="*/ 1722213 w 1722213"/>
                <a:gd name="connsiteY7" fmla="*/ 10563 h 261848"/>
                <a:gd name="connsiteX0" fmla="*/ 0 w 1722213"/>
                <a:gd name="connsiteY0" fmla="*/ 7759 h 261848"/>
                <a:gd name="connsiteX1" fmla="*/ 305735 w 1722213"/>
                <a:gd name="connsiteY1" fmla="*/ 7759 h 261848"/>
                <a:gd name="connsiteX2" fmla="*/ 611470 w 1722213"/>
                <a:gd name="connsiteY2" fmla="*/ 142394 h 261848"/>
                <a:gd name="connsiteX3" fmla="*/ 723666 w 1722213"/>
                <a:gd name="connsiteY3" fmla="*/ 232151 h 261848"/>
                <a:gd name="connsiteX4" fmla="*/ 1023791 w 1722213"/>
                <a:gd name="connsiteY4" fmla="*/ 229346 h 261848"/>
                <a:gd name="connsiteX5" fmla="*/ 1124768 w 1722213"/>
                <a:gd name="connsiteY5" fmla="*/ 142394 h 261848"/>
                <a:gd name="connsiteX6" fmla="*/ 1427698 w 1722213"/>
                <a:gd name="connsiteY6" fmla="*/ 13368 h 261848"/>
                <a:gd name="connsiteX7" fmla="*/ 1722213 w 1722213"/>
                <a:gd name="connsiteY7" fmla="*/ 10563 h 261848"/>
                <a:gd name="connsiteX0" fmla="*/ 0 w 1722213"/>
                <a:gd name="connsiteY0" fmla="*/ 1263 h 255352"/>
                <a:gd name="connsiteX1" fmla="*/ 305735 w 1722213"/>
                <a:gd name="connsiteY1" fmla="*/ 1263 h 255352"/>
                <a:gd name="connsiteX2" fmla="*/ 611470 w 1722213"/>
                <a:gd name="connsiteY2" fmla="*/ 135898 h 255352"/>
                <a:gd name="connsiteX3" fmla="*/ 723666 w 1722213"/>
                <a:gd name="connsiteY3" fmla="*/ 225655 h 255352"/>
                <a:gd name="connsiteX4" fmla="*/ 1023791 w 1722213"/>
                <a:gd name="connsiteY4" fmla="*/ 222850 h 255352"/>
                <a:gd name="connsiteX5" fmla="*/ 1124768 w 1722213"/>
                <a:gd name="connsiteY5" fmla="*/ 135898 h 255352"/>
                <a:gd name="connsiteX6" fmla="*/ 1427698 w 1722213"/>
                <a:gd name="connsiteY6" fmla="*/ 6872 h 255352"/>
                <a:gd name="connsiteX7" fmla="*/ 1722213 w 1722213"/>
                <a:gd name="connsiteY7" fmla="*/ 4067 h 255352"/>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0 h 254089"/>
                <a:gd name="connsiteX1" fmla="*/ 305735 w 1722213"/>
                <a:gd name="connsiteY1" fmla="*/ 0 h 254089"/>
                <a:gd name="connsiteX2" fmla="*/ 611470 w 1722213"/>
                <a:gd name="connsiteY2" fmla="*/ 134635 h 254089"/>
                <a:gd name="connsiteX3" fmla="*/ 723666 w 1722213"/>
                <a:gd name="connsiteY3" fmla="*/ 224392 h 254089"/>
                <a:gd name="connsiteX4" fmla="*/ 1023791 w 1722213"/>
                <a:gd name="connsiteY4" fmla="*/ 221587 h 254089"/>
                <a:gd name="connsiteX5" fmla="*/ 1124768 w 1722213"/>
                <a:gd name="connsiteY5" fmla="*/ 134635 h 254089"/>
                <a:gd name="connsiteX6" fmla="*/ 1427698 w 1722213"/>
                <a:gd name="connsiteY6" fmla="*/ 5609 h 254089"/>
                <a:gd name="connsiteX7" fmla="*/ 1722213 w 1722213"/>
                <a:gd name="connsiteY7" fmla="*/ 2804 h 254089"/>
                <a:gd name="connsiteX0" fmla="*/ 0 w 1722213"/>
                <a:gd name="connsiteY0" fmla="*/ 201557 h 466709"/>
                <a:gd name="connsiteX1" fmla="*/ 305735 w 1722213"/>
                <a:gd name="connsiteY1" fmla="*/ 201557 h 466709"/>
                <a:gd name="connsiteX2" fmla="*/ 649890 w 1722213"/>
                <a:gd name="connsiteY2" fmla="*/ 5779 h 466709"/>
                <a:gd name="connsiteX3" fmla="*/ 723666 w 1722213"/>
                <a:gd name="connsiteY3" fmla="*/ 425949 h 466709"/>
                <a:gd name="connsiteX4" fmla="*/ 1023791 w 1722213"/>
                <a:gd name="connsiteY4" fmla="*/ 423144 h 466709"/>
                <a:gd name="connsiteX5" fmla="*/ 1124768 w 1722213"/>
                <a:gd name="connsiteY5" fmla="*/ 336192 h 466709"/>
                <a:gd name="connsiteX6" fmla="*/ 1427698 w 1722213"/>
                <a:gd name="connsiteY6" fmla="*/ 207166 h 466709"/>
                <a:gd name="connsiteX7" fmla="*/ 1722213 w 1722213"/>
                <a:gd name="connsiteY7" fmla="*/ 204361 h 466709"/>
                <a:gd name="connsiteX0" fmla="*/ 0 w 1722213"/>
                <a:gd name="connsiteY0" fmla="*/ 383023 h 633357"/>
                <a:gd name="connsiteX1" fmla="*/ 305735 w 1722213"/>
                <a:gd name="connsiteY1" fmla="*/ 383023 h 633357"/>
                <a:gd name="connsiteX2" fmla="*/ 649890 w 1722213"/>
                <a:gd name="connsiteY2" fmla="*/ 187245 h 633357"/>
                <a:gd name="connsiteX3" fmla="*/ 969555 w 1722213"/>
                <a:gd name="connsiteY3" fmla="*/ 15744 h 633357"/>
                <a:gd name="connsiteX4" fmla="*/ 1023791 w 1722213"/>
                <a:gd name="connsiteY4" fmla="*/ 604610 h 633357"/>
                <a:gd name="connsiteX5" fmla="*/ 1124768 w 1722213"/>
                <a:gd name="connsiteY5" fmla="*/ 517658 h 633357"/>
                <a:gd name="connsiteX6" fmla="*/ 1427698 w 1722213"/>
                <a:gd name="connsiteY6" fmla="*/ 388632 h 633357"/>
                <a:gd name="connsiteX7" fmla="*/ 1722213 w 1722213"/>
                <a:gd name="connsiteY7" fmla="*/ 385827 h 633357"/>
                <a:gd name="connsiteX0" fmla="*/ 0 w 1722213"/>
                <a:gd name="connsiteY0" fmla="*/ 443191 h 592561"/>
                <a:gd name="connsiteX1" fmla="*/ 305735 w 1722213"/>
                <a:gd name="connsiteY1" fmla="*/ 443191 h 592561"/>
                <a:gd name="connsiteX2" fmla="*/ 649890 w 1722213"/>
                <a:gd name="connsiteY2" fmla="*/ 247413 h 592561"/>
                <a:gd name="connsiteX3" fmla="*/ 969555 w 1722213"/>
                <a:gd name="connsiteY3" fmla="*/ 75912 h 592561"/>
                <a:gd name="connsiteX4" fmla="*/ 1231260 w 1722213"/>
                <a:gd name="connsiteY4" fmla="*/ 34687 h 592561"/>
                <a:gd name="connsiteX5" fmla="*/ 1124768 w 1722213"/>
                <a:gd name="connsiteY5" fmla="*/ 577826 h 592561"/>
                <a:gd name="connsiteX6" fmla="*/ 1427698 w 1722213"/>
                <a:gd name="connsiteY6" fmla="*/ 448800 h 592561"/>
                <a:gd name="connsiteX7" fmla="*/ 1722213 w 1722213"/>
                <a:gd name="connsiteY7" fmla="*/ 445995 h 592561"/>
                <a:gd name="connsiteX0" fmla="*/ 0 w 1722213"/>
                <a:gd name="connsiteY0" fmla="*/ 422981 h 428639"/>
                <a:gd name="connsiteX1" fmla="*/ 305735 w 1722213"/>
                <a:gd name="connsiteY1" fmla="*/ 422981 h 428639"/>
                <a:gd name="connsiteX2" fmla="*/ 649890 w 1722213"/>
                <a:gd name="connsiteY2" fmla="*/ 227203 h 428639"/>
                <a:gd name="connsiteX3" fmla="*/ 969555 w 1722213"/>
                <a:gd name="connsiteY3" fmla="*/ 55702 h 428639"/>
                <a:gd name="connsiteX4" fmla="*/ 1231260 w 1722213"/>
                <a:gd name="connsiteY4" fmla="*/ 14477 h 428639"/>
                <a:gd name="connsiteX5" fmla="*/ 1386025 w 1722213"/>
                <a:gd name="connsiteY5" fmla="*/ 280991 h 428639"/>
                <a:gd name="connsiteX6" fmla="*/ 1427698 w 1722213"/>
                <a:gd name="connsiteY6" fmla="*/ 428590 h 428639"/>
                <a:gd name="connsiteX7" fmla="*/ 1722213 w 1722213"/>
                <a:gd name="connsiteY7" fmla="*/ 425785 h 428639"/>
                <a:gd name="connsiteX0" fmla="*/ 0 w 1722213"/>
                <a:gd name="connsiteY0" fmla="*/ 427506 h 433164"/>
                <a:gd name="connsiteX1" fmla="*/ 305735 w 1722213"/>
                <a:gd name="connsiteY1" fmla="*/ 427506 h 433164"/>
                <a:gd name="connsiteX2" fmla="*/ 649890 w 1722213"/>
                <a:gd name="connsiteY2" fmla="*/ 231728 h 433164"/>
                <a:gd name="connsiteX3" fmla="*/ 831242 w 1722213"/>
                <a:gd name="connsiteY3" fmla="*/ 44859 h 433164"/>
                <a:gd name="connsiteX4" fmla="*/ 1231260 w 1722213"/>
                <a:gd name="connsiteY4" fmla="*/ 19002 h 433164"/>
                <a:gd name="connsiteX5" fmla="*/ 1386025 w 1722213"/>
                <a:gd name="connsiteY5" fmla="*/ 285516 h 433164"/>
                <a:gd name="connsiteX6" fmla="*/ 1427698 w 1722213"/>
                <a:gd name="connsiteY6" fmla="*/ 433115 h 433164"/>
                <a:gd name="connsiteX7" fmla="*/ 1722213 w 1722213"/>
                <a:gd name="connsiteY7" fmla="*/ 430310 h 433164"/>
                <a:gd name="connsiteX0" fmla="*/ 0 w 1722213"/>
                <a:gd name="connsiteY0" fmla="*/ 427798 h 433456"/>
                <a:gd name="connsiteX1" fmla="*/ 305735 w 1722213"/>
                <a:gd name="connsiteY1" fmla="*/ 427798 h 433456"/>
                <a:gd name="connsiteX2" fmla="*/ 534630 w 1722213"/>
                <a:gd name="connsiteY2" fmla="*/ 239704 h 433456"/>
                <a:gd name="connsiteX3" fmla="*/ 831242 w 1722213"/>
                <a:gd name="connsiteY3" fmla="*/ 45151 h 433456"/>
                <a:gd name="connsiteX4" fmla="*/ 1231260 w 1722213"/>
                <a:gd name="connsiteY4" fmla="*/ 19294 h 433456"/>
                <a:gd name="connsiteX5" fmla="*/ 1386025 w 1722213"/>
                <a:gd name="connsiteY5" fmla="*/ 285808 h 433456"/>
                <a:gd name="connsiteX6" fmla="*/ 1427698 w 1722213"/>
                <a:gd name="connsiteY6" fmla="*/ 433407 h 433456"/>
                <a:gd name="connsiteX7" fmla="*/ 1722213 w 1722213"/>
                <a:gd name="connsiteY7" fmla="*/ 430602 h 433456"/>
                <a:gd name="connsiteX0" fmla="*/ 0 w 1722213"/>
                <a:gd name="connsiteY0" fmla="*/ 411635 h 417291"/>
                <a:gd name="connsiteX1" fmla="*/ 305735 w 1722213"/>
                <a:gd name="connsiteY1" fmla="*/ 411635 h 417291"/>
                <a:gd name="connsiteX2" fmla="*/ 534630 w 1722213"/>
                <a:gd name="connsiteY2" fmla="*/ 223541 h 417291"/>
                <a:gd name="connsiteX3" fmla="*/ 831242 w 1722213"/>
                <a:gd name="connsiteY3" fmla="*/ 28988 h 417291"/>
                <a:gd name="connsiteX4" fmla="*/ 1208208 w 1722213"/>
                <a:gd name="connsiteY4" fmla="*/ 26183 h 417291"/>
                <a:gd name="connsiteX5" fmla="*/ 1386025 w 1722213"/>
                <a:gd name="connsiteY5" fmla="*/ 269645 h 417291"/>
                <a:gd name="connsiteX6" fmla="*/ 1427698 w 1722213"/>
                <a:gd name="connsiteY6" fmla="*/ 417244 h 417291"/>
                <a:gd name="connsiteX7" fmla="*/ 1722213 w 1722213"/>
                <a:gd name="connsiteY7" fmla="*/ 414439 h 417291"/>
                <a:gd name="connsiteX0" fmla="*/ 0 w 1722213"/>
                <a:gd name="connsiteY0" fmla="*/ 410775 h 416431"/>
                <a:gd name="connsiteX1" fmla="*/ 305735 w 1722213"/>
                <a:gd name="connsiteY1" fmla="*/ 410775 h 416431"/>
                <a:gd name="connsiteX2" fmla="*/ 465473 w 1722213"/>
                <a:gd name="connsiteY2" fmla="*/ 207313 h 416431"/>
                <a:gd name="connsiteX3" fmla="*/ 831242 w 1722213"/>
                <a:gd name="connsiteY3" fmla="*/ 28128 h 416431"/>
                <a:gd name="connsiteX4" fmla="*/ 1208208 w 1722213"/>
                <a:gd name="connsiteY4" fmla="*/ 25323 h 416431"/>
                <a:gd name="connsiteX5" fmla="*/ 1386025 w 1722213"/>
                <a:gd name="connsiteY5" fmla="*/ 268785 h 416431"/>
                <a:gd name="connsiteX6" fmla="*/ 1427698 w 1722213"/>
                <a:gd name="connsiteY6" fmla="*/ 416384 h 416431"/>
                <a:gd name="connsiteX7" fmla="*/ 1722213 w 1722213"/>
                <a:gd name="connsiteY7" fmla="*/ 413579 h 416431"/>
                <a:gd name="connsiteX0" fmla="*/ 0 w 1722213"/>
                <a:gd name="connsiteY0" fmla="*/ 410775 h 416431"/>
                <a:gd name="connsiteX1" fmla="*/ 305735 w 1722213"/>
                <a:gd name="connsiteY1" fmla="*/ 410775 h 416431"/>
                <a:gd name="connsiteX2" fmla="*/ 465473 w 1722213"/>
                <a:gd name="connsiteY2" fmla="*/ 207313 h 416431"/>
                <a:gd name="connsiteX3" fmla="*/ 723666 w 1722213"/>
                <a:gd name="connsiteY3" fmla="*/ 28128 h 416431"/>
                <a:gd name="connsiteX4" fmla="*/ 1208208 w 1722213"/>
                <a:gd name="connsiteY4" fmla="*/ 25323 h 416431"/>
                <a:gd name="connsiteX5" fmla="*/ 1386025 w 1722213"/>
                <a:gd name="connsiteY5" fmla="*/ 268785 h 416431"/>
                <a:gd name="connsiteX6" fmla="*/ 1427698 w 1722213"/>
                <a:gd name="connsiteY6" fmla="*/ 416384 h 416431"/>
                <a:gd name="connsiteX7" fmla="*/ 1722213 w 1722213"/>
                <a:gd name="connsiteY7" fmla="*/ 413579 h 416431"/>
                <a:gd name="connsiteX0" fmla="*/ 0 w 1722213"/>
                <a:gd name="connsiteY0" fmla="*/ 427220 h 432878"/>
                <a:gd name="connsiteX1" fmla="*/ 305735 w 1722213"/>
                <a:gd name="connsiteY1" fmla="*/ 427220 h 432878"/>
                <a:gd name="connsiteX2" fmla="*/ 465473 w 1722213"/>
                <a:gd name="connsiteY2" fmla="*/ 223758 h 432878"/>
                <a:gd name="connsiteX3" fmla="*/ 723666 w 1722213"/>
                <a:gd name="connsiteY3" fmla="*/ 44573 h 432878"/>
                <a:gd name="connsiteX4" fmla="*/ 1092947 w 1722213"/>
                <a:gd name="connsiteY4" fmla="*/ 18716 h 432878"/>
                <a:gd name="connsiteX5" fmla="*/ 1386025 w 1722213"/>
                <a:gd name="connsiteY5" fmla="*/ 285230 h 432878"/>
                <a:gd name="connsiteX6" fmla="*/ 1427698 w 1722213"/>
                <a:gd name="connsiteY6" fmla="*/ 432829 h 432878"/>
                <a:gd name="connsiteX7" fmla="*/ 1722213 w 1722213"/>
                <a:gd name="connsiteY7" fmla="*/ 430024 h 432878"/>
                <a:gd name="connsiteX0" fmla="*/ 0 w 1722213"/>
                <a:gd name="connsiteY0" fmla="*/ 424376 h 430018"/>
                <a:gd name="connsiteX1" fmla="*/ 305735 w 1722213"/>
                <a:gd name="connsiteY1" fmla="*/ 424376 h 430018"/>
                <a:gd name="connsiteX2" fmla="*/ 465473 w 1722213"/>
                <a:gd name="connsiteY2" fmla="*/ 220914 h 430018"/>
                <a:gd name="connsiteX3" fmla="*/ 723666 w 1722213"/>
                <a:gd name="connsiteY3" fmla="*/ 41729 h 430018"/>
                <a:gd name="connsiteX4" fmla="*/ 1092947 w 1722213"/>
                <a:gd name="connsiteY4" fmla="*/ 15872 h 430018"/>
                <a:gd name="connsiteX5" fmla="*/ 1316869 w 1722213"/>
                <a:gd name="connsiteY5" fmla="*/ 243966 h 430018"/>
                <a:gd name="connsiteX6" fmla="*/ 1427698 w 1722213"/>
                <a:gd name="connsiteY6" fmla="*/ 429985 h 430018"/>
                <a:gd name="connsiteX7" fmla="*/ 1722213 w 1722213"/>
                <a:gd name="connsiteY7" fmla="*/ 427180 h 430018"/>
                <a:gd name="connsiteX0" fmla="*/ 0 w 1722213"/>
                <a:gd name="connsiteY0" fmla="*/ 424376 h 430034"/>
                <a:gd name="connsiteX1" fmla="*/ 305735 w 1722213"/>
                <a:gd name="connsiteY1" fmla="*/ 424376 h 430034"/>
                <a:gd name="connsiteX2" fmla="*/ 465473 w 1722213"/>
                <a:gd name="connsiteY2" fmla="*/ 220914 h 430034"/>
                <a:gd name="connsiteX3" fmla="*/ 723666 w 1722213"/>
                <a:gd name="connsiteY3" fmla="*/ 41729 h 430034"/>
                <a:gd name="connsiteX4" fmla="*/ 1092947 w 1722213"/>
                <a:gd name="connsiteY4" fmla="*/ 15872 h 430034"/>
                <a:gd name="connsiteX5" fmla="*/ 1316869 w 1722213"/>
                <a:gd name="connsiteY5" fmla="*/ 243966 h 430034"/>
                <a:gd name="connsiteX6" fmla="*/ 1427698 w 1722213"/>
                <a:gd name="connsiteY6" fmla="*/ 429985 h 430034"/>
                <a:gd name="connsiteX7" fmla="*/ 1722213 w 1722213"/>
                <a:gd name="connsiteY7" fmla="*/ 427180 h 430034"/>
                <a:gd name="connsiteX0" fmla="*/ 0 w 1722213"/>
                <a:gd name="connsiteY0" fmla="*/ 424376 h 429985"/>
                <a:gd name="connsiteX1" fmla="*/ 305735 w 1722213"/>
                <a:gd name="connsiteY1" fmla="*/ 424376 h 429985"/>
                <a:gd name="connsiteX2" fmla="*/ 465473 w 1722213"/>
                <a:gd name="connsiteY2" fmla="*/ 220914 h 429985"/>
                <a:gd name="connsiteX3" fmla="*/ 723666 w 1722213"/>
                <a:gd name="connsiteY3" fmla="*/ 41729 h 429985"/>
                <a:gd name="connsiteX4" fmla="*/ 1092947 w 1722213"/>
                <a:gd name="connsiteY4" fmla="*/ 15872 h 429985"/>
                <a:gd name="connsiteX5" fmla="*/ 1316869 w 1722213"/>
                <a:gd name="connsiteY5" fmla="*/ 243966 h 429985"/>
                <a:gd name="connsiteX6" fmla="*/ 1427698 w 1722213"/>
                <a:gd name="connsiteY6" fmla="*/ 429985 h 429985"/>
                <a:gd name="connsiteX7" fmla="*/ 1722213 w 1722213"/>
                <a:gd name="connsiteY7" fmla="*/ 427180 h 429985"/>
                <a:gd name="connsiteX0" fmla="*/ 0 w 1722213"/>
                <a:gd name="connsiteY0" fmla="*/ 424376 h 458724"/>
                <a:gd name="connsiteX1" fmla="*/ 305735 w 1722213"/>
                <a:gd name="connsiteY1" fmla="*/ 424376 h 458724"/>
                <a:gd name="connsiteX2" fmla="*/ 465473 w 1722213"/>
                <a:gd name="connsiteY2" fmla="*/ 220914 h 458724"/>
                <a:gd name="connsiteX3" fmla="*/ 723666 w 1722213"/>
                <a:gd name="connsiteY3" fmla="*/ 41729 h 458724"/>
                <a:gd name="connsiteX4" fmla="*/ 1092947 w 1722213"/>
                <a:gd name="connsiteY4" fmla="*/ 15872 h 458724"/>
                <a:gd name="connsiteX5" fmla="*/ 1316869 w 1722213"/>
                <a:gd name="connsiteY5" fmla="*/ 243966 h 458724"/>
                <a:gd name="connsiteX6" fmla="*/ 1427698 w 1722213"/>
                <a:gd name="connsiteY6" fmla="*/ 429985 h 458724"/>
                <a:gd name="connsiteX7" fmla="*/ 1722213 w 1722213"/>
                <a:gd name="connsiteY7" fmla="*/ 427180 h 458724"/>
                <a:gd name="connsiteX0" fmla="*/ 0 w 1722213"/>
                <a:gd name="connsiteY0" fmla="*/ 434102 h 468450"/>
                <a:gd name="connsiteX1" fmla="*/ 305735 w 1722213"/>
                <a:gd name="connsiteY1" fmla="*/ 434102 h 468450"/>
                <a:gd name="connsiteX2" fmla="*/ 465473 w 1722213"/>
                <a:gd name="connsiteY2" fmla="*/ 230640 h 468450"/>
                <a:gd name="connsiteX3" fmla="*/ 700613 w 1722213"/>
                <a:gd name="connsiteY3" fmla="*/ 28403 h 468450"/>
                <a:gd name="connsiteX4" fmla="*/ 1092947 w 1722213"/>
                <a:gd name="connsiteY4" fmla="*/ 25598 h 468450"/>
                <a:gd name="connsiteX5" fmla="*/ 1316869 w 1722213"/>
                <a:gd name="connsiteY5" fmla="*/ 253692 h 468450"/>
                <a:gd name="connsiteX6" fmla="*/ 1427698 w 1722213"/>
                <a:gd name="connsiteY6" fmla="*/ 439711 h 468450"/>
                <a:gd name="connsiteX7" fmla="*/ 1722213 w 1722213"/>
                <a:gd name="connsiteY7" fmla="*/ 436906 h 468450"/>
                <a:gd name="connsiteX0" fmla="*/ 0 w 1722213"/>
                <a:gd name="connsiteY0" fmla="*/ 450011 h 484359"/>
                <a:gd name="connsiteX1" fmla="*/ 305735 w 1722213"/>
                <a:gd name="connsiteY1" fmla="*/ 450011 h 484359"/>
                <a:gd name="connsiteX2" fmla="*/ 465473 w 1722213"/>
                <a:gd name="connsiteY2" fmla="*/ 246549 h 484359"/>
                <a:gd name="connsiteX3" fmla="*/ 700613 w 1722213"/>
                <a:gd name="connsiteY3" fmla="*/ 44312 h 484359"/>
                <a:gd name="connsiteX4" fmla="*/ 1115999 w 1722213"/>
                <a:gd name="connsiteY4" fmla="*/ 18455 h 484359"/>
                <a:gd name="connsiteX5" fmla="*/ 1316869 w 1722213"/>
                <a:gd name="connsiteY5" fmla="*/ 269601 h 484359"/>
                <a:gd name="connsiteX6" fmla="*/ 1427698 w 1722213"/>
                <a:gd name="connsiteY6" fmla="*/ 455620 h 484359"/>
                <a:gd name="connsiteX7" fmla="*/ 1722213 w 1722213"/>
                <a:gd name="connsiteY7" fmla="*/ 452815 h 484359"/>
                <a:gd name="connsiteX0" fmla="*/ 0 w 1722213"/>
                <a:gd name="connsiteY0" fmla="*/ 450011 h 467321"/>
                <a:gd name="connsiteX1" fmla="*/ 305735 w 1722213"/>
                <a:gd name="connsiteY1" fmla="*/ 450011 h 467321"/>
                <a:gd name="connsiteX2" fmla="*/ 465473 w 1722213"/>
                <a:gd name="connsiteY2" fmla="*/ 246549 h 467321"/>
                <a:gd name="connsiteX3" fmla="*/ 700613 w 1722213"/>
                <a:gd name="connsiteY3" fmla="*/ 44312 h 467321"/>
                <a:gd name="connsiteX4" fmla="*/ 1115999 w 1722213"/>
                <a:gd name="connsiteY4" fmla="*/ 18455 h 467321"/>
                <a:gd name="connsiteX5" fmla="*/ 1316869 w 1722213"/>
                <a:gd name="connsiteY5" fmla="*/ 269601 h 467321"/>
                <a:gd name="connsiteX6" fmla="*/ 1427698 w 1722213"/>
                <a:gd name="connsiteY6" fmla="*/ 455620 h 467321"/>
                <a:gd name="connsiteX7" fmla="*/ 1722213 w 1722213"/>
                <a:gd name="connsiteY7" fmla="*/ 452815 h 467321"/>
                <a:gd name="connsiteX0" fmla="*/ 0 w 1722213"/>
                <a:gd name="connsiteY0" fmla="*/ 450011 h 455620"/>
                <a:gd name="connsiteX1" fmla="*/ 305735 w 1722213"/>
                <a:gd name="connsiteY1" fmla="*/ 450011 h 455620"/>
                <a:gd name="connsiteX2" fmla="*/ 465473 w 1722213"/>
                <a:gd name="connsiteY2" fmla="*/ 246549 h 455620"/>
                <a:gd name="connsiteX3" fmla="*/ 700613 w 1722213"/>
                <a:gd name="connsiteY3" fmla="*/ 44312 h 455620"/>
                <a:gd name="connsiteX4" fmla="*/ 1115999 w 1722213"/>
                <a:gd name="connsiteY4" fmla="*/ 18455 h 455620"/>
                <a:gd name="connsiteX5" fmla="*/ 1316869 w 1722213"/>
                <a:gd name="connsiteY5" fmla="*/ 269601 h 455620"/>
                <a:gd name="connsiteX6" fmla="*/ 1427698 w 1722213"/>
                <a:gd name="connsiteY6" fmla="*/ 455620 h 455620"/>
                <a:gd name="connsiteX7" fmla="*/ 1722213 w 1722213"/>
                <a:gd name="connsiteY7" fmla="*/ 452815 h 455620"/>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316869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6643 h 432253"/>
                <a:gd name="connsiteX1" fmla="*/ 305735 w 1722213"/>
                <a:gd name="connsiteY1" fmla="*/ 426643 h 432253"/>
                <a:gd name="connsiteX2" fmla="*/ 532271 w 1722213"/>
                <a:gd name="connsiteY2" fmla="*/ 234529 h 432253"/>
                <a:gd name="connsiteX3" fmla="*/ 700613 w 1722213"/>
                <a:gd name="connsiteY3" fmla="*/ 20944 h 432253"/>
                <a:gd name="connsiteX4" fmla="*/ 1085263 w 1722213"/>
                <a:gd name="connsiteY4" fmla="*/ 33507 h 432253"/>
                <a:gd name="connsiteX5" fmla="*/ 1286133 w 1722213"/>
                <a:gd name="connsiteY5" fmla="*/ 246233 h 432253"/>
                <a:gd name="connsiteX6" fmla="*/ 1427698 w 1722213"/>
                <a:gd name="connsiteY6" fmla="*/ 432252 h 432253"/>
                <a:gd name="connsiteX7" fmla="*/ 1722213 w 1722213"/>
                <a:gd name="connsiteY7" fmla="*/ 429447 h 432253"/>
                <a:gd name="connsiteX0" fmla="*/ 0 w 1722213"/>
                <a:gd name="connsiteY0" fmla="*/ 426643 h 432253"/>
                <a:gd name="connsiteX1" fmla="*/ 305735 w 1722213"/>
                <a:gd name="connsiteY1" fmla="*/ 426643 h 432253"/>
                <a:gd name="connsiteX2" fmla="*/ 532271 w 1722213"/>
                <a:gd name="connsiteY2" fmla="*/ 234529 h 432253"/>
                <a:gd name="connsiteX3" fmla="*/ 700613 w 1722213"/>
                <a:gd name="connsiteY3" fmla="*/ 20944 h 432253"/>
                <a:gd name="connsiteX4" fmla="*/ 1085263 w 1722213"/>
                <a:gd name="connsiteY4" fmla="*/ 33507 h 432253"/>
                <a:gd name="connsiteX5" fmla="*/ 1286133 w 1722213"/>
                <a:gd name="connsiteY5" fmla="*/ 246233 h 432253"/>
                <a:gd name="connsiteX6" fmla="*/ 1427698 w 1722213"/>
                <a:gd name="connsiteY6" fmla="*/ 432252 h 432253"/>
                <a:gd name="connsiteX7" fmla="*/ 1722213 w 1722213"/>
                <a:gd name="connsiteY7" fmla="*/ 429447 h 432253"/>
                <a:gd name="connsiteX0" fmla="*/ 0 w 1722213"/>
                <a:gd name="connsiteY0" fmla="*/ 427760 h 433370"/>
                <a:gd name="connsiteX1" fmla="*/ 305735 w 1722213"/>
                <a:gd name="connsiteY1" fmla="*/ 427760 h 433370"/>
                <a:gd name="connsiteX2" fmla="*/ 590356 w 1722213"/>
                <a:gd name="connsiteY2" fmla="*/ 251533 h 433370"/>
                <a:gd name="connsiteX3" fmla="*/ 700613 w 1722213"/>
                <a:gd name="connsiteY3" fmla="*/ 22061 h 433370"/>
                <a:gd name="connsiteX4" fmla="*/ 1085263 w 1722213"/>
                <a:gd name="connsiteY4" fmla="*/ 34624 h 433370"/>
                <a:gd name="connsiteX5" fmla="*/ 1286133 w 1722213"/>
                <a:gd name="connsiteY5" fmla="*/ 247350 h 433370"/>
                <a:gd name="connsiteX6" fmla="*/ 1427698 w 1722213"/>
                <a:gd name="connsiteY6" fmla="*/ 433369 h 433370"/>
                <a:gd name="connsiteX7" fmla="*/ 1722213 w 1722213"/>
                <a:gd name="connsiteY7" fmla="*/ 430564 h 433370"/>
                <a:gd name="connsiteX0" fmla="*/ 0 w 1722213"/>
                <a:gd name="connsiteY0" fmla="*/ 427760 h 433370"/>
                <a:gd name="connsiteX1" fmla="*/ 305735 w 1722213"/>
                <a:gd name="connsiteY1" fmla="*/ 427760 h 433370"/>
                <a:gd name="connsiteX2" fmla="*/ 590356 w 1722213"/>
                <a:gd name="connsiteY2" fmla="*/ 251533 h 433370"/>
                <a:gd name="connsiteX3" fmla="*/ 700613 w 1722213"/>
                <a:gd name="connsiteY3" fmla="*/ 22061 h 433370"/>
                <a:gd name="connsiteX4" fmla="*/ 1085263 w 1722213"/>
                <a:gd name="connsiteY4" fmla="*/ 34624 h 433370"/>
                <a:gd name="connsiteX5" fmla="*/ 1286133 w 1722213"/>
                <a:gd name="connsiteY5" fmla="*/ 247350 h 433370"/>
                <a:gd name="connsiteX6" fmla="*/ 1427698 w 1722213"/>
                <a:gd name="connsiteY6" fmla="*/ 433369 h 433370"/>
                <a:gd name="connsiteX7" fmla="*/ 1722213 w 1722213"/>
                <a:gd name="connsiteY7" fmla="*/ 430564 h 433370"/>
                <a:gd name="connsiteX0" fmla="*/ 0 w 1722213"/>
                <a:gd name="connsiteY0" fmla="*/ 426846 h 446441"/>
                <a:gd name="connsiteX1" fmla="*/ 305735 w 1722213"/>
                <a:gd name="connsiteY1" fmla="*/ 426846 h 446441"/>
                <a:gd name="connsiteX2" fmla="*/ 590356 w 1722213"/>
                <a:gd name="connsiteY2" fmla="*/ 250619 h 446441"/>
                <a:gd name="connsiteX3" fmla="*/ 700613 w 1722213"/>
                <a:gd name="connsiteY3" fmla="*/ 21147 h 446441"/>
                <a:gd name="connsiteX4" fmla="*/ 1085263 w 1722213"/>
                <a:gd name="connsiteY4" fmla="*/ 33710 h 446441"/>
                <a:gd name="connsiteX5" fmla="*/ 1190293 w 1722213"/>
                <a:gd name="connsiteY5" fmla="*/ 228280 h 446441"/>
                <a:gd name="connsiteX6" fmla="*/ 1427698 w 1722213"/>
                <a:gd name="connsiteY6" fmla="*/ 432455 h 446441"/>
                <a:gd name="connsiteX7" fmla="*/ 1722213 w 1722213"/>
                <a:gd name="connsiteY7" fmla="*/ 429650 h 446441"/>
                <a:gd name="connsiteX0" fmla="*/ 0 w 1722213"/>
                <a:gd name="connsiteY0" fmla="*/ 426846 h 446441"/>
                <a:gd name="connsiteX1" fmla="*/ 305735 w 1722213"/>
                <a:gd name="connsiteY1" fmla="*/ 426846 h 446441"/>
                <a:gd name="connsiteX2" fmla="*/ 590356 w 1722213"/>
                <a:gd name="connsiteY2" fmla="*/ 250619 h 446441"/>
                <a:gd name="connsiteX3" fmla="*/ 700613 w 1722213"/>
                <a:gd name="connsiteY3" fmla="*/ 21147 h 446441"/>
                <a:gd name="connsiteX4" fmla="*/ 1085263 w 1722213"/>
                <a:gd name="connsiteY4" fmla="*/ 33710 h 446441"/>
                <a:gd name="connsiteX5" fmla="*/ 1190293 w 1722213"/>
                <a:gd name="connsiteY5" fmla="*/ 228280 h 446441"/>
                <a:gd name="connsiteX6" fmla="*/ 1427698 w 1722213"/>
                <a:gd name="connsiteY6" fmla="*/ 432455 h 446441"/>
                <a:gd name="connsiteX7" fmla="*/ 1722213 w 1722213"/>
                <a:gd name="connsiteY7" fmla="*/ 429650 h 446441"/>
                <a:gd name="connsiteX0" fmla="*/ 0 w 1722213"/>
                <a:gd name="connsiteY0" fmla="*/ 430447 h 445025"/>
                <a:gd name="connsiteX1" fmla="*/ 305735 w 1722213"/>
                <a:gd name="connsiteY1" fmla="*/ 430447 h 445025"/>
                <a:gd name="connsiteX2" fmla="*/ 590356 w 1722213"/>
                <a:gd name="connsiteY2" fmla="*/ 254220 h 445025"/>
                <a:gd name="connsiteX3" fmla="*/ 700613 w 1722213"/>
                <a:gd name="connsiteY3" fmla="*/ 24748 h 445025"/>
                <a:gd name="connsiteX4" fmla="*/ 1085263 w 1722213"/>
                <a:gd name="connsiteY4" fmla="*/ 37311 h 445025"/>
                <a:gd name="connsiteX5" fmla="*/ 1196101 w 1722213"/>
                <a:gd name="connsiteY5" fmla="*/ 299968 h 445025"/>
                <a:gd name="connsiteX6" fmla="*/ 1427698 w 1722213"/>
                <a:gd name="connsiteY6" fmla="*/ 436056 h 445025"/>
                <a:gd name="connsiteX7" fmla="*/ 1722213 w 1722213"/>
                <a:gd name="connsiteY7" fmla="*/ 433251 h 445025"/>
                <a:gd name="connsiteX0" fmla="*/ 0 w 1722213"/>
                <a:gd name="connsiteY0" fmla="*/ 430447 h 445025"/>
                <a:gd name="connsiteX1" fmla="*/ 305735 w 1722213"/>
                <a:gd name="connsiteY1" fmla="*/ 430447 h 445025"/>
                <a:gd name="connsiteX2" fmla="*/ 590356 w 1722213"/>
                <a:gd name="connsiteY2" fmla="*/ 254220 h 445025"/>
                <a:gd name="connsiteX3" fmla="*/ 700613 w 1722213"/>
                <a:gd name="connsiteY3" fmla="*/ 24748 h 445025"/>
                <a:gd name="connsiteX4" fmla="*/ 1085263 w 1722213"/>
                <a:gd name="connsiteY4" fmla="*/ 37311 h 445025"/>
                <a:gd name="connsiteX5" fmla="*/ 1196101 w 1722213"/>
                <a:gd name="connsiteY5" fmla="*/ 299968 h 445025"/>
                <a:gd name="connsiteX6" fmla="*/ 1427698 w 1722213"/>
                <a:gd name="connsiteY6" fmla="*/ 436056 h 445025"/>
                <a:gd name="connsiteX7" fmla="*/ 1722213 w 1722213"/>
                <a:gd name="connsiteY7" fmla="*/ 433251 h 445025"/>
                <a:gd name="connsiteX0" fmla="*/ 0 w 1722213"/>
                <a:gd name="connsiteY0" fmla="*/ 430447 h 445025"/>
                <a:gd name="connsiteX1" fmla="*/ 305735 w 1722213"/>
                <a:gd name="connsiteY1" fmla="*/ 430447 h 445025"/>
                <a:gd name="connsiteX2" fmla="*/ 590356 w 1722213"/>
                <a:gd name="connsiteY2" fmla="*/ 254220 h 445025"/>
                <a:gd name="connsiteX3" fmla="*/ 700613 w 1722213"/>
                <a:gd name="connsiteY3" fmla="*/ 24748 h 445025"/>
                <a:gd name="connsiteX4" fmla="*/ 1085263 w 1722213"/>
                <a:gd name="connsiteY4" fmla="*/ 37311 h 445025"/>
                <a:gd name="connsiteX5" fmla="*/ 1196101 w 1722213"/>
                <a:gd name="connsiteY5" fmla="*/ 299968 h 445025"/>
                <a:gd name="connsiteX6" fmla="*/ 1427698 w 1722213"/>
                <a:gd name="connsiteY6" fmla="*/ 436056 h 445025"/>
                <a:gd name="connsiteX7" fmla="*/ 1722213 w 1722213"/>
                <a:gd name="connsiteY7" fmla="*/ 433251 h 445025"/>
                <a:gd name="connsiteX0" fmla="*/ 0 w 1722213"/>
                <a:gd name="connsiteY0" fmla="*/ 428350 h 445768"/>
                <a:gd name="connsiteX1" fmla="*/ 305735 w 1722213"/>
                <a:gd name="connsiteY1" fmla="*/ 428350 h 445768"/>
                <a:gd name="connsiteX2" fmla="*/ 590356 w 1722213"/>
                <a:gd name="connsiteY2" fmla="*/ 252123 h 445768"/>
                <a:gd name="connsiteX3" fmla="*/ 700613 w 1722213"/>
                <a:gd name="connsiteY3" fmla="*/ 22651 h 445768"/>
                <a:gd name="connsiteX4" fmla="*/ 1085263 w 1722213"/>
                <a:gd name="connsiteY4" fmla="*/ 35214 h 445768"/>
                <a:gd name="connsiteX5" fmla="*/ 1190292 w 1722213"/>
                <a:gd name="connsiteY5" fmla="*/ 259288 h 445768"/>
                <a:gd name="connsiteX6" fmla="*/ 1427698 w 1722213"/>
                <a:gd name="connsiteY6" fmla="*/ 433959 h 445768"/>
                <a:gd name="connsiteX7" fmla="*/ 1722213 w 1722213"/>
                <a:gd name="connsiteY7" fmla="*/ 431154 h 445768"/>
                <a:gd name="connsiteX0" fmla="*/ 0 w 1722213"/>
                <a:gd name="connsiteY0" fmla="*/ 428350 h 445768"/>
                <a:gd name="connsiteX1" fmla="*/ 305735 w 1722213"/>
                <a:gd name="connsiteY1" fmla="*/ 428350 h 445768"/>
                <a:gd name="connsiteX2" fmla="*/ 590356 w 1722213"/>
                <a:gd name="connsiteY2" fmla="*/ 252123 h 445768"/>
                <a:gd name="connsiteX3" fmla="*/ 700613 w 1722213"/>
                <a:gd name="connsiteY3" fmla="*/ 22651 h 445768"/>
                <a:gd name="connsiteX4" fmla="*/ 1085263 w 1722213"/>
                <a:gd name="connsiteY4" fmla="*/ 35214 h 445768"/>
                <a:gd name="connsiteX5" fmla="*/ 1190292 w 1722213"/>
                <a:gd name="connsiteY5" fmla="*/ 259288 h 445768"/>
                <a:gd name="connsiteX6" fmla="*/ 1427698 w 1722213"/>
                <a:gd name="connsiteY6" fmla="*/ 433959 h 445768"/>
                <a:gd name="connsiteX7" fmla="*/ 1722213 w 1722213"/>
                <a:gd name="connsiteY7" fmla="*/ 431154 h 445768"/>
                <a:gd name="connsiteX0" fmla="*/ 0 w 1722213"/>
                <a:gd name="connsiteY0" fmla="*/ 428350 h 434195"/>
                <a:gd name="connsiteX1" fmla="*/ 305735 w 1722213"/>
                <a:gd name="connsiteY1" fmla="*/ 428350 h 434195"/>
                <a:gd name="connsiteX2" fmla="*/ 590356 w 1722213"/>
                <a:gd name="connsiteY2" fmla="*/ 252123 h 434195"/>
                <a:gd name="connsiteX3" fmla="*/ 700613 w 1722213"/>
                <a:gd name="connsiteY3" fmla="*/ 22651 h 434195"/>
                <a:gd name="connsiteX4" fmla="*/ 1085263 w 1722213"/>
                <a:gd name="connsiteY4" fmla="*/ 35214 h 434195"/>
                <a:gd name="connsiteX5" fmla="*/ 1190292 w 1722213"/>
                <a:gd name="connsiteY5" fmla="*/ 259288 h 434195"/>
                <a:gd name="connsiteX6" fmla="*/ 1427698 w 1722213"/>
                <a:gd name="connsiteY6" fmla="*/ 433959 h 434195"/>
                <a:gd name="connsiteX7" fmla="*/ 1722213 w 1722213"/>
                <a:gd name="connsiteY7" fmla="*/ 431154 h 43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2213" h="434195">
                  <a:moveTo>
                    <a:pt x="0" y="428350"/>
                  </a:moveTo>
                  <a:lnTo>
                    <a:pt x="305735" y="428350"/>
                  </a:lnTo>
                  <a:cubicBezTo>
                    <a:pt x="441306" y="428350"/>
                    <a:pt x="593778" y="396199"/>
                    <a:pt x="590356" y="252123"/>
                  </a:cubicBezTo>
                  <a:cubicBezTo>
                    <a:pt x="586934" y="108047"/>
                    <a:pt x="618129" y="58802"/>
                    <a:pt x="700613" y="22651"/>
                  </a:cubicBezTo>
                  <a:cubicBezTo>
                    <a:pt x="783097" y="-13500"/>
                    <a:pt x="1003650" y="-4225"/>
                    <a:pt x="1085263" y="35214"/>
                  </a:cubicBezTo>
                  <a:cubicBezTo>
                    <a:pt x="1166876" y="74653"/>
                    <a:pt x="1192324" y="159703"/>
                    <a:pt x="1190292" y="259288"/>
                  </a:cubicBezTo>
                  <a:cubicBezTo>
                    <a:pt x="1188260" y="358873"/>
                    <a:pt x="1321620" y="432550"/>
                    <a:pt x="1427698" y="433959"/>
                  </a:cubicBezTo>
                  <a:cubicBezTo>
                    <a:pt x="1533776" y="435368"/>
                    <a:pt x="1579863" y="429984"/>
                    <a:pt x="1722213" y="431154"/>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60" name="Group 64">
            <a:extLst>
              <a:ext uri="{FF2B5EF4-FFF2-40B4-BE49-F238E27FC236}">
                <a16:creationId xmlns:a16="http://schemas.microsoft.com/office/drawing/2014/main" id="{85224A26-D1E3-82FB-65B2-33477218E013}"/>
              </a:ext>
            </a:extLst>
          </p:cNvPr>
          <p:cNvGrpSpPr/>
          <p:nvPr/>
        </p:nvGrpSpPr>
        <p:grpSpPr>
          <a:xfrm>
            <a:off x="3760932" y="1184722"/>
            <a:ext cx="2083981" cy="942252"/>
            <a:chOff x="6269705" y="1909259"/>
            <a:chExt cx="2510367" cy="1201146"/>
          </a:xfrm>
        </p:grpSpPr>
        <p:sp>
          <p:nvSpPr>
            <p:cNvPr id="61" name="TextBox 65">
              <a:extLst>
                <a:ext uri="{FF2B5EF4-FFF2-40B4-BE49-F238E27FC236}">
                  <a16:creationId xmlns:a16="http://schemas.microsoft.com/office/drawing/2014/main" id="{62E7CB2A-691A-19A1-F59C-F165EFC00A54}"/>
                </a:ext>
              </a:extLst>
            </p:cNvPr>
            <p:cNvSpPr txBox="1"/>
            <p:nvPr/>
          </p:nvSpPr>
          <p:spPr>
            <a:xfrm>
              <a:off x="7387708" y="1909259"/>
              <a:ext cx="914400" cy="914400"/>
            </a:xfrm>
            <a:prstGeom prst="rect">
              <a:avLst/>
            </a:prstGeom>
            <a:noFill/>
          </p:spPr>
          <p:txBody>
            <a:bodyPr wrap="none" lIns="72000" tIns="72000" rIns="72000" bIns="72000" rtlCol="0">
              <a:noAutofit/>
            </a:bodyPr>
            <a:lstStyle/>
            <a:p>
              <a:pPr marL="0" marR="0" lvl="0" indent="0" algn="l" defTabSz="457200" rtl="0" eaLnBrk="1" fontAlgn="base" latinLnBrk="0" hangingPunct="1">
                <a:lnSpc>
                  <a:spcPct val="100000"/>
                </a:lnSpc>
                <a:spcBef>
                  <a:spcPct val="0"/>
                </a:spcBef>
                <a:spcAft>
                  <a:spcPts val="300"/>
                </a:spcAft>
                <a:buClrTx/>
                <a:buSzPct val="100000"/>
                <a:buFontTx/>
                <a:buNone/>
                <a:tabLst/>
                <a:defRPr/>
              </a:pPr>
              <a:r>
                <a:rPr kumimoji="0" lang="en-US" sz="2800" b="0" i="0" u="none" strike="noStrike" kern="1200" cap="none" spc="0" normalizeH="0" baseline="0" noProof="0">
                  <a:ln>
                    <a:noFill/>
                  </a:ln>
                  <a:solidFill>
                    <a:srgbClr val="FF0000"/>
                  </a:solidFill>
                  <a:effectLst/>
                  <a:uLnTx/>
                  <a:uFillTx/>
                  <a:latin typeface="Arial" charset="0"/>
                  <a:ea typeface="+mn-ea"/>
                  <a:cs typeface="+mn-cs"/>
                </a:rPr>
                <a:t>X</a:t>
              </a:r>
              <a:endParaRPr kumimoji="0" lang="en-CA" sz="2800" b="0" i="0" u="none" strike="noStrike" kern="1200" cap="none" spc="0" normalizeH="0" baseline="0" noProof="0">
                <a:ln>
                  <a:noFill/>
                </a:ln>
                <a:solidFill>
                  <a:srgbClr val="FF0000"/>
                </a:solidFill>
                <a:effectLst/>
                <a:uLnTx/>
                <a:uFillTx/>
                <a:latin typeface="Arial" charset="0"/>
                <a:ea typeface="+mn-ea"/>
                <a:cs typeface="+mn-cs"/>
              </a:endParaRPr>
            </a:p>
          </p:txBody>
        </p:sp>
        <p:grpSp>
          <p:nvGrpSpPr>
            <p:cNvPr id="62" name="Group 66">
              <a:extLst>
                <a:ext uri="{FF2B5EF4-FFF2-40B4-BE49-F238E27FC236}">
                  <a16:creationId xmlns:a16="http://schemas.microsoft.com/office/drawing/2014/main" id="{CCFCC6AA-971A-2019-5FEF-FFA7E62D52F6}"/>
                </a:ext>
              </a:extLst>
            </p:cNvPr>
            <p:cNvGrpSpPr/>
            <p:nvPr/>
          </p:nvGrpSpPr>
          <p:grpSpPr>
            <a:xfrm>
              <a:off x="6269705" y="1992101"/>
              <a:ext cx="2510367" cy="1118304"/>
              <a:chOff x="6269705" y="1992101"/>
              <a:chExt cx="2510367" cy="1118304"/>
            </a:xfrm>
          </p:grpSpPr>
          <p:pic>
            <p:nvPicPr>
              <p:cNvPr id="63" name="Graphic 67">
                <a:extLst>
                  <a:ext uri="{FF2B5EF4-FFF2-40B4-BE49-F238E27FC236}">
                    <a16:creationId xmlns:a16="http://schemas.microsoft.com/office/drawing/2014/main" id="{EC4D3E01-1E90-0609-8294-A3D27E2442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416105" y="2105333"/>
                <a:ext cx="294115" cy="294115"/>
              </a:xfrm>
              <a:prstGeom prst="rect">
                <a:avLst/>
              </a:prstGeom>
            </p:spPr>
          </p:pic>
          <p:pic>
            <p:nvPicPr>
              <p:cNvPr id="497" name="Graphic 68">
                <a:extLst>
                  <a:ext uri="{FF2B5EF4-FFF2-40B4-BE49-F238E27FC236}">
                    <a16:creationId xmlns:a16="http://schemas.microsoft.com/office/drawing/2014/main" id="{8A937C95-7432-CEA8-2AFF-A947659A86A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1134" y="2105333"/>
                <a:ext cx="294115" cy="294115"/>
              </a:xfrm>
              <a:prstGeom prst="rect">
                <a:avLst/>
              </a:prstGeom>
            </p:spPr>
          </p:pic>
          <p:pic>
            <p:nvPicPr>
              <p:cNvPr id="498" name="Graphic 69">
                <a:extLst>
                  <a:ext uri="{FF2B5EF4-FFF2-40B4-BE49-F238E27FC236}">
                    <a16:creationId xmlns:a16="http://schemas.microsoft.com/office/drawing/2014/main" id="{C1AD57C7-4DEE-556C-5E0C-49CAC5F625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416105" y="2816290"/>
                <a:ext cx="294115" cy="294115"/>
              </a:xfrm>
              <a:prstGeom prst="rect">
                <a:avLst/>
              </a:prstGeom>
            </p:spPr>
          </p:pic>
          <p:pic>
            <p:nvPicPr>
              <p:cNvPr id="499" name="Graphic 70">
                <a:extLst>
                  <a:ext uri="{FF2B5EF4-FFF2-40B4-BE49-F238E27FC236}">
                    <a16:creationId xmlns:a16="http://schemas.microsoft.com/office/drawing/2014/main" id="{B55DF2B6-F6D8-3D5E-A81F-15E656D497B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1134" y="2816290"/>
                <a:ext cx="294115" cy="294115"/>
              </a:xfrm>
              <a:prstGeom prst="rect">
                <a:avLst/>
              </a:prstGeom>
            </p:spPr>
          </p:pic>
          <p:cxnSp>
            <p:nvCxnSpPr>
              <p:cNvPr id="500" name="Straight Connector 71">
                <a:extLst>
                  <a:ext uri="{FF2B5EF4-FFF2-40B4-BE49-F238E27FC236}">
                    <a16:creationId xmlns:a16="http://schemas.microsoft.com/office/drawing/2014/main" id="{2637E9C1-18EA-92C6-CA08-CBC105E1DACB}"/>
                  </a:ext>
                </a:extLst>
              </p:cNvPr>
              <p:cNvCxnSpPr>
                <a:cxnSpLocks/>
              </p:cNvCxnSpPr>
              <p:nvPr/>
            </p:nvCxnSpPr>
            <p:spPr>
              <a:xfrm flipH="1" flipV="1">
                <a:off x="7304313" y="2371491"/>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01" name="Straight Connector 72">
                <a:extLst>
                  <a:ext uri="{FF2B5EF4-FFF2-40B4-BE49-F238E27FC236}">
                    <a16:creationId xmlns:a16="http://schemas.microsoft.com/office/drawing/2014/main" id="{6150DF53-1D2C-F2CF-7F8C-4CCCE3D07B73}"/>
                  </a:ext>
                </a:extLst>
              </p:cNvPr>
              <p:cNvCxnSpPr>
                <a:cxnSpLocks/>
              </p:cNvCxnSpPr>
              <p:nvPr/>
            </p:nvCxnSpPr>
            <p:spPr>
              <a:xfrm flipV="1">
                <a:off x="7302600" y="2376523"/>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02" name="Straight Connector 73">
                <a:extLst>
                  <a:ext uri="{FF2B5EF4-FFF2-40B4-BE49-F238E27FC236}">
                    <a16:creationId xmlns:a16="http://schemas.microsoft.com/office/drawing/2014/main" id="{E738D180-7A7F-A243-46C2-4833EF9211C6}"/>
                  </a:ext>
                </a:extLst>
              </p:cNvPr>
              <p:cNvCxnSpPr>
                <a:cxnSpLocks/>
                <a:stCxn id="498" idx="3"/>
                <a:endCxn id="499" idx="1"/>
              </p:cNvCxnSpPr>
              <p:nvPr/>
            </p:nvCxnSpPr>
            <p:spPr>
              <a:xfrm>
                <a:off x="6710220" y="2963348"/>
                <a:ext cx="172091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03" name="Straight Connector 74">
                <a:extLst>
                  <a:ext uri="{FF2B5EF4-FFF2-40B4-BE49-F238E27FC236}">
                    <a16:creationId xmlns:a16="http://schemas.microsoft.com/office/drawing/2014/main" id="{11599EE4-2825-286A-DCCF-37D3E71652D0}"/>
                  </a:ext>
                </a:extLst>
              </p:cNvPr>
              <p:cNvCxnSpPr>
                <a:cxnSpLocks/>
              </p:cNvCxnSpPr>
              <p:nvPr/>
            </p:nvCxnSpPr>
            <p:spPr>
              <a:xfrm flipV="1">
                <a:off x="7167435" y="2392255"/>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04" name="Straight Connector 75">
                <a:extLst>
                  <a:ext uri="{FF2B5EF4-FFF2-40B4-BE49-F238E27FC236}">
                    <a16:creationId xmlns:a16="http://schemas.microsoft.com/office/drawing/2014/main" id="{2223DA6D-E6A9-0083-65C5-019D0FA59708}"/>
                  </a:ext>
                </a:extLst>
              </p:cNvPr>
              <p:cNvCxnSpPr>
                <a:cxnSpLocks/>
              </p:cNvCxnSpPr>
              <p:nvPr/>
            </p:nvCxnSpPr>
            <p:spPr>
              <a:xfrm flipV="1">
                <a:off x="7980976" y="2392255"/>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505" name="Straight Connector 76">
                <a:extLst>
                  <a:ext uri="{FF2B5EF4-FFF2-40B4-BE49-F238E27FC236}">
                    <a16:creationId xmlns:a16="http://schemas.microsoft.com/office/drawing/2014/main" id="{9EED1BAB-17CB-A77D-CB78-E838BB1E819B}"/>
                  </a:ext>
                </a:extLst>
              </p:cNvPr>
              <p:cNvCxnSpPr>
                <a:cxnSpLocks/>
                <a:stCxn id="63" idx="3"/>
                <a:endCxn id="497" idx="1"/>
              </p:cNvCxnSpPr>
              <p:nvPr/>
            </p:nvCxnSpPr>
            <p:spPr>
              <a:xfrm>
                <a:off x="6710220" y="2252391"/>
                <a:ext cx="172091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pic>
            <p:nvPicPr>
              <p:cNvPr id="506" name="Graphic 77">
                <a:extLst>
                  <a:ext uri="{FF2B5EF4-FFF2-40B4-BE49-F238E27FC236}">
                    <a16:creationId xmlns:a16="http://schemas.microsoft.com/office/drawing/2014/main" id="{E786EE17-CC23-8C34-EEB1-37C17E6DCA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435571" y="2458488"/>
                <a:ext cx="291714" cy="291714"/>
              </a:xfrm>
              <a:prstGeom prst="rect">
                <a:avLst/>
              </a:prstGeom>
            </p:spPr>
          </p:pic>
          <p:pic>
            <p:nvPicPr>
              <p:cNvPr id="507" name="Graphic 78">
                <a:extLst>
                  <a:ext uri="{FF2B5EF4-FFF2-40B4-BE49-F238E27FC236}">
                    <a16:creationId xmlns:a16="http://schemas.microsoft.com/office/drawing/2014/main" id="{79212F4C-5A79-EA6B-D41C-782B67690B2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21929" y="2106533"/>
                <a:ext cx="291714" cy="291714"/>
              </a:xfrm>
              <a:prstGeom prst="rect">
                <a:avLst/>
              </a:prstGeom>
            </p:spPr>
          </p:pic>
          <p:pic>
            <p:nvPicPr>
              <p:cNvPr id="508" name="Graphic 79">
                <a:extLst>
                  <a:ext uri="{FF2B5EF4-FFF2-40B4-BE49-F238E27FC236}">
                    <a16:creationId xmlns:a16="http://schemas.microsoft.com/office/drawing/2014/main" id="{5A98CBD4-77D3-1524-9B62-07F05A2177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836601" y="2106533"/>
                <a:ext cx="291714" cy="291714"/>
              </a:xfrm>
              <a:prstGeom prst="rect">
                <a:avLst/>
              </a:prstGeom>
            </p:spPr>
          </p:pic>
          <p:pic>
            <p:nvPicPr>
              <p:cNvPr id="509" name="Graphic 80">
                <a:extLst>
                  <a:ext uri="{FF2B5EF4-FFF2-40B4-BE49-F238E27FC236}">
                    <a16:creationId xmlns:a16="http://schemas.microsoft.com/office/drawing/2014/main" id="{C765E9BD-ABF2-67BC-7F09-85C5FB6335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21929" y="2817490"/>
                <a:ext cx="291714" cy="291714"/>
              </a:xfrm>
              <a:prstGeom prst="rect">
                <a:avLst/>
              </a:prstGeom>
            </p:spPr>
          </p:pic>
          <p:pic>
            <p:nvPicPr>
              <p:cNvPr id="510" name="Graphic 81">
                <a:extLst>
                  <a:ext uri="{FF2B5EF4-FFF2-40B4-BE49-F238E27FC236}">
                    <a16:creationId xmlns:a16="http://schemas.microsoft.com/office/drawing/2014/main" id="{E9539E28-4B02-3251-71DD-F5A9A6E085A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836601" y="2817490"/>
                <a:ext cx="291714" cy="291714"/>
              </a:xfrm>
              <a:prstGeom prst="rect">
                <a:avLst/>
              </a:prstGeom>
            </p:spPr>
          </p:pic>
          <p:cxnSp>
            <p:nvCxnSpPr>
              <p:cNvPr id="511" name="Straight Connector 82">
                <a:extLst>
                  <a:ext uri="{FF2B5EF4-FFF2-40B4-BE49-F238E27FC236}">
                    <a16:creationId xmlns:a16="http://schemas.microsoft.com/office/drawing/2014/main" id="{7F7A23D3-3CE5-DD8A-EB5A-16F6CA4F6AB3}"/>
                  </a:ext>
                </a:extLst>
              </p:cNvPr>
              <p:cNvCxnSpPr>
                <a:cxnSpLocks/>
                <a:stCxn id="498" idx="0"/>
                <a:endCxn id="63" idx="2"/>
              </p:cNvCxnSpPr>
              <p:nvPr/>
            </p:nvCxnSpPr>
            <p:spPr>
              <a:xfrm flipV="1">
                <a:off x="6563163" y="2399448"/>
                <a:ext cx="0" cy="41684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20" name="Straight Connector 83">
                <a:extLst>
                  <a:ext uri="{FF2B5EF4-FFF2-40B4-BE49-F238E27FC236}">
                    <a16:creationId xmlns:a16="http://schemas.microsoft.com/office/drawing/2014/main" id="{86A3C7CB-95ED-E618-BCA9-77A1D6BDE024}"/>
                  </a:ext>
                </a:extLst>
              </p:cNvPr>
              <p:cNvCxnSpPr>
                <a:cxnSpLocks/>
                <a:stCxn id="499" idx="0"/>
                <a:endCxn id="497" idx="2"/>
              </p:cNvCxnSpPr>
              <p:nvPr/>
            </p:nvCxnSpPr>
            <p:spPr>
              <a:xfrm flipV="1">
                <a:off x="8578192" y="2399448"/>
                <a:ext cx="0" cy="41684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21" name="Straight Connector 84">
                <a:extLst>
                  <a:ext uri="{FF2B5EF4-FFF2-40B4-BE49-F238E27FC236}">
                    <a16:creationId xmlns:a16="http://schemas.microsoft.com/office/drawing/2014/main" id="{C28AFDF1-C0F7-8D9D-11A4-F35066EA23A5}"/>
                  </a:ext>
                </a:extLst>
              </p:cNvPr>
              <p:cNvCxnSpPr/>
              <p:nvPr/>
            </p:nvCxnSpPr>
            <p:spPr>
              <a:xfrm>
                <a:off x="6431392" y="1992101"/>
                <a:ext cx="2301566"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322" name="Freeform: Shape 85">
                <a:extLst>
                  <a:ext uri="{FF2B5EF4-FFF2-40B4-BE49-F238E27FC236}">
                    <a16:creationId xmlns:a16="http://schemas.microsoft.com/office/drawing/2014/main" id="{63096435-1F61-DADA-4549-B30DD51FB89F}"/>
                  </a:ext>
                </a:extLst>
              </p:cNvPr>
              <p:cNvSpPr/>
              <p:nvPr/>
            </p:nvSpPr>
            <p:spPr>
              <a:xfrm>
                <a:off x="6269705" y="2183823"/>
                <a:ext cx="2510367" cy="809883"/>
              </a:xfrm>
              <a:custGeom>
                <a:avLst/>
                <a:gdLst>
                  <a:gd name="connsiteX0" fmla="*/ 0 w 1722213"/>
                  <a:gd name="connsiteY0" fmla="*/ 12955 h 247072"/>
                  <a:gd name="connsiteX1" fmla="*/ 305735 w 1722213"/>
                  <a:gd name="connsiteY1" fmla="*/ 12955 h 247072"/>
                  <a:gd name="connsiteX2" fmla="*/ 611470 w 1722213"/>
                  <a:gd name="connsiteY2" fmla="*/ 147590 h 247072"/>
                  <a:gd name="connsiteX3" fmla="*/ 723666 w 1722213"/>
                  <a:gd name="connsiteY3" fmla="*/ 237347 h 247072"/>
                  <a:gd name="connsiteX4" fmla="*/ 1023791 w 1722213"/>
                  <a:gd name="connsiteY4" fmla="*/ 234542 h 247072"/>
                  <a:gd name="connsiteX5" fmla="*/ 1124768 w 1722213"/>
                  <a:gd name="connsiteY5" fmla="*/ 147590 h 247072"/>
                  <a:gd name="connsiteX6" fmla="*/ 1427698 w 1722213"/>
                  <a:gd name="connsiteY6" fmla="*/ 18564 h 247072"/>
                  <a:gd name="connsiteX7" fmla="*/ 1722213 w 1722213"/>
                  <a:gd name="connsiteY7" fmla="*/ 15759 h 247072"/>
                  <a:gd name="connsiteX0" fmla="*/ 0 w 1722213"/>
                  <a:gd name="connsiteY0" fmla="*/ 10627 h 244744"/>
                  <a:gd name="connsiteX1" fmla="*/ 305735 w 1722213"/>
                  <a:gd name="connsiteY1" fmla="*/ 10627 h 244744"/>
                  <a:gd name="connsiteX2" fmla="*/ 611470 w 1722213"/>
                  <a:gd name="connsiteY2" fmla="*/ 145262 h 244744"/>
                  <a:gd name="connsiteX3" fmla="*/ 723666 w 1722213"/>
                  <a:gd name="connsiteY3" fmla="*/ 235019 h 244744"/>
                  <a:gd name="connsiteX4" fmla="*/ 1023791 w 1722213"/>
                  <a:gd name="connsiteY4" fmla="*/ 232214 h 244744"/>
                  <a:gd name="connsiteX5" fmla="*/ 1124768 w 1722213"/>
                  <a:gd name="connsiteY5" fmla="*/ 145262 h 244744"/>
                  <a:gd name="connsiteX6" fmla="*/ 1427698 w 1722213"/>
                  <a:gd name="connsiteY6" fmla="*/ 16236 h 244744"/>
                  <a:gd name="connsiteX7" fmla="*/ 1722213 w 1722213"/>
                  <a:gd name="connsiteY7" fmla="*/ 13431 h 244744"/>
                  <a:gd name="connsiteX0" fmla="*/ 0 w 1722213"/>
                  <a:gd name="connsiteY0" fmla="*/ 7759 h 241876"/>
                  <a:gd name="connsiteX1" fmla="*/ 305735 w 1722213"/>
                  <a:gd name="connsiteY1" fmla="*/ 7759 h 241876"/>
                  <a:gd name="connsiteX2" fmla="*/ 611470 w 1722213"/>
                  <a:gd name="connsiteY2" fmla="*/ 142394 h 241876"/>
                  <a:gd name="connsiteX3" fmla="*/ 723666 w 1722213"/>
                  <a:gd name="connsiteY3" fmla="*/ 232151 h 241876"/>
                  <a:gd name="connsiteX4" fmla="*/ 1023791 w 1722213"/>
                  <a:gd name="connsiteY4" fmla="*/ 229346 h 241876"/>
                  <a:gd name="connsiteX5" fmla="*/ 1124768 w 1722213"/>
                  <a:gd name="connsiteY5" fmla="*/ 142394 h 241876"/>
                  <a:gd name="connsiteX6" fmla="*/ 1427698 w 1722213"/>
                  <a:gd name="connsiteY6" fmla="*/ 13368 h 241876"/>
                  <a:gd name="connsiteX7" fmla="*/ 1722213 w 1722213"/>
                  <a:gd name="connsiteY7" fmla="*/ 10563 h 241876"/>
                  <a:gd name="connsiteX0" fmla="*/ 0 w 1722213"/>
                  <a:gd name="connsiteY0" fmla="*/ 7759 h 241876"/>
                  <a:gd name="connsiteX1" fmla="*/ 305735 w 1722213"/>
                  <a:gd name="connsiteY1" fmla="*/ 7759 h 241876"/>
                  <a:gd name="connsiteX2" fmla="*/ 611470 w 1722213"/>
                  <a:gd name="connsiteY2" fmla="*/ 142394 h 241876"/>
                  <a:gd name="connsiteX3" fmla="*/ 723666 w 1722213"/>
                  <a:gd name="connsiteY3" fmla="*/ 232151 h 241876"/>
                  <a:gd name="connsiteX4" fmla="*/ 1023791 w 1722213"/>
                  <a:gd name="connsiteY4" fmla="*/ 229346 h 241876"/>
                  <a:gd name="connsiteX5" fmla="*/ 1124768 w 1722213"/>
                  <a:gd name="connsiteY5" fmla="*/ 142394 h 241876"/>
                  <a:gd name="connsiteX6" fmla="*/ 1427698 w 1722213"/>
                  <a:gd name="connsiteY6" fmla="*/ 13368 h 241876"/>
                  <a:gd name="connsiteX7" fmla="*/ 1722213 w 1722213"/>
                  <a:gd name="connsiteY7" fmla="*/ 10563 h 241876"/>
                  <a:gd name="connsiteX0" fmla="*/ 0 w 1722213"/>
                  <a:gd name="connsiteY0" fmla="*/ 7759 h 253903"/>
                  <a:gd name="connsiteX1" fmla="*/ 305735 w 1722213"/>
                  <a:gd name="connsiteY1" fmla="*/ 7759 h 253903"/>
                  <a:gd name="connsiteX2" fmla="*/ 611470 w 1722213"/>
                  <a:gd name="connsiteY2" fmla="*/ 142394 h 253903"/>
                  <a:gd name="connsiteX3" fmla="*/ 723666 w 1722213"/>
                  <a:gd name="connsiteY3" fmla="*/ 232151 h 253903"/>
                  <a:gd name="connsiteX4" fmla="*/ 1023791 w 1722213"/>
                  <a:gd name="connsiteY4" fmla="*/ 229346 h 253903"/>
                  <a:gd name="connsiteX5" fmla="*/ 1124768 w 1722213"/>
                  <a:gd name="connsiteY5" fmla="*/ 142394 h 253903"/>
                  <a:gd name="connsiteX6" fmla="*/ 1427698 w 1722213"/>
                  <a:gd name="connsiteY6" fmla="*/ 13368 h 253903"/>
                  <a:gd name="connsiteX7" fmla="*/ 1722213 w 1722213"/>
                  <a:gd name="connsiteY7" fmla="*/ 10563 h 253903"/>
                  <a:gd name="connsiteX0" fmla="*/ 0 w 1722213"/>
                  <a:gd name="connsiteY0" fmla="*/ 7759 h 261848"/>
                  <a:gd name="connsiteX1" fmla="*/ 305735 w 1722213"/>
                  <a:gd name="connsiteY1" fmla="*/ 7759 h 261848"/>
                  <a:gd name="connsiteX2" fmla="*/ 611470 w 1722213"/>
                  <a:gd name="connsiteY2" fmla="*/ 142394 h 261848"/>
                  <a:gd name="connsiteX3" fmla="*/ 723666 w 1722213"/>
                  <a:gd name="connsiteY3" fmla="*/ 232151 h 261848"/>
                  <a:gd name="connsiteX4" fmla="*/ 1023791 w 1722213"/>
                  <a:gd name="connsiteY4" fmla="*/ 229346 h 261848"/>
                  <a:gd name="connsiteX5" fmla="*/ 1124768 w 1722213"/>
                  <a:gd name="connsiteY5" fmla="*/ 142394 h 261848"/>
                  <a:gd name="connsiteX6" fmla="*/ 1427698 w 1722213"/>
                  <a:gd name="connsiteY6" fmla="*/ 13368 h 261848"/>
                  <a:gd name="connsiteX7" fmla="*/ 1722213 w 1722213"/>
                  <a:gd name="connsiteY7" fmla="*/ 10563 h 261848"/>
                  <a:gd name="connsiteX0" fmla="*/ 0 w 1722213"/>
                  <a:gd name="connsiteY0" fmla="*/ 7759 h 261848"/>
                  <a:gd name="connsiteX1" fmla="*/ 305735 w 1722213"/>
                  <a:gd name="connsiteY1" fmla="*/ 7759 h 261848"/>
                  <a:gd name="connsiteX2" fmla="*/ 611470 w 1722213"/>
                  <a:gd name="connsiteY2" fmla="*/ 142394 h 261848"/>
                  <a:gd name="connsiteX3" fmla="*/ 723666 w 1722213"/>
                  <a:gd name="connsiteY3" fmla="*/ 232151 h 261848"/>
                  <a:gd name="connsiteX4" fmla="*/ 1023791 w 1722213"/>
                  <a:gd name="connsiteY4" fmla="*/ 229346 h 261848"/>
                  <a:gd name="connsiteX5" fmla="*/ 1124768 w 1722213"/>
                  <a:gd name="connsiteY5" fmla="*/ 142394 h 261848"/>
                  <a:gd name="connsiteX6" fmla="*/ 1427698 w 1722213"/>
                  <a:gd name="connsiteY6" fmla="*/ 13368 h 261848"/>
                  <a:gd name="connsiteX7" fmla="*/ 1722213 w 1722213"/>
                  <a:gd name="connsiteY7" fmla="*/ 10563 h 261848"/>
                  <a:gd name="connsiteX0" fmla="*/ 0 w 1722213"/>
                  <a:gd name="connsiteY0" fmla="*/ 1263 h 255352"/>
                  <a:gd name="connsiteX1" fmla="*/ 305735 w 1722213"/>
                  <a:gd name="connsiteY1" fmla="*/ 1263 h 255352"/>
                  <a:gd name="connsiteX2" fmla="*/ 611470 w 1722213"/>
                  <a:gd name="connsiteY2" fmla="*/ 135898 h 255352"/>
                  <a:gd name="connsiteX3" fmla="*/ 723666 w 1722213"/>
                  <a:gd name="connsiteY3" fmla="*/ 225655 h 255352"/>
                  <a:gd name="connsiteX4" fmla="*/ 1023791 w 1722213"/>
                  <a:gd name="connsiteY4" fmla="*/ 222850 h 255352"/>
                  <a:gd name="connsiteX5" fmla="*/ 1124768 w 1722213"/>
                  <a:gd name="connsiteY5" fmla="*/ 135898 h 255352"/>
                  <a:gd name="connsiteX6" fmla="*/ 1427698 w 1722213"/>
                  <a:gd name="connsiteY6" fmla="*/ 6872 h 255352"/>
                  <a:gd name="connsiteX7" fmla="*/ 1722213 w 1722213"/>
                  <a:gd name="connsiteY7" fmla="*/ 4067 h 255352"/>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0 h 254089"/>
                  <a:gd name="connsiteX1" fmla="*/ 305735 w 1722213"/>
                  <a:gd name="connsiteY1" fmla="*/ 0 h 254089"/>
                  <a:gd name="connsiteX2" fmla="*/ 611470 w 1722213"/>
                  <a:gd name="connsiteY2" fmla="*/ 134635 h 254089"/>
                  <a:gd name="connsiteX3" fmla="*/ 723666 w 1722213"/>
                  <a:gd name="connsiteY3" fmla="*/ 224392 h 254089"/>
                  <a:gd name="connsiteX4" fmla="*/ 1023791 w 1722213"/>
                  <a:gd name="connsiteY4" fmla="*/ 221587 h 254089"/>
                  <a:gd name="connsiteX5" fmla="*/ 1124768 w 1722213"/>
                  <a:gd name="connsiteY5" fmla="*/ 134635 h 254089"/>
                  <a:gd name="connsiteX6" fmla="*/ 1427698 w 1722213"/>
                  <a:gd name="connsiteY6" fmla="*/ 5609 h 254089"/>
                  <a:gd name="connsiteX7" fmla="*/ 1722213 w 1722213"/>
                  <a:gd name="connsiteY7" fmla="*/ 2804 h 254089"/>
                  <a:gd name="connsiteX0" fmla="*/ 0 w 1722213"/>
                  <a:gd name="connsiteY0" fmla="*/ 201557 h 466709"/>
                  <a:gd name="connsiteX1" fmla="*/ 305735 w 1722213"/>
                  <a:gd name="connsiteY1" fmla="*/ 201557 h 466709"/>
                  <a:gd name="connsiteX2" fmla="*/ 649890 w 1722213"/>
                  <a:gd name="connsiteY2" fmla="*/ 5779 h 466709"/>
                  <a:gd name="connsiteX3" fmla="*/ 723666 w 1722213"/>
                  <a:gd name="connsiteY3" fmla="*/ 425949 h 466709"/>
                  <a:gd name="connsiteX4" fmla="*/ 1023791 w 1722213"/>
                  <a:gd name="connsiteY4" fmla="*/ 423144 h 466709"/>
                  <a:gd name="connsiteX5" fmla="*/ 1124768 w 1722213"/>
                  <a:gd name="connsiteY5" fmla="*/ 336192 h 466709"/>
                  <a:gd name="connsiteX6" fmla="*/ 1427698 w 1722213"/>
                  <a:gd name="connsiteY6" fmla="*/ 207166 h 466709"/>
                  <a:gd name="connsiteX7" fmla="*/ 1722213 w 1722213"/>
                  <a:gd name="connsiteY7" fmla="*/ 204361 h 466709"/>
                  <a:gd name="connsiteX0" fmla="*/ 0 w 1722213"/>
                  <a:gd name="connsiteY0" fmla="*/ 383023 h 633357"/>
                  <a:gd name="connsiteX1" fmla="*/ 305735 w 1722213"/>
                  <a:gd name="connsiteY1" fmla="*/ 383023 h 633357"/>
                  <a:gd name="connsiteX2" fmla="*/ 649890 w 1722213"/>
                  <a:gd name="connsiteY2" fmla="*/ 187245 h 633357"/>
                  <a:gd name="connsiteX3" fmla="*/ 969555 w 1722213"/>
                  <a:gd name="connsiteY3" fmla="*/ 15744 h 633357"/>
                  <a:gd name="connsiteX4" fmla="*/ 1023791 w 1722213"/>
                  <a:gd name="connsiteY4" fmla="*/ 604610 h 633357"/>
                  <a:gd name="connsiteX5" fmla="*/ 1124768 w 1722213"/>
                  <a:gd name="connsiteY5" fmla="*/ 517658 h 633357"/>
                  <a:gd name="connsiteX6" fmla="*/ 1427698 w 1722213"/>
                  <a:gd name="connsiteY6" fmla="*/ 388632 h 633357"/>
                  <a:gd name="connsiteX7" fmla="*/ 1722213 w 1722213"/>
                  <a:gd name="connsiteY7" fmla="*/ 385827 h 633357"/>
                  <a:gd name="connsiteX0" fmla="*/ 0 w 1722213"/>
                  <a:gd name="connsiteY0" fmla="*/ 443191 h 592561"/>
                  <a:gd name="connsiteX1" fmla="*/ 305735 w 1722213"/>
                  <a:gd name="connsiteY1" fmla="*/ 443191 h 592561"/>
                  <a:gd name="connsiteX2" fmla="*/ 649890 w 1722213"/>
                  <a:gd name="connsiteY2" fmla="*/ 247413 h 592561"/>
                  <a:gd name="connsiteX3" fmla="*/ 969555 w 1722213"/>
                  <a:gd name="connsiteY3" fmla="*/ 75912 h 592561"/>
                  <a:gd name="connsiteX4" fmla="*/ 1231260 w 1722213"/>
                  <a:gd name="connsiteY4" fmla="*/ 34687 h 592561"/>
                  <a:gd name="connsiteX5" fmla="*/ 1124768 w 1722213"/>
                  <a:gd name="connsiteY5" fmla="*/ 577826 h 592561"/>
                  <a:gd name="connsiteX6" fmla="*/ 1427698 w 1722213"/>
                  <a:gd name="connsiteY6" fmla="*/ 448800 h 592561"/>
                  <a:gd name="connsiteX7" fmla="*/ 1722213 w 1722213"/>
                  <a:gd name="connsiteY7" fmla="*/ 445995 h 592561"/>
                  <a:gd name="connsiteX0" fmla="*/ 0 w 1722213"/>
                  <a:gd name="connsiteY0" fmla="*/ 422981 h 428639"/>
                  <a:gd name="connsiteX1" fmla="*/ 305735 w 1722213"/>
                  <a:gd name="connsiteY1" fmla="*/ 422981 h 428639"/>
                  <a:gd name="connsiteX2" fmla="*/ 649890 w 1722213"/>
                  <a:gd name="connsiteY2" fmla="*/ 227203 h 428639"/>
                  <a:gd name="connsiteX3" fmla="*/ 969555 w 1722213"/>
                  <a:gd name="connsiteY3" fmla="*/ 55702 h 428639"/>
                  <a:gd name="connsiteX4" fmla="*/ 1231260 w 1722213"/>
                  <a:gd name="connsiteY4" fmla="*/ 14477 h 428639"/>
                  <a:gd name="connsiteX5" fmla="*/ 1386025 w 1722213"/>
                  <a:gd name="connsiteY5" fmla="*/ 280991 h 428639"/>
                  <a:gd name="connsiteX6" fmla="*/ 1427698 w 1722213"/>
                  <a:gd name="connsiteY6" fmla="*/ 428590 h 428639"/>
                  <a:gd name="connsiteX7" fmla="*/ 1722213 w 1722213"/>
                  <a:gd name="connsiteY7" fmla="*/ 425785 h 428639"/>
                  <a:gd name="connsiteX0" fmla="*/ 0 w 1722213"/>
                  <a:gd name="connsiteY0" fmla="*/ 427506 h 433164"/>
                  <a:gd name="connsiteX1" fmla="*/ 305735 w 1722213"/>
                  <a:gd name="connsiteY1" fmla="*/ 427506 h 433164"/>
                  <a:gd name="connsiteX2" fmla="*/ 649890 w 1722213"/>
                  <a:gd name="connsiteY2" fmla="*/ 231728 h 433164"/>
                  <a:gd name="connsiteX3" fmla="*/ 831242 w 1722213"/>
                  <a:gd name="connsiteY3" fmla="*/ 44859 h 433164"/>
                  <a:gd name="connsiteX4" fmla="*/ 1231260 w 1722213"/>
                  <a:gd name="connsiteY4" fmla="*/ 19002 h 433164"/>
                  <a:gd name="connsiteX5" fmla="*/ 1386025 w 1722213"/>
                  <a:gd name="connsiteY5" fmla="*/ 285516 h 433164"/>
                  <a:gd name="connsiteX6" fmla="*/ 1427698 w 1722213"/>
                  <a:gd name="connsiteY6" fmla="*/ 433115 h 433164"/>
                  <a:gd name="connsiteX7" fmla="*/ 1722213 w 1722213"/>
                  <a:gd name="connsiteY7" fmla="*/ 430310 h 433164"/>
                  <a:gd name="connsiteX0" fmla="*/ 0 w 1722213"/>
                  <a:gd name="connsiteY0" fmla="*/ 427798 h 433456"/>
                  <a:gd name="connsiteX1" fmla="*/ 305735 w 1722213"/>
                  <a:gd name="connsiteY1" fmla="*/ 427798 h 433456"/>
                  <a:gd name="connsiteX2" fmla="*/ 534630 w 1722213"/>
                  <a:gd name="connsiteY2" fmla="*/ 239704 h 433456"/>
                  <a:gd name="connsiteX3" fmla="*/ 831242 w 1722213"/>
                  <a:gd name="connsiteY3" fmla="*/ 45151 h 433456"/>
                  <a:gd name="connsiteX4" fmla="*/ 1231260 w 1722213"/>
                  <a:gd name="connsiteY4" fmla="*/ 19294 h 433456"/>
                  <a:gd name="connsiteX5" fmla="*/ 1386025 w 1722213"/>
                  <a:gd name="connsiteY5" fmla="*/ 285808 h 433456"/>
                  <a:gd name="connsiteX6" fmla="*/ 1427698 w 1722213"/>
                  <a:gd name="connsiteY6" fmla="*/ 433407 h 433456"/>
                  <a:gd name="connsiteX7" fmla="*/ 1722213 w 1722213"/>
                  <a:gd name="connsiteY7" fmla="*/ 430602 h 433456"/>
                  <a:gd name="connsiteX0" fmla="*/ 0 w 1722213"/>
                  <a:gd name="connsiteY0" fmla="*/ 411635 h 417291"/>
                  <a:gd name="connsiteX1" fmla="*/ 305735 w 1722213"/>
                  <a:gd name="connsiteY1" fmla="*/ 411635 h 417291"/>
                  <a:gd name="connsiteX2" fmla="*/ 534630 w 1722213"/>
                  <a:gd name="connsiteY2" fmla="*/ 223541 h 417291"/>
                  <a:gd name="connsiteX3" fmla="*/ 831242 w 1722213"/>
                  <a:gd name="connsiteY3" fmla="*/ 28988 h 417291"/>
                  <a:gd name="connsiteX4" fmla="*/ 1208208 w 1722213"/>
                  <a:gd name="connsiteY4" fmla="*/ 26183 h 417291"/>
                  <a:gd name="connsiteX5" fmla="*/ 1386025 w 1722213"/>
                  <a:gd name="connsiteY5" fmla="*/ 269645 h 417291"/>
                  <a:gd name="connsiteX6" fmla="*/ 1427698 w 1722213"/>
                  <a:gd name="connsiteY6" fmla="*/ 417244 h 417291"/>
                  <a:gd name="connsiteX7" fmla="*/ 1722213 w 1722213"/>
                  <a:gd name="connsiteY7" fmla="*/ 414439 h 417291"/>
                  <a:gd name="connsiteX0" fmla="*/ 0 w 1722213"/>
                  <a:gd name="connsiteY0" fmla="*/ 410775 h 416431"/>
                  <a:gd name="connsiteX1" fmla="*/ 305735 w 1722213"/>
                  <a:gd name="connsiteY1" fmla="*/ 410775 h 416431"/>
                  <a:gd name="connsiteX2" fmla="*/ 465473 w 1722213"/>
                  <a:gd name="connsiteY2" fmla="*/ 207313 h 416431"/>
                  <a:gd name="connsiteX3" fmla="*/ 831242 w 1722213"/>
                  <a:gd name="connsiteY3" fmla="*/ 28128 h 416431"/>
                  <a:gd name="connsiteX4" fmla="*/ 1208208 w 1722213"/>
                  <a:gd name="connsiteY4" fmla="*/ 25323 h 416431"/>
                  <a:gd name="connsiteX5" fmla="*/ 1386025 w 1722213"/>
                  <a:gd name="connsiteY5" fmla="*/ 268785 h 416431"/>
                  <a:gd name="connsiteX6" fmla="*/ 1427698 w 1722213"/>
                  <a:gd name="connsiteY6" fmla="*/ 416384 h 416431"/>
                  <a:gd name="connsiteX7" fmla="*/ 1722213 w 1722213"/>
                  <a:gd name="connsiteY7" fmla="*/ 413579 h 416431"/>
                  <a:gd name="connsiteX0" fmla="*/ 0 w 1722213"/>
                  <a:gd name="connsiteY0" fmla="*/ 410775 h 416431"/>
                  <a:gd name="connsiteX1" fmla="*/ 305735 w 1722213"/>
                  <a:gd name="connsiteY1" fmla="*/ 410775 h 416431"/>
                  <a:gd name="connsiteX2" fmla="*/ 465473 w 1722213"/>
                  <a:gd name="connsiteY2" fmla="*/ 207313 h 416431"/>
                  <a:gd name="connsiteX3" fmla="*/ 723666 w 1722213"/>
                  <a:gd name="connsiteY3" fmla="*/ 28128 h 416431"/>
                  <a:gd name="connsiteX4" fmla="*/ 1208208 w 1722213"/>
                  <a:gd name="connsiteY4" fmla="*/ 25323 h 416431"/>
                  <a:gd name="connsiteX5" fmla="*/ 1386025 w 1722213"/>
                  <a:gd name="connsiteY5" fmla="*/ 268785 h 416431"/>
                  <a:gd name="connsiteX6" fmla="*/ 1427698 w 1722213"/>
                  <a:gd name="connsiteY6" fmla="*/ 416384 h 416431"/>
                  <a:gd name="connsiteX7" fmla="*/ 1722213 w 1722213"/>
                  <a:gd name="connsiteY7" fmla="*/ 413579 h 416431"/>
                  <a:gd name="connsiteX0" fmla="*/ 0 w 1722213"/>
                  <a:gd name="connsiteY0" fmla="*/ 427220 h 432878"/>
                  <a:gd name="connsiteX1" fmla="*/ 305735 w 1722213"/>
                  <a:gd name="connsiteY1" fmla="*/ 427220 h 432878"/>
                  <a:gd name="connsiteX2" fmla="*/ 465473 w 1722213"/>
                  <a:gd name="connsiteY2" fmla="*/ 223758 h 432878"/>
                  <a:gd name="connsiteX3" fmla="*/ 723666 w 1722213"/>
                  <a:gd name="connsiteY3" fmla="*/ 44573 h 432878"/>
                  <a:gd name="connsiteX4" fmla="*/ 1092947 w 1722213"/>
                  <a:gd name="connsiteY4" fmla="*/ 18716 h 432878"/>
                  <a:gd name="connsiteX5" fmla="*/ 1386025 w 1722213"/>
                  <a:gd name="connsiteY5" fmla="*/ 285230 h 432878"/>
                  <a:gd name="connsiteX6" fmla="*/ 1427698 w 1722213"/>
                  <a:gd name="connsiteY6" fmla="*/ 432829 h 432878"/>
                  <a:gd name="connsiteX7" fmla="*/ 1722213 w 1722213"/>
                  <a:gd name="connsiteY7" fmla="*/ 430024 h 432878"/>
                  <a:gd name="connsiteX0" fmla="*/ 0 w 1722213"/>
                  <a:gd name="connsiteY0" fmla="*/ 424376 h 430018"/>
                  <a:gd name="connsiteX1" fmla="*/ 305735 w 1722213"/>
                  <a:gd name="connsiteY1" fmla="*/ 424376 h 430018"/>
                  <a:gd name="connsiteX2" fmla="*/ 465473 w 1722213"/>
                  <a:gd name="connsiteY2" fmla="*/ 220914 h 430018"/>
                  <a:gd name="connsiteX3" fmla="*/ 723666 w 1722213"/>
                  <a:gd name="connsiteY3" fmla="*/ 41729 h 430018"/>
                  <a:gd name="connsiteX4" fmla="*/ 1092947 w 1722213"/>
                  <a:gd name="connsiteY4" fmla="*/ 15872 h 430018"/>
                  <a:gd name="connsiteX5" fmla="*/ 1316869 w 1722213"/>
                  <a:gd name="connsiteY5" fmla="*/ 243966 h 430018"/>
                  <a:gd name="connsiteX6" fmla="*/ 1427698 w 1722213"/>
                  <a:gd name="connsiteY6" fmla="*/ 429985 h 430018"/>
                  <a:gd name="connsiteX7" fmla="*/ 1722213 w 1722213"/>
                  <a:gd name="connsiteY7" fmla="*/ 427180 h 430018"/>
                  <a:gd name="connsiteX0" fmla="*/ 0 w 1722213"/>
                  <a:gd name="connsiteY0" fmla="*/ 424376 h 430034"/>
                  <a:gd name="connsiteX1" fmla="*/ 305735 w 1722213"/>
                  <a:gd name="connsiteY1" fmla="*/ 424376 h 430034"/>
                  <a:gd name="connsiteX2" fmla="*/ 465473 w 1722213"/>
                  <a:gd name="connsiteY2" fmla="*/ 220914 h 430034"/>
                  <a:gd name="connsiteX3" fmla="*/ 723666 w 1722213"/>
                  <a:gd name="connsiteY3" fmla="*/ 41729 h 430034"/>
                  <a:gd name="connsiteX4" fmla="*/ 1092947 w 1722213"/>
                  <a:gd name="connsiteY4" fmla="*/ 15872 h 430034"/>
                  <a:gd name="connsiteX5" fmla="*/ 1316869 w 1722213"/>
                  <a:gd name="connsiteY5" fmla="*/ 243966 h 430034"/>
                  <a:gd name="connsiteX6" fmla="*/ 1427698 w 1722213"/>
                  <a:gd name="connsiteY6" fmla="*/ 429985 h 430034"/>
                  <a:gd name="connsiteX7" fmla="*/ 1722213 w 1722213"/>
                  <a:gd name="connsiteY7" fmla="*/ 427180 h 430034"/>
                  <a:gd name="connsiteX0" fmla="*/ 0 w 1722213"/>
                  <a:gd name="connsiteY0" fmla="*/ 424376 h 429985"/>
                  <a:gd name="connsiteX1" fmla="*/ 305735 w 1722213"/>
                  <a:gd name="connsiteY1" fmla="*/ 424376 h 429985"/>
                  <a:gd name="connsiteX2" fmla="*/ 465473 w 1722213"/>
                  <a:gd name="connsiteY2" fmla="*/ 220914 h 429985"/>
                  <a:gd name="connsiteX3" fmla="*/ 723666 w 1722213"/>
                  <a:gd name="connsiteY3" fmla="*/ 41729 h 429985"/>
                  <a:gd name="connsiteX4" fmla="*/ 1092947 w 1722213"/>
                  <a:gd name="connsiteY4" fmla="*/ 15872 h 429985"/>
                  <a:gd name="connsiteX5" fmla="*/ 1316869 w 1722213"/>
                  <a:gd name="connsiteY5" fmla="*/ 243966 h 429985"/>
                  <a:gd name="connsiteX6" fmla="*/ 1427698 w 1722213"/>
                  <a:gd name="connsiteY6" fmla="*/ 429985 h 429985"/>
                  <a:gd name="connsiteX7" fmla="*/ 1722213 w 1722213"/>
                  <a:gd name="connsiteY7" fmla="*/ 427180 h 429985"/>
                  <a:gd name="connsiteX0" fmla="*/ 0 w 1722213"/>
                  <a:gd name="connsiteY0" fmla="*/ 424376 h 458724"/>
                  <a:gd name="connsiteX1" fmla="*/ 305735 w 1722213"/>
                  <a:gd name="connsiteY1" fmla="*/ 424376 h 458724"/>
                  <a:gd name="connsiteX2" fmla="*/ 465473 w 1722213"/>
                  <a:gd name="connsiteY2" fmla="*/ 220914 h 458724"/>
                  <a:gd name="connsiteX3" fmla="*/ 723666 w 1722213"/>
                  <a:gd name="connsiteY3" fmla="*/ 41729 h 458724"/>
                  <a:gd name="connsiteX4" fmla="*/ 1092947 w 1722213"/>
                  <a:gd name="connsiteY4" fmla="*/ 15872 h 458724"/>
                  <a:gd name="connsiteX5" fmla="*/ 1316869 w 1722213"/>
                  <a:gd name="connsiteY5" fmla="*/ 243966 h 458724"/>
                  <a:gd name="connsiteX6" fmla="*/ 1427698 w 1722213"/>
                  <a:gd name="connsiteY6" fmla="*/ 429985 h 458724"/>
                  <a:gd name="connsiteX7" fmla="*/ 1722213 w 1722213"/>
                  <a:gd name="connsiteY7" fmla="*/ 427180 h 458724"/>
                  <a:gd name="connsiteX0" fmla="*/ 0 w 1722213"/>
                  <a:gd name="connsiteY0" fmla="*/ 434102 h 468450"/>
                  <a:gd name="connsiteX1" fmla="*/ 305735 w 1722213"/>
                  <a:gd name="connsiteY1" fmla="*/ 434102 h 468450"/>
                  <a:gd name="connsiteX2" fmla="*/ 465473 w 1722213"/>
                  <a:gd name="connsiteY2" fmla="*/ 230640 h 468450"/>
                  <a:gd name="connsiteX3" fmla="*/ 700613 w 1722213"/>
                  <a:gd name="connsiteY3" fmla="*/ 28403 h 468450"/>
                  <a:gd name="connsiteX4" fmla="*/ 1092947 w 1722213"/>
                  <a:gd name="connsiteY4" fmla="*/ 25598 h 468450"/>
                  <a:gd name="connsiteX5" fmla="*/ 1316869 w 1722213"/>
                  <a:gd name="connsiteY5" fmla="*/ 253692 h 468450"/>
                  <a:gd name="connsiteX6" fmla="*/ 1427698 w 1722213"/>
                  <a:gd name="connsiteY6" fmla="*/ 439711 h 468450"/>
                  <a:gd name="connsiteX7" fmla="*/ 1722213 w 1722213"/>
                  <a:gd name="connsiteY7" fmla="*/ 436906 h 468450"/>
                  <a:gd name="connsiteX0" fmla="*/ 0 w 1722213"/>
                  <a:gd name="connsiteY0" fmla="*/ 450011 h 484359"/>
                  <a:gd name="connsiteX1" fmla="*/ 305735 w 1722213"/>
                  <a:gd name="connsiteY1" fmla="*/ 450011 h 484359"/>
                  <a:gd name="connsiteX2" fmla="*/ 465473 w 1722213"/>
                  <a:gd name="connsiteY2" fmla="*/ 246549 h 484359"/>
                  <a:gd name="connsiteX3" fmla="*/ 700613 w 1722213"/>
                  <a:gd name="connsiteY3" fmla="*/ 44312 h 484359"/>
                  <a:gd name="connsiteX4" fmla="*/ 1115999 w 1722213"/>
                  <a:gd name="connsiteY4" fmla="*/ 18455 h 484359"/>
                  <a:gd name="connsiteX5" fmla="*/ 1316869 w 1722213"/>
                  <a:gd name="connsiteY5" fmla="*/ 269601 h 484359"/>
                  <a:gd name="connsiteX6" fmla="*/ 1427698 w 1722213"/>
                  <a:gd name="connsiteY6" fmla="*/ 455620 h 484359"/>
                  <a:gd name="connsiteX7" fmla="*/ 1722213 w 1722213"/>
                  <a:gd name="connsiteY7" fmla="*/ 452815 h 484359"/>
                  <a:gd name="connsiteX0" fmla="*/ 0 w 1722213"/>
                  <a:gd name="connsiteY0" fmla="*/ 450011 h 467321"/>
                  <a:gd name="connsiteX1" fmla="*/ 305735 w 1722213"/>
                  <a:gd name="connsiteY1" fmla="*/ 450011 h 467321"/>
                  <a:gd name="connsiteX2" fmla="*/ 465473 w 1722213"/>
                  <a:gd name="connsiteY2" fmla="*/ 246549 h 467321"/>
                  <a:gd name="connsiteX3" fmla="*/ 700613 w 1722213"/>
                  <a:gd name="connsiteY3" fmla="*/ 44312 h 467321"/>
                  <a:gd name="connsiteX4" fmla="*/ 1115999 w 1722213"/>
                  <a:gd name="connsiteY4" fmla="*/ 18455 h 467321"/>
                  <a:gd name="connsiteX5" fmla="*/ 1316869 w 1722213"/>
                  <a:gd name="connsiteY5" fmla="*/ 269601 h 467321"/>
                  <a:gd name="connsiteX6" fmla="*/ 1427698 w 1722213"/>
                  <a:gd name="connsiteY6" fmla="*/ 455620 h 467321"/>
                  <a:gd name="connsiteX7" fmla="*/ 1722213 w 1722213"/>
                  <a:gd name="connsiteY7" fmla="*/ 452815 h 467321"/>
                  <a:gd name="connsiteX0" fmla="*/ 0 w 1722213"/>
                  <a:gd name="connsiteY0" fmla="*/ 450011 h 455620"/>
                  <a:gd name="connsiteX1" fmla="*/ 305735 w 1722213"/>
                  <a:gd name="connsiteY1" fmla="*/ 450011 h 455620"/>
                  <a:gd name="connsiteX2" fmla="*/ 465473 w 1722213"/>
                  <a:gd name="connsiteY2" fmla="*/ 246549 h 455620"/>
                  <a:gd name="connsiteX3" fmla="*/ 700613 w 1722213"/>
                  <a:gd name="connsiteY3" fmla="*/ 44312 h 455620"/>
                  <a:gd name="connsiteX4" fmla="*/ 1115999 w 1722213"/>
                  <a:gd name="connsiteY4" fmla="*/ 18455 h 455620"/>
                  <a:gd name="connsiteX5" fmla="*/ 1316869 w 1722213"/>
                  <a:gd name="connsiteY5" fmla="*/ 269601 h 455620"/>
                  <a:gd name="connsiteX6" fmla="*/ 1427698 w 1722213"/>
                  <a:gd name="connsiteY6" fmla="*/ 455620 h 455620"/>
                  <a:gd name="connsiteX7" fmla="*/ 1722213 w 1722213"/>
                  <a:gd name="connsiteY7" fmla="*/ 452815 h 455620"/>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316869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6643 h 432253"/>
                  <a:gd name="connsiteX1" fmla="*/ 305735 w 1722213"/>
                  <a:gd name="connsiteY1" fmla="*/ 426643 h 432253"/>
                  <a:gd name="connsiteX2" fmla="*/ 532271 w 1722213"/>
                  <a:gd name="connsiteY2" fmla="*/ 234529 h 432253"/>
                  <a:gd name="connsiteX3" fmla="*/ 700613 w 1722213"/>
                  <a:gd name="connsiteY3" fmla="*/ 20944 h 432253"/>
                  <a:gd name="connsiteX4" fmla="*/ 1085263 w 1722213"/>
                  <a:gd name="connsiteY4" fmla="*/ 33507 h 432253"/>
                  <a:gd name="connsiteX5" fmla="*/ 1286133 w 1722213"/>
                  <a:gd name="connsiteY5" fmla="*/ 246233 h 432253"/>
                  <a:gd name="connsiteX6" fmla="*/ 1427698 w 1722213"/>
                  <a:gd name="connsiteY6" fmla="*/ 432252 h 432253"/>
                  <a:gd name="connsiteX7" fmla="*/ 1722213 w 1722213"/>
                  <a:gd name="connsiteY7" fmla="*/ 429447 h 432253"/>
                  <a:gd name="connsiteX0" fmla="*/ 0 w 1722213"/>
                  <a:gd name="connsiteY0" fmla="*/ 426643 h 432253"/>
                  <a:gd name="connsiteX1" fmla="*/ 305735 w 1722213"/>
                  <a:gd name="connsiteY1" fmla="*/ 426643 h 432253"/>
                  <a:gd name="connsiteX2" fmla="*/ 532271 w 1722213"/>
                  <a:gd name="connsiteY2" fmla="*/ 234529 h 432253"/>
                  <a:gd name="connsiteX3" fmla="*/ 700613 w 1722213"/>
                  <a:gd name="connsiteY3" fmla="*/ 20944 h 432253"/>
                  <a:gd name="connsiteX4" fmla="*/ 1085263 w 1722213"/>
                  <a:gd name="connsiteY4" fmla="*/ 33507 h 432253"/>
                  <a:gd name="connsiteX5" fmla="*/ 1286133 w 1722213"/>
                  <a:gd name="connsiteY5" fmla="*/ 246233 h 432253"/>
                  <a:gd name="connsiteX6" fmla="*/ 1427698 w 1722213"/>
                  <a:gd name="connsiteY6" fmla="*/ 432252 h 432253"/>
                  <a:gd name="connsiteX7" fmla="*/ 1722213 w 1722213"/>
                  <a:gd name="connsiteY7" fmla="*/ 429447 h 432253"/>
                  <a:gd name="connsiteX0" fmla="*/ 0 w 1722213"/>
                  <a:gd name="connsiteY0" fmla="*/ 427760 h 433370"/>
                  <a:gd name="connsiteX1" fmla="*/ 305735 w 1722213"/>
                  <a:gd name="connsiteY1" fmla="*/ 427760 h 433370"/>
                  <a:gd name="connsiteX2" fmla="*/ 590356 w 1722213"/>
                  <a:gd name="connsiteY2" fmla="*/ 251533 h 433370"/>
                  <a:gd name="connsiteX3" fmla="*/ 700613 w 1722213"/>
                  <a:gd name="connsiteY3" fmla="*/ 22061 h 433370"/>
                  <a:gd name="connsiteX4" fmla="*/ 1085263 w 1722213"/>
                  <a:gd name="connsiteY4" fmla="*/ 34624 h 433370"/>
                  <a:gd name="connsiteX5" fmla="*/ 1286133 w 1722213"/>
                  <a:gd name="connsiteY5" fmla="*/ 247350 h 433370"/>
                  <a:gd name="connsiteX6" fmla="*/ 1427698 w 1722213"/>
                  <a:gd name="connsiteY6" fmla="*/ 433369 h 433370"/>
                  <a:gd name="connsiteX7" fmla="*/ 1722213 w 1722213"/>
                  <a:gd name="connsiteY7" fmla="*/ 430564 h 433370"/>
                  <a:gd name="connsiteX0" fmla="*/ 0 w 1722213"/>
                  <a:gd name="connsiteY0" fmla="*/ 427760 h 433370"/>
                  <a:gd name="connsiteX1" fmla="*/ 305735 w 1722213"/>
                  <a:gd name="connsiteY1" fmla="*/ 427760 h 433370"/>
                  <a:gd name="connsiteX2" fmla="*/ 590356 w 1722213"/>
                  <a:gd name="connsiteY2" fmla="*/ 251533 h 433370"/>
                  <a:gd name="connsiteX3" fmla="*/ 700613 w 1722213"/>
                  <a:gd name="connsiteY3" fmla="*/ 22061 h 433370"/>
                  <a:gd name="connsiteX4" fmla="*/ 1085263 w 1722213"/>
                  <a:gd name="connsiteY4" fmla="*/ 34624 h 433370"/>
                  <a:gd name="connsiteX5" fmla="*/ 1286133 w 1722213"/>
                  <a:gd name="connsiteY5" fmla="*/ 247350 h 433370"/>
                  <a:gd name="connsiteX6" fmla="*/ 1427698 w 1722213"/>
                  <a:gd name="connsiteY6" fmla="*/ 433369 h 433370"/>
                  <a:gd name="connsiteX7" fmla="*/ 1722213 w 1722213"/>
                  <a:gd name="connsiteY7" fmla="*/ 430564 h 433370"/>
                  <a:gd name="connsiteX0" fmla="*/ 0 w 1722213"/>
                  <a:gd name="connsiteY0" fmla="*/ 426846 h 446441"/>
                  <a:gd name="connsiteX1" fmla="*/ 305735 w 1722213"/>
                  <a:gd name="connsiteY1" fmla="*/ 426846 h 446441"/>
                  <a:gd name="connsiteX2" fmla="*/ 590356 w 1722213"/>
                  <a:gd name="connsiteY2" fmla="*/ 250619 h 446441"/>
                  <a:gd name="connsiteX3" fmla="*/ 700613 w 1722213"/>
                  <a:gd name="connsiteY3" fmla="*/ 21147 h 446441"/>
                  <a:gd name="connsiteX4" fmla="*/ 1085263 w 1722213"/>
                  <a:gd name="connsiteY4" fmla="*/ 33710 h 446441"/>
                  <a:gd name="connsiteX5" fmla="*/ 1190293 w 1722213"/>
                  <a:gd name="connsiteY5" fmla="*/ 228280 h 446441"/>
                  <a:gd name="connsiteX6" fmla="*/ 1427698 w 1722213"/>
                  <a:gd name="connsiteY6" fmla="*/ 432455 h 446441"/>
                  <a:gd name="connsiteX7" fmla="*/ 1722213 w 1722213"/>
                  <a:gd name="connsiteY7" fmla="*/ 429650 h 446441"/>
                  <a:gd name="connsiteX0" fmla="*/ 0 w 1722213"/>
                  <a:gd name="connsiteY0" fmla="*/ 426846 h 446441"/>
                  <a:gd name="connsiteX1" fmla="*/ 305735 w 1722213"/>
                  <a:gd name="connsiteY1" fmla="*/ 426846 h 446441"/>
                  <a:gd name="connsiteX2" fmla="*/ 590356 w 1722213"/>
                  <a:gd name="connsiteY2" fmla="*/ 250619 h 446441"/>
                  <a:gd name="connsiteX3" fmla="*/ 700613 w 1722213"/>
                  <a:gd name="connsiteY3" fmla="*/ 21147 h 446441"/>
                  <a:gd name="connsiteX4" fmla="*/ 1085263 w 1722213"/>
                  <a:gd name="connsiteY4" fmla="*/ 33710 h 446441"/>
                  <a:gd name="connsiteX5" fmla="*/ 1190293 w 1722213"/>
                  <a:gd name="connsiteY5" fmla="*/ 228280 h 446441"/>
                  <a:gd name="connsiteX6" fmla="*/ 1427698 w 1722213"/>
                  <a:gd name="connsiteY6" fmla="*/ 432455 h 446441"/>
                  <a:gd name="connsiteX7" fmla="*/ 1722213 w 1722213"/>
                  <a:gd name="connsiteY7" fmla="*/ 429650 h 446441"/>
                  <a:gd name="connsiteX0" fmla="*/ 0 w 1722213"/>
                  <a:gd name="connsiteY0" fmla="*/ 430447 h 445025"/>
                  <a:gd name="connsiteX1" fmla="*/ 305735 w 1722213"/>
                  <a:gd name="connsiteY1" fmla="*/ 430447 h 445025"/>
                  <a:gd name="connsiteX2" fmla="*/ 590356 w 1722213"/>
                  <a:gd name="connsiteY2" fmla="*/ 254220 h 445025"/>
                  <a:gd name="connsiteX3" fmla="*/ 700613 w 1722213"/>
                  <a:gd name="connsiteY3" fmla="*/ 24748 h 445025"/>
                  <a:gd name="connsiteX4" fmla="*/ 1085263 w 1722213"/>
                  <a:gd name="connsiteY4" fmla="*/ 37311 h 445025"/>
                  <a:gd name="connsiteX5" fmla="*/ 1196101 w 1722213"/>
                  <a:gd name="connsiteY5" fmla="*/ 299968 h 445025"/>
                  <a:gd name="connsiteX6" fmla="*/ 1427698 w 1722213"/>
                  <a:gd name="connsiteY6" fmla="*/ 436056 h 445025"/>
                  <a:gd name="connsiteX7" fmla="*/ 1722213 w 1722213"/>
                  <a:gd name="connsiteY7" fmla="*/ 433251 h 445025"/>
                  <a:gd name="connsiteX0" fmla="*/ 0 w 1722213"/>
                  <a:gd name="connsiteY0" fmla="*/ 430447 h 445025"/>
                  <a:gd name="connsiteX1" fmla="*/ 305735 w 1722213"/>
                  <a:gd name="connsiteY1" fmla="*/ 430447 h 445025"/>
                  <a:gd name="connsiteX2" fmla="*/ 590356 w 1722213"/>
                  <a:gd name="connsiteY2" fmla="*/ 254220 h 445025"/>
                  <a:gd name="connsiteX3" fmla="*/ 700613 w 1722213"/>
                  <a:gd name="connsiteY3" fmla="*/ 24748 h 445025"/>
                  <a:gd name="connsiteX4" fmla="*/ 1085263 w 1722213"/>
                  <a:gd name="connsiteY4" fmla="*/ 37311 h 445025"/>
                  <a:gd name="connsiteX5" fmla="*/ 1196101 w 1722213"/>
                  <a:gd name="connsiteY5" fmla="*/ 299968 h 445025"/>
                  <a:gd name="connsiteX6" fmla="*/ 1427698 w 1722213"/>
                  <a:gd name="connsiteY6" fmla="*/ 436056 h 445025"/>
                  <a:gd name="connsiteX7" fmla="*/ 1722213 w 1722213"/>
                  <a:gd name="connsiteY7" fmla="*/ 433251 h 445025"/>
                  <a:gd name="connsiteX0" fmla="*/ 0 w 1722213"/>
                  <a:gd name="connsiteY0" fmla="*/ 430447 h 445025"/>
                  <a:gd name="connsiteX1" fmla="*/ 305735 w 1722213"/>
                  <a:gd name="connsiteY1" fmla="*/ 430447 h 445025"/>
                  <a:gd name="connsiteX2" fmla="*/ 590356 w 1722213"/>
                  <a:gd name="connsiteY2" fmla="*/ 254220 h 445025"/>
                  <a:gd name="connsiteX3" fmla="*/ 700613 w 1722213"/>
                  <a:gd name="connsiteY3" fmla="*/ 24748 h 445025"/>
                  <a:gd name="connsiteX4" fmla="*/ 1085263 w 1722213"/>
                  <a:gd name="connsiteY4" fmla="*/ 37311 h 445025"/>
                  <a:gd name="connsiteX5" fmla="*/ 1196101 w 1722213"/>
                  <a:gd name="connsiteY5" fmla="*/ 299968 h 445025"/>
                  <a:gd name="connsiteX6" fmla="*/ 1427698 w 1722213"/>
                  <a:gd name="connsiteY6" fmla="*/ 436056 h 445025"/>
                  <a:gd name="connsiteX7" fmla="*/ 1722213 w 1722213"/>
                  <a:gd name="connsiteY7" fmla="*/ 433251 h 445025"/>
                  <a:gd name="connsiteX0" fmla="*/ 0 w 1722213"/>
                  <a:gd name="connsiteY0" fmla="*/ 428350 h 445768"/>
                  <a:gd name="connsiteX1" fmla="*/ 305735 w 1722213"/>
                  <a:gd name="connsiteY1" fmla="*/ 428350 h 445768"/>
                  <a:gd name="connsiteX2" fmla="*/ 590356 w 1722213"/>
                  <a:gd name="connsiteY2" fmla="*/ 252123 h 445768"/>
                  <a:gd name="connsiteX3" fmla="*/ 700613 w 1722213"/>
                  <a:gd name="connsiteY3" fmla="*/ 22651 h 445768"/>
                  <a:gd name="connsiteX4" fmla="*/ 1085263 w 1722213"/>
                  <a:gd name="connsiteY4" fmla="*/ 35214 h 445768"/>
                  <a:gd name="connsiteX5" fmla="*/ 1190292 w 1722213"/>
                  <a:gd name="connsiteY5" fmla="*/ 259288 h 445768"/>
                  <a:gd name="connsiteX6" fmla="*/ 1427698 w 1722213"/>
                  <a:gd name="connsiteY6" fmla="*/ 433959 h 445768"/>
                  <a:gd name="connsiteX7" fmla="*/ 1722213 w 1722213"/>
                  <a:gd name="connsiteY7" fmla="*/ 431154 h 445768"/>
                  <a:gd name="connsiteX0" fmla="*/ 0 w 1722213"/>
                  <a:gd name="connsiteY0" fmla="*/ 428350 h 445768"/>
                  <a:gd name="connsiteX1" fmla="*/ 305735 w 1722213"/>
                  <a:gd name="connsiteY1" fmla="*/ 428350 h 445768"/>
                  <a:gd name="connsiteX2" fmla="*/ 590356 w 1722213"/>
                  <a:gd name="connsiteY2" fmla="*/ 252123 h 445768"/>
                  <a:gd name="connsiteX3" fmla="*/ 700613 w 1722213"/>
                  <a:gd name="connsiteY3" fmla="*/ 22651 h 445768"/>
                  <a:gd name="connsiteX4" fmla="*/ 1085263 w 1722213"/>
                  <a:gd name="connsiteY4" fmla="*/ 35214 h 445768"/>
                  <a:gd name="connsiteX5" fmla="*/ 1190292 w 1722213"/>
                  <a:gd name="connsiteY5" fmla="*/ 259288 h 445768"/>
                  <a:gd name="connsiteX6" fmla="*/ 1427698 w 1722213"/>
                  <a:gd name="connsiteY6" fmla="*/ 433959 h 445768"/>
                  <a:gd name="connsiteX7" fmla="*/ 1722213 w 1722213"/>
                  <a:gd name="connsiteY7" fmla="*/ 431154 h 445768"/>
                  <a:gd name="connsiteX0" fmla="*/ 0 w 1722213"/>
                  <a:gd name="connsiteY0" fmla="*/ 428350 h 434195"/>
                  <a:gd name="connsiteX1" fmla="*/ 305735 w 1722213"/>
                  <a:gd name="connsiteY1" fmla="*/ 428350 h 434195"/>
                  <a:gd name="connsiteX2" fmla="*/ 590356 w 1722213"/>
                  <a:gd name="connsiteY2" fmla="*/ 252123 h 434195"/>
                  <a:gd name="connsiteX3" fmla="*/ 700613 w 1722213"/>
                  <a:gd name="connsiteY3" fmla="*/ 22651 h 434195"/>
                  <a:gd name="connsiteX4" fmla="*/ 1085263 w 1722213"/>
                  <a:gd name="connsiteY4" fmla="*/ 35214 h 434195"/>
                  <a:gd name="connsiteX5" fmla="*/ 1190292 w 1722213"/>
                  <a:gd name="connsiteY5" fmla="*/ 259288 h 434195"/>
                  <a:gd name="connsiteX6" fmla="*/ 1427698 w 1722213"/>
                  <a:gd name="connsiteY6" fmla="*/ 433959 h 434195"/>
                  <a:gd name="connsiteX7" fmla="*/ 1722213 w 1722213"/>
                  <a:gd name="connsiteY7" fmla="*/ 431154 h 43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2213" h="434195">
                    <a:moveTo>
                      <a:pt x="0" y="428350"/>
                    </a:moveTo>
                    <a:lnTo>
                      <a:pt x="305735" y="428350"/>
                    </a:lnTo>
                    <a:cubicBezTo>
                      <a:pt x="441306" y="428350"/>
                      <a:pt x="593778" y="396199"/>
                      <a:pt x="590356" y="252123"/>
                    </a:cubicBezTo>
                    <a:cubicBezTo>
                      <a:pt x="586934" y="108047"/>
                      <a:pt x="618129" y="58802"/>
                      <a:pt x="700613" y="22651"/>
                    </a:cubicBezTo>
                    <a:cubicBezTo>
                      <a:pt x="783097" y="-13500"/>
                      <a:pt x="1003650" y="-4225"/>
                      <a:pt x="1085263" y="35214"/>
                    </a:cubicBezTo>
                    <a:cubicBezTo>
                      <a:pt x="1166876" y="74653"/>
                      <a:pt x="1192324" y="159703"/>
                      <a:pt x="1190292" y="259288"/>
                    </a:cubicBezTo>
                    <a:cubicBezTo>
                      <a:pt x="1188260" y="358873"/>
                      <a:pt x="1321620" y="432550"/>
                      <a:pt x="1427698" y="433959"/>
                    </a:cubicBezTo>
                    <a:cubicBezTo>
                      <a:pt x="1533776" y="435368"/>
                      <a:pt x="1579863" y="429984"/>
                      <a:pt x="1722213" y="431154"/>
                    </a:cubicBezTo>
                  </a:path>
                </a:pathLst>
              </a:custGeom>
              <a:noFill/>
              <a:ln w="19050">
                <a:solidFill>
                  <a:srgbClr val="E2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grpSp>
        <p:nvGrpSpPr>
          <p:cNvPr id="323" name="Group 86">
            <a:extLst>
              <a:ext uri="{FF2B5EF4-FFF2-40B4-BE49-F238E27FC236}">
                <a16:creationId xmlns:a16="http://schemas.microsoft.com/office/drawing/2014/main" id="{B0901299-0CC1-16F8-1E37-4B7B1EE03AD2}"/>
              </a:ext>
            </a:extLst>
          </p:cNvPr>
          <p:cNvGrpSpPr/>
          <p:nvPr/>
        </p:nvGrpSpPr>
        <p:grpSpPr>
          <a:xfrm>
            <a:off x="3780487" y="1197587"/>
            <a:ext cx="2044869" cy="970802"/>
            <a:chOff x="6269705" y="3170818"/>
            <a:chExt cx="2510367" cy="1168157"/>
          </a:xfrm>
        </p:grpSpPr>
        <p:grpSp>
          <p:nvGrpSpPr>
            <p:cNvPr id="324" name="Group 87">
              <a:extLst>
                <a:ext uri="{FF2B5EF4-FFF2-40B4-BE49-F238E27FC236}">
                  <a16:creationId xmlns:a16="http://schemas.microsoft.com/office/drawing/2014/main" id="{0E7FFD83-296C-49C5-10DE-5C4ACA4E143B}"/>
                </a:ext>
              </a:extLst>
            </p:cNvPr>
            <p:cNvGrpSpPr/>
            <p:nvPr/>
          </p:nvGrpSpPr>
          <p:grpSpPr>
            <a:xfrm>
              <a:off x="6416105" y="3333903"/>
              <a:ext cx="2309144" cy="1005072"/>
              <a:chOff x="5830734" y="-137603"/>
              <a:chExt cx="2309144" cy="1005072"/>
            </a:xfrm>
          </p:grpSpPr>
          <p:pic>
            <p:nvPicPr>
              <p:cNvPr id="327" name="Graphic 90">
                <a:extLst>
                  <a:ext uri="{FF2B5EF4-FFF2-40B4-BE49-F238E27FC236}">
                    <a16:creationId xmlns:a16="http://schemas.microsoft.com/office/drawing/2014/main" id="{F035EAE1-EB42-9813-B8F8-92B683798A3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30734" y="-137603"/>
                <a:ext cx="294115" cy="294115"/>
              </a:xfrm>
              <a:prstGeom prst="rect">
                <a:avLst/>
              </a:prstGeom>
            </p:spPr>
          </p:pic>
          <p:pic>
            <p:nvPicPr>
              <p:cNvPr id="328" name="Graphic 91">
                <a:extLst>
                  <a:ext uri="{FF2B5EF4-FFF2-40B4-BE49-F238E27FC236}">
                    <a16:creationId xmlns:a16="http://schemas.microsoft.com/office/drawing/2014/main" id="{824E83D1-EAC5-4D22-733F-14542559F7E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45763" y="-137603"/>
                <a:ext cx="294115" cy="294115"/>
              </a:xfrm>
              <a:prstGeom prst="rect">
                <a:avLst/>
              </a:prstGeom>
            </p:spPr>
          </p:pic>
          <p:pic>
            <p:nvPicPr>
              <p:cNvPr id="329" name="Graphic 92">
                <a:extLst>
                  <a:ext uri="{FF2B5EF4-FFF2-40B4-BE49-F238E27FC236}">
                    <a16:creationId xmlns:a16="http://schemas.microsoft.com/office/drawing/2014/main" id="{76B3C5F8-8225-2457-90F2-2BCD8AFCB04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30734" y="573354"/>
                <a:ext cx="294115" cy="294115"/>
              </a:xfrm>
              <a:prstGeom prst="rect">
                <a:avLst/>
              </a:prstGeom>
            </p:spPr>
          </p:pic>
          <p:pic>
            <p:nvPicPr>
              <p:cNvPr id="330" name="Graphic 93">
                <a:extLst>
                  <a:ext uri="{FF2B5EF4-FFF2-40B4-BE49-F238E27FC236}">
                    <a16:creationId xmlns:a16="http://schemas.microsoft.com/office/drawing/2014/main" id="{833985E5-64CA-8F3A-508A-97536CE5F1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45763" y="573354"/>
                <a:ext cx="294115" cy="294115"/>
              </a:xfrm>
              <a:prstGeom prst="rect">
                <a:avLst/>
              </a:prstGeom>
            </p:spPr>
          </p:pic>
          <p:cxnSp>
            <p:nvCxnSpPr>
              <p:cNvPr id="331" name="Straight Connector 94">
                <a:extLst>
                  <a:ext uri="{FF2B5EF4-FFF2-40B4-BE49-F238E27FC236}">
                    <a16:creationId xmlns:a16="http://schemas.microsoft.com/office/drawing/2014/main" id="{4896612E-C637-3490-8000-2D3D064B5104}"/>
                  </a:ext>
                </a:extLst>
              </p:cNvPr>
              <p:cNvCxnSpPr>
                <a:cxnSpLocks/>
              </p:cNvCxnSpPr>
              <p:nvPr/>
            </p:nvCxnSpPr>
            <p:spPr>
              <a:xfrm flipH="1" flipV="1">
                <a:off x="6718942" y="128555"/>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32" name="Straight Connector 95">
                <a:extLst>
                  <a:ext uri="{FF2B5EF4-FFF2-40B4-BE49-F238E27FC236}">
                    <a16:creationId xmlns:a16="http://schemas.microsoft.com/office/drawing/2014/main" id="{19048893-7933-6850-8D5C-CB804C29175D}"/>
                  </a:ext>
                </a:extLst>
              </p:cNvPr>
              <p:cNvCxnSpPr>
                <a:cxnSpLocks/>
              </p:cNvCxnSpPr>
              <p:nvPr/>
            </p:nvCxnSpPr>
            <p:spPr>
              <a:xfrm flipV="1">
                <a:off x="6717229" y="133587"/>
                <a:ext cx="529406" cy="463925"/>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33" name="Straight Connector 96">
                <a:extLst>
                  <a:ext uri="{FF2B5EF4-FFF2-40B4-BE49-F238E27FC236}">
                    <a16:creationId xmlns:a16="http://schemas.microsoft.com/office/drawing/2014/main" id="{EE1F3894-F7E9-E907-E67F-FB248B1F63FB}"/>
                  </a:ext>
                </a:extLst>
              </p:cNvPr>
              <p:cNvCxnSpPr>
                <a:cxnSpLocks/>
                <a:stCxn id="329" idx="3"/>
                <a:endCxn id="330" idx="1"/>
              </p:cNvCxnSpPr>
              <p:nvPr/>
            </p:nvCxnSpPr>
            <p:spPr>
              <a:xfrm>
                <a:off x="6124849" y="720412"/>
                <a:ext cx="172091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34" name="Straight Connector 97">
                <a:extLst>
                  <a:ext uri="{FF2B5EF4-FFF2-40B4-BE49-F238E27FC236}">
                    <a16:creationId xmlns:a16="http://schemas.microsoft.com/office/drawing/2014/main" id="{6CC40DF7-2B19-1C55-8C65-02E790681B22}"/>
                  </a:ext>
                </a:extLst>
              </p:cNvPr>
              <p:cNvCxnSpPr>
                <a:cxnSpLocks/>
              </p:cNvCxnSpPr>
              <p:nvPr/>
            </p:nvCxnSpPr>
            <p:spPr>
              <a:xfrm flipV="1">
                <a:off x="6582064" y="149319"/>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35" name="Straight Connector 98">
                <a:extLst>
                  <a:ext uri="{FF2B5EF4-FFF2-40B4-BE49-F238E27FC236}">
                    <a16:creationId xmlns:a16="http://schemas.microsoft.com/office/drawing/2014/main" id="{F081E6D3-7706-6C8B-AD2B-1A44587B95D4}"/>
                  </a:ext>
                </a:extLst>
              </p:cNvPr>
              <p:cNvCxnSpPr>
                <a:cxnSpLocks/>
              </p:cNvCxnSpPr>
              <p:nvPr/>
            </p:nvCxnSpPr>
            <p:spPr>
              <a:xfrm flipV="1">
                <a:off x="7395605" y="149319"/>
                <a:ext cx="0" cy="42537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36" name="Straight Connector 109">
                <a:extLst>
                  <a:ext uri="{FF2B5EF4-FFF2-40B4-BE49-F238E27FC236}">
                    <a16:creationId xmlns:a16="http://schemas.microsoft.com/office/drawing/2014/main" id="{8E3251C1-711D-47F1-C43C-846495233029}"/>
                  </a:ext>
                </a:extLst>
              </p:cNvPr>
              <p:cNvCxnSpPr>
                <a:cxnSpLocks/>
                <a:stCxn id="327" idx="3"/>
                <a:endCxn id="328" idx="1"/>
              </p:cNvCxnSpPr>
              <p:nvPr/>
            </p:nvCxnSpPr>
            <p:spPr>
              <a:xfrm>
                <a:off x="6124849" y="9455"/>
                <a:ext cx="1720914" cy="0"/>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pic>
            <p:nvPicPr>
              <p:cNvPr id="337" name="Graphic 110">
                <a:extLst>
                  <a:ext uri="{FF2B5EF4-FFF2-40B4-BE49-F238E27FC236}">
                    <a16:creationId xmlns:a16="http://schemas.microsoft.com/office/drawing/2014/main" id="{6661E81E-1AC2-6667-5054-02B2DCC1DF3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50200" y="215552"/>
                <a:ext cx="291714" cy="291714"/>
              </a:xfrm>
              <a:prstGeom prst="rect">
                <a:avLst/>
              </a:prstGeom>
            </p:spPr>
          </p:pic>
          <p:pic>
            <p:nvPicPr>
              <p:cNvPr id="338" name="Graphic 111">
                <a:extLst>
                  <a:ext uri="{FF2B5EF4-FFF2-40B4-BE49-F238E27FC236}">
                    <a16:creationId xmlns:a16="http://schemas.microsoft.com/office/drawing/2014/main" id="{85D194DC-0A7A-F655-D7DF-8A5896727D0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436558" y="-136403"/>
                <a:ext cx="291714" cy="291714"/>
              </a:xfrm>
              <a:prstGeom prst="rect">
                <a:avLst/>
              </a:prstGeom>
            </p:spPr>
          </p:pic>
          <p:pic>
            <p:nvPicPr>
              <p:cNvPr id="339" name="Graphic 112">
                <a:extLst>
                  <a:ext uri="{FF2B5EF4-FFF2-40B4-BE49-F238E27FC236}">
                    <a16:creationId xmlns:a16="http://schemas.microsoft.com/office/drawing/2014/main" id="{1C1DD4D8-76F0-B5D4-E980-C9E96F2081E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51230" y="-136403"/>
                <a:ext cx="291714" cy="291714"/>
              </a:xfrm>
              <a:prstGeom prst="rect">
                <a:avLst/>
              </a:prstGeom>
            </p:spPr>
          </p:pic>
          <p:pic>
            <p:nvPicPr>
              <p:cNvPr id="340" name="Graphic 113">
                <a:extLst>
                  <a:ext uri="{FF2B5EF4-FFF2-40B4-BE49-F238E27FC236}">
                    <a16:creationId xmlns:a16="http://schemas.microsoft.com/office/drawing/2014/main" id="{5CE3D4C0-6D4B-C436-566E-147D6523E5B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436558" y="574554"/>
                <a:ext cx="291714" cy="291714"/>
              </a:xfrm>
              <a:prstGeom prst="rect">
                <a:avLst/>
              </a:prstGeom>
            </p:spPr>
          </p:pic>
          <p:pic>
            <p:nvPicPr>
              <p:cNvPr id="341" name="Graphic 114">
                <a:extLst>
                  <a:ext uri="{FF2B5EF4-FFF2-40B4-BE49-F238E27FC236}">
                    <a16:creationId xmlns:a16="http://schemas.microsoft.com/office/drawing/2014/main" id="{6E33DFC0-AFD1-7028-AD22-13FEA84E7BC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51230" y="574554"/>
                <a:ext cx="291714" cy="291714"/>
              </a:xfrm>
              <a:prstGeom prst="rect">
                <a:avLst/>
              </a:prstGeom>
            </p:spPr>
          </p:pic>
          <p:cxnSp>
            <p:nvCxnSpPr>
              <p:cNvPr id="342" name="Straight Connector 115">
                <a:extLst>
                  <a:ext uri="{FF2B5EF4-FFF2-40B4-BE49-F238E27FC236}">
                    <a16:creationId xmlns:a16="http://schemas.microsoft.com/office/drawing/2014/main" id="{27D47B03-8335-C9FE-AB9B-BE62D2CDC8FC}"/>
                  </a:ext>
                </a:extLst>
              </p:cNvPr>
              <p:cNvCxnSpPr>
                <a:cxnSpLocks/>
                <a:stCxn id="329" idx="0"/>
                <a:endCxn id="327" idx="2"/>
              </p:cNvCxnSpPr>
              <p:nvPr/>
            </p:nvCxnSpPr>
            <p:spPr>
              <a:xfrm flipV="1">
                <a:off x="5977792" y="156512"/>
                <a:ext cx="0" cy="41684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cxnSp>
            <p:nvCxnSpPr>
              <p:cNvPr id="343" name="Straight Connector 116">
                <a:extLst>
                  <a:ext uri="{FF2B5EF4-FFF2-40B4-BE49-F238E27FC236}">
                    <a16:creationId xmlns:a16="http://schemas.microsoft.com/office/drawing/2014/main" id="{6E2C66D2-2611-DDDD-426A-D5C995C955CF}"/>
                  </a:ext>
                </a:extLst>
              </p:cNvPr>
              <p:cNvCxnSpPr>
                <a:cxnSpLocks/>
                <a:stCxn id="330" idx="0"/>
                <a:endCxn id="328" idx="2"/>
              </p:cNvCxnSpPr>
              <p:nvPr/>
            </p:nvCxnSpPr>
            <p:spPr>
              <a:xfrm flipV="1">
                <a:off x="7992821" y="156512"/>
                <a:ext cx="0" cy="416842"/>
              </a:xfrm>
              <a:prstGeom prst="line">
                <a:avLst/>
              </a:prstGeom>
              <a:ln w="12700" cmpd="sng">
                <a:solidFill>
                  <a:schemeClr val="dk1"/>
                </a:solidFill>
              </a:ln>
              <a:effectLst/>
            </p:spPr>
            <p:style>
              <a:lnRef idx="2">
                <a:schemeClr val="accent1"/>
              </a:lnRef>
              <a:fillRef idx="0">
                <a:schemeClr val="accent1"/>
              </a:fillRef>
              <a:effectRef idx="1">
                <a:schemeClr val="accent1"/>
              </a:effectRef>
              <a:fontRef idx="minor">
                <a:schemeClr val="tx1"/>
              </a:fontRef>
            </p:style>
          </p:cxnSp>
        </p:grpSp>
        <p:sp>
          <p:nvSpPr>
            <p:cNvPr id="325" name="TextBox 88">
              <a:extLst>
                <a:ext uri="{FF2B5EF4-FFF2-40B4-BE49-F238E27FC236}">
                  <a16:creationId xmlns:a16="http://schemas.microsoft.com/office/drawing/2014/main" id="{D56F9808-2263-C8BD-1EDA-47FBE107A587}"/>
                </a:ext>
              </a:extLst>
            </p:cNvPr>
            <p:cNvSpPr txBox="1"/>
            <p:nvPr/>
          </p:nvSpPr>
          <p:spPr>
            <a:xfrm>
              <a:off x="7374806" y="3170818"/>
              <a:ext cx="914400" cy="914400"/>
            </a:xfrm>
            <a:prstGeom prst="rect">
              <a:avLst/>
            </a:prstGeom>
            <a:noFill/>
          </p:spPr>
          <p:txBody>
            <a:bodyPr wrap="none" lIns="72000" tIns="72000" rIns="72000" bIns="72000" rtlCol="0">
              <a:noAutofit/>
            </a:bodyPr>
            <a:lstStyle/>
            <a:p>
              <a:pPr marL="0" marR="0" lvl="0" indent="0" algn="l" defTabSz="457200" rtl="0" eaLnBrk="1" fontAlgn="base" latinLnBrk="0" hangingPunct="1">
                <a:lnSpc>
                  <a:spcPct val="100000"/>
                </a:lnSpc>
                <a:spcBef>
                  <a:spcPct val="0"/>
                </a:spcBef>
                <a:spcAft>
                  <a:spcPts val="300"/>
                </a:spcAft>
                <a:buClrTx/>
                <a:buSzPct val="100000"/>
                <a:buFontTx/>
                <a:buNone/>
                <a:tabLst/>
                <a:defRPr/>
              </a:pPr>
              <a:r>
                <a:rPr kumimoji="0" lang="en-US" sz="2800" b="0" i="0" u="none" strike="noStrike" kern="1200" cap="none" spc="0" normalizeH="0" baseline="0" noProof="0">
                  <a:ln>
                    <a:noFill/>
                  </a:ln>
                  <a:solidFill>
                    <a:srgbClr val="FF0000"/>
                  </a:solidFill>
                  <a:effectLst/>
                  <a:uLnTx/>
                  <a:uFillTx/>
                  <a:latin typeface="Arial" charset="0"/>
                  <a:ea typeface="+mn-ea"/>
                  <a:cs typeface="+mn-cs"/>
                </a:rPr>
                <a:t>X</a:t>
              </a:r>
              <a:endParaRPr kumimoji="0" lang="en-CA" sz="2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326" name="Freeform: Shape 89">
              <a:extLst>
                <a:ext uri="{FF2B5EF4-FFF2-40B4-BE49-F238E27FC236}">
                  <a16:creationId xmlns:a16="http://schemas.microsoft.com/office/drawing/2014/main" id="{90F79629-6E1A-3A9D-6B8F-7F4E79120B8D}"/>
                </a:ext>
              </a:extLst>
            </p:cNvPr>
            <p:cNvSpPr/>
            <p:nvPr/>
          </p:nvSpPr>
          <p:spPr>
            <a:xfrm>
              <a:off x="6269705" y="3532412"/>
              <a:ext cx="2510367" cy="683536"/>
            </a:xfrm>
            <a:custGeom>
              <a:avLst/>
              <a:gdLst>
                <a:gd name="connsiteX0" fmla="*/ 0 w 1722213"/>
                <a:gd name="connsiteY0" fmla="*/ 12955 h 247072"/>
                <a:gd name="connsiteX1" fmla="*/ 305735 w 1722213"/>
                <a:gd name="connsiteY1" fmla="*/ 12955 h 247072"/>
                <a:gd name="connsiteX2" fmla="*/ 611470 w 1722213"/>
                <a:gd name="connsiteY2" fmla="*/ 147590 h 247072"/>
                <a:gd name="connsiteX3" fmla="*/ 723666 w 1722213"/>
                <a:gd name="connsiteY3" fmla="*/ 237347 h 247072"/>
                <a:gd name="connsiteX4" fmla="*/ 1023791 w 1722213"/>
                <a:gd name="connsiteY4" fmla="*/ 234542 h 247072"/>
                <a:gd name="connsiteX5" fmla="*/ 1124768 w 1722213"/>
                <a:gd name="connsiteY5" fmla="*/ 147590 h 247072"/>
                <a:gd name="connsiteX6" fmla="*/ 1427698 w 1722213"/>
                <a:gd name="connsiteY6" fmla="*/ 18564 h 247072"/>
                <a:gd name="connsiteX7" fmla="*/ 1722213 w 1722213"/>
                <a:gd name="connsiteY7" fmla="*/ 15759 h 247072"/>
                <a:gd name="connsiteX0" fmla="*/ 0 w 1722213"/>
                <a:gd name="connsiteY0" fmla="*/ 10627 h 244744"/>
                <a:gd name="connsiteX1" fmla="*/ 305735 w 1722213"/>
                <a:gd name="connsiteY1" fmla="*/ 10627 h 244744"/>
                <a:gd name="connsiteX2" fmla="*/ 611470 w 1722213"/>
                <a:gd name="connsiteY2" fmla="*/ 145262 h 244744"/>
                <a:gd name="connsiteX3" fmla="*/ 723666 w 1722213"/>
                <a:gd name="connsiteY3" fmla="*/ 235019 h 244744"/>
                <a:gd name="connsiteX4" fmla="*/ 1023791 w 1722213"/>
                <a:gd name="connsiteY4" fmla="*/ 232214 h 244744"/>
                <a:gd name="connsiteX5" fmla="*/ 1124768 w 1722213"/>
                <a:gd name="connsiteY5" fmla="*/ 145262 h 244744"/>
                <a:gd name="connsiteX6" fmla="*/ 1427698 w 1722213"/>
                <a:gd name="connsiteY6" fmla="*/ 16236 h 244744"/>
                <a:gd name="connsiteX7" fmla="*/ 1722213 w 1722213"/>
                <a:gd name="connsiteY7" fmla="*/ 13431 h 244744"/>
                <a:gd name="connsiteX0" fmla="*/ 0 w 1722213"/>
                <a:gd name="connsiteY0" fmla="*/ 7759 h 241876"/>
                <a:gd name="connsiteX1" fmla="*/ 305735 w 1722213"/>
                <a:gd name="connsiteY1" fmla="*/ 7759 h 241876"/>
                <a:gd name="connsiteX2" fmla="*/ 611470 w 1722213"/>
                <a:gd name="connsiteY2" fmla="*/ 142394 h 241876"/>
                <a:gd name="connsiteX3" fmla="*/ 723666 w 1722213"/>
                <a:gd name="connsiteY3" fmla="*/ 232151 h 241876"/>
                <a:gd name="connsiteX4" fmla="*/ 1023791 w 1722213"/>
                <a:gd name="connsiteY4" fmla="*/ 229346 h 241876"/>
                <a:gd name="connsiteX5" fmla="*/ 1124768 w 1722213"/>
                <a:gd name="connsiteY5" fmla="*/ 142394 h 241876"/>
                <a:gd name="connsiteX6" fmla="*/ 1427698 w 1722213"/>
                <a:gd name="connsiteY6" fmla="*/ 13368 h 241876"/>
                <a:gd name="connsiteX7" fmla="*/ 1722213 w 1722213"/>
                <a:gd name="connsiteY7" fmla="*/ 10563 h 241876"/>
                <a:gd name="connsiteX0" fmla="*/ 0 w 1722213"/>
                <a:gd name="connsiteY0" fmla="*/ 7759 h 241876"/>
                <a:gd name="connsiteX1" fmla="*/ 305735 w 1722213"/>
                <a:gd name="connsiteY1" fmla="*/ 7759 h 241876"/>
                <a:gd name="connsiteX2" fmla="*/ 611470 w 1722213"/>
                <a:gd name="connsiteY2" fmla="*/ 142394 h 241876"/>
                <a:gd name="connsiteX3" fmla="*/ 723666 w 1722213"/>
                <a:gd name="connsiteY3" fmla="*/ 232151 h 241876"/>
                <a:gd name="connsiteX4" fmla="*/ 1023791 w 1722213"/>
                <a:gd name="connsiteY4" fmla="*/ 229346 h 241876"/>
                <a:gd name="connsiteX5" fmla="*/ 1124768 w 1722213"/>
                <a:gd name="connsiteY5" fmla="*/ 142394 h 241876"/>
                <a:gd name="connsiteX6" fmla="*/ 1427698 w 1722213"/>
                <a:gd name="connsiteY6" fmla="*/ 13368 h 241876"/>
                <a:gd name="connsiteX7" fmla="*/ 1722213 w 1722213"/>
                <a:gd name="connsiteY7" fmla="*/ 10563 h 241876"/>
                <a:gd name="connsiteX0" fmla="*/ 0 w 1722213"/>
                <a:gd name="connsiteY0" fmla="*/ 7759 h 253903"/>
                <a:gd name="connsiteX1" fmla="*/ 305735 w 1722213"/>
                <a:gd name="connsiteY1" fmla="*/ 7759 h 253903"/>
                <a:gd name="connsiteX2" fmla="*/ 611470 w 1722213"/>
                <a:gd name="connsiteY2" fmla="*/ 142394 h 253903"/>
                <a:gd name="connsiteX3" fmla="*/ 723666 w 1722213"/>
                <a:gd name="connsiteY3" fmla="*/ 232151 h 253903"/>
                <a:gd name="connsiteX4" fmla="*/ 1023791 w 1722213"/>
                <a:gd name="connsiteY4" fmla="*/ 229346 h 253903"/>
                <a:gd name="connsiteX5" fmla="*/ 1124768 w 1722213"/>
                <a:gd name="connsiteY5" fmla="*/ 142394 h 253903"/>
                <a:gd name="connsiteX6" fmla="*/ 1427698 w 1722213"/>
                <a:gd name="connsiteY6" fmla="*/ 13368 h 253903"/>
                <a:gd name="connsiteX7" fmla="*/ 1722213 w 1722213"/>
                <a:gd name="connsiteY7" fmla="*/ 10563 h 253903"/>
                <a:gd name="connsiteX0" fmla="*/ 0 w 1722213"/>
                <a:gd name="connsiteY0" fmla="*/ 7759 h 261848"/>
                <a:gd name="connsiteX1" fmla="*/ 305735 w 1722213"/>
                <a:gd name="connsiteY1" fmla="*/ 7759 h 261848"/>
                <a:gd name="connsiteX2" fmla="*/ 611470 w 1722213"/>
                <a:gd name="connsiteY2" fmla="*/ 142394 h 261848"/>
                <a:gd name="connsiteX3" fmla="*/ 723666 w 1722213"/>
                <a:gd name="connsiteY3" fmla="*/ 232151 h 261848"/>
                <a:gd name="connsiteX4" fmla="*/ 1023791 w 1722213"/>
                <a:gd name="connsiteY4" fmla="*/ 229346 h 261848"/>
                <a:gd name="connsiteX5" fmla="*/ 1124768 w 1722213"/>
                <a:gd name="connsiteY5" fmla="*/ 142394 h 261848"/>
                <a:gd name="connsiteX6" fmla="*/ 1427698 w 1722213"/>
                <a:gd name="connsiteY6" fmla="*/ 13368 h 261848"/>
                <a:gd name="connsiteX7" fmla="*/ 1722213 w 1722213"/>
                <a:gd name="connsiteY7" fmla="*/ 10563 h 261848"/>
                <a:gd name="connsiteX0" fmla="*/ 0 w 1722213"/>
                <a:gd name="connsiteY0" fmla="*/ 7759 h 261848"/>
                <a:gd name="connsiteX1" fmla="*/ 305735 w 1722213"/>
                <a:gd name="connsiteY1" fmla="*/ 7759 h 261848"/>
                <a:gd name="connsiteX2" fmla="*/ 611470 w 1722213"/>
                <a:gd name="connsiteY2" fmla="*/ 142394 h 261848"/>
                <a:gd name="connsiteX3" fmla="*/ 723666 w 1722213"/>
                <a:gd name="connsiteY3" fmla="*/ 232151 h 261848"/>
                <a:gd name="connsiteX4" fmla="*/ 1023791 w 1722213"/>
                <a:gd name="connsiteY4" fmla="*/ 229346 h 261848"/>
                <a:gd name="connsiteX5" fmla="*/ 1124768 w 1722213"/>
                <a:gd name="connsiteY5" fmla="*/ 142394 h 261848"/>
                <a:gd name="connsiteX6" fmla="*/ 1427698 w 1722213"/>
                <a:gd name="connsiteY6" fmla="*/ 13368 h 261848"/>
                <a:gd name="connsiteX7" fmla="*/ 1722213 w 1722213"/>
                <a:gd name="connsiteY7" fmla="*/ 10563 h 261848"/>
                <a:gd name="connsiteX0" fmla="*/ 0 w 1722213"/>
                <a:gd name="connsiteY0" fmla="*/ 1263 h 255352"/>
                <a:gd name="connsiteX1" fmla="*/ 305735 w 1722213"/>
                <a:gd name="connsiteY1" fmla="*/ 1263 h 255352"/>
                <a:gd name="connsiteX2" fmla="*/ 611470 w 1722213"/>
                <a:gd name="connsiteY2" fmla="*/ 135898 h 255352"/>
                <a:gd name="connsiteX3" fmla="*/ 723666 w 1722213"/>
                <a:gd name="connsiteY3" fmla="*/ 225655 h 255352"/>
                <a:gd name="connsiteX4" fmla="*/ 1023791 w 1722213"/>
                <a:gd name="connsiteY4" fmla="*/ 222850 h 255352"/>
                <a:gd name="connsiteX5" fmla="*/ 1124768 w 1722213"/>
                <a:gd name="connsiteY5" fmla="*/ 135898 h 255352"/>
                <a:gd name="connsiteX6" fmla="*/ 1427698 w 1722213"/>
                <a:gd name="connsiteY6" fmla="*/ 6872 h 255352"/>
                <a:gd name="connsiteX7" fmla="*/ 1722213 w 1722213"/>
                <a:gd name="connsiteY7" fmla="*/ 4067 h 255352"/>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1248 h 255337"/>
                <a:gd name="connsiteX1" fmla="*/ 305735 w 1722213"/>
                <a:gd name="connsiteY1" fmla="*/ 1248 h 255337"/>
                <a:gd name="connsiteX2" fmla="*/ 611470 w 1722213"/>
                <a:gd name="connsiteY2" fmla="*/ 135883 h 255337"/>
                <a:gd name="connsiteX3" fmla="*/ 723666 w 1722213"/>
                <a:gd name="connsiteY3" fmla="*/ 225640 h 255337"/>
                <a:gd name="connsiteX4" fmla="*/ 1023791 w 1722213"/>
                <a:gd name="connsiteY4" fmla="*/ 222835 h 255337"/>
                <a:gd name="connsiteX5" fmla="*/ 1124768 w 1722213"/>
                <a:gd name="connsiteY5" fmla="*/ 135883 h 255337"/>
                <a:gd name="connsiteX6" fmla="*/ 1427698 w 1722213"/>
                <a:gd name="connsiteY6" fmla="*/ 6857 h 255337"/>
                <a:gd name="connsiteX7" fmla="*/ 1722213 w 1722213"/>
                <a:gd name="connsiteY7" fmla="*/ 4052 h 255337"/>
                <a:gd name="connsiteX0" fmla="*/ 0 w 1722213"/>
                <a:gd name="connsiteY0" fmla="*/ 0 h 254089"/>
                <a:gd name="connsiteX1" fmla="*/ 305735 w 1722213"/>
                <a:gd name="connsiteY1" fmla="*/ 0 h 254089"/>
                <a:gd name="connsiteX2" fmla="*/ 611470 w 1722213"/>
                <a:gd name="connsiteY2" fmla="*/ 134635 h 254089"/>
                <a:gd name="connsiteX3" fmla="*/ 723666 w 1722213"/>
                <a:gd name="connsiteY3" fmla="*/ 224392 h 254089"/>
                <a:gd name="connsiteX4" fmla="*/ 1023791 w 1722213"/>
                <a:gd name="connsiteY4" fmla="*/ 221587 h 254089"/>
                <a:gd name="connsiteX5" fmla="*/ 1124768 w 1722213"/>
                <a:gd name="connsiteY5" fmla="*/ 134635 h 254089"/>
                <a:gd name="connsiteX6" fmla="*/ 1427698 w 1722213"/>
                <a:gd name="connsiteY6" fmla="*/ 5609 h 254089"/>
                <a:gd name="connsiteX7" fmla="*/ 1722213 w 1722213"/>
                <a:gd name="connsiteY7" fmla="*/ 2804 h 254089"/>
                <a:gd name="connsiteX0" fmla="*/ 0 w 1722213"/>
                <a:gd name="connsiteY0" fmla="*/ 201557 h 466709"/>
                <a:gd name="connsiteX1" fmla="*/ 305735 w 1722213"/>
                <a:gd name="connsiteY1" fmla="*/ 201557 h 466709"/>
                <a:gd name="connsiteX2" fmla="*/ 649890 w 1722213"/>
                <a:gd name="connsiteY2" fmla="*/ 5779 h 466709"/>
                <a:gd name="connsiteX3" fmla="*/ 723666 w 1722213"/>
                <a:gd name="connsiteY3" fmla="*/ 425949 h 466709"/>
                <a:gd name="connsiteX4" fmla="*/ 1023791 w 1722213"/>
                <a:gd name="connsiteY4" fmla="*/ 423144 h 466709"/>
                <a:gd name="connsiteX5" fmla="*/ 1124768 w 1722213"/>
                <a:gd name="connsiteY5" fmla="*/ 336192 h 466709"/>
                <a:gd name="connsiteX6" fmla="*/ 1427698 w 1722213"/>
                <a:gd name="connsiteY6" fmla="*/ 207166 h 466709"/>
                <a:gd name="connsiteX7" fmla="*/ 1722213 w 1722213"/>
                <a:gd name="connsiteY7" fmla="*/ 204361 h 466709"/>
                <a:gd name="connsiteX0" fmla="*/ 0 w 1722213"/>
                <a:gd name="connsiteY0" fmla="*/ 383023 h 633357"/>
                <a:gd name="connsiteX1" fmla="*/ 305735 w 1722213"/>
                <a:gd name="connsiteY1" fmla="*/ 383023 h 633357"/>
                <a:gd name="connsiteX2" fmla="*/ 649890 w 1722213"/>
                <a:gd name="connsiteY2" fmla="*/ 187245 h 633357"/>
                <a:gd name="connsiteX3" fmla="*/ 969555 w 1722213"/>
                <a:gd name="connsiteY3" fmla="*/ 15744 h 633357"/>
                <a:gd name="connsiteX4" fmla="*/ 1023791 w 1722213"/>
                <a:gd name="connsiteY4" fmla="*/ 604610 h 633357"/>
                <a:gd name="connsiteX5" fmla="*/ 1124768 w 1722213"/>
                <a:gd name="connsiteY5" fmla="*/ 517658 h 633357"/>
                <a:gd name="connsiteX6" fmla="*/ 1427698 w 1722213"/>
                <a:gd name="connsiteY6" fmla="*/ 388632 h 633357"/>
                <a:gd name="connsiteX7" fmla="*/ 1722213 w 1722213"/>
                <a:gd name="connsiteY7" fmla="*/ 385827 h 633357"/>
                <a:gd name="connsiteX0" fmla="*/ 0 w 1722213"/>
                <a:gd name="connsiteY0" fmla="*/ 443191 h 592561"/>
                <a:gd name="connsiteX1" fmla="*/ 305735 w 1722213"/>
                <a:gd name="connsiteY1" fmla="*/ 443191 h 592561"/>
                <a:gd name="connsiteX2" fmla="*/ 649890 w 1722213"/>
                <a:gd name="connsiteY2" fmla="*/ 247413 h 592561"/>
                <a:gd name="connsiteX3" fmla="*/ 969555 w 1722213"/>
                <a:gd name="connsiteY3" fmla="*/ 75912 h 592561"/>
                <a:gd name="connsiteX4" fmla="*/ 1231260 w 1722213"/>
                <a:gd name="connsiteY4" fmla="*/ 34687 h 592561"/>
                <a:gd name="connsiteX5" fmla="*/ 1124768 w 1722213"/>
                <a:gd name="connsiteY5" fmla="*/ 577826 h 592561"/>
                <a:gd name="connsiteX6" fmla="*/ 1427698 w 1722213"/>
                <a:gd name="connsiteY6" fmla="*/ 448800 h 592561"/>
                <a:gd name="connsiteX7" fmla="*/ 1722213 w 1722213"/>
                <a:gd name="connsiteY7" fmla="*/ 445995 h 592561"/>
                <a:gd name="connsiteX0" fmla="*/ 0 w 1722213"/>
                <a:gd name="connsiteY0" fmla="*/ 422981 h 428639"/>
                <a:gd name="connsiteX1" fmla="*/ 305735 w 1722213"/>
                <a:gd name="connsiteY1" fmla="*/ 422981 h 428639"/>
                <a:gd name="connsiteX2" fmla="*/ 649890 w 1722213"/>
                <a:gd name="connsiteY2" fmla="*/ 227203 h 428639"/>
                <a:gd name="connsiteX3" fmla="*/ 969555 w 1722213"/>
                <a:gd name="connsiteY3" fmla="*/ 55702 h 428639"/>
                <a:gd name="connsiteX4" fmla="*/ 1231260 w 1722213"/>
                <a:gd name="connsiteY4" fmla="*/ 14477 h 428639"/>
                <a:gd name="connsiteX5" fmla="*/ 1386025 w 1722213"/>
                <a:gd name="connsiteY5" fmla="*/ 280991 h 428639"/>
                <a:gd name="connsiteX6" fmla="*/ 1427698 w 1722213"/>
                <a:gd name="connsiteY6" fmla="*/ 428590 h 428639"/>
                <a:gd name="connsiteX7" fmla="*/ 1722213 w 1722213"/>
                <a:gd name="connsiteY7" fmla="*/ 425785 h 428639"/>
                <a:gd name="connsiteX0" fmla="*/ 0 w 1722213"/>
                <a:gd name="connsiteY0" fmla="*/ 427506 h 433164"/>
                <a:gd name="connsiteX1" fmla="*/ 305735 w 1722213"/>
                <a:gd name="connsiteY1" fmla="*/ 427506 h 433164"/>
                <a:gd name="connsiteX2" fmla="*/ 649890 w 1722213"/>
                <a:gd name="connsiteY2" fmla="*/ 231728 h 433164"/>
                <a:gd name="connsiteX3" fmla="*/ 831242 w 1722213"/>
                <a:gd name="connsiteY3" fmla="*/ 44859 h 433164"/>
                <a:gd name="connsiteX4" fmla="*/ 1231260 w 1722213"/>
                <a:gd name="connsiteY4" fmla="*/ 19002 h 433164"/>
                <a:gd name="connsiteX5" fmla="*/ 1386025 w 1722213"/>
                <a:gd name="connsiteY5" fmla="*/ 285516 h 433164"/>
                <a:gd name="connsiteX6" fmla="*/ 1427698 w 1722213"/>
                <a:gd name="connsiteY6" fmla="*/ 433115 h 433164"/>
                <a:gd name="connsiteX7" fmla="*/ 1722213 w 1722213"/>
                <a:gd name="connsiteY7" fmla="*/ 430310 h 433164"/>
                <a:gd name="connsiteX0" fmla="*/ 0 w 1722213"/>
                <a:gd name="connsiteY0" fmla="*/ 427798 h 433456"/>
                <a:gd name="connsiteX1" fmla="*/ 305735 w 1722213"/>
                <a:gd name="connsiteY1" fmla="*/ 427798 h 433456"/>
                <a:gd name="connsiteX2" fmla="*/ 534630 w 1722213"/>
                <a:gd name="connsiteY2" fmla="*/ 239704 h 433456"/>
                <a:gd name="connsiteX3" fmla="*/ 831242 w 1722213"/>
                <a:gd name="connsiteY3" fmla="*/ 45151 h 433456"/>
                <a:gd name="connsiteX4" fmla="*/ 1231260 w 1722213"/>
                <a:gd name="connsiteY4" fmla="*/ 19294 h 433456"/>
                <a:gd name="connsiteX5" fmla="*/ 1386025 w 1722213"/>
                <a:gd name="connsiteY5" fmla="*/ 285808 h 433456"/>
                <a:gd name="connsiteX6" fmla="*/ 1427698 w 1722213"/>
                <a:gd name="connsiteY6" fmla="*/ 433407 h 433456"/>
                <a:gd name="connsiteX7" fmla="*/ 1722213 w 1722213"/>
                <a:gd name="connsiteY7" fmla="*/ 430602 h 433456"/>
                <a:gd name="connsiteX0" fmla="*/ 0 w 1722213"/>
                <a:gd name="connsiteY0" fmla="*/ 411635 h 417291"/>
                <a:gd name="connsiteX1" fmla="*/ 305735 w 1722213"/>
                <a:gd name="connsiteY1" fmla="*/ 411635 h 417291"/>
                <a:gd name="connsiteX2" fmla="*/ 534630 w 1722213"/>
                <a:gd name="connsiteY2" fmla="*/ 223541 h 417291"/>
                <a:gd name="connsiteX3" fmla="*/ 831242 w 1722213"/>
                <a:gd name="connsiteY3" fmla="*/ 28988 h 417291"/>
                <a:gd name="connsiteX4" fmla="*/ 1208208 w 1722213"/>
                <a:gd name="connsiteY4" fmla="*/ 26183 h 417291"/>
                <a:gd name="connsiteX5" fmla="*/ 1386025 w 1722213"/>
                <a:gd name="connsiteY5" fmla="*/ 269645 h 417291"/>
                <a:gd name="connsiteX6" fmla="*/ 1427698 w 1722213"/>
                <a:gd name="connsiteY6" fmla="*/ 417244 h 417291"/>
                <a:gd name="connsiteX7" fmla="*/ 1722213 w 1722213"/>
                <a:gd name="connsiteY7" fmla="*/ 414439 h 417291"/>
                <a:gd name="connsiteX0" fmla="*/ 0 w 1722213"/>
                <a:gd name="connsiteY0" fmla="*/ 410775 h 416431"/>
                <a:gd name="connsiteX1" fmla="*/ 305735 w 1722213"/>
                <a:gd name="connsiteY1" fmla="*/ 410775 h 416431"/>
                <a:gd name="connsiteX2" fmla="*/ 465473 w 1722213"/>
                <a:gd name="connsiteY2" fmla="*/ 207313 h 416431"/>
                <a:gd name="connsiteX3" fmla="*/ 831242 w 1722213"/>
                <a:gd name="connsiteY3" fmla="*/ 28128 h 416431"/>
                <a:gd name="connsiteX4" fmla="*/ 1208208 w 1722213"/>
                <a:gd name="connsiteY4" fmla="*/ 25323 h 416431"/>
                <a:gd name="connsiteX5" fmla="*/ 1386025 w 1722213"/>
                <a:gd name="connsiteY5" fmla="*/ 268785 h 416431"/>
                <a:gd name="connsiteX6" fmla="*/ 1427698 w 1722213"/>
                <a:gd name="connsiteY6" fmla="*/ 416384 h 416431"/>
                <a:gd name="connsiteX7" fmla="*/ 1722213 w 1722213"/>
                <a:gd name="connsiteY7" fmla="*/ 413579 h 416431"/>
                <a:gd name="connsiteX0" fmla="*/ 0 w 1722213"/>
                <a:gd name="connsiteY0" fmla="*/ 410775 h 416431"/>
                <a:gd name="connsiteX1" fmla="*/ 305735 w 1722213"/>
                <a:gd name="connsiteY1" fmla="*/ 410775 h 416431"/>
                <a:gd name="connsiteX2" fmla="*/ 465473 w 1722213"/>
                <a:gd name="connsiteY2" fmla="*/ 207313 h 416431"/>
                <a:gd name="connsiteX3" fmla="*/ 723666 w 1722213"/>
                <a:gd name="connsiteY3" fmla="*/ 28128 h 416431"/>
                <a:gd name="connsiteX4" fmla="*/ 1208208 w 1722213"/>
                <a:gd name="connsiteY4" fmla="*/ 25323 h 416431"/>
                <a:gd name="connsiteX5" fmla="*/ 1386025 w 1722213"/>
                <a:gd name="connsiteY5" fmla="*/ 268785 h 416431"/>
                <a:gd name="connsiteX6" fmla="*/ 1427698 w 1722213"/>
                <a:gd name="connsiteY6" fmla="*/ 416384 h 416431"/>
                <a:gd name="connsiteX7" fmla="*/ 1722213 w 1722213"/>
                <a:gd name="connsiteY7" fmla="*/ 413579 h 416431"/>
                <a:gd name="connsiteX0" fmla="*/ 0 w 1722213"/>
                <a:gd name="connsiteY0" fmla="*/ 427220 h 432878"/>
                <a:gd name="connsiteX1" fmla="*/ 305735 w 1722213"/>
                <a:gd name="connsiteY1" fmla="*/ 427220 h 432878"/>
                <a:gd name="connsiteX2" fmla="*/ 465473 w 1722213"/>
                <a:gd name="connsiteY2" fmla="*/ 223758 h 432878"/>
                <a:gd name="connsiteX3" fmla="*/ 723666 w 1722213"/>
                <a:gd name="connsiteY3" fmla="*/ 44573 h 432878"/>
                <a:gd name="connsiteX4" fmla="*/ 1092947 w 1722213"/>
                <a:gd name="connsiteY4" fmla="*/ 18716 h 432878"/>
                <a:gd name="connsiteX5" fmla="*/ 1386025 w 1722213"/>
                <a:gd name="connsiteY5" fmla="*/ 285230 h 432878"/>
                <a:gd name="connsiteX6" fmla="*/ 1427698 w 1722213"/>
                <a:gd name="connsiteY6" fmla="*/ 432829 h 432878"/>
                <a:gd name="connsiteX7" fmla="*/ 1722213 w 1722213"/>
                <a:gd name="connsiteY7" fmla="*/ 430024 h 432878"/>
                <a:gd name="connsiteX0" fmla="*/ 0 w 1722213"/>
                <a:gd name="connsiteY0" fmla="*/ 424376 h 430018"/>
                <a:gd name="connsiteX1" fmla="*/ 305735 w 1722213"/>
                <a:gd name="connsiteY1" fmla="*/ 424376 h 430018"/>
                <a:gd name="connsiteX2" fmla="*/ 465473 w 1722213"/>
                <a:gd name="connsiteY2" fmla="*/ 220914 h 430018"/>
                <a:gd name="connsiteX3" fmla="*/ 723666 w 1722213"/>
                <a:gd name="connsiteY3" fmla="*/ 41729 h 430018"/>
                <a:gd name="connsiteX4" fmla="*/ 1092947 w 1722213"/>
                <a:gd name="connsiteY4" fmla="*/ 15872 h 430018"/>
                <a:gd name="connsiteX5" fmla="*/ 1316869 w 1722213"/>
                <a:gd name="connsiteY5" fmla="*/ 243966 h 430018"/>
                <a:gd name="connsiteX6" fmla="*/ 1427698 w 1722213"/>
                <a:gd name="connsiteY6" fmla="*/ 429985 h 430018"/>
                <a:gd name="connsiteX7" fmla="*/ 1722213 w 1722213"/>
                <a:gd name="connsiteY7" fmla="*/ 427180 h 430018"/>
                <a:gd name="connsiteX0" fmla="*/ 0 w 1722213"/>
                <a:gd name="connsiteY0" fmla="*/ 424376 h 430034"/>
                <a:gd name="connsiteX1" fmla="*/ 305735 w 1722213"/>
                <a:gd name="connsiteY1" fmla="*/ 424376 h 430034"/>
                <a:gd name="connsiteX2" fmla="*/ 465473 w 1722213"/>
                <a:gd name="connsiteY2" fmla="*/ 220914 h 430034"/>
                <a:gd name="connsiteX3" fmla="*/ 723666 w 1722213"/>
                <a:gd name="connsiteY3" fmla="*/ 41729 h 430034"/>
                <a:gd name="connsiteX4" fmla="*/ 1092947 w 1722213"/>
                <a:gd name="connsiteY4" fmla="*/ 15872 h 430034"/>
                <a:gd name="connsiteX5" fmla="*/ 1316869 w 1722213"/>
                <a:gd name="connsiteY5" fmla="*/ 243966 h 430034"/>
                <a:gd name="connsiteX6" fmla="*/ 1427698 w 1722213"/>
                <a:gd name="connsiteY6" fmla="*/ 429985 h 430034"/>
                <a:gd name="connsiteX7" fmla="*/ 1722213 w 1722213"/>
                <a:gd name="connsiteY7" fmla="*/ 427180 h 430034"/>
                <a:gd name="connsiteX0" fmla="*/ 0 w 1722213"/>
                <a:gd name="connsiteY0" fmla="*/ 424376 h 429985"/>
                <a:gd name="connsiteX1" fmla="*/ 305735 w 1722213"/>
                <a:gd name="connsiteY1" fmla="*/ 424376 h 429985"/>
                <a:gd name="connsiteX2" fmla="*/ 465473 w 1722213"/>
                <a:gd name="connsiteY2" fmla="*/ 220914 h 429985"/>
                <a:gd name="connsiteX3" fmla="*/ 723666 w 1722213"/>
                <a:gd name="connsiteY3" fmla="*/ 41729 h 429985"/>
                <a:gd name="connsiteX4" fmla="*/ 1092947 w 1722213"/>
                <a:gd name="connsiteY4" fmla="*/ 15872 h 429985"/>
                <a:gd name="connsiteX5" fmla="*/ 1316869 w 1722213"/>
                <a:gd name="connsiteY5" fmla="*/ 243966 h 429985"/>
                <a:gd name="connsiteX6" fmla="*/ 1427698 w 1722213"/>
                <a:gd name="connsiteY6" fmla="*/ 429985 h 429985"/>
                <a:gd name="connsiteX7" fmla="*/ 1722213 w 1722213"/>
                <a:gd name="connsiteY7" fmla="*/ 427180 h 429985"/>
                <a:gd name="connsiteX0" fmla="*/ 0 w 1722213"/>
                <a:gd name="connsiteY0" fmla="*/ 424376 h 458724"/>
                <a:gd name="connsiteX1" fmla="*/ 305735 w 1722213"/>
                <a:gd name="connsiteY1" fmla="*/ 424376 h 458724"/>
                <a:gd name="connsiteX2" fmla="*/ 465473 w 1722213"/>
                <a:gd name="connsiteY2" fmla="*/ 220914 h 458724"/>
                <a:gd name="connsiteX3" fmla="*/ 723666 w 1722213"/>
                <a:gd name="connsiteY3" fmla="*/ 41729 h 458724"/>
                <a:gd name="connsiteX4" fmla="*/ 1092947 w 1722213"/>
                <a:gd name="connsiteY4" fmla="*/ 15872 h 458724"/>
                <a:gd name="connsiteX5" fmla="*/ 1316869 w 1722213"/>
                <a:gd name="connsiteY5" fmla="*/ 243966 h 458724"/>
                <a:gd name="connsiteX6" fmla="*/ 1427698 w 1722213"/>
                <a:gd name="connsiteY6" fmla="*/ 429985 h 458724"/>
                <a:gd name="connsiteX7" fmla="*/ 1722213 w 1722213"/>
                <a:gd name="connsiteY7" fmla="*/ 427180 h 458724"/>
                <a:gd name="connsiteX0" fmla="*/ 0 w 1722213"/>
                <a:gd name="connsiteY0" fmla="*/ 434102 h 468450"/>
                <a:gd name="connsiteX1" fmla="*/ 305735 w 1722213"/>
                <a:gd name="connsiteY1" fmla="*/ 434102 h 468450"/>
                <a:gd name="connsiteX2" fmla="*/ 465473 w 1722213"/>
                <a:gd name="connsiteY2" fmla="*/ 230640 h 468450"/>
                <a:gd name="connsiteX3" fmla="*/ 700613 w 1722213"/>
                <a:gd name="connsiteY3" fmla="*/ 28403 h 468450"/>
                <a:gd name="connsiteX4" fmla="*/ 1092947 w 1722213"/>
                <a:gd name="connsiteY4" fmla="*/ 25598 h 468450"/>
                <a:gd name="connsiteX5" fmla="*/ 1316869 w 1722213"/>
                <a:gd name="connsiteY5" fmla="*/ 253692 h 468450"/>
                <a:gd name="connsiteX6" fmla="*/ 1427698 w 1722213"/>
                <a:gd name="connsiteY6" fmla="*/ 439711 h 468450"/>
                <a:gd name="connsiteX7" fmla="*/ 1722213 w 1722213"/>
                <a:gd name="connsiteY7" fmla="*/ 436906 h 468450"/>
                <a:gd name="connsiteX0" fmla="*/ 0 w 1722213"/>
                <a:gd name="connsiteY0" fmla="*/ 450011 h 484359"/>
                <a:gd name="connsiteX1" fmla="*/ 305735 w 1722213"/>
                <a:gd name="connsiteY1" fmla="*/ 450011 h 484359"/>
                <a:gd name="connsiteX2" fmla="*/ 465473 w 1722213"/>
                <a:gd name="connsiteY2" fmla="*/ 246549 h 484359"/>
                <a:gd name="connsiteX3" fmla="*/ 700613 w 1722213"/>
                <a:gd name="connsiteY3" fmla="*/ 44312 h 484359"/>
                <a:gd name="connsiteX4" fmla="*/ 1115999 w 1722213"/>
                <a:gd name="connsiteY4" fmla="*/ 18455 h 484359"/>
                <a:gd name="connsiteX5" fmla="*/ 1316869 w 1722213"/>
                <a:gd name="connsiteY5" fmla="*/ 269601 h 484359"/>
                <a:gd name="connsiteX6" fmla="*/ 1427698 w 1722213"/>
                <a:gd name="connsiteY6" fmla="*/ 455620 h 484359"/>
                <a:gd name="connsiteX7" fmla="*/ 1722213 w 1722213"/>
                <a:gd name="connsiteY7" fmla="*/ 452815 h 484359"/>
                <a:gd name="connsiteX0" fmla="*/ 0 w 1722213"/>
                <a:gd name="connsiteY0" fmla="*/ 450011 h 467321"/>
                <a:gd name="connsiteX1" fmla="*/ 305735 w 1722213"/>
                <a:gd name="connsiteY1" fmla="*/ 450011 h 467321"/>
                <a:gd name="connsiteX2" fmla="*/ 465473 w 1722213"/>
                <a:gd name="connsiteY2" fmla="*/ 246549 h 467321"/>
                <a:gd name="connsiteX3" fmla="*/ 700613 w 1722213"/>
                <a:gd name="connsiteY3" fmla="*/ 44312 h 467321"/>
                <a:gd name="connsiteX4" fmla="*/ 1115999 w 1722213"/>
                <a:gd name="connsiteY4" fmla="*/ 18455 h 467321"/>
                <a:gd name="connsiteX5" fmla="*/ 1316869 w 1722213"/>
                <a:gd name="connsiteY5" fmla="*/ 269601 h 467321"/>
                <a:gd name="connsiteX6" fmla="*/ 1427698 w 1722213"/>
                <a:gd name="connsiteY6" fmla="*/ 455620 h 467321"/>
                <a:gd name="connsiteX7" fmla="*/ 1722213 w 1722213"/>
                <a:gd name="connsiteY7" fmla="*/ 452815 h 467321"/>
                <a:gd name="connsiteX0" fmla="*/ 0 w 1722213"/>
                <a:gd name="connsiteY0" fmla="*/ 450011 h 455620"/>
                <a:gd name="connsiteX1" fmla="*/ 305735 w 1722213"/>
                <a:gd name="connsiteY1" fmla="*/ 450011 h 455620"/>
                <a:gd name="connsiteX2" fmla="*/ 465473 w 1722213"/>
                <a:gd name="connsiteY2" fmla="*/ 246549 h 455620"/>
                <a:gd name="connsiteX3" fmla="*/ 700613 w 1722213"/>
                <a:gd name="connsiteY3" fmla="*/ 44312 h 455620"/>
                <a:gd name="connsiteX4" fmla="*/ 1115999 w 1722213"/>
                <a:gd name="connsiteY4" fmla="*/ 18455 h 455620"/>
                <a:gd name="connsiteX5" fmla="*/ 1316869 w 1722213"/>
                <a:gd name="connsiteY5" fmla="*/ 269601 h 455620"/>
                <a:gd name="connsiteX6" fmla="*/ 1427698 w 1722213"/>
                <a:gd name="connsiteY6" fmla="*/ 455620 h 455620"/>
                <a:gd name="connsiteX7" fmla="*/ 1722213 w 1722213"/>
                <a:gd name="connsiteY7" fmla="*/ 452815 h 455620"/>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316869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59"/>
                <a:gd name="connsiteX1" fmla="*/ 305735 w 1722213"/>
                <a:gd name="connsiteY1" fmla="*/ 425850 h 431459"/>
                <a:gd name="connsiteX2" fmla="*/ 465473 w 1722213"/>
                <a:gd name="connsiteY2" fmla="*/ 222388 h 431459"/>
                <a:gd name="connsiteX3" fmla="*/ 700613 w 1722213"/>
                <a:gd name="connsiteY3" fmla="*/ 20151 h 431459"/>
                <a:gd name="connsiteX4" fmla="*/ 1085263 w 1722213"/>
                <a:gd name="connsiteY4" fmla="*/ 32714 h 431459"/>
                <a:gd name="connsiteX5" fmla="*/ 1286133 w 1722213"/>
                <a:gd name="connsiteY5" fmla="*/ 245440 h 431459"/>
                <a:gd name="connsiteX6" fmla="*/ 1427698 w 1722213"/>
                <a:gd name="connsiteY6" fmla="*/ 431459 h 431459"/>
                <a:gd name="connsiteX7" fmla="*/ 1722213 w 1722213"/>
                <a:gd name="connsiteY7" fmla="*/ 428654 h 431459"/>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5850 h 431460"/>
                <a:gd name="connsiteX1" fmla="*/ 305735 w 1722213"/>
                <a:gd name="connsiteY1" fmla="*/ 425850 h 431460"/>
                <a:gd name="connsiteX2" fmla="*/ 465473 w 1722213"/>
                <a:gd name="connsiteY2" fmla="*/ 222388 h 431460"/>
                <a:gd name="connsiteX3" fmla="*/ 700613 w 1722213"/>
                <a:gd name="connsiteY3" fmla="*/ 20151 h 431460"/>
                <a:gd name="connsiteX4" fmla="*/ 1085263 w 1722213"/>
                <a:gd name="connsiteY4" fmla="*/ 32714 h 431460"/>
                <a:gd name="connsiteX5" fmla="*/ 1286133 w 1722213"/>
                <a:gd name="connsiteY5" fmla="*/ 245440 h 431460"/>
                <a:gd name="connsiteX6" fmla="*/ 1427698 w 1722213"/>
                <a:gd name="connsiteY6" fmla="*/ 431459 h 431460"/>
                <a:gd name="connsiteX7" fmla="*/ 1722213 w 1722213"/>
                <a:gd name="connsiteY7" fmla="*/ 428654 h 431460"/>
                <a:gd name="connsiteX0" fmla="*/ 0 w 1722213"/>
                <a:gd name="connsiteY0" fmla="*/ 426643 h 432253"/>
                <a:gd name="connsiteX1" fmla="*/ 305735 w 1722213"/>
                <a:gd name="connsiteY1" fmla="*/ 426643 h 432253"/>
                <a:gd name="connsiteX2" fmla="*/ 532271 w 1722213"/>
                <a:gd name="connsiteY2" fmla="*/ 234529 h 432253"/>
                <a:gd name="connsiteX3" fmla="*/ 700613 w 1722213"/>
                <a:gd name="connsiteY3" fmla="*/ 20944 h 432253"/>
                <a:gd name="connsiteX4" fmla="*/ 1085263 w 1722213"/>
                <a:gd name="connsiteY4" fmla="*/ 33507 h 432253"/>
                <a:gd name="connsiteX5" fmla="*/ 1286133 w 1722213"/>
                <a:gd name="connsiteY5" fmla="*/ 246233 h 432253"/>
                <a:gd name="connsiteX6" fmla="*/ 1427698 w 1722213"/>
                <a:gd name="connsiteY6" fmla="*/ 432252 h 432253"/>
                <a:gd name="connsiteX7" fmla="*/ 1722213 w 1722213"/>
                <a:gd name="connsiteY7" fmla="*/ 429447 h 432253"/>
                <a:gd name="connsiteX0" fmla="*/ 0 w 1722213"/>
                <a:gd name="connsiteY0" fmla="*/ 426643 h 432253"/>
                <a:gd name="connsiteX1" fmla="*/ 305735 w 1722213"/>
                <a:gd name="connsiteY1" fmla="*/ 426643 h 432253"/>
                <a:gd name="connsiteX2" fmla="*/ 532271 w 1722213"/>
                <a:gd name="connsiteY2" fmla="*/ 234529 h 432253"/>
                <a:gd name="connsiteX3" fmla="*/ 700613 w 1722213"/>
                <a:gd name="connsiteY3" fmla="*/ 20944 h 432253"/>
                <a:gd name="connsiteX4" fmla="*/ 1085263 w 1722213"/>
                <a:gd name="connsiteY4" fmla="*/ 33507 h 432253"/>
                <a:gd name="connsiteX5" fmla="*/ 1286133 w 1722213"/>
                <a:gd name="connsiteY5" fmla="*/ 246233 h 432253"/>
                <a:gd name="connsiteX6" fmla="*/ 1427698 w 1722213"/>
                <a:gd name="connsiteY6" fmla="*/ 432252 h 432253"/>
                <a:gd name="connsiteX7" fmla="*/ 1722213 w 1722213"/>
                <a:gd name="connsiteY7" fmla="*/ 429447 h 432253"/>
                <a:gd name="connsiteX0" fmla="*/ 0 w 1722213"/>
                <a:gd name="connsiteY0" fmla="*/ 427760 h 433370"/>
                <a:gd name="connsiteX1" fmla="*/ 305735 w 1722213"/>
                <a:gd name="connsiteY1" fmla="*/ 427760 h 433370"/>
                <a:gd name="connsiteX2" fmla="*/ 590356 w 1722213"/>
                <a:gd name="connsiteY2" fmla="*/ 251533 h 433370"/>
                <a:gd name="connsiteX3" fmla="*/ 700613 w 1722213"/>
                <a:gd name="connsiteY3" fmla="*/ 22061 h 433370"/>
                <a:gd name="connsiteX4" fmla="*/ 1085263 w 1722213"/>
                <a:gd name="connsiteY4" fmla="*/ 34624 h 433370"/>
                <a:gd name="connsiteX5" fmla="*/ 1286133 w 1722213"/>
                <a:gd name="connsiteY5" fmla="*/ 247350 h 433370"/>
                <a:gd name="connsiteX6" fmla="*/ 1427698 w 1722213"/>
                <a:gd name="connsiteY6" fmla="*/ 433369 h 433370"/>
                <a:gd name="connsiteX7" fmla="*/ 1722213 w 1722213"/>
                <a:gd name="connsiteY7" fmla="*/ 430564 h 433370"/>
                <a:gd name="connsiteX0" fmla="*/ 0 w 1722213"/>
                <a:gd name="connsiteY0" fmla="*/ 427760 h 433370"/>
                <a:gd name="connsiteX1" fmla="*/ 305735 w 1722213"/>
                <a:gd name="connsiteY1" fmla="*/ 427760 h 433370"/>
                <a:gd name="connsiteX2" fmla="*/ 590356 w 1722213"/>
                <a:gd name="connsiteY2" fmla="*/ 251533 h 433370"/>
                <a:gd name="connsiteX3" fmla="*/ 700613 w 1722213"/>
                <a:gd name="connsiteY3" fmla="*/ 22061 h 433370"/>
                <a:gd name="connsiteX4" fmla="*/ 1085263 w 1722213"/>
                <a:gd name="connsiteY4" fmla="*/ 34624 h 433370"/>
                <a:gd name="connsiteX5" fmla="*/ 1286133 w 1722213"/>
                <a:gd name="connsiteY5" fmla="*/ 247350 h 433370"/>
                <a:gd name="connsiteX6" fmla="*/ 1427698 w 1722213"/>
                <a:gd name="connsiteY6" fmla="*/ 433369 h 433370"/>
                <a:gd name="connsiteX7" fmla="*/ 1722213 w 1722213"/>
                <a:gd name="connsiteY7" fmla="*/ 430564 h 433370"/>
                <a:gd name="connsiteX0" fmla="*/ 0 w 1722213"/>
                <a:gd name="connsiteY0" fmla="*/ 426846 h 446441"/>
                <a:gd name="connsiteX1" fmla="*/ 305735 w 1722213"/>
                <a:gd name="connsiteY1" fmla="*/ 426846 h 446441"/>
                <a:gd name="connsiteX2" fmla="*/ 590356 w 1722213"/>
                <a:gd name="connsiteY2" fmla="*/ 250619 h 446441"/>
                <a:gd name="connsiteX3" fmla="*/ 700613 w 1722213"/>
                <a:gd name="connsiteY3" fmla="*/ 21147 h 446441"/>
                <a:gd name="connsiteX4" fmla="*/ 1085263 w 1722213"/>
                <a:gd name="connsiteY4" fmla="*/ 33710 h 446441"/>
                <a:gd name="connsiteX5" fmla="*/ 1190293 w 1722213"/>
                <a:gd name="connsiteY5" fmla="*/ 228280 h 446441"/>
                <a:gd name="connsiteX6" fmla="*/ 1427698 w 1722213"/>
                <a:gd name="connsiteY6" fmla="*/ 432455 h 446441"/>
                <a:gd name="connsiteX7" fmla="*/ 1722213 w 1722213"/>
                <a:gd name="connsiteY7" fmla="*/ 429650 h 446441"/>
                <a:gd name="connsiteX0" fmla="*/ 0 w 1722213"/>
                <a:gd name="connsiteY0" fmla="*/ 426846 h 446441"/>
                <a:gd name="connsiteX1" fmla="*/ 305735 w 1722213"/>
                <a:gd name="connsiteY1" fmla="*/ 426846 h 446441"/>
                <a:gd name="connsiteX2" fmla="*/ 590356 w 1722213"/>
                <a:gd name="connsiteY2" fmla="*/ 250619 h 446441"/>
                <a:gd name="connsiteX3" fmla="*/ 700613 w 1722213"/>
                <a:gd name="connsiteY3" fmla="*/ 21147 h 446441"/>
                <a:gd name="connsiteX4" fmla="*/ 1085263 w 1722213"/>
                <a:gd name="connsiteY4" fmla="*/ 33710 h 446441"/>
                <a:gd name="connsiteX5" fmla="*/ 1190293 w 1722213"/>
                <a:gd name="connsiteY5" fmla="*/ 228280 h 446441"/>
                <a:gd name="connsiteX6" fmla="*/ 1427698 w 1722213"/>
                <a:gd name="connsiteY6" fmla="*/ 432455 h 446441"/>
                <a:gd name="connsiteX7" fmla="*/ 1722213 w 1722213"/>
                <a:gd name="connsiteY7" fmla="*/ 429650 h 446441"/>
                <a:gd name="connsiteX0" fmla="*/ 0 w 1722213"/>
                <a:gd name="connsiteY0" fmla="*/ 430447 h 445025"/>
                <a:gd name="connsiteX1" fmla="*/ 305735 w 1722213"/>
                <a:gd name="connsiteY1" fmla="*/ 430447 h 445025"/>
                <a:gd name="connsiteX2" fmla="*/ 590356 w 1722213"/>
                <a:gd name="connsiteY2" fmla="*/ 254220 h 445025"/>
                <a:gd name="connsiteX3" fmla="*/ 700613 w 1722213"/>
                <a:gd name="connsiteY3" fmla="*/ 24748 h 445025"/>
                <a:gd name="connsiteX4" fmla="*/ 1085263 w 1722213"/>
                <a:gd name="connsiteY4" fmla="*/ 37311 h 445025"/>
                <a:gd name="connsiteX5" fmla="*/ 1196101 w 1722213"/>
                <a:gd name="connsiteY5" fmla="*/ 299968 h 445025"/>
                <a:gd name="connsiteX6" fmla="*/ 1427698 w 1722213"/>
                <a:gd name="connsiteY6" fmla="*/ 436056 h 445025"/>
                <a:gd name="connsiteX7" fmla="*/ 1722213 w 1722213"/>
                <a:gd name="connsiteY7" fmla="*/ 433251 h 445025"/>
                <a:gd name="connsiteX0" fmla="*/ 0 w 1722213"/>
                <a:gd name="connsiteY0" fmla="*/ 430447 h 445025"/>
                <a:gd name="connsiteX1" fmla="*/ 305735 w 1722213"/>
                <a:gd name="connsiteY1" fmla="*/ 430447 h 445025"/>
                <a:gd name="connsiteX2" fmla="*/ 590356 w 1722213"/>
                <a:gd name="connsiteY2" fmla="*/ 254220 h 445025"/>
                <a:gd name="connsiteX3" fmla="*/ 700613 w 1722213"/>
                <a:gd name="connsiteY3" fmla="*/ 24748 h 445025"/>
                <a:gd name="connsiteX4" fmla="*/ 1085263 w 1722213"/>
                <a:gd name="connsiteY4" fmla="*/ 37311 h 445025"/>
                <a:gd name="connsiteX5" fmla="*/ 1196101 w 1722213"/>
                <a:gd name="connsiteY5" fmla="*/ 299968 h 445025"/>
                <a:gd name="connsiteX6" fmla="*/ 1427698 w 1722213"/>
                <a:gd name="connsiteY6" fmla="*/ 436056 h 445025"/>
                <a:gd name="connsiteX7" fmla="*/ 1722213 w 1722213"/>
                <a:gd name="connsiteY7" fmla="*/ 433251 h 445025"/>
                <a:gd name="connsiteX0" fmla="*/ 0 w 1722213"/>
                <a:gd name="connsiteY0" fmla="*/ 430447 h 445025"/>
                <a:gd name="connsiteX1" fmla="*/ 305735 w 1722213"/>
                <a:gd name="connsiteY1" fmla="*/ 430447 h 445025"/>
                <a:gd name="connsiteX2" fmla="*/ 590356 w 1722213"/>
                <a:gd name="connsiteY2" fmla="*/ 254220 h 445025"/>
                <a:gd name="connsiteX3" fmla="*/ 700613 w 1722213"/>
                <a:gd name="connsiteY3" fmla="*/ 24748 h 445025"/>
                <a:gd name="connsiteX4" fmla="*/ 1085263 w 1722213"/>
                <a:gd name="connsiteY4" fmla="*/ 37311 h 445025"/>
                <a:gd name="connsiteX5" fmla="*/ 1196101 w 1722213"/>
                <a:gd name="connsiteY5" fmla="*/ 299968 h 445025"/>
                <a:gd name="connsiteX6" fmla="*/ 1427698 w 1722213"/>
                <a:gd name="connsiteY6" fmla="*/ 436056 h 445025"/>
                <a:gd name="connsiteX7" fmla="*/ 1722213 w 1722213"/>
                <a:gd name="connsiteY7" fmla="*/ 433251 h 445025"/>
                <a:gd name="connsiteX0" fmla="*/ 0 w 1722213"/>
                <a:gd name="connsiteY0" fmla="*/ 428350 h 445768"/>
                <a:gd name="connsiteX1" fmla="*/ 305735 w 1722213"/>
                <a:gd name="connsiteY1" fmla="*/ 428350 h 445768"/>
                <a:gd name="connsiteX2" fmla="*/ 590356 w 1722213"/>
                <a:gd name="connsiteY2" fmla="*/ 252123 h 445768"/>
                <a:gd name="connsiteX3" fmla="*/ 700613 w 1722213"/>
                <a:gd name="connsiteY3" fmla="*/ 22651 h 445768"/>
                <a:gd name="connsiteX4" fmla="*/ 1085263 w 1722213"/>
                <a:gd name="connsiteY4" fmla="*/ 35214 h 445768"/>
                <a:gd name="connsiteX5" fmla="*/ 1190292 w 1722213"/>
                <a:gd name="connsiteY5" fmla="*/ 259288 h 445768"/>
                <a:gd name="connsiteX6" fmla="*/ 1427698 w 1722213"/>
                <a:gd name="connsiteY6" fmla="*/ 433959 h 445768"/>
                <a:gd name="connsiteX7" fmla="*/ 1722213 w 1722213"/>
                <a:gd name="connsiteY7" fmla="*/ 431154 h 445768"/>
                <a:gd name="connsiteX0" fmla="*/ 0 w 1722213"/>
                <a:gd name="connsiteY0" fmla="*/ 428350 h 445768"/>
                <a:gd name="connsiteX1" fmla="*/ 305735 w 1722213"/>
                <a:gd name="connsiteY1" fmla="*/ 428350 h 445768"/>
                <a:gd name="connsiteX2" fmla="*/ 590356 w 1722213"/>
                <a:gd name="connsiteY2" fmla="*/ 252123 h 445768"/>
                <a:gd name="connsiteX3" fmla="*/ 700613 w 1722213"/>
                <a:gd name="connsiteY3" fmla="*/ 22651 h 445768"/>
                <a:gd name="connsiteX4" fmla="*/ 1085263 w 1722213"/>
                <a:gd name="connsiteY4" fmla="*/ 35214 h 445768"/>
                <a:gd name="connsiteX5" fmla="*/ 1190292 w 1722213"/>
                <a:gd name="connsiteY5" fmla="*/ 259288 h 445768"/>
                <a:gd name="connsiteX6" fmla="*/ 1427698 w 1722213"/>
                <a:gd name="connsiteY6" fmla="*/ 433959 h 445768"/>
                <a:gd name="connsiteX7" fmla="*/ 1722213 w 1722213"/>
                <a:gd name="connsiteY7" fmla="*/ 431154 h 445768"/>
                <a:gd name="connsiteX0" fmla="*/ 0 w 1722213"/>
                <a:gd name="connsiteY0" fmla="*/ 428350 h 434195"/>
                <a:gd name="connsiteX1" fmla="*/ 305735 w 1722213"/>
                <a:gd name="connsiteY1" fmla="*/ 428350 h 434195"/>
                <a:gd name="connsiteX2" fmla="*/ 590356 w 1722213"/>
                <a:gd name="connsiteY2" fmla="*/ 252123 h 434195"/>
                <a:gd name="connsiteX3" fmla="*/ 700613 w 1722213"/>
                <a:gd name="connsiteY3" fmla="*/ 22651 h 434195"/>
                <a:gd name="connsiteX4" fmla="*/ 1085263 w 1722213"/>
                <a:gd name="connsiteY4" fmla="*/ 35214 h 434195"/>
                <a:gd name="connsiteX5" fmla="*/ 1190292 w 1722213"/>
                <a:gd name="connsiteY5" fmla="*/ 259288 h 434195"/>
                <a:gd name="connsiteX6" fmla="*/ 1427698 w 1722213"/>
                <a:gd name="connsiteY6" fmla="*/ 433959 h 434195"/>
                <a:gd name="connsiteX7" fmla="*/ 1722213 w 1722213"/>
                <a:gd name="connsiteY7" fmla="*/ 431154 h 434195"/>
                <a:gd name="connsiteX0" fmla="*/ 0 w 1722213"/>
                <a:gd name="connsiteY0" fmla="*/ 434446 h 440291"/>
                <a:gd name="connsiteX1" fmla="*/ 305735 w 1722213"/>
                <a:gd name="connsiteY1" fmla="*/ 434446 h 440291"/>
                <a:gd name="connsiteX2" fmla="*/ 590356 w 1722213"/>
                <a:gd name="connsiteY2" fmla="*/ 258219 h 440291"/>
                <a:gd name="connsiteX3" fmla="*/ 700613 w 1722213"/>
                <a:gd name="connsiteY3" fmla="*/ 28747 h 440291"/>
                <a:gd name="connsiteX4" fmla="*/ 886527 w 1722213"/>
                <a:gd name="connsiteY4" fmla="*/ 4774 h 440291"/>
                <a:gd name="connsiteX5" fmla="*/ 1085263 w 1722213"/>
                <a:gd name="connsiteY5" fmla="*/ 41310 h 440291"/>
                <a:gd name="connsiteX6" fmla="*/ 1190292 w 1722213"/>
                <a:gd name="connsiteY6" fmla="*/ 265384 h 440291"/>
                <a:gd name="connsiteX7" fmla="*/ 1427698 w 1722213"/>
                <a:gd name="connsiteY7" fmla="*/ 440055 h 440291"/>
                <a:gd name="connsiteX8" fmla="*/ 1722213 w 1722213"/>
                <a:gd name="connsiteY8" fmla="*/ 437250 h 440291"/>
                <a:gd name="connsiteX0" fmla="*/ 0 w 1722213"/>
                <a:gd name="connsiteY0" fmla="*/ 405739 h 411584"/>
                <a:gd name="connsiteX1" fmla="*/ 305735 w 1722213"/>
                <a:gd name="connsiteY1" fmla="*/ 405739 h 411584"/>
                <a:gd name="connsiteX2" fmla="*/ 590356 w 1722213"/>
                <a:gd name="connsiteY2" fmla="*/ 229512 h 411584"/>
                <a:gd name="connsiteX3" fmla="*/ 700613 w 1722213"/>
                <a:gd name="connsiteY3" fmla="*/ 40 h 411584"/>
                <a:gd name="connsiteX4" fmla="*/ 906442 w 1722213"/>
                <a:gd name="connsiteY4" fmla="*/ 209510 h 411584"/>
                <a:gd name="connsiteX5" fmla="*/ 1085263 w 1722213"/>
                <a:gd name="connsiteY5" fmla="*/ 12603 h 411584"/>
                <a:gd name="connsiteX6" fmla="*/ 1190292 w 1722213"/>
                <a:gd name="connsiteY6" fmla="*/ 236677 h 411584"/>
                <a:gd name="connsiteX7" fmla="*/ 1427698 w 1722213"/>
                <a:gd name="connsiteY7" fmla="*/ 411348 h 411584"/>
                <a:gd name="connsiteX8" fmla="*/ 1722213 w 1722213"/>
                <a:gd name="connsiteY8" fmla="*/ 408543 h 411584"/>
                <a:gd name="connsiteX0" fmla="*/ 0 w 1722213"/>
                <a:gd name="connsiteY0" fmla="*/ 393211 h 399056"/>
                <a:gd name="connsiteX1" fmla="*/ 305735 w 1722213"/>
                <a:gd name="connsiteY1" fmla="*/ 393211 h 399056"/>
                <a:gd name="connsiteX2" fmla="*/ 590356 w 1722213"/>
                <a:gd name="connsiteY2" fmla="*/ 216984 h 399056"/>
                <a:gd name="connsiteX3" fmla="*/ 635890 w 1722213"/>
                <a:gd name="connsiteY3" fmla="*/ 41982 h 399056"/>
                <a:gd name="connsiteX4" fmla="*/ 906442 w 1722213"/>
                <a:gd name="connsiteY4" fmla="*/ 196982 h 399056"/>
                <a:gd name="connsiteX5" fmla="*/ 1085263 w 1722213"/>
                <a:gd name="connsiteY5" fmla="*/ 75 h 399056"/>
                <a:gd name="connsiteX6" fmla="*/ 1190292 w 1722213"/>
                <a:gd name="connsiteY6" fmla="*/ 224149 h 399056"/>
                <a:gd name="connsiteX7" fmla="*/ 1427698 w 1722213"/>
                <a:gd name="connsiteY7" fmla="*/ 398820 h 399056"/>
                <a:gd name="connsiteX8" fmla="*/ 1722213 w 1722213"/>
                <a:gd name="connsiteY8" fmla="*/ 396015 h 399056"/>
                <a:gd name="connsiteX0" fmla="*/ 0 w 1722213"/>
                <a:gd name="connsiteY0" fmla="*/ 385432 h 391277"/>
                <a:gd name="connsiteX1" fmla="*/ 305735 w 1722213"/>
                <a:gd name="connsiteY1" fmla="*/ 385432 h 391277"/>
                <a:gd name="connsiteX2" fmla="*/ 590356 w 1722213"/>
                <a:gd name="connsiteY2" fmla="*/ 209205 h 391277"/>
                <a:gd name="connsiteX3" fmla="*/ 635890 w 1722213"/>
                <a:gd name="connsiteY3" fmla="*/ 34203 h 391277"/>
                <a:gd name="connsiteX4" fmla="*/ 906442 w 1722213"/>
                <a:gd name="connsiteY4" fmla="*/ 189203 h 391277"/>
                <a:gd name="connsiteX5" fmla="*/ 1149985 w 1722213"/>
                <a:gd name="connsiteY5" fmla="*/ 78 h 391277"/>
                <a:gd name="connsiteX6" fmla="*/ 1190292 w 1722213"/>
                <a:gd name="connsiteY6" fmla="*/ 216370 h 391277"/>
                <a:gd name="connsiteX7" fmla="*/ 1427698 w 1722213"/>
                <a:gd name="connsiteY7" fmla="*/ 391041 h 391277"/>
                <a:gd name="connsiteX8" fmla="*/ 1722213 w 1722213"/>
                <a:gd name="connsiteY8" fmla="*/ 388236 h 391277"/>
                <a:gd name="connsiteX0" fmla="*/ 0 w 1722213"/>
                <a:gd name="connsiteY0" fmla="*/ 385432 h 391277"/>
                <a:gd name="connsiteX1" fmla="*/ 305735 w 1722213"/>
                <a:gd name="connsiteY1" fmla="*/ 385432 h 391277"/>
                <a:gd name="connsiteX2" fmla="*/ 595336 w 1722213"/>
                <a:gd name="connsiteY2" fmla="*/ 318145 h 391277"/>
                <a:gd name="connsiteX3" fmla="*/ 635890 w 1722213"/>
                <a:gd name="connsiteY3" fmla="*/ 34203 h 391277"/>
                <a:gd name="connsiteX4" fmla="*/ 906442 w 1722213"/>
                <a:gd name="connsiteY4" fmla="*/ 189203 h 391277"/>
                <a:gd name="connsiteX5" fmla="*/ 1149985 w 1722213"/>
                <a:gd name="connsiteY5" fmla="*/ 78 h 391277"/>
                <a:gd name="connsiteX6" fmla="*/ 1190292 w 1722213"/>
                <a:gd name="connsiteY6" fmla="*/ 216370 h 391277"/>
                <a:gd name="connsiteX7" fmla="*/ 1427698 w 1722213"/>
                <a:gd name="connsiteY7" fmla="*/ 391041 h 391277"/>
                <a:gd name="connsiteX8" fmla="*/ 1722213 w 1722213"/>
                <a:gd name="connsiteY8" fmla="*/ 388236 h 391277"/>
                <a:gd name="connsiteX0" fmla="*/ 0 w 1722213"/>
                <a:gd name="connsiteY0" fmla="*/ 387219 h 393064"/>
                <a:gd name="connsiteX1" fmla="*/ 305735 w 1722213"/>
                <a:gd name="connsiteY1" fmla="*/ 387219 h 393064"/>
                <a:gd name="connsiteX2" fmla="*/ 595336 w 1722213"/>
                <a:gd name="connsiteY2" fmla="*/ 319932 h 393064"/>
                <a:gd name="connsiteX3" fmla="*/ 635890 w 1722213"/>
                <a:gd name="connsiteY3" fmla="*/ 35990 h 393064"/>
                <a:gd name="connsiteX4" fmla="*/ 906442 w 1722213"/>
                <a:gd name="connsiteY4" fmla="*/ 190990 h 393064"/>
                <a:gd name="connsiteX5" fmla="*/ 1149985 w 1722213"/>
                <a:gd name="connsiteY5" fmla="*/ 1865 h 393064"/>
                <a:gd name="connsiteX6" fmla="*/ 1205228 w 1722213"/>
                <a:gd name="connsiteY6" fmla="*/ 334878 h 393064"/>
                <a:gd name="connsiteX7" fmla="*/ 1427698 w 1722213"/>
                <a:gd name="connsiteY7" fmla="*/ 392828 h 393064"/>
                <a:gd name="connsiteX8" fmla="*/ 1722213 w 1722213"/>
                <a:gd name="connsiteY8" fmla="*/ 390023 h 393064"/>
                <a:gd name="connsiteX0" fmla="*/ 0 w 1722213"/>
                <a:gd name="connsiteY0" fmla="*/ 387913 h 393758"/>
                <a:gd name="connsiteX1" fmla="*/ 305735 w 1722213"/>
                <a:gd name="connsiteY1" fmla="*/ 387913 h 393758"/>
                <a:gd name="connsiteX2" fmla="*/ 595336 w 1722213"/>
                <a:gd name="connsiteY2" fmla="*/ 320626 h 393758"/>
                <a:gd name="connsiteX3" fmla="*/ 635890 w 1722213"/>
                <a:gd name="connsiteY3" fmla="*/ 36684 h 393758"/>
                <a:gd name="connsiteX4" fmla="*/ 906442 w 1722213"/>
                <a:gd name="connsiteY4" fmla="*/ 172231 h 393758"/>
                <a:gd name="connsiteX5" fmla="*/ 1149985 w 1722213"/>
                <a:gd name="connsiteY5" fmla="*/ 2559 h 393758"/>
                <a:gd name="connsiteX6" fmla="*/ 1205228 w 1722213"/>
                <a:gd name="connsiteY6" fmla="*/ 335572 h 393758"/>
                <a:gd name="connsiteX7" fmla="*/ 1427698 w 1722213"/>
                <a:gd name="connsiteY7" fmla="*/ 393522 h 393758"/>
                <a:gd name="connsiteX8" fmla="*/ 1722213 w 1722213"/>
                <a:gd name="connsiteY8" fmla="*/ 390717 h 393758"/>
                <a:gd name="connsiteX0" fmla="*/ 0 w 1722213"/>
                <a:gd name="connsiteY0" fmla="*/ 387958 h 393803"/>
                <a:gd name="connsiteX1" fmla="*/ 305735 w 1722213"/>
                <a:gd name="connsiteY1" fmla="*/ 387958 h 393803"/>
                <a:gd name="connsiteX2" fmla="*/ 595336 w 1722213"/>
                <a:gd name="connsiteY2" fmla="*/ 320671 h 393803"/>
                <a:gd name="connsiteX3" fmla="*/ 635890 w 1722213"/>
                <a:gd name="connsiteY3" fmla="*/ 36729 h 393803"/>
                <a:gd name="connsiteX4" fmla="*/ 906442 w 1722213"/>
                <a:gd name="connsiteY4" fmla="*/ 172276 h 393803"/>
                <a:gd name="connsiteX5" fmla="*/ 1149985 w 1722213"/>
                <a:gd name="connsiteY5" fmla="*/ 2604 h 393803"/>
                <a:gd name="connsiteX6" fmla="*/ 1205228 w 1722213"/>
                <a:gd name="connsiteY6" fmla="*/ 335617 h 393803"/>
                <a:gd name="connsiteX7" fmla="*/ 1427698 w 1722213"/>
                <a:gd name="connsiteY7" fmla="*/ 393567 h 393803"/>
                <a:gd name="connsiteX8" fmla="*/ 1722213 w 1722213"/>
                <a:gd name="connsiteY8" fmla="*/ 390762 h 393803"/>
                <a:gd name="connsiteX0" fmla="*/ 0 w 1722213"/>
                <a:gd name="connsiteY0" fmla="*/ 387531 h 393376"/>
                <a:gd name="connsiteX1" fmla="*/ 305735 w 1722213"/>
                <a:gd name="connsiteY1" fmla="*/ 387531 h 393376"/>
                <a:gd name="connsiteX2" fmla="*/ 595336 w 1722213"/>
                <a:gd name="connsiteY2" fmla="*/ 320244 h 393376"/>
                <a:gd name="connsiteX3" fmla="*/ 635890 w 1722213"/>
                <a:gd name="connsiteY3" fmla="*/ 36302 h 393376"/>
                <a:gd name="connsiteX4" fmla="*/ 906442 w 1722213"/>
                <a:gd name="connsiteY4" fmla="*/ 171849 h 393376"/>
                <a:gd name="connsiteX5" fmla="*/ 1149985 w 1722213"/>
                <a:gd name="connsiteY5" fmla="*/ 2177 h 393376"/>
                <a:gd name="connsiteX6" fmla="*/ 1205228 w 1722213"/>
                <a:gd name="connsiteY6" fmla="*/ 319627 h 393376"/>
                <a:gd name="connsiteX7" fmla="*/ 1427698 w 1722213"/>
                <a:gd name="connsiteY7" fmla="*/ 393140 h 393376"/>
                <a:gd name="connsiteX8" fmla="*/ 1722213 w 1722213"/>
                <a:gd name="connsiteY8" fmla="*/ 390335 h 393376"/>
                <a:gd name="connsiteX0" fmla="*/ 0 w 1722213"/>
                <a:gd name="connsiteY0" fmla="*/ 360613 h 366458"/>
                <a:gd name="connsiteX1" fmla="*/ 305735 w 1722213"/>
                <a:gd name="connsiteY1" fmla="*/ 360613 h 366458"/>
                <a:gd name="connsiteX2" fmla="*/ 595336 w 1722213"/>
                <a:gd name="connsiteY2" fmla="*/ 293326 h 366458"/>
                <a:gd name="connsiteX3" fmla="*/ 635890 w 1722213"/>
                <a:gd name="connsiteY3" fmla="*/ 9384 h 366458"/>
                <a:gd name="connsiteX4" fmla="*/ 906442 w 1722213"/>
                <a:gd name="connsiteY4" fmla="*/ 144931 h 366458"/>
                <a:gd name="connsiteX5" fmla="*/ 1149985 w 1722213"/>
                <a:gd name="connsiteY5" fmla="*/ 2494 h 366458"/>
                <a:gd name="connsiteX6" fmla="*/ 1205228 w 1722213"/>
                <a:gd name="connsiteY6" fmla="*/ 292709 h 366458"/>
                <a:gd name="connsiteX7" fmla="*/ 1427698 w 1722213"/>
                <a:gd name="connsiteY7" fmla="*/ 366222 h 366458"/>
                <a:gd name="connsiteX8" fmla="*/ 1722213 w 1722213"/>
                <a:gd name="connsiteY8" fmla="*/ 363417 h 366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2213" h="366458">
                  <a:moveTo>
                    <a:pt x="0" y="360613"/>
                  </a:moveTo>
                  <a:lnTo>
                    <a:pt x="305735" y="360613"/>
                  </a:lnTo>
                  <a:cubicBezTo>
                    <a:pt x="441306" y="360613"/>
                    <a:pt x="540310" y="351864"/>
                    <a:pt x="595336" y="293326"/>
                  </a:cubicBezTo>
                  <a:cubicBezTo>
                    <a:pt x="650362" y="234788"/>
                    <a:pt x="584039" y="34116"/>
                    <a:pt x="635890" y="9384"/>
                  </a:cubicBezTo>
                  <a:cubicBezTo>
                    <a:pt x="687741" y="-15348"/>
                    <a:pt x="820760" y="146079"/>
                    <a:pt x="906442" y="144931"/>
                  </a:cubicBezTo>
                  <a:cubicBezTo>
                    <a:pt x="992124" y="143783"/>
                    <a:pt x="1100187" y="-22136"/>
                    <a:pt x="1149985" y="2494"/>
                  </a:cubicBezTo>
                  <a:cubicBezTo>
                    <a:pt x="1199783" y="27124"/>
                    <a:pt x="1158943" y="232088"/>
                    <a:pt x="1205228" y="292709"/>
                  </a:cubicBezTo>
                  <a:cubicBezTo>
                    <a:pt x="1251513" y="353330"/>
                    <a:pt x="1321620" y="364813"/>
                    <a:pt x="1427698" y="366222"/>
                  </a:cubicBezTo>
                  <a:cubicBezTo>
                    <a:pt x="1533776" y="367631"/>
                    <a:pt x="1579863" y="362247"/>
                    <a:pt x="1722213" y="363417"/>
                  </a:cubicBez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sp>
        <p:nvSpPr>
          <p:cNvPr id="344" name="TextBox 18">
            <a:extLst>
              <a:ext uri="{FF2B5EF4-FFF2-40B4-BE49-F238E27FC236}">
                <a16:creationId xmlns:a16="http://schemas.microsoft.com/office/drawing/2014/main" id="{D8E24C70-B946-DCD0-0642-6E967F281305}"/>
              </a:ext>
            </a:extLst>
          </p:cNvPr>
          <p:cNvSpPr txBox="1"/>
          <p:nvPr/>
        </p:nvSpPr>
        <p:spPr>
          <a:xfrm>
            <a:off x="6171765" y="1082567"/>
            <a:ext cx="2554566" cy="3520964"/>
          </a:xfrm>
          <a:prstGeom prst="rect">
            <a:avLst/>
          </a:prstGeom>
          <a:solidFill>
            <a:schemeClr val="tx1">
              <a:lumMod val="90000"/>
              <a:lumOff val="10000"/>
            </a:schemeClr>
          </a:solidFill>
        </p:spPr>
        <p:txBody>
          <a:bodyPr wrap="square" lIns="91440" tIns="0" rIns="91440" bIns="0" rtlCol="0" anchor="t">
            <a:noAutofit/>
          </a:bodyPr>
          <a:lstStyle/>
          <a:p>
            <a:pPr marL="0" marR="0" lvl="0" indent="0" algn="l" defTabSz="914400" rtl="0" eaLnBrk="1" fontAlgn="auto" latinLnBrk="1" hangingPunct="1">
              <a:lnSpc>
                <a:spcPct val="100000"/>
              </a:lnSpc>
              <a:spcBef>
                <a:spcPts val="0"/>
              </a:spcBef>
              <a:spcAft>
                <a:spcPts val="600"/>
              </a:spcAft>
              <a:buClrTx/>
              <a:buSzTx/>
              <a:buFontTx/>
              <a:buNone/>
              <a:tabLst/>
              <a:defRPr/>
            </a:pPr>
            <a:r>
              <a:rPr kumimoji="0" lang="en-US" altLang="ko-KR" sz="6600" b="0" i="0" u="none" strike="noStrike" kern="1200" cap="none" spc="0" normalizeH="0" baseline="0" noProof="0" dirty="0">
                <a:ln>
                  <a:noFill/>
                </a:ln>
                <a:solidFill>
                  <a:srgbClr val="FFFFFF"/>
                </a:solidFill>
                <a:effectLst/>
                <a:uLnTx/>
                <a:uFillTx/>
                <a:latin typeface="Nokia Pure Headline Light" panose="020B0304020202020204" pitchFamily="34" charset="0"/>
                <a:ea typeface="Nokia Pure Text" panose="020B0504040602060303" pitchFamily="34" charset="0"/>
                <a:cs typeface="Nokia Pure Text" panose="020B0504040602060303" pitchFamily="34" charset="0"/>
              </a:rPr>
              <a:t>9</a:t>
            </a:r>
          </a:p>
          <a:p>
            <a:pPr marL="0" marR="0" lvl="0" indent="0" algn="ctr" defTabSz="914400" rtl="0" eaLnBrk="1" fontAlgn="base" latinLnBrk="1" hangingPunct="1">
              <a:lnSpc>
                <a:spcPct val="100000"/>
              </a:lnSpc>
              <a:spcBef>
                <a:spcPct val="0"/>
              </a:spcBef>
              <a:spcAft>
                <a:spcPts val="0"/>
              </a:spcAft>
              <a:buClrTx/>
              <a:buSzTx/>
              <a:buFontTx/>
              <a:buNone/>
              <a:tabLst/>
              <a:defRPr/>
            </a:pPr>
            <a:b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b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Coherent</a:t>
            </a:r>
          </a:p>
          <a:p>
            <a:pPr marL="0" marR="0" lvl="0" indent="0" algn="ctr" defTabSz="914400" rtl="0" eaLnBrk="1" fontAlgn="base" latinLnBrk="1"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Routing</a:t>
            </a:r>
          </a:p>
          <a:p>
            <a:pPr marL="0" marR="0" lvl="0" indent="0" algn="l" defTabSz="914400" rtl="0" eaLnBrk="1" fontAlgn="base" latinLnBrk="1" hangingPunct="1">
              <a:lnSpc>
                <a:spcPct val="100000"/>
              </a:lnSpc>
              <a:spcBef>
                <a:spcPct val="0"/>
              </a:spcBef>
              <a:spcAft>
                <a:spcPts val="600"/>
              </a:spcAft>
              <a:buClrTx/>
              <a:buSzTx/>
              <a:buFontTx/>
              <a:buNone/>
              <a:tabLst/>
              <a:defRPr/>
            </a:pPr>
            <a:endParaRPr kumimoji="0" lang="en-US" altLang="ko-KR" sz="12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a:p>
            <a:pPr marL="0" marR="0" lvl="0" indent="0" algn="ctr" defTabSz="914400" rtl="0" eaLnBrk="1" fontAlgn="base" latinLnBrk="1" hangingPunct="1">
              <a:lnSpc>
                <a:spcPct val="100000"/>
              </a:lnSpc>
              <a:spcBef>
                <a:spcPct val="0"/>
              </a:spcBef>
              <a:spcAft>
                <a:spcPts val="600"/>
              </a:spcAft>
              <a:buClrTx/>
              <a:buSzTx/>
              <a:buFontTx/>
              <a:buNone/>
              <a:tabLst/>
              <a:defRPr/>
            </a:pPr>
            <a:r>
              <a:rPr kumimoji="0" lang="en-US"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ZR(+) Coherent plug configuration and management across both linear and multi-degree network infrastructure with automated CDL discovery.</a:t>
            </a:r>
            <a:endParaRPr kumimoji="0" lang="en-CA" altLang="ko-KR" sz="12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grpSp>
        <p:nvGrpSpPr>
          <p:cNvPr id="345" name="Group 141">
            <a:extLst>
              <a:ext uri="{FF2B5EF4-FFF2-40B4-BE49-F238E27FC236}">
                <a16:creationId xmlns:a16="http://schemas.microsoft.com/office/drawing/2014/main" id="{AE57A47A-0299-4549-0FC8-EB215A74ED38}"/>
              </a:ext>
            </a:extLst>
          </p:cNvPr>
          <p:cNvGrpSpPr/>
          <p:nvPr/>
        </p:nvGrpSpPr>
        <p:grpSpPr>
          <a:xfrm>
            <a:off x="6751421" y="1230805"/>
            <a:ext cx="1680181" cy="884324"/>
            <a:chOff x="506878" y="1932235"/>
            <a:chExt cx="2474716" cy="1356560"/>
          </a:xfrm>
        </p:grpSpPr>
        <p:sp>
          <p:nvSpPr>
            <p:cNvPr id="346" name="Text Box 112">
              <a:extLst>
                <a:ext uri="{FF2B5EF4-FFF2-40B4-BE49-F238E27FC236}">
                  <a16:creationId xmlns:a16="http://schemas.microsoft.com/office/drawing/2014/main" id="{DB3265B7-D387-756C-D148-4B8E0AD61745}"/>
                </a:ext>
              </a:extLst>
            </p:cNvPr>
            <p:cNvSpPr txBox="1">
              <a:spLocks noChangeArrowheads="1"/>
            </p:cNvSpPr>
            <p:nvPr/>
          </p:nvSpPr>
          <p:spPr bwMode="auto">
            <a:xfrm>
              <a:off x="506878" y="2737303"/>
              <a:ext cx="771290" cy="551492"/>
            </a:xfrm>
            <a:prstGeom prst="rect">
              <a:avLst/>
            </a:prstGeom>
            <a:noFill/>
            <a:ln w="9525">
              <a:noFill/>
              <a:miter lim="800000"/>
              <a:headEnd/>
              <a:tailEnd/>
            </a:ln>
          </p:spPr>
          <p:txBody>
            <a:bodyPr wrap="none" lIns="17997" tIns="17997" rIns="17997" bIns="17997">
              <a:spAutoFit/>
            </a:bodyPr>
            <a:lstStyle/>
            <a:p>
              <a:pPr marL="0" marR="0" lvl="0" indent="0" algn="ctr" defTabSz="342780" rtl="0" eaLnBrk="1" fontAlgn="base"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IETF</a:t>
              </a:r>
            </a:p>
            <a:p>
              <a:pPr marL="0" marR="0" lvl="0" indent="0" algn="ctr" defTabSz="342780" rtl="0" eaLnBrk="1" fontAlgn="base"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err="1">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OpenConfig</a:t>
              </a:r>
              <a:endParaRPr kumimoji="0" lang="en-US" sz="7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a:p>
              <a:pPr marL="0" marR="0" lvl="0" indent="0" algn="ctr" defTabSz="342780" rtl="0" eaLnBrk="1" fontAlgn="base"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CMIS</a:t>
              </a:r>
              <a:endParaRPr kumimoji="0" lang="en-US" sz="8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347" name="Rectangle 143">
              <a:extLst>
                <a:ext uri="{FF2B5EF4-FFF2-40B4-BE49-F238E27FC236}">
                  <a16:creationId xmlns:a16="http://schemas.microsoft.com/office/drawing/2014/main" id="{22677F76-6E92-B11F-DC0F-B45C993D9B18}"/>
                </a:ext>
              </a:extLst>
            </p:cNvPr>
            <p:cNvSpPr/>
            <p:nvPr/>
          </p:nvSpPr>
          <p:spPr>
            <a:xfrm rot="10800000">
              <a:off x="1523878" y="2723630"/>
              <a:ext cx="719986" cy="84493"/>
            </a:xfrm>
            <a:prstGeom prst="rect">
              <a:avLst/>
            </a:prstGeom>
            <a:gradFill rotWithShape="1">
              <a:gsLst>
                <a:gs pos="0">
                  <a:srgbClr val="FF3399"/>
                </a:gs>
                <a:gs pos="25000">
                  <a:srgbClr val="FF6633"/>
                </a:gs>
                <a:gs pos="50000">
                  <a:srgbClr val="FFFF00"/>
                </a:gs>
                <a:gs pos="75000">
                  <a:srgbClr val="01A78F"/>
                </a:gs>
                <a:gs pos="100000">
                  <a:srgbClr val="3366FF"/>
                </a:gs>
              </a:gsLst>
              <a:lin ang="5400000" scaled="1"/>
            </a:gradFill>
            <a:ln w="3175" algn="ctr">
              <a:noFill/>
              <a:miter lim="800000"/>
              <a:headEnd/>
              <a:tailEnd/>
            </a:ln>
          </p:spPr>
          <p:txBody>
            <a:bodyPr wrap="none" anchor="ctr"/>
            <a:lstStyle/>
            <a:p>
              <a:pPr marL="0" marR="0" lvl="0" indent="0" algn="l" defTabSz="914125" rtl="0" eaLnBrk="1" fontAlgn="auto" latinLnBrk="0" hangingPunct="1">
                <a:lnSpc>
                  <a:spcPct val="100000"/>
                </a:lnSpc>
                <a:spcBef>
                  <a:spcPts val="0"/>
                </a:spcBef>
                <a:spcAft>
                  <a:spcPts val="0"/>
                </a:spcAft>
                <a:buClrTx/>
                <a:buSzTx/>
                <a:buFontTx/>
                <a:buNone/>
                <a:tabLst/>
                <a:defRPr/>
              </a:pPr>
              <a:endParaRPr kumimoji="0" lang="en-US" sz="5907" b="0" i="0" u="none" strike="noStrike" kern="0" cap="none" spc="0" normalizeH="0" baseline="0" noProof="0">
                <a:ln>
                  <a:noFill/>
                </a:ln>
                <a:solidFill>
                  <a:sysClr val="windowText" lastClr="000000"/>
                </a:solidFill>
                <a:effectLst/>
                <a:uLnTx/>
                <a:uFillTx/>
                <a:latin typeface="Trebuchet MS" pitchFamily="34" charset="0"/>
                <a:ea typeface="+mn-ea"/>
                <a:cs typeface="+mn-cs"/>
              </a:endParaRPr>
            </a:p>
          </p:txBody>
        </p:sp>
        <p:pic>
          <p:nvPicPr>
            <p:cNvPr id="348" name="Picture 144">
              <a:extLst>
                <a:ext uri="{FF2B5EF4-FFF2-40B4-BE49-F238E27FC236}">
                  <a16:creationId xmlns:a16="http://schemas.microsoft.com/office/drawing/2014/main" id="{07364DEC-14A1-CB58-7B1A-877F80ABFB63}"/>
                </a:ext>
              </a:extLst>
            </p:cNvPr>
            <p:cNvPicPr>
              <a:picLocks noChangeAspect="1"/>
            </p:cNvPicPr>
            <p:nvPr/>
          </p:nvPicPr>
          <p:blipFill>
            <a:blip r:embed="rId9"/>
            <a:stretch>
              <a:fillRect/>
            </a:stretch>
          </p:blipFill>
          <p:spPr>
            <a:xfrm>
              <a:off x="2231110" y="2576394"/>
              <a:ext cx="345419" cy="345419"/>
            </a:xfrm>
            <a:prstGeom prst="rect">
              <a:avLst/>
            </a:prstGeom>
          </p:spPr>
        </p:pic>
        <p:pic>
          <p:nvPicPr>
            <p:cNvPr id="349" name="Picture 145">
              <a:extLst>
                <a:ext uri="{FF2B5EF4-FFF2-40B4-BE49-F238E27FC236}">
                  <a16:creationId xmlns:a16="http://schemas.microsoft.com/office/drawing/2014/main" id="{186F15DE-4403-C3AB-EEC8-4D02BE7257A4}"/>
                </a:ext>
              </a:extLst>
            </p:cNvPr>
            <p:cNvPicPr>
              <a:picLocks noChangeAspect="1"/>
            </p:cNvPicPr>
            <p:nvPr/>
          </p:nvPicPr>
          <p:blipFill>
            <a:blip r:embed="rId9"/>
            <a:stretch>
              <a:fillRect/>
            </a:stretch>
          </p:blipFill>
          <p:spPr>
            <a:xfrm>
              <a:off x="1179701" y="2576394"/>
              <a:ext cx="345419" cy="345419"/>
            </a:xfrm>
            <a:prstGeom prst="rect">
              <a:avLst/>
            </a:prstGeom>
          </p:spPr>
        </p:pic>
        <p:pic>
          <p:nvPicPr>
            <p:cNvPr id="350" name="Picture 146">
              <a:extLst>
                <a:ext uri="{FF2B5EF4-FFF2-40B4-BE49-F238E27FC236}">
                  <a16:creationId xmlns:a16="http://schemas.microsoft.com/office/drawing/2014/main" id="{27C15A91-0FFE-98EB-0772-6404D37456A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534572" y="2918450"/>
              <a:ext cx="579698" cy="247338"/>
            </a:xfrm>
            <a:prstGeom prst="rect">
              <a:avLst/>
            </a:prstGeom>
          </p:spPr>
        </p:pic>
        <p:sp>
          <p:nvSpPr>
            <p:cNvPr id="351" name="TextBox 147">
              <a:extLst>
                <a:ext uri="{FF2B5EF4-FFF2-40B4-BE49-F238E27FC236}">
                  <a16:creationId xmlns:a16="http://schemas.microsoft.com/office/drawing/2014/main" id="{5D8B270A-4E6F-121A-0E26-F12E08A60E25}"/>
                </a:ext>
              </a:extLst>
            </p:cNvPr>
            <p:cNvSpPr txBox="1"/>
            <p:nvPr/>
          </p:nvSpPr>
          <p:spPr>
            <a:xfrm>
              <a:off x="1480624" y="2299617"/>
              <a:ext cx="1500970" cy="553546"/>
            </a:xfrm>
            <a:prstGeom prst="rect">
              <a:avLst/>
            </a:prstGeom>
            <a:noFill/>
          </p:spPr>
          <p:txBody>
            <a:bodyPr wrap="square" lIns="72000" tIns="72000" rIns="72000" bIns="72000" rtlCol="0">
              <a:spAutoFit/>
            </a:bodyPr>
            <a:lstStyle/>
            <a:p>
              <a:pPr marL="0" marR="0" lvl="0" indent="0" algn="l" defTabSz="360018" rtl="0" eaLnBrk="1" fontAlgn="auto" latinLnBrk="0" hangingPunct="1">
                <a:lnSpc>
                  <a:spcPct val="100000"/>
                </a:lnSpc>
                <a:spcBef>
                  <a:spcPts val="0"/>
                </a:spcBef>
                <a:spcAft>
                  <a:spcPts val="0"/>
                </a:spcAft>
                <a:buClrTx/>
                <a:buSzTx/>
                <a:buFontTx/>
                <a:buNone/>
                <a:tabLst>
                  <a:tab pos="359383" algn="l"/>
                </a:tabLst>
                <a:defRPr/>
              </a:pPr>
              <a:r>
                <a:rPr kumimoji="0" lang="it-IT" sz="700" b="0" i="0" u="none" strike="noStrike" kern="1200" cap="none" spc="0" normalizeH="0" baseline="0" noProof="0">
                  <a:ln>
                    <a:noFill/>
                  </a:ln>
                  <a:solidFill>
                    <a:srgbClr val="FFFFFF"/>
                  </a:solidFill>
                  <a:effectLst/>
                  <a:uLnTx/>
                  <a:uFillTx/>
                  <a:latin typeface="Nokia Pure Text Light" panose="020B0403020202020204" pitchFamily="34" charset="0"/>
                  <a:ea typeface="Nokia Pure Text Light" panose="020B0403020202020204" pitchFamily="34" charset="0"/>
                  <a:cs typeface="+mn-cs"/>
                </a:rPr>
                <a:t>Single </a:t>
              </a:r>
              <a:r>
                <a:rPr kumimoji="0" lang="it-IT" sz="700" b="0" i="0" u="none" strike="noStrike" kern="1200" cap="none" spc="0" normalizeH="0" baseline="0" noProof="0" err="1">
                  <a:ln>
                    <a:noFill/>
                  </a:ln>
                  <a:solidFill>
                    <a:srgbClr val="FFFFFF"/>
                  </a:solidFill>
                  <a:effectLst/>
                  <a:uLnTx/>
                  <a:uFillTx/>
                  <a:latin typeface="Nokia Pure Text Light" panose="020B0403020202020204" pitchFamily="34" charset="0"/>
                  <a:ea typeface="Nokia Pure Text Light" panose="020B0403020202020204" pitchFamily="34" charset="0"/>
                  <a:cs typeface="+mn-cs"/>
                </a:rPr>
                <a:t>span</a:t>
              </a:r>
              <a:endParaRPr kumimoji="0" lang="it-IT" sz="700" b="0" i="0" u="none" strike="noStrike" kern="1200" cap="none" spc="0" normalizeH="0" baseline="0" noProof="0">
                <a:ln>
                  <a:noFill/>
                </a:ln>
                <a:solidFill>
                  <a:srgbClr val="FFFFFF"/>
                </a:solidFill>
                <a:effectLst/>
                <a:uLnTx/>
                <a:uFillTx/>
                <a:latin typeface="Nokia Pure Text Light" panose="020B0403020202020204" pitchFamily="34" charset="0"/>
                <a:ea typeface="Nokia Pure Text Light" panose="020B0403020202020204" pitchFamily="34" charset="0"/>
                <a:cs typeface="+mn-cs"/>
              </a:endParaRPr>
            </a:p>
            <a:p>
              <a:pPr marL="0" marR="0" lvl="0" indent="0" algn="l" defTabSz="360018" rtl="0" eaLnBrk="1" fontAlgn="auto" latinLnBrk="0" hangingPunct="1">
                <a:lnSpc>
                  <a:spcPct val="100000"/>
                </a:lnSpc>
                <a:spcBef>
                  <a:spcPts val="0"/>
                </a:spcBef>
                <a:spcAft>
                  <a:spcPts val="0"/>
                </a:spcAft>
                <a:buClrTx/>
                <a:buSzTx/>
                <a:buFontTx/>
                <a:buNone/>
                <a:tabLst>
                  <a:tab pos="359383" algn="l"/>
                </a:tabLst>
                <a:defRPr/>
              </a:pPr>
              <a:r>
                <a:rPr kumimoji="0" lang="it-IT" sz="700" b="0" i="0" u="none" strike="noStrike" kern="1200" cap="none" spc="0" normalizeH="0" baseline="0" noProof="0">
                  <a:ln>
                    <a:noFill/>
                  </a:ln>
                  <a:solidFill>
                    <a:srgbClr val="FFFFFF"/>
                  </a:solidFill>
                  <a:effectLst/>
                  <a:uLnTx/>
                  <a:uFillTx/>
                  <a:latin typeface="Nokia Pure Text Light" panose="020B0403020202020204" pitchFamily="34" charset="0"/>
                  <a:ea typeface="Nokia Pure Text Light" panose="020B0403020202020204" pitchFamily="34" charset="0"/>
                  <a:cs typeface="+mn-cs"/>
                </a:rPr>
                <a:t>(&lt;120Km)</a:t>
              </a:r>
              <a:endParaRPr kumimoji="0" lang="it-IT" sz="900" b="0" i="0" u="none" strike="noStrike" kern="1200" cap="none" spc="0" normalizeH="0" baseline="0" noProof="0">
                <a:ln>
                  <a:noFill/>
                </a:ln>
                <a:solidFill>
                  <a:srgbClr val="FFFFFF"/>
                </a:solidFill>
                <a:effectLst/>
                <a:uLnTx/>
                <a:uFillTx/>
                <a:latin typeface="Nokia Pure Text Light" panose="020B0403020202020204" pitchFamily="34" charset="0"/>
                <a:ea typeface="Nokia Pure Text Light" panose="020B0403020202020204" pitchFamily="34" charset="0"/>
                <a:cs typeface="+mn-cs"/>
              </a:endParaRPr>
            </a:p>
          </p:txBody>
        </p:sp>
        <p:pic>
          <p:nvPicPr>
            <p:cNvPr id="352" name="Picture 148">
              <a:extLst>
                <a:ext uri="{FF2B5EF4-FFF2-40B4-BE49-F238E27FC236}">
                  <a16:creationId xmlns:a16="http://schemas.microsoft.com/office/drawing/2014/main" id="{99E47E7D-B33D-45B8-DD24-10279186B23E}"/>
                </a:ext>
              </a:extLst>
            </p:cNvPr>
            <p:cNvPicPr>
              <a:picLocks noChangeAspect="1"/>
            </p:cNvPicPr>
            <p:nvPr/>
          </p:nvPicPr>
          <p:blipFill rotWithShape="1">
            <a:blip r:embed="rId11"/>
            <a:srcRect l="585" t="-23821" r="-585" b="-33741"/>
            <a:stretch/>
          </p:blipFill>
          <p:spPr>
            <a:xfrm flipH="1">
              <a:off x="1208453" y="2967906"/>
              <a:ext cx="264831" cy="245748"/>
            </a:xfrm>
            <a:prstGeom prst="rect">
              <a:avLst/>
            </a:prstGeom>
            <a:solidFill>
              <a:srgbClr val="CEF3F6"/>
            </a:solidFill>
            <a:ln w="19050">
              <a:solidFill>
                <a:schemeClr val="tx1"/>
              </a:solidFill>
            </a:ln>
          </p:spPr>
        </p:pic>
        <p:pic>
          <p:nvPicPr>
            <p:cNvPr id="353" name="Picture 149">
              <a:extLst>
                <a:ext uri="{FF2B5EF4-FFF2-40B4-BE49-F238E27FC236}">
                  <a16:creationId xmlns:a16="http://schemas.microsoft.com/office/drawing/2014/main" id="{3185B9F5-5672-0558-05B7-685BE788DE90}"/>
                </a:ext>
              </a:extLst>
            </p:cNvPr>
            <p:cNvPicPr>
              <a:picLocks noChangeAspect="1"/>
            </p:cNvPicPr>
            <p:nvPr/>
          </p:nvPicPr>
          <p:blipFill rotWithShape="1">
            <a:blip r:embed="rId11"/>
            <a:srcRect l="585" t="-23821" r="-585" b="-33741"/>
            <a:stretch/>
          </p:blipFill>
          <p:spPr>
            <a:xfrm flipH="1">
              <a:off x="2276725" y="2957773"/>
              <a:ext cx="264831" cy="245748"/>
            </a:xfrm>
            <a:prstGeom prst="rect">
              <a:avLst/>
            </a:prstGeom>
            <a:solidFill>
              <a:srgbClr val="CEF3F6"/>
            </a:solidFill>
            <a:ln w="19050">
              <a:solidFill>
                <a:schemeClr val="tx1"/>
              </a:solidFill>
            </a:ln>
          </p:spPr>
        </p:pic>
        <p:pic>
          <p:nvPicPr>
            <p:cNvPr id="354" name="Picture 150">
              <a:extLst>
                <a:ext uri="{FF2B5EF4-FFF2-40B4-BE49-F238E27FC236}">
                  <a16:creationId xmlns:a16="http://schemas.microsoft.com/office/drawing/2014/main" id="{B362CA4A-28C4-864E-C66F-EE7DDA8A48B6}"/>
                </a:ext>
              </a:extLst>
            </p:cNvPr>
            <p:cNvPicPr>
              <a:picLocks noChangeAspect="1"/>
            </p:cNvPicPr>
            <p:nvPr/>
          </p:nvPicPr>
          <p:blipFill>
            <a:blip r:embed="rId12"/>
            <a:stretch>
              <a:fillRect/>
            </a:stretch>
          </p:blipFill>
          <p:spPr>
            <a:xfrm>
              <a:off x="1634983" y="1932235"/>
              <a:ext cx="451642" cy="451642"/>
            </a:xfrm>
            <a:prstGeom prst="rect">
              <a:avLst/>
            </a:prstGeom>
          </p:spPr>
        </p:pic>
        <p:cxnSp>
          <p:nvCxnSpPr>
            <p:cNvPr id="355" name="Straight Arrow Connector 151">
              <a:extLst>
                <a:ext uri="{FF2B5EF4-FFF2-40B4-BE49-F238E27FC236}">
                  <a16:creationId xmlns:a16="http://schemas.microsoft.com/office/drawing/2014/main" id="{C5963018-407A-146E-82C4-EE4F7287B836}"/>
                </a:ext>
              </a:extLst>
            </p:cNvPr>
            <p:cNvCxnSpPr>
              <a:stCxn id="354" idx="1"/>
              <a:endCxn id="349" idx="0"/>
            </p:cNvCxnSpPr>
            <p:nvPr/>
          </p:nvCxnSpPr>
          <p:spPr>
            <a:xfrm flipH="1">
              <a:off x="1352411" y="2158056"/>
              <a:ext cx="282572" cy="418338"/>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6" name="Straight Arrow Connector 152">
              <a:extLst>
                <a:ext uri="{FF2B5EF4-FFF2-40B4-BE49-F238E27FC236}">
                  <a16:creationId xmlns:a16="http://schemas.microsoft.com/office/drawing/2014/main" id="{EBBD0CFC-10A4-A5C5-264D-EC51BE800080}"/>
                </a:ext>
              </a:extLst>
            </p:cNvPr>
            <p:cNvCxnSpPr>
              <a:cxnSpLocks/>
              <a:stCxn id="354" idx="3"/>
            </p:cNvCxnSpPr>
            <p:nvPr/>
          </p:nvCxnSpPr>
          <p:spPr>
            <a:xfrm>
              <a:off x="2086625" y="2158056"/>
              <a:ext cx="313815" cy="418334"/>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57" name="Group 153">
            <a:extLst>
              <a:ext uri="{FF2B5EF4-FFF2-40B4-BE49-F238E27FC236}">
                <a16:creationId xmlns:a16="http://schemas.microsoft.com/office/drawing/2014/main" id="{5A477B79-21D1-9BE1-236D-F7B98F3060F4}"/>
              </a:ext>
            </a:extLst>
          </p:cNvPr>
          <p:cNvGrpSpPr/>
          <p:nvPr/>
        </p:nvGrpSpPr>
        <p:grpSpPr>
          <a:xfrm>
            <a:off x="6709937" y="1230805"/>
            <a:ext cx="1911532" cy="1027701"/>
            <a:chOff x="5677888" y="2211676"/>
            <a:chExt cx="2516255" cy="1150517"/>
          </a:xfrm>
        </p:grpSpPr>
        <p:sp>
          <p:nvSpPr>
            <p:cNvPr id="358" name="Text Box 112">
              <a:extLst>
                <a:ext uri="{FF2B5EF4-FFF2-40B4-BE49-F238E27FC236}">
                  <a16:creationId xmlns:a16="http://schemas.microsoft.com/office/drawing/2014/main" id="{8A686E44-1441-4DA6-A3F2-222A4ACE80BB}"/>
                </a:ext>
              </a:extLst>
            </p:cNvPr>
            <p:cNvSpPr txBox="1">
              <a:spLocks noChangeArrowheads="1"/>
            </p:cNvSpPr>
            <p:nvPr/>
          </p:nvSpPr>
          <p:spPr bwMode="auto">
            <a:xfrm>
              <a:off x="6256219" y="2312371"/>
              <a:ext cx="610687" cy="137824"/>
            </a:xfrm>
            <a:prstGeom prst="rect">
              <a:avLst/>
            </a:prstGeom>
            <a:noFill/>
            <a:ln w="9525">
              <a:noFill/>
              <a:miter lim="800000"/>
              <a:headEnd/>
              <a:tailEnd/>
            </a:ln>
          </p:spPr>
          <p:txBody>
            <a:bodyPr wrap="square" lIns="35999" tIns="0" rIns="35999" bIns="0" anchor="ctr" anchorCtr="0">
              <a:spAutoFit/>
            </a:bodyPr>
            <a:lstStyle/>
            <a:p>
              <a:pPr marL="0" marR="0" lvl="0" indent="0" algn="ctr" defTabSz="685664" rtl="0" eaLnBrk="1" fontAlgn="base"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FFFFFF">
                      <a:alpha val="63000"/>
                    </a:srgbClr>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OTC</a:t>
              </a:r>
            </a:p>
          </p:txBody>
        </p:sp>
        <p:cxnSp>
          <p:nvCxnSpPr>
            <p:cNvPr id="359" name="Straight Connector 155">
              <a:extLst>
                <a:ext uri="{FF2B5EF4-FFF2-40B4-BE49-F238E27FC236}">
                  <a16:creationId xmlns:a16="http://schemas.microsoft.com/office/drawing/2014/main" id="{49F59546-3397-CC6C-1877-12BAA17FB69A}"/>
                </a:ext>
              </a:extLst>
            </p:cNvPr>
            <p:cNvCxnSpPr>
              <a:cxnSpLocks/>
            </p:cNvCxnSpPr>
            <p:nvPr/>
          </p:nvCxnSpPr>
          <p:spPr>
            <a:xfrm>
              <a:off x="6291374" y="2552323"/>
              <a:ext cx="599012" cy="0"/>
            </a:xfrm>
            <a:prstGeom prst="line">
              <a:avLst/>
            </a:prstGeom>
            <a:ln w="19050">
              <a:solidFill>
                <a:schemeClr val="bg1"/>
              </a:solidFill>
              <a:headEnd type="arrow"/>
              <a:tailEnd type="arrow" w="lg" len="med"/>
            </a:ln>
          </p:spPr>
          <p:style>
            <a:lnRef idx="1">
              <a:schemeClr val="accent1"/>
            </a:lnRef>
            <a:fillRef idx="0">
              <a:schemeClr val="accent1"/>
            </a:fillRef>
            <a:effectRef idx="0">
              <a:schemeClr val="accent1"/>
            </a:effectRef>
            <a:fontRef idx="minor">
              <a:schemeClr val="tx1"/>
            </a:fontRef>
          </p:style>
        </p:cxnSp>
        <p:pic>
          <p:nvPicPr>
            <p:cNvPr id="360" name="Graphic 156">
              <a:extLst>
                <a:ext uri="{FF2B5EF4-FFF2-40B4-BE49-F238E27FC236}">
                  <a16:creationId xmlns:a16="http://schemas.microsoft.com/office/drawing/2014/main" id="{A81FA4FB-85D4-20D3-3CE1-F9726EC2F38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763045" y="2291489"/>
              <a:ext cx="431098" cy="431097"/>
            </a:xfrm>
            <a:prstGeom prst="rect">
              <a:avLst/>
            </a:prstGeom>
          </p:spPr>
        </p:pic>
        <p:grpSp>
          <p:nvGrpSpPr>
            <p:cNvPr id="361" name="Group 157">
              <a:extLst>
                <a:ext uri="{FF2B5EF4-FFF2-40B4-BE49-F238E27FC236}">
                  <a16:creationId xmlns:a16="http://schemas.microsoft.com/office/drawing/2014/main" id="{F2EB383C-8A50-44CB-21F0-BABF6DE05AA0}"/>
                </a:ext>
              </a:extLst>
            </p:cNvPr>
            <p:cNvGrpSpPr/>
            <p:nvPr/>
          </p:nvGrpSpPr>
          <p:grpSpPr>
            <a:xfrm>
              <a:off x="6349999" y="2211676"/>
              <a:ext cx="430987" cy="340647"/>
              <a:chOff x="624647" y="2559588"/>
              <a:chExt cx="672970" cy="558664"/>
            </a:xfrm>
            <a:solidFill>
              <a:schemeClr val="bg1"/>
            </a:solidFill>
          </p:grpSpPr>
          <p:sp>
            <p:nvSpPr>
              <p:cNvPr id="516" name="Arrow: Curved Down 176">
                <a:extLst>
                  <a:ext uri="{FF2B5EF4-FFF2-40B4-BE49-F238E27FC236}">
                    <a16:creationId xmlns:a16="http://schemas.microsoft.com/office/drawing/2014/main" id="{F6877BCB-23E8-E183-C34F-D83F8976F30D}"/>
                  </a:ext>
                </a:extLst>
              </p:cNvPr>
              <p:cNvSpPr/>
              <p:nvPr/>
            </p:nvSpPr>
            <p:spPr>
              <a:xfrm>
                <a:off x="650145" y="2559588"/>
                <a:ext cx="647472" cy="273115"/>
              </a:xfrm>
              <a:prstGeom prst="curvedDownArrow">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1999" tIns="71999" rIns="71999" bIns="71999" numCol="1" spcCol="0" rtlCol="0" fromWordArt="0" anchor="t" anchorCtr="0" forceAA="0" compatLnSpc="1">
                <a:prstTxWarp prst="textNoShape">
                  <a:avLst/>
                </a:prstTxWarp>
                <a:noAutofit/>
              </a:bodyPr>
              <a:lstStyle/>
              <a:p>
                <a:pPr marL="176204" marR="0" lvl="0" indent="-176204" algn="l" defTabSz="457177"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517" name="Arrow: Curved Down 177">
                <a:extLst>
                  <a:ext uri="{FF2B5EF4-FFF2-40B4-BE49-F238E27FC236}">
                    <a16:creationId xmlns:a16="http://schemas.microsoft.com/office/drawing/2014/main" id="{49FF230D-5597-4D22-F274-38A7A9CDB1BA}"/>
                  </a:ext>
                </a:extLst>
              </p:cNvPr>
              <p:cNvSpPr/>
              <p:nvPr/>
            </p:nvSpPr>
            <p:spPr>
              <a:xfrm flipH="1" flipV="1">
                <a:off x="624647" y="2845137"/>
                <a:ext cx="647472" cy="273115"/>
              </a:xfrm>
              <a:prstGeom prst="curvedDownArrow">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1999" tIns="71999" rIns="71999" bIns="71999" numCol="1" spcCol="0" rtlCol="0" fromWordArt="0" anchor="t" anchorCtr="0" forceAA="0" compatLnSpc="1">
                <a:prstTxWarp prst="textNoShape">
                  <a:avLst/>
                </a:prstTxWarp>
                <a:noAutofit/>
              </a:bodyPr>
              <a:lstStyle/>
              <a:p>
                <a:pPr marL="176204" marR="0" lvl="0" indent="-176204" algn="l" defTabSz="457177"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Nokia Pure Text Light"/>
                  <a:ea typeface="+mn-ea"/>
                  <a:cs typeface="+mn-cs"/>
                </a:endParaRPr>
              </a:p>
            </p:txBody>
          </p:sp>
        </p:grpSp>
        <p:sp>
          <p:nvSpPr>
            <p:cNvPr id="362" name="Text Box 112">
              <a:extLst>
                <a:ext uri="{FF2B5EF4-FFF2-40B4-BE49-F238E27FC236}">
                  <a16:creationId xmlns:a16="http://schemas.microsoft.com/office/drawing/2014/main" id="{06C63257-45A7-D912-649F-82D0A0090DA9}"/>
                </a:ext>
              </a:extLst>
            </p:cNvPr>
            <p:cNvSpPr txBox="1">
              <a:spLocks noChangeArrowheads="1"/>
            </p:cNvSpPr>
            <p:nvPr/>
          </p:nvSpPr>
          <p:spPr bwMode="auto">
            <a:xfrm>
              <a:off x="6339700" y="2558472"/>
              <a:ext cx="483963" cy="236441"/>
            </a:xfrm>
            <a:prstGeom prst="rect">
              <a:avLst/>
            </a:prstGeom>
            <a:noFill/>
            <a:ln w="9525">
              <a:noFill/>
              <a:miter lim="800000"/>
              <a:headEnd/>
              <a:tailEnd/>
            </a:ln>
          </p:spPr>
          <p:txBody>
            <a:bodyPr wrap="none" lIns="35999" tIns="35999" rIns="35999" bIns="35999">
              <a:spAutoFit/>
            </a:bodyPr>
            <a:lstStyle/>
            <a:p>
              <a:pPr marL="0" marR="0" lvl="0" indent="0" algn="ctr" defTabSz="685664" rtl="0" eaLnBrk="1" fontAlgn="base" latinLnBrk="0" hangingPunct="1">
                <a:lnSpc>
                  <a:spcPct val="100000"/>
                </a:lnSpc>
                <a:spcBef>
                  <a:spcPts val="0"/>
                </a:spcBef>
                <a:spcAft>
                  <a:spcPts val="1200"/>
                </a:spcAft>
                <a:buClrTx/>
                <a:buSzTx/>
                <a:buFontTx/>
                <a:buNone/>
                <a:tabLst/>
                <a:defRPr/>
              </a:pPr>
              <a:r>
                <a:rPr kumimoji="0" lang="en-US" sz="900" b="1"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T-API</a:t>
              </a:r>
              <a:endParaRPr kumimoji="0" lang="en-US" sz="1100" b="1"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pic>
          <p:nvPicPr>
            <p:cNvPr id="363" name="Picture 159" descr="A picture containing graphical user interface&#10;&#10;Description automatically generated">
              <a:extLst>
                <a:ext uri="{FF2B5EF4-FFF2-40B4-BE49-F238E27FC236}">
                  <a16:creationId xmlns:a16="http://schemas.microsoft.com/office/drawing/2014/main" id="{05F51825-8129-F5EB-F415-91FCD0BD4A09}"/>
                </a:ext>
              </a:extLst>
            </p:cNvPr>
            <p:cNvPicPr>
              <a:picLocks noChangeAspect="1"/>
            </p:cNvPicPr>
            <p:nvPr/>
          </p:nvPicPr>
          <p:blipFill>
            <a:blip r:embed="rId15"/>
            <a:stretch>
              <a:fillRect/>
            </a:stretch>
          </p:blipFill>
          <p:spPr>
            <a:xfrm>
              <a:off x="5677888" y="2752857"/>
              <a:ext cx="597311" cy="398454"/>
            </a:xfrm>
            <a:prstGeom prst="rect">
              <a:avLst/>
            </a:prstGeom>
          </p:spPr>
        </p:pic>
        <p:pic>
          <p:nvPicPr>
            <p:cNvPr id="365" name="Picture 160">
              <a:extLst>
                <a:ext uri="{FF2B5EF4-FFF2-40B4-BE49-F238E27FC236}">
                  <a16:creationId xmlns:a16="http://schemas.microsoft.com/office/drawing/2014/main" id="{BFB4E6C6-E131-4846-FB08-FD8292477980}"/>
                </a:ext>
              </a:extLst>
            </p:cNvPr>
            <p:cNvPicPr>
              <a:picLocks noChangeAspect="1"/>
            </p:cNvPicPr>
            <p:nvPr/>
          </p:nvPicPr>
          <p:blipFill>
            <a:blip r:embed="rId12"/>
            <a:stretch>
              <a:fillRect/>
            </a:stretch>
          </p:blipFill>
          <p:spPr>
            <a:xfrm>
              <a:off x="5880703" y="2301943"/>
              <a:ext cx="451642" cy="451642"/>
            </a:xfrm>
            <a:prstGeom prst="rect">
              <a:avLst/>
            </a:prstGeom>
          </p:spPr>
        </p:pic>
        <p:grpSp>
          <p:nvGrpSpPr>
            <p:cNvPr id="366" name="Group 161">
              <a:extLst>
                <a:ext uri="{FF2B5EF4-FFF2-40B4-BE49-F238E27FC236}">
                  <a16:creationId xmlns:a16="http://schemas.microsoft.com/office/drawing/2014/main" id="{1D52A557-E44B-DC8D-B8C9-08B44677EC42}"/>
                </a:ext>
              </a:extLst>
            </p:cNvPr>
            <p:cNvGrpSpPr/>
            <p:nvPr/>
          </p:nvGrpSpPr>
          <p:grpSpPr>
            <a:xfrm>
              <a:off x="6792905" y="2306835"/>
              <a:ext cx="548545" cy="548545"/>
              <a:chOff x="4018679" y="3207437"/>
              <a:chExt cx="892400" cy="943390"/>
            </a:xfrm>
          </p:grpSpPr>
          <p:grpSp>
            <p:nvGrpSpPr>
              <p:cNvPr id="375" name="Group 170">
                <a:extLst>
                  <a:ext uri="{FF2B5EF4-FFF2-40B4-BE49-F238E27FC236}">
                    <a16:creationId xmlns:a16="http://schemas.microsoft.com/office/drawing/2014/main" id="{73885CD6-4D90-3363-1417-B27B8F6E89BA}"/>
                  </a:ext>
                </a:extLst>
              </p:cNvPr>
              <p:cNvGrpSpPr/>
              <p:nvPr/>
            </p:nvGrpSpPr>
            <p:grpSpPr>
              <a:xfrm>
                <a:off x="4100875" y="3207437"/>
                <a:ext cx="715433" cy="724600"/>
                <a:chOff x="5260326" y="3571628"/>
                <a:chExt cx="540000" cy="540000"/>
              </a:xfrm>
            </p:grpSpPr>
            <p:sp>
              <p:nvSpPr>
                <p:cNvPr id="512" name="Rectangle 172">
                  <a:extLst>
                    <a:ext uri="{FF2B5EF4-FFF2-40B4-BE49-F238E27FC236}">
                      <a16:creationId xmlns:a16="http://schemas.microsoft.com/office/drawing/2014/main" id="{661D43F5-5ABA-5F97-B557-0A80FF4B08DB}"/>
                    </a:ext>
                  </a:extLst>
                </p:cNvPr>
                <p:cNvSpPr/>
                <p:nvPr/>
              </p:nvSpPr>
              <p:spPr>
                <a:xfrm>
                  <a:off x="5260326" y="3571628"/>
                  <a:ext cx="540000" cy="540000"/>
                </a:xfrm>
                <a:prstGeom prst="rect">
                  <a:avLst/>
                </a:prstGeom>
                <a:solidFill>
                  <a:srgbClr val="001135"/>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5994" tIns="35994" rIns="35994" bIns="35994"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rgbClr val="FFFFFF"/>
                    </a:solidFill>
                    <a:effectLst/>
                    <a:uLnTx/>
                    <a:uFillTx/>
                    <a:latin typeface="Nokia Pure Text Light" panose="020B0403020202020204" pitchFamily="34" charset="0"/>
                    <a:ea typeface="Nokia Pure Text Light" panose="020B0403020202020204" pitchFamily="34" charset="0"/>
                    <a:cs typeface="+mn-cs"/>
                  </a:endParaRPr>
                </a:p>
              </p:txBody>
            </p:sp>
            <p:grpSp>
              <p:nvGrpSpPr>
                <p:cNvPr id="513" name="Group 173">
                  <a:extLst>
                    <a:ext uri="{FF2B5EF4-FFF2-40B4-BE49-F238E27FC236}">
                      <a16:creationId xmlns:a16="http://schemas.microsoft.com/office/drawing/2014/main" id="{07E5247E-E6DB-581B-B801-377FFBCF5DCC}"/>
                    </a:ext>
                  </a:extLst>
                </p:cNvPr>
                <p:cNvGrpSpPr/>
                <p:nvPr/>
              </p:nvGrpSpPr>
              <p:grpSpPr>
                <a:xfrm>
                  <a:off x="5317984" y="3596826"/>
                  <a:ext cx="424685" cy="459869"/>
                  <a:chOff x="3550635" y="3331387"/>
                  <a:chExt cx="1074546" cy="1163569"/>
                </a:xfrm>
              </p:grpSpPr>
              <p:pic>
                <p:nvPicPr>
                  <p:cNvPr id="514" name="Picture 174">
                    <a:extLst>
                      <a:ext uri="{FF2B5EF4-FFF2-40B4-BE49-F238E27FC236}">
                        <a16:creationId xmlns:a16="http://schemas.microsoft.com/office/drawing/2014/main" id="{09357CB2-7E31-459A-013C-E106D3E63EB7}"/>
                      </a:ext>
                    </a:extLst>
                  </p:cNvPr>
                  <p:cNvPicPr>
                    <a:picLocks noChangeAspect="1"/>
                  </p:cNvPicPr>
                  <p:nvPr/>
                </p:nvPicPr>
                <p:blipFill>
                  <a:blip r:embed="rId16" cstate="print">
                    <a:lum bright="70000" contrast="-70000"/>
                    <a:extLst>
                      <a:ext uri="{28A0092B-C50C-407E-A947-70E740481C1C}">
                        <a14:useLocalDpi xmlns:a14="http://schemas.microsoft.com/office/drawing/2010/main" val="0"/>
                      </a:ext>
                    </a:extLst>
                  </a:blip>
                  <a:stretch>
                    <a:fillRect/>
                  </a:stretch>
                </p:blipFill>
                <p:spPr>
                  <a:xfrm>
                    <a:off x="3550635" y="3420410"/>
                    <a:ext cx="1074546" cy="1074546"/>
                  </a:xfrm>
                  <a:prstGeom prst="rect">
                    <a:avLst/>
                  </a:prstGeom>
                </p:spPr>
              </p:pic>
              <p:pic>
                <p:nvPicPr>
                  <p:cNvPr id="515" name="Picture 175">
                    <a:extLst>
                      <a:ext uri="{FF2B5EF4-FFF2-40B4-BE49-F238E27FC236}">
                        <a16:creationId xmlns:a16="http://schemas.microsoft.com/office/drawing/2014/main" id="{02764AB2-4E3F-E6E5-4F94-1C7EC59AA5B5}"/>
                      </a:ext>
                    </a:extLst>
                  </p:cNvPr>
                  <p:cNvPicPr>
                    <a:picLocks noChangeAspect="1"/>
                  </p:cNvPicPr>
                  <p:nvPr/>
                </p:nvPicPr>
                <p:blipFill>
                  <a:blip r:embed="rId17" cstate="print">
                    <a:lum bright="70000" contrast="-70000"/>
                    <a:extLst>
                      <a:ext uri="{28A0092B-C50C-407E-A947-70E740481C1C}">
                        <a14:useLocalDpi xmlns:a14="http://schemas.microsoft.com/office/drawing/2010/main" val="0"/>
                      </a:ext>
                    </a:extLst>
                  </a:blip>
                  <a:stretch>
                    <a:fillRect/>
                  </a:stretch>
                </p:blipFill>
                <p:spPr>
                  <a:xfrm>
                    <a:off x="3722647" y="3331387"/>
                    <a:ext cx="732470" cy="732470"/>
                  </a:xfrm>
                  <a:prstGeom prst="rect">
                    <a:avLst/>
                  </a:prstGeom>
                </p:spPr>
              </p:pic>
            </p:grpSp>
          </p:grpSp>
          <p:sp>
            <p:nvSpPr>
              <p:cNvPr id="376" name="TextBox 171">
                <a:extLst>
                  <a:ext uri="{FF2B5EF4-FFF2-40B4-BE49-F238E27FC236}">
                    <a16:creationId xmlns:a16="http://schemas.microsoft.com/office/drawing/2014/main" id="{F8EFEDA8-DAFB-CAA6-F030-2FDAB2DBE0B0}"/>
                  </a:ext>
                </a:extLst>
              </p:cNvPr>
              <p:cNvSpPr txBox="1"/>
              <p:nvPr/>
            </p:nvSpPr>
            <p:spPr>
              <a:xfrm>
                <a:off x="4018679" y="3610827"/>
                <a:ext cx="892400" cy="540000"/>
              </a:xfrm>
              <a:prstGeom prst="rect">
                <a:avLst/>
              </a:prstGeom>
              <a:noFill/>
            </p:spPr>
            <p:txBody>
              <a:bodyPr wrap="square" lIns="35994" tIns="35994" rIns="35994" bIns="35994" rtlCol="0" anchor="ctr" anchorCtr="1">
                <a:noAutofit/>
              </a:bodyPr>
              <a:lstStyle/>
              <a:p>
                <a:pPr marL="0" marR="0" lvl="0" indent="0" algn="l" defTabSz="457200" rtl="0" eaLnBrk="1" fontAlgn="auto" latinLnBrk="0" hangingPunct="1">
                  <a:lnSpc>
                    <a:spcPct val="100000"/>
                  </a:lnSpc>
                  <a:spcBef>
                    <a:spcPts val="0"/>
                  </a:spcBef>
                  <a:spcAft>
                    <a:spcPts val="150"/>
                  </a:spcAft>
                  <a:buClrTx/>
                  <a:buSzTx/>
                  <a:buFontTx/>
                  <a:buNone/>
                  <a:tabLst/>
                  <a:defRPr/>
                </a:pPr>
                <a:r>
                  <a:rPr kumimoji="0" lang="en-US" sz="525" b="1" i="0" u="none" strike="noStrike" kern="1200" cap="none" spc="0" normalizeH="0" baseline="0" noProof="0">
                    <a:ln>
                      <a:noFill/>
                    </a:ln>
                    <a:solidFill>
                      <a:srgbClr val="FFFFFF"/>
                    </a:solidFill>
                    <a:effectLst/>
                    <a:uLnTx/>
                    <a:uFillTx/>
                    <a:latin typeface="Nokia Pure Text Light"/>
                    <a:ea typeface="+mn-ea"/>
                    <a:cs typeface="+mn-cs"/>
                  </a:rPr>
                  <a:t>WaveSuite</a:t>
                </a:r>
                <a:endParaRPr kumimoji="0" lang="en-US" sz="700" b="1" i="0" u="none" strike="noStrike" kern="1200" cap="none" spc="0" normalizeH="0" baseline="0" noProof="0">
                  <a:ln>
                    <a:noFill/>
                  </a:ln>
                  <a:solidFill>
                    <a:srgbClr val="FFFFFF"/>
                  </a:solidFill>
                  <a:effectLst/>
                  <a:uLnTx/>
                  <a:uFillTx/>
                  <a:latin typeface="Nokia Pure Text Light"/>
                  <a:ea typeface="+mn-ea"/>
                  <a:cs typeface="+mn-cs"/>
                </a:endParaRPr>
              </a:p>
            </p:txBody>
          </p:sp>
        </p:grpSp>
        <p:pic>
          <p:nvPicPr>
            <p:cNvPr id="367" name="Picture 162">
              <a:extLst>
                <a:ext uri="{FF2B5EF4-FFF2-40B4-BE49-F238E27FC236}">
                  <a16:creationId xmlns:a16="http://schemas.microsoft.com/office/drawing/2014/main" id="{BA526396-9DC3-CCAD-2D54-9CDFE6636AF8}"/>
                </a:ext>
              </a:extLst>
            </p:cNvPr>
            <p:cNvPicPr>
              <a:picLocks noChangeAspect="1"/>
            </p:cNvPicPr>
            <p:nvPr/>
          </p:nvPicPr>
          <p:blipFill>
            <a:blip r:embed="rId18"/>
            <a:stretch>
              <a:fillRect/>
            </a:stretch>
          </p:blipFill>
          <p:spPr>
            <a:xfrm>
              <a:off x="6370315" y="2839972"/>
              <a:ext cx="356554" cy="327762"/>
            </a:xfrm>
            <a:prstGeom prst="rect">
              <a:avLst/>
            </a:prstGeom>
          </p:spPr>
        </p:pic>
        <p:grpSp>
          <p:nvGrpSpPr>
            <p:cNvPr id="368" name="Group 163">
              <a:extLst>
                <a:ext uri="{FF2B5EF4-FFF2-40B4-BE49-F238E27FC236}">
                  <a16:creationId xmlns:a16="http://schemas.microsoft.com/office/drawing/2014/main" id="{2EDAF2CE-5E41-42AE-F63F-D4DA1A6FC061}"/>
                </a:ext>
              </a:extLst>
            </p:cNvPr>
            <p:cNvGrpSpPr/>
            <p:nvPr/>
          </p:nvGrpSpPr>
          <p:grpSpPr>
            <a:xfrm>
              <a:off x="7281531" y="2306835"/>
              <a:ext cx="548545" cy="548593"/>
              <a:chOff x="5670858" y="2213528"/>
              <a:chExt cx="548545" cy="548593"/>
            </a:xfrm>
          </p:grpSpPr>
          <p:pic>
            <p:nvPicPr>
              <p:cNvPr id="373" name="Picture 168">
                <a:extLst>
                  <a:ext uri="{FF2B5EF4-FFF2-40B4-BE49-F238E27FC236}">
                    <a16:creationId xmlns:a16="http://schemas.microsoft.com/office/drawing/2014/main" id="{0F7F6BBD-63FC-CCCC-3874-764E031BC5F1}"/>
                  </a:ext>
                </a:extLst>
              </p:cNvPr>
              <p:cNvPicPr>
                <a:picLocks noChangeAspect="1"/>
              </p:cNvPicPr>
              <p:nvPr/>
            </p:nvPicPr>
            <p:blipFill>
              <a:blip r:embed="rId19"/>
              <a:stretch>
                <a:fillRect/>
              </a:stretch>
            </p:blipFill>
            <p:spPr>
              <a:xfrm>
                <a:off x="5710373" y="2213528"/>
                <a:ext cx="452549" cy="422565"/>
              </a:xfrm>
              <a:prstGeom prst="rect">
                <a:avLst/>
              </a:prstGeom>
            </p:spPr>
          </p:pic>
          <p:sp>
            <p:nvSpPr>
              <p:cNvPr id="374" name="TextBox 169">
                <a:extLst>
                  <a:ext uri="{FF2B5EF4-FFF2-40B4-BE49-F238E27FC236}">
                    <a16:creationId xmlns:a16="http://schemas.microsoft.com/office/drawing/2014/main" id="{30BA7F71-3748-4DBF-6245-54CBA72871D9}"/>
                  </a:ext>
                </a:extLst>
              </p:cNvPr>
              <p:cNvSpPr txBox="1"/>
              <p:nvPr/>
            </p:nvSpPr>
            <p:spPr>
              <a:xfrm>
                <a:off x="5670858" y="2448132"/>
                <a:ext cx="548545" cy="313989"/>
              </a:xfrm>
              <a:prstGeom prst="rect">
                <a:avLst/>
              </a:prstGeom>
              <a:noFill/>
            </p:spPr>
            <p:txBody>
              <a:bodyPr wrap="square" lIns="35994" tIns="35994" rIns="35994" bIns="35994" rtlCol="0" anchor="ctr" anchorCtr="1">
                <a:noAutofit/>
              </a:bodyPr>
              <a:lstStyle/>
              <a:p>
                <a:pPr marL="0" marR="0" lvl="0" indent="0" algn="l" defTabSz="457200" rtl="0" eaLnBrk="1" fontAlgn="auto" latinLnBrk="0" hangingPunct="1">
                  <a:lnSpc>
                    <a:spcPct val="100000"/>
                  </a:lnSpc>
                  <a:spcBef>
                    <a:spcPts val="0"/>
                  </a:spcBef>
                  <a:spcAft>
                    <a:spcPts val="150"/>
                  </a:spcAft>
                  <a:buClrTx/>
                  <a:buSzTx/>
                  <a:buFontTx/>
                  <a:buNone/>
                  <a:tabLst/>
                  <a:defRPr/>
                </a:pPr>
                <a:r>
                  <a:rPr kumimoji="0" lang="en-US" sz="525" b="1" i="0" u="none" strike="noStrike" kern="1200" cap="none" spc="0" normalizeH="0" baseline="0" noProof="0">
                    <a:ln>
                      <a:noFill/>
                    </a:ln>
                    <a:solidFill>
                      <a:srgbClr val="FFFFFF"/>
                    </a:solidFill>
                    <a:effectLst/>
                    <a:uLnTx/>
                    <a:uFillTx/>
                    <a:latin typeface="Nokia Pure Text Light"/>
                    <a:ea typeface="+mn-ea"/>
                    <a:cs typeface="+mn-cs"/>
                  </a:rPr>
                  <a:t>WS Planner</a:t>
                </a:r>
                <a:endParaRPr kumimoji="0" lang="en-US" sz="700" b="1" i="0" u="none" strike="noStrike" kern="1200" cap="none" spc="0" normalizeH="0" baseline="0" noProof="0">
                  <a:ln>
                    <a:noFill/>
                  </a:ln>
                  <a:solidFill>
                    <a:srgbClr val="FFFFFF"/>
                  </a:solidFill>
                  <a:effectLst/>
                  <a:uLnTx/>
                  <a:uFillTx/>
                  <a:latin typeface="Nokia Pure Text Light"/>
                  <a:ea typeface="+mn-ea"/>
                  <a:cs typeface="+mn-cs"/>
                </a:endParaRPr>
              </a:p>
            </p:txBody>
          </p:sp>
        </p:grpSp>
        <p:cxnSp>
          <p:nvCxnSpPr>
            <p:cNvPr id="369" name="Connector: Elbow 164">
              <a:extLst>
                <a:ext uri="{FF2B5EF4-FFF2-40B4-BE49-F238E27FC236}">
                  <a16:creationId xmlns:a16="http://schemas.microsoft.com/office/drawing/2014/main" id="{8046B1BB-651B-D179-E1CB-4202811C2A7C}"/>
                </a:ext>
              </a:extLst>
            </p:cNvPr>
            <p:cNvCxnSpPr>
              <a:stCxn id="365" idx="2"/>
              <a:endCxn id="367" idx="1"/>
            </p:cNvCxnSpPr>
            <p:nvPr/>
          </p:nvCxnSpPr>
          <p:spPr>
            <a:xfrm rot="16200000" flipH="1">
              <a:off x="6113285" y="2746823"/>
              <a:ext cx="250268" cy="263791"/>
            </a:xfrm>
            <a:prstGeom prst="bentConnector2">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70" name="Connector: Elbow 165">
              <a:extLst>
                <a:ext uri="{FF2B5EF4-FFF2-40B4-BE49-F238E27FC236}">
                  <a16:creationId xmlns:a16="http://schemas.microsoft.com/office/drawing/2014/main" id="{4FCB996B-02DE-5C6D-AA21-C0E7F49846E7}"/>
                </a:ext>
              </a:extLst>
            </p:cNvPr>
            <p:cNvCxnSpPr>
              <a:cxnSpLocks/>
            </p:cNvCxnSpPr>
            <p:nvPr/>
          </p:nvCxnSpPr>
          <p:spPr>
            <a:xfrm flipV="1">
              <a:off x="6997228" y="2724808"/>
              <a:ext cx="568606" cy="291052"/>
            </a:xfrm>
            <a:prstGeom prst="bentConnector3">
              <a:avLst>
                <a:gd name="adj1" fmla="val 100593"/>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71" name="Text Box 112">
              <a:extLst>
                <a:ext uri="{FF2B5EF4-FFF2-40B4-BE49-F238E27FC236}">
                  <a16:creationId xmlns:a16="http://schemas.microsoft.com/office/drawing/2014/main" id="{BEBB6ABD-B47E-02E0-9EE1-46B07D575551}"/>
                </a:ext>
              </a:extLst>
            </p:cNvPr>
            <p:cNvSpPr txBox="1">
              <a:spLocks noChangeArrowheads="1"/>
            </p:cNvSpPr>
            <p:nvPr/>
          </p:nvSpPr>
          <p:spPr bwMode="auto">
            <a:xfrm>
              <a:off x="6477808" y="3142980"/>
              <a:ext cx="606350" cy="219213"/>
            </a:xfrm>
            <a:prstGeom prst="rect">
              <a:avLst/>
            </a:prstGeom>
            <a:noFill/>
            <a:ln w="9525">
              <a:noFill/>
              <a:miter lim="800000"/>
              <a:headEnd/>
              <a:tailEnd/>
            </a:ln>
          </p:spPr>
          <p:txBody>
            <a:bodyPr wrap="none" lIns="35999" tIns="35999" rIns="35999" bIns="35999">
              <a:spAutoFit/>
            </a:bodyPr>
            <a:lstStyle/>
            <a:p>
              <a:pPr marL="0" marR="0" lvl="0" indent="0" algn="ctr" defTabSz="685664" rtl="0" eaLnBrk="1" fontAlgn="base" latinLnBrk="0" hangingPunct="1">
                <a:lnSpc>
                  <a:spcPct val="100000"/>
                </a:lnSpc>
                <a:spcBef>
                  <a:spcPts val="0"/>
                </a:spcBef>
                <a:spcAft>
                  <a:spcPts val="120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Network</a:t>
              </a:r>
            </a:p>
          </p:txBody>
        </p:sp>
        <p:pic>
          <p:nvPicPr>
            <p:cNvPr id="372" name="Graphic 167">
              <a:extLst>
                <a:ext uri="{FF2B5EF4-FFF2-40B4-BE49-F238E27FC236}">
                  <a16:creationId xmlns:a16="http://schemas.microsoft.com/office/drawing/2014/main" id="{C37DA3D5-047B-688C-1F09-B800AC6FB43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742376" y="2834588"/>
              <a:ext cx="290761" cy="329184"/>
            </a:xfrm>
            <a:prstGeom prst="rect">
              <a:avLst/>
            </a:prstGeom>
          </p:spPr>
        </p:pic>
      </p:grpSp>
    </p:spTree>
    <p:extLst>
      <p:ext uri="{BB962C8B-B14F-4D97-AF65-F5344CB8AC3E}">
        <p14:creationId xmlns:p14="http://schemas.microsoft.com/office/powerpoint/2010/main" val="3305219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29325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357E96F-6909-4AB2-AD25-75F80D99DA76}"/>
              </a:ext>
            </a:extLst>
          </p:cNvPr>
          <p:cNvSpPr>
            <a:spLocks noGrp="1"/>
          </p:cNvSpPr>
          <p:nvPr>
            <p:ph type="body" sz="quarter" idx="12"/>
          </p:nvPr>
        </p:nvSpPr>
        <p:spPr/>
        <p:txBody>
          <a:bodyPr/>
          <a:lstStyle/>
          <a:p>
            <a:r>
              <a:rPr lang="en-US"/>
              <a:t>Copyright and confidentiality</a:t>
            </a:r>
          </a:p>
        </p:txBody>
      </p:sp>
      <p:sp>
        <p:nvSpPr>
          <p:cNvPr id="3" name="Text Placeholder 2">
            <a:extLst>
              <a:ext uri="{FF2B5EF4-FFF2-40B4-BE49-F238E27FC236}">
                <a16:creationId xmlns:a16="http://schemas.microsoft.com/office/drawing/2014/main" id="{2FA0C128-256B-404C-B138-DBE640D34BA8}"/>
              </a:ext>
            </a:extLst>
          </p:cNvPr>
          <p:cNvSpPr>
            <a:spLocks noGrp="1"/>
          </p:cNvSpPr>
          <p:nvPr>
            <p:ph type="body" sz="quarter" idx="13"/>
          </p:nvPr>
        </p:nvSpPr>
        <p:spPr/>
        <p:txBody>
          <a:bodyPr/>
          <a:lstStyle/>
          <a:p>
            <a:r>
              <a:rPr lang="en-US"/>
              <a:t> </a:t>
            </a:r>
          </a:p>
        </p:txBody>
      </p:sp>
      <p:sp>
        <p:nvSpPr>
          <p:cNvPr id="10" name="Text Placeholder 4">
            <a:extLst>
              <a:ext uri="{FF2B5EF4-FFF2-40B4-BE49-F238E27FC236}">
                <a16:creationId xmlns:a16="http://schemas.microsoft.com/office/drawing/2014/main" id="{2E7CFBB7-C0D0-4D61-9889-F3BED7799A91}"/>
              </a:ext>
            </a:extLst>
          </p:cNvPr>
          <p:cNvSpPr txBox="1">
            <a:spLocks/>
          </p:cNvSpPr>
          <p:nvPr/>
        </p:nvSpPr>
        <p:spPr>
          <a:xfrm>
            <a:off x="417600" y="1439531"/>
            <a:ext cx="8308800" cy="2808312"/>
          </a:xfrm>
          <a:prstGeom prst="rect">
            <a:avLst/>
          </a:prstGeom>
        </p:spPr>
        <p:txBody>
          <a:bodyPr lIns="0" tIns="0" rIns="0" bIns="0" numCol="3" spcCol="144000">
            <a:normAutofit/>
          </a:bodyPr>
          <a:lstStyle>
            <a:lvl1pPr marL="0" indent="0" algn="l" defTabSz="914400" rtl="0" eaLnBrk="1" latinLnBrk="0" hangingPunct="1">
              <a:spcBef>
                <a:spcPts val="0"/>
              </a:spcBef>
              <a:spcAft>
                <a:spcPts val="600"/>
              </a:spcAft>
              <a:buFont typeface="Arial" panose="020B0604020202020204" pitchFamily="34" charset="0"/>
              <a:buNone/>
              <a:defRPr sz="1600" kern="1200">
                <a:solidFill>
                  <a:schemeClr val="tx2"/>
                </a:solidFill>
                <a:latin typeface="Nokia Pure Text Light" panose="020B0403020202020204" pitchFamily="34" charset="0"/>
                <a:ea typeface="Nokia Pure Text Light" panose="020B0403020202020204" pitchFamily="34" charset="0"/>
                <a:cs typeface="+mn-cs"/>
              </a:defRPr>
            </a:lvl1pPr>
            <a:lvl2pPr marL="230400" indent="0" algn="l" defTabSz="914400" rtl="0" eaLnBrk="1" latinLnBrk="0" hangingPunct="1">
              <a:spcBef>
                <a:spcPts val="0"/>
              </a:spcBef>
              <a:spcAft>
                <a:spcPts val="600"/>
              </a:spcAft>
              <a:buFont typeface="Arial" panose="020B0604020202020204" pitchFamily="34" charset="0"/>
              <a:buNone/>
              <a:defRPr sz="1400" kern="1200">
                <a:solidFill>
                  <a:schemeClr val="tx2"/>
                </a:solidFill>
                <a:latin typeface="Nokia Pure Text Light" panose="020B0403020202020204" pitchFamily="34" charset="0"/>
                <a:ea typeface="Nokia Pure Text Light" panose="020B0403020202020204" pitchFamily="34" charset="0"/>
                <a:cs typeface="+mn-cs"/>
              </a:defRPr>
            </a:lvl2pPr>
            <a:lvl3pPr marL="462600" indent="0" algn="l" defTabSz="914400" rtl="0" eaLnBrk="1" latinLnBrk="0" hangingPunct="1">
              <a:spcBef>
                <a:spcPts val="0"/>
              </a:spcBef>
              <a:spcAft>
                <a:spcPts val="600"/>
              </a:spcAft>
              <a:buFont typeface="Arial" panose="020B0604020202020204" pitchFamily="34" charset="0"/>
              <a:buNone/>
              <a:defRPr sz="1200" kern="1200">
                <a:solidFill>
                  <a:schemeClr val="tx2"/>
                </a:solidFill>
                <a:latin typeface="Nokia Pure Text Light" panose="020B0403020202020204" pitchFamily="34" charset="0"/>
                <a:ea typeface="Nokia Pure Text Light" panose="020B0403020202020204" pitchFamily="34" charset="0"/>
                <a:cs typeface="+mn-cs"/>
              </a:defRPr>
            </a:lvl3pPr>
            <a:lvl4pPr marL="693000" indent="0" algn="l" defTabSz="914400" rtl="0" eaLnBrk="1" latinLnBrk="0" hangingPunct="1">
              <a:spcBef>
                <a:spcPts val="0"/>
              </a:spcBef>
              <a:spcAft>
                <a:spcPts val="600"/>
              </a:spcAft>
              <a:buFont typeface="Arial" panose="020B0604020202020204" pitchFamily="34" charset="0"/>
              <a:buNone/>
              <a:defRPr sz="1000" kern="1200">
                <a:solidFill>
                  <a:schemeClr val="tx2"/>
                </a:solidFill>
                <a:latin typeface="Nokia Pure Text Light" panose="020B0403020202020204" pitchFamily="34" charset="0"/>
                <a:ea typeface="Nokia Pure Text Light" panose="020B0403020202020204" pitchFamily="34" charset="0"/>
                <a:cs typeface="+mn-cs"/>
              </a:defRPr>
            </a:lvl4pPr>
            <a:lvl5pPr marL="923400" indent="0" algn="l" defTabSz="914400" rtl="0" eaLnBrk="1" latinLnBrk="0" hangingPunct="1">
              <a:spcBef>
                <a:spcPts val="0"/>
              </a:spcBef>
              <a:spcAft>
                <a:spcPts val="600"/>
              </a:spcAft>
              <a:buFont typeface="Arial" panose="020B0604020202020204" pitchFamily="34" charset="0"/>
              <a:buNone/>
              <a:defRPr sz="800" kern="1200">
                <a:solidFill>
                  <a:schemeClr val="tx2"/>
                </a:solidFill>
                <a:latin typeface="Nokia Pure Text Light" panose="020B0403020202020204" pitchFamily="34" charset="0"/>
                <a:ea typeface="Nokia Pure Text Light" panose="020B0403020202020204" pitchFamily="34" charset="0"/>
                <a:cs typeface="+mn-cs"/>
              </a:defRPr>
            </a:lvl5pPr>
            <a:lvl6pPr marL="1382400" indent="-228600" algn="l" defTabSz="914400" rtl="0" eaLnBrk="1" latinLnBrk="0" hangingPunct="1">
              <a:spcBef>
                <a:spcPts val="0"/>
              </a:spcBef>
              <a:spcAft>
                <a:spcPts val="600"/>
              </a:spcAft>
              <a:buFont typeface="Nokia Pure Text" panose="020B0503020202020204" pitchFamily="34" charset="0"/>
              <a:buChar char="‒"/>
              <a:defRPr sz="800" kern="1200" baseline="0">
                <a:solidFill>
                  <a:schemeClr val="tx2"/>
                </a:solidFill>
                <a:latin typeface="Nokia Pure Text Light" panose="020B0403020202020204" pitchFamily="34" charset="0"/>
                <a:ea typeface="Nokia Pure Text Light" panose="020B0403020202020204" pitchFamily="34" charset="0"/>
                <a:cs typeface="+mn-cs"/>
              </a:defRPr>
            </a:lvl6pPr>
            <a:lvl7pPr marL="1612800" indent="-228600" algn="l" defTabSz="914400" rtl="0" eaLnBrk="1" latinLnBrk="0" hangingPunct="1">
              <a:spcBef>
                <a:spcPts val="0"/>
              </a:spcBef>
              <a:spcAft>
                <a:spcPts val="600"/>
              </a:spcAft>
              <a:buFont typeface="Arial" panose="020B0604020202020204" pitchFamily="34" charset="0"/>
              <a:buChar char="•"/>
              <a:defRPr sz="700" kern="1200">
                <a:solidFill>
                  <a:schemeClr val="tx2"/>
                </a:solidFill>
                <a:latin typeface="Nokia Pure Text Light" panose="020B0403020202020204" pitchFamily="34" charset="0"/>
                <a:ea typeface="Nokia Pure Text Light" panose="020B0403020202020204" pitchFamily="34" charset="0"/>
                <a:cs typeface="+mn-cs"/>
              </a:defRPr>
            </a:lvl7pPr>
            <a:lvl8pPr marL="1843200" indent="-228600" algn="l" defTabSz="914400" rtl="0" eaLnBrk="1" latinLnBrk="0" hangingPunct="1">
              <a:spcBef>
                <a:spcPts val="0"/>
              </a:spcBef>
              <a:spcAft>
                <a:spcPts val="600"/>
              </a:spcAft>
              <a:buFont typeface="Arial" panose="020B0604020202020204" pitchFamily="34" charset="0"/>
              <a:buChar char="•"/>
              <a:defRPr sz="600" kern="1200">
                <a:solidFill>
                  <a:schemeClr val="tx2"/>
                </a:solidFill>
                <a:latin typeface="Nokia Pure Text Light" panose="020B0403020202020204" pitchFamily="34" charset="0"/>
                <a:ea typeface="Nokia Pure Text Light" panose="020B0403020202020204" pitchFamily="34" charset="0"/>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ct val="0"/>
              </a:spcAft>
              <a:buClrTx/>
              <a:buSzTx/>
              <a:buFont typeface="Arial" panose="020B0604020202020204" pitchFamily="34" charset="0"/>
              <a:buNone/>
              <a:tabLst/>
              <a:defRPr/>
            </a:pP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The contents of this document are proprietary </a:t>
            </a:r>
            <a:b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b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and confidential property of Nokia. This document </a:t>
            </a:r>
            <a:b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b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is provided subject to confidentiality obligations of </a:t>
            </a:r>
            <a:b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b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the applicable agreement(s). </a:t>
            </a:r>
          </a:p>
          <a:p>
            <a:pPr marL="0" marR="0" lvl="0" indent="0" algn="l" defTabSz="914400" rtl="0" eaLnBrk="1" fontAlgn="auto" latinLnBrk="0" hangingPunct="1">
              <a:lnSpc>
                <a:spcPct val="100000"/>
              </a:lnSpc>
              <a:spcBef>
                <a:spcPts val="0"/>
              </a:spcBef>
              <a:spcAft>
                <a:spcPct val="0"/>
              </a:spcAft>
              <a:buClrTx/>
              <a:buSzTx/>
              <a:buFont typeface="Arial" panose="020B0604020202020204" pitchFamily="34" charset="0"/>
              <a:buNone/>
              <a:tabLst/>
              <a:defRPr/>
            </a:pPr>
            <a:endPar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ct val="0"/>
              </a:spcAft>
              <a:buClrTx/>
              <a:buSzTx/>
              <a:buFont typeface="Arial" panose="020B0604020202020204" pitchFamily="34" charset="0"/>
              <a:buNone/>
              <a:tabLst/>
              <a:defRPr/>
            </a:pP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This document is intended for use by Nokia’s customers and collaborators only for the purpose for which this document is submitted by Nokia. No part of this document may be reproduced or made available to the public or to any third party in any form or means without the prior written permission of Nokia. This document is to be used by properly trained professional personnel. Any use of the contents in this document is limited strictly to the use(s) specifically created in the applicable agreement(s) under which the document is submitted. The user of this document may voluntarily provide suggestions, comments or </a:t>
            </a:r>
            <a:b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b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other feedback to Nokia in respect of the </a:t>
            </a:r>
            <a:b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b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contents of this document ("Feedback"). </a:t>
            </a:r>
            <a:b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b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Such Feedback may be used in Nokia products and related specifications or other documentation. Accordingly, if the user of this document gives </a:t>
            </a:r>
            <a:b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b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Nokia Feedback on the contents of this document, Nokia may freely use, disclose, reproduce, license, distribute and otherwise commercialize the feedback in any Nokia product, technology, service, specification or other documentation. </a:t>
            </a:r>
          </a:p>
          <a:p>
            <a:pPr marL="0" marR="0" lvl="0" indent="0" algn="l" defTabSz="914400" rtl="0" eaLnBrk="1" fontAlgn="auto" latinLnBrk="0" hangingPunct="1">
              <a:lnSpc>
                <a:spcPct val="100000"/>
              </a:lnSpc>
              <a:spcBef>
                <a:spcPts val="0"/>
              </a:spcBef>
              <a:spcAft>
                <a:spcPct val="0"/>
              </a:spcAft>
              <a:buClrTx/>
              <a:buSzTx/>
              <a:buFont typeface="Arial" panose="020B0604020202020204" pitchFamily="34" charset="0"/>
              <a:buNone/>
              <a:tabLst/>
              <a:defRPr/>
            </a:pPr>
            <a:endPar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ct val="0"/>
              </a:spcAft>
              <a:buClrTx/>
              <a:buSzTx/>
              <a:buFont typeface="Arial" panose="020B0604020202020204" pitchFamily="34" charset="0"/>
              <a:buNone/>
              <a:tabLst/>
              <a:defRPr/>
            </a:pP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Nokia operates a policy of ongoing development. Nokia reserves the right to make changes and improvements to any of the products and/or services described in this document or withdraw </a:t>
            </a:r>
            <a:b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b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this document at any time without prior notice. </a:t>
            </a:r>
          </a:p>
          <a:p>
            <a:pPr marL="0" marR="0" lvl="0" indent="0" algn="l" defTabSz="914400" rtl="0" eaLnBrk="1" fontAlgn="auto" latinLnBrk="0" hangingPunct="1">
              <a:lnSpc>
                <a:spcPct val="100000"/>
              </a:lnSpc>
              <a:spcBef>
                <a:spcPts val="0"/>
              </a:spcBef>
              <a:spcAft>
                <a:spcPct val="0"/>
              </a:spcAft>
              <a:buClrTx/>
              <a:buSzTx/>
              <a:buFont typeface="Arial" panose="020B0604020202020204" pitchFamily="34" charset="0"/>
              <a:buNone/>
              <a:tabLst/>
              <a:defRPr/>
            </a:pPr>
            <a:endPar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ct val="0"/>
              </a:spcAft>
              <a:buClrTx/>
              <a:buSzTx/>
              <a:buFont typeface="Arial" panose="020B0604020202020204" pitchFamily="34" charset="0"/>
              <a:buNone/>
              <a:tabLst/>
              <a:defRPr/>
            </a:pP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The contents of this document are provided </a:t>
            </a:r>
            <a:b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b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"as is". Except as required by applicable law, no warranties of any kind, either express or implied, including, but not limited to, the implied warranties of merchantability and fitness for a particular purpose, are made in relation to the accuracy, reliability or contents of this document. NOKIA SHALL NOT BE RESPONSIBLE IN ANY EVENT FOR ERRORS IN THIS DOCUMENT or for any loss of data or income or any special, incidental, consequential, indirect or direct damages howsoever caused, that might arise from the use of this document or any contents of this document. </a:t>
            </a:r>
          </a:p>
          <a:p>
            <a:pPr marL="0" marR="0" lvl="0" indent="0" algn="l" defTabSz="914400" rtl="0" eaLnBrk="1" fontAlgn="auto" latinLnBrk="0" hangingPunct="1">
              <a:lnSpc>
                <a:spcPct val="100000"/>
              </a:lnSpc>
              <a:spcBef>
                <a:spcPts val="0"/>
              </a:spcBef>
              <a:spcAft>
                <a:spcPct val="0"/>
              </a:spcAft>
              <a:buClrTx/>
              <a:buSzTx/>
              <a:buFont typeface="Arial" panose="020B0604020202020204" pitchFamily="34" charset="0"/>
              <a:buNone/>
              <a:tabLst/>
              <a:defRPr/>
            </a:pPr>
            <a:endPar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ct val="0"/>
              </a:spcAft>
              <a:buClrTx/>
              <a:buSzTx/>
              <a:buFont typeface="Arial" panose="020B0604020202020204" pitchFamily="34" charset="0"/>
              <a:buNone/>
              <a:tabLst/>
              <a:defRPr/>
            </a:pP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This document and the product(s) it describes</a:t>
            </a:r>
            <a:b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b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are protected by copyright according to the</a:t>
            </a:r>
            <a:b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b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applicable laws. </a:t>
            </a:r>
          </a:p>
          <a:p>
            <a:pPr marL="0" marR="0" lvl="0" indent="0" algn="l" defTabSz="914400" rtl="0" eaLnBrk="1" fontAlgn="auto" latinLnBrk="0" hangingPunct="1">
              <a:lnSpc>
                <a:spcPct val="100000"/>
              </a:lnSpc>
              <a:spcBef>
                <a:spcPts val="0"/>
              </a:spcBef>
              <a:spcAft>
                <a:spcPct val="0"/>
              </a:spcAft>
              <a:buClrTx/>
              <a:buSzTx/>
              <a:buFont typeface="Arial" panose="020B0604020202020204" pitchFamily="34" charset="0"/>
              <a:buNone/>
              <a:tabLst/>
              <a:defRPr/>
            </a:pPr>
            <a:endPar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ct val="0"/>
              </a:spcAft>
              <a:buClrTx/>
              <a:buSzTx/>
              <a:buFont typeface="Arial" panose="020B0604020202020204" pitchFamily="34" charset="0"/>
              <a:buNone/>
              <a:tabLst/>
              <a:defRPr/>
            </a:pPr>
            <a:r>
              <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Arial" panose="020B0604020202020204" pitchFamily="34" charset="0"/>
              </a:rPr>
              <a:t>Nokia is a registered trademark of Nokia Corporation. Other product and company names mentioned herein may be trademarks or trade names of their respective owners.</a:t>
            </a:r>
            <a:endParaRPr kumimoji="0" lang="en-US" sz="900" b="0" i="0" u="none" strike="noStrike" kern="1200" cap="none" spc="0" normalizeH="0" baseline="0" noProof="0">
              <a:ln>
                <a:noFill/>
              </a:ln>
              <a:solidFill>
                <a:schemeClr val="tx1"/>
              </a:solidFill>
              <a:effectLst/>
              <a:uLnTx/>
              <a:uFillTx/>
              <a:latin typeface="Nokia Pure Text Light" panose="020B0403020202020204" pitchFamily="34" charset="0"/>
              <a:ea typeface="Nokia Pure Text Light" panose="020B0403020202020204" pitchFamily="34" charset="0"/>
              <a:cs typeface="+mn-cs"/>
            </a:endParaRPr>
          </a:p>
        </p:txBody>
      </p:sp>
      <p:cxnSp>
        <p:nvCxnSpPr>
          <p:cNvPr id="11" name="Straight Connector 10">
            <a:extLst>
              <a:ext uri="{FF2B5EF4-FFF2-40B4-BE49-F238E27FC236}">
                <a16:creationId xmlns:a16="http://schemas.microsoft.com/office/drawing/2014/main" id="{CAA3E0A3-741D-424C-860E-ED01C8EBD767}"/>
              </a:ext>
            </a:extLst>
          </p:cNvPr>
          <p:cNvCxnSpPr/>
          <p:nvPr/>
        </p:nvCxnSpPr>
        <p:spPr>
          <a:xfrm>
            <a:off x="417600" y="4361792"/>
            <a:ext cx="8318251" cy="0"/>
          </a:xfrm>
          <a:prstGeom prst="line">
            <a:avLst/>
          </a:prstGeom>
          <a:noFill/>
          <a:ln w="9525" cap="flat" cmpd="sng" algn="ctr">
            <a:solidFill>
              <a:schemeClr val="tx1"/>
            </a:solidFill>
            <a:prstDash val="solid"/>
          </a:ln>
          <a:effectLst/>
        </p:spPr>
      </p:cxnSp>
    </p:spTree>
    <p:extLst>
      <p:ext uri="{BB962C8B-B14F-4D97-AF65-F5344CB8AC3E}">
        <p14:creationId xmlns:p14="http://schemas.microsoft.com/office/powerpoint/2010/main" val="2903654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22">
            <a:extLst>
              <a:ext uri="{FF2B5EF4-FFF2-40B4-BE49-F238E27FC236}">
                <a16:creationId xmlns:a16="http://schemas.microsoft.com/office/drawing/2014/main" id="{867A7A83-B1CE-4A5A-875C-18B9C6C8D573}"/>
              </a:ext>
            </a:extLst>
          </p:cNvPr>
          <p:cNvSpPr>
            <a:spLocks noGrp="1"/>
          </p:cNvSpPr>
          <p:nvPr>
            <p:ph type="body" sz="quarter" idx="12"/>
          </p:nvPr>
        </p:nvSpPr>
        <p:spPr/>
        <p:txBody>
          <a:bodyPr/>
          <a:lstStyle/>
          <a:p>
            <a:r>
              <a:rPr lang="en-GB" dirty="0"/>
              <a:t>Operations are evolving</a:t>
            </a:r>
            <a:endParaRPr lang="en-US" dirty="0"/>
          </a:p>
        </p:txBody>
      </p:sp>
      <p:sp>
        <p:nvSpPr>
          <p:cNvPr id="24" name="Text Placeholder 23">
            <a:extLst>
              <a:ext uri="{FF2B5EF4-FFF2-40B4-BE49-F238E27FC236}">
                <a16:creationId xmlns:a16="http://schemas.microsoft.com/office/drawing/2014/main" id="{4AB1FF0C-2B48-9A44-0888-86EFE02DD7F8}"/>
              </a:ext>
            </a:extLst>
          </p:cNvPr>
          <p:cNvSpPr>
            <a:spLocks noGrp="1"/>
          </p:cNvSpPr>
          <p:nvPr>
            <p:ph type="body" sz="quarter" idx="13"/>
          </p:nvPr>
        </p:nvSpPr>
        <p:spPr/>
        <p:txBody>
          <a:bodyPr/>
          <a:lstStyle/>
          <a:p>
            <a:r>
              <a:rPr lang="en-GB"/>
              <a:t>Comparing traditional and modern approaches</a:t>
            </a:r>
          </a:p>
        </p:txBody>
      </p:sp>
      <p:sp>
        <p:nvSpPr>
          <p:cNvPr id="2" name="Footer Placeholder 1">
            <a:extLst>
              <a:ext uri="{FF2B5EF4-FFF2-40B4-BE49-F238E27FC236}">
                <a16:creationId xmlns:a16="http://schemas.microsoft.com/office/drawing/2014/main" id="{CFB8A568-5325-4455-B022-044D8B1F6A61}"/>
              </a:ext>
            </a:extLst>
          </p:cNvPr>
          <p:cNvSpPr>
            <a:spLocks noGrp="1"/>
          </p:cNvSpPr>
          <p:nvPr>
            <p:ph type="ftr" sz="quarter" idx="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Public</a:t>
            </a:r>
          </a:p>
        </p:txBody>
      </p:sp>
      <p:sp>
        <p:nvSpPr>
          <p:cNvPr id="35" name="TextBox 34">
            <a:extLst>
              <a:ext uri="{FF2B5EF4-FFF2-40B4-BE49-F238E27FC236}">
                <a16:creationId xmlns:a16="http://schemas.microsoft.com/office/drawing/2014/main" id="{5115B211-85F9-6AC7-174B-41007B98851E}"/>
              </a:ext>
            </a:extLst>
          </p:cNvPr>
          <p:cNvSpPr txBox="1"/>
          <p:nvPr/>
        </p:nvSpPr>
        <p:spPr>
          <a:xfrm>
            <a:off x="671586" y="1340248"/>
            <a:ext cx="3341119" cy="753689"/>
          </a:xfrm>
          <a:prstGeom prst="rect">
            <a:avLst/>
          </a:prstGeom>
          <a:noFill/>
        </p:spPr>
        <p:txBody>
          <a:bodyPr wrap="none" lIns="90000" tIns="90000" rIns="72000" bIns="46800" rtlCol="0">
            <a:spAutoFit/>
          </a:bodyPr>
          <a:lstStyle/>
          <a:p>
            <a:pPr marL="0" marR="0" lvl="0" indent="0" algn="r" defTabSz="457200" rtl="0" eaLnBrk="1" fontAlgn="base" latinLnBrk="0" hangingPunct="1">
              <a:lnSpc>
                <a:spcPct val="100000"/>
              </a:lnSpc>
              <a:spcBef>
                <a:spcPts val="0"/>
              </a:spcBef>
              <a:spcAft>
                <a:spcPct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Nokia Pure Headline Ultra Light" panose="020B0204040602060303" pitchFamily="34" charset="0"/>
                <a:ea typeface="ヒラギノ角ゴ Pro W3"/>
                <a:cs typeface="Nokia Pure Headline Light"/>
              </a:rPr>
              <a:t>From traditional…</a:t>
            </a:r>
            <a:endParaRPr kumimoji="0" lang="en-US" sz="1400" b="0" i="0" u="none" strike="noStrike" kern="1200" cap="none" spc="0" normalizeH="0" baseline="0" noProof="0">
              <a:ln>
                <a:noFill/>
              </a:ln>
              <a:solidFill>
                <a:srgbClr val="FFFFFF"/>
              </a:solidFill>
              <a:effectLst/>
              <a:uLnTx/>
              <a:uFillTx/>
              <a:latin typeface="Nokia Pure Headline Ultra Light" panose="020B0204040602060303" pitchFamily="34" charset="0"/>
              <a:ea typeface="ヒラギノ角ゴ Pro W3"/>
              <a:cs typeface="Nokia Pure Headline Light"/>
            </a:endParaRPr>
          </a:p>
          <a:p>
            <a:pPr marL="0" marR="0" lvl="0" indent="0" algn="r" defTabSz="457200" rtl="0" eaLnBrk="1" fontAlgn="base" latinLnBrk="0" hangingPunct="1">
              <a:lnSpc>
                <a:spcPct val="100000"/>
              </a:lnSpc>
              <a:spcBef>
                <a:spcPts val="0"/>
              </a:spcBef>
              <a:spcAft>
                <a:spcPct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Proprietary management solution</a:t>
            </a:r>
          </a:p>
        </p:txBody>
      </p:sp>
      <p:sp>
        <p:nvSpPr>
          <p:cNvPr id="36" name="TextBox 35">
            <a:extLst>
              <a:ext uri="{FF2B5EF4-FFF2-40B4-BE49-F238E27FC236}">
                <a16:creationId xmlns:a16="http://schemas.microsoft.com/office/drawing/2014/main" id="{B7CAF012-5BAE-5FA3-60DB-2428E6CB276D}"/>
              </a:ext>
            </a:extLst>
          </p:cNvPr>
          <p:cNvSpPr txBox="1"/>
          <p:nvPr/>
        </p:nvSpPr>
        <p:spPr>
          <a:xfrm>
            <a:off x="4740505" y="1330365"/>
            <a:ext cx="3893810" cy="753689"/>
          </a:xfrm>
          <a:prstGeom prst="rect">
            <a:avLst/>
          </a:prstGeom>
          <a:noFill/>
        </p:spPr>
        <p:txBody>
          <a:bodyPr wrap="square" lIns="90000" tIns="90000" rIns="72000" bIns="46800" rtlCol="0">
            <a:spAutoFit/>
          </a:bodyPr>
          <a:lstStyle/>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Nokia Pure Headline Ultra Light" panose="020B0204040602060303" pitchFamily="34" charset="0"/>
                <a:ea typeface="ヒラギノ角ゴ Pro W3"/>
                <a:cs typeface="Nokia Pure Headline Light"/>
              </a:rPr>
              <a:t>…to modern</a:t>
            </a:r>
          </a:p>
          <a:p>
            <a:pPr marL="0" marR="0" lvl="0" indent="0" algn="l" defTabSz="457200" rtl="0" eaLnBrk="1" fontAlgn="base" latinLnBrk="0" hangingPunct="1">
              <a:lnSpc>
                <a:spcPct val="100000"/>
              </a:lnSpc>
              <a:spcBef>
                <a:spcPts val="0"/>
              </a:spcBef>
              <a:spcAft>
                <a:spcPct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Model-driven, vendor agnostic approach</a:t>
            </a:r>
          </a:p>
        </p:txBody>
      </p:sp>
      <p:sp>
        <p:nvSpPr>
          <p:cNvPr id="4" name="TextBox 3">
            <a:extLst>
              <a:ext uri="{FF2B5EF4-FFF2-40B4-BE49-F238E27FC236}">
                <a16:creationId xmlns:a16="http://schemas.microsoft.com/office/drawing/2014/main" id="{0AA8B6C0-61B3-2DCF-9CAA-C4DBC7701E83}"/>
              </a:ext>
            </a:extLst>
          </p:cNvPr>
          <p:cNvSpPr txBox="1"/>
          <p:nvPr/>
        </p:nvSpPr>
        <p:spPr>
          <a:xfrm>
            <a:off x="3335743" y="2402172"/>
            <a:ext cx="606756" cy="249978"/>
          </a:xfrm>
          <a:prstGeom prst="rect">
            <a:avLst/>
          </a:prstGeom>
          <a:noFill/>
        </p:spPr>
        <p:txBody>
          <a:bodyPr wrap="none" lIns="22500" tIns="22500" rIns="18000" bIns="11700" rtlCol="0">
            <a:spAutoFit/>
          </a:bodyPr>
          <a:lstStyle/>
          <a:p>
            <a:pPr marL="0" marR="0" lvl="0" indent="0" algn="r" defTabSz="114300" rtl="0" eaLnBrk="1" fontAlgn="base" latinLnBrk="0" hangingPunct="1">
              <a:lnSpc>
                <a:spcPct val="100000"/>
              </a:lnSpc>
              <a:spcBef>
                <a:spcPts val="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Manual</a:t>
            </a:r>
          </a:p>
        </p:txBody>
      </p:sp>
      <p:sp>
        <p:nvSpPr>
          <p:cNvPr id="5" name="TextBox 4">
            <a:extLst>
              <a:ext uri="{FF2B5EF4-FFF2-40B4-BE49-F238E27FC236}">
                <a16:creationId xmlns:a16="http://schemas.microsoft.com/office/drawing/2014/main" id="{8DC47822-20A0-0A8C-540E-EFD00CAD82E6}"/>
              </a:ext>
            </a:extLst>
          </p:cNvPr>
          <p:cNvSpPr txBox="1"/>
          <p:nvPr/>
        </p:nvSpPr>
        <p:spPr>
          <a:xfrm>
            <a:off x="2923771" y="2958160"/>
            <a:ext cx="1018727" cy="249978"/>
          </a:xfrm>
          <a:prstGeom prst="rect">
            <a:avLst/>
          </a:prstGeom>
          <a:noFill/>
        </p:spPr>
        <p:txBody>
          <a:bodyPr wrap="none" lIns="22500" tIns="22500" rIns="18000" bIns="11700" rtlCol="0">
            <a:spAutoFit/>
          </a:bodyPr>
          <a:lstStyle/>
          <a:p>
            <a:pPr marL="0" marR="0" lvl="0" indent="0" algn="r" defTabSz="114300" rtl="0" eaLnBrk="1" fontAlgn="base" latinLnBrk="0" hangingPunct="1">
              <a:lnSpc>
                <a:spcPct val="100000"/>
              </a:lnSpc>
              <a:spcBef>
                <a:spcPts val="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Fragmented</a:t>
            </a:r>
          </a:p>
        </p:txBody>
      </p:sp>
      <p:sp>
        <p:nvSpPr>
          <p:cNvPr id="6" name="TextBox 5">
            <a:extLst>
              <a:ext uri="{FF2B5EF4-FFF2-40B4-BE49-F238E27FC236}">
                <a16:creationId xmlns:a16="http://schemas.microsoft.com/office/drawing/2014/main" id="{A2C75DBD-7402-A0AE-23E6-1A83AACD788A}"/>
              </a:ext>
            </a:extLst>
          </p:cNvPr>
          <p:cNvSpPr txBox="1"/>
          <p:nvPr/>
        </p:nvSpPr>
        <p:spPr>
          <a:xfrm>
            <a:off x="4834401" y="2402172"/>
            <a:ext cx="940181" cy="249978"/>
          </a:xfrm>
          <a:prstGeom prst="rect">
            <a:avLst/>
          </a:prstGeom>
          <a:noFill/>
        </p:spPr>
        <p:txBody>
          <a:bodyPr wrap="none" lIns="22500" tIns="22500" rIns="18000" bIns="11700" rtlCol="0">
            <a:spAutoFit/>
          </a:bodyPr>
          <a:lstStyle/>
          <a:p>
            <a:pPr marL="0" marR="0" lvl="0" indent="0" algn="l" defTabSz="114300" rtl="0" eaLnBrk="1" fontAlgn="base" latinLnBrk="0" hangingPunct="1">
              <a:lnSpc>
                <a:spcPct val="100000"/>
              </a:lnSpc>
              <a:spcBef>
                <a:spcPts val="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Automated</a:t>
            </a:r>
          </a:p>
        </p:txBody>
      </p:sp>
      <p:sp>
        <p:nvSpPr>
          <p:cNvPr id="7" name="TextBox 6">
            <a:extLst>
              <a:ext uri="{FF2B5EF4-FFF2-40B4-BE49-F238E27FC236}">
                <a16:creationId xmlns:a16="http://schemas.microsoft.com/office/drawing/2014/main" id="{A7E3CE54-40CD-CD6D-7F1C-452E1016E4EE}"/>
              </a:ext>
            </a:extLst>
          </p:cNvPr>
          <p:cNvSpPr txBox="1"/>
          <p:nvPr/>
        </p:nvSpPr>
        <p:spPr>
          <a:xfrm>
            <a:off x="4836724" y="2958160"/>
            <a:ext cx="885679" cy="249978"/>
          </a:xfrm>
          <a:prstGeom prst="rect">
            <a:avLst/>
          </a:prstGeom>
          <a:noFill/>
        </p:spPr>
        <p:txBody>
          <a:bodyPr wrap="none" lIns="22500" tIns="22500" rIns="18000" bIns="11700" rtlCol="0">
            <a:spAutoFit/>
          </a:bodyPr>
          <a:lstStyle/>
          <a:p>
            <a:pPr marL="0" marR="0" lvl="0" indent="0" algn="l" defTabSz="114300" rtl="0" eaLnBrk="1" fontAlgn="base" latinLnBrk="0" hangingPunct="1">
              <a:lnSpc>
                <a:spcPct val="100000"/>
              </a:lnSpc>
              <a:spcBef>
                <a:spcPts val="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Integrated</a:t>
            </a:r>
          </a:p>
        </p:txBody>
      </p:sp>
      <p:sp>
        <p:nvSpPr>
          <p:cNvPr id="8" name="TextBox 7">
            <a:extLst>
              <a:ext uri="{FF2B5EF4-FFF2-40B4-BE49-F238E27FC236}">
                <a16:creationId xmlns:a16="http://schemas.microsoft.com/office/drawing/2014/main" id="{2BDCB3AD-2018-5A88-CD01-9B8FB165770E}"/>
              </a:ext>
            </a:extLst>
          </p:cNvPr>
          <p:cNvSpPr txBox="1"/>
          <p:nvPr/>
        </p:nvSpPr>
        <p:spPr>
          <a:xfrm>
            <a:off x="3414290" y="3498025"/>
            <a:ext cx="528209" cy="249978"/>
          </a:xfrm>
          <a:prstGeom prst="rect">
            <a:avLst/>
          </a:prstGeom>
          <a:noFill/>
        </p:spPr>
        <p:txBody>
          <a:bodyPr wrap="none" lIns="22500" tIns="22500" rIns="18000" bIns="11700" rtlCol="0">
            <a:spAutoFit/>
          </a:bodyPr>
          <a:lstStyle/>
          <a:p>
            <a:pPr marL="0" marR="0" lvl="0" indent="0" algn="r" defTabSz="114300" rtl="0" eaLnBrk="1" fontAlgn="base" latinLnBrk="0" hangingPunct="1">
              <a:lnSpc>
                <a:spcPct val="100000"/>
              </a:lnSpc>
              <a:spcBef>
                <a:spcPts val="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Siloed</a:t>
            </a:r>
          </a:p>
        </p:txBody>
      </p:sp>
      <p:sp>
        <p:nvSpPr>
          <p:cNvPr id="9" name="TextBox 8">
            <a:extLst>
              <a:ext uri="{FF2B5EF4-FFF2-40B4-BE49-F238E27FC236}">
                <a16:creationId xmlns:a16="http://schemas.microsoft.com/office/drawing/2014/main" id="{07C44692-7CB5-B250-14E3-63BB32CE37C5}"/>
              </a:ext>
            </a:extLst>
          </p:cNvPr>
          <p:cNvSpPr txBox="1"/>
          <p:nvPr/>
        </p:nvSpPr>
        <p:spPr>
          <a:xfrm>
            <a:off x="4836724" y="3498025"/>
            <a:ext cx="768659" cy="249978"/>
          </a:xfrm>
          <a:prstGeom prst="rect">
            <a:avLst/>
          </a:prstGeom>
          <a:noFill/>
        </p:spPr>
        <p:txBody>
          <a:bodyPr wrap="none" lIns="22500" tIns="22500" rIns="18000" bIns="11700" rtlCol="0">
            <a:spAutoFit/>
          </a:bodyPr>
          <a:lstStyle/>
          <a:p>
            <a:pPr marL="0" marR="0" lvl="0" indent="0" algn="l" defTabSz="114300" rtl="0" eaLnBrk="1" fontAlgn="base" latinLnBrk="0" hangingPunct="1">
              <a:lnSpc>
                <a:spcPct val="100000"/>
              </a:lnSpc>
              <a:spcBef>
                <a:spcPts val="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Universal</a:t>
            </a:r>
          </a:p>
        </p:txBody>
      </p:sp>
      <p:sp>
        <p:nvSpPr>
          <p:cNvPr id="10" name="TextBox 9">
            <a:extLst>
              <a:ext uri="{FF2B5EF4-FFF2-40B4-BE49-F238E27FC236}">
                <a16:creationId xmlns:a16="http://schemas.microsoft.com/office/drawing/2014/main" id="{E95733C2-42BD-5F28-783B-685470B50FFF}"/>
              </a:ext>
            </a:extLst>
          </p:cNvPr>
          <p:cNvSpPr txBox="1"/>
          <p:nvPr/>
        </p:nvSpPr>
        <p:spPr>
          <a:xfrm>
            <a:off x="3043994" y="4021948"/>
            <a:ext cx="898503" cy="249978"/>
          </a:xfrm>
          <a:prstGeom prst="rect">
            <a:avLst/>
          </a:prstGeom>
          <a:noFill/>
        </p:spPr>
        <p:txBody>
          <a:bodyPr wrap="none" lIns="22500" tIns="22500" rIns="18000" bIns="11700" rtlCol="0">
            <a:spAutoFit/>
          </a:bodyPr>
          <a:lstStyle/>
          <a:p>
            <a:pPr marL="0" marR="0" lvl="0" indent="0" algn="r" defTabSz="114300" rtl="0" eaLnBrk="1" fontAlgn="base" latinLnBrk="0" hangingPunct="1">
              <a:lnSpc>
                <a:spcPct val="100000"/>
              </a:lnSpc>
              <a:spcBef>
                <a:spcPts val="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Imperative</a:t>
            </a:r>
          </a:p>
        </p:txBody>
      </p:sp>
      <p:sp>
        <p:nvSpPr>
          <p:cNvPr id="11" name="TextBox 10">
            <a:extLst>
              <a:ext uri="{FF2B5EF4-FFF2-40B4-BE49-F238E27FC236}">
                <a16:creationId xmlns:a16="http://schemas.microsoft.com/office/drawing/2014/main" id="{C4049D75-C883-5170-7F58-E7724302BD7C}"/>
              </a:ext>
            </a:extLst>
          </p:cNvPr>
          <p:cNvSpPr txBox="1"/>
          <p:nvPr/>
        </p:nvSpPr>
        <p:spPr>
          <a:xfrm>
            <a:off x="4836724" y="4021948"/>
            <a:ext cx="935371" cy="249978"/>
          </a:xfrm>
          <a:prstGeom prst="rect">
            <a:avLst/>
          </a:prstGeom>
          <a:noFill/>
        </p:spPr>
        <p:txBody>
          <a:bodyPr wrap="none" lIns="22500" tIns="22500" rIns="18000" bIns="11700" rtlCol="0">
            <a:spAutoFit/>
          </a:bodyPr>
          <a:lstStyle/>
          <a:p>
            <a:pPr marL="0" marR="0" lvl="0" indent="0" algn="l" defTabSz="114300" rtl="0" eaLnBrk="1" fontAlgn="base" latinLnBrk="0" hangingPunct="1">
              <a:lnSpc>
                <a:spcPct val="100000"/>
              </a:lnSpc>
              <a:spcBef>
                <a:spcPts val="0"/>
              </a:spcBef>
              <a:spcAft>
                <a:spcPct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Declarative</a:t>
            </a:r>
          </a:p>
        </p:txBody>
      </p:sp>
      <p:cxnSp>
        <p:nvCxnSpPr>
          <p:cNvPr id="14" name="Straight Connector 13">
            <a:extLst>
              <a:ext uri="{FF2B5EF4-FFF2-40B4-BE49-F238E27FC236}">
                <a16:creationId xmlns:a16="http://schemas.microsoft.com/office/drawing/2014/main" id="{CD97C3B6-CC6C-65DB-1567-75AAB33FD55D}"/>
              </a:ext>
            </a:extLst>
          </p:cNvPr>
          <p:cNvCxnSpPr/>
          <p:nvPr/>
        </p:nvCxnSpPr>
        <p:spPr>
          <a:xfrm>
            <a:off x="4156392" y="2528984"/>
            <a:ext cx="501668" cy="0"/>
          </a:xfrm>
          <a:prstGeom prst="line">
            <a:avLst/>
          </a:prstGeom>
          <a:ln w="19050">
            <a:solidFill>
              <a:schemeClr val="bg1"/>
            </a:solidFill>
            <a:headEnd type="none" w="med" len="med"/>
            <a:tailEnd type="arrow" w="lg"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8A174C8-51D2-7092-28F3-2CF9EB73C0F1}"/>
              </a:ext>
            </a:extLst>
          </p:cNvPr>
          <p:cNvCxnSpPr/>
          <p:nvPr/>
        </p:nvCxnSpPr>
        <p:spPr>
          <a:xfrm>
            <a:off x="4156392" y="3069382"/>
            <a:ext cx="501668" cy="0"/>
          </a:xfrm>
          <a:prstGeom prst="line">
            <a:avLst/>
          </a:prstGeom>
          <a:ln w="19050">
            <a:solidFill>
              <a:schemeClr val="bg1"/>
            </a:solidFill>
            <a:headEnd type="none" w="med" len="med"/>
            <a:tailEnd type="arrow" w="lg"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CE185A9-7B05-1F8A-272D-EC850DBF659E}"/>
              </a:ext>
            </a:extLst>
          </p:cNvPr>
          <p:cNvCxnSpPr/>
          <p:nvPr/>
        </p:nvCxnSpPr>
        <p:spPr>
          <a:xfrm>
            <a:off x="4156392" y="3609781"/>
            <a:ext cx="501668" cy="0"/>
          </a:xfrm>
          <a:prstGeom prst="line">
            <a:avLst/>
          </a:prstGeom>
          <a:ln w="19050">
            <a:solidFill>
              <a:schemeClr val="bg1"/>
            </a:solidFill>
            <a:headEnd type="none" w="med" len="med"/>
            <a:tailEnd type="arrow" w="lg"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E88CA48-BA57-8A93-D89F-DBA53FC99725}"/>
              </a:ext>
            </a:extLst>
          </p:cNvPr>
          <p:cNvCxnSpPr/>
          <p:nvPr/>
        </p:nvCxnSpPr>
        <p:spPr>
          <a:xfrm>
            <a:off x="4156392" y="4150180"/>
            <a:ext cx="501668" cy="0"/>
          </a:xfrm>
          <a:prstGeom prst="line">
            <a:avLst/>
          </a:prstGeom>
          <a:ln w="19050">
            <a:solidFill>
              <a:schemeClr val="bg1"/>
            </a:solidFill>
            <a:headEnd type="none" w="med" len="med"/>
            <a:tailEnd type="arrow" w="lg" len="med"/>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F3F51A72-3362-DCF7-802D-BB6EA1E5CEBA}"/>
              </a:ext>
            </a:extLst>
          </p:cNvPr>
          <p:cNvGrpSpPr/>
          <p:nvPr/>
        </p:nvGrpSpPr>
        <p:grpSpPr>
          <a:xfrm>
            <a:off x="1295196" y="2452772"/>
            <a:ext cx="1222325" cy="1828307"/>
            <a:chOff x="735403" y="3648868"/>
            <a:chExt cx="1222325" cy="4408351"/>
          </a:xfrm>
        </p:grpSpPr>
        <p:sp>
          <p:nvSpPr>
            <p:cNvPr id="27" name="Freeform: Shape 26">
              <a:extLst>
                <a:ext uri="{FF2B5EF4-FFF2-40B4-BE49-F238E27FC236}">
                  <a16:creationId xmlns:a16="http://schemas.microsoft.com/office/drawing/2014/main" id="{3EA1C91C-3F2D-8951-4AB5-2CAD6A9BAA79}"/>
                </a:ext>
              </a:extLst>
            </p:cNvPr>
            <p:cNvSpPr/>
            <p:nvPr/>
          </p:nvSpPr>
          <p:spPr>
            <a:xfrm>
              <a:off x="735403" y="5116323"/>
              <a:ext cx="323140" cy="779142"/>
            </a:xfrm>
            <a:custGeom>
              <a:avLst/>
              <a:gdLst>
                <a:gd name="connsiteX0" fmla="*/ 125160 w 357600"/>
                <a:gd name="connsiteY0" fmla="*/ 303960 h 357600"/>
                <a:gd name="connsiteX1" fmla="*/ 89400 w 357600"/>
                <a:gd name="connsiteY1" fmla="*/ 357600 h 357600"/>
                <a:gd name="connsiteX2" fmla="*/ 268200 w 357600"/>
                <a:gd name="connsiteY2" fmla="*/ 357600 h 357600"/>
                <a:gd name="connsiteX3" fmla="*/ 232440 w 357600"/>
                <a:gd name="connsiteY3" fmla="*/ 303960 h 357600"/>
                <a:gd name="connsiteX4" fmla="*/ 19668 w 357600"/>
                <a:gd name="connsiteY4" fmla="*/ 0 h 357600"/>
                <a:gd name="connsiteX5" fmla="*/ 337932 w 357600"/>
                <a:gd name="connsiteY5" fmla="*/ 0 h 357600"/>
                <a:gd name="connsiteX6" fmla="*/ 351789 w 357600"/>
                <a:gd name="connsiteY6" fmla="*/ 5811 h 357600"/>
                <a:gd name="connsiteX7" fmla="*/ 357600 w 357600"/>
                <a:gd name="connsiteY7" fmla="*/ 19668 h 357600"/>
                <a:gd name="connsiteX8" fmla="*/ 357600 w 357600"/>
                <a:gd name="connsiteY8" fmla="*/ 230205 h 357600"/>
                <a:gd name="connsiteX9" fmla="*/ 351789 w 357600"/>
                <a:gd name="connsiteY9" fmla="*/ 244062 h 357600"/>
                <a:gd name="connsiteX10" fmla="*/ 337932 w 357600"/>
                <a:gd name="connsiteY10" fmla="*/ 249873 h 357600"/>
                <a:gd name="connsiteX11" fmla="*/ 19668 w 357600"/>
                <a:gd name="connsiteY11" fmla="*/ 249873 h 357600"/>
                <a:gd name="connsiteX12" fmla="*/ 5811 w 357600"/>
                <a:gd name="connsiteY12" fmla="*/ 244062 h 357600"/>
                <a:gd name="connsiteX13" fmla="*/ 0 w 357600"/>
                <a:gd name="connsiteY13" fmla="*/ 230205 h 357600"/>
                <a:gd name="connsiteX14" fmla="*/ 0 w 357600"/>
                <a:gd name="connsiteY14" fmla="*/ 19668 h 357600"/>
                <a:gd name="connsiteX15" fmla="*/ 5811 w 357600"/>
                <a:gd name="connsiteY15" fmla="*/ 5811 h 357600"/>
                <a:gd name="connsiteX16" fmla="*/ 19668 w 357600"/>
                <a:gd name="connsiteY16" fmla="*/ 0 h 3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7600" h="357600">
                  <a:moveTo>
                    <a:pt x="125160" y="303960"/>
                  </a:moveTo>
                  <a:lnTo>
                    <a:pt x="89400" y="357600"/>
                  </a:lnTo>
                  <a:lnTo>
                    <a:pt x="268200" y="357600"/>
                  </a:lnTo>
                  <a:lnTo>
                    <a:pt x="232440" y="303960"/>
                  </a:lnTo>
                  <a:moveTo>
                    <a:pt x="19668" y="0"/>
                  </a:moveTo>
                  <a:lnTo>
                    <a:pt x="337932" y="0"/>
                  </a:lnTo>
                  <a:cubicBezTo>
                    <a:pt x="343296" y="0"/>
                    <a:pt x="348213" y="2235"/>
                    <a:pt x="351789" y="5811"/>
                  </a:cubicBezTo>
                  <a:cubicBezTo>
                    <a:pt x="355365" y="9387"/>
                    <a:pt x="357600" y="14751"/>
                    <a:pt x="357600" y="19668"/>
                  </a:cubicBezTo>
                  <a:lnTo>
                    <a:pt x="357600" y="230205"/>
                  </a:lnTo>
                  <a:cubicBezTo>
                    <a:pt x="357600" y="235569"/>
                    <a:pt x="355365" y="240486"/>
                    <a:pt x="351789" y="244062"/>
                  </a:cubicBezTo>
                  <a:cubicBezTo>
                    <a:pt x="348213" y="247638"/>
                    <a:pt x="342849" y="249873"/>
                    <a:pt x="337932" y="249873"/>
                  </a:cubicBezTo>
                  <a:lnTo>
                    <a:pt x="19668" y="249873"/>
                  </a:lnTo>
                  <a:cubicBezTo>
                    <a:pt x="14304" y="249873"/>
                    <a:pt x="9387" y="247638"/>
                    <a:pt x="5811" y="244062"/>
                  </a:cubicBezTo>
                  <a:cubicBezTo>
                    <a:pt x="2235" y="240486"/>
                    <a:pt x="0" y="235122"/>
                    <a:pt x="0" y="230205"/>
                  </a:cubicBezTo>
                  <a:lnTo>
                    <a:pt x="0" y="19668"/>
                  </a:lnTo>
                  <a:cubicBezTo>
                    <a:pt x="0" y="14304"/>
                    <a:pt x="2235" y="9387"/>
                    <a:pt x="5811" y="5811"/>
                  </a:cubicBezTo>
                  <a:cubicBezTo>
                    <a:pt x="9387" y="1788"/>
                    <a:pt x="14304" y="0"/>
                    <a:pt x="19668" y="0"/>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28" name="Graphic 60">
              <a:extLst>
                <a:ext uri="{FF2B5EF4-FFF2-40B4-BE49-F238E27FC236}">
                  <a16:creationId xmlns:a16="http://schemas.microsoft.com/office/drawing/2014/main" id="{B7024880-EFE8-5494-C8BB-2D360BF2FC13}"/>
                </a:ext>
              </a:extLst>
            </p:cNvPr>
            <p:cNvGrpSpPr/>
            <p:nvPr/>
          </p:nvGrpSpPr>
          <p:grpSpPr>
            <a:xfrm>
              <a:off x="804171" y="7568488"/>
              <a:ext cx="199457" cy="480924"/>
              <a:chOff x="4770018" y="2585605"/>
              <a:chExt cx="225000" cy="225000"/>
            </a:xfrm>
            <a:noFill/>
          </p:grpSpPr>
          <p:sp>
            <p:nvSpPr>
              <p:cNvPr id="70" name="Freeform: Shape 69">
                <a:extLst>
                  <a:ext uri="{FF2B5EF4-FFF2-40B4-BE49-F238E27FC236}">
                    <a16:creationId xmlns:a16="http://schemas.microsoft.com/office/drawing/2014/main" id="{BEFC0E8E-CB1F-E4B2-07F5-9982CEC00C7B}"/>
                  </a:ext>
                </a:extLst>
              </p:cNvPr>
              <p:cNvSpPr/>
              <p:nvPr/>
            </p:nvSpPr>
            <p:spPr>
              <a:xfrm>
                <a:off x="4770018" y="2585605"/>
                <a:ext cx="225000" cy="225000"/>
              </a:xfrm>
              <a:custGeom>
                <a:avLst/>
                <a:gdLst>
                  <a:gd name="connsiteX0" fmla="*/ 216000 w 225000"/>
                  <a:gd name="connsiteY0" fmla="*/ 225000 h 225000"/>
                  <a:gd name="connsiteX1" fmla="*/ 9000 w 225000"/>
                  <a:gd name="connsiteY1" fmla="*/ 225000 h 225000"/>
                  <a:gd name="connsiteX2" fmla="*/ 0 w 225000"/>
                  <a:gd name="connsiteY2" fmla="*/ 216000 h 225000"/>
                  <a:gd name="connsiteX3" fmla="*/ 0 w 225000"/>
                  <a:gd name="connsiteY3" fmla="*/ 9000 h 225000"/>
                  <a:gd name="connsiteX4" fmla="*/ 9000 w 225000"/>
                  <a:gd name="connsiteY4" fmla="*/ 0 h 225000"/>
                  <a:gd name="connsiteX5" fmla="*/ 216000 w 225000"/>
                  <a:gd name="connsiteY5" fmla="*/ 0 h 225000"/>
                  <a:gd name="connsiteX6" fmla="*/ 225000 w 225000"/>
                  <a:gd name="connsiteY6" fmla="*/ 9000 h 225000"/>
                  <a:gd name="connsiteX7" fmla="*/ 225000 w 225000"/>
                  <a:gd name="connsiteY7" fmla="*/ 216000 h 225000"/>
                  <a:gd name="connsiteX8" fmla="*/ 216000 w 225000"/>
                  <a:gd name="connsiteY8" fmla="*/ 225000 h 22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000" h="225000">
                    <a:moveTo>
                      <a:pt x="216000" y="225000"/>
                    </a:moveTo>
                    <a:lnTo>
                      <a:pt x="9000" y="225000"/>
                    </a:lnTo>
                    <a:cubicBezTo>
                      <a:pt x="4050" y="225000"/>
                      <a:pt x="0" y="220950"/>
                      <a:pt x="0" y="216000"/>
                    </a:cubicBezTo>
                    <a:lnTo>
                      <a:pt x="0" y="9000"/>
                    </a:lnTo>
                    <a:cubicBezTo>
                      <a:pt x="0" y="4050"/>
                      <a:pt x="4050" y="0"/>
                      <a:pt x="9000" y="0"/>
                    </a:cubicBezTo>
                    <a:lnTo>
                      <a:pt x="216000" y="0"/>
                    </a:lnTo>
                    <a:cubicBezTo>
                      <a:pt x="220950" y="0"/>
                      <a:pt x="225000" y="4050"/>
                      <a:pt x="225000" y="9000"/>
                    </a:cubicBezTo>
                    <a:lnTo>
                      <a:pt x="225000" y="216000"/>
                    </a:lnTo>
                    <a:cubicBezTo>
                      <a:pt x="225000" y="220950"/>
                      <a:pt x="220950" y="225000"/>
                      <a:pt x="216000" y="225000"/>
                    </a:cubicBezTo>
                    <a:close/>
                  </a:path>
                </a:pathLst>
              </a:custGeom>
              <a:noFill/>
              <a:ln w="19050" cap="flat">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71" name="Graphic 60">
                <a:extLst>
                  <a:ext uri="{FF2B5EF4-FFF2-40B4-BE49-F238E27FC236}">
                    <a16:creationId xmlns:a16="http://schemas.microsoft.com/office/drawing/2014/main" id="{E481A77A-4D3A-E17D-8AAE-D45387B555DE}"/>
                  </a:ext>
                </a:extLst>
              </p:cNvPr>
              <p:cNvGrpSpPr/>
              <p:nvPr/>
            </p:nvGrpSpPr>
            <p:grpSpPr>
              <a:xfrm>
                <a:off x="4778118" y="2629705"/>
                <a:ext cx="182700" cy="135450"/>
                <a:chOff x="4778118" y="2629705"/>
                <a:chExt cx="182700" cy="135450"/>
              </a:xfrm>
            </p:grpSpPr>
            <p:sp>
              <p:nvSpPr>
                <p:cNvPr id="72" name="Freeform: Shape 71">
                  <a:extLst>
                    <a:ext uri="{FF2B5EF4-FFF2-40B4-BE49-F238E27FC236}">
                      <a16:creationId xmlns:a16="http://schemas.microsoft.com/office/drawing/2014/main" id="{D07BCEA7-D9A2-58C9-32ED-D90E7FDC689C}"/>
                    </a:ext>
                  </a:extLst>
                </p:cNvPr>
                <p:cNvSpPr/>
                <p:nvPr/>
              </p:nvSpPr>
              <p:spPr>
                <a:xfrm>
                  <a:off x="4778118" y="2765155"/>
                  <a:ext cx="182700" cy="4500"/>
                </a:xfrm>
                <a:custGeom>
                  <a:avLst/>
                  <a:gdLst>
                    <a:gd name="connsiteX0" fmla="*/ 0 w 182700"/>
                    <a:gd name="connsiteY0" fmla="*/ 0 h 4500"/>
                    <a:gd name="connsiteX1" fmla="*/ 182700 w 182700"/>
                    <a:gd name="connsiteY1" fmla="*/ 0 h 4500"/>
                  </a:gdLst>
                  <a:ahLst/>
                  <a:cxnLst>
                    <a:cxn ang="0">
                      <a:pos x="connsiteX0" y="connsiteY0"/>
                    </a:cxn>
                    <a:cxn ang="0">
                      <a:pos x="connsiteX1" y="connsiteY1"/>
                    </a:cxn>
                  </a:cxnLst>
                  <a:rect l="l" t="t" r="r" b="b"/>
                  <a:pathLst>
                    <a:path w="182700" h="4500">
                      <a:moveTo>
                        <a:pt x="0" y="0"/>
                      </a:moveTo>
                      <a:lnTo>
                        <a:pt x="18270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73" name="Freeform: Shape 72">
                  <a:extLst>
                    <a:ext uri="{FF2B5EF4-FFF2-40B4-BE49-F238E27FC236}">
                      <a16:creationId xmlns:a16="http://schemas.microsoft.com/office/drawing/2014/main" id="{889D0CA8-5C25-A78B-E11B-C32E98039DC9}"/>
                    </a:ext>
                  </a:extLst>
                </p:cNvPr>
                <p:cNvSpPr/>
                <p:nvPr/>
              </p:nvSpPr>
              <p:spPr>
                <a:xfrm>
                  <a:off x="4778118" y="2629705"/>
                  <a:ext cx="182700" cy="4500"/>
                </a:xfrm>
                <a:custGeom>
                  <a:avLst/>
                  <a:gdLst>
                    <a:gd name="connsiteX0" fmla="*/ 0 w 182700"/>
                    <a:gd name="connsiteY0" fmla="*/ 0 h 4500"/>
                    <a:gd name="connsiteX1" fmla="*/ 182700 w 182700"/>
                    <a:gd name="connsiteY1" fmla="*/ 0 h 4500"/>
                  </a:gdLst>
                  <a:ahLst/>
                  <a:cxnLst>
                    <a:cxn ang="0">
                      <a:pos x="connsiteX0" y="connsiteY0"/>
                    </a:cxn>
                    <a:cxn ang="0">
                      <a:pos x="connsiteX1" y="connsiteY1"/>
                    </a:cxn>
                  </a:cxnLst>
                  <a:rect l="l" t="t" r="r" b="b"/>
                  <a:pathLst>
                    <a:path w="182700" h="4500">
                      <a:moveTo>
                        <a:pt x="0" y="0"/>
                      </a:moveTo>
                      <a:lnTo>
                        <a:pt x="18270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74" name="Graphic 60">
                  <a:extLst>
                    <a:ext uri="{FF2B5EF4-FFF2-40B4-BE49-F238E27FC236}">
                      <a16:creationId xmlns:a16="http://schemas.microsoft.com/office/drawing/2014/main" id="{F8F56A55-5D27-6CF2-8422-47EA2A82963A}"/>
                    </a:ext>
                  </a:extLst>
                </p:cNvPr>
                <p:cNvGrpSpPr/>
                <p:nvPr/>
              </p:nvGrpSpPr>
              <p:grpSpPr>
                <a:xfrm>
                  <a:off x="4824018" y="2666605"/>
                  <a:ext cx="117000" cy="61199"/>
                  <a:chOff x="4824018" y="2666605"/>
                  <a:chExt cx="117000" cy="61199"/>
                </a:xfrm>
              </p:grpSpPr>
              <p:sp>
                <p:nvSpPr>
                  <p:cNvPr id="75" name="Freeform: Shape 74">
                    <a:extLst>
                      <a:ext uri="{FF2B5EF4-FFF2-40B4-BE49-F238E27FC236}">
                        <a16:creationId xmlns:a16="http://schemas.microsoft.com/office/drawing/2014/main" id="{C2586920-2B39-EEAD-E6E3-933EDF896B68}"/>
                      </a:ext>
                    </a:extLst>
                  </p:cNvPr>
                  <p:cNvSpPr/>
                  <p:nvPr/>
                </p:nvSpPr>
                <p:spPr>
                  <a:xfrm>
                    <a:off x="4824018" y="2666605"/>
                    <a:ext cx="4500" cy="61199"/>
                  </a:xfrm>
                  <a:custGeom>
                    <a:avLst/>
                    <a:gdLst>
                      <a:gd name="connsiteX0" fmla="*/ 0 w 4500"/>
                      <a:gd name="connsiteY0" fmla="*/ 0 h 61199"/>
                      <a:gd name="connsiteX1" fmla="*/ 0 w 4500"/>
                      <a:gd name="connsiteY1" fmla="*/ 61200 h 61199"/>
                    </a:gdLst>
                    <a:ahLst/>
                    <a:cxnLst>
                      <a:cxn ang="0">
                        <a:pos x="connsiteX0" y="connsiteY0"/>
                      </a:cxn>
                      <a:cxn ang="0">
                        <a:pos x="connsiteX1" y="connsiteY1"/>
                      </a:cxn>
                    </a:cxnLst>
                    <a:rect l="l" t="t" r="r" b="b"/>
                    <a:pathLst>
                      <a:path w="4500" h="61199">
                        <a:moveTo>
                          <a:pt x="0" y="0"/>
                        </a:moveTo>
                        <a:lnTo>
                          <a:pt x="0" y="612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76" name="Freeform: Shape 75">
                    <a:extLst>
                      <a:ext uri="{FF2B5EF4-FFF2-40B4-BE49-F238E27FC236}">
                        <a16:creationId xmlns:a16="http://schemas.microsoft.com/office/drawing/2014/main" id="{7BACF827-AFBC-5209-1D0F-BAEF2DD008EA}"/>
                      </a:ext>
                    </a:extLst>
                  </p:cNvPr>
                  <p:cNvSpPr/>
                  <p:nvPr/>
                </p:nvSpPr>
                <p:spPr>
                  <a:xfrm>
                    <a:off x="4882518" y="2666605"/>
                    <a:ext cx="4500" cy="61199"/>
                  </a:xfrm>
                  <a:custGeom>
                    <a:avLst/>
                    <a:gdLst>
                      <a:gd name="connsiteX0" fmla="*/ 0 w 4500"/>
                      <a:gd name="connsiteY0" fmla="*/ 0 h 61199"/>
                      <a:gd name="connsiteX1" fmla="*/ 0 w 4500"/>
                      <a:gd name="connsiteY1" fmla="*/ 61200 h 61199"/>
                    </a:gdLst>
                    <a:ahLst/>
                    <a:cxnLst>
                      <a:cxn ang="0">
                        <a:pos x="connsiteX0" y="connsiteY0"/>
                      </a:cxn>
                      <a:cxn ang="0">
                        <a:pos x="connsiteX1" y="connsiteY1"/>
                      </a:cxn>
                    </a:cxnLst>
                    <a:rect l="l" t="t" r="r" b="b"/>
                    <a:pathLst>
                      <a:path w="4500" h="61199">
                        <a:moveTo>
                          <a:pt x="0" y="0"/>
                        </a:moveTo>
                        <a:lnTo>
                          <a:pt x="0" y="612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77" name="Freeform: Shape 76">
                    <a:extLst>
                      <a:ext uri="{FF2B5EF4-FFF2-40B4-BE49-F238E27FC236}">
                        <a16:creationId xmlns:a16="http://schemas.microsoft.com/office/drawing/2014/main" id="{F25B1A5D-AA9D-0792-3194-BD917C6A2773}"/>
                      </a:ext>
                    </a:extLst>
                  </p:cNvPr>
                  <p:cNvSpPr/>
                  <p:nvPr/>
                </p:nvSpPr>
                <p:spPr>
                  <a:xfrm>
                    <a:off x="4941018" y="2666605"/>
                    <a:ext cx="4500" cy="61199"/>
                  </a:xfrm>
                  <a:custGeom>
                    <a:avLst/>
                    <a:gdLst>
                      <a:gd name="connsiteX0" fmla="*/ 0 w 4500"/>
                      <a:gd name="connsiteY0" fmla="*/ 0 h 61199"/>
                      <a:gd name="connsiteX1" fmla="*/ 0 w 4500"/>
                      <a:gd name="connsiteY1" fmla="*/ 61200 h 61199"/>
                    </a:gdLst>
                    <a:ahLst/>
                    <a:cxnLst>
                      <a:cxn ang="0">
                        <a:pos x="connsiteX0" y="connsiteY0"/>
                      </a:cxn>
                      <a:cxn ang="0">
                        <a:pos x="connsiteX1" y="connsiteY1"/>
                      </a:cxn>
                    </a:cxnLst>
                    <a:rect l="l" t="t" r="r" b="b"/>
                    <a:pathLst>
                      <a:path w="4500" h="61199">
                        <a:moveTo>
                          <a:pt x="0" y="0"/>
                        </a:moveTo>
                        <a:lnTo>
                          <a:pt x="0" y="612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grpSp>
        </p:grpSp>
        <p:grpSp>
          <p:nvGrpSpPr>
            <p:cNvPr id="30" name="Group 29">
              <a:extLst>
                <a:ext uri="{FF2B5EF4-FFF2-40B4-BE49-F238E27FC236}">
                  <a16:creationId xmlns:a16="http://schemas.microsoft.com/office/drawing/2014/main" id="{9BAE5B01-C052-3FB8-E1A0-05A10E945DE7}"/>
                </a:ext>
              </a:extLst>
            </p:cNvPr>
            <p:cNvGrpSpPr/>
            <p:nvPr/>
          </p:nvGrpSpPr>
          <p:grpSpPr>
            <a:xfrm>
              <a:off x="1672406" y="7281718"/>
              <a:ext cx="190681" cy="765629"/>
              <a:chOff x="4774968" y="3844853"/>
              <a:chExt cx="215100" cy="358200"/>
            </a:xfrm>
          </p:grpSpPr>
          <p:sp>
            <p:nvSpPr>
              <p:cNvPr id="62" name="Freeform: Shape 61">
                <a:extLst>
                  <a:ext uri="{FF2B5EF4-FFF2-40B4-BE49-F238E27FC236}">
                    <a16:creationId xmlns:a16="http://schemas.microsoft.com/office/drawing/2014/main" id="{038215BB-AF3A-28E2-0547-190F1E0FBA66}"/>
                  </a:ext>
                </a:extLst>
              </p:cNvPr>
              <p:cNvSpPr/>
              <p:nvPr/>
            </p:nvSpPr>
            <p:spPr>
              <a:xfrm>
                <a:off x="4775418" y="3844853"/>
                <a:ext cx="214650" cy="358200"/>
              </a:xfrm>
              <a:custGeom>
                <a:avLst/>
                <a:gdLst>
                  <a:gd name="connsiteX0" fmla="*/ 205650 w 214650"/>
                  <a:gd name="connsiteY0" fmla="*/ 358200 h 358200"/>
                  <a:gd name="connsiteX1" fmla="*/ 9000 w 214650"/>
                  <a:gd name="connsiteY1" fmla="*/ 358200 h 358200"/>
                  <a:gd name="connsiteX2" fmla="*/ 0 w 214650"/>
                  <a:gd name="connsiteY2" fmla="*/ 349200 h 358200"/>
                  <a:gd name="connsiteX3" fmla="*/ 0 w 214650"/>
                  <a:gd name="connsiteY3" fmla="*/ 9000 h 358200"/>
                  <a:gd name="connsiteX4" fmla="*/ 9000 w 214650"/>
                  <a:gd name="connsiteY4" fmla="*/ 0 h 358200"/>
                  <a:gd name="connsiteX5" fmla="*/ 205650 w 214650"/>
                  <a:gd name="connsiteY5" fmla="*/ 0 h 358200"/>
                  <a:gd name="connsiteX6" fmla="*/ 214650 w 214650"/>
                  <a:gd name="connsiteY6" fmla="*/ 9000 h 358200"/>
                  <a:gd name="connsiteX7" fmla="*/ 214650 w 214650"/>
                  <a:gd name="connsiteY7" fmla="*/ 349650 h 358200"/>
                  <a:gd name="connsiteX8" fmla="*/ 205650 w 214650"/>
                  <a:gd name="connsiteY8" fmla="*/ 358200 h 35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650" h="358200">
                    <a:moveTo>
                      <a:pt x="205650" y="358200"/>
                    </a:moveTo>
                    <a:lnTo>
                      <a:pt x="9000" y="358200"/>
                    </a:lnTo>
                    <a:cubicBezTo>
                      <a:pt x="4050" y="358200"/>
                      <a:pt x="0" y="354150"/>
                      <a:pt x="0" y="349200"/>
                    </a:cubicBezTo>
                    <a:lnTo>
                      <a:pt x="0" y="9000"/>
                    </a:lnTo>
                    <a:cubicBezTo>
                      <a:pt x="0" y="4050"/>
                      <a:pt x="4050" y="0"/>
                      <a:pt x="9000" y="0"/>
                    </a:cubicBezTo>
                    <a:lnTo>
                      <a:pt x="205650" y="0"/>
                    </a:lnTo>
                    <a:cubicBezTo>
                      <a:pt x="210600" y="0"/>
                      <a:pt x="214650" y="4050"/>
                      <a:pt x="214650" y="9000"/>
                    </a:cubicBezTo>
                    <a:lnTo>
                      <a:pt x="214650" y="349650"/>
                    </a:lnTo>
                    <a:cubicBezTo>
                      <a:pt x="214650" y="354150"/>
                      <a:pt x="210600" y="358200"/>
                      <a:pt x="205650" y="358200"/>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3" name="Freeform: Shape 62">
                <a:extLst>
                  <a:ext uri="{FF2B5EF4-FFF2-40B4-BE49-F238E27FC236}">
                    <a16:creationId xmlns:a16="http://schemas.microsoft.com/office/drawing/2014/main" id="{B70BFD1A-2594-49C3-D572-F4BAEB7EA4F1}"/>
                  </a:ext>
                </a:extLst>
              </p:cNvPr>
              <p:cNvSpPr/>
              <p:nvPr/>
            </p:nvSpPr>
            <p:spPr>
              <a:xfrm>
                <a:off x="4774968" y="4023953"/>
                <a:ext cx="166499" cy="4500"/>
              </a:xfrm>
              <a:custGeom>
                <a:avLst/>
                <a:gdLst>
                  <a:gd name="connsiteX0" fmla="*/ 0 w 166499"/>
                  <a:gd name="connsiteY0" fmla="*/ 0 h 4500"/>
                  <a:gd name="connsiteX1" fmla="*/ 166500 w 166499"/>
                  <a:gd name="connsiteY1" fmla="*/ 0 h 4500"/>
                </a:gdLst>
                <a:ahLst/>
                <a:cxnLst>
                  <a:cxn ang="0">
                    <a:pos x="connsiteX0" y="connsiteY0"/>
                  </a:cxn>
                  <a:cxn ang="0">
                    <a:pos x="connsiteX1" y="connsiteY1"/>
                  </a:cxn>
                </a:cxnLst>
                <a:rect l="l" t="t" r="r" b="b"/>
                <a:pathLst>
                  <a:path w="166499" h="4500">
                    <a:moveTo>
                      <a:pt x="0" y="0"/>
                    </a:moveTo>
                    <a:lnTo>
                      <a:pt x="166500" y="0"/>
                    </a:lnTo>
                  </a:path>
                </a:pathLst>
              </a:custGeom>
              <a:ln w="19050" cap="flat">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4" name="Freeform: Shape 63">
                <a:extLst>
                  <a:ext uri="{FF2B5EF4-FFF2-40B4-BE49-F238E27FC236}">
                    <a16:creationId xmlns:a16="http://schemas.microsoft.com/office/drawing/2014/main" id="{43BC55E2-BFFC-30BA-CEE4-298FF75845E0}"/>
                  </a:ext>
                </a:extLst>
              </p:cNvPr>
              <p:cNvSpPr/>
              <p:nvPr/>
            </p:nvSpPr>
            <p:spPr>
              <a:xfrm>
                <a:off x="4779918" y="4149503"/>
                <a:ext cx="161100" cy="4500"/>
              </a:xfrm>
              <a:custGeom>
                <a:avLst/>
                <a:gdLst>
                  <a:gd name="connsiteX0" fmla="*/ 0 w 161100"/>
                  <a:gd name="connsiteY0" fmla="*/ 0 h 4500"/>
                  <a:gd name="connsiteX1" fmla="*/ 161100 w 161100"/>
                  <a:gd name="connsiteY1" fmla="*/ 0 h 4500"/>
                </a:gdLst>
                <a:ahLst/>
                <a:cxnLst>
                  <a:cxn ang="0">
                    <a:pos x="connsiteX0" y="connsiteY0"/>
                  </a:cxn>
                  <a:cxn ang="0">
                    <a:pos x="connsiteX1" y="connsiteY1"/>
                  </a:cxn>
                </a:cxnLst>
                <a:rect l="l" t="t" r="r" b="b"/>
                <a:pathLst>
                  <a:path w="161100" h="4500">
                    <a:moveTo>
                      <a:pt x="0" y="0"/>
                    </a:moveTo>
                    <a:lnTo>
                      <a:pt x="16110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5" name="Freeform: Shape 64">
                <a:extLst>
                  <a:ext uri="{FF2B5EF4-FFF2-40B4-BE49-F238E27FC236}">
                    <a16:creationId xmlns:a16="http://schemas.microsoft.com/office/drawing/2014/main" id="{0F67DC9D-6B1A-BA24-BB86-680F9A6BBED3}"/>
                  </a:ext>
                </a:extLst>
              </p:cNvPr>
              <p:cNvSpPr/>
              <p:nvPr/>
            </p:nvSpPr>
            <p:spPr>
              <a:xfrm>
                <a:off x="4779918" y="3899303"/>
                <a:ext cx="161100" cy="4500"/>
              </a:xfrm>
              <a:custGeom>
                <a:avLst/>
                <a:gdLst>
                  <a:gd name="connsiteX0" fmla="*/ 0 w 161100"/>
                  <a:gd name="connsiteY0" fmla="*/ 0 h 4500"/>
                  <a:gd name="connsiteX1" fmla="*/ 161100 w 161100"/>
                  <a:gd name="connsiteY1" fmla="*/ 0 h 4500"/>
                </a:gdLst>
                <a:ahLst/>
                <a:cxnLst>
                  <a:cxn ang="0">
                    <a:pos x="connsiteX0" y="connsiteY0"/>
                  </a:cxn>
                  <a:cxn ang="0">
                    <a:pos x="connsiteX1" y="connsiteY1"/>
                  </a:cxn>
                </a:cxnLst>
                <a:rect l="l" t="t" r="r" b="b"/>
                <a:pathLst>
                  <a:path w="161100" h="4500">
                    <a:moveTo>
                      <a:pt x="0" y="0"/>
                    </a:moveTo>
                    <a:lnTo>
                      <a:pt x="16110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66" name="Graphic 62">
                <a:extLst>
                  <a:ext uri="{FF2B5EF4-FFF2-40B4-BE49-F238E27FC236}">
                    <a16:creationId xmlns:a16="http://schemas.microsoft.com/office/drawing/2014/main" id="{760B0412-6F03-2BB0-0056-A09473B67C43}"/>
                  </a:ext>
                </a:extLst>
              </p:cNvPr>
              <p:cNvGrpSpPr/>
              <p:nvPr/>
            </p:nvGrpSpPr>
            <p:grpSpPr>
              <a:xfrm>
                <a:off x="4822218" y="3952403"/>
                <a:ext cx="120600" cy="143100"/>
                <a:chOff x="4822218" y="3952403"/>
                <a:chExt cx="120600" cy="143100"/>
              </a:xfrm>
            </p:grpSpPr>
            <p:sp>
              <p:nvSpPr>
                <p:cNvPr id="67" name="Freeform: Shape 66">
                  <a:extLst>
                    <a:ext uri="{FF2B5EF4-FFF2-40B4-BE49-F238E27FC236}">
                      <a16:creationId xmlns:a16="http://schemas.microsoft.com/office/drawing/2014/main" id="{D2CA2BDA-31A7-C504-F546-E6BEA7C5D745}"/>
                    </a:ext>
                  </a:extLst>
                </p:cNvPr>
                <p:cNvSpPr/>
                <p:nvPr/>
              </p:nvSpPr>
              <p:spPr>
                <a:xfrm>
                  <a:off x="4882518" y="3952403"/>
                  <a:ext cx="4500" cy="143100"/>
                </a:xfrm>
                <a:custGeom>
                  <a:avLst/>
                  <a:gdLst>
                    <a:gd name="connsiteX0" fmla="*/ 0 w 4500"/>
                    <a:gd name="connsiteY0" fmla="*/ 0 h 143100"/>
                    <a:gd name="connsiteX1" fmla="*/ 0 w 4500"/>
                    <a:gd name="connsiteY1" fmla="*/ 143100 h 143100"/>
                  </a:gdLst>
                  <a:ahLst/>
                  <a:cxnLst>
                    <a:cxn ang="0">
                      <a:pos x="connsiteX0" y="connsiteY0"/>
                    </a:cxn>
                    <a:cxn ang="0">
                      <a:pos x="connsiteX1" y="connsiteY1"/>
                    </a:cxn>
                  </a:cxnLst>
                  <a:rect l="l" t="t" r="r" b="b"/>
                  <a:pathLst>
                    <a:path w="4500" h="143100">
                      <a:moveTo>
                        <a:pt x="0" y="0"/>
                      </a:moveTo>
                      <a:lnTo>
                        <a:pt x="0" y="143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8" name="Freeform: Shape 67">
                  <a:extLst>
                    <a:ext uri="{FF2B5EF4-FFF2-40B4-BE49-F238E27FC236}">
                      <a16:creationId xmlns:a16="http://schemas.microsoft.com/office/drawing/2014/main" id="{BC18974B-C000-5F42-B620-2D5644B4055F}"/>
                    </a:ext>
                  </a:extLst>
                </p:cNvPr>
                <p:cNvSpPr/>
                <p:nvPr/>
              </p:nvSpPr>
              <p:spPr>
                <a:xfrm>
                  <a:off x="4942818" y="3952403"/>
                  <a:ext cx="4500" cy="143100"/>
                </a:xfrm>
                <a:custGeom>
                  <a:avLst/>
                  <a:gdLst>
                    <a:gd name="connsiteX0" fmla="*/ 0 w 4500"/>
                    <a:gd name="connsiteY0" fmla="*/ 0 h 143100"/>
                    <a:gd name="connsiteX1" fmla="*/ 0 w 4500"/>
                    <a:gd name="connsiteY1" fmla="*/ 143100 h 143100"/>
                  </a:gdLst>
                  <a:ahLst/>
                  <a:cxnLst>
                    <a:cxn ang="0">
                      <a:pos x="connsiteX0" y="connsiteY0"/>
                    </a:cxn>
                    <a:cxn ang="0">
                      <a:pos x="connsiteX1" y="connsiteY1"/>
                    </a:cxn>
                  </a:cxnLst>
                  <a:rect l="l" t="t" r="r" b="b"/>
                  <a:pathLst>
                    <a:path w="4500" h="143100">
                      <a:moveTo>
                        <a:pt x="0" y="0"/>
                      </a:moveTo>
                      <a:lnTo>
                        <a:pt x="0" y="143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9" name="Freeform: Shape 68">
                  <a:extLst>
                    <a:ext uri="{FF2B5EF4-FFF2-40B4-BE49-F238E27FC236}">
                      <a16:creationId xmlns:a16="http://schemas.microsoft.com/office/drawing/2014/main" id="{881717B4-BBE9-9AD4-7B8E-94AA6302C999}"/>
                    </a:ext>
                  </a:extLst>
                </p:cNvPr>
                <p:cNvSpPr/>
                <p:nvPr/>
              </p:nvSpPr>
              <p:spPr>
                <a:xfrm>
                  <a:off x="4822218" y="3952403"/>
                  <a:ext cx="4500" cy="143100"/>
                </a:xfrm>
                <a:custGeom>
                  <a:avLst/>
                  <a:gdLst>
                    <a:gd name="connsiteX0" fmla="*/ 0 w 4500"/>
                    <a:gd name="connsiteY0" fmla="*/ 0 h 143100"/>
                    <a:gd name="connsiteX1" fmla="*/ 0 w 4500"/>
                    <a:gd name="connsiteY1" fmla="*/ 143100 h 143100"/>
                  </a:gdLst>
                  <a:ahLst/>
                  <a:cxnLst>
                    <a:cxn ang="0">
                      <a:pos x="connsiteX0" y="connsiteY0"/>
                    </a:cxn>
                    <a:cxn ang="0">
                      <a:pos x="connsiteX1" y="connsiteY1"/>
                    </a:cxn>
                  </a:cxnLst>
                  <a:rect l="l" t="t" r="r" b="b"/>
                  <a:pathLst>
                    <a:path w="4500" h="143100">
                      <a:moveTo>
                        <a:pt x="0" y="0"/>
                      </a:moveTo>
                      <a:lnTo>
                        <a:pt x="0" y="143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grpSp>
        <p:grpSp>
          <p:nvGrpSpPr>
            <p:cNvPr id="33" name="Group 32">
              <a:extLst>
                <a:ext uri="{FF2B5EF4-FFF2-40B4-BE49-F238E27FC236}">
                  <a16:creationId xmlns:a16="http://schemas.microsoft.com/office/drawing/2014/main" id="{F315C892-364D-A0F1-370B-BDF3E1CED44E}"/>
                </a:ext>
              </a:extLst>
            </p:cNvPr>
            <p:cNvGrpSpPr/>
            <p:nvPr/>
          </p:nvGrpSpPr>
          <p:grpSpPr>
            <a:xfrm>
              <a:off x="1223564" y="7290497"/>
              <a:ext cx="243981" cy="766722"/>
              <a:chOff x="5366098" y="3185077"/>
              <a:chExt cx="270000" cy="351899"/>
            </a:xfrm>
          </p:grpSpPr>
          <p:sp>
            <p:nvSpPr>
              <p:cNvPr id="55" name="Freeform: Shape 54">
                <a:extLst>
                  <a:ext uri="{FF2B5EF4-FFF2-40B4-BE49-F238E27FC236}">
                    <a16:creationId xmlns:a16="http://schemas.microsoft.com/office/drawing/2014/main" id="{FB30AA2C-43C3-E449-69C4-E721637C0944}"/>
                  </a:ext>
                </a:extLst>
              </p:cNvPr>
              <p:cNvSpPr/>
              <p:nvPr/>
            </p:nvSpPr>
            <p:spPr>
              <a:xfrm>
                <a:off x="5366098" y="3185077"/>
                <a:ext cx="270000" cy="351899"/>
              </a:xfrm>
              <a:custGeom>
                <a:avLst/>
                <a:gdLst>
                  <a:gd name="connsiteX0" fmla="*/ 234000 w 270000"/>
                  <a:gd name="connsiteY0" fmla="*/ 351900 h 351899"/>
                  <a:gd name="connsiteX1" fmla="*/ 36000 w 270000"/>
                  <a:gd name="connsiteY1" fmla="*/ 351900 h 351899"/>
                  <a:gd name="connsiteX2" fmla="*/ 0 w 270000"/>
                  <a:gd name="connsiteY2" fmla="*/ 315900 h 351899"/>
                  <a:gd name="connsiteX3" fmla="*/ 0 w 270000"/>
                  <a:gd name="connsiteY3" fmla="*/ 36000 h 351899"/>
                  <a:gd name="connsiteX4" fmla="*/ 36000 w 270000"/>
                  <a:gd name="connsiteY4" fmla="*/ 0 h 351899"/>
                  <a:gd name="connsiteX5" fmla="*/ 234000 w 270000"/>
                  <a:gd name="connsiteY5" fmla="*/ 0 h 351899"/>
                  <a:gd name="connsiteX6" fmla="*/ 270000 w 270000"/>
                  <a:gd name="connsiteY6" fmla="*/ 36000 h 351899"/>
                  <a:gd name="connsiteX7" fmla="*/ 270000 w 270000"/>
                  <a:gd name="connsiteY7" fmla="*/ 316350 h 351899"/>
                  <a:gd name="connsiteX8" fmla="*/ 234000 w 270000"/>
                  <a:gd name="connsiteY8" fmla="*/ 351900 h 35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000" h="351899">
                    <a:moveTo>
                      <a:pt x="234000" y="351900"/>
                    </a:moveTo>
                    <a:lnTo>
                      <a:pt x="36000" y="351900"/>
                    </a:lnTo>
                    <a:cubicBezTo>
                      <a:pt x="16200" y="351900"/>
                      <a:pt x="0" y="335700"/>
                      <a:pt x="0" y="315900"/>
                    </a:cubicBezTo>
                    <a:lnTo>
                      <a:pt x="0" y="36000"/>
                    </a:lnTo>
                    <a:cubicBezTo>
                      <a:pt x="0" y="16200"/>
                      <a:pt x="16200" y="0"/>
                      <a:pt x="36000" y="0"/>
                    </a:cubicBezTo>
                    <a:lnTo>
                      <a:pt x="234000" y="0"/>
                    </a:lnTo>
                    <a:cubicBezTo>
                      <a:pt x="253800" y="0"/>
                      <a:pt x="270000" y="16200"/>
                      <a:pt x="270000" y="36000"/>
                    </a:cubicBezTo>
                    <a:lnTo>
                      <a:pt x="270000" y="316350"/>
                    </a:lnTo>
                    <a:cubicBezTo>
                      <a:pt x="270000" y="335700"/>
                      <a:pt x="253800" y="351900"/>
                      <a:pt x="234000" y="351900"/>
                    </a:cubicBezTo>
                    <a:close/>
                  </a:path>
                </a:pathLst>
              </a:custGeom>
              <a:noFill/>
              <a:ln w="19050" cap="flat">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56" name="Freeform: Shape 55">
                <a:extLst>
                  <a:ext uri="{FF2B5EF4-FFF2-40B4-BE49-F238E27FC236}">
                    <a16:creationId xmlns:a16="http://schemas.microsoft.com/office/drawing/2014/main" id="{EC086060-1C6E-0D6F-9BEF-53062817850F}"/>
                  </a:ext>
                </a:extLst>
              </p:cNvPr>
              <p:cNvSpPr/>
              <p:nvPr/>
            </p:nvSpPr>
            <p:spPr>
              <a:xfrm>
                <a:off x="5375998" y="3249878"/>
                <a:ext cx="195750" cy="4500"/>
              </a:xfrm>
              <a:custGeom>
                <a:avLst/>
                <a:gdLst>
                  <a:gd name="connsiteX0" fmla="*/ 0 w 195750"/>
                  <a:gd name="connsiteY0" fmla="*/ 0 h 4500"/>
                  <a:gd name="connsiteX1" fmla="*/ 195750 w 195750"/>
                  <a:gd name="connsiteY1" fmla="*/ 0 h 4500"/>
                </a:gdLst>
                <a:ahLst/>
                <a:cxnLst>
                  <a:cxn ang="0">
                    <a:pos x="connsiteX0" y="connsiteY0"/>
                  </a:cxn>
                  <a:cxn ang="0">
                    <a:pos x="connsiteX1" y="connsiteY1"/>
                  </a:cxn>
                </a:cxnLst>
                <a:rect l="l" t="t" r="r" b="b"/>
                <a:pathLst>
                  <a:path w="195750" h="4500">
                    <a:moveTo>
                      <a:pt x="0" y="0"/>
                    </a:moveTo>
                    <a:lnTo>
                      <a:pt x="19575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57" name="Freeform: Shape 56">
                <a:extLst>
                  <a:ext uri="{FF2B5EF4-FFF2-40B4-BE49-F238E27FC236}">
                    <a16:creationId xmlns:a16="http://schemas.microsoft.com/office/drawing/2014/main" id="{70FEF43C-DBE9-D289-79DF-4627B84C1262}"/>
                  </a:ext>
                </a:extLst>
              </p:cNvPr>
              <p:cNvSpPr/>
              <p:nvPr/>
            </p:nvSpPr>
            <p:spPr>
              <a:xfrm>
                <a:off x="5375998" y="3473078"/>
                <a:ext cx="195750" cy="4500"/>
              </a:xfrm>
              <a:custGeom>
                <a:avLst/>
                <a:gdLst>
                  <a:gd name="connsiteX0" fmla="*/ 0 w 195750"/>
                  <a:gd name="connsiteY0" fmla="*/ 0 h 4500"/>
                  <a:gd name="connsiteX1" fmla="*/ 195750 w 195750"/>
                  <a:gd name="connsiteY1" fmla="*/ 0 h 4500"/>
                </a:gdLst>
                <a:ahLst/>
                <a:cxnLst>
                  <a:cxn ang="0">
                    <a:pos x="connsiteX0" y="connsiteY0"/>
                  </a:cxn>
                  <a:cxn ang="0">
                    <a:pos x="connsiteX1" y="connsiteY1"/>
                  </a:cxn>
                </a:cxnLst>
                <a:rect l="l" t="t" r="r" b="b"/>
                <a:pathLst>
                  <a:path w="195750" h="4500">
                    <a:moveTo>
                      <a:pt x="0" y="0"/>
                    </a:moveTo>
                    <a:lnTo>
                      <a:pt x="19575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58" name="Graphic 77">
                <a:extLst>
                  <a:ext uri="{FF2B5EF4-FFF2-40B4-BE49-F238E27FC236}">
                    <a16:creationId xmlns:a16="http://schemas.microsoft.com/office/drawing/2014/main" id="{A5D95344-27EB-99E2-0BF1-6EF9DFB79902}"/>
                  </a:ext>
                </a:extLst>
              </p:cNvPr>
              <p:cNvGrpSpPr/>
              <p:nvPr/>
            </p:nvGrpSpPr>
            <p:grpSpPr>
              <a:xfrm>
                <a:off x="5430448" y="3299378"/>
                <a:ext cx="141300" cy="125099"/>
                <a:chOff x="5430448" y="3299378"/>
                <a:chExt cx="141300" cy="125099"/>
              </a:xfrm>
            </p:grpSpPr>
            <p:sp>
              <p:nvSpPr>
                <p:cNvPr id="59" name="Freeform: Shape 58">
                  <a:extLst>
                    <a:ext uri="{FF2B5EF4-FFF2-40B4-BE49-F238E27FC236}">
                      <a16:creationId xmlns:a16="http://schemas.microsoft.com/office/drawing/2014/main" id="{7F53C103-C734-B5D0-F35B-4B718CF36616}"/>
                    </a:ext>
                  </a:extLst>
                </p:cNvPr>
                <p:cNvSpPr/>
                <p:nvPr/>
              </p:nvSpPr>
              <p:spPr>
                <a:xfrm>
                  <a:off x="557174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0" name="Freeform: Shape 59">
                  <a:extLst>
                    <a:ext uri="{FF2B5EF4-FFF2-40B4-BE49-F238E27FC236}">
                      <a16:creationId xmlns:a16="http://schemas.microsoft.com/office/drawing/2014/main" id="{7F2D842F-42CB-1AA6-2596-D0AF61D35D99}"/>
                    </a:ext>
                  </a:extLst>
                </p:cNvPr>
                <p:cNvSpPr/>
                <p:nvPr/>
              </p:nvSpPr>
              <p:spPr>
                <a:xfrm>
                  <a:off x="550109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1" name="Freeform: Shape 60">
                  <a:extLst>
                    <a:ext uri="{FF2B5EF4-FFF2-40B4-BE49-F238E27FC236}">
                      <a16:creationId xmlns:a16="http://schemas.microsoft.com/office/drawing/2014/main" id="{D5184F05-3A4C-67AC-00F5-412979DFB6B3}"/>
                    </a:ext>
                  </a:extLst>
                </p:cNvPr>
                <p:cNvSpPr/>
                <p:nvPr/>
              </p:nvSpPr>
              <p:spPr>
                <a:xfrm>
                  <a:off x="543044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grpSp>
        <p:sp>
          <p:nvSpPr>
            <p:cNvPr id="34" name="Freeform: Shape 33">
              <a:extLst>
                <a:ext uri="{FF2B5EF4-FFF2-40B4-BE49-F238E27FC236}">
                  <a16:creationId xmlns:a16="http://schemas.microsoft.com/office/drawing/2014/main" id="{0E34E673-25EC-94D4-274B-317D15E86F1A}"/>
                </a:ext>
              </a:extLst>
            </p:cNvPr>
            <p:cNvSpPr/>
            <p:nvPr/>
          </p:nvSpPr>
          <p:spPr>
            <a:xfrm>
              <a:off x="1178495" y="5116322"/>
              <a:ext cx="323140" cy="779142"/>
            </a:xfrm>
            <a:custGeom>
              <a:avLst/>
              <a:gdLst>
                <a:gd name="connsiteX0" fmla="*/ 125160 w 357600"/>
                <a:gd name="connsiteY0" fmla="*/ 303960 h 357600"/>
                <a:gd name="connsiteX1" fmla="*/ 89400 w 357600"/>
                <a:gd name="connsiteY1" fmla="*/ 357600 h 357600"/>
                <a:gd name="connsiteX2" fmla="*/ 268200 w 357600"/>
                <a:gd name="connsiteY2" fmla="*/ 357600 h 357600"/>
                <a:gd name="connsiteX3" fmla="*/ 232440 w 357600"/>
                <a:gd name="connsiteY3" fmla="*/ 303960 h 357600"/>
                <a:gd name="connsiteX4" fmla="*/ 19668 w 357600"/>
                <a:gd name="connsiteY4" fmla="*/ 0 h 357600"/>
                <a:gd name="connsiteX5" fmla="*/ 337932 w 357600"/>
                <a:gd name="connsiteY5" fmla="*/ 0 h 357600"/>
                <a:gd name="connsiteX6" fmla="*/ 351789 w 357600"/>
                <a:gd name="connsiteY6" fmla="*/ 5811 h 357600"/>
                <a:gd name="connsiteX7" fmla="*/ 357600 w 357600"/>
                <a:gd name="connsiteY7" fmla="*/ 19668 h 357600"/>
                <a:gd name="connsiteX8" fmla="*/ 357600 w 357600"/>
                <a:gd name="connsiteY8" fmla="*/ 230205 h 357600"/>
                <a:gd name="connsiteX9" fmla="*/ 351789 w 357600"/>
                <a:gd name="connsiteY9" fmla="*/ 244062 h 357600"/>
                <a:gd name="connsiteX10" fmla="*/ 337932 w 357600"/>
                <a:gd name="connsiteY10" fmla="*/ 249873 h 357600"/>
                <a:gd name="connsiteX11" fmla="*/ 19668 w 357600"/>
                <a:gd name="connsiteY11" fmla="*/ 249873 h 357600"/>
                <a:gd name="connsiteX12" fmla="*/ 5811 w 357600"/>
                <a:gd name="connsiteY12" fmla="*/ 244062 h 357600"/>
                <a:gd name="connsiteX13" fmla="*/ 0 w 357600"/>
                <a:gd name="connsiteY13" fmla="*/ 230205 h 357600"/>
                <a:gd name="connsiteX14" fmla="*/ 0 w 357600"/>
                <a:gd name="connsiteY14" fmla="*/ 19668 h 357600"/>
                <a:gd name="connsiteX15" fmla="*/ 5811 w 357600"/>
                <a:gd name="connsiteY15" fmla="*/ 5811 h 357600"/>
                <a:gd name="connsiteX16" fmla="*/ 19668 w 357600"/>
                <a:gd name="connsiteY16" fmla="*/ 0 h 3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7600" h="357600">
                  <a:moveTo>
                    <a:pt x="125160" y="303960"/>
                  </a:moveTo>
                  <a:lnTo>
                    <a:pt x="89400" y="357600"/>
                  </a:lnTo>
                  <a:lnTo>
                    <a:pt x="268200" y="357600"/>
                  </a:lnTo>
                  <a:lnTo>
                    <a:pt x="232440" y="303960"/>
                  </a:lnTo>
                  <a:moveTo>
                    <a:pt x="19668" y="0"/>
                  </a:moveTo>
                  <a:lnTo>
                    <a:pt x="337932" y="0"/>
                  </a:lnTo>
                  <a:cubicBezTo>
                    <a:pt x="343296" y="0"/>
                    <a:pt x="348213" y="2235"/>
                    <a:pt x="351789" y="5811"/>
                  </a:cubicBezTo>
                  <a:cubicBezTo>
                    <a:pt x="355365" y="9387"/>
                    <a:pt x="357600" y="14751"/>
                    <a:pt x="357600" y="19668"/>
                  </a:cubicBezTo>
                  <a:lnTo>
                    <a:pt x="357600" y="230205"/>
                  </a:lnTo>
                  <a:cubicBezTo>
                    <a:pt x="357600" y="235569"/>
                    <a:pt x="355365" y="240486"/>
                    <a:pt x="351789" y="244062"/>
                  </a:cubicBezTo>
                  <a:cubicBezTo>
                    <a:pt x="348213" y="247638"/>
                    <a:pt x="342849" y="249873"/>
                    <a:pt x="337932" y="249873"/>
                  </a:cubicBezTo>
                  <a:lnTo>
                    <a:pt x="19668" y="249873"/>
                  </a:lnTo>
                  <a:cubicBezTo>
                    <a:pt x="14304" y="249873"/>
                    <a:pt x="9387" y="247638"/>
                    <a:pt x="5811" y="244062"/>
                  </a:cubicBezTo>
                  <a:cubicBezTo>
                    <a:pt x="2235" y="240486"/>
                    <a:pt x="0" y="235122"/>
                    <a:pt x="0" y="230205"/>
                  </a:cubicBezTo>
                  <a:lnTo>
                    <a:pt x="0" y="19668"/>
                  </a:lnTo>
                  <a:cubicBezTo>
                    <a:pt x="0" y="14304"/>
                    <a:pt x="2235" y="9387"/>
                    <a:pt x="5811" y="5811"/>
                  </a:cubicBezTo>
                  <a:cubicBezTo>
                    <a:pt x="9387" y="1788"/>
                    <a:pt x="14304" y="0"/>
                    <a:pt x="19668" y="0"/>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5" name="Freeform: Shape 44">
              <a:extLst>
                <a:ext uri="{FF2B5EF4-FFF2-40B4-BE49-F238E27FC236}">
                  <a16:creationId xmlns:a16="http://schemas.microsoft.com/office/drawing/2014/main" id="{BE1D2A15-C6CF-A47C-611A-D374083312B1}"/>
                </a:ext>
              </a:extLst>
            </p:cNvPr>
            <p:cNvSpPr/>
            <p:nvPr/>
          </p:nvSpPr>
          <p:spPr>
            <a:xfrm>
              <a:off x="1602274" y="5116322"/>
              <a:ext cx="323140" cy="779142"/>
            </a:xfrm>
            <a:custGeom>
              <a:avLst/>
              <a:gdLst>
                <a:gd name="connsiteX0" fmla="*/ 125160 w 357600"/>
                <a:gd name="connsiteY0" fmla="*/ 303960 h 357600"/>
                <a:gd name="connsiteX1" fmla="*/ 89400 w 357600"/>
                <a:gd name="connsiteY1" fmla="*/ 357600 h 357600"/>
                <a:gd name="connsiteX2" fmla="*/ 268200 w 357600"/>
                <a:gd name="connsiteY2" fmla="*/ 357600 h 357600"/>
                <a:gd name="connsiteX3" fmla="*/ 232440 w 357600"/>
                <a:gd name="connsiteY3" fmla="*/ 303960 h 357600"/>
                <a:gd name="connsiteX4" fmla="*/ 19668 w 357600"/>
                <a:gd name="connsiteY4" fmla="*/ 0 h 357600"/>
                <a:gd name="connsiteX5" fmla="*/ 337932 w 357600"/>
                <a:gd name="connsiteY5" fmla="*/ 0 h 357600"/>
                <a:gd name="connsiteX6" fmla="*/ 351789 w 357600"/>
                <a:gd name="connsiteY6" fmla="*/ 5811 h 357600"/>
                <a:gd name="connsiteX7" fmla="*/ 357600 w 357600"/>
                <a:gd name="connsiteY7" fmla="*/ 19668 h 357600"/>
                <a:gd name="connsiteX8" fmla="*/ 357600 w 357600"/>
                <a:gd name="connsiteY8" fmla="*/ 230205 h 357600"/>
                <a:gd name="connsiteX9" fmla="*/ 351789 w 357600"/>
                <a:gd name="connsiteY9" fmla="*/ 244062 h 357600"/>
                <a:gd name="connsiteX10" fmla="*/ 337932 w 357600"/>
                <a:gd name="connsiteY10" fmla="*/ 249873 h 357600"/>
                <a:gd name="connsiteX11" fmla="*/ 19668 w 357600"/>
                <a:gd name="connsiteY11" fmla="*/ 249873 h 357600"/>
                <a:gd name="connsiteX12" fmla="*/ 5811 w 357600"/>
                <a:gd name="connsiteY12" fmla="*/ 244062 h 357600"/>
                <a:gd name="connsiteX13" fmla="*/ 0 w 357600"/>
                <a:gd name="connsiteY13" fmla="*/ 230205 h 357600"/>
                <a:gd name="connsiteX14" fmla="*/ 0 w 357600"/>
                <a:gd name="connsiteY14" fmla="*/ 19668 h 357600"/>
                <a:gd name="connsiteX15" fmla="*/ 5811 w 357600"/>
                <a:gd name="connsiteY15" fmla="*/ 5811 h 357600"/>
                <a:gd name="connsiteX16" fmla="*/ 19668 w 357600"/>
                <a:gd name="connsiteY16" fmla="*/ 0 h 3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7600" h="357600">
                  <a:moveTo>
                    <a:pt x="125160" y="303960"/>
                  </a:moveTo>
                  <a:lnTo>
                    <a:pt x="89400" y="357600"/>
                  </a:lnTo>
                  <a:lnTo>
                    <a:pt x="268200" y="357600"/>
                  </a:lnTo>
                  <a:lnTo>
                    <a:pt x="232440" y="303960"/>
                  </a:lnTo>
                  <a:moveTo>
                    <a:pt x="19668" y="0"/>
                  </a:moveTo>
                  <a:lnTo>
                    <a:pt x="337932" y="0"/>
                  </a:lnTo>
                  <a:cubicBezTo>
                    <a:pt x="343296" y="0"/>
                    <a:pt x="348213" y="2235"/>
                    <a:pt x="351789" y="5811"/>
                  </a:cubicBezTo>
                  <a:cubicBezTo>
                    <a:pt x="355365" y="9387"/>
                    <a:pt x="357600" y="14751"/>
                    <a:pt x="357600" y="19668"/>
                  </a:cubicBezTo>
                  <a:lnTo>
                    <a:pt x="357600" y="230205"/>
                  </a:lnTo>
                  <a:cubicBezTo>
                    <a:pt x="357600" y="235569"/>
                    <a:pt x="355365" y="240486"/>
                    <a:pt x="351789" y="244062"/>
                  </a:cubicBezTo>
                  <a:cubicBezTo>
                    <a:pt x="348213" y="247638"/>
                    <a:pt x="342849" y="249873"/>
                    <a:pt x="337932" y="249873"/>
                  </a:cubicBezTo>
                  <a:lnTo>
                    <a:pt x="19668" y="249873"/>
                  </a:lnTo>
                  <a:cubicBezTo>
                    <a:pt x="14304" y="249873"/>
                    <a:pt x="9387" y="247638"/>
                    <a:pt x="5811" y="244062"/>
                  </a:cubicBezTo>
                  <a:cubicBezTo>
                    <a:pt x="2235" y="240486"/>
                    <a:pt x="0" y="235122"/>
                    <a:pt x="0" y="230205"/>
                  </a:cubicBezTo>
                  <a:lnTo>
                    <a:pt x="0" y="19668"/>
                  </a:lnTo>
                  <a:cubicBezTo>
                    <a:pt x="0" y="14304"/>
                    <a:pt x="2235" y="9387"/>
                    <a:pt x="5811" y="5811"/>
                  </a:cubicBezTo>
                  <a:cubicBezTo>
                    <a:pt x="9387" y="1788"/>
                    <a:pt x="14304" y="0"/>
                    <a:pt x="19668" y="0"/>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46" name="Straight Connector 45">
              <a:extLst>
                <a:ext uri="{FF2B5EF4-FFF2-40B4-BE49-F238E27FC236}">
                  <a16:creationId xmlns:a16="http://schemas.microsoft.com/office/drawing/2014/main" id="{7D897610-F6E7-356C-1A61-2C24BA671C77}"/>
                </a:ext>
              </a:extLst>
            </p:cNvPr>
            <p:cNvCxnSpPr/>
            <p:nvPr/>
          </p:nvCxnSpPr>
          <p:spPr>
            <a:xfrm flipV="1">
              <a:off x="896973" y="5968674"/>
              <a:ext cx="0" cy="1542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A875280-ACF7-4F1C-5E94-1D2B9B0AB69A}"/>
                </a:ext>
              </a:extLst>
            </p:cNvPr>
            <p:cNvCxnSpPr>
              <a:cxnSpLocks/>
            </p:cNvCxnSpPr>
            <p:nvPr/>
          </p:nvCxnSpPr>
          <p:spPr>
            <a:xfrm flipV="1">
              <a:off x="1338192" y="5968674"/>
              <a:ext cx="0" cy="131304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BE176DE-DDA6-90E9-079D-582EF0CB80AE}"/>
                </a:ext>
              </a:extLst>
            </p:cNvPr>
            <p:cNvCxnSpPr>
              <a:cxnSpLocks/>
            </p:cNvCxnSpPr>
            <p:nvPr/>
          </p:nvCxnSpPr>
          <p:spPr>
            <a:xfrm flipV="1">
              <a:off x="1762916" y="5968674"/>
              <a:ext cx="0" cy="131304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Freeform: Shape 48">
              <a:extLst>
                <a:ext uri="{FF2B5EF4-FFF2-40B4-BE49-F238E27FC236}">
                  <a16:creationId xmlns:a16="http://schemas.microsoft.com/office/drawing/2014/main" id="{41E6C518-B46B-6079-D728-C64770998A72}"/>
                </a:ext>
              </a:extLst>
            </p:cNvPr>
            <p:cNvSpPr/>
            <p:nvPr/>
          </p:nvSpPr>
          <p:spPr>
            <a:xfrm>
              <a:off x="735403" y="3648868"/>
              <a:ext cx="347562" cy="533340"/>
            </a:xfrm>
            <a:custGeom>
              <a:avLst/>
              <a:gdLst>
                <a:gd name="connsiteX0" fmla="*/ 155 w 360126"/>
                <a:gd name="connsiteY0" fmla="*/ 163493 h 229192"/>
                <a:gd name="connsiteX1" fmla="*/ 73055 w 360126"/>
                <a:gd name="connsiteY1" fmla="*/ 229193 h 229192"/>
                <a:gd name="connsiteX2" fmla="*/ 266105 w 360126"/>
                <a:gd name="connsiteY2" fmla="*/ 229193 h 229192"/>
                <a:gd name="connsiteX3" fmla="*/ 346205 w 360126"/>
                <a:gd name="connsiteY3" fmla="*/ 186443 h 229192"/>
                <a:gd name="connsiteX4" fmla="*/ 283655 w 360126"/>
                <a:gd name="connsiteY4" fmla="*/ 47843 h 229192"/>
                <a:gd name="connsiteX5" fmla="*/ 259355 w 360126"/>
                <a:gd name="connsiteY5" fmla="*/ 47843 h 229192"/>
                <a:gd name="connsiteX6" fmla="*/ 250355 w 360126"/>
                <a:gd name="connsiteY6" fmla="*/ 48743 h 229192"/>
                <a:gd name="connsiteX7" fmla="*/ 233705 w 360126"/>
                <a:gd name="connsiteY7" fmla="*/ 39743 h 229192"/>
                <a:gd name="connsiteX8" fmla="*/ 155855 w 360126"/>
                <a:gd name="connsiteY8" fmla="*/ 593 h 229192"/>
                <a:gd name="connsiteX9" fmla="*/ 87905 w 360126"/>
                <a:gd name="connsiteY9" fmla="*/ 67643 h 229192"/>
                <a:gd name="connsiteX10" fmla="*/ 87905 w 360126"/>
                <a:gd name="connsiteY10" fmla="*/ 73493 h 229192"/>
                <a:gd name="connsiteX11" fmla="*/ 71255 w 360126"/>
                <a:gd name="connsiteY11" fmla="*/ 89693 h 229192"/>
                <a:gd name="connsiteX12" fmla="*/ 70355 w 360126"/>
                <a:gd name="connsiteY12" fmla="*/ 89693 h 229192"/>
                <a:gd name="connsiteX13" fmla="*/ 155 w 360126"/>
                <a:gd name="connsiteY13" fmla="*/ 163493 h 22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26" h="229192">
                  <a:moveTo>
                    <a:pt x="155" y="163493"/>
                  </a:moveTo>
                  <a:cubicBezTo>
                    <a:pt x="2855" y="199493"/>
                    <a:pt x="35255" y="229193"/>
                    <a:pt x="73055" y="229193"/>
                  </a:cubicBezTo>
                  <a:lnTo>
                    <a:pt x="266105" y="229193"/>
                  </a:lnTo>
                  <a:cubicBezTo>
                    <a:pt x="298055" y="229193"/>
                    <a:pt x="328655" y="212993"/>
                    <a:pt x="346205" y="186443"/>
                  </a:cubicBezTo>
                  <a:cubicBezTo>
                    <a:pt x="381305" y="134243"/>
                    <a:pt x="346205" y="57743"/>
                    <a:pt x="283655" y="47843"/>
                  </a:cubicBezTo>
                  <a:cubicBezTo>
                    <a:pt x="275105" y="46943"/>
                    <a:pt x="267905" y="46943"/>
                    <a:pt x="259355" y="47843"/>
                  </a:cubicBezTo>
                  <a:lnTo>
                    <a:pt x="250355" y="48743"/>
                  </a:lnTo>
                  <a:cubicBezTo>
                    <a:pt x="243605" y="49643"/>
                    <a:pt x="236855" y="46493"/>
                    <a:pt x="233705" y="39743"/>
                  </a:cubicBezTo>
                  <a:cubicBezTo>
                    <a:pt x="219305" y="13643"/>
                    <a:pt x="189605" y="-3457"/>
                    <a:pt x="155855" y="593"/>
                  </a:cubicBezTo>
                  <a:cubicBezTo>
                    <a:pt x="120755" y="4643"/>
                    <a:pt x="87905" y="32993"/>
                    <a:pt x="87905" y="67643"/>
                  </a:cubicBezTo>
                  <a:lnTo>
                    <a:pt x="87905" y="73493"/>
                  </a:lnTo>
                  <a:cubicBezTo>
                    <a:pt x="87905" y="82493"/>
                    <a:pt x="80255" y="89693"/>
                    <a:pt x="71255" y="89693"/>
                  </a:cubicBezTo>
                  <a:lnTo>
                    <a:pt x="70355" y="89693"/>
                  </a:lnTo>
                  <a:cubicBezTo>
                    <a:pt x="30305" y="89693"/>
                    <a:pt x="-2545" y="123443"/>
                    <a:pt x="155" y="163493"/>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50" name="Straight Connector 49">
              <a:extLst>
                <a:ext uri="{FF2B5EF4-FFF2-40B4-BE49-F238E27FC236}">
                  <a16:creationId xmlns:a16="http://schemas.microsoft.com/office/drawing/2014/main" id="{C5F64F6A-FBC3-B00F-985F-4AA1B8A8EAF3}"/>
                </a:ext>
              </a:extLst>
            </p:cNvPr>
            <p:cNvCxnSpPr>
              <a:cxnSpLocks/>
            </p:cNvCxnSpPr>
            <p:nvPr/>
          </p:nvCxnSpPr>
          <p:spPr>
            <a:xfrm flipV="1">
              <a:off x="896973" y="4174254"/>
              <a:ext cx="0" cy="9420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Freeform: Shape 50">
              <a:extLst>
                <a:ext uri="{FF2B5EF4-FFF2-40B4-BE49-F238E27FC236}">
                  <a16:creationId xmlns:a16="http://schemas.microsoft.com/office/drawing/2014/main" id="{D155583F-5F26-726F-39D9-C72D5EEA08BD}"/>
                </a:ext>
              </a:extLst>
            </p:cNvPr>
            <p:cNvSpPr/>
            <p:nvPr/>
          </p:nvSpPr>
          <p:spPr>
            <a:xfrm>
              <a:off x="1178495" y="3648868"/>
              <a:ext cx="347562" cy="533340"/>
            </a:xfrm>
            <a:custGeom>
              <a:avLst/>
              <a:gdLst>
                <a:gd name="connsiteX0" fmla="*/ 155 w 360126"/>
                <a:gd name="connsiteY0" fmla="*/ 163493 h 229192"/>
                <a:gd name="connsiteX1" fmla="*/ 73055 w 360126"/>
                <a:gd name="connsiteY1" fmla="*/ 229193 h 229192"/>
                <a:gd name="connsiteX2" fmla="*/ 266105 w 360126"/>
                <a:gd name="connsiteY2" fmla="*/ 229193 h 229192"/>
                <a:gd name="connsiteX3" fmla="*/ 346205 w 360126"/>
                <a:gd name="connsiteY3" fmla="*/ 186443 h 229192"/>
                <a:gd name="connsiteX4" fmla="*/ 283655 w 360126"/>
                <a:gd name="connsiteY4" fmla="*/ 47843 h 229192"/>
                <a:gd name="connsiteX5" fmla="*/ 259355 w 360126"/>
                <a:gd name="connsiteY5" fmla="*/ 47843 h 229192"/>
                <a:gd name="connsiteX6" fmla="*/ 250355 w 360126"/>
                <a:gd name="connsiteY6" fmla="*/ 48743 h 229192"/>
                <a:gd name="connsiteX7" fmla="*/ 233705 w 360126"/>
                <a:gd name="connsiteY7" fmla="*/ 39743 h 229192"/>
                <a:gd name="connsiteX8" fmla="*/ 155855 w 360126"/>
                <a:gd name="connsiteY8" fmla="*/ 593 h 229192"/>
                <a:gd name="connsiteX9" fmla="*/ 87905 w 360126"/>
                <a:gd name="connsiteY9" fmla="*/ 67643 h 229192"/>
                <a:gd name="connsiteX10" fmla="*/ 87905 w 360126"/>
                <a:gd name="connsiteY10" fmla="*/ 73493 h 229192"/>
                <a:gd name="connsiteX11" fmla="*/ 71255 w 360126"/>
                <a:gd name="connsiteY11" fmla="*/ 89693 h 229192"/>
                <a:gd name="connsiteX12" fmla="*/ 70355 w 360126"/>
                <a:gd name="connsiteY12" fmla="*/ 89693 h 229192"/>
                <a:gd name="connsiteX13" fmla="*/ 155 w 360126"/>
                <a:gd name="connsiteY13" fmla="*/ 163493 h 22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26" h="229192">
                  <a:moveTo>
                    <a:pt x="155" y="163493"/>
                  </a:moveTo>
                  <a:cubicBezTo>
                    <a:pt x="2855" y="199493"/>
                    <a:pt x="35255" y="229193"/>
                    <a:pt x="73055" y="229193"/>
                  </a:cubicBezTo>
                  <a:lnTo>
                    <a:pt x="266105" y="229193"/>
                  </a:lnTo>
                  <a:cubicBezTo>
                    <a:pt x="298055" y="229193"/>
                    <a:pt x="328655" y="212993"/>
                    <a:pt x="346205" y="186443"/>
                  </a:cubicBezTo>
                  <a:cubicBezTo>
                    <a:pt x="381305" y="134243"/>
                    <a:pt x="346205" y="57743"/>
                    <a:pt x="283655" y="47843"/>
                  </a:cubicBezTo>
                  <a:cubicBezTo>
                    <a:pt x="275105" y="46943"/>
                    <a:pt x="267905" y="46943"/>
                    <a:pt x="259355" y="47843"/>
                  </a:cubicBezTo>
                  <a:lnTo>
                    <a:pt x="250355" y="48743"/>
                  </a:lnTo>
                  <a:cubicBezTo>
                    <a:pt x="243605" y="49643"/>
                    <a:pt x="236855" y="46493"/>
                    <a:pt x="233705" y="39743"/>
                  </a:cubicBezTo>
                  <a:cubicBezTo>
                    <a:pt x="219305" y="13643"/>
                    <a:pt x="189605" y="-3457"/>
                    <a:pt x="155855" y="593"/>
                  </a:cubicBezTo>
                  <a:cubicBezTo>
                    <a:pt x="120755" y="4643"/>
                    <a:pt x="87905" y="32993"/>
                    <a:pt x="87905" y="67643"/>
                  </a:cubicBezTo>
                  <a:lnTo>
                    <a:pt x="87905" y="73493"/>
                  </a:lnTo>
                  <a:cubicBezTo>
                    <a:pt x="87905" y="82493"/>
                    <a:pt x="80255" y="89693"/>
                    <a:pt x="71255" y="89693"/>
                  </a:cubicBezTo>
                  <a:lnTo>
                    <a:pt x="70355" y="89693"/>
                  </a:lnTo>
                  <a:cubicBezTo>
                    <a:pt x="30305" y="89693"/>
                    <a:pt x="-2545" y="123443"/>
                    <a:pt x="155" y="163493"/>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52" name="Straight Connector 51">
              <a:extLst>
                <a:ext uri="{FF2B5EF4-FFF2-40B4-BE49-F238E27FC236}">
                  <a16:creationId xmlns:a16="http://schemas.microsoft.com/office/drawing/2014/main" id="{1F115158-DF0A-C81B-F807-C5758F583239}"/>
                </a:ext>
              </a:extLst>
            </p:cNvPr>
            <p:cNvCxnSpPr>
              <a:cxnSpLocks/>
            </p:cNvCxnSpPr>
            <p:nvPr/>
          </p:nvCxnSpPr>
          <p:spPr>
            <a:xfrm flipV="1">
              <a:off x="1340065" y="4174254"/>
              <a:ext cx="0" cy="9420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Freeform: Shape 52">
              <a:extLst>
                <a:ext uri="{FF2B5EF4-FFF2-40B4-BE49-F238E27FC236}">
                  <a16:creationId xmlns:a16="http://schemas.microsoft.com/office/drawing/2014/main" id="{C75324DC-635A-85F3-CEAC-FE58B7CE065D}"/>
                </a:ext>
              </a:extLst>
            </p:cNvPr>
            <p:cNvSpPr/>
            <p:nvPr/>
          </p:nvSpPr>
          <p:spPr>
            <a:xfrm>
              <a:off x="1610166" y="3648868"/>
              <a:ext cx="347562" cy="533340"/>
            </a:xfrm>
            <a:custGeom>
              <a:avLst/>
              <a:gdLst>
                <a:gd name="connsiteX0" fmla="*/ 155 w 360126"/>
                <a:gd name="connsiteY0" fmla="*/ 163493 h 229192"/>
                <a:gd name="connsiteX1" fmla="*/ 73055 w 360126"/>
                <a:gd name="connsiteY1" fmla="*/ 229193 h 229192"/>
                <a:gd name="connsiteX2" fmla="*/ 266105 w 360126"/>
                <a:gd name="connsiteY2" fmla="*/ 229193 h 229192"/>
                <a:gd name="connsiteX3" fmla="*/ 346205 w 360126"/>
                <a:gd name="connsiteY3" fmla="*/ 186443 h 229192"/>
                <a:gd name="connsiteX4" fmla="*/ 283655 w 360126"/>
                <a:gd name="connsiteY4" fmla="*/ 47843 h 229192"/>
                <a:gd name="connsiteX5" fmla="*/ 259355 w 360126"/>
                <a:gd name="connsiteY5" fmla="*/ 47843 h 229192"/>
                <a:gd name="connsiteX6" fmla="*/ 250355 w 360126"/>
                <a:gd name="connsiteY6" fmla="*/ 48743 h 229192"/>
                <a:gd name="connsiteX7" fmla="*/ 233705 w 360126"/>
                <a:gd name="connsiteY7" fmla="*/ 39743 h 229192"/>
                <a:gd name="connsiteX8" fmla="*/ 155855 w 360126"/>
                <a:gd name="connsiteY8" fmla="*/ 593 h 229192"/>
                <a:gd name="connsiteX9" fmla="*/ 87905 w 360126"/>
                <a:gd name="connsiteY9" fmla="*/ 67643 h 229192"/>
                <a:gd name="connsiteX10" fmla="*/ 87905 w 360126"/>
                <a:gd name="connsiteY10" fmla="*/ 73493 h 229192"/>
                <a:gd name="connsiteX11" fmla="*/ 71255 w 360126"/>
                <a:gd name="connsiteY11" fmla="*/ 89693 h 229192"/>
                <a:gd name="connsiteX12" fmla="*/ 70355 w 360126"/>
                <a:gd name="connsiteY12" fmla="*/ 89693 h 229192"/>
                <a:gd name="connsiteX13" fmla="*/ 155 w 360126"/>
                <a:gd name="connsiteY13" fmla="*/ 163493 h 22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26" h="229192">
                  <a:moveTo>
                    <a:pt x="155" y="163493"/>
                  </a:moveTo>
                  <a:cubicBezTo>
                    <a:pt x="2855" y="199493"/>
                    <a:pt x="35255" y="229193"/>
                    <a:pt x="73055" y="229193"/>
                  </a:cubicBezTo>
                  <a:lnTo>
                    <a:pt x="266105" y="229193"/>
                  </a:lnTo>
                  <a:cubicBezTo>
                    <a:pt x="298055" y="229193"/>
                    <a:pt x="328655" y="212993"/>
                    <a:pt x="346205" y="186443"/>
                  </a:cubicBezTo>
                  <a:cubicBezTo>
                    <a:pt x="381305" y="134243"/>
                    <a:pt x="346205" y="57743"/>
                    <a:pt x="283655" y="47843"/>
                  </a:cubicBezTo>
                  <a:cubicBezTo>
                    <a:pt x="275105" y="46943"/>
                    <a:pt x="267905" y="46943"/>
                    <a:pt x="259355" y="47843"/>
                  </a:cubicBezTo>
                  <a:lnTo>
                    <a:pt x="250355" y="48743"/>
                  </a:lnTo>
                  <a:cubicBezTo>
                    <a:pt x="243605" y="49643"/>
                    <a:pt x="236855" y="46493"/>
                    <a:pt x="233705" y="39743"/>
                  </a:cubicBezTo>
                  <a:cubicBezTo>
                    <a:pt x="219305" y="13643"/>
                    <a:pt x="189605" y="-3457"/>
                    <a:pt x="155855" y="593"/>
                  </a:cubicBezTo>
                  <a:cubicBezTo>
                    <a:pt x="120755" y="4643"/>
                    <a:pt x="87905" y="32993"/>
                    <a:pt x="87905" y="67643"/>
                  </a:cubicBezTo>
                  <a:lnTo>
                    <a:pt x="87905" y="73493"/>
                  </a:lnTo>
                  <a:cubicBezTo>
                    <a:pt x="87905" y="82493"/>
                    <a:pt x="80255" y="89693"/>
                    <a:pt x="71255" y="89693"/>
                  </a:cubicBezTo>
                  <a:lnTo>
                    <a:pt x="70355" y="89693"/>
                  </a:lnTo>
                  <a:cubicBezTo>
                    <a:pt x="30305" y="89693"/>
                    <a:pt x="-2545" y="123443"/>
                    <a:pt x="155" y="163493"/>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54" name="Straight Connector 53">
              <a:extLst>
                <a:ext uri="{FF2B5EF4-FFF2-40B4-BE49-F238E27FC236}">
                  <a16:creationId xmlns:a16="http://schemas.microsoft.com/office/drawing/2014/main" id="{9E0F05B2-FCAC-C9F9-53A4-B53359ABC31F}"/>
                </a:ext>
              </a:extLst>
            </p:cNvPr>
            <p:cNvCxnSpPr>
              <a:cxnSpLocks/>
            </p:cNvCxnSpPr>
            <p:nvPr/>
          </p:nvCxnSpPr>
          <p:spPr>
            <a:xfrm flipV="1">
              <a:off x="1772042" y="4174256"/>
              <a:ext cx="0" cy="9420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D85AD9F2-C2FD-FEB2-AE86-87176E780CD6}"/>
              </a:ext>
            </a:extLst>
          </p:cNvPr>
          <p:cNvGrpSpPr/>
          <p:nvPr/>
        </p:nvGrpSpPr>
        <p:grpSpPr>
          <a:xfrm>
            <a:off x="6623251" y="2462677"/>
            <a:ext cx="1222325" cy="1828307"/>
            <a:chOff x="16744811" y="3648870"/>
            <a:chExt cx="2947226" cy="4408353"/>
          </a:xfrm>
        </p:grpSpPr>
        <p:grpSp>
          <p:nvGrpSpPr>
            <p:cNvPr id="79" name="Graphic 76">
              <a:extLst>
                <a:ext uri="{FF2B5EF4-FFF2-40B4-BE49-F238E27FC236}">
                  <a16:creationId xmlns:a16="http://schemas.microsoft.com/office/drawing/2014/main" id="{008BE274-B338-C542-2E95-EADBFBD13877}"/>
                </a:ext>
              </a:extLst>
            </p:cNvPr>
            <p:cNvGrpSpPr/>
            <p:nvPr/>
          </p:nvGrpSpPr>
          <p:grpSpPr>
            <a:xfrm>
              <a:off x="17851959" y="5338384"/>
              <a:ext cx="723583" cy="792216"/>
              <a:chOff x="5241119" y="1855822"/>
              <a:chExt cx="332100" cy="363600"/>
            </a:xfrm>
            <a:noFill/>
          </p:grpSpPr>
          <p:grpSp>
            <p:nvGrpSpPr>
              <p:cNvPr id="117" name="Graphic 76">
                <a:extLst>
                  <a:ext uri="{FF2B5EF4-FFF2-40B4-BE49-F238E27FC236}">
                    <a16:creationId xmlns:a16="http://schemas.microsoft.com/office/drawing/2014/main" id="{04B872D8-A3FF-9799-DD1F-216135B97E9F}"/>
                  </a:ext>
                </a:extLst>
              </p:cNvPr>
              <p:cNvGrpSpPr/>
              <p:nvPr/>
            </p:nvGrpSpPr>
            <p:grpSpPr>
              <a:xfrm>
                <a:off x="5252369" y="1855822"/>
                <a:ext cx="309600" cy="363600"/>
                <a:chOff x="5252369" y="1855822"/>
                <a:chExt cx="309600" cy="363600"/>
              </a:xfrm>
              <a:noFill/>
            </p:grpSpPr>
            <p:sp>
              <p:nvSpPr>
                <p:cNvPr id="120" name="Freeform: Shape 119">
                  <a:extLst>
                    <a:ext uri="{FF2B5EF4-FFF2-40B4-BE49-F238E27FC236}">
                      <a16:creationId xmlns:a16="http://schemas.microsoft.com/office/drawing/2014/main" id="{D1F0B3E7-7AA0-784C-38F0-2F8758E1D6CC}"/>
                    </a:ext>
                  </a:extLst>
                </p:cNvPr>
                <p:cNvSpPr/>
                <p:nvPr/>
              </p:nvSpPr>
              <p:spPr>
                <a:xfrm>
                  <a:off x="5252369" y="1881945"/>
                  <a:ext cx="244799" cy="146676"/>
                </a:xfrm>
                <a:custGeom>
                  <a:avLst/>
                  <a:gdLst>
                    <a:gd name="connsiteX0" fmla="*/ 244800 w 244799"/>
                    <a:gd name="connsiteY0" fmla="*/ 28776 h 146676"/>
                    <a:gd name="connsiteX1" fmla="*/ 81000 w 244799"/>
                    <a:gd name="connsiteY1" fmla="*/ 18876 h 146676"/>
                    <a:gd name="connsiteX2" fmla="*/ 0 w 244799"/>
                    <a:gd name="connsiteY2" fmla="*/ 146676 h 146676"/>
                  </a:gdLst>
                  <a:ahLst/>
                  <a:cxnLst>
                    <a:cxn ang="0">
                      <a:pos x="connsiteX0" y="connsiteY0"/>
                    </a:cxn>
                    <a:cxn ang="0">
                      <a:pos x="connsiteX1" y="connsiteY1"/>
                    </a:cxn>
                    <a:cxn ang="0">
                      <a:pos x="connsiteX2" y="connsiteY2"/>
                    </a:cxn>
                  </a:cxnLst>
                  <a:rect l="l" t="t" r="r" b="b"/>
                  <a:pathLst>
                    <a:path w="244799" h="146676">
                      <a:moveTo>
                        <a:pt x="244800" y="28776"/>
                      </a:moveTo>
                      <a:cubicBezTo>
                        <a:pt x="198000" y="-4524"/>
                        <a:pt x="134550" y="-10374"/>
                        <a:pt x="81000" y="18876"/>
                      </a:cubicBezTo>
                      <a:cubicBezTo>
                        <a:pt x="31950" y="45426"/>
                        <a:pt x="2700" y="94476"/>
                        <a:pt x="0" y="146676"/>
                      </a:cubicBezTo>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21" name="Freeform: Shape 120">
                  <a:extLst>
                    <a:ext uri="{FF2B5EF4-FFF2-40B4-BE49-F238E27FC236}">
                      <a16:creationId xmlns:a16="http://schemas.microsoft.com/office/drawing/2014/main" id="{24D02042-B6B2-40C4-7AA6-8B57C2F877E9}"/>
                    </a:ext>
                  </a:extLst>
                </p:cNvPr>
                <p:cNvSpPr/>
                <p:nvPr/>
              </p:nvSpPr>
              <p:spPr>
                <a:xfrm>
                  <a:off x="5317169" y="2046172"/>
                  <a:ext cx="244800" cy="146531"/>
                </a:xfrm>
                <a:custGeom>
                  <a:avLst/>
                  <a:gdLst>
                    <a:gd name="connsiteX0" fmla="*/ 0 w 244800"/>
                    <a:gd name="connsiteY0" fmla="*/ 117900 h 146531"/>
                    <a:gd name="connsiteX1" fmla="*/ 163800 w 244800"/>
                    <a:gd name="connsiteY1" fmla="*/ 127800 h 146531"/>
                    <a:gd name="connsiteX2" fmla="*/ 244800 w 244800"/>
                    <a:gd name="connsiteY2" fmla="*/ 0 h 146531"/>
                  </a:gdLst>
                  <a:ahLst/>
                  <a:cxnLst>
                    <a:cxn ang="0">
                      <a:pos x="connsiteX0" y="connsiteY0"/>
                    </a:cxn>
                    <a:cxn ang="0">
                      <a:pos x="connsiteX1" y="connsiteY1"/>
                    </a:cxn>
                    <a:cxn ang="0">
                      <a:pos x="connsiteX2" y="connsiteY2"/>
                    </a:cxn>
                  </a:cxnLst>
                  <a:rect l="l" t="t" r="r" b="b"/>
                  <a:pathLst>
                    <a:path w="244800" h="146531">
                      <a:moveTo>
                        <a:pt x="0" y="117900"/>
                      </a:moveTo>
                      <a:cubicBezTo>
                        <a:pt x="46800" y="150750"/>
                        <a:pt x="109800" y="157050"/>
                        <a:pt x="163800" y="127800"/>
                      </a:cubicBezTo>
                      <a:cubicBezTo>
                        <a:pt x="212850" y="101250"/>
                        <a:pt x="242100" y="51750"/>
                        <a:pt x="244800" y="0"/>
                      </a:cubicBezTo>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22" name="Freeform: Shape 121">
                  <a:extLst>
                    <a:ext uri="{FF2B5EF4-FFF2-40B4-BE49-F238E27FC236}">
                      <a16:creationId xmlns:a16="http://schemas.microsoft.com/office/drawing/2014/main" id="{3E417296-C89A-248B-4FA3-A4A6823B9260}"/>
                    </a:ext>
                  </a:extLst>
                </p:cNvPr>
                <p:cNvSpPr/>
                <p:nvPr/>
              </p:nvSpPr>
              <p:spPr>
                <a:xfrm>
                  <a:off x="5449469" y="1855822"/>
                  <a:ext cx="50215" cy="78299"/>
                </a:xfrm>
                <a:custGeom>
                  <a:avLst/>
                  <a:gdLst>
                    <a:gd name="connsiteX0" fmla="*/ 0 w 50215"/>
                    <a:gd name="connsiteY0" fmla="*/ 78300 h 78299"/>
                    <a:gd name="connsiteX1" fmla="*/ 41400 w 50215"/>
                    <a:gd name="connsiteY1" fmla="*/ 61650 h 78299"/>
                    <a:gd name="connsiteX2" fmla="*/ 49500 w 50215"/>
                    <a:gd name="connsiteY2" fmla="*/ 44550 h 78299"/>
                    <a:gd name="connsiteX3" fmla="*/ 36900 w 50215"/>
                    <a:gd name="connsiteY3" fmla="*/ 0 h 78299"/>
                  </a:gdLst>
                  <a:ahLst/>
                  <a:cxnLst>
                    <a:cxn ang="0">
                      <a:pos x="connsiteX0" y="connsiteY0"/>
                    </a:cxn>
                    <a:cxn ang="0">
                      <a:pos x="connsiteX1" y="connsiteY1"/>
                    </a:cxn>
                    <a:cxn ang="0">
                      <a:pos x="connsiteX2" y="connsiteY2"/>
                    </a:cxn>
                    <a:cxn ang="0">
                      <a:pos x="connsiteX3" y="connsiteY3"/>
                    </a:cxn>
                  </a:cxnLst>
                  <a:rect l="l" t="t" r="r" b="b"/>
                  <a:pathLst>
                    <a:path w="50215" h="78299">
                      <a:moveTo>
                        <a:pt x="0" y="78300"/>
                      </a:moveTo>
                      <a:lnTo>
                        <a:pt x="41400" y="61650"/>
                      </a:lnTo>
                      <a:cubicBezTo>
                        <a:pt x="48600" y="58950"/>
                        <a:pt x="51750" y="52200"/>
                        <a:pt x="49500" y="44550"/>
                      </a:cubicBezTo>
                      <a:lnTo>
                        <a:pt x="36900" y="0"/>
                      </a:lnTo>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23" name="Freeform: Shape 122">
                  <a:extLst>
                    <a:ext uri="{FF2B5EF4-FFF2-40B4-BE49-F238E27FC236}">
                      <a16:creationId xmlns:a16="http://schemas.microsoft.com/office/drawing/2014/main" id="{865D395F-33A2-93B2-0E31-28524157EA48}"/>
                    </a:ext>
                  </a:extLst>
                </p:cNvPr>
                <p:cNvSpPr/>
                <p:nvPr/>
              </p:nvSpPr>
              <p:spPr>
                <a:xfrm>
                  <a:off x="5314203" y="2141122"/>
                  <a:ext cx="50215" cy="78300"/>
                </a:xfrm>
                <a:custGeom>
                  <a:avLst/>
                  <a:gdLst>
                    <a:gd name="connsiteX0" fmla="*/ 50216 w 50215"/>
                    <a:gd name="connsiteY0" fmla="*/ 0 h 78300"/>
                    <a:gd name="connsiteX1" fmla="*/ 8816 w 50215"/>
                    <a:gd name="connsiteY1" fmla="*/ 16650 h 78300"/>
                    <a:gd name="connsiteX2" fmla="*/ 716 w 50215"/>
                    <a:gd name="connsiteY2" fmla="*/ 33750 h 78300"/>
                    <a:gd name="connsiteX3" fmla="*/ 13316 w 50215"/>
                    <a:gd name="connsiteY3" fmla="*/ 78300 h 78300"/>
                  </a:gdLst>
                  <a:ahLst/>
                  <a:cxnLst>
                    <a:cxn ang="0">
                      <a:pos x="connsiteX0" y="connsiteY0"/>
                    </a:cxn>
                    <a:cxn ang="0">
                      <a:pos x="connsiteX1" y="connsiteY1"/>
                    </a:cxn>
                    <a:cxn ang="0">
                      <a:pos x="connsiteX2" y="connsiteY2"/>
                    </a:cxn>
                    <a:cxn ang="0">
                      <a:pos x="connsiteX3" y="connsiteY3"/>
                    </a:cxn>
                  </a:cxnLst>
                  <a:rect l="l" t="t" r="r" b="b"/>
                  <a:pathLst>
                    <a:path w="50215" h="78300">
                      <a:moveTo>
                        <a:pt x="50216" y="0"/>
                      </a:moveTo>
                      <a:lnTo>
                        <a:pt x="8816" y="16650"/>
                      </a:lnTo>
                      <a:cubicBezTo>
                        <a:pt x="1616" y="19350"/>
                        <a:pt x="-1534" y="26100"/>
                        <a:pt x="716" y="33750"/>
                      </a:cubicBezTo>
                      <a:lnTo>
                        <a:pt x="13316" y="78300"/>
                      </a:lnTo>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sp>
            <p:nvSpPr>
              <p:cNvPr id="118" name="Freeform: Shape 117">
                <a:extLst>
                  <a:ext uri="{FF2B5EF4-FFF2-40B4-BE49-F238E27FC236}">
                    <a16:creationId xmlns:a16="http://schemas.microsoft.com/office/drawing/2014/main" id="{A43A75C0-171F-09E7-BA53-40987EC9EEB4}"/>
                  </a:ext>
                </a:extLst>
              </p:cNvPr>
              <p:cNvSpPr/>
              <p:nvPr/>
            </p:nvSpPr>
            <p:spPr>
              <a:xfrm>
                <a:off x="5241119" y="2077672"/>
                <a:ext cx="51299" cy="51300"/>
              </a:xfrm>
              <a:custGeom>
                <a:avLst/>
                <a:gdLst>
                  <a:gd name="connsiteX0" fmla="*/ 51300 w 51299"/>
                  <a:gd name="connsiteY0" fmla="*/ 25650 h 51300"/>
                  <a:gd name="connsiteX1" fmla="*/ 25650 w 51299"/>
                  <a:gd name="connsiteY1" fmla="*/ 51300 h 51300"/>
                  <a:gd name="connsiteX2" fmla="*/ 0 w 51299"/>
                  <a:gd name="connsiteY2" fmla="*/ 25650 h 51300"/>
                  <a:gd name="connsiteX3" fmla="*/ 25650 w 51299"/>
                  <a:gd name="connsiteY3" fmla="*/ 0 h 51300"/>
                  <a:gd name="connsiteX4" fmla="*/ 51300 w 51299"/>
                  <a:gd name="connsiteY4" fmla="*/ 25650 h 5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99" h="51300">
                    <a:moveTo>
                      <a:pt x="51300" y="25650"/>
                    </a:moveTo>
                    <a:cubicBezTo>
                      <a:pt x="51300" y="39816"/>
                      <a:pt x="39816" y="51300"/>
                      <a:pt x="25650" y="51300"/>
                    </a:cubicBezTo>
                    <a:cubicBezTo>
                      <a:pt x="11484" y="51300"/>
                      <a:pt x="0" y="39816"/>
                      <a:pt x="0" y="25650"/>
                    </a:cubicBezTo>
                    <a:cubicBezTo>
                      <a:pt x="0" y="11484"/>
                      <a:pt x="11484" y="0"/>
                      <a:pt x="25650" y="0"/>
                    </a:cubicBezTo>
                    <a:cubicBezTo>
                      <a:pt x="39816" y="0"/>
                      <a:pt x="51300" y="11484"/>
                      <a:pt x="51300" y="25650"/>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19" name="Freeform: Shape 118">
                <a:extLst>
                  <a:ext uri="{FF2B5EF4-FFF2-40B4-BE49-F238E27FC236}">
                    <a16:creationId xmlns:a16="http://schemas.microsoft.com/office/drawing/2014/main" id="{5C106C59-94BB-7BC0-21C6-B41BC266D36C}"/>
                  </a:ext>
                </a:extLst>
              </p:cNvPr>
              <p:cNvSpPr/>
              <p:nvPr/>
            </p:nvSpPr>
            <p:spPr>
              <a:xfrm>
                <a:off x="5521919" y="1944922"/>
                <a:ext cx="51300" cy="51300"/>
              </a:xfrm>
              <a:custGeom>
                <a:avLst/>
                <a:gdLst>
                  <a:gd name="connsiteX0" fmla="*/ 51300 w 51300"/>
                  <a:gd name="connsiteY0" fmla="*/ 25650 h 51300"/>
                  <a:gd name="connsiteX1" fmla="*/ 25650 w 51300"/>
                  <a:gd name="connsiteY1" fmla="*/ 51300 h 51300"/>
                  <a:gd name="connsiteX2" fmla="*/ 0 w 51300"/>
                  <a:gd name="connsiteY2" fmla="*/ 25650 h 51300"/>
                  <a:gd name="connsiteX3" fmla="*/ 25650 w 51300"/>
                  <a:gd name="connsiteY3" fmla="*/ 0 h 51300"/>
                  <a:gd name="connsiteX4" fmla="*/ 51300 w 51300"/>
                  <a:gd name="connsiteY4" fmla="*/ 25650 h 5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00" h="51300">
                    <a:moveTo>
                      <a:pt x="51300" y="25650"/>
                    </a:moveTo>
                    <a:cubicBezTo>
                      <a:pt x="51300" y="39816"/>
                      <a:pt x="39816" y="51300"/>
                      <a:pt x="25650" y="51300"/>
                    </a:cubicBezTo>
                    <a:cubicBezTo>
                      <a:pt x="11484" y="51300"/>
                      <a:pt x="0" y="39816"/>
                      <a:pt x="0" y="25650"/>
                    </a:cubicBezTo>
                    <a:cubicBezTo>
                      <a:pt x="0" y="11484"/>
                      <a:pt x="11484" y="0"/>
                      <a:pt x="25650" y="0"/>
                    </a:cubicBezTo>
                    <a:cubicBezTo>
                      <a:pt x="39816" y="0"/>
                      <a:pt x="51300" y="11484"/>
                      <a:pt x="51300" y="25650"/>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80" name="Graphic 60">
              <a:extLst>
                <a:ext uri="{FF2B5EF4-FFF2-40B4-BE49-F238E27FC236}">
                  <a16:creationId xmlns:a16="http://schemas.microsoft.com/office/drawing/2014/main" id="{40EE4B20-CB3D-49C2-A267-063F5E792FF3}"/>
                </a:ext>
              </a:extLst>
            </p:cNvPr>
            <p:cNvGrpSpPr/>
            <p:nvPr/>
          </p:nvGrpSpPr>
          <p:grpSpPr>
            <a:xfrm>
              <a:off x="16940065" y="7568492"/>
              <a:ext cx="480924" cy="480924"/>
              <a:chOff x="4770018" y="2585605"/>
              <a:chExt cx="225000" cy="225000"/>
            </a:xfrm>
            <a:noFill/>
          </p:grpSpPr>
          <p:sp>
            <p:nvSpPr>
              <p:cNvPr id="109" name="Freeform: Shape 108">
                <a:extLst>
                  <a:ext uri="{FF2B5EF4-FFF2-40B4-BE49-F238E27FC236}">
                    <a16:creationId xmlns:a16="http://schemas.microsoft.com/office/drawing/2014/main" id="{A6D0371C-4B44-2C4D-BEB5-0B071975A90F}"/>
                  </a:ext>
                </a:extLst>
              </p:cNvPr>
              <p:cNvSpPr/>
              <p:nvPr/>
            </p:nvSpPr>
            <p:spPr>
              <a:xfrm>
                <a:off x="4770018" y="2585605"/>
                <a:ext cx="225000" cy="225000"/>
              </a:xfrm>
              <a:custGeom>
                <a:avLst/>
                <a:gdLst>
                  <a:gd name="connsiteX0" fmla="*/ 216000 w 225000"/>
                  <a:gd name="connsiteY0" fmla="*/ 225000 h 225000"/>
                  <a:gd name="connsiteX1" fmla="*/ 9000 w 225000"/>
                  <a:gd name="connsiteY1" fmla="*/ 225000 h 225000"/>
                  <a:gd name="connsiteX2" fmla="*/ 0 w 225000"/>
                  <a:gd name="connsiteY2" fmla="*/ 216000 h 225000"/>
                  <a:gd name="connsiteX3" fmla="*/ 0 w 225000"/>
                  <a:gd name="connsiteY3" fmla="*/ 9000 h 225000"/>
                  <a:gd name="connsiteX4" fmla="*/ 9000 w 225000"/>
                  <a:gd name="connsiteY4" fmla="*/ 0 h 225000"/>
                  <a:gd name="connsiteX5" fmla="*/ 216000 w 225000"/>
                  <a:gd name="connsiteY5" fmla="*/ 0 h 225000"/>
                  <a:gd name="connsiteX6" fmla="*/ 225000 w 225000"/>
                  <a:gd name="connsiteY6" fmla="*/ 9000 h 225000"/>
                  <a:gd name="connsiteX7" fmla="*/ 225000 w 225000"/>
                  <a:gd name="connsiteY7" fmla="*/ 216000 h 225000"/>
                  <a:gd name="connsiteX8" fmla="*/ 216000 w 225000"/>
                  <a:gd name="connsiteY8" fmla="*/ 225000 h 22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000" h="225000">
                    <a:moveTo>
                      <a:pt x="216000" y="225000"/>
                    </a:moveTo>
                    <a:lnTo>
                      <a:pt x="9000" y="225000"/>
                    </a:lnTo>
                    <a:cubicBezTo>
                      <a:pt x="4050" y="225000"/>
                      <a:pt x="0" y="220950"/>
                      <a:pt x="0" y="216000"/>
                    </a:cubicBezTo>
                    <a:lnTo>
                      <a:pt x="0" y="9000"/>
                    </a:lnTo>
                    <a:cubicBezTo>
                      <a:pt x="0" y="4050"/>
                      <a:pt x="4050" y="0"/>
                      <a:pt x="9000" y="0"/>
                    </a:cubicBezTo>
                    <a:lnTo>
                      <a:pt x="216000" y="0"/>
                    </a:lnTo>
                    <a:cubicBezTo>
                      <a:pt x="220950" y="0"/>
                      <a:pt x="225000" y="4050"/>
                      <a:pt x="225000" y="9000"/>
                    </a:cubicBezTo>
                    <a:lnTo>
                      <a:pt x="225000" y="216000"/>
                    </a:lnTo>
                    <a:cubicBezTo>
                      <a:pt x="225000" y="220950"/>
                      <a:pt x="220950" y="225000"/>
                      <a:pt x="216000" y="225000"/>
                    </a:cubicBezTo>
                    <a:close/>
                  </a:path>
                </a:pathLst>
              </a:custGeom>
              <a:noFill/>
              <a:ln w="19050" cap="flat">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110" name="Graphic 60">
                <a:extLst>
                  <a:ext uri="{FF2B5EF4-FFF2-40B4-BE49-F238E27FC236}">
                    <a16:creationId xmlns:a16="http://schemas.microsoft.com/office/drawing/2014/main" id="{576D8405-ED51-7ECE-9855-231524EED9BD}"/>
                  </a:ext>
                </a:extLst>
              </p:cNvPr>
              <p:cNvGrpSpPr/>
              <p:nvPr/>
            </p:nvGrpSpPr>
            <p:grpSpPr>
              <a:xfrm>
                <a:off x="4778118" y="2629705"/>
                <a:ext cx="182700" cy="135450"/>
                <a:chOff x="4778118" y="2629705"/>
                <a:chExt cx="182700" cy="135450"/>
              </a:xfrm>
            </p:grpSpPr>
            <p:sp>
              <p:nvSpPr>
                <p:cNvPr id="111" name="Freeform: Shape 110">
                  <a:extLst>
                    <a:ext uri="{FF2B5EF4-FFF2-40B4-BE49-F238E27FC236}">
                      <a16:creationId xmlns:a16="http://schemas.microsoft.com/office/drawing/2014/main" id="{5F14F8EA-0E7F-F828-6C3B-D73B7034CEEE}"/>
                    </a:ext>
                  </a:extLst>
                </p:cNvPr>
                <p:cNvSpPr/>
                <p:nvPr/>
              </p:nvSpPr>
              <p:spPr>
                <a:xfrm>
                  <a:off x="4778118" y="2765155"/>
                  <a:ext cx="182700" cy="4500"/>
                </a:xfrm>
                <a:custGeom>
                  <a:avLst/>
                  <a:gdLst>
                    <a:gd name="connsiteX0" fmla="*/ 0 w 182700"/>
                    <a:gd name="connsiteY0" fmla="*/ 0 h 4500"/>
                    <a:gd name="connsiteX1" fmla="*/ 182700 w 182700"/>
                    <a:gd name="connsiteY1" fmla="*/ 0 h 4500"/>
                  </a:gdLst>
                  <a:ahLst/>
                  <a:cxnLst>
                    <a:cxn ang="0">
                      <a:pos x="connsiteX0" y="connsiteY0"/>
                    </a:cxn>
                    <a:cxn ang="0">
                      <a:pos x="connsiteX1" y="connsiteY1"/>
                    </a:cxn>
                  </a:cxnLst>
                  <a:rect l="l" t="t" r="r" b="b"/>
                  <a:pathLst>
                    <a:path w="182700" h="4500">
                      <a:moveTo>
                        <a:pt x="0" y="0"/>
                      </a:moveTo>
                      <a:lnTo>
                        <a:pt x="18270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12" name="Freeform: Shape 111">
                  <a:extLst>
                    <a:ext uri="{FF2B5EF4-FFF2-40B4-BE49-F238E27FC236}">
                      <a16:creationId xmlns:a16="http://schemas.microsoft.com/office/drawing/2014/main" id="{260BA27F-DB87-CD0E-F310-CE482362FEF4}"/>
                    </a:ext>
                  </a:extLst>
                </p:cNvPr>
                <p:cNvSpPr/>
                <p:nvPr/>
              </p:nvSpPr>
              <p:spPr>
                <a:xfrm>
                  <a:off x="4778118" y="2629705"/>
                  <a:ext cx="182700" cy="4500"/>
                </a:xfrm>
                <a:custGeom>
                  <a:avLst/>
                  <a:gdLst>
                    <a:gd name="connsiteX0" fmla="*/ 0 w 182700"/>
                    <a:gd name="connsiteY0" fmla="*/ 0 h 4500"/>
                    <a:gd name="connsiteX1" fmla="*/ 182700 w 182700"/>
                    <a:gd name="connsiteY1" fmla="*/ 0 h 4500"/>
                  </a:gdLst>
                  <a:ahLst/>
                  <a:cxnLst>
                    <a:cxn ang="0">
                      <a:pos x="connsiteX0" y="connsiteY0"/>
                    </a:cxn>
                    <a:cxn ang="0">
                      <a:pos x="connsiteX1" y="connsiteY1"/>
                    </a:cxn>
                  </a:cxnLst>
                  <a:rect l="l" t="t" r="r" b="b"/>
                  <a:pathLst>
                    <a:path w="182700" h="4500">
                      <a:moveTo>
                        <a:pt x="0" y="0"/>
                      </a:moveTo>
                      <a:lnTo>
                        <a:pt x="18270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113" name="Graphic 60">
                  <a:extLst>
                    <a:ext uri="{FF2B5EF4-FFF2-40B4-BE49-F238E27FC236}">
                      <a16:creationId xmlns:a16="http://schemas.microsoft.com/office/drawing/2014/main" id="{D8E784D9-B1A8-9A48-D822-C8C4DE53726E}"/>
                    </a:ext>
                  </a:extLst>
                </p:cNvPr>
                <p:cNvGrpSpPr/>
                <p:nvPr/>
              </p:nvGrpSpPr>
              <p:grpSpPr>
                <a:xfrm>
                  <a:off x="4824018" y="2666605"/>
                  <a:ext cx="117000" cy="61199"/>
                  <a:chOff x="4824018" y="2666605"/>
                  <a:chExt cx="117000" cy="61199"/>
                </a:xfrm>
              </p:grpSpPr>
              <p:sp>
                <p:nvSpPr>
                  <p:cNvPr id="114" name="Freeform: Shape 113">
                    <a:extLst>
                      <a:ext uri="{FF2B5EF4-FFF2-40B4-BE49-F238E27FC236}">
                        <a16:creationId xmlns:a16="http://schemas.microsoft.com/office/drawing/2014/main" id="{01FC7784-B8F7-33FF-8077-0670C58DCA84}"/>
                      </a:ext>
                    </a:extLst>
                  </p:cNvPr>
                  <p:cNvSpPr/>
                  <p:nvPr/>
                </p:nvSpPr>
                <p:spPr>
                  <a:xfrm>
                    <a:off x="4824018" y="2666605"/>
                    <a:ext cx="4500" cy="61199"/>
                  </a:xfrm>
                  <a:custGeom>
                    <a:avLst/>
                    <a:gdLst>
                      <a:gd name="connsiteX0" fmla="*/ 0 w 4500"/>
                      <a:gd name="connsiteY0" fmla="*/ 0 h 61199"/>
                      <a:gd name="connsiteX1" fmla="*/ 0 w 4500"/>
                      <a:gd name="connsiteY1" fmla="*/ 61200 h 61199"/>
                    </a:gdLst>
                    <a:ahLst/>
                    <a:cxnLst>
                      <a:cxn ang="0">
                        <a:pos x="connsiteX0" y="connsiteY0"/>
                      </a:cxn>
                      <a:cxn ang="0">
                        <a:pos x="connsiteX1" y="connsiteY1"/>
                      </a:cxn>
                    </a:cxnLst>
                    <a:rect l="l" t="t" r="r" b="b"/>
                    <a:pathLst>
                      <a:path w="4500" h="61199">
                        <a:moveTo>
                          <a:pt x="0" y="0"/>
                        </a:moveTo>
                        <a:lnTo>
                          <a:pt x="0" y="612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15" name="Freeform: Shape 114">
                    <a:extLst>
                      <a:ext uri="{FF2B5EF4-FFF2-40B4-BE49-F238E27FC236}">
                        <a16:creationId xmlns:a16="http://schemas.microsoft.com/office/drawing/2014/main" id="{0201EF50-D2E5-979B-CA02-17310DBCBDC0}"/>
                      </a:ext>
                    </a:extLst>
                  </p:cNvPr>
                  <p:cNvSpPr/>
                  <p:nvPr/>
                </p:nvSpPr>
                <p:spPr>
                  <a:xfrm>
                    <a:off x="4882518" y="2666605"/>
                    <a:ext cx="4500" cy="61199"/>
                  </a:xfrm>
                  <a:custGeom>
                    <a:avLst/>
                    <a:gdLst>
                      <a:gd name="connsiteX0" fmla="*/ 0 w 4500"/>
                      <a:gd name="connsiteY0" fmla="*/ 0 h 61199"/>
                      <a:gd name="connsiteX1" fmla="*/ 0 w 4500"/>
                      <a:gd name="connsiteY1" fmla="*/ 61200 h 61199"/>
                    </a:gdLst>
                    <a:ahLst/>
                    <a:cxnLst>
                      <a:cxn ang="0">
                        <a:pos x="connsiteX0" y="connsiteY0"/>
                      </a:cxn>
                      <a:cxn ang="0">
                        <a:pos x="connsiteX1" y="connsiteY1"/>
                      </a:cxn>
                    </a:cxnLst>
                    <a:rect l="l" t="t" r="r" b="b"/>
                    <a:pathLst>
                      <a:path w="4500" h="61199">
                        <a:moveTo>
                          <a:pt x="0" y="0"/>
                        </a:moveTo>
                        <a:lnTo>
                          <a:pt x="0" y="612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16" name="Freeform: Shape 115">
                    <a:extLst>
                      <a:ext uri="{FF2B5EF4-FFF2-40B4-BE49-F238E27FC236}">
                        <a16:creationId xmlns:a16="http://schemas.microsoft.com/office/drawing/2014/main" id="{0F61B407-E514-4418-E6D1-24A66E6AAE5B}"/>
                      </a:ext>
                    </a:extLst>
                  </p:cNvPr>
                  <p:cNvSpPr/>
                  <p:nvPr/>
                </p:nvSpPr>
                <p:spPr>
                  <a:xfrm>
                    <a:off x="4941018" y="2666605"/>
                    <a:ext cx="4500" cy="61199"/>
                  </a:xfrm>
                  <a:custGeom>
                    <a:avLst/>
                    <a:gdLst>
                      <a:gd name="connsiteX0" fmla="*/ 0 w 4500"/>
                      <a:gd name="connsiteY0" fmla="*/ 0 h 61199"/>
                      <a:gd name="connsiteX1" fmla="*/ 0 w 4500"/>
                      <a:gd name="connsiteY1" fmla="*/ 61200 h 61199"/>
                    </a:gdLst>
                    <a:ahLst/>
                    <a:cxnLst>
                      <a:cxn ang="0">
                        <a:pos x="connsiteX0" y="connsiteY0"/>
                      </a:cxn>
                      <a:cxn ang="0">
                        <a:pos x="connsiteX1" y="connsiteY1"/>
                      </a:cxn>
                    </a:cxnLst>
                    <a:rect l="l" t="t" r="r" b="b"/>
                    <a:pathLst>
                      <a:path w="4500" h="61199">
                        <a:moveTo>
                          <a:pt x="0" y="0"/>
                        </a:moveTo>
                        <a:lnTo>
                          <a:pt x="0" y="612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grpSp>
        </p:grpSp>
        <p:grpSp>
          <p:nvGrpSpPr>
            <p:cNvPr id="81" name="Group 80">
              <a:extLst>
                <a:ext uri="{FF2B5EF4-FFF2-40B4-BE49-F238E27FC236}">
                  <a16:creationId xmlns:a16="http://schemas.microsoft.com/office/drawing/2014/main" id="{738E4791-9C1F-4514-1DAE-E6859E3B7EAE}"/>
                </a:ext>
              </a:extLst>
            </p:cNvPr>
            <p:cNvGrpSpPr/>
            <p:nvPr/>
          </p:nvGrpSpPr>
          <p:grpSpPr>
            <a:xfrm>
              <a:off x="19033524" y="7281722"/>
              <a:ext cx="459763" cy="765631"/>
              <a:chOff x="4774968" y="3844853"/>
              <a:chExt cx="215100" cy="358200"/>
            </a:xfrm>
          </p:grpSpPr>
          <p:sp>
            <p:nvSpPr>
              <p:cNvPr id="101" name="Freeform: Shape 100">
                <a:extLst>
                  <a:ext uri="{FF2B5EF4-FFF2-40B4-BE49-F238E27FC236}">
                    <a16:creationId xmlns:a16="http://schemas.microsoft.com/office/drawing/2014/main" id="{40FB3D7F-70C6-B595-CBE2-8A93B42A83C2}"/>
                  </a:ext>
                </a:extLst>
              </p:cNvPr>
              <p:cNvSpPr/>
              <p:nvPr/>
            </p:nvSpPr>
            <p:spPr>
              <a:xfrm>
                <a:off x="4775418" y="3844853"/>
                <a:ext cx="214650" cy="358200"/>
              </a:xfrm>
              <a:custGeom>
                <a:avLst/>
                <a:gdLst>
                  <a:gd name="connsiteX0" fmla="*/ 205650 w 214650"/>
                  <a:gd name="connsiteY0" fmla="*/ 358200 h 358200"/>
                  <a:gd name="connsiteX1" fmla="*/ 9000 w 214650"/>
                  <a:gd name="connsiteY1" fmla="*/ 358200 h 358200"/>
                  <a:gd name="connsiteX2" fmla="*/ 0 w 214650"/>
                  <a:gd name="connsiteY2" fmla="*/ 349200 h 358200"/>
                  <a:gd name="connsiteX3" fmla="*/ 0 w 214650"/>
                  <a:gd name="connsiteY3" fmla="*/ 9000 h 358200"/>
                  <a:gd name="connsiteX4" fmla="*/ 9000 w 214650"/>
                  <a:gd name="connsiteY4" fmla="*/ 0 h 358200"/>
                  <a:gd name="connsiteX5" fmla="*/ 205650 w 214650"/>
                  <a:gd name="connsiteY5" fmla="*/ 0 h 358200"/>
                  <a:gd name="connsiteX6" fmla="*/ 214650 w 214650"/>
                  <a:gd name="connsiteY6" fmla="*/ 9000 h 358200"/>
                  <a:gd name="connsiteX7" fmla="*/ 214650 w 214650"/>
                  <a:gd name="connsiteY7" fmla="*/ 349650 h 358200"/>
                  <a:gd name="connsiteX8" fmla="*/ 205650 w 214650"/>
                  <a:gd name="connsiteY8" fmla="*/ 358200 h 35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650" h="358200">
                    <a:moveTo>
                      <a:pt x="205650" y="358200"/>
                    </a:moveTo>
                    <a:lnTo>
                      <a:pt x="9000" y="358200"/>
                    </a:lnTo>
                    <a:cubicBezTo>
                      <a:pt x="4050" y="358200"/>
                      <a:pt x="0" y="354150"/>
                      <a:pt x="0" y="349200"/>
                    </a:cubicBezTo>
                    <a:lnTo>
                      <a:pt x="0" y="9000"/>
                    </a:lnTo>
                    <a:cubicBezTo>
                      <a:pt x="0" y="4050"/>
                      <a:pt x="4050" y="0"/>
                      <a:pt x="9000" y="0"/>
                    </a:cubicBezTo>
                    <a:lnTo>
                      <a:pt x="205650" y="0"/>
                    </a:lnTo>
                    <a:cubicBezTo>
                      <a:pt x="210600" y="0"/>
                      <a:pt x="214650" y="4050"/>
                      <a:pt x="214650" y="9000"/>
                    </a:cubicBezTo>
                    <a:lnTo>
                      <a:pt x="214650" y="349650"/>
                    </a:lnTo>
                    <a:cubicBezTo>
                      <a:pt x="214650" y="354150"/>
                      <a:pt x="210600" y="358200"/>
                      <a:pt x="205650" y="358200"/>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02" name="Freeform: Shape 101">
                <a:extLst>
                  <a:ext uri="{FF2B5EF4-FFF2-40B4-BE49-F238E27FC236}">
                    <a16:creationId xmlns:a16="http://schemas.microsoft.com/office/drawing/2014/main" id="{EA8DE31C-1388-310E-349F-21F0AFAE3D0D}"/>
                  </a:ext>
                </a:extLst>
              </p:cNvPr>
              <p:cNvSpPr/>
              <p:nvPr/>
            </p:nvSpPr>
            <p:spPr>
              <a:xfrm>
                <a:off x="4774968" y="4023953"/>
                <a:ext cx="166499" cy="4500"/>
              </a:xfrm>
              <a:custGeom>
                <a:avLst/>
                <a:gdLst>
                  <a:gd name="connsiteX0" fmla="*/ 0 w 166499"/>
                  <a:gd name="connsiteY0" fmla="*/ 0 h 4500"/>
                  <a:gd name="connsiteX1" fmla="*/ 166500 w 166499"/>
                  <a:gd name="connsiteY1" fmla="*/ 0 h 4500"/>
                </a:gdLst>
                <a:ahLst/>
                <a:cxnLst>
                  <a:cxn ang="0">
                    <a:pos x="connsiteX0" y="connsiteY0"/>
                  </a:cxn>
                  <a:cxn ang="0">
                    <a:pos x="connsiteX1" y="connsiteY1"/>
                  </a:cxn>
                </a:cxnLst>
                <a:rect l="l" t="t" r="r" b="b"/>
                <a:pathLst>
                  <a:path w="166499" h="4500">
                    <a:moveTo>
                      <a:pt x="0" y="0"/>
                    </a:moveTo>
                    <a:lnTo>
                      <a:pt x="166500" y="0"/>
                    </a:lnTo>
                  </a:path>
                </a:pathLst>
              </a:custGeom>
              <a:ln w="19050" cap="flat">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03" name="Freeform: Shape 102">
                <a:extLst>
                  <a:ext uri="{FF2B5EF4-FFF2-40B4-BE49-F238E27FC236}">
                    <a16:creationId xmlns:a16="http://schemas.microsoft.com/office/drawing/2014/main" id="{5C6D5231-099F-4012-825B-D69619FD33F2}"/>
                  </a:ext>
                </a:extLst>
              </p:cNvPr>
              <p:cNvSpPr/>
              <p:nvPr/>
            </p:nvSpPr>
            <p:spPr>
              <a:xfrm>
                <a:off x="4779918" y="4149503"/>
                <a:ext cx="161100" cy="4500"/>
              </a:xfrm>
              <a:custGeom>
                <a:avLst/>
                <a:gdLst>
                  <a:gd name="connsiteX0" fmla="*/ 0 w 161100"/>
                  <a:gd name="connsiteY0" fmla="*/ 0 h 4500"/>
                  <a:gd name="connsiteX1" fmla="*/ 161100 w 161100"/>
                  <a:gd name="connsiteY1" fmla="*/ 0 h 4500"/>
                </a:gdLst>
                <a:ahLst/>
                <a:cxnLst>
                  <a:cxn ang="0">
                    <a:pos x="connsiteX0" y="connsiteY0"/>
                  </a:cxn>
                  <a:cxn ang="0">
                    <a:pos x="connsiteX1" y="connsiteY1"/>
                  </a:cxn>
                </a:cxnLst>
                <a:rect l="l" t="t" r="r" b="b"/>
                <a:pathLst>
                  <a:path w="161100" h="4500">
                    <a:moveTo>
                      <a:pt x="0" y="0"/>
                    </a:moveTo>
                    <a:lnTo>
                      <a:pt x="16110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04" name="Freeform: Shape 103">
                <a:extLst>
                  <a:ext uri="{FF2B5EF4-FFF2-40B4-BE49-F238E27FC236}">
                    <a16:creationId xmlns:a16="http://schemas.microsoft.com/office/drawing/2014/main" id="{35579F31-A64F-7792-C460-9F48610DBA15}"/>
                  </a:ext>
                </a:extLst>
              </p:cNvPr>
              <p:cNvSpPr/>
              <p:nvPr/>
            </p:nvSpPr>
            <p:spPr>
              <a:xfrm>
                <a:off x="4779918" y="3899303"/>
                <a:ext cx="161100" cy="4500"/>
              </a:xfrm>
              <a:custGeom>
                <a:avLst/>
                <a:gdLst>
                  <a:gd name="connsiteX0" fmla="*/ 0 w 161100"/>
                  <a:gd name="connsiteY0" fmla="*/ 0 h 4500"/>
                  <a:gd name="connsiteX1" fmla="*/ 161100 w 161100"/>
                  <a:gd name="connsiteY1" fmla="*/ 0 h 4500"/>
                </a:gdLst>
                <a:ahLst/>
                <a:cxnLst>
                  <a:cxn ang="0">
                    <a:pos x="connsiteX0" y="connsiteY0"/>
                  </a:cxn>
                  <a:cxn ang="0">
                    <a:pos x="connsiteX1" y="connsiteY1"/>
                  </a:cxn>
                </a:cxnLst>
                <a:rect l="l" t="t" r="r" b="b"/>
                <a:pathLst>
                  <a:path w="161100" h="4500">
                    <a:moveTo>
                      <a:pt x="0" y="0"/>
                    </a:moveTo>
                    <a:lnTo>
                      <a:pt x="16110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105" name="Graphic 62">
                <a:extLst>
                  <a:ext uri="{FF2B5EF4-FFF2-40B4-BE49-F238E27FC236}">
                    <a16:creationId xmlns:a16="http://schemas.microsoft.com/office/drawing/2014/main" id="{450A7D3F-F544-1B79-24B7-B655CB6EF91E}"/>
                  </a:ext>
                </a:extLst>
              </p:cNvPr>
              <p:cNvGrpSpPr/>
              <p:nvPr/>
            </p:nvGrpSpPr>
            <p:grpSpPr>
              <a:xfrm>
                <a:off x="4822218" y="3952403"/>
                <a:ext cx="120600" cy="143100"/>
                <a:chOff x="4822218" y="3952403"/>
                <a:chExt cx="120600" cy="143100"/>
              </a:xfrm>
            </p:grpSpPr>
            <p:sp>
              <p:nvSpPr>
                <p:cNvPr id="106" name="Freeform: Shape 105">
                  <a:extLst>
                    <a:ext uri="{FF2B5EF4-FFF2-40B4-BE49-F238E27FC236}">
                      <a16:creationId xmlns:a16="http://schemas.microsoft.com/office/drawing/2014/main" id="{67CFE03F-6D66-84C9-FDCE-BC4E6F9CA0FB}"/>
                    </a:ext>
                  </a:extLst>
                </p:cNvPr>
                <p:cNvSpPr/>
                <p:nvPr/>
              </p:nvSpPr>
              <p:spPr>
                <a:xfrm>
                  <a:off x="4882518" y="3952403"/>
                  <a:ext cx="4500" cy="143100"/>
                </a:xfrm>
                <a:custGeom>
                  <a:avLst/>
                  <a:gdLst>
                    <a:gd name="connsiteX0" fmla="*/ 0 w 4500"/>
                    <a:gd name="connsiteY0" fmla="*/ 0 h 143100"/>
                    <a:gd name="connsiteX1" fmla="*/ 0 w 4500"/>
                    <a:gd name="connsiteY1" fmla="*/ 143100 h 143100"/>
                  </a:gdLst>
                  <a:ahLst/>
                  <a:cxnLst>
                    <a:cxn ang="0">
                      <a:pos x="connsiteX0" y="connsiteY0"/>
                    </a:cxn>
                    <a:cxn ang="0">
                      <a:pos x="connsiteX1" y="connsiteY1"/>
                    </a:cxn>
                  </a:cxnLst>
                  <a:rect l="l" t="t" r="r" b="b"/>
                  <a:pathLst>
                    <a:path w="4500" h="143100">
                      <a:moveTo>
                        <a:pt x="0" y="0"/>
                      </a:moveTo>
                      <a:lnTo>
                        <a:pt x="0" y="143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07" name="Freeform: Shape 106">
                  <a:extLst>
                    <a:ext uri="{FF2B5EF4-FFF2-40B4-BE49-F238E27FC236}">
                      <a16:creationId xmlns:a16="http://schemas.microsoft.com/office/drawing/2014/main" id="{4F857466-538E-C2B4-A1C9-6B1D248677BA}"/>
                    </a:ext>
                  </a:extLst>
                </p:cNvPr>
                <p:cNvSpPr/>
                <p:nvPr/>
              </p:nvSpPr>
              <p:spPr>
                <a:xfrm>
                  <a:off x="4942818" y="3952403"/>
                  <a:ext cx="4500" cy="143100"/>
                </a:xfrm>
                <a:custGeom>
                  <a:avLst/>
                  <a:gdLst>
                    <a:gd name="connsiteX0" fmla="*/ 0 w 4500"/>
                    <a:gd name="connsiteY0" fmla="*/ 0 h 143100"/>
                    <a:gd name="connsiteX1" fmla="*/ 0 w 4500"/>
                    <a:gd name="connsiteY1" fmla="*/ 143100 h 143100"/>
                  </a:gdLst>
                  <a:ahLst/>
                  <a:cxnLst>
                    <a:cxn ang="0">
                      <a:pos x="connsiteX0" y="connsiteY0"/>
                    </a:cxn>
                    <a:cxn ang="0">
                      <a:pos x="connsiteX1" y="connsiteY1"/>
                    </a:cxn>
                  </a:cxnLst>
                  <a:rect l="l" t="t" r="r" b="b"/>
                  <a:pathLst>
                    <a:path w="4500" h="143100">
                      <a:moveTo>
                        <a:pt x="0" y="0"/>
                      </a:moveTo>
                      <a:lnTo>
                        <a:pt x="0" y="143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08" name="Freeform: Shape 107">
                  <a:extLst>
                    <a:ext uri="{FF2B5EF4-FFF2-40B4-BE49-F238E27FC236}">
                      <a16:creationId xmlns:a16="http://schemas.microsoft.com/office/drawing/2014/main" id="{B9FB34A2-2093-91B0-C004-9A02F8FA9203}"/>
                    </a:ext>
                  </a:extLst>
                </p:cNvPr>
                <p:cNvSpPr/>
                <p:nvPr/>
              </p:nvSpPr>
              <p:spPr>
                <a:xfrm>
                  <a:off x="4822218" y="3952403"/>
                  <a:ext cx="4500" cy="143100"/>
                </a:xfrm>
                <a:custGeom>
                  <a:avLst/>
                  <a:gdLst>
                    <a:gd name="connsiteX0" fmla="*/ 0 w 4500"/>
                    <a:gd name="connsiteY0" fmla="*/ 0 h 143100"/>
                    <a:gd name="connsiteX1" fmla="*/ 0 w 4500"/>
                    <a:gd name="connsiteY1" fmla="*/ 143100 h 143100"/>
                  </a:gdLst>
                  <a:ahLst/>
                  <a:cxnLst>
                    <a:cxn ang="0">
                      <a:pos x="connsiteX0" y="connsiteY0"/>
                    </a:cxn>
                    <a:cxn ang="0">
                      <a:pos x="connsiteX1" y="connsiteY1"/>
                    </a:cxn>
                  </a:cxnLst>
                  <a:rect l="l" t="t" r="r" b="b"/>
                  <a:pathLst>
                    <a:path w="4500" h="143100">
                      <a:moveTo>
                        <a:pt x="0" y="0"/>
                      </a:moveTo>
                      <a:lnTo>
                        <a:pt x="0" y="143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grpSp>
        <p:grpSp>
          <p:nvGrpSpPr>
            <p:cNvPr id="82" name="Group 81">
              <a:extLst>
                <a:ext uri="{FF2B5EF4-FFF2-40B4-BE49-F238E27FC236}">
                  <a16:creationId xmlns:a16="http://schemas.microsoft.com/office/drawing/2014/main" id="{EE3487E0-1A8E-3705-5470-A06762FD5C53}"/>
                </a:ext>
              </a:extLst>
            </p:cNvPr>
            <p:cNvGrpSpPr/>
            <p:nvPr/>
          </p:nvGrpSpPr>
          <p:grpSpPr>
            <a:xfrm>
              <a:off x="17951291" y="7290502"/>
              <a:ext cx="588279" cy="766721"/>
              <a:chOff x="5366098" y="3185077"/>
              <a:chExt cx="270000" cy="351899"/>
            </a:xfrm>
          </p:grpSpPr>
          <p:sp>
            <p:nvSpPr>
              <p:cNvPr id="94" name="Freeform: Shape 93">
                <a:extLst>
                  <a:ext uri="{FF2B5EF4-FFF2-40B4-BE49-F238E27FC236}">
                    <a16:creationId xmlns:a16="http://schemas.microsoft.com/office/drawing/2014/main" id="{194CD185-476E-5850-BE04-E4F74AFF8EFB}"/>
                  </a:ext>
                </a:extLst>
              </p:cNvPr>
              <p:cNvSpPr/>
              <p:nvPr/>
            </p:nvSpPr>
            <p:spPr>
              <a:xfrm>
                <a:off x="5366098" y="3185077"/>
                <a:ext cx="270000" cy="351899"/>
              </a:xfrm>
              <a:custGeom>
                <a:avLst/>
                <a:gdLst>
                  <a:gd name="connsiteX0" fmla="*/ 234000 w 270000"/>
                  <a:gd name="connsiteY0" fmla="*/ 351900 h 351899"/>
                  <a:gd name="connsiteX1" fmla="*/ 36000 w 270000"/>
                  <a:gd name="connsiteY1" fmla="*/ 351900 h 351899"/>
                  <a:gd name="connsiteX2" fmla="*/ 0 w 270000"/>
                  <a:gd name="connsiteY2" fmla="*/ 315900 h 351899"/>
                  <a:gd name="connsiteX3" fmla="*/ 0 w 270000"/>
                  <a:gd name="connsiteY3" fmla="*/ 36000 h 351899"/>
                  <a:gd name="connsiteX4" fmla="*/ 36000 w 270000"/>
                  <a:gd name="connsiteY4" fmla="*/ 0 h 351899"/>
                  <a:gd name="connsiteX5" fmla="*/ 234000 w 270000"/>
                  <a:gd name="connsiteY5" fmla="*/ 0 h 351899"/>
                  <a:gd name="connsiteX6" fmla="*/ 270000 w 270000"/>
                  <a:gd name="connsiteY6" fmla="*/ 36000 h 351899"/>
                  <a:gd name="connsiteX7" fmla="*/ 270000 w 270000"/>
                  <a:gd name="connsiteY7" fmla="*/ 316350 h 351899"/>
                  <a:gd name="connsiteX8" fmla="*/ 234000 w 270000"/>
                  <a:gd name="connsiteY8" fmla="*/ 351900 h 35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000" h="351899">
                    <a:moveTo>
                      <a:pt x="234000" y="351900"/>
                    </a:moveTo>
                    <a:lnTo>
                      <a:pt x="36000" y="351900"/>
                    </a:lnTo>
                    <a:cubicBezTo>
                      <a:pt x="16200" y="351900"/>
                      <a:pt x="0" y="335700"/>
                      <a:pt x="0" y="315900"/>
                    </a:cubicBezTo>
                    <a:lnTo>
                      <a:pt x="0" y="36000"/>
                    </a:lnTo>
                    <a:cubicBezTo>
                      <a:pt x="0" y="16200"/>
                      <a:pt x="16200" y="0"/>
                      <a:pt x="36000" y="0"/>
                    </a:cubicBezTo>
                    <a:lnTo>
                      <a:pt x="234000" y="0"/>
                    </a:lnTo>
                    <a:cubicBezTo>
                      <a:pt x="253800" y="0"/>
                      <a:pt x="270000" y="16200"/>
                      <a:pt x="270000" y="36000"/>
                    </a:cubicBezTo>
                    <a:lnTo>
                      <a:pt x="270000" y="316350"/>
                    </a:lnTo>
                    <a:cubicBezTo>
                      <a:pt x="270000" y="335700"/>
                      <a:pt x="253800" y="351900"/>
                      <a:pt x="234000" y="351900"/>
                    </a:cubicBezTo>
                    <a:close/>
                  </a:path>
                </a:pathLst>
              </a:custGeom>
              <a:noFill/>
              <a:ln w="19050" cap="flat">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95" name="Freeform: Shape 94">
                <a:extLst>
                  <a:ext uri="{FF2B5EF4-FFF2-40B4-BE49-F238E27FC236}">
                    <a16:creationId xmlns:a16="http://schemas.microsoft.com/office/drawing/2014/main" id="{56D7147E-AA6B-BF30-E2A4-E4672E6D2138}"/>
                  </a:ext>
                </a:extLst>
              </p:cNvPr>
              <p:cNvSpPr/>
              <p:nvPr/>
            </p:nvSpPr>
            <p:spPr>
              <a:xfrm>
                <a:off x="5375998" y="3249878"/>
                <a:ext cx="195750" cy="4500"/>
              </a:xfrm>
              <a:custGeom>
                <a:avLst/>
                <a:gdLst>
                  <a:gd name="connsiteX0" fmla="*/ 0 w 195750"/>
                  <a:gd name="connsiteY0" fmla="*/ 0 h 4500"/>
                  <a:gd name="connsiteX1" fmla="*/ 195750 w 195750"/>
                  <a:gd name="connsiteY1" fmla="*/ 0 h 4500"/>
                </a:gdLst>
                <a:ahLst/>
                <a:cxnLst>
                  <a:cxn ang="0">
                    <a:pos x="connsiteX0" y="connsiteY0"/>
                  </a:cxn>
                  <a:cxn ang="0">
                    <a:pos x="connsiteX1" y="connsiteY1"/>
                  </a:cxn>
                </a:cxnLst>
                <a:rect l="l" t="t" r="r" b="b"/>
                <a:pathLst>
                  <a:path w="195750" h="4500">
                    <a:moveTo>
                      <a:pt x="0" y="0"/>
                    </a:moveTo>
                    <a:lnTo>
                      <a:pt x="19575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96" name="Freeform: Shape 95">
                <a:extLst>
                  <a:ext uri="{FF2B5EF4-FFF2-40B4-BE49-F238E27FC236}">
                    <a16:creationId xmlns:a16="http://schemas.microsoft.com/office/drawing/2014/main" id="{43977F48-DBFF-7B5E-E292-94633E34F958}"/>
                  </a:ext>
                </a:extLst>
              </p:cNvPr>
              <p:cNvSpPr/>
              <p:nvPr/>
            </p:nvSpPr>
            <p:spPr>
              <a:xfrm>
                <a:off x="5375998" y="3473078"/>
                <a:ext cx="195750" cy="4500"/>
              </a:xfrm>
              <a:custGeom>
                <a:avLst/>
                <a:gdLst>
                  <a:gd name="connsiteX0" fmla="*/ 0 w 195750"/>
                  <a:gd name="connsiteY0" fmla="*/ 0 h 4500"/>
                  <a:gd name="connsiteX1" fmla="*/ 195750 w 195750"/>
                  <a:gd name="connsiteY1" fmla="*/ 0 h 4500"/>
                </a:gdLst>
                <a:ahLst/>
                <a:cxnLst>
                  <a:cxn ang="0">
                    <a:pos x="connsiteX0" y="connsiteY0"/>
                  </a:cxn>
                  <a:cxn ang="0">
                    <a:pos x="connsiteX1" y="connsiteY1"/>
                  </a:cxn>
                </a:cxnLst>
                <a:rect l="l" t="t" r="r" b="b"/>
                <a:pathLst>
                  <a:path w="195750" h="4500">
                    <a:moveTo>
                      <a:pt x="0" y="0"/>
                    </a:moveTo>
                    <a:lnTo>
                      <a:pt x="195750" y="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97" name="Graphic 77">
                <a:extLst>
                  <a:ext uri="{FF2B5EF4-FFF2-40B4-BE49-F238E27FC236}">
                    <a16:creationId xmlns:a16="http://schemas.microsoft.com/office/drawing/2014/main" id="{B77F44AF-F4F7-16A2-0F6E-717ABEC24BA3}"/>
                  </a:ext>
                </a:extLst>
              </p:cNvPr>
              <p:cNvGrpSpPr/>
              <p:nvPr/>
            </p:nvGrpSpPr>
            <p:grpSpPr>
              <a:xfrm>
                <a:off x="5430448" y="3299378"/>
                <a:ext cx="141300" cy="125099"/>
                <a:chOff x="5430448" y="3299378"/>
                <a:chExt cx="141300" cy="125099"/>
              </a:xfrm>
            </p:grpSpPr>
            <p:sp>
              <p:nvSpPr>
                <p:cNvPr id="98" name="Freeform: Shape 97">
                  <a:extLst>
                    <a:ext uri="{FF2B5EF4-FFF2-40B4-BE49-F238E27FC236}">
                      <a16:creationId xmlns:a16="http://schemas.microsoft.com/office/drawing/2014/main" id="{27CADE83-6849-7733-425A-5437F4CF3CF5}"/>
                    </a:ext>
                  </a:extLst>
                </p:cNvPr>
                <p:cNvSpPr/>
                <p:nvPr/>
              </p:nvSpPr>
              <p:spPr>
                <a:xfrm>
                  <a:off x="557174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99" name="Freeform: Shape 98">
                  <a:extLst>
                    <a:ext uri="{FF2B5EF4-FFF2-40B4-BE49-F238E27FC236}">
                      <a16:creationId xmlns:a16="http://schemas.microsoft.com/office/drawing/2014/main" id="{B2C673B6-20B4-02DB-23F6-28477FA31E05}"/>
                    </a:ext>
                  </a:extLst>
                </p:cNvPr>
                <p:cNvSpPr/>
                <p:nvPr/>
              </p:nvSpPr>
              <p:spPr>
                <a:xfrm>
                  <a:off x="550109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00" name="Freeform: Shape 99">
                  <a:extLst>
                    <a:ext uri="{FF2B5EF4-FFF2-40B4-BE49-F238E27FC236}">
                      <a16:creationId xmlns:a16="http://schemas.microsoft.com/office/drawing/2014/main" id="{1484D9CA-88AE-5D1D-CBCA-781306B35EA6}"/>
                    </a:ext>
                  </a:extLst>
                </p:cNvPr>
                <p:cNvSpPr/>
                <p:nvPr/>
              </p:nvSpPr>
              <p:spPr>
                <a:xfrm>
                  <a:off x="543044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grpSp>
        </p:grpSp>
        <p:cxnSp>
          <p:nvCxnSpPr>
            <p:cNvPr id="83" name="Straight Connector 82">
              <a:extLst>
                <a:ext uri="{FF2B5EF4-FFF2-40B4-BE49-F238E27FC236}">
                  <a16:creationId xmlns:a16="http://schemas.microsoft.com/office/drawing/2014/main" id="{9674E5D0-2440-A0AC-6BA2-E61697CF0624}"/>
                </a:ext>
              </a:extLst>
            </p:cNvPr>
            <p:cNvCxnSpPr>
              <a:cxnSpLocks/>
            </p:cNvCxnSpPr>
            <p:nvPr/>
          </p:nvCxnSpPr>
          <p:spPr>
            <a:xfrm flipV="1">
              <a:off x="18227678" y="6305550"/>
              <a:ext cx="0" cy="97617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C2A00214-3A1C-20B2-3710-7F3D19D64799}"/>
                </a:ext>
              </a:extLst>
            </p:cNvPr>
            <p:cNvCxnSpPr>
              <a:cxnSpLocks/>
            </p:cNvCxnSpPr>
            <p:nvPr/>
          </p:nvCxnSpPr>
          <p:spPr>
            <a:xfrm flipV="1">
              <a:off x="17183999" y="6805390"/>
              <a:ext cx="0" cy="73635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AE291845-CADF-89A9-D4C9-6F6FFF8368BF}"/>
                </a:ext>
              </a:extLst>
            </p:cNvPr>
            <p:cNvCxnSpPr>
              <a:cxnSpLocks/>
            </p:cNvCxnSpPr>
            <p:nvPr/>
          </p:nvCxnSpPr>
          <p:spPr>
            <a:xfrm flipV="1">
              <a:off x="19240971" y="6805390"/>
              <a:ext cx="0" cy="46108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AD9AA8B3-96C4-5D40-52EB-970DAE27FA6B}"/>
                </a:ext>
              </a:extLst>
            </p:cNvPr>
            <p:cNvCxnSpPr>
              <a:cxnSpLocks/>
            </p:cNvCxnSpPr>
            <p:nvPr/>
          </p:nvCxnSpPr>
          <p:spPr>
            <a:xfrm>
              <a:off x="17180526" y="6805390"/>
              <a:ext cx="206044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Freeform: Shape 86">
              <a:extLst>
                <a:ext uri="{FF2B5EF4-FFF2-40B4-BE49-F238E27FC236}">
                  <a16:creationId xmlns:a16="http://schemas.microsoft.com/office/drawing/2014/main" id="{F5796990-C45F-2965-C088-77F8FA7208F4}"/>
                </a:ext>
              </a:extLst>
            </p:cNvPr>
            <p:cNvSpPr/>
            <p:nvPr/>
          </p:nvSpPr>
          <p:spPr>
            <a:xfrm>
              <a:off x="16744811" y="3648870"/>
              <a:ext cx="838029" cy="533340"/>
            </a:xfrm>
            <a:custGeom>
              <a:avLst/>
              <a:gdLst>
                <a:gd name="connsiteX0" fmla="*/ 155 w 360126"/>
                <a:gd name="connsiteY0" fmla="*/ 163493 h 229192"/>
                <a:gd name="connsiteX1" fmla="*/ 73055 w 360126"/>
                <a:gd name="connsiteY1" fmla="*/ 229193 h 229192"/>
                <a:gd name="connsiteX2" fmla="*/ 266105 w 360126"/>
                <a:gd name="connsiteY2" fmla="*/ 229193 h 229192"/>
                <a:gd name="connsiteX3" fmla="*/ 346205 w 360126"/>
                <a:gd name="connsiteY3" fmla="*/ 186443 h 229192"/>
                <a:gd name="connsiteX4" fmla="*/ 283655 w 360126"/>
                <a:gd name="connsiteY4" fmla="*/ 47843 h 229192"/>
                <a:gd name="connsiteX5" fmla="*/ 259355 w 360126"/>
                <a:gd name="connsiteY5" fmla="*/ 47843 h 229192"/>
                <a:gd name="connsiteX6" fmla="*/ 250355 w 360126"/>
                <a:gd name="connsiteY6" fmla="*/ 48743 h 229192"/>
                <a:gd name="connsiteX7" fmla="*/ 233705 w 360126"/>
                <a:gd name="connsiteY7" fmla="*/ 39743 h 229192"/>
                <a:gd name="connsiteX8" fmla="*/ 155855 w 360126"/>
                <a:gd name="connsiteY8" fmla="*/ 593 h 229192"/>
                <a:gd name="connsiteX9" fmla="*/ 87905 w 360126"/>
                <a:gd name="connsiteY9" fmla="*/ 67643 h 229192"/>
                <a:gd name="connsiteX10" fmla="*/ 87905 w 360126"/>
                <a:gd name="connsiteY10" fmla="*/ 73493 h 229192"/>
                <a:gd name="connsiteX11" fmla="*/ 71255 w 360126"/>
                <a:gd name="connsiteY11" fmla="*/ 89693 h 229192"/>
                <a:gd name="connsiteX12" fmla="*/ 70355 w 360126"/>
                <a:gd name="connsiteY12" fmla="*/ 89693 h 229192"/>
                <a:gd name="connsiteX13" fmla="*/ 155 w 360126"/>
                <a:gd name="connsiteY13" fmla="*/ 163493 h 22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26" h="229192">
                  <a:moveTo>
                    <a:pt x="155" y="163493"/>
                  </a:moveTo>
                  <a:cubicBezTo>
                    <a:pt x="2855" y="199493"/>
                    <a:pt x="35255" y="229193"/>
                    <a:pt x="73055" y="229193"/>
                  </a:cubicBezTo>
                  <a:lnTo>
                    <a:pt x="266105" y="229193"/>
                  </a:lnTo>
                  <a:cubicBezTo>
                    <a:pt x="298055" y="229193"/>
                    <a:pt x="328655" y="212993"/>
                    <a:pt x="346205" y="186443"/>
                  </a:cubicBezTo>
                  <a:cubicBezTo>
                    <a:pt x="381305" y="134243"/>
                    <a:pt x="346205" y="57743"/>
                    <a:pt x="283655" y="47843"/>
                  </a:cubicBezTo>
                  <a:cubicBezTo>
                    <a:pt x="275105" y="46943"/>
                    <a:pt x="267905" y="46943"/>
                    <a:pt x="259355" y="47843"/>
                  </a:cubicBezTo>
                  <a:lnTo>
                    <a:pt x="250355" y="48743"/>
                  </a:lnTo>
                  <a:cubicBezTo>
                    <a:pt x="243605" y="49643"/>
                    <a:pt x="236855" y="46493"/>
                    <a:pt x="233705" y="39743"/>
                  </a:cubicBezTo>
                  <a:cubicBezTo>
                    <a:pt x="219305" y="13643"/>
                    <a:pt x="189605" y="-3457"/>
                    <a:pt x="155855" y="593"/>
                  </a:cubicBezTo>
                  <a:cubicBezTo>
                    <a:pt x="120755" y="4643"/>
                    <a:pt x="87905" y="32993"/>
                    <a:pt x="87905" y="67643"/>
                  </a:cubicBezTo>
                  <a:lnTo>
                    <a:pt x="87905" y="73493"/>
                  </a:lnTo>
                  <a:cubicBezTo>
                    <a:pt x="87905" y="82493"/>
                    <a:pt x="80255" y="89693"/>
                    <a:pt x="71255" y="89693"/>
                  </a:cubicBezTo>
                  <a:lnTo>
                    <a:pt x="70355" y="89693"/>
                  </a:lnTo>
                  <a:cubicBezTo>
                    <a:pt x="30305" y="89693"/>
                    <a:pt x="-2545" y="123443"/>
                    <a:pt x="155" y="163493"/>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88" name="Freeform: Shape 87">
              <a:extLst>
                <a:ext uri="{FF2B5EF4-FFF2-40B4-BE49-F238E27FC236}">
                  <a16:creationId xmlns:a16="http://schemas.microsoft.com/office/drawing/2014/main" id="{A5EEFAB4-7180-0422-2DCC-32C4E225F7CC}"/>
                </a:ext>
              </a:extLst>
            </p:cNvPr>
            <p:cNvSpPr/>
            <p:nvPr/>
          </p:nvSpPr>
          <p:spPr>
            <a:xfrm>
              <a:off x="17813179" y="3648870"/>
              <a:ext cx="838029" cy="533340"/>
            </a:xfrm>
            <a:custGeom>
              <a:avLst/>
              <a:gdLst>
                <a:gd name="connsiteX0" fmla="*/ 155 w 360126"/>
                <a:gd name="connsiteY0" fmla="*/ 163493 h 229192"/>
                <a:gd name="connsiteX1" fmla="*/ 73055 w 360126"/>
                <a:gd name="connsiteY1" fmla="*/ 229193 h 229192"/>
                <a:gd name="connsiteX2" fmla="*/ 266105 w 360126"/>
                <a:gd name="connsiteY2" fmla="*/ 229193 h 229192"/>
                <a:gd name="connsiteX3" fmla="*/ 346205 w 360126"/>
                <a:gd name="connsiteY3" fmla="*/ 186443 h 229192"/>
                <a:gd name="connsiteX4" fmla="*/ 283655 w 360126"/>
                <a:gd name="connsiteY4" fmla="*/ 47843 h 229192"/>
                <a:gd name="connsiteX5" fmla="*/ 259355 w 360126"/>
                <a:gd name="connsiteY5" fmla="*/ 47843 h 229192"/>
                <a:gd name="connsiteX6" fmla="*/ 250355 w 360126"/>
                <a:gd name="connsiteY6" fmla="*/ 48743 h 229192"/>
                <a:gd name="connsiteX7" fmla="*/ 233705 w 360126"/>
                <a:gd name="connsiteY7" fmla="*/ 39743 h 229192"/>
                <a:gd name="connsiteX8" fmla="*/ 155855 w 360126"/>
                <a:gd name="connsiteY8" fmla="*/ 593 h 229192"/>
                <a:gd name="connsiteX9" fmla="*/ 87905 w 360126"/>
                <a:gd name="connsiteY9" fmla="*/ 67643 h 229192"/>
                <a:gd name="connsiteX10" fmla="*/ 87905 w 360126"/>
                <a:gd name="connsiteY10" fmla="*/ 73493 h 229192"/>
                <a:gd name="connsiteX11" fmla="*/ 71255 w 360126"/>
                <a:gd name="connsiteY11" fmla="*/ 89693 h 229192"/>
                <a:gd name="connsiteX12" fmla="*/ 70355 w 360126"/>
                <a:gd name="connsiteY12" fmla="*/ 89693 h 229192"/>
                <a:gd name="connsiteX13" fmla="*/ 155 w 360126"/>
                <a:gd name="connsiteY13" fmla="*/ 163493 h 22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26" h="229192">
                  <a:moveTo>
                    <a:pt x="155" y="163493"/>
                  </a:moveTo>
                  <a:cubicBezTo>
                    <a:pt x="2855" y="199493"/>
                    <a:pt x="35255" y="229193"/>
                    <a:pt x="73055" y="229193"/>
                  </a:cubicBezTo>
                  <a:lnTo>
                    <a:pt x="266105" y="229193"/>
                  </a:lnTo>
                  <a:cubicBezTo>
                    <a:pt x="298055" y="229193"/>
                    <a:pt x="328655" y="212993"/>
                    <a:pt x="346205" y="186443"/>
                  </a:cubicBezTo>
                  <a:cubicBezTo>
                    <a:pt x="381305" y="134243"/>
                    <a:pt x="346205" y="57743"/>
                    <a:pt x="283655" y="47843"/>
                  </a:cubicBezTo>
                  <a:cubicBezTo>
                    <a:pt x="275105" y="46943"/>
                    <a:pt x="267905" y="46943"/>
                    <a:pt x="259355" y="47843"/>
                  </a:cubicBezTo>
                  <a:lnTo>
                    <a:pt x="250355" y="48743"/>
                  </a:lnTo>
                  <a:cubicBezTo>
                    <a:pt x="243605" y="49643"/>
                    <a:pt x="236855" y="46493"/>
                    <a:pt x="233705" y="39743"/>
                  </a:cubicBezTo>
                  <a:cubicBezTo>
                    <a:pt x="219305" y="13643"/>
                    <a:pt x="189605" y="-3457"/>
                    <a:pt x="155855" y="593"/>
                  </a:cubicBezTo>
                  <a:cubicBezTo>
                    <a:pt x="120755" y="4643"/>
                    <a:pt x="87905" y="32993"/>
                    <a:pt x="87905" y="67643"/>
                  </a:cubicBezTo>
                  <a:lnTo>
                    <a:pt x="87905" y="73493"/>
                  </a:lnTo>
                  <a:cubicBezTo>
                    <a:pt x="87905" y="82493"/>
                    <a:pt x="80255" y="89693"/>
                    <a:pt x="71255" y="89693"/>
                  </a:cubicBezTo>
                  <a:lnTo>
                    <a:pt x="70355" y="89693"/>
                  </a:lnTo>
                  <a:cubicBezTo>
                    <a:pt x="30305" y="89693"/>
                    <a:pt x="-2545" y="123443"/>
                    <a:pt x="155" y="163493"/>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89" name="Freeform: Shape 88">
              <a:extLst>
                <a:ext uri="{FF2B5EF4-FFF2-40B4-BE49-F238E27FC236}">
                  <a16:creationId xmlns:a16="http://schemas.microsoft.com/office/drawing/2014/main" id="{CF1F671F-5467-FB0A-905B-EF955B0E176D}"/>
                </a:ext>
              </a:extLst>
            </p:cNvPr>
            <p:cNvSpPr/>
            <p:nvPr/>
          </p:nvSpPr>
          <p:spPr>
            <a:xfrm>
              <a:off x="18854008" y="3648870"/>
              <a:ext cx="838029" cy="533340"/>
            </a:xfrm>
            <a:custGeom>
              <a:avLst/>
              <a:gdLst>
                <a:gd name="connsiteX0" fmla="*/ 155 w 360126"/>
                <a:gd name="connsiteY0" fmla="*/ 163493 h 229192"/>
                <a:gd name="connsiteX1" fmla="*/ 73055 w 360126"/>
                <a:gd name="connsiteY1" fmla="*/ 229193 h 229192"/>
                <a:gd name="connsiteX2" fmla="*/ 266105 w 360126"/>
                <a:gd name="connsiteY2" fmla="*/ 229193 h 229192"/>
                <a:gd name="connsiteX3" fmla="*/ 346205 w 360126"/>
                <a:gd name="connsiteY3" fmla="*/ 186443 h 229192"/>
                <a:gd name="connsiteX4" fmla="*/ 283655 w 360126"/>
                <a:gd name="connsiteY4" fmla="*/ 47843 h 229192"/>
                <a:gd name="connsiteX5" fmla="*/ 259355 w 360126"/>
                <a:gd name="connsiteY5" fmla="*/ 47843 h 229192"/>
                <a:gd name="connsiteX6" fmla="*/ 250355 w 360126"/>
                <a:gd name="connsiteY6" fmla="*/ 48743 h 229192"/>
                <a:gd name="connsiteX7" fmla="*/ 233705 w 360126"/>
                <a:gd name="connsiteY7" fmla="*/ 39743 h 229192"/>
                <a:gd name="connsiteX8" fmla="*/ 155855 w 360126"/>
                <a:gd name="connsiteY8" fmla="*/ 593 h 229192"/>
                <a:gd name="connsiteX9" fmla="*/ 87905 w 360126"/>
                <a:gd name="connsiteY9" fmla="*/ 67643 h 229192"/>
                <a:gd name="connsiteX10" fmla="*/ 87905 w 360126"/>
                <a:gd name="connsiteY10" fmla="*/ 73493 h 229192"/>
                <a:gd name="connsiteX11" fmla="*/ 71255 w 360126"/>
                <a:gd name="connsiteY11" fmla="*/ 89693 h 229192"/>
                <a:gd name="connsiteX12" fmla="*/ 70355 w 360126"/>
                <a:gd name="connsiteY12" fmla="*/ 89693 h 229192"/>
                <a:gd name="connsiteX13" fmla="*/ 155 w 360126"/>
                <a:gd name="connsiteY13" fmla="*/ 163493 h 22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26" h="229192">
                  <a:moveTo>
                    <a:pt x="155" y="163493"/>
                  </a:moveTo>
                  <a:cubicBezTo>
                    <a:pt x="2855" y="199493"/>
                    <a:pt x="35255" y="229193"/>
                    <a:pt x="73055" y="229193"/>
                  </a:cubicBezTo>
                  <a:lnTo>
                    <a:pt x="266105" y="229193"/>
                  </a:lnTo>
                  <a:cubicBezTo>
                    <a:pt x="298055" y="229193"/>
                    <a:pt x="328655" y="212993"/>
                    <a:pt x="346205" y="186443"/>
                  </a:cubicBezTo>
                  <a:cubicBezTo>
                    <a:pt x="381305" y="134243"/>
                    <a:pt x="346205" y="57743"/>
                    <a:pt x="283655" y="47843"/>
                  </a:cubicBezTo>
                  <a:cubicBezTo>
                    <a:pt x="275105" y="46943"/>
                    <a:pt x="267905" y="46943"/>
                    <a:pt x="259355" y="47843"/>
                  </a:cubicBezTo>
                  <a:lnTo>
                    <a:pt x="250355" y="48743"/>
                  </a:lnTo>
                  <a:cubicBezTo>
                    <a:pt x="243605" y="49643"/>
                    <a:pt x="236855" y="46493"/>
                    <a:pt x="233705" y="39743"/>
                  </a:cubicBezTo>
                  <a:cubicBezTo>
                    <a:pt x="219305" y="13643"/>
                    <a:pt x="189605" y="-3457"/>
                    <a:pt x="155855" y="593"/>
                  </a:cubicBezTo>
                  <a:cubicBezTo>
                    <a:pt x="120755" y="4643"/>
                    <a:pt x="87905" y="32993"/>
                    <a:pt x="87905" y="67643"/>
                  </a:cubicBezTo>
                  <a:lnTo>
                    <a:pt x="87905" y="73493"/>
                  </a:lnTo>
                  <a:cubicBezTo>
                    <a:pt x="87905" y="82493"/>
                    <a:pt x="80255" y="89693"/>
                    <a:pt x="71255" y="89693"/>
                  </a:cubicBezTo>
                  <a:lnTo>
                    <a:pt x="70355" y="89693"/>
                  </a:lnTo>
                  <a:cubicBezTo>
                    <a:pt x="30305" y="89693"/>
                    <a:pt x="-2545" y="123443"/>
                    <a:pt x="155" y="163493"/>
                  </a:cubicBezTo>
                  <a:close/>
                </a:path>
              </a:pathLst>
            </a:custGeom>
            <a:noFill/>
            <a:ln w="19050"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90" name="Straight Connector 89">
              <a:extLst>
                <a:ext uri="{FF2B5EF4-FFF2-40B4-BE49-F238E27FC236}">
                  <a16:creationId xmlns:a16="http://schemas.microsoft.com/office/drawing/2014/main" id="{F7DFF569-39F7-D5BC-2211-5232FD0733D2}"/>
                </a:ext>
              </a:extLst>
            </p:cNvPr>
            <p:cNvCxnSpPr>
              <a:cxnSpLocks/>
            </p:cNvCxnSpPr>
            <p:nvPr/>
          </p:nvCxnSpPr>
          <p:spPr>
            <a:xfrm flipV="1">
              <a:off x="18227678" y="4182210"/>
              <a:ext cx="0" cy="97617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B1367AC2-7512-4D58-9E9D-EFFD2A7C99A7}"/>
                </a:ext>
              </a:extLst>
            </p:cNvPr>
            <p:cNvCxnSpPr>
              <a:cxnSpLocks/>
            </p:cNvCxnSpPr>
            <p:nvPr/>
          </p:nvCxnSpPr>
          <p:spPr>
            <a:xfrm>
              <a:off x="17163434" y="4670296"/>
              <a:ext cx="21095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E331378A-AA2B-C515-F7DE-1DA3815B3290}"/>
                </a:ext>
              </a:extLst>
            </p:cNvPr>
            <p:cNvCxnSpPr>
              <a:cxnSpLocks/>
            </p:cNvCxnSpPr>
            <p:nvPr/>
          </p:nvCxnSpPr>
          <p:spPr>
            <a:xfrm flipV="1">
              <a:off x="17160677" y="4182210"/>
              <a:ext cx="0" cy="48808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F5A6BE69-3590-7811-4CB0-53F400817E55}"/>
                </a:ext>
              </a:extLst>
            </p:cNvPr>
            <p:cNvCxnSpPr>
              <a:cxnSpLocks/>
            </p:cNvCxnSpPr>
            <p:nvPr/>
          </p:nvCxnSpPr>
          <p:spPr>
            <a:xfrm flipV="1">
              <a:off x="19273163" y="4182210"/>
              <a:ext cx="0" cy="48808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96210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005B48-CEF6-4686-6A0E-228807C2C11C}"/>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577A562E-ADC0-9EDF-F355-64BBBAEEC012}"/>
              </a:ext>
            </a:extLst>
          </p:cNvPr>
          <p:cNvSpPr/>
          <p:nvPr/>
        </p:nvSpPr>
        <p:spPr>
          <a:xfrm>
            <a:off x="417531" y="4270622"/>
            <a:ext cx="1284769" cy="683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812760" rtl="0" eaLnBrk="1" fontAlgn="auto" latinLnBrk="0" hangingPunct="1">
              <a:lnSpc>
                <a:spcPct val="100000"/>
              </a:lnSpc>
              <a:spcBef>
                <a:spcPts val="0"/>
              </a:spcBef>
              <a:spcAft>
                <a:spcPts val="600"/>
              </a:spcAft>
              <a:buClrTx/>
              <a:buSzPct val="100000"/>
              <a:buFontTx/>
              <a:buNone/>
              <a:tabLst/>
              <a:defRPr/>
            </a:pPr>
            <a:r>
              <a:rPr kumimoji="0" lang="en-GB" sz="900" b="0" i="0" u="none" strike="noStrike" kern="1200" cap="none" spc="0" normalizeH="0" baseline="0" noProof="0">
                <a:ln>
                  <a:noFill/>
                </a:ln>
                <a:solidFill>
                  <a:srgbClr val="FFFFFF"/>
                </a:solidFill>
                <a:effectLst/>
                <a:uLnTx/>
                <a:uFillTx/>
                <a:latin typeface="Nokia Pure Text" panose="020B0503020202020204" pitchFamily="34" charset="0"/>
                <a:ea typeface="Nokia Pure Text" panose="020B0503020202020204" pitchFamily="34" charset="0"/>
                <a:cs typeface="+mn-cs"/>
              </a:rPr>
              <a:t>L0: Manual Operations &amp; Maintenance</a:t>
            </a:r>
          </a:p>
        </p:txBody>
      </p:sp>
      <p:sp>
        <p:nvSpPr>
          <p:cNvPr id="9" name="Rectangle 8">
            <a:extLst>
              <a:ext uri="{FF2B5EF4-FFF2-40B4-BE49-F238E27FC236}">
                <a16:creationId xmlns:a16="http://schemas.microsoft.com/office/drawing/2014/main" id="{6688FF39-6568-9BE4-22F1-53DAD3CB1656}"/>
              </a:ext>
            </a:extLst>
          </p:cNvPr>
          <p:cNvSpPr/>
          <p:nvPr/>
        </p:nvSpPr>
        <p:spPr>
          <a:xfrm>
            <a:off x="1813175" y="4058555"/>
            <a:ext cx="1330578" cy="75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812760" rtl="0" eaLnBrk="1" fontAlgn="auto" latinLnBrk="0" hangingPunct="1">
              <a:lnSpc>
                <a:spcPct val="100000"/>
              </a:lnSpc>
              <a:spcBef>
                <a:spcPts val="0"/>
              </a:spcBef>
              <a:spcAft>
                <a:spcPts val="600"/>
              </a:spcAft>
              <a:buClrTx/>
              <a:buSzPct val="100000"/>
              <a:buFontTx/>
              <a:buNone/>
              <a:tabLst/>
              <a:defRPr/>
            </a:pPr>
            <a:r>
              <a:rPr kumimoji="0" lang="en-GB" sz="900" b="0" i="0" u="none" strike="noStrike" kern="1200" cap="none" spc="0" normalizeH="0" baseline="0" noProof="0">
                <a:ln>
                  <a:noFill/>
                </a:ln>
                <a:solidFill>
                  <a:srgbClr val="FFFFFF"/>
                </a:solidFill>
                <a:effectLst/>
                <a:uLnTx/>
                <a:uFillTx/>
                <a:latin typeface="Nokia Pure Text" panose="020B0503020202020204" pitchFamily="34" charset="0"/>
                <a:ea typeface="Nokia Pure Text" panose="020B0503020202020204" pitchFamily="34" charset="0"/>
                <a:cs typeface="+mn-cs"/>
              </a:rPr>
              <a:t>L1: Assisted Operations &amp; Maintenance</a:t>
            </a:r>
            <a:endParaRPr kumimoji="0" lang="en-GB" sz="5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0" name="Rectangle 9">
            <a:extLst>
              <a:ext uri="{FF2B5EF4-FFF2-40B4-BE49-F238E27FC236}">
                <a16:creationId xmlns:a16="http://schemas.microsoft.com/office/drawing/2014/main" id="{51F70EFB-29F8-1544-BF71-1767AC614BBE}"/>
              </a:ext>
            </a:extLst>
          </p:cNvPr>
          <p:cNvSpPr/>
          <p:nvPr/>
        </p:nvSpPr>
        <p:spPr>
          <a:xfrm>
            <a:off x="3208820" y="3870311"/>
            <a:ext cx="1330578" cy="82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812760" rtl="0" eaLnBrk="1" fontAlgn="auto" latinLnBrk="0" hangingPunct="1">
              <a:lnSpc>
                <a:spcPct val="100000"/>
              </a:lnSpc>
              <a:spcBef>
                <a:spcPts val="0"/>
              </a:spcBef>
              <a:spcAft>
                <a:spcPts val="600"/>
              </a:spcAft>
              <a:buClrTx/>
              <a:buSzPct val="100000"/>
              <a:buFontTx/>
              <a:buNone/>
              <a:tabLst/>
              <a:defRPr/>
            </a:pPr>
            <a:r>
              <a:rPr kumimoji="0" lang="en-GB" sz="1050" b="0" i="0" u="none" strike="noStrike" kern="1200" cap="none" spc="0" normalizeH="0" baseline="0" noProof="0">
                <a:ln>
                  <a:noFill/>
                </a:ln>
                <a:solidFill>
                  <a:srgbClr val="FFFFFF"/>
                </a:solidFill>
                <a:effectLst/>
                <a:uLnTx/>
                <a:uFillTx/>
                <a:latin typeface="Nokia Pure Text" panose="020B0503020202020204" pitchFamily="34" charset="0"/>
                <a:ea typeface="Nokia Pure Text" panose="020B0503020202020204" pitchFamily="34" charset="0"/>
                <a:cs typeface="+mn-cs"/>
              </a:rPr>
              <a:t>L2: Partial Autonomous Operations</a:t>
            </a:r>
          </a:p>
          <a:p>
            <a:pPr marL="108000" marR="0" lvl="0" indent="-108000" algn="l" defTabSz="812760" rtl="0" eaLnBrk="1" fontAlgn="auto" latinLnBrk="0" hangingPunct="1">
              <a:lnSpc>
                <a:spcPct val="100000"/>
              </a:lnSpc>
              <a:spcBef>
                <a:spcPts val="0"/>
              </a:spcBef>
              <a:spcAft>
                <a:spcPts val="100"/>
              </a:spcAft>
              <a:buClrTx/>
              <a:buSzPct val="100000"/>
              <a:buFont typeface="Arial" panose="020B0604020202020204" pitchFamily="34" charset="0"/>
              <a:buChar char="•"/>
              <a:tabLst/>
              <a:defRPr/>
            </a:pPr>
            <a:r>
              <a:rPr kumimoji="0" lang="en-GB" sz="700" b="0" i="0" u="none" strike="noStrike" kern="1200" cap="none" spc="0" normalizeH="0" baseline="0" noProof="0">
                <a:ln>
                  <a:noFill/>
                </a:ln>
                <a:solidFill>
                  <a:srgbClr val="FFFFFF"/>
                </a:solidFill>
                <a:effectLst/>
                <a:uLnTx/>
                <a:uFillTx/>
                <a:latin typeface="Nokia Pure Text Light"/>
                <a:ea typeface="+mn-ea"/>
                <a:cs typeface="+mn-cs"/>
              </a:rPr>
              <a:t>Closed-loop</a:t>
            </a:r>
          </a:p>
        </p:txBody>
      </p:sp>
      <p:sp>
        <p:nvSpPr>
          <p:cNvPr id="11" name="Rectangle 10">
            <a:extLst>
              <a:ext uri="{FF2B5EF4-FFF2-40B4-BE49-F238E27FC236}">
                <a16:creationId xmlns:a16="http://schemas.microsoft.com/office/drawing/2014/main" id="{965317D4-A6DD-DEA2-B87C-8FD0822AA90F}"/>
              </a:ext>
            </a:extLst>
          </p:cNvPr>
          <p:cNvSpPr/>
          <p:nvPr/>
        </p:nvSpPr>
        <p:spPr>
          <a:xfrm>
            <a:off x="4604464" y="3610621"/>
            <a:ext cx="1330578" cy="10876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812760" rtl="0" eaLnBrk="1" fontAlgn="auto" latinLnBrk="0" hangingPunct="1">
              <a:lnSpc>
                <a:spcPct val="100000"/>
              </a:lnSpc>
              <a:spcBef>
                <a:spcPts val="0"/>
              </a:spcBef>
              <a:spcAft>
                <a:spcPts val="600"/>
              </a:spcAft>
              <a:buClrTx/>
              <a:buSzPct val="100000"/>
              <a:buFontTx/>
              <a:buNone/>
              <a:tabLst/>
              <a:defRPr/>
            </a:pPr>
            <a:r>
              <a:rPr kumimoji="0" lang="en-GB" sz="1050" b="0" i="0" u="none" strike="noStrike" kern="1200" cap="none" spc="0" normalizeH="0" baseline="0" noProof="0">
                <a:ln>
                  <a:noFill/>
                </a:ln>
                <a:solidFill>
                  <a:srgbClr val="FFFFFF"/>
                </a:solidFill>
                <a:effectLst/>
                <a:uLnTx/>
                <a:uFillTx/>
                <a:latin typeface="Nokia Pure Text" panose="020B0503020202020204" pitchFamily="34" charset="0"/>
                <a:ea typeface="Nokia Pure Text" panose="020B0503020202020204" pitchFamily="34" charset="0"/>
                <a:cs typeface="+mn-cs"/>
              </a:rPr>
              <a:t>L3: Conditional Autonomous Ops</a:t>
            </a:r>
          </a:p>
          <a:p>
            <a:pPr marL="108000" marR="0" lvl="0" indent="-108000" algn="l" defTabSz="812760" rtl="0" eaLnBrk="1" fontAlgn="auto" latinLnBrk="0" hangingPunct="1">
              <a:lnSpc>
                <a:spcPct val="100000"/>
              </a:lnSpc>
              <a:spcBef>
                <a:spcPts val="0"/>
              </a:spcBef>
              <a:spcAft>
                <a:spcPts val="100"/>
              </a:spcAft>
              <a:buClrTx/>
              <a:buSzPct val="100000"/>
              <a:buFont typeface="Arial" panose="020B0604020202020204" pitchFamily="34" charset="0"/>
              <a:buChar char="•"/>
              <a:tabLst/>
              <a:defRPr/>
            </a:pPr>
            <a:r>
              <a:rPr kumimoji="0" lang="en-GB" sz="700" b="0" i="0" u="none" strike="noStrike" kern="1200" cap="none" spc="0" normalizeH="0" baseline="0" noProof="0">
                <a:ln>
                  <a:noFill/>
                </a:ln>
                <a:solidFill>
                  <a:srgbClr val="FFFFFF"/>
                </a:solidFill>
                <a:effectLst/>
                <a:uLnTx/>
                <a:uFillTx/>
                <a:latin typeface="Nokia Pure Text Light"/>
                <a:ea typeface="+mn-ea"/>
                <a:cs typeface="+mn-cs"/>
              </a:rPr>
              <a:t>Intent-based </a:t>
            </a:r>
          </a:p>
          <a:p>
            <a:pPr marL="108000" marR="0" lvl="0" indent="-108000" algn="l" defTabSz="812760" rtl="0" eaLnBrk="1" fontAlgn="auto" latinLnBrk="0" hangingPunct="1">
              <a:lnSpc>
                <a:spcPct val="100000"/>
              </a:lnSpc>
              <a:spcBef>
                <a:spcPts val="0"/>
              </a:spcBef>
              <a:spcAft>
                <a:spcPts val="100"/>
              </a:spcAft>
              <a:buClrTx/>
              <a:buSzPct val="100000"/>
              <a:buFont typeface="Arial" panose="020B0604020202020204" pitchFamily="34" charset="0"/>
              <a:buChar char="•"/>
              <a:tabLst/>
              <a:defRPr/>
            </a:pPr>
            <a:r>
              <a:rPr kumimoji="0" lang="en-GB" sz="700" b="0" i="0" u="none" strike="noStrike" kern="1200" cap="none" spc="0" normalizeH="0" baseline="0" noProof="0">
                <a:ln>
                  <a:noFill/>
                </a:ln>
                <a:solidFill>
                  <a:srgbClr val="FFFFFF"/>
                </a:solidFill>
                <a:effectLst/>
                <a:uLnTx/>
                <a:uFillTx/>
                <a:latin typeface="Nokia Pure Text Light"/>
                <a:ea typeface="+mn-ea"/>
                <a:cs typeface="+mn-cs"/>
              </a:rPr>
              <a:t>Sense-act</a:t>
            </a:r>
          </a:p>
        </p:txBody>
      </p:sp>
      <p:sp>
        <p:nvSpPr>
          <p:cNvPr id="12" name="Rectangle 11">
            <a:extLst>
              <a:ext uri="{FF2B5EF4-FFF2-40B4-BE49-F238E27FC236}">
                <a16:creationId xmlns:a16="http://schemas.microsoft.com/office/drawing/2014/main" id="{31E52BFE-83AB-AAFB-A63C-7C3B70E06787}"/>
              </a:ext>
            </a:extLst>
          </p:cNvPr>
          <p:cNvSpPr/>
          <p:nvPr/>
        </p:nvSpPr>
        <p:spPr>
          <a:xfrm>
            <a:off x="6000108" y="3350932"/>
            <a:ext cx="1330578" cy="134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812760" rtl="0" eaLnBrk="1" fontAlgn="auto" latinLnBrk="0" hangingPunct="1">
              <a:lnSpc>
                <a:spcPct val="100000"/>
              </a:lnSpc>
              <a:spcBef>
                <a:spcPts val="0"/>
              </a:spcBef>
              <a:spcAft>
                <a:spcPts val="600"/>
              </a:spcAft>
              <a:buClrTx/>
              <a:buSzPct val="100000"/>
              <a:buFontTx/>
              <a:buNone/>
              <a:tabLst/>
              <a:defRPr/>
            </a:pPr>
            <a:r>
              <a:rPr kumimoji="0" lang="en-GB" sz="1050" b="0" i="0" u="none" strike="noStrike" kern="1200" cap="none" spc="0" normalizeH="0" baseline="0" noProof="0">
                <a:ln>
                  <a:noFill/>
                </a:ln>
                <a:solidFill>
                  <a:srgbClr val="FFFFFF"/>
                </a:solidFill>
                <a:effectLst/>
                <a:uLnTx/>
                <a:uFillTx/>
                <a:latin typeface="Nokia Pure Text" panose="020B0503020202020204" pitchFamily="34" charset="0"/>
                <a:ea typeface="Nokia Pure Text" panose="020B0503020202020204" pitchFamily="34" charset="0"/>
                <a:cs typeface="+mn-cs"/>
              </a:rPr>
              <a:t>L4: High Autonomous Operations</a:t>
            </a:r>
          </a:p>
          <a:p>
            <a:pPr marL="108000" marR="0" lvl="0" indent="-108000" algn="l" defTabSz="812760" rtl="0" eaLnBrk="1" fontAlgn="auto" latinLnBrk="0" hangingPunct="1">
              <a:lnSpc>
                <a:spcPct val="100000"/>
              </a:lnSpc>
              <a:spcBef>
                <a:spcPts val="0"/>
              </a:spcBef>
              <a:spcAft>
                <a:spcPts val="100"/>
              </a:spcAft>
              <a:buClrTx/>
              <a:buSzPct val="100000"/>
              <a:buFont typeface="Arial" panose="020B0604020202020204" pitchFamily="34" charset="0"/>
              <a:buChar char="•"/>
              <a:tabLst/>
              <a:defRPr/>
            </a:pPr>
            <a:r>
              <a:rPr kumimoji="0" lang="en-US" sz="700" b="0" i="0" u="none" strike="noStrike" kern="1200" cap="none" spc="0" normalizeH="0" baseline="0" noProof="0">
                <a:ln>
                  <a:noFill/>
                </a:ln>
                <a:solidFill>
                  <a:srgbClr val="FFFFFF"/>
                </a:solidFill>
                <a:effectLst/>
                <a:uLnTx/>
                <a:uFillTx/>
                <a:latin typeface="Nokia Pure Text Light"/>
                <a:ea typeface="+mn-ea"/>
                <a:cs typeface="+mn-cs"/>
              </a:rPr>
              <a:t>Closed loop automation for selected services</a:t>
            </a:r>
          </a:p>
          <a:p>
            <a:pPr marL="108000" marR="0" lvl="0" indent="-108000" algn="l" defTabSz="812760" rtl="0" eaLnBrk="1" fontAlgn="auto" latinLnBrk="0" hangingPunct="1">
              <a:lnSpc>
                <a:spcPct val="100000"/>
              </a:lnSpc>
              <a:spcBef>
                <a:spcPts val="0"/>
              </a:spcBef>
              <a:spcAft>
                <a:spcPts val="100"/>
              </a:spcAft>
              <a:buClrTx/>
              <a:buSzPct val="100000"/>
              <a:buFont typeface="Arial" panose="020B0604020202020204" pitchFamily="34" charset="0"/>
              <a:buChar char="•"/>
              <a:tabLst/>
              <a:defRPr/>
            </a:pPr>
            <a:r>
              <a:rPr kumimoji="0" lang="en-US" sz="700" b="0" i="0" u="none" strike="noStrike" kern="1200" cap="none" spc="0" normalizeH="0" baseline="0" noProof="0">
                <a:ln>
                  <a:noFill/>
                </a:ln>
                <a:solidFill>
                  <a:srgbClr val="FFFFFF"/>
                </a:solidFill>
                <a:effectLst/>
                <a:uLnTx/>
                <a:uFillTx/>
                <a:latin typeface="Nokia Pure Text Light"/>
                <a:ea typeface="+mn-ea"/>
                <a:cs typeface="+mn-cs"/>
              </a:rPr>
              <a:t>Decision based on predictive or active closed-loop management (AI)</a:t>
            </a:r>
          </a:p>
          <a:p>
            <a:pPr marL="108000" marR="0" lvl="0" indent="-108000" algn="l" defTabSz="812760" rtl="0" eaLnBrk="1" fontAlgn="auto" latinLnBrk="0" hangingPunct="1">
              <a:lnSpc>
                <a:spcPct val="100000"/>
              </a:lnSpc>
              <a:spcBef>
                <a:spcPts val="0"/>
              </a:spcBef>
              <a:spcAft>
                <a:spcPts val="100"/>
              </a:spcAft>
              <a:buClrTx/>
              <a:buSzPct val="100000"/>
              <a:buFont typeface="Arial" panose="020B0604020202020204" pitchFamily="34" charset="0"/>
              <a:buChar char="•"/>
              <a:tabLst/>
              <a:defRPr/>
            </a:pPr>
            <a:r>
              <a:rPr kumimoji="0" lang="en-US" sz="700" b="0" i="0" u="none" strike="noStrike" kern="1200" cap="none" spc="0" normalizeH="0" baseline="0" noProof="0">
                <a:ln>
                  <a:noFill/>
                </a:ln>
                <a:solidFill>
                  <a:srgbClr val="FFFFFF"/>
                </a:solidFill>
                <a:effectLst/>
                <a:uLnTx/>
                <a:uFillTx/>
                <a:latin typeface="Nokia Pure Text Light"/>
                <a:ea typeface="+mn-ea"/>
                <a:cs typeface="+mn-cs"/>
              </a:rPr>
              <a:t>Sense-think-act</a:t>
            </a:r>
          </a:p>
        </p:txBody>
      </p:sp>
      <p:sp>
        <p:nvSpPr>
          <p:cNvPr id="13" name="Rectangle 12">
            <a:extLst>
              <a:ext uri="{FF2B5EF4-FFF2-40B4-BE49-F238E27FC236}">
                <a16:creationId xmlns:a16="http://schemas.microsoft.com/office/drawing/2014/main" id="{0C18B52F-3FF5-B93D-6123-9FA0DECC3D4C}"/>
              </a:ext>
            </a:extLst>
          </p:cNvPr>
          <p:cNvSpPr/>
          <p:nvPr/>
        </p:nvSpPr>
        <p:spPr>
          <a:xfrm>
            <a:off x="7395753" y="3091244"/>
            <a:ext cx="1330578" cy="10721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812760" rtl="0" eaLnBrk="1" fontAlgn="auto" latinLnBrk="0" hangingPunct="1">
              <a:lnSpc>
                <a:spcPct val="100000"/>
              </a:lnSpc>
              <a:spcBef>
                <a:spcPts val="0"/>
              </a:spcBef>
              <a:spcAft>
                <a:spcPts val="600"/>
              </a:spcAft>
              <a:buClrTx/>
              <a:buSzPct val="100000"/>
              <a:buFontTx/>
              <a:buNone/>
              <a:tabLst/>
              <a:defRPr/>
            </a:pPr>
            <a:r>
              <a:rPr kumimoji="0" lang="en-GB" sz="1050" b="0" i="0" u="none" strike="noStrike" kern="1200" cap="none" spc="0" normalizeH="0" baseline="0" noProof="0">
                <a:ln>
                  <a:noFill/>
                </a:ln>
                <a:solidFill>
                  <a:srgbClr val="FFFFFF"/>
                </a:solidFill>
                <a:effectLst/>
                <a:uLnTx/>
                <a:uFillTx/>
                <a:latin typeface="Nokia Pure Text" panose="020B0503020202020204" pitchFamily="34" charset="0"/>
                <a:ea typeface="Nokia Pure Text" panose="020B0503020202020204" pitchFamily="34" charset="0"/>
                <a:cs typeface="+mn-cs"/>
              </a:rPr>
              <a:t>L5: Full Autonomous Operations</a:t>
            </a:r>
          </a:p>
          <a:p>
            <a:pPr marL="108000" marR="0" lvl="0" indent="-108000" algn="l" defTabSz="812760" rtl="0" eaLnBrk="1" fontAlgn="auto" latinLnBrk="0" hangingPunct="1">
              <a:lnSpc>
                <a:spcPct val="100000"/>
              </a:lnSpc>
              <a:spcBef>
                <a:spcPts val="0"/>
              </a:spcBef>
              <a:spcAft>
                <a:spcPts val="100"/>
              </a:spcAft>
              <a:buClrTx/>
              <a:buSzPct val="100000"/>
              <a:buFont typeface="Arial" panose="020B0604020202020204" pitchFamily="34" charset="0"/>
              <a:buChar char="•"/>
              <a:tabLst/>
              <a:defRPr/>
            </a:pPr>
            <a:r>
              <a:rPr kumimoji="0" lang="en-US" sz="700" b="0" i="0" u="none" strike="noStrike" kern="1200" cap="none" spc="0" normalizeH="0" baseline="0" noProof="0">
                <a:ln>
                  <a:noFill/>
                </a:ln>
                <a:solidFill>
                  <a:srgbClr val="FFFFFF"/>
                </a:solidFill>
                <a:effectLst/>
                <a:uLnTx/>
                <a:uFillTx/>
                <a:latin typeface="Nokia Pure Text Light"/>
                <a:ea typeface="+mn-ea"/>
                <a:cs typeface="+mn-cs"/>
              </a:rPr>
              <a:t>Closed loop automation across multiple services, domains &amp; E2E lifecycle</a:t>
            </a:r>
          </a:p>
        </p:txBody>
      </p:sp>
      <p:cxnSp>
        <p:nvCxnSpPr>
          <p:cNvPr id="16" name="Straight Connector 15">
            <a:extLst>
              <a:ext uri="{FF2B5EF4-FFF2-40B4-BE49-F238E27FC236}">
                <a16:creationId xmlns:a16="http://schemas.microsoft.com/office/drawing/2014/main" id="{4D26AEB7-3221-443B-93F8-494CC64BEF56}"/>
              </a:ext>
            </a:extLst>
          </p:cNvPr>
          <p:cNvCxnSpPr/>
          <p:nvPr/>
        </p:nvCxnSpPr>
        <p:spPr>
          <a:xfrm>
            <a:off x="417531" y="4262549"/>
            <a:ext cx="1330578"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A330554-99EF-C540-C2E1-8861E8C1C0FA}"/>
              </a:ext>
            </a:extLst>
          </p:cNvPr>
          <p:cNvGrpSpPr/>
          <p:nvPr/>
        </p:nvGrpSpPr>
        <p:grpSpPr>
          <a:xfrm>
            <a:off x="1725160" y="3998962"/>
            <a:ext cx="1418593" cy="278175"/>
            <a:chOff x="1725160" y="3396744"/>
            <a:chExt cx="1418593" cy="278175"/>
          </a:xfrm>
        </p:grpSpPr>
        <p:cxnSp>
          <p:nvCxnSpPr>
            <p:cNvPr id="17" name="Straight Connector 16">
              <a:extLst>
                <a:ext uri="{FF2B5EF4-FFF2-40B4-BE49-F238E27FC236}">
                  <a16:creationId xmlns:a16="http://schemas.microsoft.com/office/drawing/2014/main" id="{32E78DC5-AE55-CC4C-F9B2-23614C235166}"/>
                </a:ext>
              </a:extLst>
            </p:cNvPr>
            <p:cNvCxnSpPr>
              <a:cxnSpLocks/>
            </p:cNvCxnSpPr>
            <p:nvPr/>
          </p:nvCxnSpPr>
          <p:spPr>
            <a:xfrm>
              <a:off x="1725160" y="3396744"/>
              <a:ext cx="1418593"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F77134C-9F13-EB55-7134-A0EC792465C8}"/>
                </a:ext>
              </a:extLst>
            </p:cNvPr>
            <p:cNvCxnSpPr>
              <a:cxnSpLocks/>
            </p:cNvCxnSpPr>
            <p:nvPr/>
          </p:nvCxnSpPr>
          <p:spPr>
            <a:xfrm flipV="1">
              <a:off x="1739806" y="3396744"/>
              <a:ext cx="0" cy="278175"/>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3E23482C-ED75-91A0-9E61-1B8C164BEBA6}"/>
              </a:ext>
            </a:extLst>
          </p:cNvPr>
          <p:cNvGrpSpPr/>
          <p:nvPr/>
        </p:nvGrpSpPr>
        <p:grpSpPr>
          <a:xfrm>
            <a:off x="3120804" y="3735374"/>
            <a:ext cx="1418593" cy="278175"/>
            <a:chOff x="1725160" y="3396744"/>
            <a:chExt cx="1418593" cy="278175"/>
          </a:xfrm>
        </p:grpSpPr>
        <p:cxnSp>
          <p:nvCxnSpPr>
            <p:cNvPr id="25" name="Straight Connector 24">
              <a:extLst>
                <a:ext uri="{FF2B5EF4-FFF2-40B4-BE49-F238E27FC236}">
                  <a16:creationId xmlns:a16="http://schemas.microsoft.com/office/drawing/2014/main" id="{E116946F-67FC-157B-33FE-D2D06B74DB23}"/>
                </a:ext>
              </a:extLst>
            </p:cNvPr>
            <p:cNvCxnSpPr>
              <a:cxnSpLocks/>
            </p:cNvCxnSpPr>
            <p:nvPr/>
          </p:nvCxnSpPr>
          <p:spPr>
            <a:xfrm>
              <a:off x="1725160" y="3396744"/>
              <a:ext cx="1418593"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80E55C4-268D-4409-1786-2DF8457EBD56}"/>
                </a:ext>
              </a:extLst>
            </p:cNvPr>
            <p:cNvCxnSpPr>
              <a:cxnSpLocks/>
            </p:cNvCxnSpPr>
            <p:nvPr/>
          </p:nvCxnSpPr>
          <p:spPr>
            <a:xfrm flipV="1">
              <a:off x="1739806" y="3396744"/>
              <a:ext cx="0" cy="278175"/>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B4B54AD5-E2E1-26F4-7F03-7CC01E8BEE5F}"/>
              </a:ext>
            </a:extLst>
          </p:cNvPr>
          <p:cNvGrpSpPr/>
          <p:nvPr/>
        </p:nvGrpSpPr>
        <p:grpSpPr>
          <a:xfrm>
            <a:off x="4516448" y="3471786"/>
            <a:ext cx="1418593" cy="278175"/>
            <a:chOff x="1725160" y="3396744"/>
            <a:chExt cx="1418593" cy="278175"/>
          </a:xfrm>
        </p:grpSpPr>
        <p:cxnSp>
          <p:nvCxnSpPr>
            <p:cNvPr id="28" name="Straight Connector 27">
              <a:extLst>
                <a:ext uri="{FF2B5EF4-FFF2-40B4-BE49-F238E27FC236}">
                  <a16:creationId xmlns:a16="http://schemas.microsoft.com/office/drawing/2014/main" id="{40787AAB-C912-3C80-860D-3ACB63FC7FC7}"/>
                </a:ext>
              </a:extLst>
            </p:cNvPr>
            <p:cNvCxnSpPr>
              <a:cxnSpLocks/>
            </p:cNvCxnSpPr>
            <p:nvPr/>
          </p:nvCxnSpPr>
          <p:spPr>
            <a:xfrm>
              <a:off x="1725160" y="3396744"/>
              <a:ext cx="1418593"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31CC860-3024-CAE0-0B1E-3F2D9611298B}"/>
                </a:ext>
              </a:extLst>
            </p:cNvPr>
            <p:cNvCxnSpPr>
              <a:cxnSpLocks/>
            </p:cNvCxnSpPr>
            <p:nvPr/>
          </p:nvCxnSpPr>
          <p:spPr>
            <a:xfrm flipV="1">
              <a:off x="1739806" y="3396744"/>
              <a:ext cx="0" cy="2781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D36D0F04-867C-D85C-67E9-42304351B14B}"/>
              </a:ext>
            </a:extLst>
          </p:cNvPr>
          <p:cNvGrpSpPr/>
          <p:nvPr/>
        </p:nvGrpSpPr>
        <p:grpSpPr>
          <a:xfrm>
            <a:off x="5912092" y="3208198"/>
            <a:ext cx="1418593" cy="278175"/>
            <a:chOff x="1725160" y="3396744"/>
            <a:chExt cx="1418593" cy="278175"/>
          </a:xfrm>
        </p:grpSpPr>
        <p:cxnSp>
          <p:nvCxnSpPr>
            <p:cNvPr id="31" name="Straight Connector 30">
              <a:extLst>
                <a:ext uri="{FF2B5EF4-FFF2-40B4-BE49-F238E27FC236}">
                  <a16:creationId xmlns:a16="http://schemas.microsoft.com/office/drawing/2014/main" id="{EF0A80AF-4A56-23D1-64FF-972F670BB8E0}"/>
                </a:ext>
              </a:extLst>
            </p:cNvPr>
            <p:cNvCxnSpPr>
              <a:cxnSpLocks/>
            </p:cNvCxnSpPr>
            <p:nvPr/>
          </p:nvCxnSpPr>
          <p:spPr>
            <a:xfrm>
              <a:off x="1725160" y="3396744"/>
              <a:ext cx="1418593"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67C0E6A-6296-4F0F-1EF7-2FDB0DE38CAE}"/>
                </a:ext>
              </a:extLst>
            </p:cNvPr>
            <p:cNvCxnSpPr>
              <a:cxnSpLocks/>
            </p:cNvCxnSpPr>
            <p:nvPr/>
          </p:nvCxnSpPr>
          <p:spPr>
            <a:xfrm flipV="1">
              <a:off x="1739806" y="3396744"/>
              <a:ext cx="0" cy="2781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CFDEF087-D1D5-2932-830F-275913541599}"/>
              </a:ext>
            </a:extLst>
          </p:cNvPr>
          <p:cNvGrpSpPr/>
          <p:nvPr/>
        </p:nvGrpSpPr>
        <p:grpSpPr>
          <a:xfrm>
            <a:off x="7309643" y="2944610"/>
            <a:ext cx="1418593" cy="278175"/>
            <a:chOff x="1727065" y="3396744"/>
            <a:chExt cx="1418593" cy="278175"/>
          </a:xfrm>
        </p:grpSpPr>
        <p:cxnSp>
          <p:nvCxnSpPr>
            <p:cNvPr id="34" name="Straight Connector 33">
              <a:extLst>
                <a:ext uri="{FF2B5EF4-FFF2-40B4-BE49-F238E27FC236}">
                  <a16:creationId xmlns:a16="http://schemas.microsoft.com/office/drawing/2014/main" id="{9922836A-BA02-240A-8B5B-324DF49D60AF}"/>
                </a:ext>
              </a:extLst>
            </p:cNvPr>
            <p:cNvCxnSpPr>
              <a:cxnSpLocks/>
            </p:cNvCxnSpPr>
            <p:nvPr/>
          </p:nvCxnSpPr>
          <p:spPr>
            <a:xfrm>
              <a:off x="1727065" y="3396744"/>
              <a:ext cx="1418593"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36181B1-6195-6070-E6A3-1171C3F6B086}"/>
                </a:ext>
              </a:extLst>
            </p:cNvPr>
            <p:cNvCxnSpPr>
              <a:cxnSpLocks/>
            </p:cNvCxnSpPr>
            <p:nvPr/>
          </p:nvCxnSpPr>
          <p:spPr>
            <a:xfrm flipV="1">
              <a:off x="1739806" y="3396744"/>
              <a:ext cx="0" cy="278175"/>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36" name="Oval 35">
            <a:extLst>
              <a:ext uri="{FF2B5EF4-FFF2-40B4-BE49-F238E27FC236}">
                <a16:creationId xmlns:a16="http://schemas.microsoft.com/office/drawing/2014/main" id="{0C56D3CF-E851-9001-6717-F1369ED7A1F3}"/>
              </a:ext>
            </a:extLst>
          </p:cNvPr>
          <p:cNvSpPr>
            <a:spLocks noChangeAspect="1"/>
          </p:cNvSpPr>
          <p:nvPr/>
        </p:nvSpPr>
        <p:spPr>
          <a:xfrm>
            <a:off x="348654" y="4194074"/>
            <a:ext cx="140207" cy="13933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pic>
        <p:nvPicPr>
          <p:cNvPr id="50" name="Graphic 49">
            <a:extLst>
              <a:ext uri="{FF2B5EF4-FFF2-40B4-BE49-F238E27FC236}">
                <a16:creationId xmlns:a16="http://schemas.microsoft.com/office/drawing/2014/main" id="{A688305E-A2EF-4DAC-5FCB-91AB4734453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81178" y="3911897"/>
            <a:ext cx="216000" cy="216000"/>
          </a:xfrm>
          <a:prstGeom prst="rect">
            <a:avLst/>
          </a:prstGeom>
        </p:spPr>
      </p:pic>
      <p:pic>
        <p:nvPicPr>
          <p:cNvPr id="51" name="Graphic 50">
            <a:extLst>
              <a:ext uri="{FF2B5EF4-FFF2-40B4-BE49-F238E27FC236}">
                <a16:creationId xmlns:a16="http://schemas.microsoft.com/office/drawing/2014/main" id="{C75E22E0-1E22-888A-BD98-5A69BAD1DE8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678617" y="3652062"/>
            <a:ext cx="216000" cy="216000"/>
          </a:xfrm>
          <a:prstGeom prst="rect">
            <a:avLst/>
          </a:prstGeom>
        </p:spPr>
      </p:pic>
      <p:pic>
        <p:nvPicPr>
          <p:cNvPr id="52" name="Graphic 51">
            <a:extLst>
              <a:ext uri="{FF2B5EF4-FFF2-40B4-BE49-F238E27FC236}">
                <a16:creationId xmlns:a16="http://schemas.microsoft.com/office/drawing/2014/main" id="{2C144FAF-C18D-ADC0-A842-2B95596C6A6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83739" y="4171732"/>
            <a:ext cx="216000" cy="216000"/>
          </a:xfrm>
          <a:prstGeom prst="rect">
            <a:avLst/>
          </a:prstGeom>
        </p:spPr>
      </p:pic>
      <p:pic>
        <p:nvPicPr>
          <p:cNvPr id="53" name="Graphic 52">
            <a:extLst>
              <a:ext uri="{FF2B5EF4-FFF2-40B4-BE49-F238E27FC236}">
                <a16:creationId xmlns:a16="http://schemas.microsoft.com/office/drawing/2014/main" id="{86DDE665-D0E1-A9F0-A1A3-7946665E3FB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076056" y="3392227"/>
            <a:ext cx="216000" cy="216000"/>
          </a:xfrm>
          <a:prstGeom prst="rect">
            <a:avLst/>
          </a:prstGeom>
        </p:spPr>
      </p:pic>
      <p:pic>
        <p:nvPicPr>
          <p:cNvPr id="54" name="Graphic 53">
            <a:extLst>
              <a:ext uri="{FF2B5EF4-FFF2-40B4-BE49-F238E27FC236}">
                <a16:creationId xmlns:a16="http://schemas.microsoft.com/office/drawing/2014/main" id="{3DED1572-0E82-9195-BFF3-2ED81648D4E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473493" y="3132392"/>
            <a:ext cx="216000" cy="216000"/>
          </a:xfrm>
          <a:prstGeom prst="rect">
            <a:avLst/>
          </a:prstGeom>
        </p:spPr>
      </p:pic>
      <p:pic>
        <p:nvPicPr>
          <p:cNvPr id="55" name="Graphic 54">
            <a:extLst>
              <a:ext uri="{FF2B5EF4-FFF2-40B4-BE49-F238E27FC236}">
                <a16:creationId xmlns:a16="http://schemas.microsoft.com/office/drawing/2014/main" id="{35ECDE00-3352-6885-2D78-85E6E0BEE62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486300" y="4312499"/>
            <a:ext cx="216000" cy="216000"/>
          </a:xfrm>
          <a:prstGeom prst="rect">
            <a:avLst/>
          </a:prstGeom>
        </p:spPr>
      </p:pic>
      <p:pic>
        <p:nvPicPr>
          <p:cNvPr id="61" name="Picture 60" descr="Background pattern&#10;&#10;Description automatically generated">
            <a:extLst>
              <a:ext uri="{FF2B5EF4-FFF2-40B4-BE49-F238E27FC236}">
                <a16:creationId xmlns:a16="http://schemas.microsoft.com/office/drawing/2014/main" id="{30CDF725-43CE-75A6-4CA6-19CD2A32EF7B}"/>
              </a:ext>
            </a:extLst>
          </p:cNvPr>
          <p:cNvPicPr>
            <a:picLocks noChangeAspect="1"/>
          </p:cNvPicPr>
          <p:nvPr/>
        </p:nvPicPr>
        <p:blipFill>
          <a:blip r:embed="rId15" cstate="print">
            <a:extLst>
              <a:ext uri="{28A0092B-C50C-407E-A947-70E740481C1C}">
                <a14:useLocalDpi xmlns:a14="http://schemas.microsoft.com/office/drawing/2010/main"/>
              </a:ext>
            </a:extLst>
          </a:blip>
          <a:srcRect t="13164" r="13164"/>
          <a:stretch/>
        </p:blipFill>
        <p:spPr>
          <a:xfrm rot="10800000">
            <a:off x="1801575" y="2798465"/>
            <a:ext cx="1245028" cy="1065600"/>
          </a:xfrm>
          <a:prstGeom prst="rect">
            <a:avLst/>
          </a:prstGeom>
        </p:spPr>
      </p:pic>
      <p:sp>
        <p:nvSpPr>
          <p:cNvPr id="152" name="Freeform: Shape 151">
            <a:extLst>
              <a:ext uri="{FF2B5EF4-FFF2-40B4-BE49-F238E27FC236}">
                <a16:creationId xmlns:a16="http://schemas.microsoft.com/office/drawing/2014/main" id="{2232003F-80C0-D394-0FC5-4C4D2D687CBA}"/>
              </a:ext>
            </a:extLst>
          </p:cNvPr>
          <p:cNvSpPr/>
          <p:nvPr/>
        </p:nvSpPr>
        <p:spPr>
          <a:xfrm>
            <a:off x="1811802" y="3331930"/>
            <a:ext cx="1234800" cy="112283"/>
          </a:xfrm>
          <a:custGeom>
            <a:avLst/>
            <a:gdLst>
              <a:gd name="connsiteX0" fmla="*/ 0 w 5734050"/>
              <a:gd name="connsiteY0" fmla="*/ 0 h 533400"/>
              <a:gd name="connsiteX1" fmla="*/ 5734050 w 5734050"/>
              <a:gd name="connsiteY1" fmla="*/ 0 h 533400"/>
              <a:gd name="connsiteX2" fmla="*/ 5734050 w 5734050"/>
              <a:gd name="connsiteY2" fmla="*/ 533400 h 533400"/>
              <a:gd name="connsiteX3" fmla="*/ 0 w 5734050"/>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5734050" h="533400">
                <a:moveTo>
                  <a:pt x="0" y="0"/>
                </a:moveTo>
                <a:lnTo>
                  <a:pt x="5734050" y="0"/>
                </a:lnTo>
                <a:lnTo>
                  <a:pt x="5734050" y="533400"/>
                </a:lnTo>
                <a:lnTo>
                  <a:pt x="0" y="533400"/>
                </a:lnTo>
                <a:close/>
              </a:path>
            </a:pathLst>
          </a:custGeom>
          <a:solidFill>
            <a:schemeClr val="accent1">
              <a:lumMod val="40000"/>
              <a:lumOff val="60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33" name="Freeform: Shape 132">
            <a:extLst>
              <a:ext uri="{FF2B5EF4-FFF2-40B4-BE49-F238E27FC236}">
                <a16:creationId xmlns:a16="http://schemas.microsoft.com/office/drawing/2014/main" id="{34665EB1-C507-67E5-F935-6DA1CE8B409A}"/>
              </a:ext>
            </a:extLst>
          </p:cNvPr>
          <p:cNvSpPr/>
          <p:nvPr/>
        </p:nvSpPr>
        <p:spPr>
          <a:xfrm>
            <a:off x="1811802" y="3226094"/>
            <a:ext cx="1234800" cy="112283"/>
          </a:xfrm>
          <a:custGeom>
            <a:avLst/>
            <a:gdLst>
              <a:gd name="connsiteX0" fmla="*/ 0 w 5734050"/>
              <a:gd name="connsiteY0" fmla="*/ 0 h 533400"/>
              <a:gd name="connsiteX1" fmla="*/ 5734050 w 5734050"/>
              <a:gd name="connsiteY1" fmla="*/ 0 h 533400"/>
              <a:gd name="connsiteX2" fmla="*/ 5734050 w 5734050"/>
              <a:gd name="connsiteY2" fmla="*/ 533400 h 533400"/>
              <a:gd name="connsiteX3" fmla="*/ 0 w 5734050"/>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5734050" h="533400">
                <a:moveTo>
                  <a:pt x="0" y="0"/>
                </a:moveTo>
                <a:lnTo>
                  <a:pt x="5734050" y="0"/>
                </a:lnTo>
                <a:lnTo>
                  <a:pt x="5734050" y="533400"/>
                </a:lnTo>
                <a:lnTo>
                  <a:pt x="0" y="533400"/>
                </a:lnTo>
                <a:close/>
              </a:path>
            </a:pathLst>
          </a:custGeom>
          <a:solidFill>
            <a:schemeClr val="accent1">
              <a:lumMod val="40000"/>
              <a:lumOff val="60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34" name="Freeform: Shape 133">
            <a:extLst>
              <a:ext uri="{FF2B5EF4-FFF2-40B4-BE49-F238E27FC236}">
                <a16:creationId xmlns:a16="http://schemas.microsoft.com/office/drawing/2014/main" id="{5956FB84-45C1-3F1E-9602-D26E54DDE203}"/>
              </a:ext>
            </a:extLst>
          </p:cNvPr>
          <p:cNvSpPr/>
          <p:nvPr/>
        </p:nvSpPr>
        <p:spPr>
          <a:xfrm>
            <a:off x="2573271" y="3032954"/>
            <a:ext cx="90000" cy="215972"/>
          </a:xfrm>
          <a:custGeom>
            <a:avLst/>
            <a:gdLst>
              <a:gd name="connsiteX0" fmla="*/ 0 w 334518"/>
              <a:gd name="connsiteY0" fmla="*/ 105251 h 752475"/>
              <a:gd name="connsiteX1" fmla="*/ 167259 w 334518"/>
              <a:gd name="connsiteY1" fmla="*/ 0 h 752475"/>
              <a:gd name="connsiteX2" fmla="*/ 334518 w 334518"/>
              <a:gd name="connsiteY2" fmla="*/ 105251 h 752475"/>
              <a:gd name="connsiteX3" fmla="*/ 334518 w 334518"/>
              <a:gd name="connsiteY3" fmla="*/ 752475 h 752475"/>
              <a:gd name="connsiteX4" fmla="*/ 95 w 334518"/>
              <a:gd name="connsiteY4" fmla="*/ 752475 h 752475"/>
              <a:gd name="connsiteX5" fmla="*/ 95 w 334518"/>
              <a:gd name="connsiteY5" fmla="*/ 105251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4518" h="752475">
                <a:moveTo>
                  <a:pt x="0" y="105251"/>
                </a:moveTo>
                <a:lnTo>
                  <a:pt x="167259" y="0"/>
                </a:lnTo>
                <a:lnTo>
                  <a:pt x="334518" y="105251"/>
                </a:lnTo>
                <a:lnTo>
                  <a:pt x="334518" y="752475"/>
                </a:lnTo>
                <a:lnTo>
                  <a:pt x="95" y="752475"/>
                </a:lnTo>
                <a:lnTo>
                  <a:pt x="95" y="105251"/>
                </a:lnTo>
                <a:close/>
              </a:path>
            </a:pathLst>
          </a:custGeom>
          <a:solidFill>
            <a:schemeClr val="tx1">
              <a:lumMod val="50000"/>
              <a:lumOff val="50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35" name="Freeform: Shape 134">
            <a:extLst>
              <a:ext uri="{FF2B5EF4-FFF2-40B4-BE49-F238E27FC236}">
                <a16:creationId xmlns:a16="http://schemas.microsoft.com/office/drawing/2014/main" id="{4C09A72B-5DA7-E99C-C3D7-4E2C2E11BA8F}"/>
              </a:ext>
            </a:extLst>
          </p:cNvPr>
          <p:cNvSpPr/>
          <p:nvPr/>
        </p:nvSpPr>
        <p:spPr>
          <a:xfrm>
            <a:off x="2659905" y="3042714"/>
            <a:ext cx="272453" cy="206240"/>
          </a:xfrm>
          <a:custGeom>
            <a:avLst/>
            <a:gdLst>
              <a:gd name="connsiteX0" fmla="*/ 0 w 949261"/>
              <a:gd name="connsiteY0" fmla="*/ 232315 h 718565"/>
              <a:gd name="connsiteX1" fmla="*/ 474631 w 949261"/>
              <a:gd name="connsiteY1" fmla="*/ 0 h 718565"/>
              <a:gd name="connsiteX2" fmla="*/ 949262 w 949261"/>
              <a:gd name="connsiteY2" fmla="*/ 232315 h 718565"/>
              <a:gd name="connsiteX3" fmla="*/ 949262 w 949261"/>
              <a:gd name="connsiteY3" fmla="*/ 718566 h 718565"/>
              <a:gd name="connsiteX4" fmla="*/ 95 w 949261"/>
              <a:gd name="connsiteY4" fmla="*/ 718566 h 718565"/>
              <a:gd name="connsiteX5" fmla="*/ 95 w 949261"/>
              <a:gd name="connsiteY5" fmla="*/ 232315 h 718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9261" h="718565">
                <a:moveTo>
                  <a:pt x="0" y="232315"/>
                </a:moveTo>
                <a:lnTo>
                  <a:pt x="474631" y="0"/>
                </a:lnTo>
                <a:lnTo>
                  <a:pt x="949262" y="232315"/>
                </a:lnTo>
                <a:lnTo>
                  <a:pt x="949262" y="718566"/>
                </a:lnTo>
                <a:lnTo>
                  <a:pt x="95" y="718566"/>
                </a:lnTo>
                <a:lnTo>
                  <a:pt x="95" y="232315"/>
                </a:lnTo>
                <a:close/>
              </a:path>
            </a:pathLst>
          </a:custGeom>
          <a:solidFill>
            <a:schemeClr val="bg1"/>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36" name="Freeform: Shape 135">
            <a:extLst>
              <a:ext uri="{FF2B5EF4-FFF2-40B4-BE49-F238E27FC236}">
                <a16:creationId xmlns:a16="http://schemas.microsoft.com/office/drawing/2014/main" id="{BA6DDDE6-ED73-B968-4294-5220F4E2440C}"/>
              </a:ext>
            </a:extLst>
          </p:cNvPr>
          <p:cNvSpPr/>
          <p:nvPr/>
        </p:nvSpPr>
        <p:spPr>
          <a:xfrm>
            <a:off x="2722165" y="3152067"/>
            <a:ext cx="140436" cy="96887"/>
          </a:xfrm>
          <a:custGeom>
            <a:avLst/>
            <a:gdLst>
              <a:gd name="connsiteX0" fmla="*/ 0 w 489299"/>
              <a:gd name="connsiteY0" fmla="*/ 0 h 337566"/>
              <a:gd name="connsiteX1" fmla="*/ 489299 w 489299"/>
              <a:gd name="connsiteY1" fmla="*/ 0 h 337566"/>
              <a:gd name="connsiteX2" fmla="*/ 489299 w 489299"/>
              <a:gd name="connsiteY2" fmla="*/ 337566 h 337566"/>
              <a:gd name="connsiteX3" fmla="*/ 0 w 489299"/>
              <a:gd name="connsiteY3" fmla="*/ 337566 h 337566"/>
            </a:gdLst>
            <a:ahLst/>
            <a:cxnLst>
              <a:cxn ang="0">
                <a:pos x="connsiteX0" y="connsiteY0"/>
              </a:cxn>
              <a:cxn ang="0">
                <a:pos x="connsiteX1" y="connsiteY1"/>
              </a:cxn>
              <a:cxn ang="0">
                <a:pos x="connsiteX2" y="connsiteY2"/>
              </a:cxn>
              <a:cxn ang="0">
                <a:pos x="connsiteX3" y="connsiteY3"/>
              </a:cxn>
            </a:cxnLst>
            <a:rect l="l" t="t" r="r" b="b"/>
            <a:pathLst>
              <a:path w="489299" h="337566">
                <a:moveTo>
                  <a:pt x="0" y="0"/>
                </a:moveTo>
                <a:lnTo>
                  <a:pt x="489299" y="0"/>
                </a:lnTo>
                <a:lnTo>
                  <a:pt x="489299" y="337566"/>
                </a:lnTo>
                <a:lnTo>
                  <a:pt x="0" y="337566"/>
                </a:lnTo>
                <a:close/>
              </a:path>
            </a:pathLst>
          </a:custGeom>
          <a:solidFill>
            <a:srgbClr val="001135"/>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37" name="Freeform: Shape 136">
            <a:extLst>
              <a:ext uri="{FF2B5EF4-FFF2-40B4-BE49-F238E27FC236}">
                <a16:creationId xmlns:a16="http://schemas.microsoft.com/office/drawing/2014/main" id="{2512B3D9-32FF-B69D-FEC8-2801685CD217}"/>
              </a:ext>
            </a:extLst>
          </p:cNvPr>
          <p:cNvSpPr/>
          <p:nvPr/>
        </p:nvSpPr>
        <p:spPr>
          <a:xfrm>
            <a:off x="2573271" y="3063163"/>
            <a:ext cx="90000" cy="46229"/>
          </a:xfrm>
          <a:custGeom>
            <a:avLst/>
            <a:gdLst>
              <a:gd name="connsiteX0" fmla="*/ 0 w 334422"/>
              <a:gd name="connsiteY0" fmla="*/ 0 h 161067"/>
              <a:gd name="connsiteX1" fmla="*/ 334422 w 334422"/>
              <a:gd name="connsiteY1" fmla="*/ 0 h 161067"/>
              <a:gd name="connsiteX2" fmla="*/ 334422 w 334422"/>
              <a:gd name="connsiteY2" fmla="*/ 161068 h 161067"/>
              <a:gd name="connsiteX3" fmla="*/ 0 w 334422"/>
              <a:gd name="connsiteY3" fmla="*/ 161068 h 161067"/>
            </a:gdLst>
            <a:ahLst/>
            <a:cxnLst>
              <a:cxn ang="0">
                <a:pos x="connsiteX0" y="connsiteY0"/>
              </a:cxn>
              <a:cxn ang="0">
                <a:pos x="connsiteX1" y="connsiteY1"/>
              </a:cxn>
              <a:cxn ang="0">
                <a:pos x="connsiteX2" y="connsiteY2"/>
              </a:cxn>
              <a:cxn ang="0">
                <a:pos x="connsiteX3" y="connsiteY3"/>
              </a:cxn>
            </a:cxnLst>
            <a:rect l="l" t="t" r="r" b="b"/>
            <a:pathLst>
              <a:path w="334422" h="161067">
                <a:moveTo>
                  <a:pt x="0" y="0"/>
                </a:moveTo>
                <a:lnTo>
                  <a:pt x="334422" y="0"/>
                </a:lnTo>
                <a:lnTo>
                  <a:pt x="334422" y="161068"/>
                </a:lnTo>
                <a:lnTo>
                  <a:pt x="0" y="161068"/>
                </a:lnTo>
                <a:close/>
              </a:path>
            </a:pathLst>
          </a:custGeom>
          <a:solidFill>
            <a:schemeClr val="tx1">
              <a:lumMod val="25000"/>
              <a:lumOff val="75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38" name="Freeform: Shape 137">
            <a:extLst>
              <a:ext uri="{FF2B5EF4-FFF2-40B4-BE49-F238E27FC236}">
                <a16:creationId xmlns:a16="http://schemas.microsoft.com/office/drawing/2014/main" id="{D7A2D184-C79C-8665-87FE-38FAAF4E5C25}"/>
              </a:ext>
            </a:extLst>
          </p:cNvPr>
          <p:cNvSpPr/>
          <p:nvPr/>
        </p:nvSpPr>
        <p:spPr>
          <a:xfrm>
            <a:off x="2573271" y="3156058"/>
            <a:ext cx="90000" cy="46229"/>
          </a:xfrm>
          <a:custGeom>
            <a:avLst/>
            <a:gdLst>
              <a:gd name="connsiteX0" fmla="*/ 0 w 334422"/>
              <a:gd name="connsiteY0" fmla="*/ 0 h 161067"/>
              <a:gd name="connsiteX1" fmla="*/ 334422 w 334422"/>
              <a:gd name="connsiteY1" fmla="*/ 0 h 161067"/>
              <a:gd name="connsiteX2" fmla="*/ 334422 w 334422"/>
              <a:gd name="connsiteY2" fmla="*/ 161068 h 161067"/>
              <a:gd name="connsiteX3" fmla="*/ 0 w 334422"/>
              <a:gd name="connsiteY3" fmla="*/ 161068 h 161067"/>
            </a:gdLst>
            <a:ahLst/>
            <a:cxnLst>
              <a:cxn ang="0">
                <a:pos x="connsiteX0" y="connsiteY0"/>
              </a:cxn>
              <a:cxn ang="0">
                <a:pos x="connsiteX1" y="connsiteY1"/>
              </a:cxn>
              <a:cxn ang="0">
                <a:pos x="connsiteX2" y="connsiteY2"/>
              </a:cxn>
              <a:cxn ang="0">
                <a:pos x="connsiteX3" y="connsiteY3"/>
              </a:cxn>
            </a:cxnLst>
            <a:rect l="l" t="t" r="r" b="b"/>
            <a:pathLst>
              <a:path w="334422" h="161067">
                <a:moveTo>
                  <a:pt x="0" y="0"/>
                </a:moveTo>
                <a:lnTo>
                  <a:pt x="334422" y="0"/>
                </a:lnTo>
                <a:lnTo>
                  <a:pt x="334422" y="161068"/>
                </a:lnTo>
                <a:lnTo>
                  <a:pt x="0" y="161068"/>
                </a:lnTo>
                <a:close/>
              </a:path>
            </a:pathLst>
          </a:custGeom>
          <a:solidFill>
            <a:schemeClr val="tx1">
              <a:lumMod val="25000"/>
              <a:lumOff val="75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39" name="Freeform: Shape 138">
            <a:extLst>
              <a:ext uri="{FF2B5EF4-FFF2-40B4-BE49-F238E27FC236}">
                <a16:creationId xmlns:a16="http://schemas.microsoft.com/office/drawing/2014/main" id="{ED3DFDA5-0E00-0124-2740-D1998E368A17}"/>
              </a:ext>
            </a:extLst>
          </p:cNvPr>
          <p:cNvSpPr/>
          <p:nvPr/>
        </p:nvSpPr>
        <p:spPr>
          <a:xfrm>
            <a:off x="2477286" y="3032954"/>
            <a:ext cx="96011" cy="215972"/>
          </a:xfrm>
          <a:custGeom>
            <a:avLst/>
            <a:gdLst>
              <a:gd name="connsiteX0" fmla="*/ 0 w 334517"/>
              <a:gd name="connsiteY0" fmla="*/ 105251 h 752475"/>
              <a:gd name="connsiteX1" fmla="*/ 167259 w 334517"/>
              <a:gd name="connsiteY1" fmla="*/ 0 h 752475"/>
              <a:gd name="connsiteX2" fmla="*/ 334518 w 334517"/>
              <a:gd name="connsiteY2" fmla="*/ 105251 h 752475"/>
              <a:gd name="connsiteX3" fmla="*/ 334518 w 334517"/>
              <a:gd name="connsiteY3" fmla="*/ 752475 h 752475"/>
              <a:gd name="connsiteX4" fmla="*/ 95 w 334517"/>
              <a:gd name="connsiteY4" fmla="*/ 752475 h 752475"/>
              <a:gd name="connsiteX5" fmla="*/ 95 w 334517"/>
              <a:gd name="connsiteY5" fmla="*/ 105251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4517" h="752475">
                <a:moveTo>
                  <a:pt x="0" y="105251"/>
                </a:moveTo>
                <a:lnTo>
                  <a:pt x="167259" y="0"/>
                </a:lnTo>
                <a:lnTo>
                  <a:pt x="334518" y="105251"/>
                </a:lnTo>
                <a:lnTo>
                  <a:pt x="334518" y="752475"/>
                </a:lnTo>
                <a:lnTo>
                  <a:pt x="95" y="752475"/>
                </a:lnTo>
                <a:lnTo>
                  <a:pt x="95" y="105251"/>
                </a:lnTo>
                <a:close/>
              </a:path>
            </a:pathLst>
          </a:custGeom>
          <a:solidFill>
            <a:schemeClr val="tx1">
              <a:lumMod val="25000"/>
              <a:lumOff val="75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40" name="Freeform: Shape 139">
            <a:extLst>
              <a:ext uri="{FF2B5EF4-FFF2-40B4-BE49-F238E27FC236}">
                <a16:creationId xmlns:a16="http://schemas.microsoft.com/office/drawing/2014/main" id="{A5F211D9-8B61-B313-47B7-7A0FC416C417}"/>
              </a:ext>
            </a:extLst>
          </p:cNvPr>
          <p:cNvSpPr/>
          <p:nvPr/>
        </p:nvSpPr>
        <p:spPr>
          <a:xfrm>
            <a:off x="2477286" y="3063163"/>
            <a:ext cx="95984" cy="46229"/>
          </a:xfrm>
          <a:custGeom>
            <a:avLst/>
            <a:gdLst>
              <a:gd name="connsiteX0" fmla="*/ 0 w 334422"/>
              <a:gd name="connsiteY0" fmla="*/ 0 h 161067"/>
              <a:gd name="connsiteX1" fmla="*/ 334423 w 334422"/>
              <a:gd name="connsiteY1" fmla="*/ 0 h 161067"/>
              <a:gd name="connsiteX2" fmla="*/ 334423 w 334422"/>
              <a:gd name="connsiteY2" fmla="*/ 161068 h 161067"/>
              <a:gd name="connsiteX3" fmla="*/ 0 w 334422"/>
              <a:gd name="connsiteY3" fmla="*/ 161068 h 161067"/>
            </a:gdLst>
            <a:ahLst/>
            <a:cxnLst>
              <a:cxn ang="0">
                <a:pos x="connsiteX0" y="connsiteY0"/>
              </a:cxn>
              <a:cxn ang="0">
                <a:pos x="connsiteX1" y="connsiteY1"/>
              </a:cxn>
              <a:cxn ang="0">
                <a:pos x="connsiteX2" y="connsiteY2"/>
              </a:cxn>
              <a:cxn ang="0">
                <a:pos x="connsiteX3" y="connsiteY3"/>
              </a:cxn>
            </a:cxnLst>
            <a:rect l="l" t="t" r="r" b="b"/>
            <a:pathLst>
              <a:path w="334422" h="161067">
                <a:moveTo>
                  <a:pt x="0" y="0"/>
                </a:moveTo>
                <a:lnTo>
                  <a:pt x="334423" y="0"/>
                </a:lnTo>
                <a:lnTo>
                  <a:pt x="334423" y="161068"/>
                </a:lnTo>
                <a:lnTo>
                  <a:pt x="0" y="161068"/>
                </a:lnTo>
                <a:close/>
              </a:path>
            </a:pathLst>
          </a:custGeom>
          <a:solidFill>
            <a:schemeClr val="tx1">
              <a:lumMod val="50000"/>
              <a:lumOff val="50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41" name="Freeform: Shape 140">
            <a:extLst>
              <a:ext uri="{FF2B5EF4-FFF2-40B4-BE49-F238E27FC236}">
                <a16:creationId xmlns:a16="http://schemas.microsoft.com/office/drawing/2014/main" id="{B212EAA7-79C5-4F34-92DB-D4F8196550A2}"/>
              </a:ext>
            </a:extLst>
          </p:cNvPr>
          <p:cNvSpPr/>
          <p:nvPr/>
        </p:nvSpPr>
        <p:spPr>
          <a:xfrm>
            <a:off x="2477286" y="3156058"/>
            <a:ext cx="95984" cy="46229"/>
          </a:xfrm>
          <a:custGeom>
            <a:avLst/>
            <a:gdLst>
              <a:gd name="connsiteX0" fmla="*/ 0 w 334422"/>
              <a:gd name="connsiteY0" fmla="*/ 0 h 161067"/>
              <a:gd name="connsiteX1" fmla="*/ 334423 w 334422"/>
              <a:gd name="connsiteY1" fmla="*/ 0 h 161067"/>
              <a:gd name="connsiteX2" fmla="*/ 334423 w 334422"/>
              <a:gd name="connsiteY2" fmla="*/ 161068 h 161067"/>
              <a:gd name="connsiteX3" fmla="*/ 0 w 334422"/>
              <a:gd name="connsiteY3" fmla="*/ 161068 h 161067"/>
            </a:gdLst>
            <a:ahLst/>
            <a:cxnLst>
              <a:cxn ang="0">
                <a:pos x="connsiteX0" y="connsiteY0"/>
              </a:cxn>
              <a:cxn ang="0">
                <a:pos x="connsiteX1" y="connsiteY1"/>
              </a:cxn>
              <a:cxn ang="0">
                <a:pos x="connsiteX2" y="connsiteY2"/>
              </a:cxn>
              <a:cxn ang="0">
                <a:pos x="connsiteX3" y="connsiteY3"/>
              </a:cxn>
            </a:cxnLst>
            <a:rect l="l" t="t" r="r" b="b"/>
            <a:pathLst>
              <a:path w="334422" h="161067">
                <a:moveTo>
                  <a:pt x="0" y="0"/>
                </a:moveTo>
                <a:lnTo>
                  <a:pt x="334423" y="0"/>
                </a:lnTo>
                <a:lnTo>
                  <a:pt x="334423" y="161068"/>
                </a:lnTo>
                <a:lnTo>
                  <a:pt x="0" y="161068"/>
                </a:lnTo>
                <a:close/>
              </a:path>
            </a:pathLst>
          </a:custGeom>
          <a:solidFill>
            <a:schemeClr val="tx1">
              <a:lumMod val="50000"/>
              <a:lumOff val="50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nvGrpSpPr>
          <p:cNvPr id="154" name="Group 153">
            <a:extLst>
              <a:ext uri="{FF2B5EF4-FFF2-40B4-BE49-F238E27FC236}">
                <a16:creationId xmlns:a16="http://schemas.microsoft.com/office/drawing/2014/main" id="{2FAC332F-00E4-D21B-BEE7-3E200974A9F6}"/>
              </a:ext>
            </a:extLst>
          </p:cNvPr>
          <p:cNvGrpSpPr/>
          <p:nvPr/>
        </p:nvGrpSpPr>
        <p:grpSpPr>
          <a:xfrm>
            <a:off x="1867847" y="3132391"/>
            <a:ext cx="167516" cy="94799"/>
            <a:chOff x="1855593" y="2647997"/>
            <a:chExt cx="185214" cy="116194"/>
          </a:xfrm>
        </p:grpSpPr>
        <p:sp>
          <p:nvSpPr>
            <p:cNvPr id="142" name="Freeform: Shape 141">
              <a:extLst>
                <a:ext uri="{FF2B5EF4-FFF2-40B4-BE49-F238E27FC236}">
                  <a16:creationId xmlns:a16="http://schemas.microsoft.com/office/drawing/2014/main" id="{32A69F3A-033E-A535-DCB1-E8FADCC79C32}"/>
                </a:ext>
              </a:extLst>
            </p:cNvPr>
            <p:cNvSpPr/>
            <p:nvPr/>
          </p:nvSpPr>
          <p:spPr>
            <a:xfrm>
              <a:off x="1954222" y="2679145"/>
              <a:ext cx="86585" cy="65884"/>
            </a:xfrm>
            <a:custGeom>
              <a:avLst/>
              <a:gdLst>
                <a:gd name="connsiteX0" fmla="*/ 0 w 418345"/>
                <a:gd name="connsiteY0" fmla="*/ 0 h 318325"/>
                <a:gd name="connsiteX1" fmla="*/ 385477 w 418345"/>
                <a:gd name="connsiteY1" fmla="*/ 57817 h 318325"/>
                <a:gd name="connsiteX2" fmla="*/ 417767 w 418345"/>
                <a:gd name="connsiteY2" fmla="*/ 102584 h 318325"/>
                <a:gd name="connsiteX3" fmla="*/ 380048 w 418345"/>
                <a:gd name="connsiteY3" fmla="*/ 318325 h 318325"/>
                <a:gd name="connsiteX4" fmla="*/ 40100 w 418345"/>
                <a:gd name="connsiteY4" fmla="*/ 318325 h 318325"/>
                <a:gd name="connsiteX5" fmla="*/ 95 w 418345"/>
                <a:gd name="connsiteY5" fmla="*/ 0 h 31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345" h="318325">
                  <a:moveTo>
                    <a:pt x="0" y="0"/>
                  </a:moveTo>
                  <a:lnTo>
                    <a:pt x="385477" y="57817"/>
                  </a:lnTo>
                  <a:cubicBezTo>
                    <a:pt x="406908" y="61055"/>
                    <a:pt x="421481" y="81248"/>
                    <a:pt x="417767" y="102584"/>
                  </a:cubicBezTo>
                  <a:lnTo>
                    <a:pt x="380048" y="318325"/>
                  </a:lnTo>
                  <a:lnTo>
                    <a:pt x="40100" y="318325"/>
                  </a:lnTo>
                  <a:lnTo>
                    <a:pt x="95" y="0"/>
                  </a:lnTo>
                  <a:close/>
                </a:path>
              </a:pathLst>
            </a:custGeom>
            <a:solidFill>
              <a:schemeClr val="accent1">
                <a:lumMod val="60000"/>
                <a:lumOff val="40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43" name="Freeform: Shape 142">
              <a:extLst>
                <a:ext uri="{FF2B5EF4-FFF2-40B4-BE49-F238E27FC236}">
                  <a16:creationId xmlns:a16="http://schemas.microsoft.com/office/drawing/2014/main" id="{56A8409B-83E4-716F-BBDF-21866DC98EBF}"/>
                </a:ext>
              </a:extLst>
            </p:cNvPr>
            <p:cNvSpPr>
              <a:spLocks noChangeAspect="1"/>
            </p:cNvSpPr>
            <p:nvPr/>
          </p:nvSpPr>
          <p:spPr>
            <a:xfrm>
              <a:off x="1855593" y="2692708"/>
              <a:ext cx="105016" cy="52301"/>
            </a:xfrm>
            <a:custGeom>
              <a:avLst/>
              <a:gdLst>
                <a:gd name="connsiteX0" fmla="*/ 95 w 507396"/>
                <a:gd name="connsiteY0" fmla="*/ 173641 h 252698"/>
                <a:gd name="connsiteX1" fmla="*/ 173736 w 507396"/>
                <a:gd name="connsiteY1" fmla="*/ 0 h 252698"/>
                <a:gd name="connsiteX2" fmla="*/ 253746 w 507396"/>
                <a:gd name="connsiteY2" fmla="*/ 0 h 252698"/>
                <a:gd name="connsiteX3" fmla="*/ 507397 w 507396"/>
                <a:gd name="connsiteY3" fmla="*/ 252698 h 252698"/>
                <a:gd name="connsiteX4" fmla="*/ 0 w 507396"/>
                <a:gd name="connsiteY4" fmla="*/ 252698 h 252698"/>
                <a:gd name="connsiteX5" fmla="*/ 0 w 507396"/>
                <a:gd name="connsiteY5" fmla="*/ 173641 h 252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7396" h="252698">
                  <a:moveTo>
                    <a:pt x="95" y="173641"/>
                  </a:moveTo>
                  <a:cubicBezTo>
                    <a:pt x="95" y="77724"/>
                    <a:pt x="77819" y="0"/>
                    <a:pt x="173736" y="0"/>
                  </a:cubicBezTo>
                  <a:lnTo>
                    <a:pt x="253746" y="0"/>
                  </a:lnTo>
                  <a:lnTo>
                    <a:pt x="507397" y="252698"/>
                  </a:lnTo>
                  <a:lnTo>
                    <a:pt x="0" y="252698"/>
                  </a:lnTo>
                  <a:lnTo>
                    <a:pt x="0" y="173641"/>
                  </a:lnTo>
                  <a:close/>
                </a:path>
              </a:pathLst>
            </a:custGeom>
            <a:solidFill>
              <a:schemeClr val="accent1">
                <a:lumMod val="75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44" name="Freeform: Shape 143">
              <a:extLst>
                <a:ext uri="{FF2B5EF4-FFF2-40B4-BE49-F238E27FC236}">
                  <a16:creationId xmlns:a16="http://schemas.microsoft.com/office/drawing/2014/main" id="{B23BF9B3-4472-9469-1174-EF6BA80A6555}"/>
                </a:ext>
              </a:extLst>
            </p:cNvPr>
            <p:cNvSpPr/>
            <p:nvPr/>
          </p:nvSpPr>
          <p:spPr>
            <a:xfrm>
              <a:off x="1892340" y="2710687"/>
              <a:ext cx="125775" cy="34342"/>
            </a:xfrm>
            <a:custGeom>
              <a:avLst/>
              <a:gdLst>
                <a:gd name="connsiteX0" fmla="*/ 0 w 607695"/>
                <a:gd name="connsiteY0" fmla="*/ 0 h 165925"/>
                <a:gd name="connsiteX1" fmla="*/ 607695 w 607695"/>
                <a:gd name="connsiteY1" fmla="*/ 0 h 165925"/>
                <a:gd name="connsiteX2" fmla="*/ 607695 w 607695"/>
                <a:gd name="connsiteY2" fmla="*/ 165925 h 165925"/>
                <a:gd name="connsiteX3" fmla="*/ 0 w 607695"/>
                <a:gd name="connsiteY3" fmla="*/ 165925 h 165925"/>
              </a:gdLst>
              <a:ahLst/>
              <a:cxnLst>
                <a:cxn ang="0">
                  <a:pos x="connsiteX0" y="connsiteY0"/>
                </a:cxn>
                <a:cxn ang="0">
                  <a:pos x="connsiteX1" y="connsiteY1"/>
                </a:cxn>
                <a:cxn ang="0">
                  <a:pos x="connsiteX2" y="connsiteY2"/>
                </a:cxn>
                <a:cxn ang="0">
                  <a:pos x="connsiteX3" y="connsiteY3"/>
                </a:cxn>
              </a:cxnLst>
              <a:rect l="l" t="t" r="r" b="b"/>
              <a:pathLst>
                <a:path w="607695" h="165925">
                  <a:moveTo>
                    <a:pt x="0" y="0"/>
                  </a:moveTo>
                  <a:lnTo>
                    <a:pt x="607695" y="0"/>
                  </a:lnTo>
                  <a:lnTo>
                    <a:pt x="607695" y="165925"/>
                  </a:lnTo>
                  <a:lnTo>
                    <a:pt x="0" y="165925"/>
                  </a:lnTo>
                  <a:close/>
                </a:path>
              </a:pathLst>
            </a:custGeom>
            <a:solidFill>
              <a:schemeClr val="accent1">
                <a:lumMod val="60000"/>
                <a:lumOff val="40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45" name="Freeform: Shape 144">
              <a:extLst>
                <a:ext uri="{FF2B5EF4-FFF2-40B4-BE49-F238E27FC236}">
                  <a16:creationId xmlns:a16="http://schemas.microsoft.com/office/drawing/2014/main" id="{7CB36D9D-4F3E-833F-F2FF-CCA0C7257D3F}"/>
                </a:ext>
              </a:extLst>
            </p:cNvPr>
            <p:cNvSpPr/>
            <p:nvPr/>
          </p:nvSpPr>
          <p:spPr>
            <a:xfrm>
              <a:off x="1896144" y="2651190"/>
              <a:ext cx="67264" cy="71463"/>
            </a:xfrm>
            <a:custGeom>
              <a:avLst/>
              <a:gdLst>
                <a:gd name="connsiteX0" fmla="*/ 0 w 324992"/>
                <a:gd name="connsiteY0" fmla="*/ 0 h 345281"/>
                <a:gd name="connsiteX1" fmla="*/ 269081 w 324992"/>
                <a:gd name="connsiteY1" fmla="*/ 0 h 345281"/>
                <a:gd name="connsiteX2" fmla="*/ 324993 w 324992"/>
                <a:gd name="connsiteY2" fmla="*/ 345281 h 345281"/>
                <a:gd name="connsiteX3" fmla="*/ 203454 w 324992"/>
                <a:gd name="connsiteY3" fmla="*/ 345281 h 345281"/>
                <a:gd name="connsiteX4" fmla="*/ 174593 w 324992"/>
                <a:gd name="connsiteY4" fmla="*/ 332327 h 345281"/>
                <a:gd name="connsiteX5" fmla="*/ 57817 w 324992"/>
                <a:gd name="connsiteY5" fmla="*/ 200596 h 345281"/>
                <a:gd name="connsiteX6" fmla="*/ 0 w 324992"/>
                <a:gd name="connsiteY6" fmla="*/ 200596 h 345281"/>
                <a:gd name="connsiteX7" fmla="*/ 0 w 324992"/>
                <a:gd name="connsiteY7" fmla="*/ 0 h 34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4992" h="345281">
                  <a:moveTo>
                    <a:pt x="0" y="0"/>
                  </a:moveTo>
                  <a:lnTo>
                    <a:pt x="269081" y="0"/>
                  </a:lnTo>
                  <a:lnTo>
                    <a:pt x="324993" y="345281"/>
                  </a:lnTo>
                  <a:lnTo>
                    <a:pt x="203454" y="345281"/>
                  </a:lnTo>
                  <a:cubicBezTo>
                    <a:pt x="192405" y="345281"/>
                    <a:pt x="181928" y="340519"/>
                    <a:pt x="174593" y="332327"/>
                  </a:cubicBezTo>
                  <a:lnTo>
                    <a:pt x="57817" y="200596"/>
                  </a:lnTo>
                  <a:lnTo>
                    <a:pt x="0" y="200596"/>
                  </a:lnTo>
                  <a:lnTo>
                    <a:pt x="0" y="0"/>
                  </a:lnTo>
                  <a:close/>
                </a:path>
              </a:pathLst>
            </a:custGeom>
            <a:solidFill>
              <a:schemeClr val="accent1">
                <a:lumMod val="40000"/>
                <a:lumOff val="60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46" name="Freeform: Shape 145">
              <a:extLst>
                <a:ext uri="{FF2B5EF4-FFF2-40B4-BE49-F238E27FC236}">
                  <a16:creationId xmlns:a16="http://schemas.microsoft.com/office/drawing/2014/main" id="{02939195-5417-791A-0633-3721CF2AC1D8}"/>
                </a:ext>
              </a:extLst>
            </p:cNvPr>
            <p:cNvSpPr/>
            <p:nvPr/>
          </p:nvSpPr>
          <p:spPr>
            <a:xfrm>
              <a:off x="1860797" y="2699095"/>
              <a:ext cx="65095" cy="65095"/>
            </a:xfrm>
            <a:custGeom>
              <a:avLst/>
              <a:gdLst>
                <a:gd name="connsiteX0" fmla="*/ 314515 w 314515"/>
                <a:gd name="connsiteY0" fmla="*/ 157258 h 314515"/>
                <a:gd name="connsiteX1" fmla="*/ 157258 w 314515"/>
                <a:gd name="connsiteY1" fmla="*/ 314515 h 314515"/>
                <a:gd name="connsiteX2" fmla="*/ 0 w 314515"/>
                <a:gd name="connsiteY2" fmla="*/ 157258 h 314515"/>
                <a:gd name="connsiteX3" fmla="*/ 157258 w 314515"/>
                <a:gd name="connsiteY3" fmla="*/ 0 h 314515"/>
                <a:gd name="connsiteX4" fmla="*/ 314515 w 314515"/>
                <a:gd name="connsiteY4" fmla="*/ 157258 h 314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515" h="314515">
                  <a:moveTo>
                    <a:pt x="314515" y="157258"/>
                  </a:moveTo>
                  <a:cubicBezTo>
                    <a:pt x="314515" y="244109"/>
                    <a:pt x="244109" y="314515"/>
                    <a:pt x="157258" y="314515"/>
                  </a:cubicBezTo>
                  <a:cubicBezTo>
                    <a:pt x="70407" y="314515"/>
                    <a:pt x="0" y="244109"/>
                    <a:pt x="0" y="157258"/>
                  </a:cubicBezTo>
                  <a:cubicBezTo>
                    <a:pt x="0" y="70407"/>
                    <a:pt x="70407" y="0"/>
                    <a:pt x="157258" y="0"/>
                  </a:cubicBezTo>
                  <a:cubicBezTo>
                    <a:pt x="244109" y="0"/>
                    <a:pt x="314515" y="70407"/>
                    <a:pt x="314515" y="157258"/>
                  </a:cubicBezTo>
                  <a:close/>
                </a:path>
              </a:pathLst>
            </a:custGeom>
            <a:solidFill>
              <a:srgbClr val="E4FFEC"/>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47" name="Freeform: Shape 146">
              <a:extLst>
                <a:ext uri="{FF2B5EF4-FFF2-40B4-BE49-F238E27FC236}">
                  <a16:creationId xmlns:a16="http://schemas.microsoft.com/office/drawing/2014/main" id="{E8AB1AFE-270F-BBE6-0E76-FF38EF7D9C39}"/>
                </a:ext>
              </a:extLst>
            </p:cNvPr>
            <p:cNvSpPr/>
            <p:nvPr/>
          </p:nvSpPr>
          <p:spPr>
            <a:xfrm>
              <a:off x="1969796" y="2717863"/>
              <a:ext cx="46328" cy="46328"/>
            </a:xfrm>
            <a:custGeom>
              <a:avLst/>
              <a:gdLst>
                <a:gd name="connsiteX0" fmla="*/ 223838 w 223837"/>
                <a:gd name="connsiteY0" fmla="*/ 111919 h 223837"/>
                <a:gd name="connsiteX1" fmla="*/ 111919 w 223837"/>
                <a:gd name="connsiteY1" fmla="*/ 223837 h 223837"/>
                <a:gd name="connsiteX2" fmla="*/ 0 w 223837"/>
                <a:gd name="connsiteY2" fmla="*/ 111919 h 223837"/>
                <a:gd name="connsiteX3" fmla="*/ 111919 w 223837"/>
                <a:gd name="connsiteY3" fmla="*/ 0 h 223837"/>
                <a:gd name="connsiteX4" fmla="*/ 223838 w 223837"/>
                <a:gd name="connsiteY4" fmla="*/ 111919 h 223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837" h="223837">
                  <a:moveTo>
                    <a:pt x="223838" y="111919"/>
                  </a:moveTo>
                  <a:cubicBezTo>
                    <a:pt x="223838" y="173730"/>
                    <a:pt x="173730" y="223837"/>
                    <a:pt x="111919" y="223837"/>
                  </a:cubicBezTo>
                  <a:cubicBezTo>
                    <a:pt x="50108" y="223837"/>
                    <a:pt x="0" y="173730"/>
                    <a:pt x="0" y="111919"/>
                  </a:cubicBezTo>
                  <a:cubicBezTo>
                    <a:pt x="0" y="50108"/>
                    <a:pt x="50108" y="0"/>
                    <a:pt x="111919" y="0"/>
                  </a:cubicBezTo>
                  <a:cubicBezTo>
                    <a:pt x="173730" y="0"/>
                    <a:pt x="223838" y="50108"/>
                    <a:pt x="223838" y="111919"/>
                  </a:cubicBezTo>
                  <a:close/>
                </a:path>
              </a:pathLst>
            </a:custGeom>
            <a:solidFill>
              <a:srgbClr val="E4FFEC"/>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48" name="Freeform: Shape 147">
              <a:extLst>
                <a:ext uri="{FF2B5EF4-FFF2-40B4-BE49-F238E27FC236}">
                  <a16:creationId xmlns:a16="http://schemas.microsoft.com/office/drawing/2014/main" id="{D89608A2-FEF6-0998-B05E-C831B05EA732}"/>
                </a:ext>
              </a:extLst>
            </p:cNvPr>
            <p:cNvSpPr/>
            <p:nvPr/>
          </p:nvSpPr>
          <p:spPr>
            <a:xfrm>
              <a:off x="1895928" y="2647997"/>
              <a:ext cx="64287" cy="10586"/>
            </a:xfrm>
            <a:custGeom>
              <a:avLst/>
              <a:gdLst>
                <a:gd name="connsiteX0" fmla="*/ 0 w 310610"/>
                <a:gd name="connsiteY0" fmla="*/ 0 h 51149"/>
                <a:gd name="connsiteX1" fmla="*/ 310610 w 310610"/>
                <a:gd name="connsiteY1" fmla="*/ 0 h 51149"/>
                <a:gd name="connsiteX2" fmla="*/ 310610 w 310610"/>
                <a:gd name="connsiteY2" fmla="*/ 11621 h 51149"/>
                <a:gd name="connsiteX3" fmla="*/ 255651 w 310610"/>
                <a:gd name="connsiteY3" fmla="*/ 51149 h 51149"/>
                <a:gd name="connsiteX4" fmla="*/ 0 w 310610"/>
                <a:gd name="connsiteY4" fmla="*/ 17431 h 51149"/>
                <a:gd name="connsiteX5" fmla="*/ 0 w 310610"/>
                <a:gd name="connsiteY5" fmla="*/ 95 h 5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0610" h="51149">
                  <a:moveTo>
                    <a:pt x="0" y="0"/>
                  </a:moveTo>
                  <a:lnTo>
                    <a:pt x="310610" y="0"/>
                  </a:lnTo>
                  <a:lnTo>
                    <a:pt x="310610" y="11621"/>
                  </a:lnTo>
                  <a:lnTo>
                    <a:pt x="255651" y="51149"/>
                  </a:lnTo>
                  <a:lnTo>
                    <a:pt x="0" y="17431"/>
                  </a:lnTo>
                  <a:lnTo>
                    <a:pt x="0" y="95"/>
                  </a:lnTo>
                  <a:close/>
                </a:path>
              </a:pathLst>
            </a:custGeom>
            <a:solidFill>
              <a:schemeClr val="accent1">
                <a:lumMod val="75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49" name="Freeform: Shape 148">
              <a:extLst>
                <a:ext uri="{FF2B5EF4-FFF2-40B4-BE49-F238E27FC236}">
                  <a16:creationId xmlns:a16="http://schemas.microsoft.com/office/drawing/2014/main" id="{8CED697C-82C4-DF8F-C3AE-FC587B571BAE}"/>
                </a:ext>
              </a:extLst>
            </p:cNvPr>
            <p:cNvSpPr/>
            <p:nvPr/>
          </p:nvSpPr>
          <p:spPr>
            <a:xfrm>
              <a:off x="1968573" y="2667967"/>
              <a:ext cx="5599" cy="17959"/>
            </a:xfrm>
            <a:custGeom>
              <a:avLst/>
              <a:gdLst>
                <a:gd name="connsiteX0" fmla="*/ 95 w 27051"/>
                <a:gd name="connsiteY0" fmla="*/ 0 h 86772"/>
                <a:gd name="connsiteX1" fmla="*/ 15526 w 27051"/>
                <a:gd name="connsiteY1" fmla="*/ 0 h 86772"/>
                <a:gd name="connsiteX2" fmla="*/ 27051 w 27051"/>
                <a:gd name="connsiteY2" fmla="*/ 86773 h 86772"/>
                <a:gd name="connsiteX3" fmla="*/ 0 w 27051"/>
                <a:gd name="connsiteY3" fmla="*/ 86773 h 86772"/>
                <a:gd name="connsiteX4" fmla="*/ 0 w 27051"/>
                <a:gd name="connsiteY4" fmla="*/ 0 h 86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51" h="86772">
                  <a:moveTo>
                    <a:pt x="95" y="0"/>
                  </a:moveTo>
                  <a:lnTo>
                    <a:pt x="15526" y="0"/>
                  </a:lnTo>
                  <a:lnTo>
                    <a:pt x="27051" y="86773"/>
                  </a:lnTo>
                  <a:lnTo>
                    <a:pt x="0" y="86773"/>
                  </a:lnTo>
                  <a:lnTo>
                    <a:pt x="0" y="0"/>
                  </a:lnTo>
                  <a:close/>
                </a:path>
              </a:pathLst>
            </a:custGeom>
            <a:solidFill>
              <a:schemeClr val="accent1">
                <a:lumMod val="75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50" name="Freeform: Shape 149">
              <a:extLst>
                <a:ext uri="{FF2B5EF4-FFF2-40B4-BE49-F238E27FC236}">
                  <a16:creationId xmlns:a16="http://schemas.microsoft.com/office/drawing/2014/main" id="{65C383DF-1E3E-E299-3491-77C0EA79EC27}"/>
                </a:ext>
              </a:extLst>
            </p:cNvPr>
            <p:cNvSpPr/>
            <p:nvPr/>
          </p:nvSpPr>
          <p:spPr>
            <a:xfrm>
              <a:off x="2013699" y="2700712"/>
              <a:ext cx="26968" cy="13977"/>
            </a:xfrm>
            <a:custGeom>
              <a:avLst/>
              <a:gdLst>
                <a:gd name="connsiteX0" fmla="*/ 95 w 130301"/>
                <a:gd name="connsiteY0" fmla="*/ 0 h 67532"/>
                <a:gd name="connsiteX1" fmla="*/ 130302 w 130301"/>
                <a:gd name="connsiteY1" fmla="*/ 0 h 67532"/>
                <a:gd name="connsiteX2" fmla="*/ 118300 w 130301"/>
                <a:gd name="connsiteY2" fmla="*/ 67532 h 67532"/>
                <a:gd name="connsiteX3" fmla="*/ 48958 w 130301"/>
                <a:gd name="connsiteY3" fmla="*/ 67532 h 67532"/>
                <a:gd name="connsiteX4" fmla="*/ 12002 w 130301"/>
                <a:gd name="connsiteY4" fmla="*/ 40005 h 67532"/>
                <a:gd name="connsiteX5" fmla="*/ 0 w 130301"/>
                <a:gd name="connsiteY5" fmla="*/ 0 h 67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301" h="67532">
                  <a:moveTo>
                    <a:pt x="95" y="0"/>
                  </a:moveTo>
                  <a:lnTo>
                    <a:pt x="130302" y="0"/>
                  </a:lnTo>
                  <a:lnTo>
                    <a:pt x="118300" y="67532"/>
                  </a:lnTo>
                  <a:lnTo>
                    <a:pt x="48958" y="67532"/>
                  </a:lnTo>
                  <a:cubicBezTo>
                    <a:pt x="31909" y="67532"/>
                    <a:pt x="16954" y="56388"/>
                    <a:pt x="12002" y="40005"/>
                  </a:cubicBezTo>
                  <a:lnTo>
                    <a:pt x="0" y="0"/>
                  </a:lnTo>
                  <a:close/>
                </a:path>
              </a:pathLst>
            </a:custGeom>
            <a:solidFill>
              <a:srgbClr val="E4FFEC"/>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sp>
        <p:nvSpPr>
          <p:cNvPr id="151" name="Freeform: Shape 150">
            <a:extLst>
              <a:ext uri="{FF2B5EF4-FFF2-40B4-BE49-F238E27FC236}">
                <a16:creationId xmlns:a16="http://schemas.microsoft.com/office/drawing/2014/main" id="{63B4D712-8F98-D714-1B62-F04BAD0E9489}"/>
              </a:ext>
            </a:extLst>
          </p:cNvPr>
          <p:cNvSpPr/>
          <p:nvPr/>
        </p:nvSpPr>
        <p:spPr>
          <a:xfrm>
            <a:off x="1811802" y="3301562"/>
            <a:ext cx="1234800" cy="77232"/>
          </a:xfrm>
          <a:custGeom>
            <a:avLst/>
            <a:gdLst>
              <a:gd name="connsiteX0" fmla="*/ 0 w 5734050"/>
              <a:gd name="connsiteY0" fmla="*/ 0 h 533400"/>
              <a:gd name="connsiteX1" fmla="*/ 5734050 w 5734050"/>
              <a:gd name="connsiteY1" fmla="*/ 0 h 533400"/>
              <a:gd name="connsiteX2" fmla="*/ 5734050 w 5734050"/>
              <a:gd name="connsiteY2" fmla="*/ 533400 h 533400"/>
              <a:gd name="connsiteX3" fmla="*/ 0 w 5734050"/>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5734050" h="533400">
                <a:moveTo>
                  <a:pt x="0" y="0"/>
                </a:moveTo>
                <a:lnTo>
                  <a:pt x="5734050" y="0"/>
                </a:lnTo>
                <a:lnTo>
                  <a:pt x="5734050" y="533400"/>
                </a:lnTo>
                <a:lnTo>
                  <a:pt x="0" y="533400"/>
                </a:lnTo>
                <a:close/>
              </a:path>
            </a:pathLst>
          </a:custGeom>
          <a:no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nvGrpSpPr>
          <p:cNvPr id="70" name="Group 69">
            <a:extLst>
              <a:ext uri="{FF2B5EF4-FFF2-40B4-BE49-F238E27FC236}">
                <a16:creationId xmlns:a16="http://schemas.microsoft.com/office/drawing/2014/main" id="{23A7EA38-A635-0700-6AF6-B041879516FE}"/>
              </a:ext>
            </a:extLst>
          </p:cNvPr>
          <p:cNvGrpSpPr>
            <a:grpSpLocks noChangeAspect="1"/>
          </p:cNvGrpSpPr>
          <p:nvPr/>
        </p:nvGrpSpPr>
        <p:grpSpPr>
          <a:xfrm>
            <a:off x="1971677" y="3386323"/>
            <a:ext cx="915052" cy="360000"/>
            <a:chOff x="2664572" y="2960012"/>
            <a:chExt cx="544622" cy="214265"/>
          </a:xfrm>
        </p:grpSpPr>
        <p:sp>
          <p:nvSpPr>
            <p:cNvPr id="71" name="Freeform: Shape 70">
              <a:extLst>
                <a:ext uri="{FF2B5EF4-FFF2-40B4-BE49-F238E27FC236}">
                  <a16:creationId xmlns:a16="http://schemas.microsoft.com/office/drawing/2014/main" id="{7BF6794D-6849-96BB-ED7B-94DCCB9DF190}"/>
                </a:ext>
              </a:extLst>
            </p:cNvPr>
            <p:cNvSpPr/>
            <p:nvPr/>
          </p:nvSpPr>
          <p:spPr>
            <a:xfrm>
              <a:off x="2685818" y="2960012"/>
              <a:ext cx="390345" cy="60544"/>
            </a:xfrm>
            <a:custGeom>
              <a:avLst/>
              <a:gdLst>
                <a:gd name="connsiteX0" fmla="*/ 390345 w 390345"/>
                <a:gd name="connsiteY0" fmla="*/ 60544 h 60544"/>
                <a:gd name="connsiteX1" fmla="*/ 0 w 390345"/>
                <a:gd name="connsiteY1" fmla="*/ 60544 h 60544"/>
                <a:gd name="connsiteX2" fmla="*/ 45964 w 390345"/>
                <a:gd name="connsiteY2" fmla="*/ 0 h 60544"/>
                <a:gd name="connsiteX3" fmla="*/ 248149 w 390345"/>
                <a:gd name="connsiteY3" fmla="*/ 0 h 60544"/>
                <a:gd name="connsiteX4" fmla="*/ 305916 w 390345"/>
                <a:gd name="connsiteY4" fmla="*/ 14719 h 60544"/>
                <a:gd name="connsiteX5" fmla="*/ 390345 w 390345"/>
                <a:gd name="connsiteY5" fmla="*/ 60544 h 6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345" h="60544">
                  <a:moveTo>
                    <a:pt x="390345" y="60544"/>
                  </a:moveTo>
                  <a:lnTo>
                    <a:pt x="0" y="60544"/>
                  </a:lnTo>
                  <a:lnTo>
                    <a:pt x="45964" y="0"/>
                  </a:lnTo>
                  <a:lnTo>
                    <a:pt x="248149" y="0"/>
                  </a:lnTo>
                  <a:cubicBezTo>
                    <a:pt x="268284" y="0"/>
                    <a:pt x="288281" y="4999"/>
                    <a:pt x="305916" y="14719"/>
                  </a:cubicBezTo>
                  <a:lnTo>
                    <a:pt x="390345" y="60544"/>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72" name="Freeform: Shape 71">
              <a:extLst>
                <a:ext uri="{FF2B5EF4-FFF2-40B4-BE49-F238E27FC236}">
                  <a16:creationId xmlns:a16="http://schemas.microsoft.com/office/drawing/2014/main" id="{D9029F9C-83E9-F35E-8C04-0D299762D485}"/>
                </a:ext>
              </a:extLst>
            </p:cNvPr>
            <p:cNvSpPr/>
            <p:nvPr/>
          </p:nvSpPr>
          <p:spPr>
            <a:xfrm>
              <a:off x="2664572" y="3001254"/>
              <a:ext cx="544622" cy="134419"/>
            </a:xfrm>
            <a:custGeom>
              <a:avLst/>
              <a:gdLst>
                <a:gd name="connsiteX0" fmla="*/ 367432 w 544622"/>
                <a:gd name="connsiteY0" fmla="*/ 19302 h 134419"/>
                <a:gd name="connsiteX1" fmla="*/ 329245 w 544622"/>
                <a:gd name="connsiteY1" fmla="*/ 0 h 134419"/>
                <a:gd name="connsiteX2" fmla="*/ 300223 w 544622"/>
                <a:gd name="connsiteY2" fmla="*/ 0 h 134419"/>
                <a:gd name="connsiteX3" fmla="*/ 294113 w 544622"/>
                <a:gd name="connsiteY3" fmla="*/ 6110 h 134419"/>
                <a:gd name="connsiteX4" fmla="*/ 294113 w 544622"/>
                <a:gd name="connsiteY4" fmla="*/ 19441 h 134419"/>
                <a:gd name="connsiteX5" fmla="*/ 21246 w 544622"/>
                <a:gd name="connsiteY5" fmla="*/ 19441 h 134419"/>
                <a:gd name="connsiteX6" fmla="*/ 15136 w 544622"/>
                <a:gd name="connsiteY6" fmla="*/ 70265 h 134419"/>
                <a:gd name="connsiteX7" fmla="*/ 0 w 544622"/>
                <a:gd name="connsiteY7" fmla="*/ 99843 h 134419"/>
                <a:gd name="connsiteX8" fmla="*/ 0 w 544622"/>
                <a:gd name="connsiteY8" fmla="*/ 134420 h 134419"/>
                <a:gd name="connsiteX9" fmla="*/ 544622 w 544622"/>
                <a:gd name="connsiteY9" fmla="*/ 134420 h 134419"/>
                <a:gd name="connsiteX10" fmla="*/ 544622 w 544622"/>
                <a:gd name="connsiteY10" fmla="*/ 95816 h 134419"/>
                <a:gd name="connsiteX11" fmla="*/ 496159 w 544622"/>
                <a:gd name="connsiteY11" fmla="*/ 36521 h 134419"/>
                <a:gd name="connsiteX12" fmla="*/ 411591 w 544622"/>
                <a:gd name="connsiteY12" fmla="*/ 19441 h 134419"/>
                <a:gd name="connsiteX13" fmla="*/ 367432 w 544622"/>
                <a:gd name="connsiteY13" fmla="*/ 19441 h 134419"/>
                <a:gd name="connsiteX14" fmla="*/ 367432 w 544622"/>
                <a:gd name="connsiteY14" fmla="*/ 19302 h 13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622" h="134419">
                  <a:moveTo>
                    <a:pt x="367432" y="19302"/>
                  </a:moveTo>
                  <a:lnTo>
                    <a:pt x="329245" y="0"/>
                  </a:lnTo>
                  <a:lnTo>
                    <a:pt x="300223" y="0"/>
                  </a:lnTo>
                  <a:cubicBezTo>
                    <a:pt x="296890" y="0"/>
                    <a:pt x="294113" y="2638"/>
                    <a:pt x="294113" y="6110"/>
                  </a:cubicBezTo>
                  <a:lnTo>
                    <a:pt x="294113" y="19441"/>
                  </a:lnTo>
                  <a:lnTo>
                    <a:pt x="21246" y="19441"/>
                  </a:lnTo>
                  <a:lnTo>
                    <a:pt x="15136" y="70265"/>
                  </a:lnTo>
                  <a:cubicBezTo>
                    <a:pt x="5693" y="77069"/>
                    <a:pt x="0" y="88039"/>
                    <a:pt x="0" y="99843"/>
                  </a:cubicBezTo>
                  <a:lnTo>
                    <a:pt x="0" y="134420"/>
                  </a:lnTo>
                  <a:lnTo>
                    <a:pt x="544622" y="134420"/>
                  </a:lnTo>
                  <a:lnTo>
                    <a:pt x="544622" y="95816"/>
                  </a:lnTo>
                  <a:cubicBezTo>
                    <a:pt x="544622" y="67071"/>
                    <a:pt x="524348" y="42214"/>
                    <a:pt x="496159" y="36521"/>
                  </a:cubicBezTo>
                  <a:lnTo>
                    <a:pt x="411591" y="19441"/>
                  </a:lnTo>
                  <a:lnTo>
                    <a:pt x="367432" y="19441"/>
                  </a:lnTo>
                  <a:lnTo>
                    <a:pt x="367432" y="19302"/>
                  </a:lnTo>
                  <a:close/>
                </a:path>
              </a:pathLst>
            </a:custGeom>
            <a:solidFill>
              <a:schemeClr val="tx1">
                <a:lumMod val="50000"/>
                <a:lumOff val="5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73" name="Freeform: Shape 72">
              <a:extLst>
                <a:ext uri="{FF2B5EF4-FFF2-40B4-BE49-F238E27FC236}">
                  <a16:creationId xmlns:a16="http://schemas.microsoft.com/office/drawing/2014/main" id="{0E794909-5E53-6E58-A6CF-8EB39B549023}"/>
                </a:ext>
              </a:extLst>
            </p:cNvPr>
            <p:cNvSpPr/>
            <p:nvPr/>
          </p:nvSpPr>
          <p:spPr>
            <a:xfrm>
              <a:off x="3042003" y="3072352"/>
              <a:ext cx="101925" cy="101925"/>
            </a:xfrm>
            <a:custGeom>
              <a:avLst/>
              <a:gdLst>
                <a:gd name="connsiteX0" fmla="*/ 101926 w 101925"/>
                <a:gd name="connsiteY0" fmla="*/ 50963 h 101925"/>
                <a:gd name="connsiteX1" fmla="*/ 50963 w 101925"/>
                <a:gd name="connsiteY1" fmla="*/ 101926 h 101925"/>
                <a:gd name="connsiteX2" fmla="*/ 0 w 101925"/>
                <a:gd name="connsiteY2" fmla="*/ 50963 h 101925"/>
                <a:gd name="connsiteX3" fmla="*/ 50963 w 101925"/>
                <a:gd name="connsiteY3" fmla="*/ 0 h 101925"/>
                <a:gd name="connsiteX4" fmla="*/ 101926 w 101925"/>
                <a:gd name="connsiteY4" fmla="*/ 50963 h 101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5">
                  <a:moveTo>
                    <a:pt x="101926" y="50963"/>
                  </a:moveTo>
                  <a:cubicBezTo>
                    <a:pt x="101926" y="79152"/>
                    <a:pt x="79152" y="101926"/>
                    <a:pt x="50963" y="101926"/>
                  </a:cubicBezTo>
                  <a:cubicBezTo>
                    <a:pt x="22774" y="101926"/>
                    <a:pt x="0" y="79152"/>
                    <a:pt x="0" y="50963"/>
                  </a:cubicBezTo>
                  <a:cubicBezTo>
                    <a:pt x="0" y="22773"/>
                    <a:pt x="22774" y="0"/>
                    <a:pt x="50963" y="0"/>
                  </a:cubicBezTo>
                  <a:cubicBezTo>
                    <a:pt x="79152" y="0"/>
                    <a:pt x="101926" y="22773"/>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74" name="Freeform: Shape 73">
              <a:extLst>
                <a:ext uri="{FF2B5EF4-FFF2-40B4-BE49-F238E27FC236}">
                  <a16:creationId xmlns:a16="http://schemas.microsoft.com/office/drawing/2014/main" id="{161D39C8-5505-8524-10D1-99AC168FA410}"/>
                </a:ext>
              </a:extLst>
            </p:cNvPr>
            <p:cNvSpPr/>
            <p:nvPr/>
          </p:nvSpPr>
          <p:spPr>
            <a:xfrm>
              <a:off x="3162119" y="3038053"/>
              <a:ext cx="46935" cy="54017"/>
            </a:xfrm>
            <a:custGeom>
              <a:avLst/>
              <a:gdLst>
                <a:gd name="connsiteX0" fmla="*/ 0 w 46935"/>
                <a:gd name="connsiteY0" fmla="*/ 0 h 54017"/>
                <a:gd name="connsiteX1" fmla="*/ 46936 w 46935"/>
                <a:gd name="connsiteY1" fmla="*/ 54018 h 54017"/>
                <a:gd name="connsiteX2" fmla="*/ 33327 w 46935"/>
                <a:gd name="connsiteY2" fmla="*/ 51240 h 54017"/>
                <a:gd name="connsiteX3" fmla="*/ 16108 w 46935"/>
                <a:gd name="connsiteY3" fmla="*/ 37215 h 54017"/>
                <a:gd name="connsiteX4" fmla="*/ 0 w 46935"/>
                <a:gd name="connsiteY4" fmla="*/ 0 h 54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35" h="54017">
                  <a:moveTo>
                    <a:pt x="0" y="0"/>
                  </a:moveTo>
                  <a:cubicBezTo>
                    <a:pt x="25829" y="5832"/>
                    <a:pt x="44714" y="27773"/>
                    <a:pt x="46936" y="54018"/>
                  </a:cubicBezTo>
                  <a:lnTo>
                    <a:pt x="33327" y="51240"/>
                  </a:lnTo>
                  <a:cubicBezTo>
                    <a:pt x="25690" y="49574"/>
                    <a:pt x="19163" y="44436"/>
                    <a:pt x="16108" y="37215"/>
                  </a:cubicBezTo>
                  <a:lnTo>
                    <a:pt x="0"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75" name="Freeform: Shape 74">
              <a:extLst>
                <a:ext uri="{FF2B5EF4-FFF2-40B4-BE49-F238E27FC236}">
                  <a16:creationId xmlns:a16="http://schemas.microsoft.com/office/drawing/2014/main" id="{2F8FB4C7-BD09-FF8D-5546-95505BCC8FCA}"/>
                </a:ext>
              </a:extLst>
            </p:cNvPr>
            <p:cNvSpPr/>
            <p:nvPr/>
          </p:nvSpPr>
          <p:spPr>
            <a:xfrm>
              <a:off x="2694983" y="3072351"/>
              <a:ext cx="101925" cy="101926"/>
            </a:xfrm>
            <a:custGeom>
              <a:avLst/>
              <a:gdLst>
                <a:gd name="connsiteX0" fmla="*/ 101926 w 101925"/>
                <a:gd name="connsiteY0" fmla="*/ 50963 h 101926"/>
                <a:gd name="connsiteX1" fmla="*/ 50963 w 101925"/>
                <a:gd name="connsiteY1" fmla="*/ 101926 h 101926"/>
                <a:gd name="connsiteX2" fmla="*/ 0 w 101925"/>
                <a:gd name="connsiteY2" fmla="*/ 50963 h 101926"/>
                <a:gd name="connsiteX3" fmla="*/ 50963 w 101925"/>
                <a:gd name="connsiteY3" fmla="*/ 1 h 101926"/>
                <a:gd name="connsiteX4" fmla="*/ 101926 w 101925"/>
                <a:gd name="connsiteY4" fmla="*/ 50963 h 10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6">
                  <a:moveTo>
                    <a:pt x="101926" y="50963"/>
                  </a:moveTo>
                  <a:cubicBezTo>
                    <a:pt x="101926" y="79153"/>
                    <a:pt x="79152" y="101926"/>
                    <a:pt x="50963" y="101926"/>
                  </a:cubicBezTo>
                  <a:cubicBezTo>
                    <a:pt x="22773" y="101926"/>
                    <a:pt x="0" y="79153"/>
                    <a:pt x="0" y="50963"/>
                  </a:cubicBezTo>
                  <a:cubicBezTo>
                    <a:pt x="0" y="22774"/>
                    <a:pt x="22773" y="1"/>
                    <a:pt x="50963" y="1"/>
                  </a:cubicBezTo>
                  <a:cubicBezTo>
                    <a:pt x="79013" y="-138"/>
                    <a:pt x="101926" y="22774"/>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76" name="Freeform: Shape 75">
              <a:extLst>
                <a:ext uri="{FF2B5EF4-FFF2-40B4-BE49-F238E27FC236}">
                  <a16:creationId xmlns:a16="http://schemas.microsoft.com/office/drawing/2014/main" id="{B7A08807-D044-5E37-74B5-9A011F0B087D}"/>
                </a:ext>
              </a:extLst>
            </p:cNvPr>
            <p:cNvSpPr/>
            <p:nvPr/>
          </p:nvSpPr>
          <p:spPr>
            <a:xfrm>
              <a:off x="2714285" y="2960150"/>
              <a:ext cx="22912" cy="21107"/>
            </a:xfrm>
            <a:custGeom>
              <a:avLst/>
              <a:gdLst>
                <a:gd name="connsiteX0" fmla="*/ 0 w 22912"/>
                <a:gd name="connsiteY0" fmla="*/ 0 h 21107"/>
                <a:gd name="connsiteX1" fmla="*/ 22912 w 22912"/>
                <a:gd name="connsiteY1" fmla="*/ 0 h 21107"/>
                <a:gd name="connsiteX2" fmla="*/ 17497 w 22912"/>
                <a:gd name="connsiteY2" fmla="*/ 21107 h 21107"/>
                <a:gd name="connsiteX3" fmla="*/ 0 w 22912"/>
                <a:gd name="connsiteY3" fmla="*/ 5971 h 21107"/>
                <a:gd name="connsiteX4" fmla="*/ 0 w 22912"/>
                <a:gd name="connsiteY4" fmla="*/ 0 h 2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12" h="21107">
                  <a:moveTo>
                    <a:pt x="0" y="0"/>
                  </a:moveTo>
                  <a:lnTo>
                    <a:pt x="22912" y="0"/>
                  </a:lnTo>
                  <a:lnTo>
                    <a:pt x="17497" y="21107"/>
                  </a:lnTo>
                  <a:lnTo>
                    <a:pt x="0" y="5971"/>
                  </a:lnTo>
                  <a:lnTo>
                    <a:pt x="0" y="0"/>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77" name="Freeform: Shape 76">
              <a:extLst>
                <a:ext uri="{FF2B5EF4-FFF2-40B4-BE49-F238E27FC236}">
                  <a16:creationId xmlns:a16="http://schemas.microsoft.com/office/drawing/2014/main" id="{745A4191-CC01-42BC-51C6-1B9B49AC0051}"/>
                </a:ext>
              </a:extLst>
            </p:cNvPr>
            <p:cNvSpPr/>
            <p:nvPr/>
          </p:nvSpPr>
          <p:spPr>
            <a:xfrm>
              <a:off x="2679708" y="3020556"/>
              <a:ext cx="30827" cy="50824"/>
            </a:xfrm>
            <a:custGeom>
              <a:avLst/>
              <a:gdLst>
                <a:gd name="connsiteX0" fmla="*/ 30828 w 30827"/>
                <a:gd name="connsiteY0" fmla="*/ 0 h 50824"/>
                <a:gd name="connsiteX1" fmla="*/ 19580 w 30827"/>
                <a:gd name="connsiteY1" fmla="*/ 36382 h 50824"/>
                <a:gd name="connsiteX2" fmla="*/ 0 w 30827"/>
                <a:gd name="connsiteY2" fmla="*/ 50824 h 50824"/>
                <a:gd name="connsiteX3" fmla="*/ 6110 w 30827"/>
                <a:gd name="connsiteY3" fmla="*/ 0 h 50824"/>
                <a:gd name="connsiteX4" fmla="*/ 30828 w 30827"/>
                <a:gd name="connsiteY4" fmla="*/ 0 h 50824"/>
                <a:gd name="connsiteX5" fmla="*/ 30828 w 30827"/>
                <a:gd name="connsiteY5" fmla="*/ 0 h 50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27" h="50824">
                  <a:moveTo>
                    <a:pt x="30828" y="0"/>
                  </a:moveTo>
                  <a:lnTo>
                    <a:pt x="19580" y="36382"/>
                  </a:lnTo>
                  <a:cubicBezTo>
                    <a:pt x="16941" y="44992"/>
                    <a:pt x="9026" y="50824"/>
                    <a:pt x="0" y="50824"/>
                  </a:cubicBezTo>
                  <a:lnTo>
                    <a:pt x="6110" y="0"/>
                  </a:lnTo>
                  <a:lnTo>
                    <a:pt x="30828" y="0"/>
                  </a:lnTo>
                  <a:lnTo>
                    <a:pt x="30828"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pic>
        <p:nvPicPr>
          <p:cNvPr id="59" name="Picture 58" descr="Background pattern&#10;&#10;Description automatically generated">
            <a:extLst>
              <a:ext uri="{FF2B5EF4-FFF2-40B4-BE49-F238E27FC236}">
                <a16:creationId xmlns:a16="http://schemas.microsoft.com/office/drawing/2014/main" id="{6DC725CD-28B1-AB6B-A5BB-1AAABE8158B3}"/>
              </a:ext>
            </a:extLst>
          </p:cNvPr>
          <p:cNvPicPr>
            <a:picLocks noChangeAspect="1"/>
          </p:cNvPicPr>
          <p:nvPr/>
        </p:nvPicPr>
        <p:blipFill>
          <a:blip r:embed="rId15" cstate="print">
            <a:extLst>
              <a:ext uri="{28A0092B-C50C-407E-A947-70E740481C1C}">
                <a14:useLocalDpi xmlns:a14="http://schemas.microsoft.com/office/drawing/2010/main"/>
              </a:ext>
            </a:extLst>
          </a:blip>
          <a:srcRect t="13164" r="13164"/>
          <a:stretch/>
        </p:blipFill>
        <p:spPr>
          <a:xfrm rot="10800000">
            <a:off x="4600347" y="2433887"/>
            <a:ext cx="1234800" cy="901755"/>
          </a:xfrm>
          <a:prstGeom prst="rect">
            <a:avLst/>
          </a:prstGeom>
        </p:spPr>
      </p:pic>
      <p:grpSp>
        <p:nvGrpSpPr>
          <p:cNvPr id="341" name="Group 340">
            <a:extLst>
              <a:ext uri="{FF2B5EF4-FFF2-40B4-BE49-F238E27FC236}">
                <a16:creationId xmlns:a16="http://schemas.microsoft.com/office/drawing/2014/main" id="{35C672B3-A8C0-1B5B-F381-D62B02C21A72}"/>
              </a:ext>
            </a:extLst>
          </p:cNvPr>
          <p:cNvGrpSpPr/>
          <p:nvPr/>
        </p:nvGrpSpPr>
        <p:grpSpPr>
          <a:xfrm>
            <a:off x="4589707" y="2691094"/>
            <a:ext cx="1245440" cy="540154"/>
            <a:chOff x="4589707" y="2212854"/>
            <a:chExt cx="1245440" cy="540154"/>
          </a:xfrm>
        </p:grpSpPr>
        <p:sp>
          <p:nvSpPr>
            <p:cNvPr id="330" name="Freeform: Shape 329">
              <a:extLst>
                <a:ext uri="{FF2B5EF4-FFF2-40B4-BE49-F238E27FC236}">
                  <a16:creationId xmlns:a16="http://schemas.microsoft.com/office/drawing/2014/main" id="{8E575C16-0081-0742-E52E-7570022B0E40}"/>
                </a:ext>
              </a:extLst>
            </p:cNvPr>
            <p:cNvSpPr>
              <a:spLocks noChangeAspect="1"/>
            </p:cNvSpPr>
            <p:nvPr/>
          </p:nvSpPr>
          <p:spPr>
            <a:xfrm flipH="1">
              <a:off x="4822639" y="2212854"/>
              <a:ext cx="570067" cy="232250"/>
            </a:xfrm>
            <a:custGeom>
              <a:avLst/>
              <a:gdLst>
                <a:gd name="connsiteX0" fmla="*/ 0 w 3291840"/>
                <a:gd name="connsiteY0" fmla="*/ 613368 h 1341120"/>
                <a:gd name="connsiteX1" fmla="*/ 0 w 3291840"/>
                <a:gd name="connsiteY1" fmla="*/ 613368 h 1341120"/>
                <a:gd name="connsiteX2" fmla="*/ 0 w 3291840"/>
                <a:gd name="connsiteY2" fmla="*/ 612371 h 1341120"/>
                <a:gd name="connsiteX3" fmla="*/ 609600 w 3291840"/>
                <a:gd name="connsiteY3" fmla="*/ 0 h 1341120"/>
                <a:gd name="connsiteX4" fmla="*/ 1189884 w 3291840"/>
                <a:gd name="connsiteY4" fmla="*/ 424226 h 1341120"/>
                <a:gd name="connsiteX5" fmla="*/ 1645920 w 3291840"/>
                <a:gd name="connsiteY5" fmla="*/ 243840 h 1341120"/>
                <a:gd name="connsiteX6" fmla="*/ 2294867 w 3291840"/>
                <a:gd name="connsiteY6" fmla="*/ 749088 h 1341120"/>
                <a:gd name="connsiteX7" fmla="*/ 2682240 w 3291840"/>
                <a:gd name="connsiteY7" fmla="*/ 609600 h 1341120"/>
                <a:gd name="connsiteX8" fmla="*/ 3291840 w 3291840"/>
                <a:gd name="connsiteY8" fmla="*/ 1221971 h 1341120"/>
                <a:gd name="connsiteX9" fmla="*/ 3280313 w 3291840"/>
                <a:gd name="connsiteY9" fmla="*/ 1341120 h 1341120"/>
                <a:gd name="connsiteX10" fmla="*/ 0 w 3291840"/>
                <a:gd name="connsiteY10" fmla="*/ 1341120 h 1341120"/>
                <a:gd name="connsiteX11" fmla="*/ 0 w 3291840"/>
                <a:gd name="connsiteY11" fmla="*/ 613368 h 134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1840" h="1341120">
                  <a:moveTo>
                    <a:pt x="0" y="613368"/>
                  </a:moveTo>
                  <a:cubicBezTo>
                    <a:pt x="0" y="613368"/>
                    <a:pt x="0" y="613368"/>
                    <a:pt x="0" y="613368"/>
                  </a:cubicBezTo>
                  <a:lnTo>
                    <a:pt x="0" y="612371"/>
                  </a:lnTo>
                  <a:cubicBezTo>
                    <a:pt x="0" y="274154"/>
                    <a:pt x="272935" y="0"/>
                    <a:pt x="609600" y="0"/>
                  </a:cubicBezTo>
                  <a:cubicBezTo>
                    <a:pt x="880927" y="0"/>
                    <a:pt x="1110858" y="178114"/>
                    <a:pt x="1189884" y="424226"/>
                  </a:cubicBezTo>
                  <a:cubicBezTo>
                    <a:pt x="1309532" y="312282"/>
                    <a:pt x="1469801" y="243840"/>
                    <a:pt x="1645920" y="243840"/>
                  </a:cubicBezTo>
                  <a:cubicBezTo>
                    <a:pt x="1957703" y="243840"/>
                    <a:pt x="2219831" y="458419"/>
                    <a:pt x="2294867" y="749088"/>
                  </a:cubicBezTo>
                  <a:cubicBezTo>
                    <a:pt x="2400162" y="661915"/>
                    <a:pt x="2535105" y="609600"/>
                    <a:pt x="2682240" y="609600"/>
                  </a:cubicBezTo>
                  <a:cubicBezTo>
                    <a:pt x="3018906" y="609600"/>
                    <a:pt x="3291840" y="883754"/>
                    <a:pt x="3291840" y="1221971"/>
                  </a:cubicBezTo>
                  <a:cubicBezTo>
                    <a:pt x="3291840" y="1262759"/>
                    <a:pt x="3287850" y="1302604"/>
                    <a:pt x="3280313" y="1341120"/>
                  </a:cubicBezTo>
                  <a:lnTo>
                    <a:pt x="0" y="1341120"/>
                  </a:lnTo>
                  <a:lnTo>
                    <a:pt x="0" y="613368"/>
                  </a:lnTo>
                  <a:close/>
                </a:path>
              </a:pathLst>
            </a:custGeom>
            <a:solidFill>
              <a:schemeClr val="accent1">
                <a:lumMod val="40000"/>
                <a:lumOff val="60000"/>
              </a:schemeClr>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nvGrpSpPr>
            <p:cNvPr id="331" name="Group 330">
              <a:extLst>
                <a:ext uri="{FF2B5EF4-FFF2-40B4-BE49-F238E27FC236}">
                  <a16:creationId xmlns:a16="http://schemas.microsoft.com/office/drawing/2014/main" id="{156CDA92-5787-E6FA-4457-3BD66ED5EF72}"/>
                </a:ext>
              </a:extLst>
            </p:cNvPr>
            <p:cNvGrpSpPr>
              <a:grpSpLocks noChangeAspect="1"/>
            </p:cNvGrpSpPr>
            <p:nvPr/>
          </p:nvGrpSpPr>
          <p:grpSpPr>
            <a:xfrm>
              <a:off x="4589707" y="2283329"/>
              <a:ext cx="403327" cy="176571"/>
              <a:chOff x="569293" y="2990079"/>
              <a:chExt cx="535629" cy="234492"/>
            </a:xfrm>
          </p:grpSpPr>
          <p:sp>
            <p:nvSpPr>
              <p:cNvPr id="332" name="Freeform: Shape 331">
                <a:extLst>
                  <a:ext uri="{FF2B5EF4-FFF2-40B4-BE49-F238E27FC236}">
                    <a16:creationId xmlns:a16="http://schemas.microsoft.com/office/drawing/2014/main" id="{E60BF3C8-F15B-40CA-B5C3-234A7C69641B}"/>
                  </a:ext>
                </a:extLst>
              </p:cNvPr>
              <p:cNvSpPr/>
              <p:nvPr/>
            </p:nvSpPr>
            <p:spPr>
              <a:xfrm>
                <a:off x="569293" y="2990079"/>
                <a:ext cx="535629" cy="214253"/>
              </a:xfrm>
              <a:custGeom>
                <a:avLst/>
                <a:gdLst>
                  <a:gd name="connsiteX0" fmla="*/ 2494 w 3657600"/>
                  <a:gd name="connsiteY0" fmla="*/ 1463040 h 1463040"/>
                  <a:gd name="connsiteX1" fmla="*/ 0 w 3657600"/>
                  <a:gd name="connsiteY1" fmla="*/ 1407622 h 1463040"/>
                  <a:gd name="connsiteX2" fmla="*/ 609600 w 3657600"/>
                  <a:gd name="connsiteY2" fmla="*/ 798022 h 1463040"/>
                  <a:gd name="connsiteX3" fmla="*/ 860589 w 3657600"/>
                  <a:gd name="connsiteY3" fmla="*/ 851888 h 1463040"/>
                  <a:gd name="connsiteX4" fmla="*/ 1828800 w 3657600"/>
                  <a:gd name="connsiteY4" fmla="*/ 0 h 1463040"/>
                  <a:gd name="connsiteX5" fmla="*/ 2734333 w 3657600"/>
                  <a:gd name="connsiteY5" fmla="*/ 608713 h 1463040"/>
                  <a:gd name="connsiteX6" fmla="*/ 3034146 w 3657600"/>
                  <a:gd name="connsiteY6" fmla="*/ 532015 h 1463040"/>
                  <a:gd name="connsiteX7" fmla="*/ 3657600 w 3657600"/>
                  <a:gd name="connsiteY7" fmla="*/ 1155469 h 1463040"/>
                  <a:gd name="connsiteX8" fmla="*/ 3576579 w 3657600"/>
                  <a:gd name="connsiteY8" fmla="*/ 1463040 h 1463040"/>
                  <a:gd name="connsiteX9" fmla="*/ 2494 w 3657600"/>
                  <a:gd name="connsiteY9" fmla="*/ 1463040 h 146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57600" h="1463040">
                    <a:moveTo>
                      <a:pt x="2494" y="1463040"/>
                    </a:moveTo>
                    <a:cubicBezTo>
                      <a:pt x="831" y="1444808"/>
                      <a:pt x="0" y="1426298"/>
                      <a:pt x="0" y="1407622"/>
                    </a:cubicBezTo>
                    <a:cubicBezTo>
                      <a:pt x="0" y="1070956"/>
                      <a:pt x="272935" y="798022"/>
                      <a:pt x="609600" y="798022"/>
                    </a:cubicBezTo>
                    <a:cubicBezTo>
                      <a:pt x="699045" y="798022"/>
                      <a:pt x="784056" y="817307"/>
                      <a:pt x="860589" y="851888"/>
                    </a:cubicBezTo>
                    <a:cubicBezTo>
                      <a:pt x="919055" y="371856"/>
                      <a:pt x="1330258" y="0"/>
                      <a:pt x="1828800" y="0"/>
                    </a:cubicBezTo>
                    <a:cubicBezTo>
                      <a:pt x="2239117" y="0"/>
                      <a:pt x="2590246" y="251931"/>
                      <a:pt x="2734333" y="608713"/>
                    </a:cubicBezTo>
                    <a:cubicBezTo>
                      <a:pt x="2823279" y="559834"/>
                      <a:pt x="2925471" y="532015"/>
                      <a:pt x="3034146" y="532015"/>
                    </a:cubicBezTo>
                    <a:cubicBezTo>
                      <a:pt x="3378459" y="532015"/>
                      <a:pt x="3657600" y="811156"/>
                      <a:pt x="3657600" y="1155469"/>
                    </a:cubicBezTo>
                    <a:cubicBezTo>
                      <a:pt x="3657600" y="1267303"/>
                      <a:pt x="3628173" y="1372265"/>
                      <a:pt x="3576579" y="1463040"/>
                    </a:cubicBezTo>
                    <a:lnTo>
                      <a:pt x="2494" y="1463040"/>
                    </a:lnTo>
                    <a:close/>
                  </a:path>
                </a:pathLst>
              </a:custGeom>
              <a:gradFill>
                <a:gsLst>
                  <a:gs pos="0">
                    <a:schemeClr val="accent1">
                      <a:lumMod val="60000"/>
                      <a:lumOff val="40000"/>
                    </a:schemeClr>
                  </a:gs>
                  <a:gs pos="100000">
                    <a:schemeClr val="accent1">
                      <a:lumMod val="20000"/>
                      <a:lumOff val="80000"/>
                    </a:schemeClr>
                  </a:gs>
                </a:gsLst>
                <a:lin ang="5400000" scaled="1"/>
              </a:gra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33" name="Freeform: Shape 332">
                <a:extLst>
                  <a:ext uri="{FF2B5EF4-FFF2-40B4-BE49-F238E27FC236}">
                    <a16:creationId xmlns:a16="http://schemas.microsoft.com/office/drawing/2014/main" id="{81EE22F1-C04D-FC1A-A616-39BC85BC076F}"/>
                  </a:ext>
                </a:extLst>
              </p:cNvPr>
              <p:cNvSpPr/>
              <p:nvPr/>
            </p:nvSpPr>
            <p:spPr>
              <a:xfrm>
                <a:off x="836296" y="3062259"/>
                <a:ext cx="1623" cy="162312"/>
              </a:xfrm>
              <a:custGeom>
                <a:avLst/>
                <a:gdLst>
                  <a:gd name="connsiteX0" fmla="*/ 0 w 11083"/>
                  <a:gd name="connsiteY0" fmla="*/ 1108364 h 1108363"/>
                  <a:gd name="connsiteX1" fmla="*/ 0 w 11083"/>
                  <a:gd name="connsiteY1" fmla="*/ 0 h 1108363"/>
                  <a:gd name="connsiteX2" fmla="*/ 11084 w 11083"/>
                  <a:gd name="connsiteY2" fmla="*/ 0 h 1108363"/>
                  <a:gd name="connsiteX3" fmla="*/ 11084 w 11083"/>
                  <a:gd name="connsiteY3" fmla="*/ 1108364 h 1108363"/>
                  <a:gd name="connsiteX4" fmla="*/ 0 w 11083"/>
                  <a:gd name="connsiteY4" fmla="*/ 1108364 h 1108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3" h="1108363">
                    <a:moveTo>
                      <a:pt x="0" y="1108364"/>
                    </a:moveTo>
                    <a:lnTo>
                      <a:pt x="0" y="0"/>
                    </a:lnTo>
                    <a:lnTo>
                      <a:pt x="11084" y="0"/>
                    </a:lnTo>
                    <a:lnTo>
                      <a:pt x="11084" y="1108364"/>
                    </a:lnTo>
                    <a:lnTo>
                      <a:pt x="0" y="1108364"/>
                    </a:lnTo>
                    <a:close/>
                  </a:path>
                </a:pathLst>
              </a:custGeom>
              <a:solidFill>
                <a:srgbClr val="027490"/>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34" name="Freeform: Shape 333">
                <a:extLst>
                  <a:ext uri="{FF2B5EF4-FFF2-40B4-BE49-F238E27FC236}">
                    <a16:creationId xmlns:a16="http://schemas.microsoft.com/office/drawing/2014/main" id="{A75C6DEE-55FA-9AB0-4E3C-A9AC049A6FB5}"/>
                  </a:ext>
                </a:extLst>
              </p:cNvPr>
              <p:cNvSpPr/>
              <p:nvPr/>
            </p:nvSpPr>
            <p:spPr>
              <a:xfrm>
                <a:off x="771614" y="3094957"/>
                <a:ext cx="66061" cy="65266"/>
              </a:xfrm>
              <a:custGeom>
                <a:avLst/>
                <a:gdLst>
                  <a:gd name="connsiteX0" fmla="*/ 443345 w 451103"/>
                  <a:gd name="connsiteY0" fmla="*/ 445673 h 445673"/>
                  <a:gd name="connsiteX1" fmla="*/ 0 w 451103"/>
                  <a:gd name="connsiteY1" fmla="*/ 7869 h 445673"/>
                  <a:gd name="connsiteX2" fmla="*/ 7758 w 451103"/>
                  <a:gd name="connsiteY2" fmla="*/ 0 h 445673"/>
                  <a:gd name="connsiteX3" fmla="*/ 451103 w 451103"/>
                  <a:gd name="connsiteY3" fmla="*/ 437803 h 445673"/>
                  <a:gd name="connsiteX4" fmla="*/ 443345 w 451103"/>
                  <a:gd name="connsiteY4" fmla="*/ 445673 h 445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103" h="445673">
                    <a:moveTo>
                      <a:pt x="443345" y="445673"/>
                    </a:moveTo>
                    <a:lnTo>
                      <a:pt x="0" y="7869"/>
                    </a:lnTo>
                    <a:lnTo>
                      <a:pt x="7758" y="0"/>
                    </a:lnTo>
                    <a:lnTo>
                      <a:pt x="451103" y="437803"/>
                    </a:lnTo>
                    <a:lnTo>
                      <a:pt x="443345" y="445673"/>
                    </a:lnTo>
                    <a:close/>
                  </a:path>
                </a:pathLst>
              </a:custGeom>
              <a:solidFill>
                <a:srgbClr val="027490"/>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35" name="Freeform: Shape 334">
                <a:extLst>
                  <a:ext uri="{FF2B5EF4-FFF2-40B4-BE49-F238E27FC236}">
                    <a16:creationId xmlns:a16="http://schemas.microsoft.com/office/drawing/2014/main" id="{693C6661-A8D9-E964-AE54-FEE830F090C4}"/>
                  </a:ext>
                </a:extLst>
              </p:cNvPr>
              <p:cNvSpPr/>
              <p:nvPr/>
            </p:nvSpPr>
            <p:spPr>
              <a:xfrm>
                <a:off x="836539" y="3137158"/>
                <a:ext cx="64438" cy="63642"/>
              </a:xfrm>
              <a:custGeom>
                <a:avLst/>
                <a:gdLst>
                  <a:gd name="connsiteX0" fmla="*/ 7758 w 440019"/>
                  <a:gd name="connsiteY0" fmla="*/ 434590 h 434589"/>
                  <a:gd name="connsiteX1" fmla="*/ 440020 w 440019"/>
                  <a:gd name="connsiteY1" fmla="*/ 7870 h 434589"/>
                  <a:gd name="connsiteX2" fmla="*/ 432262 w 440019"/>
                  <a:gd name="connsiteY2" fmla="*/ 0 h 434589"/>
                  <a:gd name="connsiteX3" fmla="*/ 0 w 440019"/>
                  <a:gd name="connsiteY3" fmla="*/ 426720 h 434589"/>
                  <a:gd name="connsiteX4" fmla="*/ 7758 w 440019"/>
                  <a:gd name="connsiteY4" fmla="*/ 434590 h 434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019" h="434589">
                    <a:moveTo>
                      <a:pt x="7758" y="434590"/>
                    </a:moveTo>
                    <a:lnTo>
                      <a:pt x="440020" y="7870"/>
                    </a:lnTo>
                    <a:lnTo>
                      <a:pt x="432262" y="0"/>
                    </a:lnTo>
                    <a:lnTo>
                      <a:pt x="0" y="426720"/>
                    </a:lnTo>
                    <a:lnTo>
                      <a:pt x="7758" y="434590"/>
                    </a:lnTo>
                    <a:close/>
                  </a:path>
                </a:pathLst>
              </a:custGeom>
              <a:solidFill>
                <a:srgbClr val="027490"/>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329" name="Group 328">
              <a:extLst>
                <a:ext uri="{FF2B5EF4-FFF2-40B4-BE49-F238E27FC236}">
                  <a16:creationId xmlns:a16="http://schemas.microsoft.com/office/drawing/2014/main" id="{8E6AEDA1-5637-4E9C-E9F0-FCD7CDB65AD1}"/>
                </a:ext>
              </a:extLst>
            </p:cNvPr>
            <p:cNvGrpSpPr>
              <a:grpSpLocks noChangeAspect="1"/>
            </p:cNvGrpSpPr>
            <p:nvPr/>
          </p:nvGrpSpPr>
          <p:grpSpPr>
            <a:xfrm>
              <a:off x="4709958" y="2386899"/>
              <a:ext cx="951196" cy="366109"/>
              <a:chOff x="4638074" y="2283800"/>
              <a:chExt cx="1148543" cy="442067"/>
            </a:xfrm>
          </p:grpSpPr>
          <p:grpSp>
            <p:nvGrpSpPr>
              <p:cNvPr id="328" name="Group 327">
                <a:extLst>
                  <a:ext uri="{FF2B5EF4-FFF2-40B4-BE49-F238E27FC236}">
                    <a16:creationId xmlns:a16="http://schemas.microsoft.com/office/drawing/2014/main" id="{E929D598-E7AF-C584-287C-0EA1E2563995}"/>
                  </a:ext>
                </a:extLst>
              </p:cNvPr>
              <p:cNvGrpSpPr>
                <a:grpSpLocks noChangeAspect="1"/>
              </p:cNvGrpSpPr>
              <p:nvPr/>
            </p:nvGrpSpPr>
            <p:grpSpPr>
              <a:xfrm>
                <a:off x="4809806" y="2283800"/>
                <a:ext cx="792335" cy="442067"/>
                <a:chOff x="4670411" y="2268244"/>
                <a:chExt cx="918396" cy="512400"/>
              </a:xfrm>
            </p:grpSpPr>
            <p:grpSp>
              <p:nvGrpSpPr>
                <p:cNvPr id="86" name="Group 85">
                  <a:extLst>
                    <a:ext uri="{FF2B5EF4-FFF2-40B4-BE49-F238E27FC236}">
                      <a16:creationId xmlns:a16="http://schemas.microsoft.com/office/drawing/2014/main" id="{72A2453F-3CE7-A6E4-C486-6DE187A5AFCE}"/>
                    </a:ext>
                  </a:extLst>
                </p:cNvPr>
                <p:cNvGrpSpPr>
                  <a:grpSpLocks noChangeAspect="1"/>
                </p:cNvGrpSpPr>
                <p:nvPr/>
              </p:nvGrpSpPr>
              <p:grpSpPr>
                <a:xfrm>
                  <a:off x="4670411" y="2268244"/>
                  <a:ext cx="915052" cy="360000"/>
                  <a:chOff x="2664572" y="2960012"/>
                  <a:chExt cx="544622" cy="214265"/>
                </a:xfrm>
              </p:grpSpPr>
              <p:sp>
                <p:nvSpPr>
                  <p:cNvPr id="87" name="Freeform: Shape 86">
                    <a:extLst>
                      <a:ext uri="{FF2B5EF4-FFF2-40B4-BE49-F238E27FC236}">
                        <a16:creationId xmlns:a16="http://schemas.microsoft.com/office/drawing/2014/main" id="{7073754E-134F-1980-F269-D90F006EB3A8}"/>
                      </a:ext>
                    </a:extLst>
                  </p:cNvPr>
                  <p:cNvSpPr/>
                  <p:nvPr/>
                </p:nvSpPr>
                <p:spPr>
                  <a:xfrm>
                    <a:off x="2685818" y="2960012"/>
                    <a:ext cx="390345" cy="60544"/>
                  </a:xfrm>
                  <a:custGeom>
                    <a:avLst/>
                    <a:gdLst>
                      <a:gd name="connsiteX0" fmla="*/ 390345 w 390345"/>
                      <a:gd name="connsiteY0" fmla="*/ 60544 h 60544"/>
                      <a:gd name="connsiteX1" fmla="*/ 0 w 390345"/>
                      <a:gd name="connsiteY1" fmla="*/ 60544 h 60544"/>
                      <a:gd name="connsiteX2" fmla="*/ 45964 w 390345"/>
                      <a:gd name="connsiteY2" fmla="*/ 0 h 60544"/>
                      <a:gd name="connsiteX3" fmla="*/ 248149 w 390345"/>
                      <a:gd name="connsiteY3" fmla="*/ 0 h 60544"/>
                      <a:gd name="connsiteX4" fmla="*/ 305916 w 390345"/>
                      <a:gd name="connsiteY4" fmla="*/ 14719 h 60544"/>
                      <a:gd name="connsiteX5" fmla="*/ 390345 w 390345"/>
                      <a:gd name="connsiteY5" fmla="*/ 60544 h 6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345" h="60544">
                        <a:moveTo>
                          <a:pt x="390345" y="60544"/>
                        </a:moveTo>
                        <a:lnTo>
                          <a:pt x="0" y="60544"/>
                        </a:lnTo>
                        <a:lnTo>
                          <a:pt x="45964" y="0"/>
                        </a:lnTo>
                        <a:lnTo>
                          <a:pt x="248149" y="0"/>
                        </a:lnTo>
                        <a:cubicBezTo>
                          <a:pt x="268284" y="0"/>
                          <a:pt x="288281" y="4999"/>
                          <a:pt x="305916" y="14719"/>
                        </a:cubicBezTo>
                        <a:lnTo>
                          <a:pt x="390345" y="60544"/>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88" name="Freeform: Shape 87">
                    <a:extLst>
                      <a:ext uri="{FF2B5EF4-FFF2-40B4-BE49-F238E27FC236}">
                        <a16:creationId xmlns:a16="http://schemas.microsoft.com/office/drawing/2014/main" id="{DECA8B4B-9B98-3474-A53C-2DD3D995DBB8}"/>
                      </a:ext>
                    </a:extLst>
                  </p:cNvPr>
                  <p:cNvSpPr/>
                  <p:nvPr/>
                </p:nvSpPr>
                <p:spPr>
                  <a:xfrm>
                    <a:off x="2664572" y="3001254"/>
                    <a:ext cx="544622" cy="134419"/>
                  </a:xfrm>
                  <a:custGeom>
                    <a:avLst/>
                    <a:gdLst>
                      <a:gd name="connsiteX0" fmla="*/ 367432 w 544622"/>
                      <a:gd name="connsiteY0" fmla="*/ 19302 h 134419"/>
                      <a:gd name="connsiteX1" fmla="*/ 329245 w 544622"/>
                      <a:gd name="connsiteY1" fmla="*/ 0 h 134419"/>
                      <a:gd name="connsiteX2" fmla="*/ 300223 w 544622"/>
                      <a:gd name="connsiteY2" fmla="*/ 0 h 134419"/>
                      <a:gd name="connsiteX3" fmla="*/ 294113 w 544622"/>
                      <a:gd name="connsiteY3" fmla="*/ 6110 h 134419"/>
                      <a:gd name="connsiteX4" fmla="*/ 294113 w 544622"/>
                      <a:gd name="connsiteY4" fmla="*/ 19441 h 134419"/>
                      <a:gd name="connsiteX5" fmla="*/ 21246 w 544622"/>
                      <a:gd name="connsiteY5" fmla="*/ 19441 h 134419"/>
                      <a:gd name="connsiteX6" fmla="*/ 15136 w 544622"/>
                      <a:gd name="connsiteY6" fmla="*/ 70265 h 134419"/>
                      <a:gd name="connsiteX7" fmla="*/ 0 w 544622"/>
                      <a:gd name="connsiteY7" fmla="*/ 99843 h 134419"/>
                      <a:gd name="connsiteX8" fmla="*/ 0 w 544622"/>
                      <a:gd name="connsiteY8" fmla="*/ 134420 h 134419"/>
                      <a:gd name="connsiteX9" fmla="*/ 544622 w 544622"/>
                      <a:gd name="connsiteY9" fmla="*/ 134420 h 134419"/>
                      <a:gd name="connsiteX10" fmla="*/ 544622 w 544622"/>
                      <a:gd name="connsiteY10" fmla="*/ 95816 h 134419"/>
                      <a:gd name="connsiteX11" fmla="*/ 496159 w 544622"/>
                      <a:gd name="connsiteY11" fmla="*/ 36521 h 134419"/>
                      <a:gd name="connsiteX12" fmla="*/ 411591 w 544622"/>
                      <a:gd name="connsiteY12" fmla="*/ 19441 h 134419"/>
                      <a:gd name="connsiteX13" fmla="*/ 367432 w 544622"/>
                      <a:gd name="connsiteY13" fmla="*/ 19441 h 134419"/>
                      <a:gd name="connsiteX14" fmla="*/ 367432 w 544622"/>
                      <a:gd name="connsiteY14" fmla="*/ 19302 h 13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622" h="134419">
                        <a:moveTo>
                          <a:pt x="367432" y="19302"/>
                        </a:moveTo>
                        <a:lnTo>
                          <a:pt x="329245" y="0"/>
                        </a:lnTo>
                        <a:lnTo>
                          <a:pt x="300223" y="0"/>
                        </a:lnTo>
                        <a:cubicBezTo>
                          <a:pt x="296890" y="0"/>
                          <a:pt x="294113" y="2638"/>
                          <a:pt x="294113" y="6110"/>
                        </a:cubicBezTo>
                        <a:lnTo>
                          <a:pt x="294113" y="19441"/>
                        </a:lnTo>
                        <a:lnTo>
                          <a:pt x="21246" y="19441"/>
                        </a:lnTo>
                        <a:lnTo>
                          <a:pt x="15136" y="70265"/>
                        </a:lnTo>
                        <a:cubicBezTo>
                          <a:pt x="5693" y="77069"/>
                          <a:pt x="0" y="88039"/>
                          <a:pt x="0" y="99843"/>
                        </a:cubicBezTo>
                        <a:lnTo>
                          <a:pt x="0" y="134420"/>
                        </a:lnTo>
                        <a:lnTo>
                          <a:pt x="544622" y="134420"/>
                        </a:lnTo>
                        <a:lnTo>
                          <a:pt x="544622" y="95816"/>
                        </a:lnTo>
                        <a:cubicBezTo>
                          <a:pt x="544622" y="67071"/>
                          <a:pt x="524348" y="42214"/>
                          <a:pt x="496159" y="36521"/>
                        </a:cubicBezTo>
                        <a:lnTo>
                          <a:pt x="411591" y="19441"/>
                        </a:lnTo>
                        <a:lnTo>
                          <a:pt x="367432" y="19441"/>
                        </a:lnTo>
                        <a:lnTo>
                          <a:pt x="367432" y="19302"/>
                        </a:lnTo>
                        <a:close/>
                      </a:path>
                    </a:pathLst>
                  </a:custGeom>
                  <a:solidFill>
                    <a:schemeClr val="tx1">
                      <a:lumMod val="50000"/>
                      <a:lumOff val="5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89" name="Freeform: Shape 88">
                    <a:extLst>
                      <a:ext uri="{FF2B5EF4-FFF2-40B4-BE49-F238E27FC236}">
                        <a16:creationId xmlns:a16="http://schemas.microsoft.com/office/drawing/2014/main" id="{4040B052-A853-F44F-B299-09476E271D63}"/>
                      </a:ext>
                    </a:extLst>
                  </p:cNvPr>
                  <p:cNvSpPr/>
                  <p:nvPr/>
                </p:nvSpPr>
                <p:spPr>
                  <a:xfrm>
                    <a:off x="3042003" y="3072352"/>
                    <a:ext cx="101925" cy="101925"/>
                  </a:xfrm>
                  <a:custGeom>
                    <a:avLst/>
                    <a:gdLst>
                      <a:gd name="connsiteX0" fmla="*/ 101926 w 101925"/>
                      <a:gd name="connsiteY0" fmla="*/ 50963 h 101925"/>
                      <a:gd name="connsiteX1" fmla="*/ 50963 w 101925"/>
                      <a:gd name="connsiteY1" fmla="*/ 101926 h 101925"/>
                      <a:gd name="connsiteX2" fmla="*/ 0 w 101925"/>
                      <a:gd name="connsiteY2" fmla="*/ 50963 h 101925"/>
                      <a:gd name="connsiteX3" fmla="*/ 50963 w 101925"/>
                      <a:gd name="connsiteY3" fmla="*/ 0 h 101925"/>
                      <a:gd name="connsiteX4" fmla="*/ 101926 w 101925"/>
                      <a:gd name="connsiteY4" fmla="*/ 50963 h 101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5">
                        <a:moveTo>
                          <a:pt x="101926" y="50963"/>
                        </a:moveTo>
                        <a:cubicBezTo>
                          <a:pt x="101926" y="79152"/>
                          <a:pt x="79152" y="101926"/>
                          <a:pt x="50963" y="101926"/>
                        </a:cubicBezTo>
                        <a:cubicBezTo>
                          <a:pt x="22774" y="101926"/>
                          <a:pt x="0" y="79152"/>
                          <a:pt x="0" y="50963"/>
                        </a:cubicBezTo>
                        <a:cubicBezTo>
                          <a:pt x="0" y="22773"/>
                          <a:pt x="22774" y="0"/>
                          <a:pt x="50963" y="0"/>
                        </a:cubicBezTo>
                        <a:cubicBezTo>
                          <a:pt x="79152" y="0"/>
                          <a:pt x="101926" y="22773"/>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90" name="Freeform: Shape 89">
                    <a:extLst>
                      <a:ext uri="{FF2B5EF4-FFF2-40B4-BE49-F238E27FC236}">
                        <a16:creationId xmlns:a16="http://schemas.microsoft.com/office/drawing/2014/main" id="{F963A1C6-CC87-C20C-3CF4-5DFD21B74418}"/>
                      </a:ext>
                    </a:extLst>
                  </p:cNvPr>
                  <p:cNvSpPr/>
                  <p:nvPr/>
                </p:nvSpPr>
                <p:spPr>
                  <a:xfrm>
                    <a:off x="3162119" y="3038053"/>
                    <a:ext cx="46935" cy="54017"/>
                  </a:xfrm>
                  <a:custGeom>
                    <a:avLst/>
                    <a:gdLst>
                      <a:gd name="connsiteX0" fmla="*/ 0 w 46935"/>
                      <a:gd name="connsiteY0" fmla="*/ 0 h 54017"/>
                      <a:gd name="connsiteX1" fmla="*/ 46936 w 46935"/>
                      <a:gd name="connsiteY1" fmla="*/ 54018 h 54017"/>
                      <a:gd name="connsiteX2" fmla="*/ 33327 w 46935"/>
                      <a:gd name="connsiteY2" fmla="*/ 51240 h 54017"/>
                      <a:gd name="connsiteX3" fmla="*/ 16108 w 46935"/>
                      <a:gd name="connsiteY3" fmla="*/ 37215 h 54017"/>
                      <a:gd name="connsiteX4" fmla="*/ 0 w 46935"/>
                      <a:gd name="connsiteY4" fmla="*/ 0 h 54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35" h="54017">
                        <a:moveTo>
                          <a:pt x="0" y="0"/>
                        </a:moveTo>
                        <a:cubicBezTo>
                          <a:pt x="25829" y="5832"/>
                          <a:pt x="44714" y="27773"/>
                          <a:pt x="46936" y="54018"/>
                        </a:cubicBezTo>
                        <a:lnTo>
                          <a:pt x="33327" y="51240"/>
                        </a:lnTo>
                        <a:cubicBezTo>
                          <a:pt x="25690" y="49574"/>
                          <a:pt x="19163" y="44436"/>
                          <a:pt x="16108" y="37215"/>
                        </a:cubicBezTo>
                        <a:lnTo>
                          <a:pt x="0"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91" name="Freeform: Shape 90">
                    <a:extLst>
                      <a:ext uri="{FF2B5EF4-FFF2-40B4-BE49-F238E27FC236}">
                        <a16:creationId xmlns:a16="http://schemas.microsoft.com/office/drawing/2014/main" id="{3248B60F-2D77-E6E2-BDC8-945762505FCC}"/>
                      </a:ext>
                    </a:extLst>
                  </p:cNvPr>
                  <p:cNvSpPr/>
                  <p:nvPr/>
                </p:nvSpPr>
                <p:spPr>
                  <a:xfrm>
                    <a:off x="2694983" y="3072351"/>
                    <a:ext cx="101925" cy="101926"/>
                  </a:xfrm>
                  <a:custGeom>
                    <a:avLst/>
                    <a:gdLst>
                      <a:gd name="connsiteX0" fmla="*/ 101926 w 101925"/>
                      <a:gd name="connsiteY0" fmla="*/ 50963 h 101926"/>
                      <a:gd name="connsiteX1" fmla="*/ 50963 w 101925"/>
                      <a:gd name="connsiteY1" fmla="*/ 101926 h 101926"/>
                      <a:gd name="connsiteX2" fmla="*/ 0 w 101925"/>
                      <a:gd name="connsiteY2" fmla="*/ 50963 h 101926"/>
                      <a:gd name="connsiteX3" fmla="*/ 50963 w 101925"/>
                      <a:gd name="connsiteY3" fmla="*/ 1 h 101926"/>
                      <a:gd name="connsiteX4" fmla="*/ 101926 w 101925"/>
                      <a:gd name="connsiteY4" fmla="*/ 50963 h 10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6">
                        <a:moveTo>
                          <a:pt x="101926" y="50963"/>
                        </a:moveTo>
                        <a:cubicBezTo>
                          <a:pt x="101926" y="79153"/>
                          <a:pt x="79152" y="101926"/>
                          <a:pt x="50963" y="101926"/>
                        </a:cubicBezTo>
                        <a:cubicBezTo>
                          <a:pt x="22773" y="101926"/>
                          <a:pt x="0" y="79153"/>
                          <a:pt x="0" y="50963"/>
                        </a:cubicBezTo>
                        <a:cubicBezTo>
                          <a:pt x="0" y="22774"/>
                          <a:pt x="22773" y="1"/>
                          <a:pt x="50963" y="1"/>
                        </a:cubicBezTo>
                        <a:cubicBezTo>
                          <a:pt x="79013" y="-138"/>
                          <a:pt x="101926" y="22774"/>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92" name="Freeform: Shape 91">
                    <a:extLst>
                      <a:ext uri="{FF2B5EF4-FFF2-40B4-BE49-F238E27FC236}">
                        <a16:creationId xmlns:a16="http://schemas.microsoft.com/office/drawing/2014/main" id="{BB396AD2-8029-83DF-6EDD-457501D9445D}"/>
                      </a:ext>
                    </a:extLst>
                  </p:cNvPr>
                  <p:cNvSpPr/>
                  <p:nvPr/>
                </p:nvSpPr>
                <p:spPr>
                  <a:xfrm>
                    <a:off x="2714285" y="2960150"/>
                    <a:ext cx="22912" cy="21107"/>
                  </a:xfrm>
                  <a:custGeom>
                    <a:avLst/>
                    <a:gdLst>
                      <a:gd name="connsiteX0" fmla="*/ 0 w 22912"/>
                      <a:gd name="connsiteY0" fmla="*/ 0 h 21107"/>
                      <a:gd name="connsiteX1" fmla="*/ 22912 w 22912"/>
                      <a:gd name="connsiteY1" fmla="*/ 0 h 21107"/>
                      <a:gd name="connsiteX2" fmla="*/ 17497 w 22912"/>
                      <a:gd name="connsiteY2" fmla="*/ 21107 h 21107"/>
                      <a:gd name="connsiteX3" fmla="*/ 0 w 22912"/>
                      <a:gd name="connsiteY3" fmla="*/ 5971 h 21107"/>
                      <a:gd name="connsiteX4" fmla="*/ 0 w 22912"/>
                      <a:gd name="connsiteY4" fmla="*/ 0 h 2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12" h="21107">
                        <a:moveTo>
                          <a:pt x="0" y="0"/>
                        </a:moveTo>
                        <a:lnTo>
                          <a:pt x="22912" y="0"/>
                        </a:lnTo>
                        <a:lnTo>
                          <a:pt x="17497" y="21107"/>
                        </a:lnTo>
                        <a:lnTo>
                          <a:pt x="0" y="5971"/>
                        </a:lnTo>
                        <a:lnTo>
                          <a:pt x="0" y="0"/>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93" name="Freeform: Shape 92">
                    <a:extLst>
                      <a:ext uri="{FF2B5EF4-FFF2-40B4-BE49-F238E27FC236}">
                        <a16:creationId xmlns:a16="http://schemas.microsoft.com/office/drawing/2014/main" id="{21CE941D-173A-1C24-8429-A0B5F381BAD1}"/>
                      </a:ext>
                    </a:extLst>
                  </p:cNvPr>
                  <p:cNvSpPr/>
                  <p:nvPr/>
                </p:nvSpPr>
                <p:spPr>
                  <a:xfrm>
                    <a:off x="2679708" y="3020556"/>
                    <a:ext cx="30827" cy="50824"/>
                  </a:xfrm>
                  <a:custGeom>
                    <a:avLst/>
                    <a:gdLst>
                      <a:gd name="connsiteX0" fmla="*/ 30828 w 30827"/>
                      <a:gd name="connsiteY0" fmla="*/ 0 h 50824"/>
                      <a:gd name="connsiteX1" fmla="*/ 19580 w 30827"/>
                      <a:gd name="connsiteY1" fmla="*/ 36382 h 50824"/>
                      <a:gd name="connsiteX2" fmla="*/ 0 w 30827"/>
                      <a:gd name="connsiteY2" fmla="*/ 50824 h 50824"/>
                      <a:gd name="connsiteX3" fmla="*/ 6110 w 30827"/>
                      <a:gd name="connsiteY3" fmla="*/ 0 h 50824"/>
                      <a:gd name="connsiteX4" fmla="*/ 30828 w 30827"/>
                      <a:gd name="connsiteY4" fmla="*/ 0 h 50824"/>
                      <a:gd name="connsiteX5" fmla="*/ 30828 w 30827"/>
                      <a:gd name="connsiteY5" fmla="*/ 0 h 50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27" h="50824">
                        <a:moveTo>
                          <a:pt x="30828" y="0"/>
                        </a:moveTo>
                        <a:lnTo>
                          <a:pt x="19580" y="36382"/>
                        </a:lnTo>
                        <a:cubicBezTo>
                          <a:pt x="16941" y="44992"/>
                          <a:pt x="9026" y="50824"/>
                          <a:pt x="0" y="50824"/>
                        </a:cubicBezTo>
                        <a:lnTo>
                          <a:pt x="6110" y="0"/>
                        </a:lnTo>
                        <a:lnTo>
                          <a:pt x="30828" y="0"/>
                        </a:lnTo>
                        <a:lnTo>
                          <a:pt x="30828"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307" name="Group 306">
                  <a:extLst>
                    <a:ext uri="{FF2B5EF4-FFF2-40B4-BE49-F238E27FC236}">
                      <a16:creationId xmlns:a16="http://schemas.microsoft.com/office/drawing/2014/main" id="{41609955-00F9-AE11-CAA9-9487F925874F}"/>
                    </a:ext>
                  </a:extLst>
                </p:cNvPr>
                <p:cNvGrpSpPr>
                  <a:grpSpLocks noChangeAspect="1"/>
                </p:cNvGrpSpPr>
                <p:nvPr/>
              </p:nvGrpSpPr>
              <p:grpSpPr>
                <a:xfrm>
                  <a:off x="4822811" y="2479286"/>
                  <a:ext cx="765996" cy="301358"/>
                  <a:chOff x="2664572" y="2960012"/>
                  <a:chExt cx="544622" cy="214265"/>
                </a:xfrm>
              </p:grpSpPr>
              <p:sp>
                <p:nvSpPr>
                  <p:cNvPr id="308" name="Freeform: Shape 307">
                    <a:extLst>
                      <a:ext uri="{FF2B5EF4-FFF2-40B4-BE49-F238E27FC236}">
                        <a16:creationId xmlns:a16="http://schemas.microsoft.com/office/drawing/2014/main" id="{6DF8D08A-5BF8-6C24-DDCA-518FDF06AC15}"/>
                      </a:ext>
                    </a:extLst>
                  </p:cNvPr>
                  <p:cNvSpPr/>
                  <p:nvPr/>
                </p:nvSpPr>
                <p:spPr>
                  <a:xfrm>
                    <a:off x="2685818" y="2960012"/>
                    <a:ext cx="390345" cy="60544"/>
                  </a:xfrm>
                  <a:custGeom>
                    <a:avLst/>
                    <a:gdLst>
                      <a:gd name="connsiteX0" fmla="*/ 390345 w 390345"/>
                      <a:gd name="connsiteY0" fmla="*/ 60544 h 60544"/>
                      <a:gd name="connsiteX1" fmla="*/ 0 w 390345"/>
                      <a:gd name="connsiteY1" fmla="*/ 60544 h 60544"/>
                      <a:gd name="connsiteX2" fmla="*/ 45964 w 390345"/>
                      <a:gd name="connsiteY2" fmla="*/ 0 h 60544"/>
                      <a:gd name="connsiteX3" fmla="*/ 248149 w 390345"/>
                      <a:gd name="connsiteY3" fmla="*/ 0 h 60544"/>
                      <a:gd name="connsiteX4" fmla="*/ 305916 w 390345"/>
                      <a:gd name="connsiteY4" fmla="*/ 14719 h 60544"/>
                      <a:gd name="connsiteX5" fmla="*/ 390345 w 390345"/>
                      <a:gd name="connsiteY5" fmla="*/ 60544 h 6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345" h="60544">
                        <a:moveTo>
                          <a:pt x="390345" y="60544"/>
                        </a:moveTo>
                        <a:lnTo>
                          <a:pt x="0" y="60544"/>
                        </a:lnTo>
                        <a:lnTo>
                          <a:pt x="45964" y="0"/>
                        </a:lnTo>
                        <a:lnTo>
                          <a:pt x="248149" y="0"/>
                        </a:lnTo>
                        <a:cubicBezTo>
                          <a:pt x="268284" y="0"/>
                          <a:pt x="288281" y="4999"/>
                          <a:pt x="305916" y="14719"/>
                        </a:cubicBezTo>
                        <a:lnTo>
                          <a:pt x="390345" y="60544"/>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09" name="Freeform: Shape 308">
                    <a:extLst>
                      <a:ext uri="{FF2B5EF4-FFF2-40B4-BE49-F238E27FC236}">
                        <a16:creationId xmlns:a16="http://schemas.microsoft.com/office/drawing/2014/main" id="{B08CB7B9-4379-21AB-0C30-3216F707E22C}"/>
                      </a:ext>
                    </a:extLst>
                  </p:cNvPr>
                  <p:cNvSpPr/>
                  <p:nvPr/>
                </p:nvSpPr>
                <p:spPr>
                  <a:xfrm>
                    <a:off x="2664572" y="3001254"/>
                    <a:ext cx="544622" cy="134419"/>
                  </a:xfrm>
                  <a:custGeom>
                    <a:avLst/>
                    <a:gdLst>
                      <a:gd name="connsiteX0" fmla="*/ 367432 w 544622"/>
                      <a:gd name="connsiteY0" fmla="*/ 19302 h 134419"/>
                      <a:gd name="connsiteX1" fmla="*/ 329245 w 544622"/>
                      <a:gd name="connsiteY1" fmla="*/ 0 h 134419"/>
                      <a:gd name="connsiteX2" fmla="*/ 300223 w 544622"/>
                      <a:gd name="connsiteY2" fmla="*/ 0 h 134419"/>
                      <a:gd name="connsiteX3" fmla="*/ 294113 w 544622"/>
                      <a:gd name="connsiteY3" fmla="*/ 6110 h 134419"/>
                      <a:gd name="connsiteX4" fmla="*/ 294113 w 544622"/>
                      <a:gd name="connsiteY4" fmla="*/ 19441 h 134419"/>
                      <a:gd name="connsiteX5" fmla="*/ 21246 w 544622"/>
                      <a:gd name="connsiteY5" fmla="*/ 19441 h 134419"/>
                      <a:gd name="connsiteX6" fmla="*/ 15136 w 544622"/>
                      <a:gd name="connsiteY6" fmla="*/ 70265 h 134419"/>
                      <a:gd name="connsiteX7" fmla="*/ 0 w 544622"/>
                      <a:gd name="connsiteY7" fmla="*/ 99843 h 134419"/>
                      <a:gd name="connsiteX8" fmla="*/ 0 w 544622"/>
                      <a:gd name="connsiteY8" fmla="*/ 134420 h 134419"/>
                      <a:gd name="connsiteX9" fmla="*/ 544622 w 544622"/>
                      <a:gd name="connsiteY9" fmla="*/ 134420 h 134419"/>
                      <a:gd name="connsiteX10" fmla="*/ 544622 w 544622"/>
                      <a:gd name="connsiteY10" fmla="*/ 95816 h 134419"/>
                      <a:gd name="connsiteX11" fmla="*/ 496159 w 544622"/>
                      <a:gd name="connsiteY11" fmla="*/ 36521 h 134419"/>
                      <a:gd name="connsiteX12" fmla="*/ 411591 w 544622"/>
                      <a:gd name="connsiteY12" fmla="*/ 19441 h 134419"/>
                      <a:gd name="connsiteX13" fmla="*/ 367432 w 544622"/>
                      <a:gd name="connsiteY13" fmla="*/ 19441 h 134419"/>
                      <a:gd name="connsiteX14" fmla="*/ 367432 w 544622"/>
                      <a:gd name="connsiteY14" fmla="*/ 19302 h 13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622" h="134419">
                        <a:moveTo>
                          <a:pt x="367432" y="19302"/>
                        </a:moveTo>
                        <a:lnTo>
                          <a:pt x="329245" y="0"/>
                        </a:lnTo>
                        <a:lnTo>
                          <a:pt x="300223" y="0"/>
                        </a:lnTo>
                        <a:cubicBezTo>
                          <a:pt x="296890" y="0"/>
                          <a:pt x="294113" y="2638"/>
                          <a:pt x="294113" y="6110"/>
                        </a:cubicBezTo>
                        <a:lnTo>
                          <a:pt x="294113" y="19441"/>
                        </a:lnTo>
                        <a:lnTo>
                          <a:pt x="21246" y="19441"/>
                        </a:lnTo>
                        <a:lnTo>
                          <a:pt x="15136" y="70265"/>
                        </a:lnTo>
                        <a:cubicBezTo>
                          <a:pt x="5693" y="77069"/>
                          <a:pt x="0" y="88039"/>
                          <a:pt x="0" y="99843"/>
                        </a:cubicBezTo>
                        <a:lnTo>
                          <a:pt x="0" y="134420"/>
                        </a:lnTo>
                        <a:lnTo>
                          <a:pt x="544622" y="134420"/>
                        </a:lnTo>
                        <a:lnTo>
                          <a:pt x="544622" y="95816"/>
                        </a:lnTo>
                        <a:cubicBezTo>
                          <a:pt x="544622" y="67071"/>
                          <a:pt x="524348" y="42214"/>
                          <a:pt x="496159" y="36521"/>
                        </a:cubicBezTo>
                        <a:lnTo>
                          <a:pt x="411591" y="19441"/>
                        </a:lnTo>
                        <a:lnTo>
                          <a:pt x="367432" y="19441"/>
                        </a:lnTo>
                        <a:lnTo>
                          <a:pt x="367432" y="19302"/>
                        </a:lnTo>
                        <a:close/>
                      </a:path>
                    </a:pathLst>
                  </a:custGeom>
                  <a:solidFill>
                    <a:schemeClr val="tx1">
                      <a:lumMod val="25000"/>
                      <a:lumOff val="75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10" name="Freeform: Shape 309">
                    <a:extLst>
                      <a:ext uri="{FF2B5EF4-FFF2-40B4-BE49-F238E27FC236}">
                        <a16:creationId xmlns:a16="http://schemas.microsoft.com/office/drawing/2014/main" id="{EBCF754F-EEBD-7790-D4FB-768F8AD98B54}"/>
                      </a:ext>
                    </a:extLst>
                  </p:cNvPr>
                  <p:cNvSpPr/>
                  <p:nvPr/>
                </p:nvSpPr>
                <p:spPr>
                  <a:xfrm>
                    <a:off x="3042003" y="3072352"/>
                    <a:ext cx="101925" cy="101925"/>
                  </a:xfrm>
                  <a:custGeom>
                    <a:avLst/>
                    <a:gdLst>
                      <a:gd name="connsiteX0" fmla="*/ 101926 w 101925"/>
                      <a:gd name="connsiteY0" fmla="*/ 50963 h 101925"/>
                      <a:gd name="connsiteX1" fmla="*/ 50963 w 101925"/>
                      <a:gd name="connsiteY1" fmla="*/ 101926 h 101925"/>
                      <a:gd name="connsiteX2" fmla="*/ 0 w 101925"/>
                      <a:gd name="connsiteY2" fmla="*/ 50963 h 101925"/>
                      <a:gd name="connsiteX3" fmla="*/ 50963 w 101925"/>
                      <a:gd name="connsiteY3" fmla="*/ 0 h 101925"/>
                      <a:gd name="connsiteX4" fmla="*/ 101926 w 101925"/>
                      <a:gd name="connsiteY4" fmla="*/ 50963 h 101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5">
                        <a:moveTo>
                          <a:pt x="101926" y="50963"/>
                        </a:moveTo>
                        <a:cubicBezTo>
                          <a:pt x="101926" y="79152"/>
                          <a:pt x="79152" y="101926"/>
                          <a:pt x="50963" y="101926"/>
                        </a:cubicBezTo>
                        <a:cubicBezTo>
                          <a:pt x="22774" y="101926"/>
                          <a:pt x="0" y="79152"/>
                          <a:pt x="0" y="50963"/>
                        </a:cubicBezTo>
                        <a:cubicBezTo>
                          <a:pt x="0" y="22773"/>
                          <a:pt x="22774" y="0"/>
                          <a:pt x="50963" y="0"/>
                        </a:cubicBezTo>
                        <a:cubicBezTo>
                          <a:pt x="79152" y="0"/>
                          <a:pt x="101926" y="22773"/>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11" name="Freeform: Shape 310">
                    <a:extLst>
                      <a:ext uri="{FF2B5EF4-FFF2-40B4-BE49-F238E27FC236}">
                        <a16:creationId xmlns:a16="http://schemas.microsoft.com/office/drawing/2014/main" id="{D484B4B4-9E07-EB37-7472-B61EE12860C8}"/>
                      </a:ext>
                    </a:extLst>
                  </p:cNvPr>
                  <p:cNvSpPr/>
                  <p:nvPr/>
                </p:nvSpPr>
                <p:spPr>
                  <a:xfrm>
                    <a:off x="3162119" y="3038053"/>
                    <a:ext cx="46935" cy="54017"/>
                  </a:xfrm>
                  <a:custGeom>
                    <a:avLst/>
                    <a:gdLst>
                      <a:gd name="connsiteX0" fmla="*/ 0 w 46935"/>
                      <a:gd name="connsiteY0" fmla="*/ 0 h 54017"/>
                      <a:gd name="connsiteX1" fmla="*/ 46936 w 46935"/>
                      <a:gd name="connsiteY1" fmla="*/ 54018 h 54017"/>
                      <a:gd name="connsiteX2" fmla="*/ 33327 w 46935"/>
                      <a:gd name="connsiteY2" fmla="*/ 51240 h 54017"/>
                      <a:gd name="connsiteX3" fmla="*/ 16108 w 46935"/>
                      <a:gd name="connsiteY3" fmla="*/ 37215 h 54017"/>
                      <a:gd name="connsiteX4" fmla="*/ 0 w 46935"/>
                      <a:gd name="connsiteY4" fmla="*/ 0 h 54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35" h="54017">
                        <a:moveTo>
                          <a:pt x="0" y="0"/>
                        </a:moveTo>
                        <a:cubicBezTo>
                          <a:pt x="25829" y="5832"/>
                          <a:pt x="44714" y="27773"/>
                          <a:pt x="46936" y="54018"/>
                        </a:cubicBezTo>
                        <a:lnTo>
                          <a:pt x="33327" y="51240"/>
                        </a:lnTo>
                        <a:cubicBezTo>
                          <a:pt x="25690" y="49574"/>
                          <a:pt x="19163" y="44436"/>
                          <a:pt x="16108" y="37215"/>
                        </a:cubicBezTo>
                        <a:lnTo>
                          <a:pt x="0"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12" name="Freeform: Shape 311">
                    <a:extLst>
                      <a:ext uri="{FF2B5EF4-FFF2-40B4-BE49-F238E27FC236}">
                        <a16:creationId xmlns:a16="http://schemas.microsoft.com/office/drawing/2014/main" id="{07A82172-351F-ECD2-30A4-AB305C5F6AA6}"/>
                      </a:ext>
                    </a:extLst>
                  </p:cNvPr>
                  <p:cNvSpPr/>
                  <p:nvPr/>
                </p:nvSpPr>
                <p:spPr>
                  <a:xfrm>
                    <a:off x="2694983" y="3072351"/>
                    <a:ext cx="101925" cy="101926"/>
                  </a:xfrm>
                  <a:custGeom>
                    <a:avLst/>
                    <a:gdLst>
                      <a:gd name="connsiteX0" fmla="*/ 101926 w 101925"/>
                      <a:gd name="connsiteY0" fmla="*/ 50963 h 101926"/>
                      <a:gd name="connsiteX1" fmla="*/ 50963 w 101925"/>
                      <a:gd name="connsiteY1" fmla="*/ 101926 h 101926"/>
                      <a:gd name="connsiteX2" fmla="*/ 0 w 101925"/>
                      <a:gd name="connsiteY2" fmla="*/ 50963 h 101926"/>
                      <a:gd name="connsiteX3" fmla="*/ 50963 w 101925"/>
                      <a:gd name="connsiteY3" fmla="*/ 1 h 101926"/>
                      <a:gd name="connsiteX4" fmla="*/ 101926 w 101925"/>
                      <a:gd name="connsiteY4" fmla="*/ 50963 h 10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6">
                        <a:moveTo>
                          <a:pt x="101926" y="50963"/>
                        </a:moveTo>
                        <a:cubicBezTo>
                          <a:pt x="101926" y="79153"/>
                          <a:pt x="79152" y="101926"/>
                          <a:pt x="50963" y="101926"/>
                        </a:cubicBezTo>
                        <a:cubicBezTo>
                          <a:pt x="22773" y="101926"/>
                          <a:pt x="0" y="79153"/>
                          <a:pt x="0" y="50963"/>
                        </a:cubicBezTo>
                        <a:cubicBezTo>
                          <a:pt x="0" y="22774"/>
                          <a:pt x="22773" y="1"/>
                          <a:pt x="50963" y="1"/>
                        </a:cubicBezTo>
                        <a:cubicBezTo>
                          <a:pt x="79013" y="-138"/>
                          <a:pt x="101926" y="22774"/>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13" name="Freeform: Shape 312">
                    <a:extLst>
                      <a:ext uri="{FF2B5EF4-FFF2-40B4-BE49-F238E27FC236}">
                        <a16:creationId xmlns:a16="http://schemas.microsoft.com/office/drawing/2014/main" id="{4FA468C5-E936-9B87-DEB6-9D8521DD4674}"/>
                      </a:ext>
                    </a:extLst>
                  </p:cNvPr>
                  <p:cNvSpPr/>
                  <p:nvPr/>
                </p:nvSpPr>
                <p:spPr>
                  <a:xfrm>
                    <a:off x="2714285" y="2960150"/>
                    <a:ext cx="22912" cy="21107"/>
                  </a:xfrm>
                  <a:custGeom>
                    <a:avLst/>
                    <a:gdLst>
                      <a:gd name="connsiteX0" fmla="*/ 0 w 22912"/>
                      <a:gd name="connsiteY0" fmla="*/ 0 h 21107"/>
                      <a:gd name="connsiteX1" fmla="*/ 22912 w 22912"/>
                      <a:gd name="connsiteY1" fmla="*/ 0 h 21107"/>
                      <a:gd name="connsiteX2" fmla="*/ 17497 w 22912"/>
                      <a:gd name="connsiteY2" fmla="*/ 21107 h 21107"/>
                      <a:gd name="connsiteX3" fmla="*/ 0 w 22912"/>
                      <a:gd name="connsiteY3" fmla="*/ 5971 h 21107"/>
                      <a:gd name="connsiteX4" fmla="*/ 0 w 22912"/>
                      <a:gd name="connsiteY4" fmla="*/ 0 h 2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12" h="21107">
                        <a:moveTo>
                          <a:pt x="0" y="0"/>
                        </a:moveTo>
                        <a:lnTo>
                          <a:pt x="22912" y="0"/>
                        </a:lnTo>
                        <a:lnTo>
                          <a:pt x="17497" y="21107"/>
                        </a:lnTo>
                        <a:lnTo>
                          <a:pt x="0" y="5971"/>
                        </a:lnTo>
                        <a:lnTo>
                          <a:pt x="0" y="0"/>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14" name="Freeform: Shape 313">
                    <a:extLst>
                      <a:ext uri="{FF2B5EF4-FFF2-40B4-BE49-F238E27FC236}">
                        <a16:creationId xmlns:a16="http://schemas.microsoft.com/office/drawing/2014/main" id="{0FA19917-8184-77FB-E4F6-0354EEB0D27A}"/>
                      </a:ext>
                    </a:extLst>
                  </p:cNvPr>
                  <p:cNvSpPr/>
                  <p:nvPr/>
                </p:nvSpPr>
                <p:spPr>
                  <a:xfrm>
                    <a:off x="2679708" y="3020556"/>
                    <a:ext cx="30827" cy="50824"/>
                  </a:xfrm>
                  <a:custGeom>
                    <a:avLst/>
                    <a:gdLst>
                      <a:gd name="connsiteX0" fmla="*/ 30828 w 30827"/>
                      <a:gd name="connsiteY0" fmla="*/ 0 h 50824"/>
                      <a:gd name="connsiteX1" fmla="*/ 19580 w 30827"/>
                      <a:gd name="connsiteY1" fmla="*/ 36382 h 50824"/>
                      <a:gd name="connsiteX2" fmla="*/ 0 w 30827"/>
                      <a:gd name="connsiteY2" fmla="*/ 50824 h 50824"/>
                      <a:gd name="connsiteX3" fmla="*/ 6110 w 30827"/>
                      <a:gd name="connsiteY3" fmla="*/ 0 h 50824"/>
                      <a:gd name="connsiteX4" fmla="*/ 30828 w 30827"/>
                      <a:gd name="connsiteY4" fmla="*/ 0 h 50824"/>
                      <a:gd name="connsiteX5" fmla="*/ 30828 w 30827"/>
                      <a:gd name="connsiteY5" fmla="*/ 0 h 50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27" h="50824">
                        <a:moveTo>
                          <a:pt x="30828" y="0"/>
                        </a:moveTo>
                        <a:lnTo>
                          <a:pt x="19580" y="36382"/>
                        </a:lnTo>
                        <a:cubicBezTo>
                          <a:pt x="16941" y="44992"/>
                          <a:pt x="9026" y="50824"/>
                          <a:pt x="0" y="50824"/>
                        </a:cubicBezTo>
                        <a:lnTo>
                          <a:pt x="6110" y="0"/>
                        </a:lnTo>
                        <a:lnTo>
                          <a:pt x="30828" y="0"/>
                        </a:lnTo>
                        <a:lnTo>
                          <a:pt x="30828"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grpSp>
            <p:nvGrpSpPr>
              <p:cNvPr id="319" name="Graphic 314">
                <a:extLst>
                  <a:ext uri="{FF2B5EF4-FFF2-40B4-BE49-F238E27FC236}">
                    <a16:creationId xmlns:a16="http://schemas.microsoft.com/office/drawing/2014/main" id="{C12D0CFF-E83E-A02B-3F46-307484A5D446}"/>
                  </a:ext>
                </a:extLst>
              </p:cNvPr>
              <p:cNvGrpSpPr/>
              <p:nvPr/>
            </p:nvGrpSpPr>
            <p:grpSpPr>
              <a:xfrm rot="16200000">
                <a:off x="5601555" y="2473417"/>
                <a:ext cx="240299" cy="129825"/>
                <a:chOff x="5361505" y="4481776"/>
                <a:chExt cx="240299" cy="129825"/>
              </a:xfrm>
              <a:noFill/>
            </p:grpSpPr>
            <p:sp>
              <p:nvSpPr>
                <p:cNvPr id="320" name="Freeform: Shape 319">
                  <a:extLst>
                    <a:ext uri="{FF2B5EF4-FFF2-40B4-BE49-F238E27FC236}">
                      <a16:creationId xmlns:a16="http://schemas.microsoft.com/office/drawing/2014/main" id="{13BCF6CA-F4A5-17F0-12C5-47D79B7DCC8E}"/>
                    </a:ext>
                  </a:extLst>
                </p:cNvPr>
                <p:cNvSpPr/>
                <p:nvPr/>
              </p:nvSpPr>
              <p:spPr>
                <a:xfrm>
                  <a:off x="5401404" y="4521976"/>
                  <a:ext cx="160199" cy="33074"/>
                </a:xfrm>
                <a:custGeom>
                  <a:avLst/>
                  <a:gdLst>
                    <a:gd name="connsiteX0" fmla="*/ 0 w 160199"/>
                    <a:gd name="connsiteY0" fmla="*/ 0 h 33074"/>
                    <a:gd name="connsiteX1" fmla="*/ 160200 w 160199"/>
                    <a:gd name="connsiteY1" fmla="*/ 0 h 33074"/>
                  </a:gdLst>
                  <a:ahLst/>
                  <a:cxnLst>
                    <a:cxn ang="0">
                      <a:pos x="connsiteX0" y="connsiteY0"/>
                    </a:cxn>
                    <a:cxn ang="0">
                      <a:pos x="connsiteX1" y="connsiteY1"/>
                    </a:cxn>
                  </a:cxnLst>
                  <a:rect l="l" t="t" r="r" b="b"/>
                  <a:pathLst>
                    <a:path w="160199" h="33074">
                      <a:moveTo>
                        <a:pt x="0" y="0"/>
                      </a:moveTo>
                      <a:cubicBezTo>
                        <a:pt x="44100" y="44100"/>
                        <a:pt x="115800" y="44100"/>
                        <a:pt x="160200" y="0"/>
                      </a:cubicBezTo>
                    </a:path>
                  </a:pathLst>
                </a:custGeom>
                <a:noFill/>
                <a:ln w="11748"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21" name="Freeform: Shape 320">
                  <a:extLst>
                    <a:ext uri="{FF2B5EF4-FFF2-40B4-BE49-F238E27FC236}">
                      <a16:creationId xmlns:a16="http://schemas.microsoft.com/office/drawing/2014/main" id="{F4965EF7-4528-DAEC-E413-1A6D0C07ABF5}"/>
                    </a:ext>
                  </a:extLst>
                </p:cNvPr>
                <p:cNvSpPr/>
                <p:nvPr/>
              </p:nvSpPr>
              <p:spPr>
                <a:xfrm>
                  <a:off x="5441605" y="4481776"/>
                  <a:ext cx="79800" cy="16650"/>
                </a:xfrm>
                <a:custGeom>
                  <a:avLst/>
                  <a:gdLst>
                    <a:gd name="connsiteX0" fmla="*/ 79800 w 79800"/>
                    <a:gd name="connsiteY0" fmla="*/ 0 h 16650"/>
                    <a:gd name="connsiteX1" fmla="*/ 0 w 79800"/>
                    <a:gd name="connsiteY1" fmla="*/ 0 h 16650"/>
                  </a:gdLst>
                  <a:ahLst/>
                  <a:cxnLst>
                    <a:cxn ang="0">
                      <a:pos x="connsiteX0" y="connsiteY0"/>
                    </a:cxn>
                    <a:cxn ang="0">
                      <a:pos x="connsiteX1" y="connsiteY1"/>
                    </a:cxn>
                  </a:cxnLst>
                  <a:rect l="l" t="t" r="r" b="b"/>
                  <a:pathLst>
                    <a:path w="79800" h="16650">
                      <a:moveTo>
                        <a:pt x="79800" y="0"/>
                      </a:moveTo>
                      <a:cubicBezTo>
                        <a:pt x="57900" y="22200"/>
                        <a:pt x="21900" y="22200"/>
                        <a:pt x="0" y="0"/>
                      </a:cubicBezTo>
                    </a:path>
                  </a:pathLst>
                </a:custGeom>
                <a:noFill/>
                <a:ln w="11748"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22" name="Freeform: Shape 321">
                  <a:extLst>
                    <a:ext uri="{FF2B5EF4-FFF2-40B4-BE49-F238E27FC236}">
                      <a16:creationId xmlns:a16="http://schemas.microsoft.com/office/drawing/2014/main" id="{FDDEEF08-302E-C5F8-82D0-F9F0DCB92563}"/>
                    </a:ext>
                  </a:extLst>
                </p:cNvPr>
                <p:cNvSpPr/>
                <p:nvPr/>
              </p:nvSpPr>
              <p:spPr>
                <a:xfrm>
                  <a:off x="5361505" y="4561875"/>
                  <a:ext cx="240299" cy="49725"/>
                </a:xfrm>
                <a:custGeom>
                  <a:avLst/>
                  <a:gdLst>
                    <a:gd name="connsiteX0" fmla="*/ 0 w 240299"/>
                    <a:gd name="connsiteY0" fmla="*/ 0 h 49725"/>
                    <a:gd name="connsiteX1" fmla="*/ 240300 w 240299"/>
                    <a:gd name="connsiteY1" fmla="*/ 0 h 49725"/>
                  </a:gdLst>
                  <a:ahLst/>
                  <a:cxnLst>
                    <a:cxn ang="0">
                      <a:pos x="connsiteX0" y="connsiteY0"/>
                    </a:cxn>
                    <a:cxn ang="0">
                      <a:pos x="connsiteX1" y="connsiteY1"/>
                    </a:cxn>
                  </a:cxnLst>
                  <a:rect l="l" t="t" r="r" b="b"/>
                  <a:pathLst>
                    <a:path w="240299" h="49725">
                      <a:moveTo>
                        <a:pt x="0" y="0"/>
                      </a:moveTo>
                      <a:cubicBezTo>
                        <a:pt x="66300" y="66300"/>
                        <a:pt x="174000" y="66300"/>
                        <a:pt x="240300" y="0"/>
                      </a:cubicBezTo>
                    </a:path>
                  </a:pathLst>
                </a:custGeom>
                <a:noFill/>
                <a:ln w="11748"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324" name="Graphic 314">
                <a:extLst>
                  <a:ext uri="{FF2B5EF4-FFF2-40B4-BE49-F238E27FC236}">
                    <a16:creationId xmlns:a16="http://schemas.microsoft.com/office/drawing/2014/main" id="{053A1658-7E71-F87C-6392-D1CFD451968F}"/>
                  </a:ext>
                </a:extLst>
              </p:cNvPr>
              <p:cNvGrpSpPr/>
              <p:nvPr/>
            </p:nvGrpSpPr>
            <p:grpSpPr>
              <a:xfrm rot="5400000" flipH="1">
                <a:off x="4582837" y="2470882"/>
                <a:ext cx="240299" cy="129825"/>
                <a:chOff x="5361505" y="4481776"/>
                <a:chExt cx="240299" cy="129825"/>
              </a:xfrm>
              <a:noFill/>
            </p:grpSpPr>
            <p:sp>
              <p:nvSpPr>
                <p:cNvPr id="325" name="Freeform: Shape 324">
                  <a:extLst>
                    <a:ext uri="{FF2B5EF4-FFF2-40B4-BE49-F238E27FC236}">
                      <a16:creationId xmlns:a16="http://schemas.microsoft.com/office/drawing/2014/main" id="{6FFF9D67-02AD-95CF-CA15-699E446F6862}"/>
                    </a:ext>
                  </a:extLst>
                </p:cNvPr>
                <p:cNvSpPr/>
                <p:nvPr/>
              </p:nvSpPr>
              <p:spPr>
                <a:xfrm>
                  <a:off x="5401404" y="4521976"/>
                  <a:ext cx="160199" cy="33074"/>
                </a:xfrm>
                <a:custGeom>
                  <a:avLst/>
                  <a:gdLst>
                    <a:gd name="connsiteX0" fmla="*/ 0 w 160199"/>
                    <a:gd name="connsiteY0" fmla="*/ 0 h 33074"/>
                    <a:gd name="connsiteX1" fmla="*/ 160200 w 160199"/>
                    <a:gd name="connsiteY1" fmla="*/ 0 h 33074"/>
                  </a:gdLst>
                  <a:ahLst/>
                  <a:cxnLst>
                    <a:cxn ang="0">
                      <a:pos x="connsiteX0" y="connsiteY0"/>
                    </a:cxn>
                    <a:cxn ang="0">
                      <a:pos x="connsiteX1" y="connsiteY1"/>
                    </a:cxn>
                  </a:cxnLst>
                  <a:rect l="l" t="t" r="r" b="b"/>
                  <a:pathLst>
                    <a:path w="160199" h="33074">
                      <a:moveTo>
                        <a:pt x="0" y="0"/>
                      </a:moveTo>
                      <a:cubicBezTo>
                        <a:pt x="44100" y="44100"/>
                        <a:pt x="115800" y="44100"/>
                        <a:pt x="160200" y="0"/>
                      </a:cubicBezTo>
                    </a:path>
                  </a:pathLst>
                </a:custGeom>
                <a:noFill/>
                <a:ln w="11748"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26" name="Freeform: Shape 325">
                  <a:extLst>
                    <a:ext uri="{FF2B5EF4-FFF2-40B4-BE49-F238E27FC236}">
                      <a16:creationId xmlns:a16="http://schemas.microsoft.com/office/drawing/2014/main" id="{2440677A-66CC-E337-A5BC-0F6D6109CBB4}"/>
                    </a:ext>
                  </a:extLst>
                </p:cNvPr>
                <p:cNvSpPr/>
                <p:nvPr/>
              </p:nvSpPr>
              <p:spPr>
                <a:xfrm>
                  <a:off x="5441605" y="4481776"/>
                  <a:ext cx="79800" cy="16650"/>
                </a:xfrm>
                <a:custGeom>
                  <a:avLst/>
                  <a:gdLst>
                    <a:gd name="connsiteX0" fmla="*/ 79800 w 79800"/>
                    <a:gd name="connsiteY0" fmla="*/ 0 h 16650"/>
                    <a:gd name="connsiteX1" fmla="*/ 0 w 79800"/>
                    <a:gd name="connsiteY1" fmla="*/ 0 h 16650"/>
                  </a:gdLst>
                  <a:ahLst/>
                  <a:cxnLst>
                    <a:cxn ang="0">
                      <a:pos x="connsiteX0" y="connsiteY0"/>
                    </a:cxn>
                    <a:cxn ang="0">
                      <a:pos x="connsiteX1" y="connsiteY1"/>
                    </a:cxn>
                  </a:cxnLst>
                  <a:rect l="l" t="t" r="r" b="b"/>
                  <a:pathLst>
                    <a:path w="79800" h="16650">
                      <a:moveTo>
                        <a:pt x="79800" y="0"/>
                      </a:moveTo>
                      <a:cubicBezTo>
                        <a:pt x="57900" y="22200"/>
                        <a:pt x="21900" y="22200"/>
                        <a:pt x="0" y="0"/>
                      </a:cubicBezTo>
                    </a:path>
                  </a:pathLst>
                </a:custGeom>
                <a:noFill/>
                <a:ln w="11748"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27" name="Freeform: Shape 326">
                  <a:extLst>
                    <a:ext uri="{FF2B5EF4-FFF2-40B4-BE49-F238E27FC236}">
                      <a16:creationId xmlns:a16="http://schemas.microsoft.com/office/drawing/2014/main" id="{61805765-1E4C-7C3A-8589-628A7363ACBA}"/>
                    </a:ext>
                  </a:extLst>
                </p:cNvPr>
                <p:cNvSpPr/>
                <p:nvPr/>
              </p:nvSpPr>
              <p:spPr>
                <a:xfrm>
                  <a:off x="5361505" y="4561875"/>
                  <a:ext cx="240299" cy="49725"/>
                </a:xfrm>
                <a:custGeom>
                  <a:avLst/>
                  <a:gdLst>
                    <a:gd name="connsiteX0" fmla="*/ 0 w 240299"/>
                    <a:gd name="connsiteY0" fmla="*/ 0 h 49725"/>
                    <a:gd name="connsiteX1" fmla="*/ 240300 w 240299"/>
                    <a:gd name="connsiteY1" fmla="*/ 0 h 49725"/>
                  </a:gdLst>
                  <a:ahLst/>
                  <a:cxnLst>
                    <a:cxn ang="0">
                      <a:pos x="connsiteX0" y="connsiteY0"/>
                    </a:cxn>
                    <a:cxn ang="0">
                      <a:pos x="connsiteX1" y="connsiteY1"/>
                    </a:cxn>
                  </a:cxnLst>
                  <a:rect l="l" t="t" r="r" b="b"/>
                  <a:pathLst>
                    <a:path w="240299" h="49725">
                      <a:moveTo>
                        <a:pt x="0" y="0"/>
                      </a:moveTo>
                      <a:cubicBezTo>
                        <a:pt x="66300" y="66300"/>
                        <a:pt x="174000" y="66300"/>
                        <a:pt x="240300" y="0"/>
                      </a:cubicBezTo>
                    </a:path>
                  </a:pathLst>
                </a:custGeom>
                <a:noFill/>
                <a:ln w="11748"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grpSp>
          <p:nvGrpSpPr>
            <p:cNvPr id="336" name="Group 335">
              <a:extLst>
                <a:ext uri="{FF2B5EF4-FFF2-40B4-BE49-F238E27FC236}">
                  <a16:creationId xmlns:a16="http://schemas.microsoft.com/office/drawing/2014/main" id="{C60BBD06-AFED-2956-295C-35F817395147}"/>
                </a:ext>
              </a:extLst>
            </p:cNvPr>
            <p:cNvGrpSpPr>
              <a:grpSpLocks noChangeAspect="1"/>
            </p:cNvGrpSpPr>
            <p:nvPr/>
          </p:nvGrpSpPr>
          <p:grpSpPr>
            <a:xfrm>
              <a:off x="5393790" y="2268117"/>
              <a:ext cx="441357" cy="191783"/>
              <a:chOff x="569293" y="2991823"/>
              <a:chExt cx="535629" cy="232748"/>
            </a:xfrm>
          </p:grpSpPr>
          <p:sp>
            <p:nvSpPr>
              <p:cNvPr id="337" name="Freeform: Shape 336">
                <a:extLst>
                  <a:ext uri="{FF2B5EF4-FFF2-40B4-BE49-F238E27FC236}">
                    <a16:creationId xmlns:a16="http://schemas.microsoft.com/office/drawing/2014/main" id="{13DED6ED-739F-4150-6377-CD6DA26DE8C0}"/>
                  </a:ext>
                </a:extLst>
              </p:cNvPr>
              <p:cNvSpPr/>
              <p:nvPr/>
            </p:nvSpPr>
            <p:spPr>
              <a:xfrm>
                <a:off x="569293" y="2991823"/>
                <a:ext cx="535629" cy="214253"/>
              </a:xfrm>
              <a:custGeom>
                <a:avLst/>
                <a:gdLst>
                  <a:gd name="connsiteX0" fmla="*/ 2494 w 3657600"/>
                  <a:gd name="connsiteY0" fmla="*/ 1463040 h 1463040"/>
                  <a:gd name="connsiteX1" fmla="*/ 0 w 3657600"/>
                  <a:gd name="connsiteY1" fmla="*/ 1407622 h 1463040"/>
                  <a:gd name="connsiteX2" fmla="*/ 609600 w 3657600"/>
                  <a:gd name="connsiteY2" fmla="*/ 798022 h 1463040"/>
                  <a:gd name="connsiteX3" fmla="*/ 860589 w 3657600"/>
                  <a:gd name="connsiteY3" fmla="*/ 851888 h 1463040"/>
                  <a:gd name="connsiteX4" fmla="*/ 1828800 w 3657600"/>
                  <a:gd name="connsiteY4" fmla="*/ 0 h 1463040"/>
                  <a:gd name="connsiteX5" fmla="*/ 2734333 w 3657600"/>
                  <a:gd name="connsiteY5" fmla="*/ 608713 h 1463040"/>
                  <a:gd name="connsiteX6" fmla="*/ 3034146 w 3657600"/>
                  <a:gd name="connsiteY6" fmla="*/ 532015 h 1463040"/>
                  <a:gd name="connsiteX7" fmla="*/ 3657600 w 3657600"/>
                  <a:gd name="connsiteY7" fmla="*/ 1155469 h 1463040"/>
                  <a:gd name="connsiteX8" fmla="*/ 3576579 w 3657600"/>
                  <a:gd name="connsiteY8" fmla="*/ 1463040 h 1463040"/>
                  <a:gd name="connsiteX9" fmla="*/ 2494 w 3657600"/>
                  <a:gd name="connsiteY9" fmla="*/ 1463040 h 146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57600" h="1463040">
                    <a:moveTo>
                      <a:pt x="2494" y="1463040"/>
                    </a:moveTo>
                    <a:cubicBezTo>
                      <a:pt x="831" y="1444808"/>
                      <a:pt x="0" y="1426298"/>
                      <a:pt x="0" y="1407622"/>
                    </a:cubicBezTo>
                    <a:cubicBezTo>
                      <a:pt x="0" y="1070956"/>
                      <a:pt x="272935" y="798022"/>
                      <a:pt x="609600" y="798022"/>
                    </a:cubicBezTo>
                    <a:cubicBezTo>
                      <a:pt x="699045" y="798022"/>
                      <a:pt x="784056" y="817307"/>
                      <a:pt x="860589" y="851888"/>
                    </a:cubicBezTo>
                    <a:cubicBezTo>
                      <a:pt x="919055" y="371856"/>
                      <a:pt x="1330258" y="0"/>
                      <a:pt x="1828800" y="0"/>
                    </a:cubicBezTo>
                    <a:cubicBezTo>
                      <a:pt x="2239117" y="0"/>
                      <a:pt x="2590246" y="251931"/>
                      <a:pt x="2734333" y="608713"/>
                    </a:cubicBezTo>
                    <a:cubicBezTo>
                      <a:pt x="2823279" y="559834"/>
                      <a:pt x="2925471" y="532015"/>
                      <a:pt x="3034146" y="532015"/>
                    </a:cubicBezTo>
                    <a:cubicBezTo>
                      <a:pt x="3378459" y="532015"/>
                      <a:pt x="3657600" y="811156"/>
                      <a:pt x="3657600" y="1155469"/>
                    </a:cubicBezTo>
                    <a:cubicBezTo>
                      <a:pt x="3657600" y="1267303"/>
                      <a:pt x="3628173" y="1372265"/>
                      <a:pt x="3576579" y="1463040"/>
                    </a:cubicBezTo>
                    <a:lnTo>
                      <a:pt x="2494" y="1463040"/>
                    </a:lnTo>
                    <a:close/>
                  </a:path>
                </a:pathLst>
              </a:custGeom>
              <a:gradFill>
                <a:gsLst>
                  <a:gs pos="0">
                    <a:schemeClr val="accent1">
                      <a:lumMod val="60000"/>
                      <a:lumOff val="40000"/>
                    </a:schemeClr>
                  </a:gs>
                  <a:gs pos="100000">
                    <a:schemeClr val="accent1">
                      <a:lumMod val="20000"/>
                      <a:lumOff val="80000"/>
                    </a:schemeClr>
                  </a:gs>
                </a:gsLst>
                <a:lin ang="5400000" scaled="1"/>
              </a:gra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38" name="Freeform: Shape 337">
                <a:extLst>
                  <a:ext uri="{FF2B5EF4-FFF2-40B4-BE49-F238E27FC236}">
                    <a16:creationId xmlns:a16="http://schemas.microsoft.com/office/drawing/2014/main" id="{BDAB3D68-3F7B-724E-7516-1C7D3BD8CBF3}"/>
                  </a:ext>
                </a:extLst>
              </p:cNvPr>
              <p:cNvSpPr/>
              <p:nvPr/>
            </p:nvSpPr>
            <p:spPr>
              <a:xfrm>
                <a:off x="836296" y="3062259"/>
                <a:ext cx="1623" cy="162312"/>
              </a:xfrm>
              <a:custGeom>
                <a:avLst/>
                <a:gdLst>
                  <a:gd name="connsiteX0" fmla="*/ 0 w 11083"/>
                  <a:gd name="connsiteY0" fmla="*/ 1108364 h 1108363"/>
                  <a:gd name="connsiteX1" fmla="*/ 0 w 11083"/>
                  <a:gd name="connsiteY1" fmla="*/ 0 h 1108363"/>
                  <a:gd name="connsiteX2" fmla="*/ 11084 w 11083"/>
                  <a:gd name="connsiteY2" fmla="*/ 0 h 1108363"/>
                  <a:gd name="connsiteX3" fmla="*/ 11084 w 11083"/>
                  <a:gd name="connsiteY3" fmla="*/ 1108364 h 1108363"/>
                  <a:gd name="connsiteX4" fmla="*/ 0 w 11083"/>
                  <a:gd name="connsiteY4" fmla="*/ 1108364 h 1108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3" h="1108363">
                    <a:moveTo>
                      <a:pt x="0" y="1108364"/>
                    </a:moveTo>
                    <a:lnTo>
                      <a:pt x="0" y="0"/>
                    </a:lnTo>
                    <a:lnTo>
                      <a:pt x="11084" y="0"/>
                    </a:lnTo>
                    <a:lnTo>
                      <a:pt x="11084" y="1108364"/>
                    </a:lnTo>
                    <a:lnTo>
                      <a:pt x="0" y="1108364"/>
                    </a:lnTo>
                    <a:close/>
                  </a:path>
                </a:pathLst>
              </a:custGeom>
              <a:solidFill>
                <a:srgbClr val="027490"/>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39" name="Freeform: Shape 338">
                <a:extLst>
                  <a:ext uri="{FF2B5EF4-FFF2-40B4-BE49-F238E27FC236}">
                    <a16:creationId xmlns:a16="http://schemas.microsoft.com/office/drawing/2014/main" id="{71E559B6-757A-6596-FC0B-92DA6736825B}"/>
                  </a:ext>
                </a:extLst>
              </p:cNvPr>
              <p:cNvSpPr/>
              <p:nvPr/>
            </p:nvSpPr>
            <p:spPr>
              <a:xfrm>
                <a:off x="771614" y="3094957"/>
                <a:ext cx="66061" cy="65266"/>
              </a:xfrm>
              <a:custGeom>
                <a:avLst/>
                <a:gdLst>
                  <a:gd name="connsiteX0" fmla="*/ 443345 w 451103"/>
                  <a:gd name="connsiteY0" fmla="*/ 445673 h 445673"/>
                  <a:gd name="connsiteX1" fmla="*/ 0 w 451103"/>
                  <a:gd name="connsiteY1" fmla="*/ 7869 h 445673"/>
                  <a:gd name="connsiteX2" fmla="*/ 7758 w 451103"/>
                  <a:gd name="connsiteY2" fmla="*/ 0 h 445673"/>
                  <a:gd name="connsiteX3" fmla="*/ 451103 w 451103"/>
                  <a:gd name="connsiteY3" fmla="*/ 437803 h 445673"/>
                  <a:gd name="connsiteX4" fmla="*/ 443345 w 451103"/>
                  <a:gd name="connsiteY4" fmla="*/ 445673 h 445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103" h="445673">
                    <a:moveTo>
                      <a:pt x="443345" y="445673"/>
                    </a:moveTo>
                    <a:lnTo>
                      <a:pt x="0" y="7869"/>
                    </a:lnTo>
                    <a:lnTo>
                      <a:pt x="7758" y="0"/>
                    </a:lnTo>
                    <a:lnTo>
                      <a:pt x="451103" y="437803"/>
                    </a:lnTo>
                    <a:lnTo>
                      <a:pt x="443345" y="445673"/>
                    </a:lnTo>
                    <a:close/>
                  </a:path>
                </a:pathLst>
              </a:custGeom>
              <a:solidFill>
                <a:srgbClr val="027490"/>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40" name="Freeform: Shape 339">
                <a:extLst>
                  <a:ext uri="{FF2B5EF4-FFF2-40B4-BE49-F238E27FC236}">
                    <a16:creationId xmlns:a16="http://schemas.microsoft.com/office/drawing/2014/main" id="{36066F49-8D45-0199-4242-43AE10A1D9C4}"/>
                  </a:ext>
                </a:extLst>
              </p:cNvPr>
              <p:cNvSpPr/>
              <p:nvPr/>
            </p:nvSpPr>
            <p:spPr>
              <a:xfrm>
                <a:off x="836539" y="3137158"/>
                <a:ext cx="64438" cy="63642"/>
              </a:xfrm>
              <a:custGeom>
                <a:avLst/>
                <a:gdLst>
                  <a:gd name="connsiteX0" fmla="*/ 7758 w 440019"/>
                  <a:gd name="connsiteY0" fmla="*/ 434590 h 434589"/>
                  <a:gd name="connsiteX1" fmla="*/ 440020 w 440019"/>
                  <a:gd name="connsiteY1" fmla="*/ 7870 h 434589"/>
                  <a:gd name="connsiteX2" fmla="*/ 432262 w 440019"/>
                  <a:gd name="connsiteY2" fmla="*/ 0 h 434589"/>
                  <a:gd name="connsiteX3" fmla="*/ 0 w 440019"/>
                  <a:gd name="connsiteY3" fmla="*/ 426720 h 434589"/>
                  <a:gd name="connsiteX4" fmla="*/ 7758 w 440019"/>
                  <a:gd name="connsiteY4" fmla="*/ 434590 h 434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019" h="434589">
                    <a:moveTo>
                      <a:pt x="7758" y="434590"/>
                    </a:moveTo>
                    <a:lnTo>
                      <a:pt x="440020" y="7870"/>
                    </a:lnTo>
                    <a:lnTo>
                      <a:pt x="432262" y="0"/>
                    </a:lnTo>
                    <a:lnTo>
                      <a:pt x="0" y="426720"/>
                    </a:lnTo>
                    <a:lnTo>
                      <a:pt x="7758" y="434590"/>
                    </a:lnTo>
                    <a:close/>
                  </a:path>
                </a:pathLst>
              </a:custGeom>
              <a:solidFill>
                <a:srgbClr val="027490"/>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pic>
        <p:nvPicPr>
          <p:cNvPr id="58" name="Picture 57" descr="Background pattern&#10;&#10;Description automatically generated">
            <a:extLst>
              <a:ext uri="{FF2B5EF4-FFF2-40B4-BE49-F238E27FC236}">
                <a16:creationId xmlns:a16="http://schemas.microsoft.com/office/drawing/2014/main" id="{D85EA197-C36C-6A2A-BC6F-05CB28A3F0A0}"/>
              </a:ext>
            </a:extLst>
          </p:cNvPr>
          <p:cNvPicPr>
            <a:picLocks noChangeAspect="1"/>
          </p:cNvPicPr>
          <p:nvPr/>
        </p:nvPicPr>
        <p:blipFill>
          <a:blip r:embed="rId15" cstate="print">
            <a:extLst>
              <a:ext uri="{28A0092B-C50C-407E-A947-70E740481C1C}">
                <a14:useLocalDpi xmlns:a14="http://schemas.microsoft.com/office/drawing/2010/main"/>
              </a:ext>
            </a:extLst>
          </a:blip>
          <a:srcRect t="13164" r="13164"/>
          <a:stretch/>
        </p:blipFill>
        <p:spPr>
          <a:xfrm rot="10800000">
            <a:off x="5994619" y="2101271"/>
            <a:ext cx="1234800" cy="970159"/>
          </a:xfrm>
          <a:prstGeom prst="rect">
            <a:avLst/>
          </a:prstGeom>
        </p:spPr>
      </p:pic>
      <p:sp>
        <p:nvSpPr>
          <p:cNvPr id="344" name="Freeform: Shape 343">
            <a:extLst>
              <a:ext uri="{FF2B5EF4-FFF2-40B4-BE49-F238E27FC236}">
                <a16:creationId xmlns:a16="http://schemas.microsoft.com/office/drawing/2014/main" id="{40E9F351-F281-2F6F-8EEC-E775CF14E0D7}"/>
              </a:ext>
            </a:extLst>
          </p:cNvPr>
          <p:cNvSpPr/>
          <p:nvPr/>
        </p:nvSpPr>
        <p:spPr>
          <a:xfrm flipV="1">
            <a:off x="6547778" y="2475181"/>
            <a:ext cx="681574" cy="107311"/>
          </a:xfrm>
          <a:custGeom>
            <a:avLst/>
            <a:gdLst>
              <a:gd name="connsiteX0" fmla="*/ 3015341 w 3015340"/>
              <a:gd name="connsiteY0" fmla="*/ 21610 h 562211"/>
              <a:gd name="connsiteX1" fmla="*/ 3015341 w 3015340"/>
              <a:gd name="connsiteY1" fmla="*/ 562212 h 562211"/>
              <a:gd name="connsiteX2" fmla="*/ 0 w 3015340"/>
              <a:gd name="connsiteY2" fmla="*/ 562212 h 562211"/>
              <a:gd name="connsiteX3" fmla="*/ 0 w 3015340"/>
              <a:gd name="connsiteY3" fmla="*/ 24389 h 562211"/>
              <a:gd name="connsiteX4" fmla="*/ 6879 w 3015340"/>
              <a:gd name="connsiteY4" fmla="*/ 5553 h 562211"/>
              <a:gd name="connsiteX5" fmla="*/ 27954 w 3015340"/>
              <a:gd name="connsiteY5" fmla="*/ 5553 h 562211"/>
              <a:gd name="connsiteX6" fmla="*/ 34153 w 3015340"/>
              <a:gd name="connsiteY6" fmla="*/ 18630 h 562211"/>
              <a:gd name="connsiteX7" fmla="*/ 40631 w 3015340"/>
              <a:gd name="connsiteY7" fmla="*/ 24389 h 562211"/>
              <a:gd name="connsiteX8" fmla="*/ 47110 w 3015340"/>
              <a:gd name="connsiteY8" fmla="*/ 18630 h 562211"/>
              <a:gd name="connsiteX9" fmla="*/ 53308 w 3015340"/>
              <a:gd name="connsiteY9" fmla="*/ 5553 h 562211"/>
              <a:gd name="connsiteX10" fmla="*/ 74384 w 3015340"/>
              <a:gd name="connsiteY10" fmla="*/ 5553 h 562211"/>
              <a:gd name="connsiteX11" fmla="*/ 80582 w 3015340"/>
              <a:gd name="connsiteY11" fmla="*/ 18630 h 562211"/>
              <a:gd name="connsiteX12" fmla="*/ 87061 w 3015340"/>
              <a:gd name="connsiteY12" fmla="*/ 24389 h 562211"/>
              <a:gd name="connsiteX13" fmla="*/ 93540 w 3015340"/>
              <a:gd name="connsiteY13" fmla="*/ 18630 h 562211"/>
              <a:gd name="connsiteX14" fmla="*/ 99758 w 3015340"/>
              <a:gd name="connsiteY14" fmla="*/ 5553 h 562211"/>
              <a:gd name="connsiteX15" fmla="*/ 120834 w 3015340"/>
              <a:gd name="connsiteY15" fmla="*/ 5553 h 562211"/>
              <a:gd name="connsiteX16" fmla="*/ 127032 w 3015340"/>
              <a:gd name="connsiteY16" fmla="*/ 18630 h 562211"/>
              <a:gd name="connsiteX17" fmla="*/ 133511 w 3015340"/>
              <a:gd name="connsiteY17" fmla="*/ 24389 h 562211"/>
              <a:gd name="connsiteX18" fmla="*/ 139989 w 3015340"/>
              <a:gd name="connsiteY18" fmla="*/ 18630 h 562211"/>
              <a:gd name="connsiteX19" fmla="*/ 146188 w 3015340"/>
              <a:gd name="connsiteY19" fmla="*/ 5553 h 562211"/>
              <a:gd name="connsiteX20" fmla="*/ 167263 w 3015340"/>
              <a:gd name="connsiteY20" fmla="*/ 5553 h 562211"/>
              <a:gd name="connsiteX21" fmla="*/ 173482 w 3015340"/>
              <a:gd name="connsiteY21" fmla="*/ 18630 h 562211"/>
              <a:gd name="connsiteX22" fmla="*/ 179961 w 3015340"/>
              <a:gd name="connsiteY22" fmla="*/ 24389 h 562211"/>
              <a:gd name="connsiteX23" fmla="*/ 186439 w 3015340"/>
              <a:gd name="connsiteY23" fmla="*/ 18630 h 562211"/>
              <a:gd name="connsiteX24" fmla="*/ 192658 w 3015340"/>
              <a:gd name="connsiteY24" fmla="*/ 5553 h 562211"/>
              <a:gd name="connsiteX25" fmla="*/ 213733 w 3015340"/>
              <a:gd name="connsiteY25" fmla="*/ 5553 h 562211"/>
              <a:gd name="connsiteX26" fmla="*/ 219952 w 3015340"/>
              <a:gd name="connsiteY26" fmla="*/ 18630 h 562211"/>
              <a:gd name="connsiteX27" fmla="*/ 226430 w 3015340"/>
              <a:gd name="connsiteY27" fmla="*/ 24389 h 562211"/>
              <a:gd name="connsiteX28" fmla="*/ 232909 w 3015340"/>
              <a:gd name="connsiteY28" fmla="*/ 18630 h 562211"/>
              <a:gd name="connsiteX29" fmla="*/ 239128 w 3015340"/>
              <a:gd name="connsiteY29" fmla="*/ 5553 h 562211"/>
              <a:gd name="connsiteX30" fmla="*/ 260203 w 3015340"/>
              <a:gd name="connsiteY30" fmla="*/ 5553 h 562211"/>
              <a:gd name="connsiteX31" fmla="*/ 266402 w 3015340"/>
              <a:gd name="connsiteY31" fmla="*/ 18630 h 562211"/>
              <a:gd name="connsiteX32" fmla="*/ 272880 w 3015340"/>
              <a:gd name="connsiteY32" fmla="*/ 24389 h 562211"/>
              <a:gd name="connsiteX33" fmla="*/ 279359 w 3015340"/>
              <a:gd name="connsiteY33" fmla="*/ 18630 h 562211"/>
              <a:gd name="connsiteX34" fmla="*/ 285578 w 3015340"/>
              <a:gd name="connsiteY34" fmla="*/ 5553 h 562211"/>
              <a:gd name="connsiteX35" fmla="*/ 306653 w 3015340"/>
              <a:gd name="connsiteY35" fmla="*/ 5553 h 562211"/>
              <a:gd name="connsiteX36" fmla="*/ 312872 w 3015340"/>
              <a:gd name="connsiteY36" fmla="*/ 18630 h 562211"/>
              <a:gd name="connsiteX37" fmla="*/ 319350 w 3015340"/>
              <a:gd name="connsiteY37" fmla="*/ 24389 h 562211"/>
              <a:gd name="connsiteX38" fmla="*/ 325829 w 3015340"/>
              <a:gd name="connsiteY38" fmla="*/ 18630 h 562211"/>
              <a:gd name="connsiteX39" fmla="*/ 332027 w 3015340"/>
              <a:gd name="connsiteY39" fmla="*/ 5553 h 562211"/>
              <a:gd name="connsiteX40" fmla="*/ 353103 w 3015340"/>
              <a:gd name="connsiteY40" fmla="*/ 5553 h 562211"/>
              <a:gd name="connsiteX41" fmla="*/ 359321 w 3015340"/>
              <a:gd name="connsiteY41" fmla="*/ 18630 h 562211"/>
              <a:gd name="connsiteX42" fmla="*/ 365800 w 3015340"/>
              <a:gd name="connsiteY42" fmla="*/ 24389 h 562211"/>
              <a:gd name="connsiteX43" fmla="*/ 372279 w 3015340"/>
              <a:gd name="connsiteY43" fmla="*/ 18630 h 562211"/>
              <a:gd name="connsiteX44" fmla="*/ 378477 w 3015340"/>
              <a:gd name="connsiteY44" fmla="*/ 5553 h 562211"/>
              <a:gd name="connsiteX45" fmla="*/ 399553 w 3015340"/>
              <a:gd name="connsiteY45" fmla="*/ 5553 h 562211"/>
              <a:gd name="connsiteX46" fmla="*/ 405771 w 3015340"/>
              <a:gd name="connsiteY46" fmla="*/ 18630 h 562211"/>
              <a:gd name="connsiteX47" fmla="*/ 412250 w 3015340"/>
              <a:gd name="connsiteY47" fmla="*/ 24389 h 562211"/>
              <a:gd name="connsiteX48" fmla="*/ 418728 w 3015340"/>
              <a:gd name="connsiteY48" fmla="*/ 18630 h 562211"/>
              <a:gd name="connsiteX49" fmla="*/ 424947 w 3015340"/>
              <a:gd name="connsiteY49" fmla="*/ 5553 h 562211"/>
              <a:gd name="connsiteX50" fmla="*/ 446022 w 3015340"/>
              <a:gd name="connsiteY50" fmla="*/ 5553 h 562211"/>
              <a:gd name="connsiteX51" fmla="*/ 452221 w 3015340"/>
              <a:gd name="connsiteY51" fmla="*/ 18630 h 562211"/>
              <a:gd name="connsiteX52" fmla="*/ 458700 w 3015340"/>
              <a:gd name="connsiteY52" fmla="*/ 24389 h 562211"/>
              <a:gd name="connsiteX53" fmla="*/ 465178 w 3015340"/>
              <a:gd name="connsiteY53" fmla="*/ 18630 h 562211"/>
              <a:gd name="connsiteX54" fmla="*/ 471397 w 3015340"/>
              <a:gd name="connsiteY54" fmla="*/ 5553 h 562211"/>
              <a:gd name="connsiteX55" fmla="*/ 492472 w 3015340"/>
              <a:gd name="connsiteY55" fmla="*/ 5553 h 562211"/>
              <a:gd name="connsiteX56" fmla="*/ 498671 w 3015340"/>
              <a:gd name="connsiteY56" fmla="*/ 18630 h 562211"/>
              <a:gd name="connsiteX57" fmla="*/ 505150 w 3015340"/>
              <a:gd name="connsiteY57" fmla="*/ 24389 h 562211"/>
              <a:gd name="connsiteX58" fmla="*/ 511628 w 3015340"/>
              <a:gd name="connsiteY58" fmla="*/ 18630 h 562211"/>
              <a:gd name="connsiteX59" fmla="*/ 517847 w 3015340"/>
              <a:gd name="connsiteY59" fmla="*/ 5553 h 562211"/>
              <a:gd name="connsiteX60" fmla="*/ 538922 w 3015340"/>
              <a:gd name="connsiteY60" fmla="*/ 5553 h 562211"/>
              <a:gd name="connsiteX61" fmla="*/ 545141 w 3015340"/>
              <a:gd name="connsiteY61" fmla="*/ 18630 h 562211"/>
              <a:gd name="connsiteX62" fmla="*/ 551619 w 3015340"/>
              <a:gd name="connsiteY62" fmla="*/ 24389 h 562211"/>
              <a:gd name="connsiteX63" fmla="*/ 558098 w 3015340"/>
              <a:gd name="connsiteY63" fmla="*/ 18630 h 562211"/>
              <a:gd name="connsiteX64" fmla="*/ 564297 w 3015340"/>
              <a:gd name="connsiteY64" fmla="*/ 5553 h 562211"/>
              <a:gd name="connsiteX65" fmla="*/ 585372 w 3015340"/>
              <a:gd name="connsiteY65" fmla="*/ 5553 h 562211"/>
              <a:gd name="connsiteX66" fmla="*/ 591591 w 3015340"/>
              <a:gd name="connsiteY66" fmla="*/ 18630 h 562211"/>
              <a:gd name="connsiteX67" fmla="*/ 598069 w 3015340"/>
              <a:gd name="connsiteY67" fmla="*/ 24389 h 562211"/>
              <a:gd name="connsiteX68" fmla="*/ 604548 w 3015340"/>
              <a:gd name="connsiteY68" fmla="*/ 18630 h 562211"/>
              <a:gd name="connsiteX69" fmla="*/ 610766 w 3015340"/>
              <a:gd name="connsiteY69" fmla="*/ 5553 h 562211"/>
              <a:gd name="connsiteX70" fmla="*/ 631842 w 3015340"/>
              <a:gd name="connsiteY70" fmla="*/ 5553 h 562211"/>
              <a:gd name="connsiteX71" fmla="*/ 638060 w 3015340"/>
              <a:gd name="connsiteY71" fmla="*/ 18630 h 562211"/>
              <a:gd name="connsiteX72" fmla="*/ 644539 w 3015340"/>
              <a:gd name="connsiteY72" fmla="*/ 24389 h 562211"/>
              <a:gd name="connsiteX73" fmla="*/ 651018 w 3015340"/>
              <a:gd name="connsiteY73" fmla="*/ 18630 h 562211"/>
              <a:gd name="connsiteX74" fmla="*/ 657216 w 3015340"/>
              <a:gd name="connsiteY74" fmla="*/ 5553 h 562211"/>
              <a:gd name="connsiteX75" fmla="*/ 678292 w 3015340"/>
              <a:gd name="connsiteY75" fmla="*/ 5553 h 562211"/>
              <a:gd name="connsiteX76" fmla="*/ 684490 w 3015340"/>
              <a:gd name="connsiteY76" fmla="*/ 18630 h 562211"/>
              <a:gd name="connsiteX77" fmla="*/ 690969 w 3015340"/>
              <a:gd name="connsiteY77" fmla="*/ 24389 h 562211"/>
              <a:gd name="connsiteX78" fmla="*/ 697447 w 3015340"/>
              <a:gd name="connsiteY78" fmla="*/ 18630 h 562211"/>
              <a:gd name="connsiteX79" fmla="*/ 703666 w 3015340"/>
              <a:gd name="connsiteY79" fmla="*/ 5553 h 562211"/>
              <a:gd name="connsiteX80" fmla="*/ 724742 w 3015340"/>
              <a:gd name="connsiteY80" fmla="*/ 5553 h 562211"/>
              <a:gd name="connsiteX81" fmla="*/ 730660 w 3015340"/>
              <a:gd name="connsiteY81" fmla="*/ 17511 h 562211"/>
              <a:gd name="connsiteX82" fmla="*/ 738598 w 3015340"/>
              <a:gd name="connsiteY82" fmla="*/ 24389 h 562211"/>
              <a:gd name="connsiteX83" fmla="*/ 746537 w 3015340"/>
              <a:gd name="connsiteY83" fmla="*/ 17511 h 562211"/>
              <a:gd name="connsiteX84" fmla="*/ 752455 w 3015340"/>
              <a:gd name="connsiteY84" fmla="*/ 5553 h 562211"/>
              <a:gd name="connsiteX85" fmla="*/ 773531 w 3015340"/>
              <a:gd name="connsiteY85" fmla="*/ 5553 h 562211"/>
              <a:gd name="connsiteX86" fmla="*/ 779729 w 3015340"/>
              <a:gd name="connsiteY86" fmla="*/ 18630 h 562211"/>
              <a:gd name="connsiteX87" fmla="*/ 786208 w 3015340"/>
              <a:gd name="connsiteY87" fmla="*/ 24389 h 562211"/>
              <a:gd name="connsiteX88" fmla="*/ 792687 w 3015340"/>
              <a:gd name="connsiteY88" fmla="*/ 18630 h 562211"/>
              <a:gd name="connsiteX89" fmla="*/ 798885 w 3015340"/>
              <a:gd name="connsiteY89" fmla="*/ 5553 h 562211"/>
              <a:gd name="connsiteX90" fmla="*/ 819961 w 3015340"/>
              <a:gd name="connsiteY90" fmla="*/ 5553 h 562211"/>
              <a:gd name="connsiteX91" fmla="*/ 826179 w 3015340"/>
              <a:gd name="connsiteY91" fmla="*/ 18630 h 562211"/>
              <a:gd name="connsiteX92" fmla="*/ 832658 w 3015340"/>
              <a:gd name="connsiteY92" fmla="*/ 24389 h 562211"/>
              <a:gd name="connsiteX93" fmla="*/ 839137 w 3015340"/>
              <a:gd name="connsiteY93" fmla="*/ 18630 h 562211"/>
              <a:gd name="connsiteX94" fmla="*/ 845335 w 3015340"/>
              <a:gd name="connsiteY94" fmla="*/ 5553 h 562211"/>
              <a:gd name="connsiteX95" fmla="*/ 866411 w 3015340"/>
              <a:gd name="connsiteY95" fmla="*/ 5553 h 562211"/>
              <a:gd name="connsiteX96" fmla="*/ 872629 w 3015340"/>
              <a:gd name="connsiteY96" fmla="*/ 18630 h 562211"/>
              <a:gd name="connsiteX97" fmla="*/ 879108 w 3015340"/>
              <a:gd name="connsiteY97" fmla="*/ 24389 h 562211"/>
              <a:gd name="connsiteX98" fmla="*/ 885586 w 3015340"/>
              <a:gd name="connsiteY98" fmla="*/ 18630 h 562211"/>
              <a:gd name="connsiteX99" fmla="*/ 891805 w 3015340"/>
              <a:gd name="connsiteY99" fmla="*/ 5553 h 562211"/>
              <a:gd name="connsiteX100" fmla="*/ 912880 w 3015340"/>
              <a:gd name="connsiteY100" fmla="*/ 5553 h 562211"/>
              <a:gd name="connsiteX101" fmla="*/ 919099 w 3015340"/>
              <a:gd name="connsiteY101" fmla="*/ 18630 h 562211"/>
              <a:gd name="connsiteX102" fmla="*/ 925578 w 3015340"/>
              <a:gd name="connsiteY102" fmla="*/ 24389 h 562211"/>
              <a:gd name="connsiteX103" fmla="*/ 932056 w 3015340"/>
              <a:gd name="connsiteY103" fmla="*/ 18630 h 562211"/>
              <a:gd name="connsiteX104" fmla="*/ 938255 w 3015340"/>
              <a:gd name="connsiteY104" fmla="*/ 5553 h 562211"/>
              <a:gd name="connsiteX105" fmla="*/ 959330 w 3015340"/>
              <a:gd name="connsiteY105" fmla="*/ 5553 h 562211"/>
              <a:gd name="connsiteX106" fmla="*/ 965529 w 3015340"/>
              <a:gd name="connsiteY106" fmla="*/ 18630 h 562211"/>
              <a:gd name="connsiteX107" fmla="*/ 972007 w 3015340"/>
              <a:gd name="connsiteY107" fmla="*/ 24389 h 562211"/>
              <a:gd name="connsiteX108" fmla="*/ 978486 w 3015340"/>
              <a:gd name="connsiteY108" fmla="*/ 18630 h 562211"/>
              <a:gd name="connsiteX109" fmla="*/ 984705 w 3015340"/>
              <a:gd name="connsiteY109" fmla="*/ 5553 h 562211"/>
              <a:gd name="connsiteX110" fmla="*/ 1005780 w 3015340"/>
              <a:gd name="connsiteY110" fmla="*/ 5553 h 562211"/>
              <a:gd name="connsiteX111" fmla="*/ 1011999 w 3015340"/>
              <a:gd name="connsiteY111" fmla="*/ 18630 h 562211"/>
              <a:gd name="connsiteX112" fmla="*/ 1018477 w 3015340"/>
              <a:gd name="connsiteY112" fmla="*/ 24389 h 562211"/>
              <a:gd name="connsiteX113" fmla="*/ 1024956 w 3015340"/>
              <a:gd name="connsiteY113" fmla="*/ 18630 h 562211"/>
              <a:gd name="connsiteX114" fmla="*/ 1031154 w 3015340"/>
              <a:gd name="connsiteY114" fmla="*/ 5553 h 562211"/>
              <a:gd name="connsiteX115" fmla="*/ 1052230 w 3015340"/>
              <a:gd name="connsiteY115" fmla="*/ 5553 h 562211"/>
              <a:gd name="connsiteX116" fmla="*/ 1058429 w 3015340"/>
              <a:gd name="connsiteY116" fmla="*/ 18630 h 562211"/>
              <a:gd name="connsiteX117" fmla="*/ 1064907 w 3015340"/>
              <a:gd name="connsiteY117" fmla="*/ 24389 h 562211"/>
              <a:gd name="connsiteX118" fmla="*/ 1071386 w 3015340"/>
              <a:gd name="connsiteY118" fmla="*/ 18630 h 562211"/>
              <a:gd name="connsiteX119" fmla="*/ 1077604 w 3015340"/>
              <a:gd name="connsiteY119" fmla="*/ 5553 h 562211"/>
              <a:gd name="connsiteX120" fmla="*/ 1098680 w 3015340"/>
              <a:gd name="connsiteY120" fmla="*/ 5553 h 562211"/>
              <a:gd name="connsiteX121" fmla="*/ 1104898 w 3015340"/>
              <a:gd name="connsiteY121" fmla="*/ 18630 h 562211"/>
              <a:gd name="connsiteX122" fmla="*/ 1111377 w 3015340"/>
              <a:gd name="connsiteY122" fmla="*/ 24389 h 562211"/>
              <a:gd name="connsiteX123" fmla="*/ 1117856 w 3015340"/>
              <a:gd name="connsiteY123" fmla="*/ 18630 h 562211"/>
              <a:gd name="connsiteX124" fmla="*/ 1124074 w 3015340"/>
              <a:gd name="connsiteY124" fmla="*/ 5553 h 562211"/>
              <a:gd name="connsiteX125" fmla="*/ 1145150 w 3015340"/>
              <a:gd name="connsiteY125" fmla="*/ 5553 h 562211"/>
              <a:gd name="connsiteX126" fmla="*/ 1151348 w 3015340"/>
              <a:gd name="connsiteY126" fmla="*/ 18630 h 562211"/>
              <a:gd name="connsiteX127" fmla="*/ 1157827 w 3015340"/>
              <a:gd name="connsiteY127" fmla="*/ 24389 h 562211"/>
              <a:gd name="connsiteX128" fmla="*/ 1164305 w 3015340"/>
              <a:gd name="connsiteY128" fmla="*/ 18630 h 562211"/>
              <a:gd name="connsiteX129" fmla="*/ 1170504 w 3015340"/>
              <a:gd name="connsiteY129" fmla="*/ 5553 h 562211"/>
              <a:gd name="connsiteX130" fmla="*/ 1191579 w 3015340"/>
              <a:gd name="connsiteY130" fmla="*/ 5553 h 562211"/>
              <a:gd name="connsiteX131" fmla="*/ 1197778 w 3015340"/>
              <a:gd name="connsiteY131" fmla="*/ 18630 h 562211"/>
              <a:gd name="connsiteX132" fmla="*/ 1204257 w 3015340"/>
              <a:gd name="connsiteY132" fmla="*/ 24389 h 562211"/>
              <a:gd name="connsiteX133" fmla="*/ 1210735 w 3015340"/>
              <a:gd name="connsiteY133" fmla="*/ 18630 h 562211"/>
              <a:gd name="connsiteX134" fmla="*/ 1216934 w 3015340"/>
              <a:gd name="connsiteY134" fmla="*/ 5553 h 562211"/>
              <a:gd name="connsiteX135" fmla="*/ 1238009 w 3015340"/>
              <a:gd name="connsiteY135" fmla="*/ 5553 h 562211"/>
              <a:gd name="connsiteX136" fmla="*/ 1244208 w 3015340"/>
              <a:gd name="connsiteY136" fmla="*/ 18630 h 562211"/>
              <a:gd name="connsiteX137" fmla="*/ 1250687 w 3015340"/>
              <a:gd name="connsiteY137" fmla="*/ 24389 h 562211"/>
              <a:gd name="connsiteX138" fmla="*/ 1257165 w 3015340"/>
              <a:gd name="connsiteY138" fmla="*/ 18630 h 562211"/>
              <a:gd name="connsiteX139" fmla="*/ 1263364 w 3015340"/>
              <a:gd name="connsiteY139" fmla="*/ 5553 h 562211"/>
              <a:gd name="connsiteX140" fmla="*/ 1284439 w 3015340"/>
              <a:gd name="connsiteY140" fmla="*/ 5553 h 562211"/>
              <a:gd name="connsiteX141" fmla="*/ 1290658 w 3015340"/>
              <a:gd name="connsiteY141" fmla="*/ 18630 h 562211"/>
              <a:gd name="connsiteX142" fmla="*/ 1297136 w 3015340"/>
              <a:gd name="connsiteY142" fmla="*/ 24389 h 562211"/>
              <a:gd name="connsiteX143" fmla="*/ 1303615 w 3015340"/>
              <a:gd name="connsiteY143" fmla="*/ 18630 h 562211"/>
              <a:gd name="connsiteX144" fmla="*/ 1309834 w 3015340"/>
              <a:gd name="connsiteY144" fmla="*/ 5553 h 562211"/>
              <a:gd name="connsiteX145" fmla="*/ 1330909 w 3015340"/>
              <a:gd name="connsiteY145" fmla="*/ 5553 h 562211"/>
              <a:gd name="connsiteX146" fmla="*/ 1337128 w 3015340"/>
              <a:gd name="connsiteY146" fmla="*/ 18630 h 562211"/>
              <a:gd name="connsiteX147" fmla="*/ 1343606 w 3015340"/>
              <a:gd name="connsiteY147" fmla="*/ 24389 h 562211"/>
              <a:gd name="connsiteX148" fmla="*/ 1350085 w 3015340"/>
              <a:gd name="connsiteY148" fmla="*/ 18630 h 562211"/>
              <a:gd name="connsiteX149" fmla="*/ 1356283 w 3015340"/>
              <a:gd name="connsiteY149" fmla="*/ 5553 h 562211"/>
              <a:gd name="connsiteX150" fmla="*/ 1377359 w 3015340"/>
              <a:gd name="connsiteY150" fmla="*/ 5553 h 562211"/>
              <a:gd name="connsiteX151" fmla="*/ 1383577 w 3015340"/>
              <a:gd name="connsiteY151" fmla="*/ 18630 h 562211"/>
              <a:gd name="connsiteX152" fmla="*/ 1390056 w 3015340"/>
              <a:gd name="connsiteY152" fmla="*/ 24389 h 562211"/>
              <a:gd name="connsiteX153" fmla="*/ 1396535 w 3015340"/>
              <a:gd name="connsiteY153" fmla="*/ 18630 h 562211"/>
              <a:gd name="connsiteX154" fmla="*/ 1402733 w 3015340"/>
              <a:gd name="connsiteY154" fmla="*/ 5553 h 562211"/>
              <a:gd name="connsiteX155" fmla="*/ 1423809 w 3015340"/>
              <a:gd name="connsiteY155" fmla="*/ 5553 h 562211"/>
              <a:gd name="connsiteX156" fmla="*/ 1430027 w 3015340"/>
              <a:gd name="connsiteY156" fmla="*/ 18630 h 562211"/>
              <a:gd name="connsiteX157" fmla="*/ 1436506 w 3015340"/>
              <a:gd name="connsiteY157" fmla="*/ 24389 h 562211"/>
              <a:gd name="connsiteX158" fmla="*/ 1442984 w 3015340"/>
              <a:gd name="connsiteY158" fmla="*/ 18630 h 562211"/>
              <a:gd name="connsiteX159" fmla="*/ 1449183 w 3015340"/>
              <a:gd name="connsiteY159" fmla="*/ 5553 h 562211"/>
              <a:gd name="connsiteX160" fmla="*/ 1470258 w 3015340"/>
              <a:gd name="connsiteY160" fmla="*/ 5553 h 562211"/>
              <a:gd name="connsiteX161" fmla="*/ 1476177 w 3015340"/>
              <a:gd name="connsiteY161" fmla="*/ 17511 h 562211"/>
              <a:gd name="connsiteX162" fmla="*/ 1484115 w 3015340"/>
              <a:gd name="connsiteY162" fmla="*/ 24389 h 562211"/>
              <a:gd name="connsiteX163" fmla="*/ 1492054 w 3015340"/>
              <a:gd name="connsiteY163" fmla="*/ 17511 h 562211"/>
              <a:gd name="connsiteX164" fmla="*/ 1497972 w 3015340"/>
              <a:gd name="connsiteY164" fmla="*/ 5553 h 562211"/>
              <a:gd name="connsiteX165" fmla="*/ 1519048 w 3015340"/>
              <a:gd name="connsiteY165" fmla="*/ 5553 h 562211"/>
              <a:gd name="connsiteX166" fmla="*/ 1525246 w 3015340"/>
              <a:gd name="connsiteY166" fmla="*/ 18630 h 562211"/>
              <a:gd name="connsiteX167" fmla="*/ 1531725 w 3015340"/>
              <a:gd name="connsiteY167" fmla="*/ 24389 h 562211"/>
              <a:gd name="connsiteX168" fmla="*/ 1538204 w 3015340"/>
              <a:gd name="connsiteY168" fmla="*/ 18630 h 562211"/>
              <a:gd name="connsiteX169" fmla="*/ 1544402 w 3015340"/>
              <a:gd name="connsiteY169" fmla="*/ 5553 h 562211"/>
              <a:gd name="connsiteX170" fmla="*/ 1565478 w 3015340"/>
              <a:gd name="connsiteY170" fmla="*/ 5553 h 562211"/>
              <a:gd name="connsiteX171" fmla="*/ 1571676 w 3015340"/>
              <a:gd name="connsiteY171" fmla="*/ 18630 h 562211"/>
              <a:gd name="connsiteX172" fmla="*/ 1578155 w 3015340"/>
              <a:gd name="connsiteY172" fmla="*/ 24389 h 562211"/>
              <a:gd name="connsiteX173" fmla="*/ 1584633 w 3015340"/>
              <a:gd name="connsiteY173" fmla="*/ 18630 h 562211"/>
              <a:gd name="connsiteX174" fmla="*/ 1590832 w 3015340"/>
              <a:gd name="connsiteY174" fmla="*/ 5553 h 562211"/>
              <a:gd name="connsiteX175" fmla="*/ 1611908 w 3015340"/>
              <a:gd name="connsiteY175" fmla="*/ 5553 h 562211"/>
              <a:gd name="connsiteX176" fmla="*/ 1618106 w 3015340"/>
              <a:gd name="connsiteY176" fmla="*/ 18630 h 562211"/>
              <a:gd name="connsiteX177" fmla="*/ 1624585 w 3015340"/>
              <a:gd name="connsiteY177" fmla="*/ 24389 h 562211"/>
              <a:gd name="connsiteX178" fmla="*/ 1631063 w 3015340"/>
              <a:gd name="connsiteY178" fmla="*/ 18630 h 562211"/>
              <a:gd name="connsiteX179" fmla="*/ 1637262 w 3015340"/>
              <a:gd name="connsiteY179" fmla="*/ 5553 h 562211"/>
              <a:gd name="connsiteX180" fmla="*/ 1658337 w 3015340"/>
              <a:gd name="connsiteY180" fmla="*/ 5553 h 562211"/>
              <a:gd name="connsiteX181" fmla="*/ 1664536 w 3015340"/>
              <a:gd name="connsiteY181" fmla="*/ 18630 h 562211"/>
              <a:gd name="connsiteX182" fmla="*/ 1671015 w 3015340"/>
              <a:gd name="connsiteY182" fmla="*/ 24389 h 562211"/>
              <a:gd name="connsiteX183" fmla="*/ 1677493 w 3015340"/>
              <a:gd name="connsiteY183" fmla="*/ 18630 h 562211"/>
              <a:gd name="connsiteX184" fmla="*/ 1683712 w 3015340"/>
              <a:gd name="connsiteY184" fmla="*/ 5553 h 562211"/>
              <a:gd name="connsiteX185" fmla="*/ 1704787 w 3015340"/>
              <a:gd name="connsiteY185" fmla="*/ 5553 h 562211"/>
              <a:gd name="connsiteX186" fmla="*/ 1711006 w 3015340"/>
              <a:gd name="connsiteY186" fmla="*/ 18630 h 562211"/>
              <a:gd name="connsiteX187" fmla="*/ 1717484 w 3015340"/>
              <a:gd name="connsiteY187" fmla="*/ 24389 h 562211"/>
              <a:gd name="connsiteX188" fmla="*/ 1723963 w 3015340"/>
              <a:gd name="connsiteY188" fmla="*/ 18630 h 562211"/>
              <a:gd name="connsiteX189" fmla="*/ 1730162 w 3015340"/>
              <a:gd name="connsiteY189" fmla="*/ 5553 h 562211"/>
              <a:gd name="connsiteX190" fmla="*/ 1751237 w 3015340"/>
              <a:gd name="connsiteY190" fmla="*/ 5553 h 562211"/>
              <a:gd name="connsiteX191" fmla="*/ 1757456 w 3015340"/>
              <a:gd name="connsiteY191" fmla="*/ 18630 h 562211"/>
              <a:gd name="connsiteX192" fmla="*/ 1763934 w 3015340"/>
              <a:gd name="connsiteY192" fmla="*/ 24389 h 562211"/>
              <a:gd name="connsiteX193" fmla="*/ 1770413 w 3015340"/>
              <a:gd name="connsiteY193" fmla="*/ 18630 h 562211"/>
              <a:gd name="connsiteX194" fmla="*/ 1776631 w 3015340"/>
              <a:gd name="connsiteY194" fmla="*/ 5553 h 562211"/>
              <a:gd name="connsiteX195" fmla="*/ 1797707 w 3015340"/>
              <a:gd name="connsiteY195" fmla="*/ 5553 h 562211"/>
              <a:gd name="connsiteX196" fmla="*/ 1803926 w 3015340"/>
              <a:gd name="connsiteY196" fmla="*/ 18630 h 562211"/>
              <a:gd name="connsiteX197" fmla="*/ 1810404 w 3015340"/>
              <a:gd name="connsiteY197" fmla="*/ 24389 h 562211"/>
              <a:gd name="connsiteX198" fmla="*/ 1816883 w 3015340"/>
              <a:gd name="connsiteY198" fmla="*/ 18630 h 562211"/>
              <a:gd name="connsiteX199" fmla="*/ 1823101 w 3015340"/>
              <a:gd name="connsiteY199" fmla="*/ 5553 h 562211"/>
              <a:gd name="connsiteX200" fmla="*/ 1844177 w 3015340"/>
              <a:gd name="connsiteY200" fmla="*/ 5553 h 562211"/>
              <a:gd name="connsiteX201" fmla="*/ 1850375 w 3015340"/>
              <a:gd name="connsiteY201" fmla="*/ 18630 h 562211"/>
              <a:gd name="connsiteX202" fmla="*/ 1856854 w 3015340"/>
              <a:gd name="connsiteY202" fmla="*/ 24389 h 562211"/>
              <a:gd name="connsiteX203" fmla="*/ 1863332 w 3015340"/>
              <a:gd name="connsiteY203" fmla="*/ 18630 h 562211"/>
              <a:gd name="connsiteX204" fmla="*/ 1869551 w 3015340"/>
              <a:gd name="connsiteY204" fmla="*/ 5553 h 562211"/>
              <a:gd name="connsiteX205" fmla="*/ 1890627 w 3015340"/>
              <a:gd name="connsiteY205" fmla="*/ 5553 h 562211"/>
              <a:gd name="connsiteX206" fmla="*/ 1896845 w 3015340"/>
              <a:gd name="connsiteY206" fmla="*/ 18630 h 562211"/>
              <a:gd name="connsiteX207" fmla="*/ 1903324 w 3015340"/>
              <a:gd name="connsiteY207" fmla="*/ 24389 h 562211"/>
              <a:gd name="connsiteX208" fmla="*/ 1909802 w 3015340"/>
              <a:gd name="connsiteY208" fmla="*/ 18630 h 562211"/>
              <a:gd name="connsiteX209" fmla="*/ 1916001 w 3015340"/>
              <a:gd name="connsiteY209" fmla="*/ 5553 h 562211"/>
              <a:gd name="connsiteX210" fmla="*/ 1937076 w 3015340"/>
              <a:gd name="connsiteY210" fmla="*/ 5553 h 562211"/>
              <a:gd name="connsiteX211" fmla="*/ 1943275 w 3015340"/>
              <a:gd name="connsiteY211" fmla="*/ 18630 h 562211"/>
              <a:gd name="connsiteX212" fmla="*/ 1949754 w 3015340"/>
              <a:gd name="connsiteY212" fmla="*/ 24389 h 562211"/>
              <a:gd name="connsiteX213" fmla="*/ 1956232 w 3015340"/>
              <a:gd name="connsiteY213" fmla="*/ 18630 h 562211"/>
              <a:gd name="connsiteX214" fmla="*/ 1962451 w 3015340"/>
              <a:gd name="connsiteY214" fmla="*/ 5553 h 562211"/>
              <a:gd name="connsiteX215" fmla="*/ 1983526 w 3015340"/>
              <a:gd name="connsiteY215" fmla="*/ 5553 h 562211"/>
              <a:gd name="connsiteX216" fmla="*/ 1989745 w 3015340"/>
              <a:gd name="connsiteY216" fmla="*/ 18630 h 562211"/>
              <a:gd name="connsiteX217" fmla="*/ 1996223 w 3015340"/>
              <a:gd name="connsiteY217" fmla="*/ 24389 h 562211"/>
              <a:gd name="connsiteX218" fmla="*/ 2002702 w 3015340"/>
              <a:gd name="connsiteY218" fmla="*/ 18630 h 562211"/>
              <a:gd name="connsiteX219" fmla="*/ 2008901 w 3015340"/>
              <a:gd name="connsiteY219" fmla="*/ 5553 h 562211"/>
              <a:gd name="connsiteX220" fmla="*/ 2029976 w 3015340"/>
              <a:gd name="connsiteY220" fmla="*/ 5553 h 562211"/>
              <a:gd name="connsiteX221" fmla="*/ 2036175 w 3015340"/>
              <a:gd name="connsiteY221" fmla="*/ 18630 h 562211"/>
              <a:gd name="connsiteX222" fmla="*/ 2042653 w 3015340"/>
              <a:gd name="connsiteY222" fmla="*/ 24389 h 562211"/>
              <a:gd name="connsiteX223" fmla="*/ 2049132 w 3015340"/>
              <a:gd name="connsiteY223" fmla="*/ 18630 h 562211"/>
              <a:gd name="connsiteX224" fmla="*/ 2055350 w 3015340"/>
              <a:gd name="connsiteY224" fmla="*/ 5553 h 562211"/>
              <a:gd name="connsiteX225" fmla="*/ 2076426 w 3015340"/>
              <a:gd name="connsiteY225" fmla="*/ 5553 h 562211"/>
              <a:gd name="connsiteX226" fmla="*/ 2082645 w 3015340"/>
              <a:gd name="connsiteY226" fmla="*/ 18630 h 562211"/>
              <a:gd name="connsiteX227" fmla="*/ 2089123 w 3015340"/>
              <a:gd name="connsiteY227" fmla="*/ 24389 h 562211"/>
              <a:gd name="connsiteX228" fmla="*/ 2095602 w 3015340"/>
              <a:gd name="connsiteY228" fmla="*/ 18630 h 562211"/>
              <a:gd name="connsiteX229" fmla="*/ 2101800 w 3015340"/>
              <a:gd name="connsiteY229" fmla="*/ 5553 h 562211"/>
              <a:gd name="connsiteX230" fmla="*/ 2122876 w 3015340"/>
              <a:gd name="connsiteY230" fmla="*/ 5553 h 562211"/>
              <a:gd name="connsiteX231" fmla="*/ 2129074 w 3015340"/>
              <a:gd name="connsiteY231" fmla="*/ 18630 h 562211"/>
              <a:gd name="connsiteX232" fmla="*/ 2135553 w 3015340"/>
              <a:gd name="connsiteY232" fmla="*/ 24389 h 562211"/>
              <a:gd name="connsiteX233" fmla="*/ 2142032 w 3015340"/>
              <a:gd name="connsiteY233" fmla="*/ 18630 h 562211"/>
              <a:gd name="connsiteX234" fmla="*/ 2148230 w 3015340"/>
              <a:gd name="connsiteY234" fmla="*/ 5553 h 562211"/>
              <a:gd name="connsiteX235" fmla="*/ 2169306 w 3015340"/>
              <a:gd name="connsiteY235" fmla="*/ 5553 h 562211"/>
              <a:gd name="connsiteX236" fmla="*/ 2175504 w 3015340"/>
              <a:gd name="connsiteY236" fmla="*/ 18630 h 562211"/>
              <a:gd name="connsiteX237" fmla="*/ 2181983 w 3015340"/>
              <a:gd name="connsiteY237" fmla="*/ 24389 h 562211"/>
              <a:gd name="connsiteX238" fmla="*/ 2186762 w 3015340"/>
              <a:gd name="connsiteY238" fmla="*/ 22050 h 562211"/>
              <a:gd name="connsiteX239" fmla="*/ 2193540 w 3015340"/>
              <a:gd name="connsiteY239" fmla="*/ 5553 h 562211"/>
              <a:gd name="connsiteX240" fmla="*/ 2204658 w 3015340"/>
              <a:gd name="connsiteY240" fmla="*/ 15 h 562211"/>
              <a:gd name="connsiteX241" fmla="*/ 2215775 w 3015340"/>
              <a:gd name="connsiteY241" fmla="*/ 5553 h 562211"/>
              <a:gd name="connsiteX242" fmla="*/ 2222554 w 3015340"/>
              <a:gd name="connsiteY242" fmla="*/ 22050 h 562211"/>
              <a:gd name="connsiteX243" fmla="*/ 2227333 w 3015340"/>
              <a:gd name="connsiteY243" fmla="*/ 24389 h 562211"/>
              <a:gd name="connsiteX244" fmla="*/ 2233812 w 3015340"/>
              <a:gd name="connsiteY244" fmla="*/ 18630 h 562211"/>
              <a:gd name="connsiteX245" fmla="*/ 2240010 w 3015340"/>
              <a:gd name="connsiteY245" fmla="*/ 5553 h 562211"/>
              <a:gd name="connsiteX246" fmla="*/ 2261086 w 3015340"/>
              <a:gd name="connsiteY246" fmla="*/ 5553 h 562211"/>
              <a:gd name="connsiteX247" fmla="*/ 2267284 w 3015340"/>
              <a:gd name="connsiteY247" fmla="*/ 18630 h 562211"/>
              <a:gd name="connsiteX248" fmla="*/ 2273763 w 3015340"/>
              <a:gd name="connsiteY248" fmla="*/ 24389 h 562211"/>
              <a:gd name="connsiteX249" fmla="*/ 2280241 w 3015340"/>
              <a:gd name="connsiteY249" fmla="*/ 18630 h 562211"/>
              <a:gd name="connsiteX250" fmla="*/ 2286460 w 3015340"/>
              <a:gd name="connsiteY250" fmla="*/ 5553 h 562211"/>
              <a:gd name="connsiteX251" fmla="*/ 2307535 w 3015340"/>
              <a:gd name="connsiteY251" fmla="*/ 5553 h 562211"/>
              <a:gd name="connsiteX252" fmla="*/ 2313734 w 3015340"/>
              <a:gd name="connsiteY252" fmla="*/ 18630 h 562211"/>
              <a:gd name="connsiteX253" fmla="*/ 2320213 w 3015340"/>
              <a:gd name="connsiteY253" fmla="*/ 24389 h 562211"/>
              <a:gd name="connsiteX254" fmla="*/ 2326691 w 3015340"/>
              <a:gd name="connsiteY254" fmla="*/ 18630 h 562211"/>
              <a:gd name="connsiteX255" fmla="*/ 2332910 w 3015340"/>
              <a:gd name="connsiteY255" fmla="*/ 5553 h 562211"/>
              <a:gd name="connsiteX256" fmla="*/ 2353985 w 3015340"/>
              <a:gd name="connsiteY256" fmla="*/ 5553 h 562211"/>
              <a:gd name="connsiteX257" fmla="*/ 2360184 w 3015340"/>
              <a:gd name="connsiteY257" fmla="*/ 18630 h 562211"/>
              <a:gd name="connsiteX258" fmla="*/ 2366663 w 3015340"/>
              <a:gd name="connsiteY258" fmla="*/ 24389 h 562211"/>
              <a:gd name="connsiteX259" fmla="*/ 2373141 w 3015340"/>
              <a:gd name="connsiteY259" fmla="*/ 18630 h 562211"/>
              <a:gd name="connsiteX260" fmla="*/ 2379340 w 3015340"/>
              <a:gd name="connsiteY260" fmla="*/ 5553 h 562211"/>
              <a:gd name="connsiteX261" fmla="*/ 2400415 w 3015340"/>
              <a:gd name="connsiteY261" fmla="*/ 5553 h 562211"/>
              <a:gd name="connsiteX262" fmla="*/ 2406634 w 3015340"/>
              <a:gd name="connsiteY262" fmla="*/ 18630 h 562211"/>
              <a:gd name="connsiteX263" fmla="*/ 2413112 w 3015340"/>
              <a:gd name="connsiteY263" fmla="*/ 24389 h 562211"/>
              <a:gd name="connsiteX264" fmla="*/ 2419591 w 3015340"/>
              <a:gd name="connsiteY264" fmla="*/ 18630 h 562211"/>
              <a:gd name="connsiteX265" fmla="*/ 2425810 w 3015340"/>
              <a:gd name="connsiteY265" fmla="*/ 5553 h 562211"/>
              <a:gd name="connsiteX266" fmla="*/ 2446885 w 3015340"/>
              <a:gd name="connsiteY266" fmla="*/ 5553 h 562211"/>
              <a:gd name="connsiteX267" fmla="*/ 2453104 w 3015340"/>
              <a:gd name="connsiteY267" fmla="*/ 18630 h 562211"/>
              <a:gd name="connsiteX268" fmla="*/ 2459582 w 3015340"/>
              <a:gd name="connsiteY268" fmla="*/ 24389 h 562211"/>
              <a:gd name="connsiteX269" fmla="*/ 2466061 w 3015340"/>
              <a:gd name="connsiteY269" fmla="*/ 18630 h 562211"/>
              <a:gd name="connsiteX270" fmla="*/ 2472259 w 3015340"/>
              <a:gd name="connsiteY270" fmla="*/ 5553 h 562211"/>
              <a:gd name="connsiteX271" fmla="*/ 2493335 w 3015340"/>
              <a:gd name="connsiteY271" fmla="*/ 5553 h 562211"/>
              <a:gd name="connsiteX272" fmla="*/ 2499553 w 3015340"/>
              <a:gd name="connsiteY272" fmla="*/ 18630 h 562211"/>
              <a:gd name="connsiteX273" fmla="*/ 2506032 w 3015340"/>
              <a:gd name="connsiteY273" fmla="*/ 24389 h 562211"/>
              <a:gd name="connsiteX274" fmla="*/ 2512511 w 3015340"/>
              <a:gd name="connsiteY274" fmla="*/ 18630 h 562211"/>
              <a:gd name="connsiteX275" fmla="*/ 2518709 w 3015340"/>
              <a:gd name="connsiteY275" fmla="*/ 5553 h 562211"/>
              <a:gd name="connsiteX276" fmla="*/ 2539785 w 3015340"/>
              <a:gd name="connsiteY276" fmla="*/ 5553 h 562211"/>
              <a:gd name="connsiteX277" fmla="*/ 2546003 w 3015340"/>
              <a:gd name="connsiteY277" fmla="*/ 18630 h 562211"/>
              <a:gd name="connsiteX278" fmla="*/ 2552482 w 3015340"/>
              <a:gd name="connsiteY278" fmla="*/ 24389 h 562211"/>
              <a:gd name="connsiteX279" fmla="*/ 2558960 w 3015340"/>
              <a:gd name="connsiteY279" fmla="*/ 18630 h 562211"/>
              <a:gd name="connsiteX280" fmla="*/ 2565159 w 3015340"/>
              <a:gd name="connsiteY280" fmla="*/ 5553 h 562211"/>
              <a:gd name="connsiteX281" fmla="*/ 2586235 w 3015340"/>
              <a:gd name="connsiteY281" fmla="*/ 5553 h 562211"/>
              <a:gd name="connsiteX282" fmla="*/ 2592433 w 3015340"/>
              <a:gd name="connsiteY282" fmla="*/ 18630 h 562211"/>
              <a:gd name="connsiteX283" fmla="*/ 2598912 w 3015340"/>
              <a:gd name="connsiteY283" fmla="*/ 24389 h 562211"/>
              <a:gd name="connsiteX284" fmla="*/ 2605390 w 3015340"/>
              <a:gd name="connsiteY284" fmla="*/ 18630 h 562211"/>
              <a:gd name="connsiteX285" fmla="*/ 2611589 w 3015340"/>
              <a:gd name="connsiteY285" fmla="*/ 5553 h 562211"/>
              <a:gd name="connsiteX286" fmla="*/ 2632664 w 3015340"/>
              <a:gd name="connsiteY286" fmla="*/ 5553 h 562211"/>
              <a:gd name="connsiteX287" fmla="*/ 2638863 w 3015340"/>
              <a:gd name="connsiteY287" fmla="*/ 18630 h 562211"/>
              <a:gd name="connsiteX288" fmla="*/ 2645342 w 3015340"/>
              <a:gd name="connsiteY288" fmla="*/ 24389 h 562211"/>
              <a:gd name="connsiteX289" fmla="*/ 2651820 w 3015340"/>
              <a:gd name="connsiteY289" fmla="*/ 18630 h 562211"/>
              <a:gd name="connsiteX290" fmla="*/ 2658039 w 3015340"/>
              <a:gd name="connsiteY290" fmla="*/ 5553 h 562211"/>
              <a:gd name="connsiteX291" fmla="*/ 2679114 w 3015340"/>
              <a:gd name="connsiteY291" fmla="*/ 5553 h 562211"/>
              <a:gd name="connsiteX292" fmla="*/ 2685313 w 3015340"/>
              <a:gd name="connsiteY292" fmla="*/ 18630 h 562211"/>
              <a:gd name="connsiteX293" fmla="*/ 2691791 w 3015340"/>
              <a:gd name="connsiteY293" fmla="*/ 24389 h 562211"/>
              <a:gd name="connsiteX294" fmla="*/ 2698270 w 3015340"/>
              <a:gd name="connsiteY294" fmla="*/ 18630 h 562211"/>
              <a:gd name="connsiteX295" fmla="*/ 2704489 w 3015340"/>
              <a:gd name="connsiteY295" fmla="*/ 5553 h 562211"/>
              <a:gd name="connsiteX296" fmla="*/ 2725564 w 3015340"/>
              <a:gd name="connsiteY296" fmla="*/ 5553 h 562211"/>
              <a:gd name="connsiteX297" fmla="*/ 2731763 w 3015340"/>
              <a:gd name="connsiteY297" fmla="*/ 18630 h 562211"/>
              <a:gd name="connsiteX298" fmla="*/ 2738241 w 3015340"/>
              <a:gd name="connsiteY298" fmla="*/ 24389 h 562211"/>
              <a:gd name="connsiteX299" fmla="*/ 2744720 w 3015340"/>
              <a:gd name="connsiteY299" fmla="*/ 18630 h 562211"/>
              <a:gd name="connsiteX300" fmla="*/ 2750938 w 3015340"/>
              <a:gd name="connsiteY300" fmla="*/ 5553 h 562211"/>
              <a:gd name="connsiteX301" fmla="*/ 2772014 w 3015340"/>
              <a:gd name="connsiteY301" fmla="*/ 5553 h 562211"/>
              <a:gd name="connsiteX302" fmla="*/ 2778232 w 3015340"/>
              <a:gd name="connsiteY302" fmla="*/ 18630 h 562211"/>
              <a:gd name="connsiteX303" fmla="*/ 2784711 w 3015340"/>
              <a:gd name="connsiteY303" fmla="*/ 24389 h 562211"/>
              <a:gd name="connsiteX304" fmla="*/ 2791190 w 3015340"/>
              <a:gd name="connsiteY304" fmla="*/ 18630 h 562211"/>
              <a:gd name="connsiteX305" fmla="*/ 2797408 w 3015340"/>
              <a:gd name="connsiteY305" fmla="*/ 5553 h 562211"/>
              <a:gd name="connsiteX306" fmla="*/ 2818484 w 3015340"/>
              <a:gd name="connsiteY306" fmla="*/ 5553 h 562211"/>
              <a:gd name="connsiteX307" fmla="*/ 2824682 w 3015340"/>
              <a:gd name="connsiteY307" fmla="*/ 18630 h 562211"/>
              <a:gd name="connsiteX308" fmla="*/ 2831161 w 3015340"/>
              <a:gd name="connsiteY308" fmla="*/ 24389 h 562211"/>
              <a:gd name="connsiteX309" fmla="*/ 2837639 w 3015340"/>
              <a:gd name="connsiteY309" fmla="*/ 18630 h 562211"/>
              <a:gd name="connsiteX310" fmla="*/ 2843838 w 3015340"/>
              <a:gd name="connsiteY310" fmla="*/ 5553 h 562211"/>
              <a:gd name="connsiteX311" fmla="*/ 2864914 w 3015340"/>
              <a:gd name="connsiteY311" fmla="*/ 5553 h 562211"/>
              <a:gd name="connsiteX312" fmla="*/ 2871132 w 3015340"/>
              <a:gd name="connsiteY312" fmla="*/ 18630 h 562211"/>
              <a:gd name="connsiteX313" fmla="*/ 2877611 w 3015340"/>
              <a:gd name="connsiteY313" fmla="*/ 24389 h 562211"/>
              <a:gd name="connsiteX314" fmla="*/ 2884089 w 3015340"/>
              <a:gd name="connsiteY314" fmla="*/ 18630 h 562211"/>
              <a:gd name="connsiteX315" fmla="*/ 2890288 w 3015340"/>
              <a:gd name="connsiteY315" fmla="*/ 5553 h 562211"/>
              <a:gd name="connsiteX316" fmla="*/ 2911363 w 3015340"/>
              <a:gd name="connsiteY316" fmla="*/ 5553 h 562211"/>
              <a:gd name="connsiteX317" fmla="*/ 2917282 w 3015340"/>
              <a:gd name="connsiteY317" fmla="*/ 17511 h 562211"/>
              <a:gd name="connsiteX318" fmla="*/ 2925220 w 3015340"/>
              <a:gd name="connsiteY318" fmla="*/ 24389 h 562211"/>
              <a:gd name="connsiteX319" fmla="*/ 2933159 w 3015340"/>
              <a:gd name="connsiteY319" fmla="*/ 17511 h 562211"/>
              <a:gd name="connsiteX320" fmla="*/ 2939077 w 3015340"/>
              <a:gd name="connsiteY320" fmla="*/ 5553 h 562211"/>
              <a:gd name="connsiteX321" fmla="*/ 2960153 w 3015340"/>
              <a:gd name="connsiteY321" fmla="*/ 5553 h 562211"/>
              <a:gd name="connsiteX322" fmla="*/ 2966351 w 3015340"/>
              <a:gd name="connsiteY322" fmla="*/ 18630 h 562211"/>
              <a:gd name="connsiteX323" fmla="*/ 2972830 w 3015340"/>
              <a:gd name="connsiteY323" fmla="*/ 24389 h 562211"/>
              <a:gd name="connsiteX324" fmla="*/ 2979308 w 3015340"/>
              <a:gd name="connsiteY324" fmla="*/ 18630 h 562211"/>
              <a:gd name="connsiteX325" fmla="*/ 2985507 w 3015340"/>
              <a:gd name="connsiteY325" fmla="*/ 5553 h 562211"/>
              <a:gd name="connsiteX326" fmla="*/ 3006583 w 3015340"/>
              <a:gd name="connsiteY326" fmla="*/ 5553 h 562211"/>
              <a:gd name="connsiteX327" fmla="*/ 3012801 w 3015340"/>
              <a:gd name="connsiteY327" fmla="*/ 18630 h 562211"/>
              <a:gd name="connsiteX328" fmla="*/ 3014161 w 3015340"/>
              <a:gd name="connsiteY328" fmla="*/ 21610 h 56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3015340" h="562211">
                <a:moveTo>
                  <a:pt x="3015341" y="21610"/>
                </a:moveTo>
                <a:lnTo>
                  <a:pt x="3015341" y="562212"/>
                </a:lnTo>
                <a:lnTo>
                  <a:pt x="0" y="562212"/>
                </a:lnTo>
                <a:lnTo>
                  <a:pt x="0" y="24389"/>
                </a:lnTo>
                <a:cubicBezTo>
                  <a:pt x="0" y="17251"/>
                  <a:pt x="3219" y="10712"/>
                  <a:pt x="6879" y="5553"/>
                </a:cubicBezTo>
                <a:cubicBezTo>
                  <a:pt x="12157" y="-1845"/>
                  <a:pt x="22675" y="-1845"/>
                  <a:pt x="27954" y="5553"/>
                </a:cubicBezTo>
                <a:cubicBezTo>
                  <a:pt x="30613" y="9293"/>
                  <a:pt x="33033" y="13752"/>
                  <a:pt x="34153" y="18630"/>
                </a:cubicBezTo>
                <a:cubicBezTo>
                  <a:pt x="34872" y="21750"/>
                  <a:pt x="37432" y="24389"/>
                  <a:pt x="40631" y="24389"/>
                </a:cubicBezTo>
                <a:cubicBezTo>
                  <a:pt x="43830" y="24389"/>
                  <a:pt x="46390" y="21750"/>
                  <a:pt x="47110" y="18630"/>
                </a:cubicBezTo>
                <a:cubicBezTo>
                  <a:pt x="48249" y="13752"/>
                  <a:pt x="50669" y="9293"/>
                  <a:pt x="53308" y="5553"/>
                </a:cubicBezTo>
                <a:cubicBezTo>
                  <a:pt x="58587" y="-1845"/>
                  <a:pt x="69105" y="-1845"/>
                  <a:pt x="74384" y="5553"/>
                </a:cubicBezTo>
                <a:cubicBezTo>
                  <a:pt x="77043" y="9293"/>
                  <a:pt x="79463" y="13752"/>
                  <a:pt x="80582" y="18630"/>
                </a:cubicBezTo>
                <a:cubicBezTo>
                  <a:pt x="81302" y="21750"/>
                  <a:pt x="83862" y="24389"/>
                  <a:pt x="87061" y="24389"/>
                </a:cubicBezTo>
                <a:cubicBezTo>
                  <a:pt x="90260" y="24389"/>
                  <a:pt x="92820" y="21750"/>
                  <a:pt x="93540" y="18630"/>
                </a:cubicBezTo>
                <a:cubicBezTo>
                  <a:pt x="94679" y="13752"/>
                  <a:pt x="97099" y="9293"/>
                  <a:pt x="99758" y="5553"/>
                </a:cubicBezTo>
                <a:cubicBezTo>
                  <a:pt x="105037" y="-1845"/>
                  <a:pt x="115555" y="-1845"/>
                  <a:pt x="120834" y="5553"/>
                </a:cubicBezTo>
                <a:cubicBezTo>
                  <a:pt x="123493" y="9293"/>
                  <a:pt x="125912" y="13752"/>
                  <a:pt x="127032" y="18630"/>
                </a:cubicBezTo>
                <a:cubicBezTo>
                  <a:pt x="127752" y="21750"/>
                  <a:pt x="130312" y="24389"/>
                  <a:pt x="133511" y="24389"/>
                </a:cubicBezTo>
                <a:cubicBezTo>
                  <a:pt x="136710" y="24389"/>
                  <a:pt x="139270" y="21750"/>
                  <a:pt x="139989" y="18630"/>
                </a:cubicBezTo>
                <a:cubicBezTo>
                  <a:pt x="141129" y="13752"/>
                  <a:pt x="143549" y="9293"/>
                  <a:pt x="146188" y="5553"/>
                </a:cubicBezTo>
                <a:cubicBezTo>
                  <a:pt x="151467" y="-1845"/>
                  <a:pt x="161985" y="-1845"/>
                  <a:pt x="167263" y="5553"/>
                </a:cubicBezTo>
                <a:cubicBezTo>
                  <a:pt x="169923" y="9293"/>
                  <a:pt x="172342" y="13752"/>
                  <a:pt x="173482" y="18630"/>
                </a:cubicBezTo>
                <a:cubicBezTo>
                  <a:pt x="174202" y="21750"/>
                  <a:pt x="176761" y="24389"/>
                  <a:pt x="179961" y="24389"/>
                </a:cubicBezTo>
                <a:cubicBezTo>
                  <a:pt x="183160" y="24389"/>
                  <a:pt x="185719" y="21750"/>
                  <a:pt x="186439" y="18630"/>
                </a:cubicBezTo>
                <a:cubicBezTo>
                  <a:pt x="187579" y="13752"/>
                  <a:pt x="189998" y="9293"/>
                  <a:pt x="192658" y="5553"/>
                </a:cubicBezTo>
                <a:cubicBezTo>
                  <a:pt x="197937" y="-1845"/>
                  <a:pt x="208454" y="-1845"/>
                  <a:pt x="213733" y="5553"/>
                </a:cubicBezTo>
                <a:cubicBezTo>
                  <a:pt x="216393" y="9293"/>
                  <a:pt x="218812" y="13752"/>
                  <a:pt x="219952" y="18630"/>
                </a:cubicBezTo>
                <a:cubicBezTo>
                  <a:pt x="220672" y="21750"/>
                  <a:pt x="223231" y="24389"/>
                  <a:pt x="226430" y="24389"/>
                </a:cubicBezTo>
                <a:cubicBezTo>
                  <a:pt x="229630" y="24389"/>
                  <a:pt x="232189" y="21750"/>
                  <a:pt x="232909" y="18630"/>
                </a:cubicBezTo>
                <a:cubicBezTo>
                  <a:pt x="234049" y="13752"/>
                  <a:pt x="236468" y="9293"/>
                  <a:pt x="239128" y="5553"/>
                </a:cubicBezTo>
                <a:cubicBezTo>
                  <a:pt x="244407" y="-1845"/>
                  <a:pt x="254924" y="-1845"/>
                  <a:pt x="260203" y="5553"/>
                </a:cubicBezTo>
                <a:cubicBezTo>
                  <a:pt x="262863" y="9293"/>
                  <a:pt x="265282" y="13752"/>
                  <a:pt x="266402" y="18630"/>
                </a:cubicBezTo>
                <a:cubicBezTo>
                  <a:pt x="267122" y="21750"/>
                  <a:pt x="269681" y="24389"/>
                  <a:pt x="272880" y="24389"/>
                </a:cubicBezTo>
                <a:cubicBezTo>
                  <a:pt x="276080" y="24389"/>
                  <a:pt x="278639" y="21750"/>
                  <a:pt x="279359" y="18630"/>
                </a:cubicBezTo>
                <a:cubicBezTo>
                  <a:pt x="280499" y="13752"/>
                  <a:pt x="282918" y="9293"/>
                  <a:pt x="285578" y="5553"/>
                </a:cubicBezTo>
                <a:cubicBezTo>
                  <a:pt x="290856" y="-1845"/>
                  <a:pt x="301374" y="-1845"/>
                  <a:pt x="306653" y="5553"/>
                </a:cubicBezTo>
                <a:cubicBezTo>
                  <a:pt x="309312" y="9293"/>
                  <a:pt x="311732" y="13752"/>
                  <a:pt x="312872" y="18630"/>
                </a:cubicBezTo>
                <a:cubicBezTo>
                  <a:pt x="313591" y="21750"/>
                  <a:pt x="316151" y="24389"/>
                  <a:pt x="319350" y="24389"/>
                </a:cubicBezTo>
                <a:cubicBezTo>
                  <a:pt x="322549" y="24389"/>
                  <a:pt x="325109" y="21750"/>
                  <a:pt x="325829" y="18630"/>
                </a:cubicBezTo>
                <a:cubicBezTo>
                  <a:pt x="326968" y="13752"/>
                  <a:pt x="329388" y="9293"/>
                  <a:pt x="332027" y="5553"/>
                </a:cubicBezTo>
                <a:cubicBezTo>
                  <a:pt x="337306" y="-1845"/>
                  <a:pt x="347824" y="-1845"/>
                  <a:pt x="353103" y="5553"/>
                </a:cubicBezTo>
                <a:cubicBezTo>
                  <a:pt x="355762" y="9293"/>
                  <a:pt x="358182" y="13752"/>
                  <a:pt x="359321" y="18630"/>
                </a:cubicBezTo>
                <a:cubicBezTo>
                  <a:pt x="360041" y="21750"/>
                  <a:pt x="362601" y="24389"/>
                  <a:pt x="365800" y="24389"/>
                </a:cubicBezTo>
                <a:cubicBezTo>
                  <a:pt x="368999" y="24389"/>
                  <a:pt x="371559" y="21750"/>
                  <a:pt x="372279" y="18630"/>
                </a:cubicBezTo>
                <a:cubicBezTo>
                  <a:pt x="373418" y="13752"/>
                  <a:pt x="375838" y="9293"/>
                  <a:pt x="378477" y="5553"/>
                </a:cubicBezTo>
                <a:cubicBezTo>
                  <a:pt x="383756" y="-1845"/>
                  <a:pt x="394274" y="-1845"/>
                  <a:pt x="399553" y="5553"/>
                </a:cubicBezTo>
                <a:cubicBezTo>
                  <a:pt x="402212" y="9293"/>
                  <a:pt x="404631" y="13752"/>
                  <a:pt x="405771" y="18630"/>
                </a:cubicBezTo>
                <a:cubicBezTo>
                  <a:pt x="406491" y="21750"/>
                  <a:pt x="409051" y="24389"/>
                  <a:pt x="412250" y="24389"/>
                </a:cubicBezTo>
                <a:cubicBezTo>
                  <a:pt x="415449" y="24389"/>
                  <a:pt x="418009" y="21750"/>
                  <a:pt x="418728" y="18630"/>
                </a:cubicBezTo>
                <a:cubicBezTo>
                  <a:pt x="419868" y="13752"/>
                  <a:pt x="422288" y="9293"/>
                  <a:pt x="424947" y="5553"/>
                </a:cubicBezTo>
                <a:cubicBezTo>
                  <a:pt x="430226" y="-1845"/>
                  <a:pt x="440744" y="-1845"/>
                  <a:pt x="446022" y="5553"/>
                </a:cubicBezTo>
                <a:cubicBezTo>
                  <a:pt x="448682" y="9293"/>
                  <a:pt x="451101" y="13752"/>
                  <a:pt x="452221" y="18630"/>
                </a:cubicBezTo>
                <a:cubicBezTo>
                  <a:pt x="452941" y="21750"/>
                  <a:pt x="455500" y="24389"/>
                  <a:pt x="458700" y="24389"/>
                </a:cubicBezTo>
                <a:cubicBezTo>
                  <a:pt x="461899" y="24389"/>
                  <a:pt x="464458" y="21750"/>
                  <a:pt x="465178" y="18630"/>
                </a:cubicBezTo>
                <a:cubicBezTo>
                  <a:pt x="466318" y="13752"/>
                  <a:pt x="468738" y="9293"/>
                  <a:pt x="471397" y="5553"/>
                </a:cubicBezTo>
                <a:cubicBezTo>
                  <a:pt x="476676" y="-1845"/>
                  <a:pt x="487193" y="-1845"/>
                  <a:pt x="492472" y="5553"/>
                </a:cubicBezTo>
                <a:cubicBezTo>
                  <a:pt x="495132" y="9293"/>
                  <a:pt x="497551" y="13752"/>
                  <a:pt x="498671" y="18630"/>
                </a:cubicBezTo>
                <a:cubicBezTo>
                  <a:pt x="499391" y="21750"/>
                  <a:pt x="501950" y="24389"/>
                  <a:pt x="505150" y="24389"/>
                </a:cubicBezTo>
                <a:cubicBezTo>
                  <a:pt x="508349" y="24389"/>
                  <a:pt x="510908" y="21750"/>
                  <a:pt x="511628" y="18630"/>
                </a:cubicBezTo>
                <a:cubicBezTo>
                  <a:pt x="512768" y="13752"/>
                  <a:pt x="515187" y="9293"/>
                  <a:pt x="517847" y="5553"/>
                </a:cubicBezTo>
                <a:cubicBezTo>
                  <a:pt x="523126" y="-1845"/>
                  <a:pt x="533643" y="-1845"/>
                  <a:pt x="538922" y="5553"/>
                </a:cubicBezTo>
                <a:cubicBezTo>
                  <a:pt x="541582" y="9293"/>
                  <a:pt x="544001" y="13752"/>
                  <a:pt x="545141" y="18630"/>
                </a:cubicBezTo>
                <a:cubicBezTo>
                  <a:pt x="545861" y="21750"/>
                  <a:pt x="548420" y="24389"/>
                  <a:pt x="551619" y="24389"/>
                </a:cubicBezTo>
                <a:cubicBezTo>
                  <a:pt x="554819" y="24389"/>
                  <a:pt x="557378" y="21750"/>
                  <a:pt x="558098" y="18630"/>
                </a:cubicBezTo>
                <a:cubicBezTo>
                  <a:pt x="559238" y="13752"/>
                  <a:pt x="561657" y="9293"/>
                  <a:pt x="564297" y="5553"/>
                </a:cubicBezTo>
                <a:cubicBezTo>
                  <a:pt x="569575" y="-1845"/>
                  <a:pt x="580093" y="-1845"/>
                  <a:pt x="585372" y="5553"/>
                </a:cubicBezTo>
                <a:cubicBezTo>
                  <a:pt x="588031" y="9293"/>
                  <a:pt x="590451" y="13752"/>
                  <a:pt x="591591" y="18630"/>
                </a:cubicBezTo>
                <a:cubicBezTo>
                  <a:pt x="592310" y="21750"/>
                  <a:pt x="594870" y="24389"/>
                  <a:pt x="598069" y="24389"/>
                </a:cubicBezTo>
                <a:cubicBezTo>
                  <a:pt x="601269" y="24389"/>
                  <a:pt x="603828" y="21750"/>
                  <a:pt x="604548" y="18630"/>
                </a:cubicBezTo>
                <a:cubicBezTo>
                  <a:pt x="605688" y="13752"/>
                  <a:pt x="608107" y="9293"/>
                  <a:pt x="610766" y="5553"/>
                </a:cubicBezTo>
                <a:cubicBezTo>
                  <a:pt x="616045" y="-1845"/>
                  <a:pt x="626563" y="-1845"/>
                  <a:pt x="631842" y="5553"/>
                </a:cubicBezTo>
                <a:cubicBezTo>
                  <a:pt x="634501" y="9293"/>
                  <a:pt x="636921" y="13752"/>
                  <a:pt x="638060" y="18630"/>
                </a:cubicBezTo>
                <a:cubicBezTo>
                  <a:pt x="638780" y="21750"/>
                  <a:pt x="641340" y="24389"/>
                  <a:pt x="644539" y="24389"/>
                </a:cubicBezTo>
                <a:cubicBezTo>
                  <a:pt x="647738" y="24389"/>
                  <a:pt x="650298" y="21750"/>
                  <a:pt x="651018" y="18630"/>
                </a:cubicBezTo>
                <a:cubicBezTo>
                  <a:pt x="652157" y="13752"/>
                  <a:pt x="654577" y="9293"/>
                  <a:pt x="657216" y="5553"/>
                </a:cubicBezTo>
                <a:cubicBezTo>
                  <a:pt x="662495" y="-1845"/>
                  <a:pt x="673013" y="-1845"/>
                  <a:pt x="678292" y="5553"/>
                </a:cubicBezTo>
                <a:cubicBezTo>
                  <a:pt x="680951" y="9293"/>
                  <a:pt x="683371" y="13752"/>
                  <a:pt x="684490" y="18630"/>
                </a:cubicBezTo>
                <a:cubicBezTo>
                  <a:pt x="685210" y="21750"/>
                  <a:pt x="687770" y="24389"/>
                  <a:pt x="690969" y="24389"/>
                </a:cubicBezTo>
                <a:cubicBezTo>
                  <a:pt x="694168" y="24389"/>
                  <a:pt x="696728" y="21750"/>
                  <a:pt x="697447" y="18630"/>
                </a:cubicBezTo>
                <a:cubicBezTo>
                  <a:pt x="698587" y="13752"/>
                  <a:pt x="701007" y="9293"/>
                  <a:pt x="703666" y="5553"/>
                </a:cubicBezTo>
                <a:cubicBezTo>
                  <a:pt x="708945" y="-1845"/>
                  <a:pt x="719463" y="-1845"/>
                  <a:pt x="724742" y="5553"/>
                </a:cubicBezTo>
                <a:cubicBezTo>
                  <a:pt x="727201" y="8993"/>
                  <a:pt x="729440" y="13052"/>
                  <a:pt x="730660" y="17511"/>
                </a:cubicBezTo>
                <a:cubicBezTo>
                  <a:pt x="731680" y="21230"/>
                  <a:pt x="734739" y="24389"/>
                  <a:pt x="738598" y="24389"/>
                </a:cubicBezTo>
                <a:cubicBezTo>
                  <a:pt x="742458" y="24389"/>
                  <a:pt x="745517" y="21210"/>
                  <a:pt x="746537" y="17511"/>
                </a:cubicBezTo>
                <a:cubicBezTo>
                  <a:pt x="747756" y="13072"/>
                  <a:pt x="750016" y="8993"/>
                  <a:pt x="752455" y="5553"/>
                </a:cubicBezTo>
                <a:cubicBezTo>
                  <a:pt x="757734" y="-1845"/>
                  <a:pt x="768252" y="-1845"/>
                  <a:pt x="773531" y="5553"/>
                </a:cubicBezTo>
                <a:cubicBezTo>
                  <a:pt x="776190" y="9293"/>
                  <a:pt x="778610" y="13752"/>
                  <a:pt x="779729" y="18630"/>
                </a:cubicBezTo>
                <a:cubicBezTo>
                  <a:pt x="780449" y="21750"/>
                  <a:pt x="783009" y="24389"/>
                  <a:pt x="786208" y="24389"/>
                </a:cubicBezTo>
                <a:cubicBezTo>
                  <a:pt x="789407" y="24389"/>
                  <a:pt x="791967" y="21750"/>
                  <a:pt x="792687" y="18630"/>
                </a:cubicBezTo>
                <a:cubicBezTo>
                  <a:pt x="793826" y="13752"/>
                  <a:pt x="796246" y="9293"/>
                  <a:pt x="798885" y="5553"/>
                </a:cubicBezTo>
                <a:cubicBezTo>
                  <a:pt x="804164" y="-1845"/>
                  <a:pt x="814682" y="-1845"/>
                  <a:pt x="819961" y="5553"/>
                </a:cubicBezTo>
                <a:cubicBezTo>
                  <a:pt x="822620" y="9293"/>
                  <a:pt x="825040" y="13752"/>
                  <a:pt x="826179" y="18630"/>
                </a:cubicBezTo>
                <a:cubicBezTo>
                  <a:pt x="826899" y="21750"/>
                  <a:pt x="829459" y="24389"/>
                  <a:pt x="832658" y="24389"/>
                </a:cubicBezTo>
                <a:cubicBezTo>
                  <a:pt x="835857" y="24389"/>
                  <a:pt x="838417" y="21750"/>
                  <a:pt x="839137" y="18630"/>
                </a:cubicBezTo>
                <a:cubicBezTo>
                  <a:pt x="840276" y="13752"/>
                  <a:pt x="842696" y="9293"/>
                  <a:pt x="845335" y="5553"/>
                </a:cubicBezTo>
                <a:cubicBezTo>
                  <a:pt x="850614" y="-1845"/>
                  <a:pt x="861132" y="-1845"/>
                  <a:pt x="866411" y="5553"/>
                </a:cubicBezTo>
                <a:cubicBezTo>
                  <a:pt x="869070" y="9293"/>
                  <a:pt x="871489" y="13752"/>
                  <a:pt x="872629" y="18630"/>
                </a:cubicBezTo>
                <a:cubicBezTo>
                  <a:pt x="873349" y="21750"/>
                  <a:pt x="875908" y="24389"/>
                  <a:pt x="879108" y="24389"/>
                </a:cubicBezTo>
                <a:cubicBezTo>
                  <a:pt x="882307" y="24389"/>
                  <a:pt x="884866" y="21750"/>
                  <a:pt x="885586" y="18630"/>
                </a:cubicBezTo>
                <a:cubicBezTo>
                  <a:pt x="886726" y="13752"/>
                  <a:pt x="889146" y="9293"/>
                  <a:pt x="891805" y="5553"/>
                </a:cubicBezTo>
                <a:cubicBezTo>
                  <a:pt x="897084" y="-1845"/>
                  <a:pt x="907602" y="-1845"/>
                  <a:pt x="912880" y="5553"/>
                </a:cubicBezTo>
                <a:cubicBezTo>
                  <a:pt x="915540" y="9293"/>
                  <a:pt x="917959" y="13752"/>
                  <a:pt x="919099" y="18630"/>
                </a:cubicBezTo>
                <a:cubicBezTo>
                  <a:pt x="919819" y="21750"/>
                  <a:pt x="922378" y="24389"/>
                  <a:pt x="925578" y="24389"/>
                </a:cubicBezTo>
                <a:cubicBezTo>
                  <a:pt x="928777" y="24389"/>
                  <a:pt x="931336" y="21750"/>
                  <a:pt x="932056" y="18630"/>
                </a:cubicBezTo>
                <a:cubicBezTo>
                  <a:pt x="933196" y="13752"/>
                  <a:pt x="935615" y="9293"/>
                  <a:pt x="938255" y="5553"/>
                </a:cubicBezTo>
                <a:cubicBezTo>
                  <a:pt x="943534" y="-1845"/>
                  <a:pt x="954051" y="-1845"/>
                  <a:pt x="959330" y="5553"/>
                </a:cubicBezTo>
                <a:cubicBezTo>
                  <a:pt x="961990" y="9293"/>
                  <a:pt x="964409" y="13752"/>
                  <a:pt x="965529" y="18630"/>
                </a:cubicBezTo>
                <a:cubicBezTo>
                  <a:pt x="966249" y="21750"/>
                  <a:pt x="968808" y="24389"/>
                  <a:pt x="972007" y="24389"/>
                </a:cubicBezTo>
                <a:cubicBezTo>
                  <a:pt x="975207" y="24389"/>
                  <a:pt x="977766" y="21750"/>
                  <a:pt x="978486" y="18630"/>
                </a:cubicBezTo>
                <a:cubicBezTo>
                  <a:pt x="979626" y="13752"/>
                  <a:pt x="982045" y="9293"/>
                  <a:pt x="984705" y="5553"/>
                </a:cubicBezTo>
                <a:cubicBezTo>
                  <a:pt x="989983" y="-1845"/>
                  <a:pt x="1000501" y="-1845"/>
                  <a:pt x="1005780" y="5553"/>
                </a:cubicBezTo>
                <a:cubicBezTo>
                  <a:pt x="1008439" y="9293"/>
                  <a:pt x="1010859" y="13752"/>
                  <a:pt x="1011999" y="18630"/>
                </a:cubicBezTo>
                <a:cubicBezTo>
                  <a:pt x="1012719" y="21750"/>
                  <a:pt x="1015278" y="24389"/>
                  <a:pt x="1018477" y="24389"/>
                </a:cubicBezTo>
                <a:cubicBezTo>
                  <a:pt x="1021677" y="24389"/>
                  <a:pt x="1024236" y="21750"/>
                  <a:pt x="1024956" y="18630"/>
                </a:cubicBezTo>
                <a:cubicBezTo>
                  <a:pt x="1026096" y="13752"/>
                  <a:pt x="1028515" y="9293"/>
                  <a:pt x="1031154" y="5553"/>
                </a:cubicBezTo>
                <a:cubicBezTo>
                  <a:pt x="1036433" y="-1845"/>
                  <a:pt x="1046951" y="-1845"/>
                  <a:pt x="1052230" y="5553"/>
                </a:cubicBezTo>
                <a:cubicBezTo>
                  <a:pt x="1054889" y="9293"/>
                  <a:pt x="1057309" y="13752"/>
                  <a:pt x="1058429" y="18630"/>
                </a:cubicBezTo>
                <a:cubicBezTo>
                  <a:pt x="1059148" y="21750"/>
                  <a:pt x="1061708" y="24389"/>
                  <a:pt x="1064907" y="24389"/>
                </a:cubicBezTo>
                <a:cubicBezTo>
                  <a:pt x="1068106" y="24389"/>
                  <a:pt x="1070666" y="21750"/>
                  <a:pt x="1071386" y="18630"/>
                </a:cubicBezTo>
                <a:cubicBezTo>
                  <a:pt x="1072525" y="13752"/>
                  <a:pt x="1074945" y="9293"/>
                  <a:pt x="1077604" y="5553"/>
                </a:cubicBezTo>
                <a:cubicBezTo>
                  <a:pt x="1082883" y="-1845"/>
                  <a:pt x="1093401" y="-1845"/>
                  <a:pt x="1098680" y="5553"/>
                </a:cubicBezTo>
                <a:cubicBezTo>
                  <a:pt x="1101339" y="9293"/>
                  <a:pt x="1103759" y="13752"/>
                  <a:pt x="1104898" y="18630"/>
                </a:cubicBezTo>
                <a:cubicBezTo>
                  <a:pt x="1105618" y="21750"/>
                  <a:pt x="1108178" y="24389"/>
                  <a:pt x="1111377" y="24389"/>
                </a:cubicBezTo>
                <a:cubicBezTo>
                  <a:pt x="1114576" y="24389"/>
                  <a:pt x="1117136" y="21750"/>
                  <a:pt x="1117856" y="18630"/>
                </a:cubicBezTo>
                <a:cubicBezTo>
                  <a:pt x="1118995" y="13752"/>
                  <a:pt x="1121415" y="9293"/>
                  <a:pt x="1124074" y="5553"/>
                </a:cubicBezTo>
                <a:cubicBezTo>
                  <a:pt x="1129353" y="-1845"/>
                  <a:pt x="1139871" y="-1845"/>
                  <a:pt x="1145150" y="5553"/>
                </a:cubicBezTo>
                <a:cubicBezTo>
                  <a:pt x="1147809" y="9293"/>
                  <a:pt x="1150228" y="13752"/>
                  <a:pt x="1151348" y="18630"/>
                </a:cubicBezTo>
                <a:cubicBezTo>
                  <a:pt x="1152068" y="21750"/>
                  <a:pt x="1154628" y="24389"/>
                  <a:pt x="1157827" y="24389"/>
                </a:cubicBezTo>
                <a:cubicBezTo>
                  <a:pt x="1161026" y="24389"/>
                  <a:pt x="1163586" y="21750"/>
                  <a:pt x="1164305" y="18630"/>
                </a:cubicBezTo>
                <a:cubicBezTo>
                  <a:pt x="1165445" y="13752"/>
                  <a:pt x="1167865" y="9293"/>
                  <a:pt x="1170504" y="5553"/>
                </a:cubicBezTo>
                <a:cubicBezTo>
                  <a:pt x="1175783" y="-1845"/>
                  <a:pt x="1186301" y="-1845"/>
                  <a:pt x="1191579" y="5553"/>
                </a:cubicBezTo>
                <a:cubicBezTo>
                  <a:pt x="1194239" y="9293"/>
                  <a:pt x="1196658" y="13752"/>
                  <a:pt x="1197778" y="18630"/>
                </a:cubicBezTo>
                <a:cubicBezTo>
                  <a:pt x="1198498" y="21750"/>
                  <a:pt x="1201057" y="24389"/>
                  <a:pt x="1204257" y="24389"/>
                </a:cubicBezTo>
                <a:cubicBezTo>
                  <a:pt x="1207456" y="24389"/>
                  <a:pt x="1210015" y="21750"/>
                  <a:pt x="1210735" y="18630"/>
                </a:cubicBezTo>
                <a:cubicBezTo>
                  <a:pt x="1211875" y="13752"/>
                  <a:pt x="1214294" y="9293"/>
                  <a:pt x="1216934" y="5553"/>
                </a:cubicBezTo>
                <a:cubicBezTo>
                  <a:pt x="1222213" y="-1845"/>
                  <a:pt x="1232730" y="-1845"/>
                  <a:pt x="1238009" y="5553"/>
                </a:cubicBezTo>
                <a:cubicBezTo>
                  <a:pt x="1240669" y="9293"/>
                  <a:pt x="1243088" y="13752"/>
                  <a:pt x="1244208" y="18630"/>
                </a:cubicBezTo>
                <a:cubicBezTo>
                  <a:pt x="1244928" y="21750"/>
                  <a:pt x="1247487" y="24389"/>
                  <a:pt x="1250687" y="24389"/>
                </a:cubicBezTo>
                <a:cubicBezTo>
                  <a:pt x="1253886" y="24389"/>
                  <a:pt x="1256445" y="21750"/>
                  <a:pt x="1257165" y="18630"/>
                </a:cubicBezTo>
                <a:cubicBezTo>
                  <a:pt x="1258305" y="13752"/>
                  <a:pt x="1260724" y="9293"/>
                  <a:pt x="1263364" y="5553"/>
                </a:cubicBezTo>
                <a:cubicBezTo>
                  <a:pt x="1268643" y="-1845"/>
                  <a:pt x="1279160" y="-1845"/>
                  <a:pt x="1284439" y="5553"/>
                </a:cubicBezTo>
                <a:cubicBezTo>
                  <a:pt x="1287099" y="9293"/>
                  <a:pt x="1289518" y="13752"/>
                  <a:pt x="1290658" y="18630"/>
                </a:cubicBezTo>
                <a:cubicBezTo>
                  <a:pt x="1291378" y="21750"/>
                  <a:pt x="1293937" y="24389"/>
                  <a:pt x="1297136" y="24389"/>
                </a:cubicBezTo>
                <a:cubicBezTo>
                  <a:pt x="1300336" y="24389"/>
                  <a:pt x="1302895" y="21750"/>
                  <a:pt x="1303615" y="18630"/>
                </a:cubicBezTo>
                <a:cubicBezTo>
                  <a:pt x="1304755" y="13752"/>
                  <a:pt x="1307174" y="9293"/>
                  <a:pt x="1309834" y="5553"/>
                </a:cubicBezTo>
                <a:cubicBezTo>
                  <a:pt x="1315112" y="-1845"/>
                  <a:pt x="1325630" y="-1845"/>
                  <a:pt x="1330909" y="5553"/>
                </a:cubicBezTo>
                <a:cubicBezTo>
                  <a:pt x="1333568" y="9293"/>
                  <a:pt x="1335988" y="13752"/>
                  <a:pt x="1337128" y="18630"/>
                </a:cubicBezTo>
                <a:cubicBezTo>
                  <a:pt x="1337847" y="21750"/>
                  <a:pt x="1340407" y="24389"/>
                  <a:pt x="1343606" y="24389"/>
                </a:cubicBezTo>
                <a:cubicBezTo>
                  <a:pt x="1346805" y="24389"/>
                  <a:pt x="1349365" y="21750"/>
                  <a:pt x="1350085" y="18630"/>
                </a:cubicBezTo>
                <a:cubicBezTo>
                  <a:pt x="1351225" y="13752"/>
                  <a:pt x="1353644" y="9293"/>
                  <a:pt x="1356283" y="5553"/>
                </a:cubicBezTo>
                <a:cubicBezTo>
                  <a:pt x="1361562" y="-1845"/>
                  <a:pt x="1372080" y="-1845"/>
                  <a:pt x="1377359" y="5553"/>
                </a:cubicBezTo>
                <a:cubicBezTo>
                  <a:pt x="1380018" y="9293"/>
                  <a:pt x="1382438" y="13752"/>
                  <a:pt x="1383577" y="18630"/>
                </a:cubicBezTo>
                <a:cubicBezTo>
                  <a:pt x="1384297" y="21750"/>
                  <a:pt x="1386857" y="24389"/>
                  <a:pt x="1390056" y="24389"/>
                </a:cubicBezTo>
                <a:cubicBezTo>
                  <a:pt x="1393255" y="24389"/>
                  <a:pt x="1395815" y="21750"/>
                  <a:pt x="1396535" y="18630"/>
                </a:cubicBezTo>
                <a:cubicBezTo>
                  <a:pt x="1397674" y="13752"/>
                  <a:pt x="1400094" y="9293"/>
                  <a:pt x="1402733" y="5553"/>
                </a:cubicBezTo>
                <a:cubicBezTo>
                  <a:pt x="1408012" y="-1845"/>
                  <a:pt x="1418530" y="-1845"/>
                  <a:pt x="1423809" y="5553"/>
                </a:cubicBezTo>
                <a:cubicBezTo>
                  <a:pt x="1426468" y="9293"/>
                  <a:pt x="1428888" y="13752"/>
                  <a:pt x="1430027" y="18630"/>
                </a:cubicBezTo>
                <a:cubicBezTo>
                  <a:pt x="1430747" y="21750"/>
                  <a:pt x="1433307" y="24389"/>
                  <a:pt x="1436506" y="24389"/>
                </a:cubicBezTo>
                <a:cubicBezTo>
                  <a:pt x="1439705" y="24389"/>
                  <a:pt x="1442265" y="21750"/>
                  <a:pt x="1442984" y="18630"/>
                </a:cubicBezTo>
                <a:cubicBezTo>
                  <a:pt x="1444124" y="13752"/>
                  <a:pt x="1446544" y="9293"/>
                  <a:pt x="1449183" y="5553"/>
                </a:cubicBezTo>
                <a:cubicBezTo>
                  <a:pt x="1454462" y="-1845"/>
                  <a:pt x="1464980" y="-1845"/>
                  <a:pt x="1470258" y="5553"/>
                </a:cubicBezTo>
                <a:cubicBezTo>
                  <a:pt x="1472718" y="8993"/>
                  <a:pt x="1474957" y="13052"/>
                  <a:pt x="1476177" y="17511"/>
                </a:cubicBezTo>
                <a:cubicBezTo>
                  <a:pt x="1477197" y="21230"/>
                  <a:pt x="1480256" y="24389"/>
                  <a:pt x="1484115" y="24389"/>
                </a:cubicBezTo>
                <a:cubicBezTo>
                  <a:pt x="1487975" y="24389"/>
                  <a:pt x="1491034" y="21210"/>
                  <a:pt x="1492054" y="17511"/>
                </a:cubicBezTo>
                <a:cubicBezTo>
                  <a:pt x="1493273" y="13072"/>
                  <a:pt x="1495533" y="8993"/>
                  <a:pt x="1497972" y="5553"/>
                </a:cubicBezTo>
                <a:cubicBezTo>
                  <a:pt x="1503251" y="-1845"/>
                  <a:pt x="1513769" y="-1845"/>
                  <a:pt x="1519048" y="5553"/>
                </a:cubicBezTo>
                <a:cubicBezTo>
                  <a:pt x="1521707" y="9293"/>
                  <a:pt x="1524127" y="13752"/>
                  <a:pt x="1525246" y="18630"/>
                </a:cubicBezTo>
                <a:cubicBezTo>
                  <a:pt x="1525966" y="21750"/>
                  <a:pt x="1528526" y="24389"/>
                  <a:pt x="1531725" y="24389"/>
                </a:cubicBezTo>
                <a:cubicBezTo>
                  <a:pt x="1534924" y="24389"/>
                  <a:pt x="1537484" y="21750"/>
                  <a:pt x="1538204" y="18630"/>
                </a:cubicBezTo>
                <a:cubicBezTo>
                  <a:pt x="1539343" y="13752"/>
                  <a:pt x="1541763" y="9293"/>
                  <a:pt x="1544402" y="5553"/>
                </a:cubicBezTo>
                <a:cubicBezTo>
                  <a:pt x="1549681" y="-1845"/>
                  <a:pt x="1560199" y="-1845"/>
                  <a:pt x="1565478" y="5553"/>
                </a:cubicBezTo>
                <a:cubicBezTo>
                  <a:pt x="1568137" y="9293"/>
                  <a:pt x="1570557" y="13752"/>
                  <a:pt x="1571676" y="18630"/>
                </a:cubicBezTo>
                <a:cubicBezTo>
                  <a:pt x="1572396" y="21750"/>
                  <a:pt x="1574956" y="24389"/>
                  <a:pt x="1578155" y="24389"/>
                </a:cubicBezTo>
                <a:cubicBezTo>
                  <a:pt x="1581354" y="24389"/>
                  <a:pt x="1583914" y="21750"/>
                  <a:pt x="1584633" y="18630"/>
                </a:cubicBezTo>
                <a:cubicBezTo>
                  <a:pt x="1585773" y="13752"/>
                  <a:pt x="1588193" y="9293"/>
                  <a:pt x="1590832" y="5553"/>
                </a:cubicBezTo>
                <a:cubicBezTo>
                  <a:pt x="1596111" y="-1845"/>
                  <a:pt x="1606629" y="-1845"/>
                  <a:pt x="1611908" y="5553"/>
                </a:cubicBezTo>
                <a:cubicBezTo>
                  <a:pt x="1614567" y="9293"/>
                  <a:pt x="1616986" y="13752"/>
                  <a:pt x="1618106" y="18630"/>
                </a:cubicBezTo>
                <a:cubicBezTo>
                  <a:pt x="1618826" y="21750"/>
                  <a:pt x="1621385" y="24389"/>
                  <a:pt x="1624585" y="24389"/>
                </a:cubicBezTo>
                <a:cubicBezTo>
                  <a:pt x="1627784" y="24389"/>
                  <a:pt x="1630343" y="21750"/>
                  <a:pt x="1631063" y="18630"/>
                </a:cubicBezTo>
                <a:cubicBezTo>
                  <a:pt x="1632203" y="13752"/>
                  <a:pt x="1634623" y="9293"/>
                  <a:pt x="1637262" y="5553"/>
                </a:cubicBezTo>
                <a:cubicBezTo>
                  <a:pt x="1642541" y="-1845"/>
                  <a:pt x="1653059" y="-1845"/>
                  <a:pt x="1658337" y="5553"/>
                </a:cubicBezTo>
                <a:cubicBezTo>
                  <a:pt x="1660997" y="9293"/>
                  <a:pt x="1663416" y="13752"/>
                  <a:pt x="1664536" y="18630"/>
                </a:cubicBezTo>
                <a:cubicBezTo>
                  <a:pt x="1665256" y="21750"/>
                  <a:pt x="1667815" y="24389"/>
                  <a:pt x="1671015" y="24389"/>
                </a:cubicBezTo>
                <a:cubicBezTo>
                  <a:pt x="1674214" y="24389"/>
                  <a:pt x="1676773" y="21750"/>
                  <a:pt x="1677493" y="18630"/>
                </a:cubicBezTo>
                <a:cubicBezTo>
                  <a:pt x="1678633" y="13752"/>
                  <a:pt x="1681052" y="9293"/>
                  <a:pt x="1683712" y="5553"/>
                </a:cubicBezTo>
                <a:cubicBezTo>
                  <a:pt x="1688991" y="-1845"/>
                  <a:pt x="1699508" y="-1845"/>
                  <a:pt x="1704787" y="5553"/>
                </a:cubicBezTo>
                <a:cubicBezTo>
                  <a:pt x="1707447" y="9293"/>
                  <a:pt x="1709866" y="13752"/>
                  <a:pt x="1711006" y="18630"/>
                </a:cubicBezTo>
                <a:cubicBezTo>
                  <a:pt x="1711726" y="21750"/>
                  <a:pt x="1714285" y="24389"/>
                  <a:pt x="1717484" y="24389"/>
                </a:cubicBezTo>
                <a:cubicBezTo>
                  <a:pt x="1720684" y="24389"/>
                  <a:pt x="1723243" y="21750"/>
                  <a:pt x="1723963" y="18630"/>
                </a:cubicBezTo>
                <a:cubicBezTo>
                  <a:pt x="1725103" y="13752"/>
                  <a:pt x="1727522" y="9293"/>
                  <a:pt x="1730162" y="5553"/>
                </a:cubicBezTo>
                <a:cubicBezTo>
                  <a:pt x="1735440" y="-1845"/>
                  <a:pt x="1745958" y="-1845"/>
                  <a:pt x="1751237" y="5553"/>
                </a:cubicBezTo>
                <a:cubicBezTo>
                  <a:pt x="1753896" y="9293"/>
                  <a:pt x="1756316" y="13752"/>
                  <a:pt x="1757456" y="18630"/>
                </a:cubicBezTo>
                <a:cubicBezTo>
                  <a:pt x="1758176" y="21750"/>
                  <a:pt x="1760735" y="24389"/>
                  <a:pt x="1763934" y="24389"/>
                </a:cubicBezTo>
                <a:cubicBezTo>
                  <a:pt x="1767134" y="24389"/>
                  <a:pt x="1769693" y="21750"/>
                  <a:pt x="1770413" y="18630"/>
                </a:cubicBezTo>
                <a:cubicBezTo>
                  <a:pt x="1771553" y="13752"/>
                  <a:pt x="1773972" y="9293"/>
                  <a:pt x="1776631" y="5553"/>
                </a:cubicBezTo>
                <a:cubicBezTo>
                  <a:pt x="1781910" y="-1845"/>
                  <a:pt x="1792428" y="-1845"/>
                  <a:pt x="1797707" y="5553"/>
                </a:cubicBezTo>
                <a:cubicBezTo>
                  <a:pt x="1800366" y="9293"/>
                  <a:pt x="1802786" y="13752"/>
                  <a:pt x="1803926" y="18630"/>
                </a:cubicBezTo>
                <a:cubicBezTo>
                  <a:pt x="1804645" y="21750"/>
                  <a:pt x="1807205" y="24389"/>
                  <a:pt x="1810404" y="24389"/>
                </a:cubicBezTo>
                <a:cubicBezTo>
                  <a:pt x="1813603" y="24389"/>
                  <a:pt x="1816163" y="21750"/>
                  <a:pt x="1816883" y="18630"/>
                </a:cubicBezTo>
                <a:cubicBezTo>
                  <a:pt x="1818022" y="13752"/>
                  <a:pt x="1820442" y="9293"/>
                  <a:pt x="1823101" y="5553"/>
                </a:cubicBezTo>
                <a:cubicBezTo>
                  <a:pt x="1828380" y="-1845"/>
                  <a:pt x="1838898" y="-1845"/>
                  <a:pt x="1844177" y="5553"/>
                </a:cubicBezTo>
                <a:cubicBezTo>
                  <a:pt x="1846836" y="9293"/>
                  <a:pt x="1849256" y="13752"/>
                  <a:pt x="1850375" y="18630"/>
                </a:cubicBezTo>
                <a:cubicBezTo>
                  <a:pt x="1851095" y="21750"/>
                  <a:pt x="1853655" y="24389"/>
                  <a:pt x="1856854" y="24389"/>
                </a:cubicBezTo>
                <a:cubicBezTo>
                  <a:pt x="1860053" y="24389"/>
                  <a:pt x="1862613" y="21750"/>
                  <a:pt x="1863332" y="18630"/>
                </a:cubicBezTo>
                <a:cubicBezTo>
                  <a:pt x="1864472" y="13752"/>
                  <a:pt x="1866892" y="9293"/>
                  <a:pt x="1869551" y="5553"/>
                </a:cubicBezTo>
                <a:cubicBezTo>
                  <a:pt x="1874830" y="-1845"/>
                  <a:pt x="1885348" y="-1845"/>
                  <a:pt x="1890627" y="5553"/>
                </a:cubicBezTo>
                <a:cubicBezTo>
                  <a:pt x="1893286" y="9293"/>
                  <a:pt x="1895705" y="13752"/>
                  <a:pt x="1896845" y="18630"/>
                </a:cubicBezTo>
                <a:cubicBezTo>
                  <a:pt x="1897565" y="21750"/>
                  <a:pt x="1900124" y="24389"/>
                  <a:pt x="1903324" y="24389"/>
                </a:cubicBezTo>
                <a:cubicBezTo>
                  <a:pt x="1906523" y="24389"/>
                  <a:pt x="1909083" y="21750"/>
                  <a:pt x="1909802" y="18630"/>
                </a:cubicBezTo>
                <a:cubicBezTo>
                  <a:pt x="1910942" y="13752"/>
                  <a:pt x="1913362" y="9293"/>
                  <a:pt x="1916001" y="5553"/>
                </a:cubicBezTo>
                <a:cubicBezTo>
                  <a:pt x="1921280" y="-1845"/>
                  <a:pt x="1931798" y="-1845"/>
                  <a:pt x="1937076" y="5553"/>
                </a:cubicBezTo>
                <a:cubicBezTo>
                  <a:pt x="1939736" y="9293"/>
                  <a:pt x="1942155" y="13752"/>
                  <a:pt x="1943275" y="18630"/>
                </a:cubicBezTo>
                <a:cubicBezTo>
                  <a:pt x="1943995" y="21750"/>
                  <a:pt x="1946554" y="24389"/>
                  <a:pt x="1949754" y="24389"/>
                </a:cubicBezTo>
                <a:cubicBezTo>
                  <a:pt x="1952953" y="24389"/>
                  <a:pt x="1955512" y="21750"/>
                  <a:pt x="1956232" y="18630"/>
                </a:cubicBezTo>
                <a:cubicBezTo>
                  <a:pt x="1957372" y="13752"/>
                  <a:pt x="1959791" y="9293"/>
                  <a:pt x="1962451" y="5553"/>
                </a:cubicBezTo>
                <a:cubicBezTo>
                  <a:pt x="1967730" y="-1845"/>
                  <a:pt x="1978247" y="-1845"/>
                  <a:pt x="1983526" y="5553"/>
                </a:cubicBezTo>
                <a:cubicBezTo>
                  <a:pt x="1986186" y="9293"/>
                  <a:pt x="1988605" y="13752"/>
                  <a:pt x="1989745" y="18630"/>
                </a:cubicBezTo>
                <a:cubicBezTo>
                  <a:pt x="1990465" y="21750"/>
                  <a:pt x="1993024" y="24389"/>
                  <a:pt x="1996223" y="24389"/>
                </a:cubicBezTo>
                <a:cubicBezTo>
                  <a:pt x="1999423" y="24389"/>
                  <a:pt x="2001982" y="21750"/>
                  <a:pt x="2002702" y="18630"/>
                </a:cubicBezTo>
                <a:cubicBezTo>
                  <a:pt x="2003842" y="13752"/>
                  <a:pt x="2006261" y="9293"/>
                  <a:pt x="2008901" y="5553"/>
                </a:cubicBezTo>
                <a:cubicBezTo>
                  <a:pt x="2014180" y="-1845"/>
                  <a:pt x="2024697" y="-1845"/>
                  <a:pt x="2029976" y="5553"/>
                </a:cubicBezTo>
                <a:cubicBezTo>
                  <a:pt x="2032635" y="9293"/>
                  <a:pt x="2035055" y="13752"/>
                  <a:pt x="2036175" y="18630"/>
                </a:cubicBezTo>
                <a:cubicBezTo>
                  <a:pt x="2036895" y="21750"/>
                  <a:pt x="2039454" y="24389"/>
                  <a:pt x="2042653" y="24389"/>
                </a:cubicBezTo>
                <a:cubicBezTo>
                  <a:pt x="2045853" y="24389"/>
                  <a:pt x="2048412" y="21750"/>
                  <a:pt x="2049132" y="18630"/>
                </a:cubicBezTo>
                <a:cubicBezTo>
                  <a:pt x="2050272" y="13752"/>
                  <a:pt x="2052691" y="9293"/>
                  <a:pt x="2055350" y="5553"/>
                </a:cubicBezTo>
                <a:cubicBezTo>
                  <a:pt x="2060629" y="-1845"/>
                  <a:pt x="2071147" y="-1845"/>
                  <a:pt x="2076426" y="5553"/>
                </a:cubicBezTo>
                <a:cubicBezTo>
                  <a:pt x="2079085" y="9293"/>
                  <a:pt x="2081505" y="13752"/>
                  <a:pt x="2082645" y="18630"/>
                </a:cubicBezTo>
                <a:cubicBezTo>
                  <a:pt x="2083364" y="21750"/>
                  <a:pt x="2085924" y="24389"/>
                  <a:pt x="2089123" y="24389"/>
                </a:cubicBezTo>
                <a:cubicBezTo>
                  <a:pt x="2092322" y="24389"/>
                  <a:pt x="2094882" y="21750"/>
                  <a:pt x="2095602" y="18630"/>
                </a:cubicBezTo>
                <a:cubicBezTo>
                  <a:pt x="2096741" y="13752"/>
                  <a:pt x="2099161" y="9293"/>
                  <a:pt x="2101800" y="5553"/>
                </a:cubicBezTo>
                <a:cubicBezTo>
                  <a:pt x="2107079" y="-1845"/>
                  <a:pt x="2117597" y="-1845"/>
                  <a:pt x="2122876" y="5553"/>
                </a:cubicBezTo>
                <a:cubicBezTo>
                  <a:pt x="2125535" y="9293"/>
                  <a:pt x="2127955" y="13752"/>
                  <a:pt x="2129074" y="18630"/>
                </a:cubicBezTo>
                <a:cubicBezTo>
                  <a:pt x="2129794" y="21750"/>
                  <a:pt x="2132354" y="24389"/>
                  <a:pt x="2135553" y="24389"/>
                </a:cubicBezTo>
                <a:cubicBezTo>
                  <a:pt x="2138752" y="24389"/>
                  <a:pt x="2141312" y="21750"/>
                  <a:pt x="2142032" y="18630"/>
                </a:cubicBezTo>
                <a:cubicBezTo>
                  <a:pt x="2143171" y="13752"/>
                  <a:pt x="2145591" y="9293"/>
                  <a:pt x="2148230" y="5553"/>
                </a:cubicBezTo>
                <a:cubicBezTo>
                  <a:pt x="2153509" y="-1845"/>
                  <a:pt x="2164027" y="-1845"/>
                  <a:pt x="2169306" y="5553"/>
                </a:cubicBezTo>
                <a:cubicBezTo>
                  <a:pt x="2171965" y="9293"/>
                  <a:pt x="2174385" y="13752"/>
                  <a:pt x="2175504" y="18630"/>
                </a:cubicBezTo>
                <a:cubicBezTo>
                  <a:pt x="2176224" y="21750"/>
                  <a:pt x="2178784" y="24389"/>
                  <a:pt x="2181983" y="24389"/>
                </a:cubicBezTo>
                <a:cubicBezTo>
                  <a:pt x="2183882" y="24389"/>
                  <a:pt x="2185562" y="23449"/>
                  <a:pt x="2186762" y="22050"/>
                </a:cubicBezTo>
                <a:cubicBezTo>
                  <a:pt x="2187362" y="15831"/>
                  <a:pt x="2190281" y="10152"/>
                  <a:pt x="2193540" y="5553"/>
                </a:cubicBezTo>
                <a:cubicBezTo>
                  <a:pt x="2196300" y="1674"/>
                  <a:pt x="2200519" y="-185"/>
                  <a:pt x="2204658" y="15"/>
                </a:cubicBezTo>
                <a:cubicBezTo>
                  <a:pt x="2208797" y="-165"/>
                  <a:pt x="2212996" y="1674"/>
                  <a:pt x="2215775" y="5553"/>
                </a:cubicBezTo>
                <a:cubicBezTo>
                  <a:pt x="2219035" y="10132"/>
                  <a:pt x="2221954" y="15831"/>
                  <a:pt x="2222554" y="22050"/>
                </a:cubicBezTo>
                <a:cubicBezTo>
                  <a:pt x="2223754" y="23469"/>
                  <a:pt x="2225433" y="24389"/>
                  <a:pt x="2227333" y="24389"/>
                </a:cubicBezTo>
                <a:cubicBezTo>
                  <a:pt x="2230532" y="24389"/>
                  <a:pt x="2233092" y="21750"/>
                  <a:pt x="2233812" y="18630"/>
                </a:cubicBezTo>
                <a:cubicBezTo>
                  <a:pt x="2234951" y="13752"/>
                  <a:pt x="2237371" y="9293"/>
                  <a:pt x="2240010" y="5553"/>
                </a:cubicBezTo>
                <a:cubicBezTo>
                  <a:pt x="2245289" y="-1845"/>
                  <a:pt x="2255807" y="-1845"/>
                  <a:pt x="2261086" y="5553"/>
                </a:cubicBezTo>
                <a:cubicBezTo>
                  <a:pt x="2263745" y="9293"/>
                  <a:pt x="2266164" y="13752"/>
                  <a:pt x="2267284" y="18630"/>
                </a:cubicBezTo>
                <a:cubicBezTo>
                  <a:pt x="2268004" y="21750"/>
                  <a:pt x="2270564" y="24389"/>
                  <a:pt x="2273763" y="24389"/>
                </a:cubicBezTo>
                <a:cubicBezTo>
                  <a:pt x="2276962" y="24389"/>
                  <a:pt x="2279522" y="21750"/>
                  <a:pt x="2280241" y="18630"/>
                </a:cubicBezTo>
                <a:cubicBezTo>
                  <a:pt x="2281381" y="13752"/>
                  <a:pt x="2283801" y="9293"/>
                  <a:pt x="2286460" y="5553"/>
                </a:cubicBezTo>
                <a:cubicBezTo>
                  <a:pt x="2291739" y="-1845"/>
                  <a:pt x="2302257" y="-1845"/>
                  <a:pt x="2307535" y="5553"/>
                </a:cubicBezTo>
                <a:cubicBezTo>
                  <a:pt x="2310195" y="9293"/>
                  <a:pt x="2312614" y="13752"/>
                  <a:pt x="2313734" y="18630"/>
                </a:cubicBezTo>
                <a:cubicBezTo>
                  <a:pt x="2314454" y="21750"/>
                  <a:pt x="2317013" y="24389"/>
                  <a:pt x="2320213" y="24389"/>
                </a:cubicBezTo>
                <a:cubicBezTo>
                  <a:pt x="2323412" y="24389"/>
                  <a:pt x="2325971" y="21750"/>
                  <a:pt x="2326691" y="18630"/>
                </a:cubicBezTo>
                <a:cubicBezTo>
                  <a:pt x="2327831" y="13752"/>
                  <a:pt x="2330250" y="9293"/>
                  <a:pt x="2332910" y="5553"/>
                </a:cubicBezTo>
                <a:cubicBezTo>
                  <a:pt x="2338189" y="-1845"/>
                  <a:pt x="2348706" y="-1845"/>
                  <a:pt x="2353985" y="5553"/>
                </a:cubicBezTo>
                <a:cubicBezTo>
                  <a:pt x="2356645" y="9293"/>
                  <a:pt x="2359064" y="13752"/>
                  <a:pt x="2360184" y="18630"/>
                </a:cubicBezTo>
                <a:cubicBezTo>
                  <a:pt x="2360904" y="21750"/>
                  <a:pt x="2363463" y="24389"/>
                  <a:pt x="2366663" y="24389"/>
                </a:cubicBezTo>
                <a:cubicBezTo>
                  <a:pt x="2369862" y="24389"/>
                  <a:pt x="2372421" y="21750"/>
                  <a:pt x="2373141" y="18630"/>
                </a:cubicBezTo>
                <a:cubicBezTo>
                  <a:pt x="2374281" y="13752"/>
                  <a:pt x="2376700" y="9293"/>
                  <a:pt x="2379340" y="5553"/>
                </a:cubicBezTo>
                <a:cubicBezTo>
                  <a:pt x="2384619" y="-1845"/>
                  <a:pt x="2395136" y="-1845"/>
                  <a:pt x="2400415" y="5553"/>
                </a:cubicBezTo>
                <a:cubicBezTo>
                  <a:pt x="2403074" y="9293"/>
                  <a:pt x="2405494" y="13752"/>
                  <a:pt x="2406634" y="18630"/>
                </a:cubicBezTo>
                <a:cubicBezTo>
                  <a:pt x="2407354" y="21750"/>
                  <a:pt x="2409913" y="24389"/>
                  <a:pt x="2413112" y="24389"/>
                </a:cubicBezTo>
                <a:cubicBezTo>
                  <a:pt x="2416312" y="24389"/>
                  <a:pt x="2418871" y="21750"/>
                  <a:pt x="2419591" y="18630"/>
                </a:cubicBezTo>
                <a:cubicBezTo>
                  <a:pt x="2420731" y="13752"/>
                  <a:pt x="2423150" y="9293"/>
                  <a:pt x="2425810" y="5553"/>
                </a:cubicBezTo>
                <a:cubicBezTo>
                  <a:pt x="2431088" y="-1845"/>
                  <a:pt x="2441606" y="-1845"/>
                  <a:pt x="2446885" y="5553"/>
                </a:cubicBezTo>
                <a:cubicBezTo>
                  <a:pt x="2449544" y="9293"/>
                  <a:pt x="2451964" y="13752"/>
                  <a:pt x="2453104" y="18630"/>
                </a:cubicBezTo>
                <a:cubicBezTo>
                  <a:pt x="2453823" y="21750"/>
                  <a:pt x="2456383" y="24389"/>
                  <a:pt x="2459582" y="24389"/>
                </a:cubicBezTo>
                <a:cubicBezTo>
                  <a:pt x="2462781" y="24389"/>
                  <a:pt x="2465341" y="21750"/>
                  <a:pt x="2466061" y="18630"/>
                </a:cubicBezTo>
                <a:cubicBezTo>
                  <a:pt x="2467200" y="13752"/>
                  <a:pt x="2469620" y="9293"/>
                  <a:pt x="2472259" y="5553"/>
                </a:cubicBezTo>
                <a:cubicBezTo>
                  <a:pt x="2477538" y="-1845"/>
                  <a:pt x="2488056" y="-1845"/>
                  <a:pt x="2493335" y="5553"/>
                </a:cubicBezTo>
                <a:cubicBezTo>
                  <a:pt x="2495994" y="9293"/>
                  <a:pt x="2498414" y="13752"/>
                  <a:pt x="2499553" y="18630"/>
                </a:cubicBezTo>
                <a:cubicBezTo>
                  <a:pt x="2500273" y="21750"/>
                  <a:pt x="2502833" y="24389"/>
                  <a:pt x="2506032" y="24389"/>
                </a:cubicBezTo>
                <a:cubicBezTo>
                  <a:pt x="2509231" y="24389"/>
                  <a:pt x="2511791" y="21750"/>
                  <a:pt x="2512511" y="18630"/>
                </a:cubicBezTo>
                <a:cubicBezTo>
                  <a:pt x="2513650" y="13752"/>
                  <a:pt x="2516070" y="9293"/>
                  <a:pt x="2518709" y="5553"/>
                </a:cubicBezTo>
                <a:cubicBezTo>
                  <a:pt x="2523988" y="-1845"/>
                  <a:pt x="2534506" y="-1845"/>
                  <a:pt x="2539785" y="5553"/>
                </a:cubicBezTo>
                <a:cubicBezTo>
                  <a:pt x="2542444" y="9293"/>
                  <a:pt x="2544864" y="13752"/>
                  <a:pt x="2546003" y="18630"/>
                </a:cubicBezTo>
                <a:cubicBezTo>
                  <a:pt x="2546723" y="21750"/>
                  <a:pt x="2549283" y="24389"/>
                  <a:pt x="2552482" y="24389"/>
                </a:cubicBezTo>
                <a:cubicBezTo>
                  <a:pt x="2555681" y="24389"/>
                  <a:pt x="2558241" y="21750"/>
                  <a:pt x="2558960" y="18630"/>
                </a:cubicBezTo>
                <a:cubicBezTo>
                  <a:pt x="2560100" y="13752"/>
                  <a:pt x="2562520" y="9293"/>
                  <a:pt x="2565159" y="5553"/>
                </a:cubicBezTo>
                <a:cubicBezTo>
                  <a:pt x="2570438" y="-1845"/>
                  <a:pt x="2580956" y="-1845"/>
                  <a:pt x="2586235" y="5553"/>
                </a:cubicBezTo>
                <a:cubicBezTo>
                  <a:pt x="2588894" y="9293"/>
                  <a:pt x="2591313" y="13752"/>
                  <a:pt x="2592433" y="18630"/>
                </a:cubicBezTo>
                <a:cubicBezTo>
                  <a:pt x="2593153" y="21750"/>
                  <a:pt x="2595712" y="24389"/>
                  <a:pt x="2598912" y="24389"/>
                </a:cubicBezTo>
                <a:cubicBezTo>
                  <a:pt x="2602111" y="24389"/>
                  <a:pt x="2604670" y="21750"/>
                  <a:pt x="2605390" y="18630"/>
                </a:cubicBezTo>
                <a:cubicBezTo>
                  <a:pt x="2606530" y="13752"/>
                  <a:pt x="2608950" y="9293"/>
                  <a:pt x="2611589" y="5553"/>
                </a:cubicBezTo>
                <a:cubicBezTo>
                  <a:pt x="2616868" y="-1845"/>
                  <a:pt x="2627385" y="-1845"/>
                  <a:pt x="2632664" y="5553"/>
                </a:cubicBezTo>
                <a:cubicBezTo>
                  <a:pt x="2635324" y="9293"/>
                  <a:pt x="2637743" y="13752"/>
                  <a:pt x="2638863" y="18630"/>
                </a:cubicBezTo>
                <a:cubicBezTo>
                  <a:pt x="2639583" y="21750"/>
                  <a:pt x="2642142" y="24389"/>
                  <a:pt x="2645342" y="24389"/>
                </a:cubicBezTo>
                <a:cubicBezTo>
                  <a:pt x="2648541" y="24389"/>
                  <a:pt x="2651100" y="21750"/>
                  <a:pt x="2651820" y="18630"/>
                </a:cubicBezTo>
                <a:cubicBezTo>
                  <a:pt x="2652960" y="13752"/>
                  <a:pt x="2655379" y="9293"/>
                  <a:pt x="2658039" y="5553"/>
                </a:cubicBezTo>
                <a:cubicBezTo>
                  <a:pt x="2663318" y="-1845"/>
                  <a:pt x="2673835" y="-1845"/>
                  <a:pt x="2679114" y="5553"/>
                </a:cubicBezTo>
                <a:cubicBezTo>
                  <a:pt x="2681774" y="9293"/>
                  <a:pt x="2684193" y="13752"/>
                  <a:pt x="2685313" y="18630"/>
                </a:cubicBezTo>
                <a:cubicBezTo>
                  <a:pt x="2686033" y="21750"/>
                  <a:pt x="2688592" y="24389"/>
                  <a:pt x="2691791" y="24389"/>
                </a:cubicBezTo>
                <a:cubicBezTo>
                  <a:pt x="2694991" y="24389"/>
                  <a:pt x="2697550" y="21750"/>
                  <a:pt x="2698270" y="18630"/>
                </a:cubicBezTo>
                <a:cubicBezTo>
                  <a:pt x="2699410" y="13752"/>
                  <a:pt x="2701829" y="9293"/>
                  <a:pt x="2704489" y="5553"/>
                </a:cubicBezTo>
                <a:cubicBezTo>
                  <a:pt x="2709767" y="-1845"/>
                  <a:pt x="2720285" y="-1845"/>
                  <a:pt x="2725564" y="5553"/>
                </a:cubicBezTo>
                <a:cubicBezTo>
                  <a:pt x="2728223" y="9293"/>
                  <a:pt x="2730643" y="13752"/>
                  <a:pt x="2731763" y="18630"/>
                </a:cubicBezTo>
                <a:cubicBezTo>
                  <a:pt x="2732482" y="21750"/>
                  <a:pt x="2735042" y="24389"/>
                  <a:pt x="2738241" y="24389"/>
                </a:cubicBezTo>
                <a:cubicBezTo>
                  <a:pt x="2741441" y="24389"/>
                  <a:pt x="2744000" y="21750"/>
                  <a:pt x="2744720" y="18630"/>
                </a:cubicBezTo>
                <a:cubicBezTo>
                  <a:pt x="2745860" y="13752"/>
                  <a:pt x="2748279" y="9293"/>
                  <a:pt x="2750938" y="5553"/>
                </a:cubicBezTo>
                <a:cubicBezTo>
                  <a:pt x="2756217" y="-1845"/>
                  <a:pt x="2766735" y="-1845"/>
                  <a:pt x="2772014" y="5553"/>
                </a:cubicBezTo>
                <a:cubicBezTo>
                  <a:pt x="2774673" y="9293"/>
                  <a:pt x="2777093" y="13752"/>
                  <a:pt x="2778232" y="18630"/>
                </a:cubicBezTo>
                <a:cubicBezTo>
                  <a:pt x="2778952" y="21750"/>
                  <a:pt x="2781512" y="24389"/>
                  <a:pt x="2784711" y="24389"/>
                </a:cubicBezTo>
                <a:cubicBezTo>
                  <a:pt x="2787910" y="24389"/>
                  <a:pt x="2790470" y="21750"/>
                  <a:pt x="2791190" y="18630"/>
                </a:cubicBezTo>
                <a:cubicBezTo>
                  <a:pt x="2792329" y="13752"/>
                  <a:pt x="2794749" y="9293"/>
                  <a:pt x="2797408" y="5553"/>
                </a:cubicBezTo>
                <a:cubicBezTo>
                  <a:pt x="2802687" y="-1845"/>
                  <a:pt x="2813205" y="-1845"/>
                  <a:pt x="2818484" y="5553"/>
                </a:cubicBezTo>
                <a:cubicBezTo>
                  <a:pt x="2821143" y="9293"/>
                  <a:pt x="2823563" y="13752"/>
                  <a:pt x="2824682" y="18630"/>
                </a:cubicBezTo>
                <a:cubicBezTo>
                  <a:pt x="2825402" y="21750"/>
                  <a:pt x="2827962" y="24389"/>
                  <a:pt x="2831161" y="24389"/>
                </a:cubicBezTo>
                <a:cubicBezTo>
                  <a:pt x="2834360" y="24389"/>
                  <a:pt x="2836920" y="21750"/>
                  <a:pt x="2837639" y="18630"/>
                </a:cubicBezTo>
                <a:cubicBezTo>
                  <a:pt x="2838779" y="13752"/>
                  <a:pt x="2841199" y="9293"/>
                  <a:pt x="2843838" y="5553"/>
                </a:cubicBezTo>
                <a:cubicBezTo>
                  <a:pt x="2849117" y="-1845"/>
                  <a:pt x="2859635" y="-1845"/>
                  <a:pt x="2864914" y="5553"/>
                </a:cubicBezTo>
                <a:cubicBezTo>
                  <a:pt x="2867573" y="9293"/>
                  <a:pt x="2869992" y="13752"/>
                  <a:pt x="2871132" y="18630"/>
                </a:cubicBezTo>
                <a:cubicBezTo>
                  <a:pt x="2871852" y="21750"/>
                  <a:pt x="2874411" y="24389"/>
                  <a:pt x="2877611" y="24389"/>
                </a:cubicBezTo>
                <a:cubicBezTo>
                  <a:pt x="2880810" y="24389"/>
                  <a:pt x="2883369" y="21750"/>
                  <a:pt x="2884089" y="18630"/>
                </a:cubicBezTo>
                <a:cubicBezTo>
                  <a:pt x="2885229" y="13752"/>
                  <a:pt x="2887649" y="9293"/>
                  <a:pt x="2890288" y="5553"/>
                </a:cubicBezTo>
                <a:cubicBezTo>
                  <a:pt x="2895567" y="-1845"/>
                  <a:pt x="2906084" y="-1845"/>
                  <a:pt x="2911363" y="5553"/>
                </a:cubicBezTo>
                <a:cubicBezTo>
                  <a:pt x="2913823" y="8993"/>
                  <a:pt x="2916062" y="13052"/>
                  <a:pt x="2917282" y="17511"/>
                </a:cubicBezTo>
                <a:cubicBezTo>
                  <a:pt x="2918302" y="21230"/>
                  <a:pt x="2921361" y="24389"/>
                  <a:pt x="2925220" y="24389"/>
                </a:cubicBezTo>
                <a:cubicBezTo>
                  <a:pt x="2929079" y="24389"/>
                  <a:pt x="2932139" y="21210"/>
                  <a:pt x="2933159" y="17511"/>
                </a:cubicBezTo>
                <a:cubicBezTo>
                  <a:pt x="2934378" y="13072"/>
                  <a:pt x="2936638" y="8993"/>
                  <a:pt x="2939077" y="5553"/>
                </a:cubicBezTo>
                <a:cubicBezTo>
                  <a:pt x="2944356" y="-1845"/>
                  <a:pt x="2954874" y="-1845"/>
                  <a:pt x="2960153" y="5553"/>
                </a:cubicBezTo>
                <a:cubicBezTo>
                  <a:pt x="2962812" y="9293"/>
                  <a:pt x="2965232" y="13752"/>
                  <a:pt x="2966351" y="18630"/>
                </a:cubicBezTo>
                <a:cubicBezTo>
                  <a:pt x="2967071" y="21750"/>
                  <a:pt x="2969631" y="24389"/>
                  <a:pt x="2972830" y="24389"/>
                </a:cubicBezTo>
                <a:cubicBezTo>
                  <a:pt x="2976029" y="24389"/>
                  <a:pt x="2978589" y="21750"/>
                  <a:pt x="2979308" y="18630"/>
                </a:cubicBezTo>
                <a:cubicBezTo>
                  <a:pt x="2980448" y="13752"/>
                  <a:pt x="2982868" y="9293"/>
                  <a:pt x="2985507" y="5553"/>
                </a:cubicBezTo>
                <a:cubicBezTo>
                  <a:pt x="2990786" y="-1845"/>
                  <a:pt x="3001304" y="-1845"/>
                  <a:pt x="3006583" y="5553"/>
                </a:cubicBezTo>
                <a:cubicBezTo>
                  <a:pt x="3009242" y="9293"/>
                  <a:pt x="3011661" y="13752"/>
                  <a:pt x="3012801" y="18630"/>
                </a:cubicBezTo>
                <a:cubicBezTo>
                  <a:pt x="3013041" y="19710"/>
                  <a:pt x="3013521" y="20730"/>
                  <a:pt x="3014161" y="21610"/>
                </a:cubicBezTo>
                <a:close/>
              </a:path>
            </a:pathLst>
          </a:custGeom>
          <a:solidFill>
            <a:schemeClr val="tx1">
              <a:lumMod val="10000"/>
              <a:lumOff val="9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43" name="Freeform: Shape 342">
            <a:extLst>
              <a:ext uri="{FF2B5EF4-FFF2-40B4-BE49-F238E27FC236}">
                <a16:creationId xmlns:a16="http://schemas.microsoft.com/office/drawing/2014/main" id="{4E683DEE-B8D6-9752-0196-FE75D45CBBC6}"/>
              </a:ext>
            </a:extLst>
          </p:cNvPr>
          <p:cNvSpPr/>
          <p:nvPr/>
        </p:nvSpPr>
        <p:spPr>
          <a:xfrm>
            <a:off x="5994619" y="2403560"/>
            <a:ext cx="553158" cy="178934"/>
          </a:xfrm>
          <a:custGeom>
            <a:avLst/>
            <a:gdLst>
              <a:gd name="connsiteX0" fmla="*/ 3015341 w 3015340"/>
              <a:gd name="connsiteY0" fmla="*/ 21610 h 562211"/>
              <a:gd name="connsiteX1" fmla="*/ 3015341 w 3015340"/>
              <a:gd name="connsiteY1" fmla="*/ 562212 h 562211"/>
              <a:gd name="connsiteX2" fmla="*/ 0 w 3015340"/>
              <a:gd name="connsiteY2" fmla="*/ 562212 h 562211"/>
              <a:gd name="connsiteX3" fmla="*/ 0 w 3015340"/>
              <a:gd name="connsiteY3" fmla="*/ 24389 h 562211"/>
              <a:gd name="connsiteX4" fmla="*/ 6879 w 3015340"/>
              <a:gd name="connsiteY4" fmla="*/ 5553 h 562211"/>
              <a:gd name="connsiteX5" fmla="*/ 27954 w 3015340"/>
              <a:gd name="connsiteY5" fmla="*/ 5553 h 562211"/>
              <a:gd name="connsiteX6" fmla="*/ 34153 w 3015340"/>
              <a:gd name="connsiteY6" fmla="*/ 18630 h 562211"/>
              <a:gd name="connsiteX7" fmla="*/ 40631 w 3015340"/>
              <a:gd name="connsiteY7" fmla="*/ 24389 h 562211"/>
              <a:gd name="connsiteX8" fmla="*/ 47110 w 3015340"/>
              <a:gd name="connsiteY8" fmla="*/ 18630 h 562211"/>
              <a:gd name="connsiteX9" fmla="*/ 53308 w 3015340"/>
              <a:gd name="connsiteY9" fmla="*/ 5553 h 562211"/>
              <a:gd name="connsiteX10" fmla="*/ 74384 w 3015340"/>
              <a:gd name="connsiteY10" fmla="*/ 5553 h 562211"/>
              <a:gd name="connsiteX11" fmla="*/ 80582 w 3015340"/>
              <a:gd name="connsiteY11" fmla="*/ 18630 h 562211"/>
              <a:gd name="connsiteX12" fmla="*/ 87061 w 3015340"/>
              <a:gd name="connsiteY12" fmla="*/ 24389 h 562211"/>
              <a:gd name="connsiteX13" fmla="*/ 93540 w 3015340"/>
              <a:gd name="connsiteY13" fmla="*/ 18630 h 562211"/>
              <a:gd name="connsiteX14" fmla="*/ 99758 w 3015340"/>
              <a:gd name="connsiteY14" fmla="*/ 5553 h 562211"/>
              <a:gd name="connsiteX15" fmla="*/ 120834 w 3015340"/>
              <a:gd name="connsiteY15" fmla="*/ 5553 h 562211"/>
              <a:gd name="connsiteX16" fmla="*/ 127032 w 3015340"/>
              <a:gd name="connsiteY16" fmla="*/ 18630 h 562211"/>
              <a:gd name="connsiteX17" fmla="*/ 133511 w 3015340"/>
              <a:gd name="connsiteY17" fmla="*/ 24389 h 562211"/>
              <a:gd name="connsiteX18" fmla="*/ 139989 w 3015340"/>
              <a:gd name="connsiteY18" fmla="*/ 18630 h 562211"/>
              <a:gd name="connsiteX19" fmla="*/ 146188 w 3015340"/>
              <a:gd name="connsiteY19" fmla="*/ 5553 h 562211"/>
              <a:gd name="connsiteX20" fmla="*/ 167263 w 3015340"/>
              <a:gd name="connsiteY20" fmla="*/ 5553 h 562211"/>
              <a:gd name="connsiteX21" fmla="*/ 173482 w 3015340"/>
              <a:gd name="connsiteY21" fmla="*/ 18630 h 562211"/>
              <a:gd name="connsiteX22" fmla="*/ 179961 w 3015340"/>
              <a:gd name="connsiteY22" fmla="*/ 24389 h 562211"/>
              <a:gd name="connsiteX23" fmla="*/ 186439 w 3015340"/>
              <a:gd name="connsiteY23" fmla="*/ 18630 h 562211"/>
              <a:gd name="connsiteX24" fmla="*/ 192658 w 3015340"/>
              <a:gd name="connsiteY24" fmla="*/ 5553 h 562211"/>
              <a:gd name="connsiteX25" fmla="*/ 213733 w 3015340"/>
              <a:gd name="connsiteY25" fmla="*/ 5553 h 562211"/>
              <a:gd name="connsiteX26" fmla="*/ 219952 w 3015340"/>
              <a:gd name="connsiteY26" fmla="*/ 18630 h 562211"/>
              <a:gd name="connsiteX27" fmla="*/ 226430 w 3015340"/>
              <a:gd name="connsiteY27" fmla="*/ 24389 h 562211"/>
              <a:gd name="connsiteX28" fmla="*/ 232909 w 3015340"/>
              <a:gd name="connsiteY28" fmla="*/ 18630 h 562211"/>
              <a:gd name="connsiteX29" fmla="*/ 239128 w 3015340"/>
              <a:gd name="connsiteY29" fmla="*/ 5553 h 562211"/>
              <a:gd name="connsiteX30" fmla="*/ 260203 w 3015340"/>
              <a:gd name="connsiteY30" fmla="*/ 5553 h 562211"/>
              <a:gd name="connsiteX31" fmla="*/ 266402 w 3015340"/>
              <a:gd name="connsiteY31" fmla="*/ 18630 h 562211"/>
              <a:gd name="connsiteX32" fmla="*/ 272880 w 3015340"/>
              <a:gd name="connsiteY32" fmla="*/ 24389 h 562211"/>
              <a:gd name="connsiteX33" fmla="*/ 279359 w 3015340"/>
              <a:gd name="connsiteY33" fmla="*/ 18630 h 562211"/>
              <a:gd name="connsiteX34" fmla="*/ 285578 w 3015340"/>
              <a:gd name="connsiteY34" fmla="*/ 5553 h 562211"/>
              <a:gd name="connsiteX35" fmla="*/ 306653 w 3015340"/>
              <a:gd name="connsiteY35" fmla="*/ 5553 h 562211"/>
              <a:gd name="connsiteX36" fmla="*/ 312872 w 3015340"/>
              <a:gd name="connsiteY36" fmla="*/ 18630 h 562211"/>
              <a:gd name="connsiteX37" fmla="*/ 319350 w 3015340"/>
              <a:gd name="connsiteY37" fmla="*/ 24389 h 562211"/>
              <a:gd name="connsiteX38" fmla="*/ 325829 w 3015340"/>
              <a:gd name="connsiteY38" fmla="*/ 18630 h 562211"/>
              <a:gd name="connsiteX39" fmla="*/ 332027 w 3015340"/>
              <a:gd name="connsiteY39" fmla="*/ 5553 h 562211"/>
              <a:gd name="connsiteX40" fmla="*/ 353103 w 3015340"/>
              <a:gd name="connsiteY40" fmla="*/ 5553 h 562211"/>
              <a:gd name="connsiteX41" fmla="*/ 359321 w 3015340"/>
              <a:gd name="connsiteY41" fmla="*/ 18630 h 562211"/>
              <a:gd name="connsiteX42" fmla="*/ 365800 w 3015340"/>
              <a:gd name="connsiteY42" fmla="*/ 24389 h 562211"/>
              <a:gd name="connsiteX43" fmla="*/ 372279 w 3015340"/>
              <a:gd name="connsiteY43" fmla="*/ 18630 h 562211"/>
              <a:gd name="connsiteX44" fmla="*/ 378477 w 3015340"/>
              <a:gd name="connsiteY44" fmla="*/ 5553 h 562211"/>
              <a:gd name="connsiteX45" fmla="*/ 399553 w 3015340"/>
              <a:gd name="connsiteY45" fmla="*/ 5553 h 562211"/>
              <a:gd name="connsiteX46" fmla="*/ 405771 w 3015340"/>
              <a:gd name="connsiteY46" fmla="*/ 18630 h 562211"/>
              <a:gd name="connsiteX47" fmla="*/ 412250 w 3015340"/>
              <a:gd name="connsiteY47" fmla="*/ 24389 h 562211"/>
              <a:gd name="connsiteX48" fmla="*/ 418728 w 3015340"/>
              <a:gd name="connsiteY48" fmla="*/ 18630 h 562211"/>
              <a:gd name="connsiteX49" fmla="*/ 424947 w 3015340"/>
              <a:gd name="connsiteY49" fmla="*/ 5553 h 562211"/>
              <a:gd name="connsiteX50" fmla="*/ 446022 w 3015340"/>
              <a:gd name="connsiteY50" fmla="*/ 5553 h 562211"/>
              <a:gd name="connsiteX51" fmla="*/ 452221 w 3015340"/>
              <a:gd name="connsiteY51" fmla="*/ 18630 h 562211"/>
              <a:gd name="connsiteX52" fmla="*/ 458700 w 3015340"/>
              <a:gd name="connsiteY52" fmla="*/ 24389 h 562211"/>
              <a:gd name="connsiteX53" fmla="*/ 465178 w 3015340"/>
              <a:gd name="connsiteY53" fmla="*/ 18630 h 562211"/>
              <a:gd name="connsiteX54" fmla="*/ 471397 w 3015340"/>
              <a:gd name="connsiteY54" fmla="*/ 5553 h 562211"/>
              <a:gd name="connsiteX55" fmla="*/ 492472 w 3015340"/>
              <a:gd name="connsiteY55" fmla="*/ 5553 h 562211"/>
              <a:gd name="connsiteX56" fmla="*/ 498671 w 3015340"/>
              <a:gd name="connsiteY56" fmla="*/ 18630 h 562211"/>
              <a:gd name="connsiteX57" fmla="*/ 505150 w 3015340"/>
              <a:gd name="connsiteY57" fmla="*/ 24389 h 562211"/>
              <a:gd name="connsiteX58" fmla="*/ 511628 w 3015340"/>
              <a:gd name="connsiteY58" fmla="*/ 18630 h 562211"/>
              <a:gd name="connsiteX59" fmla="*/ 517847 w 3015340"/>
              <a:gd name="connsiteY59" fmla="*/ 5553 h 562211"/>
              <a:gd name="connsiteX60" fmla="*/ 538922 w 3015340"/>
              <a:gd name="connsiteY60" fmla="*/ 5553 h 562211"/>
              <a:gd name="connsiteX61" fmla="*/ 545141 w 3015340"/>
              <a:gd name="connsiteY61" fmla="*/ 18630 h 562211"/>
              <a:gd name="connsiteX62" fmla="*/ 551619 w 3015340"/>
              <a:gd name="connsiteY62" fmla="*/ 24389 h 562211"/>
              <a:gd name="connsiteX63" fmla="*/ 558098 w 3015340"/>
              <a:gd name="connsiteY63" fmla="*/ 18630 h 562211"/>
              <a:gd name="connsiteX64" fmla="*/ 564297 w 3015340"/>
              <a:gd name="connsiteY64" fmla="*/ 5553 h 562211"/>
              <a:gd name="connsiteX65" fmla="*/ 585372 w 3015340"/>
              <a:gd name="connsiteY65" fmla="*/ 5553 h 562211"/>
              <a:gd name="connsiteX66" fmla="*/ 591591 w 3015340"/>
              <a:gd name="connsiteY66" fmla="*/ 18630 h 562211"/>
              <a:gd name="connsiteX67" fmla="*/ 598069 w 3015340"/>
              <a:gd name="connsiteY67" fmla="*/ 24389 h 562211"/>
              <a:gd name="connsiteX68" fmla="*/ 604548 w 3015340"/>
              <a:gd name="connsiteY68" fmla="*/ 18630 h 562211"/>
              <a:gd name="connsiteX69" fmla="*/ 610766 w 3015340"/>
              <a:gd name="connsiteY69" fmla="*/ 5553 h 562211"/>
              <a:gd name="connsiteX70" fmla="*/ 631842 w 3015340"/>
              <a:gd name="connsiteY70" fmla="*/ 5553 h 562211"/>
              <a:gd name="connsiteX71" fmla="*/ 638060 w 3015340"/>
              <a:gd name="connsiteY71" fmla="*/ 18630 h 562211"/>
              <a:gd name="connsiteX72" fmla="*/ 644539 w 3015340"/>
              <a:gd name="connsiteY72" fmla="*/ 24389 h 562211"/>
              <a:gd name="connsiteX73" fmla="*/ 651018 w 3015340"/>
              <a:gd name="connsiteY73" fmla="*/ 18630 h 562211"/>
              <a:gd name="connsiteX74" fmla="*/ 657216 w 3015340"/>
              <a:gd name="connsiteY74" fmla="*/ 5553 h 562211"/>
              <a:gd name="connsiteX75" fmla="*/ 678292 w 3015340"/>
              <a:gd name="connsiteY75" fmla="*/ 5553 h 562211"/>
              <a:gd name="connsiteX76" fmla="*/ 684490 w 3015340"/>
              <a:gd name="connsiteY76" fmla="*/ 18630 h 562211"/>
              <a:gd name="connsiteX77" fmla="*/ 690969 w 3015340"/>
              <a:gd name="connsiteY77" fmla="*/ 24389 h 562211"/>
              <a:gd name="connsiteX78" fmla="*/ 697447 w 3015340"/>
              <a:gd name="connsiteY78" fmla="*/ 18630 h 562211"/>
              <a:gd name="connsiteX79" fmla="*/ 703666 w 3015340"/>
              <a:gd name="connsiteY79" fmla="*/ 5553 h 562211"/>
              <a:gd name="connsiteX80" fmla="*/ 724742 w 3015340"/>
              <a:gd name="connsiteY80" fmla="*/ 5553 h 562211"/>
              <a:gd name="connsiteX81" fmla="*/ 730660 w 3015340"/>
              <a:gd name="connsiteY81" fmla="*/ 17511 h 562211"/>
              <a:gd name="connsiteX82" fmla="*/ 738598 w 3015340"/>
              <a:gd name="connsiteY82" fmla="*/ 24389 h 562211"/>
              <a:gd name="connsiteX83" fmla="*/ 746537 w 3015340"/>
              <a:gd name="connsiteY83" fmla="*/ 17511 h 562211"/>
              <a:gd name="connsiteX84" fmla="*/ 752455 w 3015340"/>
              <a:gd name="connsiteY84" fmla="*/ 5553 h 562211"/>
              <a:gd name="connsiteX85" fmla="*/ 773531 w 3015340"/>
              <a:gd name="connsiteY85" fmla="*/ 5553 h 562211"/>
              <a:gd name="connsiteX86" fmla="*/ 779729 w 3015340"/>
              <a:gd name="connsiteY86" fmla="*/ 18630 h 562211"/>
              <a:gd name="connsiteX87" fmla="*/ 786208 w 3015340"/>
              <a:gd name="connsiteY87" fmla="*/ 24389 h 562211"/>
              <a:gd name="connsiteX88" fmla="*/ 792687 w 3015340"/>
              <a:gd name="connsiteY88" fmla="*/ 18630 h 562211"/>
              <a:gd name="connsiteX89" fmla="*/ 798885 w 3015340"/>
              <a:gd name="connsiteY89" fmla="*/ 5553 h 562211"/>
              <a:gd name="connsiteX90" fmla="*/ 819961 w 3015340"/>
              <a:gd name="connsiteY90" fmla="*/ 5553 h 562211"/>
              <a:gd name="connsiteX91" fmla="*/ 826179 w 3015340"/>
              <a:gd name="connsiteY91" fmla="*/ 18630 h 562211"/>
              <a:gd name="connsiteX92" fmla="*/ 832658 w 3015340"/>
              <a:gd name="connsiteY92" fmla="*/ 24389 h 562211"/>
              <a:gd name="connsiteX93" fmla="*/ 839137 w 3015340"/>
              <a:gd name="connsiteY93" fmla="*/ 18630 h 562211"/>
              <a:gd name="connsiteX94" fmla="*/ 845335 w 3015340"/>
              <a:gd name="connsiteY94" fmla="*/ 5553 h 562211"/>
              <a:gd name="connsiteX95" fmla="*/ 866411 w 3015340"/>
              <a:gd name="connsiteY95" fmla="*/ 5553 h 562211"/>
              <a:gd name="connsiteX96" fmla="*/ 872629 w 3015340"/>
              <a:gd name="connsiteY96" fmla="*/ 18630 h 562211"/>
              <a:gd name="connsiteX97" fmla="*/ 879108 w 3015340"/>
              <a:gd name="connsiteY97" fmla="*/ 24389 h 562211"/>
              <a:gd name="connsiteX98" fmla="*/ 885586 w 3015340"/>
              <a:gd name="connsiteY98" fmla="*/ 18630 h 562211"/>
              <a:gd name="connsiteX99" fmla="*/ 891805 w 3015340"/>
              <a:gd name="connsiteY99" fmla="*/ 5553 h 562211"/>
              <a:gd name="connsiteX100" fmla="*/ 912880 w 3015340"/>
              <a:gd name="connsiteY100" fmla="*/ 5553 h 562211"/>
              <a:gd name="connsiteX101" fmla="*/ 919099 w 3015340"/>
              <a:gd name="connsiteY101" fmla="*/ 18630 h 562211"/>
              <a:gd name="connsiteX102" fmla="*/ 925578 w 3015340"/>
              <a:gd name="connsiteY102" fmla="*/ 24389 h 562211"/>
              <a:gd name="connsiteX103" fmla="*/ 932056 w 3015340"/>
              <a:gd name="connsiteY103" fmla="*/ 18630 h 562211"/>
              <a:gd name="connsiteX104" fmla="*/ 938255 w 3015340"/>
              <a:gd name="connsiteY104" fmla="*/ 5553 h 562211"/>
              <a:gd name="connsiteX105" fmla="*/ 959330 w 3015340"/>
              <a:gd name="connsiteY105" fmla="*/ 5553 h 562211"/>
              <a:gd name="connsiteX106" fmla="*/ 965529 w 3015340"/>
              <a:gd name="connsiteY106" fmla="*/ 18630 h 562211"/>
              <a:gd name="connsiteX107" fmla="*/ 972007 w 3015340"/>
              <a:gd name="connsiteY107" fmla="*/ 24389 h 562211"/>
              <a:gd name="connsiteX108" fmla="*/ 978486 w 3015340"/>
              <a:gd name="connsiteY108" fmla="*/ 18630 h 562211"/>
              <a:gd name="connsiteX109" fmla="*/ 984705 w 3015340"/>
              <a:gd name="connsiteY109" fmla="*/ 5553 h 562211"/>
              <a:gd name="connsiteX110" fmla="*/ 1005780 w 3015340"/>
              <a:gd name="connsiteY110" fmla="*/ 5553 h 562211"/>
              <a:gd name="connsiteX111" fmla="*/ 1011999 w 3015340"/>
              <a:gd name="connsiteY111" fmla="*/ 18630 h 562211"/>
              <a:gd name="connsiteX112" fmla="*/ 1018477 w 3015340"/>
              <a:gd name="connsiteY112" fmla="*/ 24389 h 562211"/>
              <a:gd name="connsiteX113" fmla="*/ 1024956 w 3015340"/>
              <a:gd name="connsiteY113" fmla="*/ 18630 h 562211"/>
              <a:gd name="connsiteX114" fmla="*/ 1031154 w 3015340"/>
              <a:gd name="connsiteY114" fmla="*/ 5553 h 562211"/>
              <a:gd name="connsiteX115" fmla="*/ 1052230 w 3015340"/>
              <a:gd name="connsiteY115" fmla="*/ 5553 h 562211"/>
              <a:gd name="connsiteX116" fmla="*/ 1058429 w 3015340"/>
              <a:gd name="connsiteY116" fmla="*/ 18630 h 562211"/>
              <a:gd name="connsiteX117" fmla="*/ 1064907 w 3015340"/>
              <a:gd name="connsiteY117" fmla="*/ 24389 h 562211"/>
              <a:gd name="connsiteX118" fmla="*/ 1071386 w 3015340"/>
              <a:gd name="connsiteY118" fmla="*/ 18630 h 562211"/>
              <a:gd name="connsiteX119" fmla="*/ 1077604 w 3015340"/>
              <a:gd name="connsiteY119" fmla="*/ 5553 h 562211"/>
              <a:gd name="connsiteX120" fmla="*/ 1098680 w 3015340"/>
              <a:gd name="connsiteY120" fmla="*/ 5553 h 562211"/>
              <a:gd name="connsiteX121" fmla="*/ 1104898 w 3015340"/>
              <a:gd name="connsiteY121" fmla="*/ 18630 h 562211"/>
              <a:gd name="connsiteX122" fmla="*/ 1111377 w 3015340"/>
              <a:gd name="connsiteY122" fmla="*/ 24389 h 562211"/>
              <a:gd name="connsiteX123" fmla="*/ 1117856 w 3015340"/>
              <a:gd name="connsiteY123" fmla="*/ 18630 h 562211"/>
              <a:gd name="connsiteX124" fmla="*/ 1124074 w 3015340"/>
              <a:gd name="connsiteY124" fmla="*/ 5553 h 562211"/>
              <a:gd name="connsiteX125" fmla="*/ 1145150 w 3015340"/>
              <a:gd name="connsiteY125" fmla="*/ 5553 h 562211"/>
              <a:gd name="connsiteX126" fmla="*/ 1151348 w 3015340"/>
              <a:gd name="connsiteY126" fmla="*/ 18630 h 562211"/>
              <a:gd name="connsiteX127" fmla="*/ 1157827 w 3015340"/>
              <a:gd name="connsiteY127" fmla="*/ 24389 h 562211"/>
              <a:gd name="connsiteX128" fmla="*/ 1164305 w 3015340"/>
              <a:gd name="connsiteY128" fmla="*/ 18630 h 562211"/>
              <a:gd name="connsiteX129" fmla="*/ 1170504 w 3015340"/>
              <a:gd name="connsiteY129" fmla="*/ 5553 h 562211"/>
              <a:gd name="connsiteX130" fmla="*/ 1191579 w 3015340"/>
              <a:gd name="connsiteY130" fmla="*/ 5553 h 562211"/>
              <a:gd name="connsiteX131" fmla="*/ 1197778 w 3015340"/>
              <a:gd name="connsiteY131" fmla="*/ 18630 h 562211"/>
              <a:gd name="connsiteX132" fmla="*/ 1204257 w 3015340"/>
              <a:gd name="connsiteY132" fmla="*/ 24389 h 562211"/>
              <a:gd name="connsiteX133" fmla="*/ 1210735 w 3015340"/>
              <a:gd name="connsiteY133" fmla="*/ 18630 h 562211"/>
              <a:gd name="connsiteX134" fmla="*/ 1216934 w 3015340"/>
              <a:gd name="connsiteY134" fmla="*/ 5553 h 562211"/>
              <a:gd name="connsiteX135" fmla="*/ 1238009 w 3015340"/>
              <a:gd name="connsiteY135" fmla="*/ 5553 h 562211"/>
              <a:gd name="connsiteX136" fmla="*/ 1244208 w 3015340"/>
              <a:gd name="connsiteY136" fmla="*/ 18630 h 562211"/>
              <a:gd name="connsiteX137" fmla="*/ 1250687 w 3015340"/>
              <a:gd name="connsiteY137" fmla="*/ 24389 h 562211"/>
              <a:gd name="connsiteX138" fmla="*/ 1257165 w 3015340"/>
              <a:gd name="connsiteY138" fmla="*/ 18630 h 562211"/>
              <a:gd name="connsiteX139" fmla="*/ 1263364 w 3015340"/>
              <a:gd name="connsiteY139" fmla="*/ 5553 h 562211"/>
              <a:gd name="connsiteX140" fmla="*/ 1284439 w 3015340"/>
              <a:gd name="connsiteY140" fmla="*/ 5553 h 562211"/>
              <a:gd name="connsiteX141" fmla="*/ 1290658 w 3015340"/>
              <a:gd name="connsiteY141" fmla="*/ 18630 h 562211"/>
              <a:gd name="connsiteX142" fmla="*/ 1297136 w 3015340"/>
              <a:gd name="connsiteY142" fmla="*/ 24389 h 562211"/>
              <a:gd name="connsiteX143" fmla="*/ 1303615 w 3015340"/>
              <a:gd name="connsiteY143" fmla="*/ 18630 h 562211"/>
              <a:gd name="connsiteX144" fmla="*/ 1309834 w 3015340"/>
              <a:gd name="connsiteY144" fmla="*/ 5553 h 562211"/>
              <a:gd name="connsiteX145" fmla="*/ 1330909 w 3015340"/>
              <a:gd name="connsiteY145" fmla="*/ 5553 h 562211"/>
              <a:gd name="connsiteX146" fmla="*/ 1337128 w 3015340"/>
              <a:gd name="connsiteY146" fmla="*/ 18630 h 562211"/>
              <a:gd name="connsiteX147" fmla="*/ 1343606 w 3015340"/>
              <a:gd name="connsiteY147" fmla="*/ 24389 h 562211"/>
              <a:gd name="connsiteX148" fmla="*/ 1350085 w 3015340"/>
              <a:gd name="connsiteY148" fmla="*/ 18630 h 562211"/>
              <a:gd name="connsiteX149" fmla="*/ 1356283 w 3015340"/>
              <a:gd name="connsiteY149" fmla="*/ 5553 h 562211"/>
              <a:gd name="connsiteX150" fmla="*/ 1377359 w 3015340"/>
              <a:gd name="connsiteY150" fmla="*/ 5553 h 562211"/>
              <a:gd name="connsiteX151" fmla="*/ 1383577 w 3015340"/>
              <a:gd name="connsiteY151" fmla="*/ 18630 h 562211"/>
              <a:gd name="connsiteX152" fmla="*/ 1390056 w 3015340"/>
              <a:gd name="connsiteY152" fmla="*/ 24389 h 562211"/>
              <a:gd name="connsiteX153" fmla="*/ 1396535 w 3015340"/>
              <a:gd name="connsiteY153" fmla="*/ 18630 h 562211"/>
              <a:gd name="connsiteX154" fmla="*/ 1402733 w 3015340"/>
              <a:gd name="connsiteY154" fmla="*/ 5553 h 562211"/>
              <a:gd name="connsiteX155" fmla="*/ 1423809 w 3015340"/>
              <a:gd name="connsiteY155" fmla="*/ 5553 h 562211"/>
              <a:gd name="connsiteX156" fmla="*/ 1430027 w 3015340"/>
              <a:gd name="connsiteY156" fmla="*/ 18630 h 562211"/>
              <a:gd name="connsiteX157" fmla="*/ 1436506 w 3015340"/>
              <a:gd name="connsiteY157" fmla="*/ 24389 h 562211"/>
              <a:gd name="connsiteX158" fmla="*/ 1442984 w 3015340"/>
              <a:gd name="connsiteY158" fmla="*/ 18630 h 562211"/>
              <a:gd name="connsiteX159" fmla="*/ 1449183 w 3015340"/>
              <a:gd name="connsiteY159" fmla="*/ 5553 h 562211"/>
              <a:gd name="connsiteX160" fmla="*/ 1470258 w 3015340"/>
              <a:gd name="connsiteY160" fmla="*/ 5553 h 562211"/>
              <a:gd name="connsiteX161" fmla="*/ 1476177 w 3015340"/>
              <a:gd name="connsiteY161" fmla="*/ 17511 h 562211"/>
              <a:gd name="connsiteX162" fmla="*/ 1484115 w 3015340"/>
              <a:gd name="connsiteY162" fmla="*/ 24389 h 562211"/>
              <a:gd name="connsiteX163" fmla="*/ 1492054 w 3015340"/>
              <a:gd name="connsiteY163" fmla="*/ 17511 h 562211"/>
              <a:gd name="connsiteX164" fmla="*/ 1497972 w 3015340"/>
              <a:gd name="connsiteY164" fmla="*/ 5553 h 562211"/>
              <a:gd name="connsiteX165" fmla="*/ 1519048 w 3015340"/>
              <a:gd name="connsiteY165" fmla="*/ 5553 h 562211"/>
              <a:gd name="connsiteX166" fmla="*/ 1525246 w 3015340"/>
              <a:gd name="connsiteY166" fmla="*/ 18630 h 562211"/>
              <a:gd name="connsiteX167" fmla="*/ 1531725 w 3015340"/>
              <a:gd name="connsiteY167" fmla="*/ 24389 h 562211"/>
              <a:gd name="connsiteX168" fmla="*/ 1538204 w 3015340"/>
              <a:gd name="connsiteY168" fmla="*/ 18630 h 562211"/>
              <a:gd name="connsiteX169" fmla="*/ 1544402 w 3015340"/>
              <a:gd name="connsiteY169" fmla="*/ 5553 h 562211"/>
              <a:gd name="connsiteX170" fmla="*/ 1565478 w 3015340"/>
              <a:gd name="connsiteY170" fmla="*/ 5553 h 562211"/>
              <a:gd name="connsiteX171" fmla="*/ 1571676 w 3015340"/>
              <a:gd name="connsiteY171" fmla="*/ 18630 h 562211"/>
              <a:gd name="connsiteX172" fmla="*/ 1578155 w 3015340"/>
              <a:gd name="connsiteY172" fmla="*/ 24389 h 562211"/>
              <a:gd name="connsiteX173" fmla="*/ 1584633 w 3015340"/>
              <a:gd name="connsiteY173" fmla="*/ 18630 h 562211"/>
              <a:gd name="connsiteX174" fmla="*/ 1590832 w 3015340"/>
              <a:gd name="connsiteY174" fmla="*/ 5553 h 562211"/>
              <a:gd name="connsiteX175" fmla="*/ 1611908 w 3015340"/>
              <a:gd name="connsiteY175" fmla="*/ 5553 h 562211"/>
              <a:gd name="connsiteX176" fmla="*/ 1618106 w 3015340"/>
              <a:gd name="connsiteY176" fmla="*/ 18630 h 562211"/>
              <a:gd name="connsiteX177" fmla="*/ 1624585 w 3015340"/>
              <a:gd name="connsiteY177" fmla="*/ 24389 h 562211"/>
              <a:gd name="connsiteX178" fmla="*/ 1631063 w 3015340"/>
              <a:gd name="connsiteY178" fmla="*/ 18630 h 562211"/>
              <a:gd name="connsiteX179" fmla="*/ 1637262 w 3015340"/>
              <a:gd name="connsiteY179" fmla="*/ 5553 h 562211"/>
              <a:gd name="connsiteX180" fmla="*/ 1658337 w 3015340"/>
              <a:gd name="connsiteY180" fmla="*/ 5553 h 562211"/>
              <a:gd name="connsiteX181" fmla="*/ 1664536 w 3015340"/>
              <a:gd name="connsiteY181" fmla="*/ 18630 h 562211"/>
              <a:gd name="connsiteX182" fmla="*/ 1671015 w 3015340"/>
              <a:gd name="connsiteY182" fmla="*/ 24389 h 562211"/>
              <a:gd name="connsiteX183" fmla="*/ 1677493 w 3015340"/>
              <a:gd name="connsiteY183" fmla="*/ 18630 h 562211"/>
              <a:gd name="connsiteX184" fmla="*/ 1683712 w 3015340"/>
              <a:gd name="connsiteY184" fmla="*/ 5553 h 562211"/>
              <a:gd name="connsiteX185" fmla="*/ 1704787 w 3015340"/>
              <a:gd name="connsiteY185" fmla="*/ 5553 h 562211"/>
              <a:gd name="connsiteX186" fmla="*/ 1711006 w 3015340"/>
              <a:gd name="connsiteY186" fmla="*/ 18630 h 562211"/>
              <a:gd name="connsiteX187" fmla="*/ 1717484 w 3015340"/>
              <a:gd name="connsiteY187" fmla="*/ 24389 h 562211"/>
              <a:gd name="connsiteX188" fmla="*/ 1723963 w 3015340"/>
              <a:gd name="connsiteY188" fmla="*/ 18630 h 562211"/>
              <a:gd name="connsiteX189" fmla="*/ 1730162 w 3015340"/>
              <a:gd name="connsiteY189" fmla="*/ 5553 h 562211"/>
              <a:gd name="connsiteX190" fmla="*/ 1751237 w 3015340"/>
              <a:gd name="connsiteY190" fmla="*/ 5553 h 562211"/>
              <a:gd name="connsiteX191" fmla="*/ 1757456 w 3015340"/>
              <a:gd name="connsiteY191" fmla="*/ 18630 h 562211"/>
              <a:gd name="connsiteX192" fmla="*/ 1763934 w 3015340"/>
              <a:gd name="connsiteY192" fmla="*/ 24389 h 562211"/>
              <a:gd name="connsiteX193" fmla="*/ 1770413 w 3015340"/>
              <a:gd name="connsiteY193" fmla="*/ 18630 h 562211"/>
              <a:gd name="connsiteX194" fmla="*/ 1776631 w 3015340"/>
              <a:gd name="connsiteY194" fmla="*/ 5553 h 562211"/>
              <a:gd name="connsiteX195" fmla="*/ 1797707 w 3015340"/>
              <a:gd name="connsiteY195" fmla="*/ 5553 h 562211"/>
              <a:gd name="connsiteX196" fmla="*/ 1803926 w 3015340"/>
              <a:gd name="connsiteY196" fmla="*/ 18630 h 562211"/>
              <a:gd name="connsiteX197" fmla="*/ 1810404 w 3015340"/>
              <a:gd name="connsiteY197" fmla="*/ 24389 h 562211"/>
              <a:gd name="connsiteX198" fmla="*/ 1816883 w 3015340"/>
              <a:gd name="connsiteY198" fmla="*/ 18630 h 562211"/>
              <a:gd name="connsiteX199" fmla="*/ 1823101 w 3015340"/>
              <a:gd name="connsiteY199" fmla="*/ 5553 h 562211"/>
              <a:gd name="connsiteX200" fmla="*/ 1844177 w 3015340"/>
              <a:gd name="connsiteY200" fmla="*/ 5553 h 562211"/>
              <a:gd name="connsiteX201" fmla="*/ 1850375 w 3015340"/>
              <a:gd name="connsiteY201" fmla="*/ 18630 h 562211"/>
              <a:gd name="connsiteX202" fmla="*/ 1856854 w 3015340"/>
              <a:gd name="connsiteY202" fmla="*/ 24389 h 562211"/>
              <a:gd name="connsiteX203" fmla="*/ 1863332 w 3015340"/>
              <a:gd name="connsiteY203" fmla="*/ 18630 h 562211"/>
              <a:gd name="connsiteX204" fmla="*/ 1869551 w 3015340"/>
              <a:gd name="connsiteY204" fmla="*/ 5553 h 562211"/>
              <a:gd name="connsiteX205" fmla="*/ 1890627 w 3015340"/>
              <a:gd name="connsiteY205" fmla="*/ 5553 h 562211"/>
              <a:gd name="connsiteX206" fmla="*/ 1896845 w 3015340"/>
              <a:gd name="connsiteY206" fmla="*/ 18630 h 562211"/>
              <a:gd name="connsiteX207" fmla="*/ 1903324 w 3015340"/>
              <a:gd name="connsiteY207" fmla="*/ 24389 h 562211"/>
              <a:gd name="connsiteX208" fmla="*/ 1909802 w 3015340"/>
              <a:gd name="connsiteY208" fmla="*/ 18630 h 562211"/>
              <a:gd name="connsiteX209" fmla="*/ 1916001 w 3015340"/>
              <a:gd name="connsiteY209" fmla="*/ 5553 h 562211"/>
              <a:gd name="connsiteX210" fmla="*/ 1937076 w 3015340"/>
              <a:gd name="connsiteY210" fmla="*/ 5553 h 562211"/>
              <a:gd name="connsiteX211" fmla="*/ 1943275 w 3015340"/>
              <a:gd name="connsiteY211" fmla="*/ 18630 h 562211"/>
              <a:gd name="connsiteX212" fmla="*/ 1949754 w 3015340"/>
              <a:gd name="connsiteY212" fmla="*/ 24389 h 562211"/>
              <a:gd name="connsiteX213" fmla="*/ 1956232 w 3015340"/>
              <a:gd name="connsiteY213" fmla="*/ 18630 h 562211"/>
              <a:gd name="connsiteX214" fmla="*/ 1962451 w 3015340"/>
              <a:gd name="connsiteY214" fmla="*/ 5553 h 562211"/>
              <a:gd name="connsiteX215" fmla="*/ 1983526 w 3015340"/>
              <a:gd name="connsiteY215" fmla="*/ 5553 h 562211"/>
              <a:gd name="connsiteX216" fmla="*/ 1989745 w 3015340"/>
              <a:gd name="connsiteY216" fmla="*/ 18630 h 562211"/>
              <a:gd name="connsiteX217" fmla="*/ 1996223 w 3015340"/>
              <a:gd name="connsiteY217" fmla="*/ 24389 h 562211"/>
              <a:gd name="connsiteX218" fmla="*/ 2002702 w 3015340"/>
              <a:gd name="connsiteY218" fmla="*/ 18630 h 562211"/>
              <a:gd name="connsiteX219" fmla="*/ 2008901 w 3015340"/>
              <a:gd name="connsiteY219" fmla="*/ 5553 h 562211"/>
              <a:gd name="connsiteX220" fmla="*/ 2029976 w 3015340"/>
              <a:gd name="connsiteY220" fmla="*/ 5553 h 562211"/>
              <a:gd name="connsiteX221" fmla="*/ 2036175 w 3015340"/>
              <a:gd name="connsiteY221" fmla="*/ 18630 h 562211"/>
              <a:gd name="connsiteX222" fmla="*/ 2042653 w 3015340"/>
              <a:gd name="connsiteY222" fmla="*/ 24389 h 562211"/>
              <a:gd name="connsiteX223" fmla="*/ 2049132 w 3015340"/>
              <a:gd name="connsiteY223" fmla="*/ 18630 h 562211"/>
              <a:gd name="connsiteX224" fmla="*/ 2055350 w 3015340"/>
              <a:gd name="connsiteY224" fmla="*/ 5553 h 562211"/>
              <a:gd name="connsiteX225" fmla="*/ 2076426 w 3015340"/>
              <a:gd name="connsiteY225" fmla="*/ 5553 h 562211"/>
              <a:gd name="connsiteX226" fmla="*/ 2082645 w 3015340"/>
              <a:gd name="connsiteY226" fmla="*/ 18630 h 562211"/>
              <a:gd name="connsiteX227" fmla="*/ 2089123 w 3015340"/>
              <a:gd name="connsiteY227" fmla="*/ 24389 h 562211"/>
              <a:gd name="connsiteX228" fmla="*/ 2095602 w 3015340"/>
              <a:gd name="connsiteY228" fmla="*/ 18630 h 562211"/>
              <a:gd name="connsiteX229" fmla="*/ 2101800 w 3015340"/>
              <a:gd name="connsiteY229" fmla="*/ 5553 h 562211"/>
              <a:gd name="connsiteX230" fmla="*/ 2122876 w 3015340"/>
              <a:gd name="connsiteY230" fmla="*/ 5553 h 562211"/>
              <a:gd name="connsiteX231" fmla="*/ 2129074 w 3015340"/>
              <a:gd name="connsiteY231" fmla="*/ 18630 h 562211"/>
              <a:gd name="connsiteX232" fmla="*/ 2135553 w 3015340"/>
              <a:gd name="connsiteY232" fmla="*/ 24389 h 562211"/>
              <a:gd name="connsiteX233" fmla="*/ 2142032 w 3015340"/>
              <a:gd name="connsiteY233" fmla="*/ 18630 h 562211"/>
              <a:gd name="connsiteX234" fmla="*/ 2148230 w 3015340"/>
              <a:gd name="connsiteY234" fmla="*/ 5553 h 562211"/>
              <a:gd name="connsiteX235" fmla="*/ 2169306 w 3015340"/>
              <a:gd name="connsiteY235" fmla="*/ 5553 h 562211"/>
              <a:gd name="connsiteX236" fmla="*/ 2175504 w 3015340"/>
              <a:gd name="connsiteY236" fmla="*/ 18630 h 562211"/>
              <a:gd name="connsiteX237" fmla="*/ 2181983 w 3015340"/>
              <a:gd name="connsiteY237" fmla="*/ 24389 h 562211"/>
              <a:gd name="connsiteX238" fmla="*/ 2186762 w 3015340"/>
              <a:gd name="connsiteY238" fmla="*/ 22050 h 562211"/>
              <a:gd name="connsiteX239" fmla="*/ 2193540 w 3015340"/>
              <a:gd name="connsiteY239" fmla="*/ 5553 h 562211"/>
              <a:gd name="connsiteX240" fmla="*/ 2204658 w 3015340"/>
              <a:gd name="connsiteY240" fmla="*/ 15 h 562211"/>
              <a:gd name="connsiteX241" fmla="*/ 2215775 w 3015340"/>
              <a:gd name="connsiteY241" fmla="*/ 5553 h 562211"/>
              <a:gd name="connsiteX242" fmla="*/ 2222554 w 3015340"/>
              <a:gd name="connsiteY242" fmla="*/ 22050 h 562211"/>
              <a:gd name="connsiteX243" fmla="*/ 2227333 w 3015340"/>
              <a:gd name="connsiteY243" fmla="*/ 24389 h 562211"/>
              <a:gd name="connsiteX244" fmla="*/ 2233812 w 3015340"/>
              <a:gd name="connsiteY244" fmla="*/ 18630 h 562211"/>
              <a:gd name="connsiteX245" fmla="*/ 2240010 w 3015340"/>
              <a:gd name="connsiteY245" fmla="*/ 5553 h 562211"/>
              <a:gd name="connsiteX246" fmla="*/ 2261086 w 3015340"/>
              <a:gd name="connsiteY246" fmla="*/ 5553 h 562211"/>
              <a:gd name="connsiteX247" fmla="*/ 2267284 w 3015340"/>
              <a:gd name="connsiteY247" fmla="*/ 18630 h 562211"/>
              <a:gd name="connsiteX248" fmla="*/ 2273763 w 3015340"/>
              <a:gd name="connsiteY248" fmla="*/ 24389 h 562211"/>
              <a:gd name="connsiteX249" fmla="*/ 2280241 w 3015340"/>
              <a:gd name="connsiteY249" fmla="*/ 18630 h 562211"/>
              <a:gd name="connsiteX250" fmla="*/ 2286460 w 3015340"/>
              <a:gd name="connsiteY250" fmla="*/ 5553 h 562211"/>
              <a:gd name="connsiteX251" fmla="*/ 2307535 w 3015340"/>
              <a:gd name="connsiteY251" fmla="*/ 5553 h 562211"/>
              <a:gd name="connsiteX252" fmla="*/ 2313734 w 3015340"/>
              <a:gd name="connsiteY252" fmla="*/ 18630 h 562211"/>
              <a:gd name="connsiteX253" fmla="*/ 2320213 w 3015340"/>
              <a:gd name="connsiteY253" fmla="*/ 24389 h 562211"/>
              <a:gd name="connsiteX254" fmla="*/ 2326691 w 3015340"/>
              <a:gd name="connsiteY254" fmla="*/ 18630 h 562211"/>
              <a:gd name="connsiteX255" fmla="*/ 2332910 w 3015340"/>
              <a:gd name="connsiteY255" fmla="*/ 5553 h 562211"/>
              <a:gd name="connsiteX256" fmla="*/ 2353985 w 3015340"/>
              <a:gd name="connsiteY256" fmla="*/ 5553 h 562211"/>
              <a:gd name="connsiteX257" fmla="*/ 2360184 w 3015340"/>
              <a:gd name="connsiteY257" fmla="*/ 18630 h 562211"/>
              <a:gd name="connsiteX258" fmla="*/ 2366663 w 3015340"/>
              <a:gd name="connsiteY258" fmla="*/ 24389 h 562211"/>
              <a:gd name="connsiteX259" fmla="*/ 2373141 w 3015340"/>
              <a:gd name="connsiteY259" fmla="*/ 18630 h 562211"/>
              <a:gd name="connsiteX260" fmla="*/ 2379340 w 3015340"/>
              <a:gd name="connsiteY260" fmla="*/ 5553 h 562211"/>
              <a:gd name="connsiteX261" fmla="*/ 2400415 w 3015340"/>
              <a:gd name="connsiteY261" fmla="*/ 5553 h 562211"/>
              <a:gd name="connsiteX262" fmla="*/ 2406634 w 3015340"/>
              <a:gd name="connsiteY262" fmla="*/ 18630 h 562211"/>
              <a:gd name="connsiteX263" fmla="*/ 2413112 w 3015340"/>
              <a:gd name="connsiteY263" fmla="*/ 24389 h 562211"/>
              <a:gd name="connsiteX264" fmla="*/ 2419591 w 3015340"/>
              <a:gd name="connsiteY264" fmla="*/ 18630 h 562211"/>
              <a:gd name="connsiteX265" fmla="*/ 2425810 w 3015340"/>
              <a:gd name="connsiteY265" fmla="*/ 5553 h 562211"/>
              <a:gd name="connsiteX266" fmla="*/ 2446885 w 3015340"/>
              <a:gd name="connsiteY266" fmla="*/ 5553 h 562211"/>
              <a:gd name="connsiteX267" fmla="*/ 2453104 w 3015340"/>
              <a:gd name="connsiteY267" fmla="*/ 18630 h 562211"/>
              <a:gd name="connsiteX268" fmla="*/ 2459582 w 3015340"/>
              <a:gd name="connsiteY268" fmla="*/ 24389 h 562211"/>
              <a:gd name="connsiteX269" fmla="*/ 2466061 w 3015340"/>
              <a:gd name="connsiteY269" fmla="*/ 18630 h 562211"/>
              <a:gd name="connsiteX270" fmla="*/ 2472259 w 3015340"/>
              <a:gd name="connsiteY270" fmla="*/ 5553 h 562211"/>
              <a:gd name="connsiteX271" fmla="*/ 2493335 w 3015340"/>
              <a:gd name="connsiteY271" fmla="*/ 5553 h 562211"/>
              <a:gd name="connsiteX272" fmla="*/ 2499553 w 3015340"/>
              <a:gd name="connsiteY272" fmla="*/ 18630 h 562211"/>
              <a:gd name="connsiteX273" fmla="*/ 2506032 w 3015340"/>
              <a:gd name="connsiteY273" fmla="*/ 24389 h 562211"/>
              <a:gd name="connsiteX274" fmla="*/ 2512511 w 3015340"/>
              <a:gd name="connsiteY274" fmla="*/ 18630 h 562211"/>
              <a:gd name="connsiteX275" fmla="*/ 2518709 w 3015340"/>
              <a:gd name="connsiteY275" fmla="*/ 5553 h 562211"/>
              <a:gd name="connsiteX276" fmla="*/ 2539785 w 3015340"/>
              <a:gd name="connsiteY276" fmla="*/ 5553 h 562211"/>
              <a:gd name="connsiteX277" fmla="*/ 2546003 w 3015340"/>
              <a:gd name="connsiteY277" fmla="*/ 18630 h 562211"/>
              <a:gd name="connsiteX278" fmla="*/ 2552482 w 3015340"/>
              <a:gd name="connsiteY278" fmla="*/ 24389 h 562211"/>
              <a:gd name="connsiteX279" fmla="*/ 2558960 w 3015340"/>
              <a:gd name="connsiteY279" fmla="*/ 18630 h 562211"/>
              <a:gd name="connsiteX280" fmla="*/ 2565159 w 3015340"/>
              <a:gd name="connsiteY280" fmla="*/ 5553 h 562211"/>
              <a:gd name="connsiteX281" fmla="*/ 2586235 w 3015340"/>
              <a:gd name="connsiteY281" fmla="*/ 5553 h 562211"/>
              <a:gd name="connsiteX282" fmla="*/ 2592433 w 3015340"/>
              <a:gd name="connsiteY282" fmla="*/ 18630 h 562211"/>
              <a:gd name="connsiteX283" fmla="*/ 2598912 w 3015340"/>
              <a:gd name="connsiteY283" fmla="*/ 24389 h 562211"/>
              <a:gd name="connsiteX284" fmla="*/ 2605390 w 3015340"/>
              <a:gd name="connsiteY284" fmla="*/ 18630 h 562211"/>
              <a:gd name="connsiteX285" fmla="*/ 2611589 w 3015340"/>
              <a:gd name="connsiteY285" fmla="*/ 5553 h 562211"/>
              <a:gd name="connsiteX286" fmla="*/ 2632664 w 3015340"/>
              <a:gd name="connsiteY286" fmla="*/ 5553 h 562211"/>
              <a:gd name="connsiteX287" fmla="*/ 2638863 w 3015340"/>
              <a:gd name="connsiteY287" fmla="*/ 18630 h 562211"/>
              <a:gd name="connsiteX288" fmla="*/ 2645342 w 3015340"/>
              <a:gd name="connsiteY288" fmla="*/ 24389 h 562211"/>
              <a:gd name="connsiteX289" fmla="*/ 2651820 w 3015340"/>
              <a:gd name="connsiteY289" fmla="*/ 18630 h 562211"/>
              <a:gd name="connsiteX290" fmla="*/ 2658039 w 3015340"/>
              <a:gd name="connsiteY290" fmla="*/ 5553 h 562211"/>
              <a:gd name="connsiteX291" fmla="*/ 2679114 w 3015340"/>
              <a:gd name="connsiteY291" fmla="*/ 5553 h 562211"/>
              <a:gd name="connsiteX292" fmla="*/ 2685313 w 3015340"/>
              <a:gd name="connsiteY292" fmla="*/ 18630 h 562211"/>
              <a:gd name="connsiteX293" fmla="*/ 2691791 w 3015340"/>
              <a:gd name="connsiteY293" fmla="*/ 24389 h 562211"/>
              <a:gd name="connsiteX294" fmla="*/ 2698270 w 3015340"/>
              <a:gd name="connsiteY294" fmla="*/ 18630 h 562211"/>
              <a:gd name="connsiteX295" fmla="*/ 2704489 w 3015340"/>
              <a:gd name="connsiteY295" fmla="*/ 5553 h 562211"/>
              <a:gd name="connsiteX296" fmla="*/ 2725564 w 3015340"/>
              <a:gd name="connsiteY296" fmla="*/ 5553 h 562211"/>
              <a:gd name="connsiteX297" fmla="*/ 2731763 w 3015340"/>
              <a:gd name="connsiteY297" fmla="*/ 18630 h 562211"/>
              <a:gd name="connsiteX298" fmla="*/ 2738241 w 3015340"/>
              <a:gd name="connsiteY298" fmla="*/ 24389 h 562211"/>
              <a:gd name="connsiteX299" fmla="*/ 2744720 w 3015340"/>
              <a:gd name="connsiteY299" fmla="*/ 18630 h 562211"/>
              <a:gd name="connsiteX300" fmla="*/ 2750938 w 3015340"/>
              <a:gd name="connsiteY300" fmla="*/ 5553 h 562211"/>
              <a:gd name="connsiteX301" fmla="*/ 2772014 w 3015340"/>
              <a:gd name="connsiteY301" fmla="*/ 5553 h 562211"/>
              <a:gd name="connsiteX302" fmla="*/ 2778232 w 3015340"/>
              <a:gd name="connsiteY302" fmla="*/ 18630 h 562211"/>
              <a:gd name="connsiteX303" fmla="*/ 2784711 w 3015340"/>
              <a:gd name="connsiteY303" fmla="*/ 24389 h 562211"/>
              <a:gd name="connsiteX304" fmla="*/ 2791190 w 3015340"/>
              <a:gd name="connsiteY304" fmla="*/ 18630 h 562211"/>
              <a:gd name="connsiteX305" fmla="*/ 2797408 w 3015340"/>
              <a:gd name="connsiteY305" fmla="*/ 5553 h 562211"/>
              <a:gd name="connsiteX306" fmla="*/ 2818484 w 3015340"/>
              <a:gd name="connsiteY306" fmla="*/ 5553 h 562211"/>
              <a:gd name="connsiteX307" fmla="*/ 2824682 w 3015340"/>
              <a:gd name="connsiteY307" fmla="*/ 18630 h 562211"/>
              <a:gd name="connsiteX308" fmla="*/ 2831161 w 3015340"/>
              <a:gd name="connsiteY308" fmla="*/ 24389 h 562211"/>
              <a:gd name="connsiteX309" fmla="*/ 2837639 w 3015340"/>
              <a:gd name="connsiteY309" fmla="*/ 18630 h 562211"/>
              <a:gd name="connsiteX310" fmla="*/ 2843838 w 3015340"/>
              <a:gd name="connsiteY310" fmla="*/ 5553 h 562211"/>
              <a:gd name="connsiteX311" fmla="*/ 2864914 w 3015340"/>
              <a:gd name="connsiteY311" fmla="*/ 5553 h 562211"/>
              <a:gd name="connsiteX312" fmla="*/ 2871132 w 3015340"/>
              <a:gd name="connsiteY312" fmla="*/ 18630 h 562211"/>
              <a:gd name="connsiteX313" fmla="*/ 2877611 w 3015340"/>
              <a:gd name="connsiteY313" fmla="*/ 24389 h 562211"/>
              <a:gd name="connsiteX314" fmla="*/ 2884089 w 3015340"/>
              <a:gd name="connsiteY314" fmla="*/ 18630 h 562211"/>
              <a:gd name="connsiteX315" fmla="*/ 2890288 w 3015340"/>
              <a:gd name="connsiteY315" fmla="*/ 5553 h 562211"/>
              <a:gd name="connsiteX316" fmla="*/ 2911363 w 3015340"/>
              <a:gd name="connsiteY316" fmla="*/ 5553 h 562211"/>
              <a:gd name="connsiteX317" fmla="*/ 2917282 w 3015340"/>
              <a:gd name="connsiteY317" fmla="*/ 17511 h 562211"/>
              <a:gd name="connsiteX318" fmla="*/ 2925220 w 3015340"/>
              <a:gd name="connsiteY318" fmla="*/ 24389 h 562211"/>
              <a:gd name="connsiteX319" fmla="*/ 2933159 w 3015340"/>
              <a:gd name="connsiteY319" fmla="*/ 17511 h 562211"/>
              <a:gd name="connsiteX320" fmla="*/ 2939077 w 3015340"/>
              <a:gd name="connsiteY320" fmla="*/ 5553 h 562211"/>
              <a:gd name="connsiteX321" fmla="*/ 2960153 w 3015340"/>
              <a:gd name="connsiteY321" fmla="*/ 5553 h 562211"/>
              <a:gd name="connsiteX322" fmla="*/ 2966351 w 3015340"/>
              <a:gd name="connsiteY322" fmla="*/ 18630 h 562211"/>
              <a:gd name="connsiteX323" fmla="*/ 2972830 w 3015340"/>
              <a:gd name="connsiteY323" fmla="*/ 24389 h 562211"/>
              <a:gd name="connsiteX324" fmla="*/ 2979308 w 3015340"/>
              <a:gd name="connsiteY324" fmla="*/ 18630 h 562211"/>
              <a:gd name="connsiteX325" fmla="*/ 2985507 w 3015340"/>
              <a:gd name="connsiteY325" fmla="*/ 5553 h 562211"/>
              <a:gd name="connsiteX326" fmla="*/ 3006583 w 3015340"/>
              <a:gd name="connsiteY326" fmla="*/ 5553 h 562211"/>
              <a:gd name="connsiteX327" fmla="*/ 3012801 w 3015340"/>
              <a:gd name="connsiteY327" fmla="*/ 18630 h 562211"/>
              <a:gd name="connsiteX328" fmla="*/ 3014161 w 3015340"/>
              <a:gd name="connsiteY328" fmla="*/ 21610 h 56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3015340" h="562211">
                <a:moveTo>
                  <a:pt x="3015341" y="21610"/>
                </a:moveTo>
                <a:lnTo>
                  <a:pt x="3015341" y="562212"/>
                </a:lnTo>
                <a:lnTo>
                  <a:pt x="0" y="562212"/>
                </a:lnTo>
                <a:lnTo>
                  <a:pt x="0" y="24389"/>
                </a:lnTo>
                <a:cubicBezTo>
                  <a:pt x="0" y="17251"/>
                  <a:pt x="3219" y="10712"/>
                  <a:pt x="6879" y="5553"/>
                </a:cubicBezTo>
                <a:cubicBezTo>
                  <a:pt x="12157" y="-1845"/>
                  <a:pt x="22675" y="-1845"/>
                  <a:pt x="27954" y="5553"/>
                </a:cubicBezTo>
                <a:cubicBezTo>
                  <a:pt x="30613" y="9293"/>
                  <a:pt x="33033" y="13752"/>
                  <a:pt x="34153" y="18630"/>
                </a:cubicBezTo>
                <a:cubicBezTo>
                  <a:pt x="34872" y="21750"/>
                  <a:pt x="37432" y="24389"/>
                  <a:pt x="40631" y="24389"/>
                </a:cubicBezTo>
                <a:cubicBezTo>
                  <a:pt x="43830" y="24389"/>
                  <a:pt x="46390" y="21750"/>
                  <a:pt x="47110" y="18630"/>
                </a:cubicBezTo>
                <a:cubicBezTo>
                  <a:pt x="48249" y="13752"/>
                  <a:pt x="50669" y="9293"/>
                  <a:pt x="53308" y="5553"/>
                </a:cubicBezTo>
                <a:cubicBezTo>
                  <a:pt x="58587" y="-1845"/>
                  <a:pt x="69105" y="-1845"/>
                  <a:pt x="74384" y="5553"/>
                </a:cubicBezTo>
                <a:cubicBezTo>
                  <a:pt x="77043" y="9293"/>
                  <a:pt x="79463" y="13752"/>
                  <a:pt x="80582" y="18630"/>
                </a:cubicBezTo>
                <a:cubicBezTo>
                  <a:pt x="81302" y="21750"/>
                  <a:pt x="83862" y="24389"/>
                  <a:pt x="87061" y="24389"/>
                </a:cubicBezTo>
                <a:cubicBezTo>
                  <a:pt x="90260" y="24389"/>
                  <a:pt x="92820" y="21750"/>
                  <a:pt x="93540" y="18630"/>
                </a:cubicBezTo>
                <a:cubicBezTo>
                  <a:pt x="94679" y="13752"/>
                  <a:pt x="97099" y="9293"/>
                  <a:pt x="99758" y="5553"/>
                </a:cubicBezTo>
                <a:cubicBezTo>
                  <a:pt x="105037" y="-1845"/>
                  <a:pt x="115555" y="-1845"/>
                  <a:pt x="120834" y="5553"/>
                </a:cubicBezTo>
                <a:cubicBezTo>
                  <a:pt x="123493" y="9293"/>
                  <a:pt x="125912" y="13752"/>
                  <a:pt x="127032" y="18630"/>
                </a:cubicBezTo>
                <a:cubicBezTo>
                  <a:pt x="127752" y="21750"/>
                  <a:pt x="130312" y="24389"/>
                  <a:pt x="133511" y="24389"/>
                </a:cubicBezTo>
                <a:cubicBezTo>
                  <a:pt x="136710" y="24389"/>
                  <a:pt x="139270" y="21750"/>
                  <a:pt x="139989" y="18630"/>
                </a:cubicBezTo>
                <a:cubicBezTo>
                  <a:pt x="141129" y="13752"/>
                  <a:pt x="143549" y="9293"/>
                  <a:pt x="146188" y="5553"/>
                </a:cubicBezTo>
                <a:cubicBezTo>
                  <a:pt x="151467" y="-1845"/>
                  <a:pt x="161985" y="-1845"/>
                  <a:pt x="167263" y="5553"/>
                </a:cubicBezTo>
                <a:cubicBezTo>
                  <a:pt x="169923" y="9293"/>
                  <a:pt x="172342" y="13752"/>
                  <a:pt x="173482" y="18630"/>
                </a:cubicBezTo>
                <a:cubicBezTo>
                  <a:pt x="174202" y="21750"/>
                  <a:pt x="176761" y="24389"/>
                  <a:pt x="179961" y="24389"/>
                </a:cubicBezTo>
                <a:cubicBezTo>
                  <a:pt x="183160" y="24389"/>
                  <a:pt x="185719" y="21750"/>
                  <a:pt x="186439" y="18630"/>
                </a:cubicBezTo>
                <a:cubicBezTo>
                  <a:pt x="187579" y="13752"/>
                  <a:pt x="189998" y="9293"/>
                  <a:pt x="192658" y="5553"/>
                </a:cubicBezTo>
                <a:cubicBezTo>
                  <a:pt x="197937" y="-1845"/>
                  <a:pt x="208454" y="-1845"/>
                  <a:pt x="213733" y="5553"/>
                </a:cubicBezTo>
                <a:cubicBezTo>
                  <a:pt x="216393" y="9293"/>
                  <a:pt x="218812" y="13752"/>
                  <a:pt x="219952" y="18630"/>
                </a:cubicBezTo>
                <a:cubicBezTo>
                  <a:pt x="220672" y="21750"/>
                  <a:pt x="223231" y="24389"/>
                  <a:pt x="226430" y="24389"/>
                </a:cubicBezTo>
                <a:cubicBezTo>
                  <a:pt x="229630" y="24389"/>
                  <a:pt x="232189" y="21750"/>
                  <a:pt x="232909" y="18630"/>
                </a:cubicBezTo>
                <a:cubicBezTo>
                  <a:pt x="234049" y="13752"/>
                  <a:pt x="236468" y="9293"/>
                  <a:pt x="239128" y="5553"/>
                </a:cubicBezTo>
                <a:cubicBezTo>
                  <a:pt x="244407" y="-1845"/>
                  <a:pt x="254924" y="-1845"/>
                  <a:pt x="260203" y="5553"/>
                </a:cubicBezTo>
                <a:cubicBezTo>
                  <a:pt x="262863" y="9293"/>
                  <a:pt x="265282" y="13752"/>
                  <a:pt x="266402" y="18630"/>
                </a:cubicBezTo>
                <a:cubicBezTo>
                  <a:pt x="267122" y="21750"/>
                  <a:pt x="269681" y="24389"/>
                  <a:pt x="272880" y="24389"/>
                </a:cubicBezTo>
                <a:cubicBezTo>
                  <a:pt x="276080" y="24389"/>
                  <a:pt x="278639" y="21750"/>
                  <a:pt x="279359" y="18630"/>
                </a:cubicBezTo>
                <a:cubicBezTo>
                  <a:pt x="280499" y="13752"/>
                  <a:pt x="282918" y="9293"/>
                  <a:pt x="285578" y="5553"/>
                </a:cubicBezTo>
                <a:cubicBezTo>
                  <a:pt x="290856" y="-1845"/>
                  <a:pt x="301374" y="-1845"/>
                  <a:pt x="306653" y="5553"/>
                </a:cubicBezTo>
                <a:cubicBezTo>
                  <a:pt x="309312" y="9293"/>
                  <a:pt x="311732" y="13752"/>
                  <a:pt x="312872" y="18630"/>
                </a:cubicBezTo>
                <a:cubicBezTo>
                  <a:pt x="313591" y="21750"/>
                  <a:pt x="316151" y="24389"/>
                  <a:pt x="319350" y="24389"/>
                </a:cubicBezTo>
                <a:cubicBezTo>
                  <a:pt x="322549" y="24389"/>
                  <a:pt x="325109" y="21750"/>
                  <a:pt x="325829" y="18630"/>
                </a:cubicBezTo>
                <a:cubicBezTo>
                  <a:pt x="326968" y="13752"/>
                  <a:pt x="329388" y="9293"/>
                  <a:pt x="332027" y="5553"/>
                </a:cubicBezTo>
                <a:cubicBezTo>
                  <a:pt x="337306" y="-1845"/>
                  <a:pt x="347824" y="-1845"/>
                  <a:pt x="353103" y="5553"/>
                </a:cubicBezTo>
                <a:cubicBezTo>
                  <a:pt x="355762" y="9293"/>
                  <a:pt x="358182" y="13752"/>
                  <a:pt x="359321" y="18630"/>
                </a:cubicBezTo>
                <a:cubicBezTo>
                  <a:pt x="360041" y="21750"/>
                  <a:pt x="362601" y="24389"/>
                  <a:pt x="365800" y="24389"/>
                </a:cubicBezTo>
                <a:cubicBezTo>
                  <a:pt x="368999" y="24389"/>
                  <a:pt x="371559" y="21750"/>
                  <a:pt x="372279" y="18630"/>
                </a:cubicBezTo>
                <a:cubicBezTo>
                  <a:pt x="373418" y="13752"/>
                  <a:pt x="375838" y="9293"/>
                  <a:pt x="378477" y="5553"/>
                </a:cubicBezTo>
                <a:cubicBezTo>
                  <a:pt x="383756" y="-1845"/>
                  <a:pt x="394274" y="-1845"/>
                  <a:pt x="399553" y="5553"/>
                </a:cubicBezTo>
                <a:cubicBezTo>
                  <a:pt x="402212" y="9293"/>
                  <a:pt x="404631" y="13752"/>
                  <a:pt x="405771" y="18630"/>
                </a:cubicBezTo>
                <a:cubicBezTo>
                  <a:pt x="406491" y="21750"/>
                  <a:pt x="409051" y="24389"/>
                  <a:pt x="412250" y="24389"/>
                </a:cubicBezTo>
                <a:cubicBezTo>
                  <a:pt x="415449" y="24389"/>
                  <a:pt x="418009" y="21750"/>
                  <a:pt x="418728" y="18630"/>
                </a:cubicBezTo>
                <a:cubicBezTo>
                  <a:pt x="419868" y="13752"/>
                  <a:pt x="422288" y="9293"/>
                  <a:pt x="424947" y="5553"/>
                </a:cubicBezTo>
                <a:cubicBezTo>
                  <a:pt x="430226" y="-1845"/>
                  <a:pt x="440744" y="-1845"/>
                  <a:pt x="446022" y="5553"/>
                </a:cubicBezTo>
                <a:cubicBezTo>
                  <a:pt x="448682" y="9293"/>
                  <a:pt x="451101" y="13752"/>
                  <a:pt x="452221" y="18630"/>
                </a:cubicBezTo>
                <a:cubicBezTo>
                  <a:pt x="452941" y="21750"/>
                  <a:pt x="455500" y="24389"/>
                  <a:pt x="458700" y="24389"/>
                </a:cubicBezTo>
                <a:cubicBezTo>
                  <a:pt x="461899" y="24389"/>
                  <a:pt x="464458" y="21750"/>
                  <a:pt x="465178" y="18630"/>
                </a:cubicBezTo>
                <a:cubicBezTo>
                  <a:pt x="466318" y="13752"/>
                  <a:pt x="468738" y="9293"/>
                  <a:pt x="471397" y="5553"/>
                </a:cubicBezTo>
                <a:cubicBezTo>
                  <a:pt x="476676" y="-1845"/>
                  <a:pt x="487193" y="-1845"/>
                  <a:pt x="492472" y="5553"/>
                </a:cubicBezTo>
                <a:cubicBezTo>
                  <a:pt x="495132" y="9293"/>
                  <a:pt x="497551" y="13752"/>
                  <a:pt x="498671" y="18630"/>
                </a:cubicBezTo>
                <a:cubicBezTo>
                  <a:pt x="499391" y="21750"/>
                  <a:pt x="501950" y="24389"/>
                  <a:pt x="505150" y="24389"/>
                </a:cubicBezTo>
                <a:cubicBezTo>
                  <a:pt x="508349" y="24389"/>
                  <a:pt x="510908" y="21750"/>
                  <a:pt x="511628" y="18630"/>
                </a:cubicBezTo>
                <a:cubicBezTo>
                  <a:pt x="512768" y="13752"/>
                  <a:pt x="515187" y="9293"/>
                  <a:pt x="517847" y="5553"/>
                </a:cubicBezTo>
                <a:cubicBezTo>
                  <a:pt x="523126" y="-1845"/>
                  <a:pt x="533643" y="-1845"/>
                  <a:pt x="538922" y="5553"/>
                </a:cubicBezTo>
                <a:cubicBezTo>
                  <a:pt x="541582" y="9293"/>
                  <a:pt x="544001" y="13752"/>
                  <a:pt x="545141" y="18630"/>
                </a:cubicBezTo>
                <a:cubicBezTo>
                  <a:pt x="545861" y="21750"/>
                  <a:pt x="548420" y="24389"/>
                  <a:pt x="551619" y="24389"/>
                </a:cubicBezTo>
                <a:cubicBezTo>
                  <a:pt x="554819" y="24389"/>
                  <a:pt x="557378" y="21750"/>
                  <a:pt x="558098" y="18630"/>
                </a:cubicBezTo>
                <a:cubicBezTo>
                  <a:pt x="559238" y="13752"/>
                  <a:pt x="561657" y="9293"/>
                  <a:pt x="564297" y="5553"/>
                </a:cubicBezTo>
                <a:cubicBezTo>
                  <a:pt x="569575" y="-1845"/>
                  <a:pt x="580093" y="-1845"/>
                  <a:pt x="585372" y="5553"/>
                </a:cubicBezTo>
                <a:cubicBezTo>
                  <a:pt x="588031" y="9293"/>
                  <a:pt x="590451" y="13752"/>
                  <a:pt x="591591" y="18630"/>
                </a:cubicBezTo>
                <a:cubicBezTo>
                  <a:pt x="592310" y="21750"/>
                  <a:pt x="594870" y="24389"/>
                  <a:pt x="598069" y="24389"/>
                </a:cubicBezTo>
                <a:cubicBezTo>
                  <a:pt x="601269" y="24389"/>
                  <a:pt x="603828" y="21750"/>
                  <a:pt x="604548" y="18630"/>
                </a:cubicBezTo>
                <a:cubicBezTo>
                  <a:pt x="605688" y="13752"/>
                  <a:pt x="608107" y="9293"/>
                  <a:pt x="610766" y="5553"/>
                </a:cubicBezTo>
                <a:cubicBezTo>
                  <a:pt x="616045" y="-1845"/>
                  <a:pt x="626563" y="-1845"/>
                  <a:pt x="631842" y="5553"/>
                </a:cubicBezTo>
                <a:cubicBezTo>
                  <a:pt x="634501" y="9293"/>
                  <a:pt x="636921" y="13752"/>
                  <a:pt x="638060" y="18630"/>
                </a:cubicBezTo>
                <a:cubicBezTo>
                  <a:pt x="638780" y="21750"/>
                  <a:pt x="641340" y="24389"/>
                  <a:pt x="644539" y="24389"/>
                </a:cubicBezTo>
                <a:cubicBezTo>
                  <a:pt x="647738" y="24389"/>
                  <a:pt x="650298" y="21750"/>
                  <a:pt x="651018" y="18630"/>
                </a:cubicBezTo>
                <a:cubicBezTo>
                  <a:pt x="652157" y="13752"/>
                  <a:pt x="654577" y="9293"/>
                  <a:pt x="657216" y="5553"/>
                </a:cubicBezTo>
                <a:cubicBezTo>
                  <a:pt x="662495" y="-1845"/>
                  <a:pt x="673013" y="-1845"/>
                  <a:pt x="678292" y="5553"/>
                </a:cubicBezTo>
                <a:cubicBezTo>
                  <a:pt x="680951" y="9293"/>
                  <a:pt x="683371" y="13752"/>
                  <a:pt x="684490" y="18630"/>
                </a:cubicBezTo>
                <a:cubicBezTo>
                  <a:pt x="685210" y="21750"/>
                  <a:pt x="687770" y="24389"/>
                  <a:pt x="690969" y="24389"/>
                </a:cubicBezTo>
                <a:cubicBezTo>
                  <a:pt x="694168" y="24389"/>
                  <a:pt x="696728" y="21750"/>
                  <a:pt x="697447" y="18630"/>
                </a:cubicBezTo>
                <a:cubicBezTo>
                  <a:pt x="698587" y="13752"/>
                  <a:pt x="701007" y="9293"/>
                  <a:pt x="703666" y="5553"/>
                </a:cubicBezTo>
                <a:cubicBezTo>
                  <a:pt x="708945" y="-1845"/>
                  <a:pt x="719463" y="-1845"/>
                  <a:pt x="724742" y="5553"/>
                </a:cubicBezTo>
                <a:cubicBezTo>
                  <a:pt x="727201" y="8993"/>
                  <a:pt x="729440" y="13052"/>
                  <a:pt x="730660" y="17511"/>
                </a:cubicBezTo>
                <a:cubicBezTo>
                  <a:pt x="731680" y="21230"/>
                  <a:pt x="734739" y="24389"/>
                  <a:pt x="738598" y="24389"/>
                </a:cubicBezTo>
                <a:cubicBezTo>
                  <a:pt x="742458" y="24389"/>
                  <a:pt x="745517" y="21210"/>
                  <a:pt x="746537" y="17511"/>
                </a:cubicBezTo>
                <a:cubicBezTo>
                  <a:pt x="747756" y="13072"/>
                  <a:pt x="750016" y="8993"/>
                  <a:pt x="752455" y="5553"/>
                </a:cubicBezTo>
                <a:cubicBezTo>
                  <a:pt x="757734" y="-1845"/>
                  <a:pt x="768252" y="-1845"/>
                  <a:pt x="773531" y="5553"/>
                </a:cubicBezTo>
                <a:cubicBezTo>
                  <a:pt x="776190" y="9293"/>
                  <a:pt x="778610" y="13752"/>
                  <a:pt x="779729" y="18630"/>
                </a:cubicBezTo>
                <a:cubicBezTo>
                  <a:pt x="780449" y="21750"/>
                  <a:pt x="783009" y="24389"/>
                  <a:pt x="786208" y="24389"/>
                </a:cubicBezTo>
                <a:cubicBezTo>
                  <a:pt x="789407" y="24389"/>
                  <a:pt x="791967" y="21750"/>
                  <a:pt x="792687" y="18630"/>
                </a:cubicBezTo>
                <a:cubicBezTo>
                  <a:pt x="793826" y="13752"/>
                  <a:pt x="796246" y="9293"/>
                  <a:pt x="798885" y="5553"/>
                </a:cubicBezTo>
                <a:cubicBezTo>
                  <a:pt x="804164" y="-1845"/>
                  <a:pt x="814682" y="-1845"/>
                  <a:pt x="819961" y="5553"/>
                </a:cubicBezTo>
                <a:cubicBezTo>
                  <a:pt x="822620" y="9293"/>
                  <a:pt x="825040" y="13752"/>
                  <a:pt x="826179" y="18630"/>
                </a:cubicBezTo>
                <a:cubicBezTo>
                  <a:pt x="826899" y="21750"/>
                  <a:pt x="829459" y="24389"/>
                  <a:pt x="832658" y="24389"/>
                </a:cubicBezTo>
                <a:cubicBezTo>
                  <a:pt x="835857" y="24389"/>
                  <a:pt x="838417" y="21750"/>
                  <a:pt x="839137" y="18630"/>
                </a:cubicBezTo>
                <a:cubicBezTo>
                  <a:pt x="840276" y="13752"/>
                  <a:pt x="842696" y="9293"/>
                  <a:pt x="845335" y="5553"/>
                </a:cubicBezTo>
                <a:cubicBezTo>
                  <a:pt x="850614" y="-1845"/>
                  <a:pt x="861132" y="-1845"/>
                  <a:pt x="866411" y="5553"/>
                </a:cubicBezTo>
                <a:cubicBezTo>
                  <a:pt x="869070" y="9293"/>
                  <a:pt x="871489" y="13752"/>
                  <a:pt x="872629" y="18630"/>
                </a:cubicBezTo>
                <a:cubicBezTo>
                  <a:pt x="873349" y="21750"/>
                  <a:pt x="875908" y="24389"/>
                  <a:pt x="879108" y="24389"/>
                </a:cubicBezTo>
                <a:cubicBezTo>
                  <a:pt x="882307" y="24389"/>
                  <a:pt x="884866" y="21750"/>
                  <a:pt x="885586" y="18630"/>
                </a:cubicBezTo>
                <a:cubicBezTo>
                  <a:pt x="886726" y="13752"/>
                  <a:pt x="889146" y="9293"/>
                  <a:pt x="891805" y="5553"/>
                </a:cubicBezTo>
                <a:cubicBezTo>
                  <a:pt x="897084" y="-1845"/>
                  <a:pt x="907602" y="-1845"/>
                  <a:pt x="912880" y="5553"/>
                </a:cubicBezTo>
                <a:cubicBezTo>
                  <a:pt x="915540" y="9293"/>
                  <a:pt x="917959" y="13752"/>
                  <a:pt x="919099" y="18630"/>
                </a:cubicBezTo>
                <a:cubicBezTo>
                  <a:pt x="919819" y="21750"/>
                  <a:pt x="922378" y="24389"/>
                  <a:pt x="925578" y="24389"/>
                </a:cubicBezTo>
                <a:cubicBezTo>
                  <a:pt x="928777" y="24389"/>
                  <a:pt x="931336" y="21750"/>
                  <a:pt x="932056" y="18630"/>
                </a:cubicBezTo>
                <a:cubicBezTo>
                  <a:pt x="933196" y="13752"/>
                  <a:pt x="935615" y="9293"/>
                  <a:pt x="938255" y="5553"/>
                </a:cubicBezTo>
                <a:cubicBezTo>
                  <a:pt x="943534" y="-1845"/>
                  <a:pt x="954051" y="-1845"/>
                  <a:pt x="959330" y="5553"/>
                </a:cubicBezTo>
                <a:cubicBezTo>
                  <a:pt x="961990" y="9293"/>
                  <a:pt x="964409" y="13752"/>
                  <a:pt x="965529" y="18630"/>
                </a:cubicBezTo>
                <a:cubicBezTo>
                  <a:pt x="966249" y="21750"/>
                  <a:pt x="968808" y="24389"/>
                  <a:pt x="972007" y="24389"/>
                </a:cubicBezTo>
                <a:cubicBezTo>
                  <a:pt x="975207" y="24389"/>
                  <a:pt x="977766" y="21750"/>
                  <a:pt x="978486" y="18630"/>
                </a:cubicBezTo>
                <a:cubicBezTo>
                  <a:pt x="979626" y="13752"/>
                  <a:pt x="982045" y="9293"/>
                  <a:pt x="984705" y="5553"/>
                </a:cubicBezTo>
                <a:cubicBezTo>
                  <a:pt x="989983" y="-1845"/>
                  <a:pt x="1000501" y="-1845"/>
                  <a:pt x="1005780" y="5553"/>
                </a:cubicBezTo>
                <a:cubicBezTo>
                  <a:pt x="1008439" y="9293"/>
                  <a:pt x="1010859" y="13752"/>
                  <a:pt x="1011999" y="18630"/>
                </a:cubicBezTo>
                <a:cubicBezTo>
                  <a:pt x="1012719" y="21750"/>
                  <a:pt x="1015278" y="24389"/>
                  <a:pt x="1018477" y="24389"/>
                </a:cubicBezTo>
                <a:cubicBezTo>
                  <a:pt x="1021677" y="24389"/>
                  <a:pt x="1024236" y="21750"/>
                  <a:pt x="1024956" y="18630"/>
                </a:cubicBezTo>
                <a:cubicBezTo>
                  <a:pt x="1026096" y="13752"/>
                  <a:pt x="1028515" y="9293"/>
                  <a:pt x="1031154" y="5553"/>
                </a:cubicBezTo>
                <a:cubicBezTo>
                  <a:pt x="1036433" y="-1845"/>
                  <a:pt x="1046951" y="-1845"/>
                  <a:pt x="1052230" y="5553"/>
                </a:cubicBezTo>
                <a:cubicBezTo>
                  <a:pt x="1054889" y="9293"/>
                  <a:pt x="1057309" y="13752"/>
                  <a:pt x="1058429" y="18630"/>
                </a:cubicBezTo>
                <a:cubicBezTo>
                  <a:pt x="1059148" y="21750"/>
                  <a:pt x="1061708" y="24389"/>
                  <a:pt x="1064907" y="24389"/>
                </a:cubicBezTo>
                <a:cubicBezTo>
                  <a:pt x="1068106" y="24389"/>
                  <a:pt x="1070666" y="21750"/>
                  <a:pt x="1071386" y="18630"/>
                </a:cubicBezTo>
                <a:cubicBezTo>
                  <a:pt x="1072525" y="13752"/>
                  <a:pt x="1074945" y="9293"/>
                  <a:pt x="1077604" y="5553"/>
                </a:cubicBezTo>
                <a:cubicBezTo>
                  <a:pt x="1082883" y="-1845"/>
                  <a:pt x="1093401" y="-1845"/>
                  <a:pt x="1098680" y="5553"/>
                </a:cubicBezTo>
                <a:cubicBezTo>
                  <a:pt x="1101339" y="9293"/>
                  <a:pt x="1103759" y="13752"/>
                  <a:pt x="1104898" y="18630"/>
                </a:cubicBezTo>
                <a:cubicBezTo>
                  <a:pt x="1105618" y="21750"/>
                  <a:pt x="1108178" y="24389"/>
                  <a:pt x="1111377" y="24389"/>
                </a:cubicBezTo>
                <a:cubicBezTo>
                  <a:pt x="1114576" y="24389"/>
                  <a:pt x="1117136" y="21750"/>
                  <a:pt x="1117856" y="18630"/>
                </a:cubicBezTo>
                <a:cubicBezTo>
                  <a:pt x="1118995" y="13752"/>
                  <a:pt x="1121415" y="9293"/>
                  <a:pt x="1124074" y="5553"/>
                </a:cubicBezTo>
                <a:cubicBezTo>
                  <a:pt x="1129353" y="-1845"/>
                  <a:pt x="1139871" y="-1845"/>
                  <a:pt x="1145150" y="5553"/>
                </a:cubicBezTo>
                <a:cubicBezTo>
                  <a:pt x="1147809" y="9293"/>
                  <a:pt x="1150228" y="13752"/>
                  <a:pt x="1151348" y="18630"/>
                </a:cubicBezTo>
                <a:cubicBezTo>
                  <a:pt x="1152068" y="21750"/>
                  <a:pt x="1154628" y="24389"/>
                  <a:pt x="1157827" y="24389"/>
                </a:cubicBezTo>
                <a:cubicBezTo>
                  <a:pt x="1161026" y="24389"/>
                  <a:pt x="1163586" y="21750"/>
                  <a:pt x="1164305" y="18630"/>
                </a:cubicBezTo>
                <a:cubicBezTo>
                  <a:pt x="1165445" y="13752"/>
                  <a:pt x="1167865" y="9293"/>
                  <a:pt x="1170504" y="5553"/>
                </a:cubicBezTo>
                <a:cubicBezTo>
                  <a:pt x="1175783" y="-1845"/>
                  <a:pt x="1186301" y="-1845"/>
                  <a:pt x="1191579" y="5553"/>
                </a:cubicBezTo>
                <a:cubicBezTo>
                  <a:pt x="1194239" y="9293"/>
                  <a:pt x="1196658" y="13752"/>
                  <a:pt x="1197778" y="18630"/>
                </a:cubicBezTo>
                <a:cubicBezTo>
                  <a:pt x="1198498" y="21750"/>
                  <a:pt x="1201057" y="24389"/>
                  <a:pt x="1204257" y="24389"/>
                </a:cubicBezTo>
                <a:cubicBezTo>
                  <a:pt x="1207456" y="24389"/>
                  <a:pt x="1210015" y="21750"/>
                  <a:pt x="1210735" y="18630"/>
                </a:cubicBezTo>
                <a:cubicBezTo>
                  <a:pt x="1211875" y="13752"/>
                  <a:pt x="1214294" y="9293"/>
                  <a:pt x="1216934" y="5553"/>
                </a:cubicBezTo>
                <a:cubicBezTo>
                  <a:pt x="1222213" y="-1845"/>
                  <a:pt x="1232730" y="-1845"/>
                  <a:pt x="1238009" y="5553"/>
                </a:cubicBezTo>
                <a:cubicBezTo>
                  <a:pt x="1240669" y="9293"/>
                  <a:pt x="1243088" y="13752"/>
                  <a:pt x="1244208" y="18630"/>
                </a:cubicBezTo>
                <a:cubicBezTo>
                  <a:pt x="1244928" y="21750"/>
                  <a:pt x="1247487" y="24389"/>
                  <a:pt x="1250687" y="24389"/>
                </a:cubicBezTo>
                <a:cubicBezTo>
                  <a:pt x="1253886" y="24389"/>
                  <a:pt x="1256445" y="21750"/>
                  <a:pt x="1257165" y="18630"/>
                </a:cubicBezTo>
                <a:cubicBezTo>
                  <a:pt x="1258305" y="13752"/>
                  <a:pt x="1260724" y="9293"/>
                  <a:pt x="1263364" y="5553"/>
                </a:cubicBezTo>
                <a:cubicBezTo>
                  <a:pt x="1268643" y="-1845"/>
                  <a:pt x="1279160" y="-1845"/>
                  <a:pt x="1284439" y="5553"/>
                </a:cubicBezTo>
                <a:cubicBezTo>
                  <a:pt x="1287099" y="9293"/>
                  <a:pt x="1289518" y="13752"/>
                  <a:pt x="1290658" y="18630"/>
                </a:cubicBezTo>
                <a:cubicBezTo>
                  <a:pt x="1291378" y="21750"/>
                  <a:pt x="1293937" y="24389"/>
                  <a:pt x="1297136" y="24389"/>
                </a:cubicBezTo>
                <a:cubicBezTo>
                  <a:pt x="1300336" y="24389"/>
                  <a:pt x="1302895" y="21750"/>
                  <a:pt x="1303615" y="18630"/>
                </a:cubicBezTo>
                <a:cubicBezTo>
                  <a:pt x="1304755" y="13752"/>
                  <a:pt x="1307174" y="9293"/>
                  <a:pt x="1309834" y="5553"/>
                </a:cubicBezTo>
                <a:cubicBezTo>
                  <a:pt x="1315112" y="-1845"/>
                  <a:pt x="1325630" y="-1845"/>
                  <a:pt x="1330909" y="5553"/>
                </a:cubicBezTo>
                <a:cubicBezTo>
                  <a:pt x="1333568" y="9293"/>
                  <a:pt x="1335988" y="13752"/>
                  <a:pt x="1337128" y="18630"/>
                </a:cubicBezTo>
                <a:cubicBezTo>
                  <a:pt x="1337847" y="21750"/>
                  <a:pt x="1340407" y="24389"/>
                  <a:pt x="1343606" y="24389"/>
                </a:cubicBezTo>
                <a:cubicBezTo>
                  <a:pt x="1346805" y="24389"/>
                  <a:pt x="1349365" y="21750"/>
                  <a:pt x="1350085" y="18630"/>
                </a:cubicBezTo>
                <a:cubicBezTo>
                  <a:pt x="1351225" y="13752"/>
                  <a:pt x="1353644" y="9293"/>
                  <a:pt x="1356283" y="5553"/>
                </a:cubicBezTo>
                <a:cubicBezTo>
                  <a:pt x="1361562" y="-1845"/>
                  <a:pt x="1372080" y="-1845"/>
                  <a:pt x="1377359" y="5553"/>
                </a:cubicBezTo>
                <a:cubicBezTo>
                  <a:pt x="1380018" y="9293"/>
                  <a:pt x="1382438" y="13752"/>
                  <a:pt x="1383577" y="18630"/>
                </a:cubicBezTo>
                <a:cubicBezTo>
                  <a:pt x="1384297" y="21750"/>
                  <a:pt x="1386857" y="24389"/>
                  <a:pt x="1390056" y="24389"/>
                </a:cubicBezTo>
                <a:cubicBezTo>
                  <a:pt x="1393255" y="24389"/>
                  <a:pt x="1395815" y="21750"/>
                  <a:pt x="1396535" y="18630"/>
                </a:cubicBezTo>
                <a:cubicBezTo>
                  <a:pt x="1397674" y="13752"/>
                  <a:pt x="1400094" y="9293"/>
                  <a:pt x="1402733" y="5553"/>
                </a:cubicBezTo>
                <a:cubicBezTo>
                  <a:pt x="1408012" y="-1845"/>
                  <a:pt x="1418530" y="-1845"/>
                  <a:pt x="1423809" y="5553"/>
                </a:cubicBezTo>
                <a:cubicBezTo>
                  <a:pt x="1426468" y="9293"/>
                  <a:pt x="1428888" y="13752"/>
                  <a:pt x="1430027" y="18630"/>
                </a:cubicBezTo>
                <a:cubicBezTo>
                  <a:pt x="1430747" y="21750"/>
                  <a:pt x="1433307" y="24389"/>
                  <a:pt x="1436506" y="24389"/>
                </a:cubicBezTo>
                <a:cubicBezTo>
                  <a:pt x="1439705" y="24389"/>
                  <a:pt x="1442265" y="21750"/>
                  <a:pt x="1442984" y="18630"/>
                </a:cubicBezTo>
                <a:cubicBezTo>
                  <a:pt x="1444124" y="13752"/>
                  <a:pt x="1446544" y="9293"/>
                  <a:pt x="1449183" y="5553"/>
                </a:cubicBezTo>
                <a:cubicBezTo>
                  <a:pt x="1454462" y="-1845"/>
                  <a:pt x="1464980" y="-1845"/>
                  <a:pt x="1470258" y="5553"/>
                </a:cubicBezTo>
                <a:cubicBezTo>
                  <a:pt x="1472718" y="8993"/>
                  <a:pt x="1474957" y="13052"/>
                  <a:pt x="1476177" y="17511"/>
                </a:cubicBezTo>
                <a:cubicBezTo>
                  <a:pt x="1477197" y="21230"/>
                  <a:pt x="1480256" y="24389"/>
                  <a:pt x="1484115" y="24389"/>
                </a:cubicBezTo>
                <a:cubicBezTo>
                  <a:pt x="1487975" y="24389"/>
                  <a:pt x="1491034" y="21210"/>
                  <a:pt x="1492054" y="17511"/>
                </a:cubicBezTo>
                <a:cubicBezTo>
                  <a:pt x="1493273" y="13072"/>
                  <a:pt x="1495533" y="8993"/>
                  <a:pt x="1497972" y="5553"/>
                </a:cubicBezTo>
                <a:cubicBezTo>
                  <a:pt x="1503251" y="-1845"/>
                  <a:pt x="1513769" y="-1845"/>
                  <a:pt x="1519048" y="5553"/>
                </a:cubicBezTo>
                <a:cubicBezTo>
                  <a:pt x="1521707" y="9293"/>
                  <a:pt x="1524127" y="13752"/>
                  <a:pt x="1525246" y="18630"/>
                </a:cubicBezTo>
                <a:cubicBezTo>
                  <a:pt x="1525966" y="21750"/>
                  <a:pt x="1528526" y="24389"/>
                  <a:pt x="1531725" y="24389"/>
                </a:cubicBezTo>
                <a:cubicBezTo>
                  <a:pt x="1534924" y="24389"/>
                  <a:pt x="1537484" y="21750"/>
                  <a:pt x="1538204" y="18630"/>
                </a:cubicBezTo>
                <a:cubicBezTo>
                  <a:pt x="1539343" y="13752"/>
                  <a:pt x="1541763" y="9293"/>
                  <a:pt x="1544402" y="5553"/>
                </a:cubicBezTo>
                <a:cubicBezTo>
                  <a:pt x="1549681" y="-1845"/>
                  <a:pt x="1560199" y="-1845"/>
                  <a:pt x="1565478" y="5553"/>
                </a:cubicBezTo>
                <a:cubicBezTo>
                  <a:pt x="1568137" y="9293"/>
                  <a:pt x="1570557" y="13752"/>
                  <a:pt x="1571676" y="18630"/>
                </a:cubicBezTo>
                <a:cubicBezTo>
                  <a:pt x="1572396" y="21750"/>
                  <a:pt x="1574956" y="24389"/>
                  <a:pt x="1578155" y="24389"/>
                </a:cubicBezTo>
                <a:cubicBezTo>
                  <a:pt x="1581354" y="24389"/>
                  <a:pt x="1583914" y="21750"/>
                  <a:pt x="1584633" y="18630"/>
                </a:cubicBezTo>
                <a:cubicBezTo>
                  <a:pt x="1585773" y="13752"/>
                  <a:pt x="1588193" y="9293"/>
                  <a:pt x="1590832" y="5553"/>
                </a:cubicBezTo>
                <a:cubicBezTo>
                  <a:pt x="1596111" y="-1845"/>
                  <a:pt x="1606629" y="-1845"/>
                  <a:pt x="1611908" y="5553"/>
                </a:cubicBezTo>
                <a:cubicBezTo>
                  <a:pt x="1614567" y="9293"/>
                  <a:pt x="1616986" y="13752"/>
                  <a:pt x="1618106" y="18630"/>
                </a:cubicBezTo>
                <a:cubicBezTo>
                  <a:pt x="1618826" y="21750"/>
                  <a:pt x="1621385" y="24389"/>
                  <a:pt x="1624585" y="24389"/>
                </a:cubicBezTo>
                <a:cubicBezTo>
                  <a:pt x="1627784" y="24389"/>
                  <a:pt x="1630343" y="21750"/>
                  <a:pt x="1631063" y="18630"/>
                </a:cubicBezTo>
                <a:cubicBezTo>
                  <a:pt x="1632203" y="13752"/>
                  <a:pt x="1634623" y="9293"/>
                  <a:pt x="1637262" y="5553"/>
                </a:cubicBezTo>
                <a:cubicBezTo>
                  <a:pt x="1642541" y="-1845"/>
                  <a:pt x="1653059" y="-1845"/>
                  <a:pt x="1658337" y="5553"/>
                </a:cubicBezTo>
                <a:cubicBezTo>
                  <a:pt x="1660997" y="9293"/>
                  <a:pt x="1663416" y="13752"/>
                  <a:pt x="1664536" y="18630"/>
                </a:cubicBezTo>
                <a:cubicBezTo>
                  <a:pt x="1665256" y="21750"/>
                  <a:pt x="1667815" y="24389"/>
                  <a:pt x="1671015" y="24389"/>
                </a:cubicBezTo>
                <a:cubicBezTo>
                  <a:pt x="1674214" y="24389"/>
                  <a:pt x="1676773" y="21750"/>
                  <a:pt x="1677493" y="18630"/>
                </a:cubicBezTo>
                <a:cubicBezTo>
                  <a:pt x="1678633" y="13752"/>
                  <a:pt x="1681052" y="9293"/>
                  <a:pt x="1683712" y="5553"/>
                </a:cubicBezTo>
                <a:cubicBezTo>
                  <a:pt x="1688991" y="-1845"/>
                  <a:pt x="1699508" y="-1845"/>
                  <a:pt x="1704787" y="5553"/>
                </a:cubicBezTo>
                <a:cubicBezTo>
                  <a:pt x="1707447" y="9293"/>
                  <a:pt x="1709866" y="13752"/>
                  <a:pt x="1711006" y="18630"/>
                </a:cubicBezTo>
                <a:cubicBezTo>
                  <a:pt x="1711726" y="21750"/>
                  <a:pt x="1714285" y="24389"/>
                  <a:pt x="1717484" y="24389"/>
                </a:cubicBezTo>
                <a:cubicBezTo>
                  <a:pt x="1720684" y="24389"/>
                  <a:pt x="1723243" y="21750"/>
                  <a:pt x="1723963" y="18630"/>
                </a:cubicBezTo>
                <a:cubicBezTo>
                  <a:pt x="1725103" y="13752"/>
                  <a:pt x="1727522" y="9293"/>
                  <a:pt x="1730162" y="5553"/>
                </a:cubicBezTo>
                <a:cubicBezTo>
                  <a:pt x="1735440" y="-1845"/>
                  <a:pt x="1745958" y="-1845"/>
                  <a:pt x="1751237" y="5553"/>
                </a:cubicBezTo>
                <a:cubicBezTo>
                  <a:pt x="1753896" y="9293"/>
                  <a:pt x="1756316" y="13752"/>
                  <a:pt x="1757456" y="18630"/>
                </a:cubicBezTo>
                <a:cubicBezTo>
                  <a:pt x="1758176" y="21750"/>
                  <a:pt x="1760735" y="24389"/>
                  <a:pt x="1763934" y="24389"/>
                </a:cubicBezTo>
                <a:cubicBezTo>
                  <a:pt x="1767134" y="24389"/>
                  <a:pt x="1769693" y="21750"/>
                  <a:pt x="1770413" y="18630"/>
                </a:cubicBezTo>
                <a:cubicBezTo>
                  <a:pt x="1771553" y="13752"/>
                  <a:pt x="1773972" y="9293"/>
                  <a:pt x="1776631" y="5553"/>
                </a:cubicBezTo>
                <a:cubicBezTo>
                  <a:pt x="1781910" y="-1845"/>
                  <a:pt x="1792428" y="-1845"/>
                  <a:pt x="1797707" y="5553"/>
                </a:cubicBezTo>
                <a:cubicBezTo>
                  <a:pt x="1800366" y="9293"/>
                  <a:pt x="1802786" y="13752"/>
                  <a:pt x="1803926" y="18630"/>
                </a:cubicBezTo>
                <a:cubicBezTo>
                  <a:pt x="1804645" y="21750"/>
                  <a:pt x="1807205" y="24389"/>
                  <a:pt x="1810404" y="24389"/>
                </a:cubicBezTo>
                <a:cubicBezTo>
                  <a:pt x="1813603" y="24389"/>
                  <a:pt x="1816163" y="21750"/>
                  <a:pt x="1816883" y="18630"/>
                </a:cubicBezTo>
                <a:cubicBezTo>
                  <a:pt x="1818022" y="13752"/>
                  <a:pt x="1820442" y="9293"/>
                  <a:pt x="1823101" y="5553"/>
                </a:cubicBezTo>
                <a:cubicBezTo>
                  <a:pt x="1828380" y="-1845"/>
                  <a:pt x="1838898" y="-1845"/>
                  <a:pt x="1844177" y="5553"/>
                </a:cubicBezTo>
                <a:cubicBezTo>
                  <a:pt x="1846836" y="9293"/>
                  <a:pt x="1849256" y="13752"/>
                  <a:pt x="1850375" y="18630"/>
                </a:cubicBezTo>
                <a:cubicBezTo>
                  <a:pt x="1851095" y="21750"/>
                  <a:pt x="1853655" y="24389"/>
                  <a:pt x="1856854" y="24389"/>
                </a:cubicBezTo>
                <a:cubicBezTo>
                  <a:pt x="1860053" y="24389"/>
                  <a:pt x="1862613" y="21750"/>
                  <a:pt x="1863332" y="18630"/>
                </a:cubicBezTo>
                <a:cubicBezTo>
                  <a:pt x="1864472" y="13752"/>
                  <a:pt x="1866892" y="9293"/>
                  <a:pt x="1869551" y="5553"/>
                </a:cubicBezTo>
                <a:cubicBezTo>
                  <a:pt x="1874830" y="-1845"/>
                  <a:pt x="1885348" y="-1845"/>
                  <a:pt x="1890627" y="5553"/>
                </a:cubicBezTo>
                <a:cubicBezTo>
                  <a:pt x="1893286" y="9293"/>
                  <a:pt x="1895705" y="13752"/>
                  <a:pt x="1896845" y="18630"/>
                </a:cubicBezTo>
                <a:cubicBezTo>
                  <a:pt x="1897565" y="21750"/>
                  <a:pt x="1900124" y="24389"/>
                  <a:pt x="1903324" y="24389"/>
                </a:cubicBezTo>
                <a:cubicBezTo>
                  <a:pt x="1906523" y="24389"/>
                  <a:pt x="1909083" y="21750"/>
                  <a:pt x="1909802" y="18630"/>
                </a:cubicBezTo>
                <a:cubicBezTo>
                  <a:pt x="1910942" y="13752"/>
                  <a:pt x="1913362" y="9293"/>
                  <a:pt x="1916001" y="5553"/>
                </a:cubicBezTo>
                <a:cubicBezTo>
                  <a:pt x="1921280" y="-1845"/>
                  <a:pt x="1931798" y="-1845"/>
                  <a:pt x="1937076" y="5553"/>
                </a:cubicBezTo>
                <a:cubicBezTo>
                  <a:pt x="1939736" y="9293"/>
                  <a:pt x="1942155" y="13752"/>
                  <a:pt x="1943275" y="18630"/>
                </a:cubicBezTo>
                <a:cubicBezTo>
                  <a:pt x="1943995" y="21750"/>
                  <a:pt x="1946554" y="24389"/>
                  <a:pt x="1949754" y="24389"/>
                </a:cubicBezTo>
                <a:cubicBezTo>
                  <a:pt x="1952953" y="24389"/>
                  <a:pt x="1955512" y="21750"/>
                  <a:pt x="1956232" y="18630"/>
                </a:cubicBezTo>
                <a:cubicBezTo>
                  <a:pt x="1957372" y="13752"/>
                  <a:pt x="1959791" y="9293"/>
                  <a:pt x="1962451" y="5553"/>
                </a:cubicBezTo>
                <a:cubicBezTo>
                  <a:pt x="1967730" y="-1845"/>
                  <a:pt x="1978247" y="-1845"/>
                  <a:pt x="1983526" y="5553"/>
                </a:cubicBezTo>
                <a:cubicBezTo>
                  <a:pt x="1986186" y="9293"/>
                  <a:pt x="1988605" y="13752"/>
                  <a:pt x="1989745" y="18630"/>
                </a:cubicBezTo>
                <a:cubicBezTo>
                  <a:pt x="1990465" y="21750"/>
                  <a:pt x="1993024" y="24389"/>
                  <a:pt x="1996223" y="24389"/>
                </a:cubicBezTo>
                <a:cubicBezTo>
                  <a:pt x="1999423" y="24389"/>
                  <a:pt x="2001982" y="21750"/>
                  <a:pt x="2002702" y="18630"/>
                </a:cubicBezTo>
                <a:cubicBezTo>
                  <a:pt x="2003842" y="13752"/>
                  <a:pt x="2006261" y="9293"/>
                  <a:pt x="2008901" y="5553"/>
                </a:cubicBezTo>
                <a:cubicBezTo>
                  <a:pt x="2014180" y="-1845"/>
                  <a:pt x="2024697" y="-1845"/>
                  <a:pt x="2029976" y="5553"/>
                </a:cubicBezTo>
                <a:cubicBezTo>
                  <a:pt x="2032635" y="9293"/>
                  <a:pt x="2035055" y="13752"/>
                  <a:pt x="2036175" y="18630"/>
                </a:cubicBezTo>
                <a:cubicBezTo>
                  <a:pt x="2036895" y="21750"/>
                  <a:pt x="2039454" y="24389"/>
                  <a:pt x="2042653" y="24389"/>
                </a:cubicBezTo>
                <a:cubicBezTo>
                  <a:pt x="2045853" y="24389"/>
                  <a:pt x="2048412" y="21750"/>
                  <a:pt x="2049132" y="18630"/>
                </a:cubicBezTo>
                <a:cubicBezTo>
                  <a:pt x="2050272" y="13752"/>
                  <a:pt x="2052691" y="9293"/>
                  <a:pt x="2055350" y="5553"/>
                </a:cubicBezTo>
                <a:cubicBezTo>
                  <a:pt x="2060629" y="-1845"/>
                  <a:pt x="2071147" y="-1845"/>
                  <a:pt x="2076426" y="5553"/>
                </a:cubicBezTo>
                <a:cubicBezTo>
                  <a:pt x="2079085" y="9293"/>
                  <a:pt x="2081505" y="13752"/>
                  <a:pt x="2082645" y="18630"/>
                </a:cubicBezTo>
                <a:cubicBezTo>
                  <a:pt x="2083364" y="21750"/>
                  <a:pt x="2085924" y="24389"/>
                  <a:pt x="2089123" y="24389"/>
                </a:cubicBezTo>
                <a:cubicBezTo>
                  <a:pt x="2092322" y="24389"/>
                  <a:pt x="2094882" y="21750"/>
                  <a:pt x="2095602" y="18630"/>
                </a:cubicBezTo>
                <a:cubicBezTo>
                  <a:pt x="2096741" y="13752"/>
                  <a:pt x="2099161" y="9293"/>
                  <a:pt x="2101800" y="5553"/>
                </a:cubicBezTo>
                <a:cubicBezTo>
                  <a:pt x="2107079" y="-1845"/>
                  <a:pt x="2117597" y="-1845"/>
                  <a:pt x="2122876" y="5553"/>
                </a:cubicBezTo>
                <a:cubicBezTo>
                  <a:pt x="2125535" y="9293"/>
                  <a:pt x="2127955" y="13752"/>
                  <a:pt x="2129074" y="18630"/>
                </a:cubicBezTo>
                <a:cubicBezTo>
                  <a:pt x="2129794" y="21750"/>
                  <a:pt x="2132354" y="24389"/>
                  <a:pt x="2135553" y="24389"/>
                </a:cubicBezTo>
                <a:cubicBezTo>
                  <a:pt x="2138752" y="24389"/>
                  <a:pt x="2141312" y="21750"/>
                  <a:pt x="2142032" y="18630"/>
                </a:cubicBezTo>
                <a:cubicBezTo>
                  <a:pt x="2143171" y="13752"/>
                  <a:pt x="2145591" y="9293"/>
                  <a:pt x="2148230" y="5553"/>
                </a:cubicBezTo>
                <a:cubicBezTo>
                  <a:pt x="2153509" y="-1845"/>
                  <a:pt x="2164027" y="-1845"/>
                  <a:pt x="2169306" y="5553"/>
                </a:cubicBezTo>
                <a:cubicBezTo>
                  <a:pt x="2171965" y="9293"/>
                  <a:pt x="2174385" y="13752"/>
                  <a:pt x="2175504" y="18630"/>
                </a:cubicBezTo>
                <a:cubicBezTo>
                  <a:pt x="2176224" y="21750"/>
                  <a:pt x="2178784" y="24389"/>
                  <a:pt x="2181983" y="24389"/>
                </a:cubicBezTo>
                <a:cubicBezTo>
                  <a:pt x="2183882" y="24389"/>
                  <a:pt x="2185562" y="23449"/>
                  <a:pt x="2186762" y="22050"/>
                </a:cubicBezTo>
                <a:cubicBezTo>
                  <a:pt x="2187362" y="15831"/>
                  <a:pt x="2190281" y="10152"/>
                  <a:pt x="2193540" y="5553"/>
                </a:cubicBezTo>
                <a:cubicBezTo>
                  <a:pt x="2196300" y="1674"/>
                  <a:pt x="2200519" y="-185"/>
                  <a:pt x="2204658" y="15"/>
                </a:cubicBezTo>
                <a:cubicBezTo>
                  <a:pt x="2208797" y="-165"/>
                  <a:pt x="2212996" y="1674"/>
                  <a:pt x="2215775" y="5553"/>
                </a:cubicBezTo>
                <a:cubicBezTo>
                  <a:pt x="2219035" y="10132"/>
                  <a:pt x="2221954" y="15831"/>
                  <a:pt x="2222554" y="22050"/>
                </a:cubicBezTo>
                <a:cubicBezTo>
                  <a:pt x="2223754" y="23469"/>
                  <a:pt x="2225433" y="24389"/>
                  <a:pt x="2227333" y="24389"/>
                </a:cubicBezTo>
                <a:cubicBezTo>
                  <a:pt x="2230532" y="24389"/>
                  <a:pt x="2233092" y="21750"/>
                  <a:pt x="2233812" y="18630"/>
                </a:cubicBezTo>
                <a:cubicBezTo>
                  <a:pt x="2234951" y="13752"/>
                  <a:pt x="2237371" y="9293"/>
                  <a:pt x="2240010" y="5553"/>
                </a:cubicBezTo>
                <a:cubicBezTo>
                  <a:pt x="2245289" y="-1845"/>
                  <a:pt x="2255807" y="-1845"/>
                  <a:pt x="2261086" y="5553"/>
                </a:cubicBezTo>
                <a:cubicBezTo>
                  <a:pt x="2263745" y="9293"/>
                  <a:pt x="2266164" y="13752"/>
                  <a:pt x="2267284" y="18630"/>
                </a:cubicBezTo>
                <a:cubicBezTo>
                  <a:pt x="2268004" y="21750"/>
                  <a:pt x="2270564" y="24389"/>
                  <a:pt x="2273763" y="24389"/>
                </a:cubicBezTo>
                <a:cubicBezTo>
                  <a:pt x="2276962" y="24389"/>
                  <a:pt x="2279522" y="21750"/>
                  <a:pt x="2280241" y="18630"/>
                </a:cubicBezTo>
                <a:cubicBezTo>
                  <a:pt x="2281381" y="13752"/>
                  <a:pt x="2283801" y="9293"/>
                  <a:pt x="2286460" y="5553"/>
                </a:cubicBezTo>
                <a:cubicBezTo>
                  <a:pt x="2291739" y="-1845"/>
                  <a:pt x="2302257" y="-1845"/>
                  <a:pt x="2307535" y="5553"/>
                </a:cubicBezTo>
                <a:cubicBezTo>
                  <a:pt x="2310195" y="9293"/>
                  <a:pt x="2312614" y="13752"/>
                  <a:pt x="2313734" y="18630"/>
                </a:cubicBezTo>
                <a:cubicBezTo>
                  <a:pt x="2314454" y="21750"/>
                  <a:pt x="2317013" y="24389"/>
                  <a:pt x="2320213" y="24389"/>
                </a:cubicBezTo>
                <a:cubicBezTo>
                  <a:pt x="2323412" y="24389"/>
                  <a:pt x="2325971" y="21750"/>
                  <a:pt x="2326691" y="18630"/>
                </a:cubicBezTo>
                <a:cubicBezTo>
                  <a:pt x="2327831" y="13752"/>
                  <a:pt x="2330250" y="9293"/>
                  <a:pt x="2332910" y="5553"/>
                </a:cubicBezTo>
                <a:cubicBezTo>
                  <a:pt x="2338189" y="-1845"/>
                  <a:pt x="2348706" y="-1845"/>
                  <a:pt x="2353985" y="5553"/>
                </a:cubicBezTo>
                <a:cubicBezTo>
                  <a:pt x="2356645" y="9293"/>
                  <a:pt x="2359064" y="13752"/>
                  <a:pt x="2360184" y="18630"/>
                </a:cubicBezTo>
                <a:cubicBezTo>
                  <a:pt x="2360904" y="21750"/>
                  <a:pt x="2363463" y="24389"/>
                  <a:pt x="2366663" y="24389"/>
                </a:cubicBezTo>
                <a:cubicBezTo>
                  <a:pt x="2369862" y="24389"/>
                  <a:pt x="2372421" y="21750"/>
                  <a:pt x="2373141" y="18630"/>
                </a:cubicBezTo>
                <a:cubicBezTo>
                  <a:pt x="2374281" y="13752"/>
                  <a:pt x="2376700" y="9293"/>
                  <a:pt x="2379340" y="5553"/>
                </a:cubicBezTo>
                <a:cubicBezTo>
                  <a:pt x="2384619" y="-1845"/>
                  <a:pt x="2395136" y="-1845"/>
                  <a:pt x="2400415" y="5553"/>
                </a:cubicBezTo>
                <a:cubicBezTo>
                  <a:pt x="2403074" y="9293"/>
                  <a:pt x="2405494" y="13752"/>
                  <a:pt x="2406634" y="18630"/>
                </a:cubicBezTo>
                <a:cubicBezTo>
                  <a:pt x="2407354" y="21750"/>
                  <a:pt x="2409913" y="24389"/>
                  <a:pt x="2413112" y="24389"/>
                </a:cubicBezTo>
                <a:cubicBezTo>
                  <a:pt x="2416312" y="24389"/>
                  <a:pt x="2418871" y="21750"/>
                  <a:pt x="2419591" y="18630"/>
                </a:cubicBezTo>
                <a:cubicBezTo>
                  <a:pt x="2420731" y="13752"/>
                  <a:pt x="2423150" y="9293"/>
                  <a:pt x="2425810" y="5553"/>
                </a:cubicBezTo>
                <a:cubicBezTo>
                  <a:pt x="2431088" y="-1845"/>
                  <a:pt x="2441606" y="-1845"/>
                  <a:pt x="2446885" y="5553"/>
                </a:cubicBezTo>
                <a:cubicBezTo>
                  <a:pt x="2449544" y="9293"/>
                  <a:pt x="2451964" y="13752"/>
                  <a:pt x="2453104" y="18630"/>
                </a:cubicBezTo>
                <a:cubicBezTo>
                  <a:pt x="2453823" y="21750"/>
                  <a:pt x="2456383" y="24389"/>
                  <a:pt x="2459582" y="24389"/>
                </a:cubicBezTo>
                <a:cubicBezTo>
                  <a:pt x="2462781" y="24389"/>
                  <a:pt x="2465341" y="21750"/>
                  <a:pt x="2466061" y="18630"/>
                </a:cubicBezTo>
                <a:cubicBezTo>
                  <a:pt x="2467200" y="13752"/>
                  <a:pt x="2469620" y="9293"/>
                  <a:pt x="2472259" y="5553"/>
                </a:cubicBezTo>
                <a:cubicBezTo>
                  <a:pt x="2477538" y="-1845"/>
                  <a:pt x="2488056" y="-1845"/>
                  <a:pt x="2493335" y="5553"/>
                </a:cubicBezTo>
                <a:cubicBezTo>
                  <a:pt x="2495994" y="9293"/>
                  <a:pt x="2498414" y="13752"/>
                  <a:pt x="2499553" y="18630"/>
                </a:cubicBezTo>
                <a:cubicBezTo>
                  <a:pt x="2500273" y="21750"/>
                  <a:pt x="2502833" y="24389"/>
                  <a:pt x="2506032" y="24389"/>
                </a:cubicBezTo>
                <a:cubicBezTo>
                  <a:pt x="2509231" y="24389"/>
                  <a:pt x="2511791" y="21750"/>
                  <a:pt x="2512511" y="18630"/>
                </a:cubicBezTo>
                <a:cubicBezTo>
                  <a:pt x="2513650" y="13752"/>
                  <a:pt x="2516070" y="9293"/>
                  <a:pt x="2518709" y="5553"/>
                </a:cubicBezTo>
                <a:cubicBezTo>
                  <a:pt x="2523988" y="-1845"/>
                  <a:pt x="2534506" y="-1845"/>
                  <a:pt x="2539785" y="5553"/>
                </a:cubicBezTo>
                <a:cubicBezTo>
                  <a:pt x="2542444" y="9293"/>
                  <a:pt x="2544864" y="13752"/>
                  <a:pt x="2546003" y="18630"/>
                </a:cubicBezTo>
                <a:cubicBezTo>
                  <a:pt x="2546723" y="21750"/>
                  <a:pt x="2549283" y="24389"/>
                  <a:pt x="2552482" y="24389"/>
                </a:cubicBezTo>
                <a:cubicBezTo>
                  <a:pt x="2555681" y="24389"/>
                  <a:pt x="2558241" y="21750"/>
                  <a:pt x="2558960" y="18630"/>
                </a:cubicBezTo>
                <a:cubicBezTo>
                  <a:pt x="2560100" y="13752"/>
                  <a:pt x="2562520" y="9293"/>
                  <a:pt x="2565159" y="5553"/>
                </a:cubicBezTo>
                <a:cubicBezTo>
                  <a:pt x="2570438" y="-1845"/>
                  <a:pt x="2580956" y="-1845"/>
                  <a:pt x="2586235" y="5553"/>
                </a:cubicBezTo>
                <a:cubicBezTo>
                  <a:pt x="2588894" y="9293"/>
                  <a:pt x="2591313" y="13752"/>
                  <a:pt x="2592433" y="18630"/>
                </a:cubicBezTo>
                <a:cubicBezTo>
                  <a:pt x="2593153" y="21750"/>
                  <a:pt x="2595712" y="24389"/>
                  <a:pt x="2598912" y="24389"/>
                </a:cubicBezTo>
                <a:cubicBezTo>
                  <a:pt x="2602111" y="24389"/>
                  <a:pt x="2604670" y="21750"/>
                  <a:pt x="2605390" y="18630"/>
                </a:cubicBezTo>
                <a:cubicBezTo>
                  <a:pt x="2606530" y="13752"/>
                  <a:pt x="2608950" y="9293"/>
                  <a:pt x="2611589" y="5553"/>
                </a:cubicBezTo>
                <a:cubicBezTo>
                  <a:pt x="2616868" y="-1845"/>
                  <a:pt x="2627385" y="-1845"/>
                  <a:pt x="2632664" y="5553"/>
                </a:cubicBezTo>
                <a:cubicBezTo>
                  <a:pt x="2635324" y="9293"/>
                  <a:pt x="2637743" y="13752"/>
                  <a:pt x="2638863" y="18630"/>
                </a:cubicBezTo>
                <a:cubicBezTo>
                  <a:pt x="2639583" y="21750"/>
                  <a:pt x="2642142" y="24389"/>
                  <a:pt x="2645342" y="24389"/>
                </a:cubicBezTo>
                <a:cubicBezTo>
                  <a:pt x="2648541" y="24389"/>
                  <a:pt x="2651100" y="21750"/>
                  <a:pt x="2651820" y="18630"/>
                </a:cubicBezTo>
                <a:cubicBezTo>
                  <a:pt x="2652960" y="13752"/>
                  <a:pt x="2655379" y="9293"/>
                  <a:pt x="2658039" y="5553"/>
                </a:cubicBezTo>
                <a:cubicBezTo>
                  <a:pt x="2663318" y="-1845"/>
                  <a:pt x="2673835" y="-1845"/>
                  <a:pt x="2679114" y="5553"/>
                </a:cubicBezTo>
                <a:cubicBezTo>
                  <a:pt x="2681774" y="9293"/>
                  <a:pt x="2684193" y="13752"/>
                  <a:pt x="2685313" y="18630"/>
                </a:cubicBezTo>
                <a:cubicBezTo>
                  <a:pt x="2686033" y="21750"/>
                  <a:pt x="2688592" y="24389"/>
                  <a:pt x="2691791" y="24389"/>
                </a:cubicBezTo>
                <a:cubicBezTo>
                  <a:pt x="2694991" y="24389"/>
                  <a:pt x="2697550" y="21750"/>
                  <a:pt x="2698270" y="18630"/>
                </a:cubicBezTo>
                <a:cubicBezTo>
                  <a:pt x="2699410" y="13752"/>
                  <a:pt x="2701829" y="9293"/>
                  <a:pt x="2704489" y="5553"/>
                </a:cubicBezTo>
                <a:cubicBezTo>
                  <a:pt x="2709767" y="-1845"/>
                  <a:pt x="2720285" y="-1845"/>
                  <a:pt x="2725564" y="5553"/>
                </a:cubicBezTo>
                <a:cubicBezTo>
                  <a:pt x="2728223" y="9293"/>
                  <a:pt x="2730643" y="13752"/>
                  <a:pt x="2731763" y="18630"/>
                </a:cubicBezTo>
                <a:cubicBezTo>
                  <a:pt x="2732482" y="21750"/>
                  <a:pt x="2735042" y="24389"/>
                  <a:pt x="2738241" y="24389"/>
                </a:cubicBezTo>
                <a:cubicBezTo>
                  <a:pt x="2741441" y="24389"/>
                  <a:pt x="2744000" y="21750"/>
                  <a:pt x="2744720" y="18630"/>
                </a:cubicBezTo>
                <a:cubicBezTo>
                  <a:pt x="2745860" y="13752"/>
                  <a:pt x="2748279" y="9293"/>
                  <a:pt x="2750938" y="5553"/>
                </a:cubicBezTo>
                <a:cubicBezTo>
                  <a:pt x="2756217" y="-1845"/>
                  <a:pt x="2766735" y="-1845"/>
                  <a:pt x="2772014" y="5553"/>
                </a:cubicBezTo>
                <a:cubicBezTo>
                  <a:pt x="2774673" y="9293"/>
                  <a:pt x="2777093" y="13752"/>
                  <a:pt x="2778232" y="18630"/>
                </a:cubicBezTo>
                <a:cubicBezTo>
                  <a:pt x="2778952" y="21750"/>
                  <a:pt x="2781512" y="24389"/>
                  <a:pt x="2784711" y="24389"/>
                </a:cubicBezTo>
                <a:cubicBezTo>
                  <a:pt x="2787910" y="24389"/>
                  <a:pt x="2790470" y="21750"/>
                  <a:pt x="2791190" y="18630"/>
                </a:cubicBezTo>
                <a:cubicBezTo>
                  <a:pt x="2792329" y="13752"/>
                  <a:pt x="2794749" y="9293"/>
                  <a:pt x="2797408" y="5553"/>
                </a:cubicBezTo>
                <a:cubicBezTo>
                  <a:pt x="2802687" y="-1845"/>
                  <a:pt x="2813205" y="-1845"/>
                  <a:pt x="2818484" y="5553"/>
                </a:cubicBezTo>
                <a:cubicBezTo>
                  <a:pt x="2821143" y="9293"/>
                  <a:pt x="2823563" y="13752"/>
                  <a:pt x="2824682" y="18630"/>
                </a:cubicBezTo>
                <a:cubicBezTo>
                  <a:pt x="2825402" y="21750"/>
                  <a:pt x="2827962" y="24389"/>
                  <a:pt x="2831161" y="24389"/>
                </a:cubicBezTo>
                <a:cubicBezTo>
                  <a:pt x="2834360" y="24389"/>
                  <a:pt x="2836920" y="21750"/>
                  <a:pt x="2837639" y="18630"/>
                </a:cubicBezTo>
                <a:cubicBezTo>
                  <a:pt x="2838779" y="13752"/>
                  <a:pt x="2841199" y="9293"/>
                  <a:pt x="2843838" y="5553"/>
                </a:cubicBezTo>
                <a:cubicBezTo>
                  <a:pt x="2849117" y="-1845"/>
                  <a:pt x="2859635" y="-1845"/>
                  <a:pt x="2864914" y="5553"/>
                </a:cubicBezTo>
                <a:cubicBezTo>
                  <a:pt x="2867573" y="9293"/>
                  <a:pt x="2869992" y="13752"/>
                  <a:pt x="2871132" y="18630"/>
                </a:cubicBezTo>
                <a:cubicBezTo>
                  <a:pt x="2871852" y="21750"/>
                  <a:pt x="2874411" y="24389"/>
                  <a:pt x="2877611" y="24389"/>
                </a:cubicBezTo>
                <a:cubicBezTo>
                  <a:pt x="2880810" y="24389"/>
                  <a:pt x="2883369" y="21750"/>
                  <a:pt x="2884089" y="18630"/>
                </a:cubicBezTo>
                <a:cubicBezTo>
                  <a:pt x="2885229" y="13752"/>
                  <a:pt x="2887649" y="9293"/>
                  <a:pt x="2890288" y="5553"/>
                </a:cubicBezTo>
                <a:cubicBezTo>
                  <a:pt x="2895567" y="-1845"/>
                  <a:pt x="2906084" y="-1845"/>
                  <a:pt x="2911363" y="5553"/>
                </a:cubicBezTo>
                <a:cubicBezTo>
                  <a:pt x="2913823" y="8993"/>
                  <a:pt x="2916062" y="13052"/>
                  <a:pt x="2917282" y="17511"/>
                </a:cubicBezTo>
                <a:cubicBezTo>
                  <a:pt x="2918302" y="21230"/>
                  <a:pt x="2921361" y="24389"/>
                  <a:pt x="2925220" y="24389"/>
                </a:cubicBezTo>
                <a:cubicBezTo>
                  <a:pt x="2929079" y="24389"/>
                  <a:pt x="2932139" y="21210"/>
                  <a:pt x="2933159" y="17511"/>
                </a:cubicBezTo>
                <a:cubicBezTo>
                  <a:pt x="2934378" y="13072"/>
                  <a:pt x="2936638" y="8993"/>
                  <a:pt x="2939077" y="5553"/>
                </a:cubicBezTo>
                <a:cubicBezTo>
                  <a:pt x="2944356" y="-1845"/>
                  <a:pt x="2954874" y="-1845"/>
                  <a:pt x="2960153" y="5553"/>
                </a:cubicBezTo>
                <a:cubicBezTo>
                  <a:pt x="2962812" y="9293"/>
                  <a:pt x="2965232" y="13752"/>
                  <a:pt x="2966351" y="18630"/>
                </a:cubicBezTo>
                <a:cubicBezTo>
                  <a:pt x="2967071" y="21750"/>
                  <a:pt x="2969631" y="24389"/>
                  <a:pt x="2972830" y="24389"/>
                </a:cubicBezTo>
                <a:cubicBezTo>
                  <a:pt x="2976029" y="24389"/>
                  <a:pt x="2978589" y="21750"/>
                  <a:pt x="2979308" y="18630"/>
                </a:cubicBezTo>
                <a:cubicBezTo>
                  <a:pt x="2980448" y="13752"/>
                  <a:pt x="2982868" y="9293"/>
                  <a:pt x="2985507" y="5553"/>
                </a:cubicBezTo>
                <a:cubicBezTo>
                  <a:pt x="2990786" y="-1845"/>
                  <a:pt x="3001304" y="-1845"/>
                  <a:pt x="3006583" y="5553"/>
                </a:cubicBezTo>
                <a:cubicBezTo>
                  <a:pt x="3009242" y="9293"/>
                  <a:pt x="3011661" y="13752"/>
                  <a:pt x="3012801" y="18630"/>
                </a:cubicBezTo>
                <a:cubicBezTo>
                  <a:pt x="3013041" y="19710"/>
                  <a:pt x="3013521" y="20730"/>
                  <a:pt x="3014161" y="21610"/>
                </a:cubicBezTo>
                <a:close/>
              </a:path>
            </a:pathLst>
          </a:custGeom>
          <a:solidFill>
            <a:schemeClr val="tx1">
              <a:lumMod val="10000"/>
              <a:lumOff val="9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42" name="Freeform: Shape 341">
            <a:extLst>
              <a:ext uri="{FF2B5EF4-FFF2-40B4-BE49-F238E27FC236}">
                <a16:creationId xmlns:a16="http://schemas.microsoft.com/office/drawing/2014/main" id="{6FA4EF20-C5F3-0E71-F24E-168313D2BDE2}"/>
              </a:ext>
            </a:extLst>
          </p:cNvPr>
          <p:cNvSpPr/>
          <p:nvPr/>
        </p:nvSpPr>
        <p:spPr>
          <a:xfrm>
            <a:off x="5994619" y="2498333"/>
            <a:ext cx="1234732" cy="123852"/>
          </a:xfrm>
          <a:custGeom>
            <a:avLst/>
            <a:gdLst>
              <a:gd name="connsiteX0" fmla="*/ 34173 w 2223853"/>
              <a:gd name="connsiteY0" fmla="*/ 18571 h 250300"/>
              <a:gd name="connsiteX1" fmla="*/ 40651 w 2223853"/>
              <a:gd name="connsiteY1" fmla="*/ 24330 h 250300"/>
              <a:gd name="connsiteX2" fmla="*/ 47150 w 2223853"/>
              <a:gd name="connsiteY2" fmla="*/ 18571 h 250300"/>
              <a:gd name="connsiteX3" fmla="*/ 53368 w 2223853"/>
              <a:gd name="connsiteY3" fmla="*/ 5534 h 250300"/>
              <a:gd name="connsiteX4" fmla="*/ 74424 w 2223853"/>
              <a:gd name="connsiteY4" fmla="*/ 5534 h 250300"/>
              <a:gd name="connsiteX5" fmla="*/ 80642 w 2223853"/>
              <a:gd name="connsiteY5" fmla="*/ 18571 h 250300"/>
              <a:gd name="connsiteX6" fmla="*/ 87141 w 2223853"/>
              <a:gd name="connsiteY6" fmla="*/ 24330 h 250300"/>
              <a:gd name="connsiteX7" fmla="*/ 93620 w 2223853"/>
              <a:gd name="connsiteY7" fmla="*/ 18571 h 250300"/>
              <a:gd name="connsiteX8" fmla="*/ 99838 w 2223853"/>
              <a:gd name="connsiteY8" fmla="*/ 5534 h 250300"/>
              <a:gd name="connsiteX9" fmla="*/ 120894 w 2223853"/>
              <a:gd name="connsiteY9" fmla="*/ 5534 h 250300"/>
              <a:gd name="connsiteX10" fmla="*/ 127112 w 2223853"/>
              <a:gd name="connsiteY10" fmla="*/ 18571 h 250300"/>
              <a:gd name="connsiteX11" fmla="*/ 133611 w 2223853"/>
              <a:gd name="connsiteY11" fmla="*/ 24330 h 250300"/>
              <a:gd name="connsiteX12" fmla="*/ 140089 w 2223853"/>
              <a:gd name="connsiteY12" fmla="*/ 18571 h 250300"/>
              <a:gd name="connsiteX13" fmla="*/ 146308 w 2223853"/>
              <a:gd name="connsiteY13" fmla="*/ 5534 h 250300"/>
              <a:gd name="connsiteX14" fmla="*/ 167363 w 2223853"/>
              <a:gd name="connsiteY14" fmla="*/ 5534 h 250300"/>
              <a:gd name="connsiteX15" fmla="*/ 173582 w 2223853"/>
              <a:gd name="connsiteY15" fmla="*/ 18571 h 250300"/>
              <a:gd name="connsiteX16" fmla="*/ 180061 w 2223853"/>
              <a:gd name="connsiteY16" fmla="*/ 24330 h 250300"/>
              <a:gd name="connsiteX17" fmla="*/ 186559 w 2223853"/>
              <a:gd name="connsiteY17" fmla="*/ 18571 h 250300"/>
              <a:gd name="connsiteX18" fmla="*/ 192778 w 2223853"/>
              <a:gd name="connsiteY18" fmla="*/ 5534 h 250300"/>
              <a:gd name="connsiteX19" fmla="*/ 213833 w 2223853"/>
              <a:gd name="connsiteY19" fmla="*/ 5534 h 250300"/>
              <a:gd name="connsiteX20" fmla="*/ 220052 w 2223853"/>
              <a:gd name="connsiteY20" fmla="*/ 18571 h 250300"/>
              <a:gd name="connsiteX21" fmla="*/ 226550 w 2223853"/>
              <a:gd name="connsiteY21" fmla="*/ 24330 h 250300"/>
              <a:gd name="connsiteX22" fmla="*/ 233029 w 2223853"/>
              <a:gd name="connsiteY22" fmla="*/ 18571 h 250300"/>
              <a:gd name="connsiteX23" fmla="*/ 239248 w 2223853"/>
              <a:gd name="connsiteY23" fmla="*/ 5534 h 250300"/>
              <a:gd name="connsiteX24" fmla="*/ 260303 w 2223853"/>
              <a:gd name="connsiteY24" fmla="*/ 5534 h 250300"/>
              <a:gd name="connsiteX25" fmla="*/ 266522 w 2223853"/>
              <a:gd name="connsiteY25" fmla="*/ 18571 h 250300"/>
              <a:gd name="connsiteX26" fmla="*/ 273020 w 2223853"/>
              <a:gd name="connsiteY26" fmla="*/ 24330 h 250300"/>
              <a:gd name="connsiteX27" fmla="*/ 279499 w 2223853"/>
              <a:gd name="connsiteY27" fmla="*/ 18571 h 250300"/>
              <a:gd name="connsiteX28" fmla="*/ 285718 w 2223853"/>
              <a:gd name="connsiteY28" fmla="*/ 5534 h 250300"/>
              <a:gd name="connsiteX29" fmla="*/ 306773 w 2223853"/>
              <a:gd name="connsiteY29" fmla="*/ 5534 h 250300"/>
              <a:gd name="connsiteX30" fmla="*/ 312992 w 2223853"/>
              <a:gd name="connsiteY30" fmla="*/ 18571 h 250300"/>
              <a:gd name="connsiteX31" fmla="*/ 319470 w 2223853"/>
              <a:gd name="connsiteY31" fmla="*/ 24330 h 250300"/>
              <a:gd name="connsiteX32" fmla="*/ 325969 w 2223853"/>
              <a:gd name="connsiteY32" fmla="*/ 18571 h 250300"/>
              <a:gd name="connsiteX33" fmla="*/ 332187 w 2223853"/>
              <a:gd name="connsiteY33" fmla="*/ 5534 h 250300"/>
              <a:gd name="connsiteX34" fmla="*/ 353243 w 2223853"/>
              <a:gd name="connsiteY34" fmla="*/ 5534 h 250300"/>
              <a:gd name="connsiteX35" fmla="*/ 359461 w 2223853"/>
              <a:gd name="connsiteY35" fmla="*/ 18571 h 250300"/>
              <a:gd name="connsiteX36" fmla="*/ 365940 w 2223853"/>
              <a:gd name="connsiteY36" fmla="*/ 24330 h 250300"/>
              <a:gd name="connsiteX37" fmla="*/ 372439 w 2223853"/>
              <a:gd name="connsiteY37" fmla="*/ 18571 h 250300"/>
              <a:gd name="connsiteX38" fmla="*/ 378657 w 2223853"/>
              <a:gd name="connsiteY38" fmla="*/ 5534 h 250300"/>
              <a:gd name="connsiteX39" fmla="*/ 399713 w 2223853"/>
              <a:gd name="connsiteY39" fmla="*/ 5534 h 250300"/>
              <a:gd name="connsiteX40" fmla="*/ 405931 w 2223853"/>
              <a:gd name="connsiteY40" fmla="*/ 18571 h 250300"/>
              <a:gd name="connsiteX41" fmla="*/ 412430 w 2223853"/>
              <a:gd name="connsiteY41" fmla="*/ 24330 h 250300"/>
              <a:gd name="connsiteX42" fmla="*/ 418908 w 2223853"/>
              <a:gd name="connsiteY42" fmla="*/ 18571 h 250300"/>
              <a:gd name="connsiteX43" fmla="*/ 425127 w 2223853"/>
              <a:gd name="connsiteY43" fmla="*/ 5534 h 250300"/>
              <a:gd name="connsiteX44" fmla="*/ 446182 w 2223853"/>
              <a:gd name="connsiteY44" fmla="*/ 5534 h 250300"/>
              <a:gd name="connsiteX45" fmla="*/ 452401 w 2223853"/>
              <a:gd name="connsiteY45" fmla="*/ 18571 h 250300"/>
              <a:gd name="connsiteX46" fmla="*/ 458880 w 2223853"/>
              <a:gd name="connsiteY46" fmla="*/ 24330 h 250300"/>
              <a:gd name="connsiteX47" fmla="*/ 465358 w 2223853"/>
              <a:gd name="connsiteY47" fmla="*/ 18571 h 250300"/>
              <a:gd name="connsiteX48" fmla="*/ 471577 w 2223853"/>
              <a:gd name="connsiteY48" fmla="*/ 5534 h 250300"/>
              <a:gd name="connsiteX49" fmla="*/ 492632 w 2223853"/>
              <a:gd name="connsiteY49" fmla="*/ 5534 h 250300"/>
              <a:gd name="connsiteX50" fmla="*/ 498851 w 2223853"/>
              <a:gd name="connsiteY50" fmla="*/ 18571 h 250300"/>
              <a:gd name="connsiteX51" fmla="*/ 505329 w 2223853"/>
              <a:gd name="connsiteY51" fmla="*/ 24330 h 250300"/>
              <a:gd name="connsiteX52" fmla="*/ 511828 w 2223853"/>
              <a:gd name="connsiteY52" fmla="*/ 18571 h 250300"/>
              <a:gd name="connsiteX53" fmla="*/ 518047 w 2223853"/>
              <a:gd name="connsiteY53" fmla="*/ 5534 h 250300"/>
              <a:gd name="connsiteX54" fmla="*/ 539102 w 2223853"/>
              <a:gd name="connsiteY54" fmla="*/ 5534 h 250300"/>
              <a:gd name="connsiteX55" fmla="*/ 545321 w 2223853"/>
              <a:gd name="connsiteY55" fmla="*/ 18571 h 250300"/>
              <a:gd name="connsiteX56" fmla="*/ 551819 w 2223853"/>
              <a:gd name="connsiteY56" fmla="*/ 24330 h 250300"/>
              <a:gd name="connsiteX57" fmla="*/ 558298 w 2223853"/>
              <a:gd name="connsiteY57" fmla="*/ 18571 h 250300"/>
              <a:gd name="connsiteX58" fmla="*/ 564517 w 2223853"/>
              <a:gd name="connsiteY58" fmla="*/ 5534 h 250300"/>
              <a:gd name="connsiteX59" fmla="*/ 585572 w 2223853"/>
              <a:gd name="connsiteY59" fmla="*/ 5534 h 250300"/>
              <a:gd name="connsiteX60" fmla="*/ 591791 w 2223853"/>
              <a:gd name="connsiteY60" fmla="*/ 18571 h 250300"/>
              <a:gd name="connsiteX61" fmla="*/ 598289 w 2223853"/>
              <a:gd name="connsiteY61" fmla="*/ 24330 h 250300"/>
              <a:gd name="connsiteX62" fmla="*/ 604768 w 2223853"/>
              <a:gd name="connsiteY62" fmla="*/ 18571 h 250300"/>
              <a:gd name="connsiteX63" fmla="*/ 610986 w 2223853"/>
              <a:gd name="connsiteY63" fmla="*/ 5534 h 250300"/>
              <a:gd name="connsiteX64" fmla="*/ 632042 w 2223853"/>
              <a:gd name="connsiteY64" fmla="*/ 5534 h 250300"/>
              <a:gd name="connsiteX65" fmla="*/ 638260 w 2223853"/>
              <a:gd name="connsiteY65" fmla="*/ 18571 h 250300"/>
              <a:gd name="connsiteX66" fmla="*/ 644739 w 2223853"/>
              <a:gd name="connsiteY66" fmla="*/ 24330 h 250300"/>
              <a:gd name="connsiteX67" fmla="*/ 651238 w 2223853"/>
              <a:gd name="connsiteY67" fmla="*/ 18571 h 250300"/>
              <a:gd name="connsiteX68" fmla="*/ 657456 w 2223853"/>
              <a:gd name="connsiteY68" fmla="*/ 5534 h 250300"/>
              <a:gd name="connsiteX69" fmla="*/ 678512 w 2223853"/>
              <a:gd name="connsiteY69" fmla="*/ 5534 h 250300"/>
              <a:gd name="connsiteX70" fmla="*/ 684730 w 2223853"/>
              <a:gd name="connsiteY70" fmla="*/ 18571 h 250300"/>
              <a:gd name="connsiteX71" fmla="*/ 691209 w 2223853"/>
              <a:gd name="connsiteY71" fmla="*/ 24330 h 250300"/>
              <a:gd name="connsiteX72" fmla="*/ 697707 w 2223853"/>
              <a:gd name="connsiteY72" fmla="*/ 18571 h 250300"/>
              <a:gd name="connsiteX73" fmla="*/ 703926 w 2223853"/>
              <a:gd name="connsiteY73" fmla="*/ 5534 h 250300"/>
              <a:gd name="connsiteX74" fmla="*/ 724981 w 2223853"/>
              <a:gd name="connsiteY74" fmla="*/ 5534 h 250300"/>
              <a:gd name="connsiteX75" fmla="*/ 730900 w 2223853"/>
              <a:gd name="connsiteY75" fmla="*/ 17451 h 250300"/>
              <a:gd name="connsiteX76" fmla="*/ 738838 w 2223853"/>
              <a:gd name="connsiteY76" fmla="*/ 24330 h 250300"/>
              <a:gd name="connsiteX77" fmla="*/ 746777 w 2223853"/>
              <a:gd name="connsiteY77" fmla="*/ 17451 h 250300"/>
              <a:gd name="connsiteX78" fmla="*/ 752715 w 2223853"/>
              <a:gd name="connsiteY78" fmla="*/ 5534 h 250300"/>
              <a:gd name="connsiteX79" fmla="*/ 773771 w 2223853"/>
              <a:gd name="connsiteY79" fmla="*/ 5534 h 250300"/>
              <a:gd name="connsiteX80" fmla="*/ 779989 w 2223853"/>
              <a:gd name="connsiteY80" fmla="*/ 18571 h 250300"/>
              <a:gd name="connsiteX81" fmla="*/ 786488 w 2223853"/>
              <a:gd name="connsiteY81" fmla="*/ 24330 h 250300"/>
              <a:gd name="connsiteX82" fmla="*/ 792967 w 2223853"/>
              <a:gd name="connsiteY82" fmla="*/ 18571 h 250300"/>
              <a:gd name="connsiteX83" fmla="*/ 799185 w 2223853"/>
              <a:gd name="connsiteY83" fmla="*/ 5534 h 250300"/>
              <a:gd name="connsiteX84" fmla="*/ 820241 w 2223853"/>
              <a:gd name="connsiteY84" fmla="*/ 5534 h 250300"/>
              <a:gd name="connsiteX85" fmla="*/ 826459 w 2223853"/>
              <a:gd name="connsiteY85" fmla="*/ 18571 h 250300"/>
              <a:gd name="connsiteX86" fmla="*/ 832938 w 2223853"/>
              <a:gd name="connsiteY86" fmla="*/ 24330 h 250300"/>
              <a:gd name="connsiteX87" fmla="*/ 839436 w 2223853"/>
              <a:gd name="connsiteY87" fmla="*/ 18571 h 250300"/>
              <a:gd name="connsiteX88" fmla="*/ 845655 w 2223853"/>
              <a:gd name="connsiteY88" fmla="*/ 5534 h 250300"/>
              <a:gd name="connsiteX89" fmla="*/ 866710 w 2223853"/>
              <a:gd name="connsiteY89" fmla="*/ 5534 h 250300"/>
              <a:gd name="connsiteX90" fmla="*/ 872929 w 2223853"/>
              <a:gd name="connsiteY90" fmla="*/ 18571 h 250300"/>
              <a:gd name="connsiteX91" fmla="*/ 879428 w 2223853"/>
              <a:gd name="connsiteY91" fmla="*/ 24330 h 250300"/>
              <a:gd name="connsiteX92" fmla="*/ 885926 w 2223853"/>
              <a:gd name="connsiteY92" fmla="*/ 18571 h 250300"/>
              <a:gd name="connsiteX93" fmla="*/ 892145 w 2223853"/>
              <a:gd name="connsiteY93" fmla="*/ 5534 h 250300"/>
              <a:gd name="connsiteX94" fmla="*/ 913200 w 2223853"/>
              <a:gd name="connsiteY94" fmla="*/ 5534 h 250300"/>
              <a:gd name="connsiteX95" fmla="*/ 919419 w 2223853"/>
              <a:gd name="connsiteY95" fmla="*/ 18571 h 250300"/>
              <a:gd name="connsiteX96" fmla="*/ 925918 w 2223853"/>
              <a:gd name="connsiteY96" fmla="*/ 24330 h 250300"/>
              <a:gd name="connsiteX97" fmla="*/ 932396 w 2223853"/>
              <a:gd name="connsiteY97" fmla="*/ 18571 h 250300"/>
              <a:gd name="connsiteX98" fmla="*/ 938615 w 2223853"/>
              <a:gd name="connsiteY98" fmla="*/ 5534 h 250300"/>
              <a:gd name="connsiteX99" fmla="*/ 959670 w 2223853"/>
              <a:gd name="connsiteY99" fmla="*/ 5534 h 250300"/>
              <a:gd name="connsiteX100" fmla="*/ 965889 w 2223853"/>
              <a:gd name="connsiteY100" fmla="*/ 18571 h 250300"/>
              <a:gd name="connsiteX101" fmla="*/ 972387 w 2223853"/>
              <a:gd name="connsiteY101" fmla="*/ 24330 h 250300"/>
              <a:gd name="connsiteX102" fmla="*/ 978886 w 2223853"/>
              <a:gd name="connsiteY102" fmla="*/ 18571 h 250300"/>
              <a:gd name="connsiteX103" fmla="*/ 985105 w 2223853"/>
              <a:gd name="connsiteY103" fmla="*/ 5534 h 250300"/>
              <a:gd name="connsiteX104" fmla="*/ 1006160 w 2223853"/>
              <a:gd name="connsiteY104" fmla="*/ 5534 h 250300"/>
              <a:gd name="connsiteX105" fmla="*/ 1012379 w 2223853"/>
              <a:gd name="connsiteY105" fmla="*/ 18571 h 250300"/>
              <a:gd name="connsiteX106" fmla="*/ 1018857 w 2223853"/>
              <a:gd name="connsiteY106" fmla="*/ 24330 h 250300"/>
              <a:gd name="connsiteX107" fmla="*/ 1025356 w 2223853"/>
              <a:gd name="connsiteY107" fmla="*/ 18571 h 250300"/>
              <a:gd name="connsiteX108" fmla="*/ 1031574 w 2223853"/>
              <a:gd name="connsiteY108" fmla="*/ 5534 h 250300"/>
              <a:gd name="connsiteX109" fmla="*/ 1052630 w 2223853"/>
              <a:gd name="connsiteY109" fmla="*/ 5534 h 250300"/>
              <a:gd name="connsiteX110" fmla="*/ 1058848 w 2223853"/>
              <a:gd name="connsiteY110" fmla="*/ 18571 h 250300"/>
              <a:gd name="connsiteX111" fmla="*/ 1065347 w 2223853"/>
              <a:gd name="connsiteY111" fmla="*/ 24330 h 250300"/>
              <a:gd name="connsiteX112" fmla="*/ 1071846 w 2223853"/>
              <a:gd name="connsiteY112" fmla="*/ 18571 h 250300"/>
              <a:gd name="connsiteX113" fmla="*/ 1078064 w 2223853"/>
              <a:gd name="connsiteY113" fmla="*/ 5534 h 250300"/>
              <a:gd name="connsiteX114" fmla="*/ 1099120 w 2223853"/>
              <a:gd name="connsiteY114" fmla="*/ 5534 h 250300"/>
              <a:gd name="connsiteX115" fmla="*/ 1105338 w 2223853"/>
              <a:gd name="connsiteY115" fmla="*/ 18571 h 250300"/>
              <a:gd name="connsiteX116" fmla="*/ 1111837 w 2223853"/>
              <a:gd name="connsiteY116" fmla="*/ 24330 h 250300"/>
              <a:gd name="connsiteX117" fmla="*/ 1118315 w 2223853"/>
              <a:gd name="connsiteY117" fmla="*/ 18571 h 250300"/>
              <a:gd name="connsiteX118" fmla="*/ 1124534 w 2223853"/>
              <a:gd name="connsiteY118" fmla="*/ 5534 h 250300"/>
              <a:gd name="connsiteX119" fmla="*/ 1145590 w 2223853"/>
              <a:gd name="connsiteY119" fmla="*/ 5534 h 250300"/>
              <a:gd name="connsiteX120" fmla="*/ 1151808 w 2223853"/>
              <a:gd name="connsiteY120" fmla="*/ 18571 h 250300"/>
              <a:gd name="connsiteX121" fmla="*/ 1158307 w 2223853"/>
              <a:gd name="connsiteY121" fmla="*/ 24330 h 250300"/>
              <a:gd name="connsiteX122" fmla="*/ 1164805 w 2223853"/>
              <a:gd name="connsiteY122" fmla="*/ 18571 h 250300"/>
              <a:gd name="connsiteX123" fmla="*/ 1171024 w 2223853"/>
              <a:gd name="connsiteY123" fmla="*/ 5534 h 250300"/>
              <a:gd name="connsiteX124" fmla="*/ 1192079 w 2223853"/>
              <a:gd name="connsiteY124" fmla="*/ 5534 h 250300"/>
              <a:gd name="connsiteX125" fmla="*/ 1198298 w 2223853"/>
              <a:gd name="connsiteY125" fmla="*/ 18571 h 250300"/>
              <a:gd name="connsiteX126" fmla="*/ 1204797 w 2223853"/>
              <a:gd name="connsiteY126" fmla="*/ 24330 h 250300"/>
              <a:gd name="connsiteX127" fmla="*/ 1211275 w 2223853"/>
              <a:gd name="connsiteY127" fmla="*/ 18571 h 250300"/>
              <a:gd name="connsiteX128" fmla="*/ 1217494 w 2223853"/>
              <a:gd name="connsiteY128" fmla="*/ 5534 h 250300"/>
              <a:gd name="connsiteX129" fmla="*/ 1238549 w 2223853"/>
              <a:gd name="connsiteY129" fmla="*/ 5534 h 250300"/>
              <a:gd name="connsiteX130" fmla="*/ 1244768 w 2223853"/>
              <a:gd name="connsiteY130" fmla="*/ 18571 h 250300"/>
              <a:gd name="connsiteX131" fmla="*/ 1251266 w 2223853"/>
              <a:gd name="connsiteY131" fmla="*/ 24330 h 250300"/>
              <a:gd name="connsiteX132" fmla="*/ 1257765 w 2223853"/>
              <a:gd name="connsiteY132" fmla="*/ 18571 h 250300"/>
              <a:gd name="connsiteX133" fmla="*/ 1263984 w 2223853"/>
              <a:gd name="connsiteY133" fmla="*/ 5534 h 250300"/>
              <a:gd name="connsiteX134" fmla="*/ 1285039 w 2223853"/>
              <a:gd name="connsiteY134" fmla="*/ 5534 h 250300"/>
              <a:gd name="connsiteX135" fmla="*/ 1291258 w 2223853"/>
              <a:gd name="connsiteY135" fmla="*/ 18571 h 250300"/>
              <a:gd name="connsiteX136" fmla="*/ 1297736 w 2223853"/>
              <a:gd name="connsiteY136" fmla="*/ 24330 h 250300"/>
              <a:gd name="connsiteX137" fmla="*/ 1304235 w 2223853"/>
              <a:gd name="connsiteY137" fmla="*/ 18571 h 250300"/>
              <a:gd name="connsiteX138" fmla="*/ 1310453 w 2223853"/>
              <a:gd name="connsiteY138" fmla="*/ 5534 h 250300"/>
              <a:gd name="connsiteX139" fmla="*/ 1331509 w 2223853"/>
              <a:gd name="connsiteY139" fmla="*/ 5534 h 250300"/>
              <a:gd name="connsiteX140" fmla="*/ 1337727 w 2223853"/>
              <a:gd name="connsiteY140" fmla="*/ 18571 h 250300"/>
              <a:gd name="connsiteX141" fmla="*/ 1344206 w 2223853"/>
              <a:gd name="connsiteY141" fmla="*/ 24330 h 250300"/>
              <a:gd name="connsiteX142" fmla="*/ 1350705 w 2223853"/>
              <a:gd name="connsiteY142" fmla="*/ 18571 h 250300"/>
              <a:gd name="connsiteX143" fmla="*/ 1356923 w 2223853"/>
              <a:gd name="connsiteY143" fmla="*/ 5534 h 250300"/>
              <a:gd name="connsiteX144" fmla="*/ 1377979 w 2223853"/>
              <a:gd name="connsiteY144" fmla="*/ 5534 h 250300"/>
              <a:gd name="connsiteX145" fmla="*/ 1384197 w 2223853"/>
              <a:gd name="connsiteY145" fmla="*/ 18571 h 250300"/>
              <a:gd name="connsiteX146" fmla="*/ 1390696 w 2223853"/>
              <a:gd name="connsiteY146" fmla="*/ 24330 h 250300"/>
              <a:gd name="connsiteX147" fmla="*/ 1397174 w 2223853"/>
              <a:gd name="connsiteY147" fmla="*/ 18571 h 250300"/>
              <a:gd name="connsiteX148" fmla="*/ 1403393 w 2223853"/>
              <a:gd name="connsiteY148" fmla="*/ 5534 h 250300"/>
              <a:gd name="connsiteX149" fmla="*/ 1424449 w 2223853"/>
              <a:gd name="connsiteY149" fmla="*/ 5534 h 250300"/>
              <a:gd name="connsiteX150" fmla="*/ 1430667 w 2223853"/>
              <a:gd name="connsiteY150" fmla="*/ 18571 h 250300"/>
              <a:gd name="connsiteX151" fmla="*/ 1437166 w 2223853"/>
              <a:gd name="connsiteY151" fmla="*/ 24330 h 250300"/>
              <a:gd name="connsiteX152" fmla="*/ 1443644 w 2223853"/>
              <a:gd name="connsiteY152" fmla="*/ 18571 h 250300"/>
              <a:gd name="connsiteX153" fmla="*/ 1449863 w 2223853"/>
              <a:gd name="connsiteY153" fmla="*/ 5534 h 250300"/>
              <a:gd name="connsiteX154" fmla="*/ 1470918 w 2223853"/>
              <a:gd name="connsiteY154" fmla="*/ 5534 h 250300"/>
              <a:gd name="connsiteX155" fmla="*/ 1476837 w 2223853"/>
              <a:gd name="connsiteY155" fmla="*/ 17451 h 250300"/>
              <a:gd name="connsiteX156" fmla="*/ 1484775 w 2223853"/>
              <a:gd name="connsiteY156" fmla="*/ 24330 h 250300"/>
              <a:gd name="connsiteX157" fmla="*/ 1492714 w 2223853"/>
              <a:gd name="connsiteY157" fmla="*/ 17451 h 250300"/>
              <a:gd name="connsiteX158" fmla="*/ 1498632 w 2223853"/>
              <a:gd name="connsiteY158" fmla="*/ 5534 h 250300"/>
              <a:gd name="connsiteX159" fmla="*/ 1519688 w 2223853"/>
              <a:gd name="connsiteY159" fmla="*/ 5534 h 250300"/>
              <a:gd name="connsiteX160" fmla="*/ 1525906 w 2223853"/>
              <a:gd name="connsiteY160" fmla="*/ 18571 h 250300"/>
              <a:gd name="connsiteX161" fmla="*/ 1532385 w 2223853"/>
              <a:gd name="connsiteY161" fmla="*/ 24330 h 250300"/>
              <a:gd name="connsiteX162" fmla="*/ 1538883 w 2223853"/>
              <a:gd name="connsiteY162" fmla="*/ 18571 h 250300"/>
              <a:gd name="connsiteX163" fmla="*/ 1545102 w 2223853"/>
              <a:gd name="connsiteY163" fmla="*/ 5534 h 250300"/>
              <a:gd name="connsiteX164" fmla="*/ 1566158 w 2223853"/>
              <a:gd name="connsiteY164" fmla="*/ 5534 h 250300"/>
              <a:gd name="connsiteX165" fmla="*/ 1572376 w 2223853"/>
              <a:gd name="connsiteY165" fmla="*/ 18571 h 250300"/>
              <a:gd name="connsiteX166" fmla="*/ 1578875 w 2223853"/>
              <a:gd name="connsiteY166" fmla="*/ 24330 h 250300"/>
              <a:gd name="connsiteX167" fmla="*/ 1585373 w 2223853"/>
              <a:gd name="connsiteY167" fmla="*/ 18571 h 250300"/>
              <a:gd name="connsiteX168" fmla="*/ 1591592 w 2223853"/>
              <a:gd name="connsiteY168" fmla="*/ 5534 h 250300"/>
              <a:gd name="connsiteX169" fmla="*/ 1612647 w 2223853"/>
              <a:gd name="connsiteY169" fmla="*/ 5534 h 250300"/>
              <a:gd name="connsiteX170" fmla="*/ 1618866 w 2223853"/>
              <a:gd name="connsiteY170" fmla="*/ 18571 h 250300"/>
              <a:gd name="connsiteX171" fmla="*/ 1625365 w 2223853"/>
              <a:gd name="connsiteY171" fmla="*/ 24330 h 250300"/>
              <a:gd name="connsiteX172" fmla="*/ 1631863 w 2223853"/>
              <a:gd name="connsiteY172" fmla="*/ 18571 h 250300"/>
              <a:gd name="connsiteX173" fmla="*/ 1638082 w 2223853"/>
              <a:gd name="connsiteY173" fmla="*/ 5534 h 250300"/>
              <a:gd name="connsiteX174" fmla="*/ 1659137 w 2223853"/>
              <a:gd name="connsiteY174" fmla="*/ 5534 h 250300"/>
              <a:gd name="connsiteX175" fmla="*/ 1665356 w 2223853"/>
              <a:gd name="connsiteY175" fmla="*/ 18571 h 250300"/>
              <a:gd name="connsiteX176" fmla="*/ 1671854 w 2223853"/>
              <a:gd name="connsiteY176" fmla="*/ 24330 h 250300"/>
              <a:gd name="connsiteX177" fmla="*/ 1678353 w 2223853"/>
              <a:gd name="connsiteY177" fmla="*/ 18571 h 250300"/>
              <a:gd name="connsiteX178" fmla="*/ 1684572 w 2223853"/>
              <a:gd name="connsiteY178" fmla="*/ 5534 h 250300"/>
              <a:gd name="connsiteX179" fmla="*/ 1705627 w 2223853"/>
              <a:gd name="connsiteY179" fmla="*/ 5534 h 250300"/>
              <a:gd name="connsiteX180" fmla="*/ 1711846 w 2223853"/>
              <a:gd name="connsiteY180" fmla="*/ 18571 h 250300"/>
              <a:gd name="connsiteX181" fmla="*/ 1718344 w 2223853"/>
              <a:gd name="connsiteY181" fmla="*/ 24330 h 250300"/>
              <a:gd name="connsiteX182" fmla="*/ 1724843 w 2223853"/>
              <a:gd name="connsiteY182" fmla="*/ 18571 h 250300"/>
              <a:gd name="connsiteX183" fmla="*/ 1731061 w 2223853"/>
              <a:gd name="connsiteY183" fmla="*/ 5534 h 250300"/>
              <a:gd name="connsiteX184" fmla="*/ 1752117 w 2223853"/>
              <a:gd name="connsiteY184" fmla="*/ 5534 h 250300"/>
              <a:gd name="connsiteX185" fmla="*/ 1758335 w 2223853"/>
              <a:gd name="connsiteY185" fmla="*/ 18571 h 250300"/>
              <a:gd name="connsiteX186" fmla="*/ 1764834 w 2223853"/>
              <a:gd name="connsiteY186" fmla="*/ 24330 h 250300"/>
              <a:gd name="connsiteX187" fmla="*/ 1771333 w 2223853"/>
              <a:gd name="connsiteY187" fmla="*/ 18571 h 250300"/>
              <a:gd name="connsiteX188" fmla="*/ 1777551 w 2223853"/>
              <a:gd name="connsiteY188" fmla="*/ 5534 h 250300"/>
              <a:gd name="connsiteX189" fmla="*/ 1798607 w 2223853"/>
              <a:gd name="connsiteY189" fmla="*/ 5534 h 250300"/>
              <a:gd name="connsiteX190" fmla="*/ 1804825 w 2223853"/>
              <a:gd name="connsiteY190" fmla="*/ 18571 h 250300"/>
              <a:gd name="connsiteX191" fmla="*/ 1811324 w 2223853"/>
              <a:gd name="connsiteY191" fmla="*/ 24330 h 250300"/>
              <a:gd name="connsiteX192" fmla="*/ 1817822 w 2223853"/>
              <a:gd name="connsiteY192" fmla="*/ 18571 h 250300"/>
              <a:gd name="connsiteX193" fmla="*/ 1824041 w 2223853"/>
              <a:gd name="connsiteY193" fmla="*/ 5534 h 250300"/>
              <a:gd name="connsiteX194" fmla="*/ 1845096 w 2223853"/>
              <a:gd name="connsiteY194" fmla="*/ 5534 h 250300"/>
              <a:gd name="connsiteX195" fmla="*/ 1851315 w 2223853"/>
              <a:gd name="connsiteY195" fmla="*/ 18571 h 250300"/>
              <a:gd name="connsiteX196" fmla="*/ 1857814 w 2223853"/>
              <a:gd name="connsiteY196" fmla="*/ 24330 h 250300"/>
              <a:gd name="connsiteX197" fmla="*/ 1864312 w 2223853"/>
              <a:gd name="connsiteY197" fmla="*/ 18571 h 250300"/>
              <a:gd name="connsiteX198" fmla="*/ 1870531 w 2223853"/>
              <a:gd name="connsiteY198" fmla="*/ 5534 h 250300"/>
              <a:gd name="connsiteX199" fmla="*/ 1891586 w 2223853"/>
              <a:gd name="connsiteY199" fmla="*/ 5534 h 250300"/>
              <a:gd name="connsiteX200" fmla="*/ 1897805 w 2223853"/>
              <a:gd name="connsiteY200" fmla="*/ 18571 h 250300"/>
              <a:gd name="connsiteX201" fmla="*/ 1904304 w 2223853"/>
              <a:gd name="connsiteY201" fmla="*/ 24330 h 250300"/>
              <a:gd name="connsiteX202" fmla="*/ 1910802 w 2223853"/>
              <a:gd name="connsiteY202" fmla="*/ 18571 h 250300"/>
              <a:gd name="connsiteX203" fmla="*/ 1917021 w 2223853"/>
              <a:gd name="connsiteY203" fmla="*/ 5534 h 250300"/>
              <a:gd name="connsiteX204" fmla="*/ 1938076 w 2223853"/>
              <a:gd name="connsiteY204" fmla="*/ 5534 h 250300"/>
              <a:gd name="connsiteX205" fmla="*/ 1944295 w 2223853"/>
              <a:gd name="connsiteY205" fmla="*/ 18571 h 250300"/>
              <a:gd name="connsiteX206" fmla="*/ 1950793 w 2223853"/>
              <a:gd name="connsiteY206" fmla="*/ 24330 h 250300"/>
              <a:gd name="connsiteX207" fmla="*/ 1957292 w 2223853"/>
              <a:gd name="connsiteY207" fmla="*/ 18571 h 250300"/>
              <a:gd name="connsiteX208" fmla="*/ 1963511 w 2223853"/>
              <a:gd name="connsiteY208" fmla="*/ 5534 h 250300"/>
              <a:gd name="connsiteX209" fmla="*/ 1984566 w 2223853"/>
              <a:gd name="connsiteY209" fmla="*/ 5534 h 250300"/>
              <a:gd name="connsiteX210" fmla="*/ 1990785 w 2223853"/>
              <a:gd name="connsiteY210" fmla="*/ 18571 h 250300"/>
              <a:gd name="connsiteX211" fmla="*/ 1997283 w 2223853"/>
              <a:gd name="connsiteY211" fmla="*/ 24330 h 250300"/>
              <a:gd name="connsiteX212" fmla="*/ 2003782 w 2223853"/>
              <a:gd name="connsiteY212" fmla="*/ 18571 h 250300"/>
              <a:gd name="connsiteX213" fmla="*/ 2010000 w 2223853"/>
              <a:gd name="connsiteY213" fmla="*/ 5534 h 250300"/>
              <a:gd name="connsiteX214" fmla="*/ 2031056 w 2223853"/>
              <a:gd name="connsiteY214" fmla="*/ 5534 h 250300"/>
              <a:gd name="connsiteX215" fmla="*/ 2037274 w 2223853"/>
              <a:gd name="connsiteY215" fmla="*/ 18571 h 250300"/>
              <a:gd name="connsiteX216" fmla="*/ 2043773 w 2223853"/>
              <a:gd name="connsiteY216" fmla="*/ 24330 h 250300"/>
              <a:gd name="connsiteX217" fmla="*/ 2050272 w 2223853"/>
              <a:gd name="connsiteY217" fmla="*/ 18571 h 250300"/>
              <a:gd name="connsiteX218" fmla="*/ 2056490 w 2223853"/>
              <a:gd name="connsiteY218" fmla="*/ 5534 h 250300"/>
              <a:gd name="connsiteX219" fmla="*/ 2077546 w 2223853"/>
              <a:gd name="connsiteY219" fmla="*/ 5534 h 250300"/>
              <a:gd name="connsiteX220" fmla="*/ 2083764 w 2223853"/>
              <a:gd name="connsiteY220" fmla="*/ 18571 h 250300"/>
              <a:gd name="connsiteX221" fmla="*/ 2090243 w 2223853"/>
              <a:gd name="connsiteY221" fmla="*/ 24330 h 250300"/>
              <a:gd name="connsiteX222" fmla="*/ 2096741 w 2223853"/>
              <a:gd name="connsiteY222" fmla="*/ 18571 h 250300"/>
              <a:gd name="connsiteX223" fmla="*/ 2102960 w 2223853"/>
              <a:gd name="connsiteY223" fmla="*/ 5534 h 250300"/>
              <a:gd name="connsiteX224" fmla="*/ 2124016 w 2223853"/>
              <a:gd name="connsiteY224" fmla="*/ 5534 h 250300"/>
              <a:gd name="connsiteX225" fmla="*/ 2130234 w 2223853"/>
              <a:gd name="connsiteY225" fmla="*/ 18571 h 250300"/>
              <a:gd name="connsiteX226" fmla="*/ 2136713 w 2223853"/>
              <a:gd name="connsiteY226" fmla="*/ 24330 h 250300"/>
              <a:gd name="connsiteX227" fmla="*/ 2143211 w 2223853"/>
              <a:gd name="connsiteY227" fmla="*/ 18571 h 250300"/>
              <a:gd name="connsiteX228" fmla="*/ 2149430 w 2223853"/>
              <a:gd name="connsiteY228" fmla="*/ 5534 h 250300"/>
              <a:gd name="connsiteX229" fmla="*/ 2170485 w 2223853"/>
              <a:gd name="connsiteY229" fmla="*/ 5534 h 250300"/>
              <a:gd name="connsiteX230" fmla="*/ 2176704 w 2223853"/>
              <a:gd name="connsiteY230" fmla="*/ 18571 h 250300"/>
              <a:gd name="connsiteX231" fmla="*/ 2183203 w 2223853"/>
              <a:gd name="connsiteY231" fmla="*/ 24330 h 250300"/>
              <a:gd name="connsiteX232" fmla="*/ 2189681 w 2223853"/>
              <a:gd name="connsiteY232" fmla="*/ 18571 h 250300"/>
              <a:gd name="connsiteX233" fmla="*/ 2195900 w 2223853"/>
              <a:gd name="connsiteY233" fmla="*/ 5534 h 250300"/>
              <a:gd name="connsiteX234" fmla="*/ 2216955 w 2223853"/>
              <a:gd name="connsiteY234" fmla="*/ 5534 h 250300"/>
              <a:gd name="connsiteX235" fmla="*/ 2223854 w 2223853"/>
              <a:gd name="connsiteY235" fmla="*/ 24330 h 250300"/>
              <a:gd name="connsiteX236" fmla="*/ 2223854 w 2223853"/>
              <a:gd name="connsiteY236" fmla="*/ 250300 h 250300"/>
              <a:gd name="connsiteX237" fmla="*/ 0 w 2223853"/>
              <a:gd name="connsiteY237" fmla="*/ 250300 h 250300"/>
              <a:gd name="connsiteX238" fmla="*/ 0 w 2223853"/>
              <a:gd name="connsiteY238" fmla="*/ 24330 h 250300"/>
              <a:gd name="connsiteX239" fmla="*/ 6899 w 2223853"/>
              <a:gd name="connsiteY239" fmla="*/ 5534 h 250300"/>
              <a:gd name="connsiteX240" fmla="*/ 27954 w 2223853"/>
              <a:gd name="connsiteY240" fmla="*/ 5534 h 250300"/>
              <a:gd name="connsiteX241" fmla="*/ 34173 w 2223853"/>
              <a:gd name="connsiteY241" fmla="*/ 18571 h 25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223853" h="250300">
                <a:moveTo>
                  <a:pt x="34173" y="18571"/>
                </a:moveTo>
                <a:cubicBezTo>
                  <a:pt x="34892" y="21690"/>
                  <a:pt x="37452" y="24330"/>
                  <a:pt x="40651" y="24330"/>
                </a:cubicBezTo>
                <a:cubicBezTo>
                  <a:pt x="43850" y="24330"/>
                  <a:pt x="46410" y="21690"/>
                  <a:pt x="47150" y="18571"/>
                </a:cubicBezTo>
                <a:cubicBezTo>
                  <a:pt x="48289" y="13692"/>
                  <a:pt x="50709" y="9253"/>
                  <a:pt x="53368" y="5534"/>
                </a:cubicBezTo>
                <a:cubicBezTo>
                  <a:pt x="58647" y="-1845"/>
                  <a:pt x="69145" y="-1845"/>
                  <a:pt x="74424" y="5534"/>
                </a:cubicBezTo>
                <a:cubicBezTo>
                  <a:pt x="77083" y="9253"/>
                  <a:pt x="79503" y="13712"/>
                  <a:pt x="80642" y="18571"/>
                </a:cubicBezTo>
                <a:cubicBezTo>
                  <a:pt x="81362" y="21690"/>
                  <a:pt x="83922" y="24330"/>
                  <a:pt x="87141" y="24330"/>
                </a:cubicBezTo>
                <a:cubicBezTo>
                  <a:pt x="90360" y="24330"/>
                  <a:pt x="92900" y="21690"/>
                  <a:pt x="93620" y="18571"/>
                </a:cubicBezTo>
                <a:cubicBezTo>
                  <a:pt x="94759" y="13692"/>
                  <a:pt x="97179" y="9253"/>
                  <a:pt x="99838" y="5534"/>
                </a:cubicBezTo>
                <a:cubicBezTo>
                  <a:pt x="105117" y="-1845"/>
                  <a:pt x="115615" y="-1845"/>
                  <a:pt x="120894" y="5534"/>
                </a:cubicBezTo>
                <a:cubicBezTo>
                  <a:pt x="123553" y="9253"/>
                  <a:pt x="125972" y="13712"/>
                  <a:pt x="127112" y="18571"/>
                </a:cubicBezTo>
                <a:cubicBezTo>
                  <a:pt x="127832" y="21690"/>
                  <a:pt x="130392" y="24330"/>
                  <a:pt x="133611" y="24330"/>
                </a:cubicBezTo>
                <a:cubicBezTo>
                  <a:pt x="136830" y="24330"/>
                  <a:pt x="139370" y="21690"/>
                  <a:pt x="140089" y="18571"/>
                </a:cubicBezTo>
                <a:cubicBezTo>
                  <a:pt x="141229" y="13692"/>
                  <a:pt x="143649" y="9253"/>
                  <a:pt x="146308" y="5534"/>
                </a:cubicBezTo>
                <a:cubicBezTo>
                  <a:pt x="151587" y="-1845"/>
                  <a:pt x="162085" y="-1845"/>
                  <a:pt x="167363" y="5534"/>
                </a:cubicBezTo>
                <a:cubicBezTo>
                  <a:pt x="170023" y="9253"/>
                  <a:pt x="172442" y="13712"/>
                  <a:pt x="173582" y="18571"/>
                </a:cubicBezTo>
                <a:cubicBezTo>
                  <a:pt x="174302" y="21690"/>
                  <a:pt x="176861" y="24330"/>
                  <a:pt x="180061" y="24330"/>
                </a:cubicBezTo>
                <a:cubicBezTo>
                  <a:pt x="183260" y="24330"/>
                  <a:pt x="185819" y="21690"/>
                  <a:pt x="186559" y="18571"/>
                </a:cubicBezTo>
                <a:cubicBezTo>
                  <a:pt x="187699" y="13692"/>
                  <a:pt x="190118" y="9253"/>
                  <a:pt x="192778" y="5534"/>
                </a:cubicBezTo>
                <a:cubicBezTo>
                  <a:pt x="198057" y="-1845"/>
                  <a:pt x="208554" y="-1845"/>
                  <a:pt x="213833" y="5534"/>
                </a:cubicBezTo>
                <a:cubicBezTo>
                  <a:pt x="216493" y="9253"/>
                  <a:pt x="218912" y="13712"/>
                  <a:pt x="220052" y="18571"/>
                </a:cubicBezTo>
                <a:cubicBezTo>
                  <a:pt x="220772" y="21690"/>
                  <a:pt x="223331" y="24330"/>
                  <a:pt x="226550" y="24330"/>
                </a:cubicBezTo>
                <a:cubicBezTo>
                  <a:pt x="229770" y="24330"/>
                  <a:pt x="232309" y="21690"/>
                  <a:pt x="233029" y="18571"/>
                </a:cubicBezTo>
                <a:cubicBezTo>
                  <a:pt x="234169" y="13692"/>
                  <a:pt x="236588" y="9253"/>
                  <a:pt x="239248" y="5534"/>
                </a:cubicBezTo>
                <a:cubicBezTo>
                  <a:pt x="244526" y="-1845"/>
                  <a:pt x="255024" y="-1845"/>
                  <a:pt x="260303" y="5534"/>
                </a:cubicBezTo>
                <a:cubicBezTo>
                  <a:pt x="262963" y="9253"/>
                  <a:pt x="265382" y="13712"/>
                  <a:pt x="266522" y="18571"/>
                </a:cubicBezTo>
                <a:cubicBezTo>
                  <a:pt x="267262" y="21690"/>
                  <a:pt x="269801" y="24330"/>
                  <a:pt x="273020" y="24330"/>
                </a:cubicBezTo>
                <a:cubicBezTo>
                  <a:pt x="276240" y="24330"/>
                  <a:pt x="278779" y="21690"/>
                  <a:pt x="279499" y="18571"/>
                </a:cubicBezTo>
                <a:cubicBezTo>
                  <a:pt x="280639" y="13692"/>
                  <a:pt x="283058" y="9253"/>
                  <a:pt x="285718" y="5534"/>
                </a:cubicBezTo>
                <a:cubicBezTo>
                  <a:pt x="290996" y="-1845"/>
                  <a:pt x="301494" y="-1845"/>
                  <a:pt x="306773" y="5534"/>
                </a:cubicBezTo>
                <a:cubicBezTo>
                  <a:pt x="309432" y="9253"/>
                  <a:pt x="311852" y="13712"/>
                  <a:pt x="312992" y="18571"/>
                </a:cubicBezTo>
                <a:cubicBezTo>
                  <a:pt x="313711" y="21690"/>
                  <a:pt x="316271" y="24330"/>
                  <a:pt x="319470" y="24330"/>
                </a:cubicBezTo>
                <a:cubicBezTo>
                  <a:pt x="322669" y="24330"/>
                  <a:pt x="325229" y="21690"/>
                  <a:pt x="325969" y="18571"/>
                </a:cubicBezTo>
                <a:cubicBezTo>
                  <a:pt x="327109" y="13692"/>
                  <a:pt x="329528" y="9253"/>
                  <a:pt x="332187" y="5534"/>
                </a:cubicBezTo>
                <a:cubicBezTo>
                  <a:pt x="337466" y="-1845"/>
                  <a:pt x="347964" y="-1845"/>
                  <a:pt x="353243" y="5534"/>
                </a:cubicBezTo>
                <a:cubicBezTo>
                  <a:pt x="355902" y="9253"/>
                  <a:pt x="358322" y="13712"/>
                  <a:pt x="359461" y="18571"/>
                </a:cubicBezTo>
                <a:cubicBezTo>
                  <a:pt x="360181" y="21690"/>
                  <a:pt x="362741" y="24330"/>
                  <a:pt x="365940" y="24330"/>
                </a:cubicBezTo>
                <a:cubicBezTo>
                  <a:pt x="369139" y="24330"/>
                  <a:pt x="371699" y="21690"/>
                  <a:pt x="372439" y="18571"/>
                </a:cubicBezTo>
                <a:cubicBezTo>
                  <a:pt x="373578" y="13692"/>
                  <a:pt x="375998" y="9253"/>
                  <a:pt x="378657" y="5534"/>
                </a:cubicBezTo>
                <a:cubicBezTo>
                  <a:pt x="383936" y="-1845"/>
                  <a:pt x="394434" y="-1845"/>
                  <a:pt x="399713" y="5534"/>
                </a:cubicBezTo>
                <a:cubicBezTo>
                  <a:pt x="402372" y="9253"/>
                  <a:pt x="404791" y="13712"/>
                  <a:pt x="405931" y="18571"/>
                </a:cubicBezTo>
                <a:cubicBezTo>
                  <a:pt x="406651" y="21690"/>
                  <a:pt x="409211" y="24330"/>
                  <a:pt x="412430" y="24330"/>
                </a:cubicBezTo>
                <a:cubicBezTo>
                  <a:pt x="415649" y="24330"/>
                  <a:pt x="418189" y="21690"/>
                  <a:pt x="418908" y="18571"/>
                </a:cubicBezTo>
                <a:cubicBezTo>
                  <a:pt x="420048" y="13692"/>
                  <a:pt x="422468" y="9253"/>
                  <a:pt x="425127" y="5534"/>
                </a:cubicBezTo>
                <a:cubicBezTo>
                  <a:pt x="430406" y="-1845"/>
                  <a:pt x="440904" y="-1845"/>
                  <a:pt x="446182" y="5534"/>
                </a:cubicBezTo>
                <a:cubicBezTo>
                  <a:pt x="448842" y="9253"/>
                  <a:pt x="451261" y="13712"/>
                  <a:pt x="452401" y="18571"/>
                </a:cubicBezTo>
                <a:cubicBezTo>
                  <a:pt x="453121" y="21690"/>
                  <a:pt x="455680" y="24330"/>
                  <a:pt x="458880" y="24330"/>
                </a:cubicBezTo>
                <a:cubicBezTo>
                  <a:pt x="462079" y="24330"/>
                  <a:pt x="464638" y="21690"/>
                  <a:pt x="465358" y="18571"/>
                </a:cubicBezTo>
                <a:cubicBezTo>
                  <a:pt x="466498" y="13692"/>
                  <a:pt x="468917" y="9253"/>
                  <a:pt x="471577" y="5534"/>
                </a:cubicBezTo>
                <a:cubicBezTo>
                  <a:pt x="476856" y="-1845"/>
                  <a:pt x="487353" y="-1845"/>
                  <a:pt x="492632" y="5534"/>
                </a:cubicBezTo>
                <a:cubicBezTo>
                  <a:pt x="495292" y="9253"/>
                  <a:pt x="497711" y="13712"/>
                  <a:pt x="498851" y="18571"/>
                </a:cubicBezTo>
                <a:cubicBezTo>
                  <a:pt x="499571" y="21690"/>
                  <a:pt x="502130" y="24330"/>
                  <a:pt x="505329" y="24330"/>
                </a:cubicBezTo>
                <a:cubicBezTo>
                  <a:pt x="508529" y="24330"/>
                  <a:pt x="511088" y="21690"/>
                  <a:pt x="511828" y="18571"/>
                </a:cubicBezTo>
                <a:cubicBezTo>
                  <a:pt x="512968" y="13692"/>
                  <a:pt x="515387" y="9253"/>
                  <a:pt x="518047" y="5534"/>
                </a:cubicBezTo>
                <a:cubicBezTo>
                  <a:pt x="523325" y="-1845"/>
                  <a:pt x="533823" y="-1845"/>
                  <a:pt x="539102" y="5534"/>
                </a:cubicBezTo>
                <a:cubicBezTo>
                  <a:pt x="541762" y="9253"/>
                  <a:pt x="544181" y="13712"/>
                  <a:pt x="545321" y="18571"/>
                </a:cubicBezTo>
                <a:cubicBezTo>
                  <a:pt x="546041" y="21690"/>
                  <a:pt x="548600" y="24330"/>
                  <a:pt x="551819" y="24330"/>
                </a:cubicBezTo>
                <a:cubicBezTo>
                  <a:pt x="555039" y="24330"/>
                  <a:pt x="557578" y="21690"/>
                  <a:pt x="558298" y="18571"/>
                </a:cubicBezTo>
                <a:cubicBezTo>
                  <a:pt x="559438" y="13692"/>
                  <a:pt x="561857" y="9253"/>
                  <a:pt x="564517" y="5534"/>
                </a:cubicBezTo>
                <a:cubicBezTo>
                  <a:pt x="569795" y="-1845"/>
                  <a:pt x="580293" y="-1845"/>
                  <a:pt x="585572" y="5534"/>
                </a:cubicBezTo>
                <a:cubicBezTo>
                  <a:pt x="588231" y="9253"/>
                  <a:pt x="590651" y="13712"/>
                  <a:pt x="591791" y="18571"/>
                </a:cubicBezTo>
                <a:cubicBezTo>
                  <a:pt x="592510" y="21690"/>
                  <a:pt x="595070" y="24330"/>
                  <a:pt x="598289" y="24330"/>
                </a:cubicBezTo>
                <a:cubicBezTo>
                  <a:pt x="601508" y="24330"/>
                  <a:pt x="604048" y="21690"/>
                  <a:pt x="604768" y="18571"/>
                </a:cubicBezTo>
                <a:cubicBezTo>
                  <a:pt x="605908" y="13692"/>
                  <a:pt x="608327" y="9253"/>
                  <a:pt x="610986" y="5534"/>
                </a:cubicBezTo>
                <a:cubicBezTo>
                  <a:pt x="616265" y="-1845"/>
                  <a:pt x="626763" y="-1845"/>
                  <a:pt x="632042" y="5534"/>
                </a:cubicBezTo>
                <a:cubicBezTo>
                  <a:pt x="634701" y="9253"/>
                  <a:pt x="637121" y="13712"/>
                  <a:pt x="638260" y="18571"/>
                </a:cubicBezTo>
                <a:cubicBezTo>
                  <a:pt x="638980" y="21690"/>
                  <a:pt x="641540" y="24330"/>
                  <a:pt x="644739" y="24330"/>
                </a:cubicBezTo>
                <a:cubicBezTo>
                  <a:pt x="647938" y="24330"/>
                  <a:pt x="650498" y="21690"/>
                  <a:pt x="651238" y="18571"/>
                </a:cubicBezTo>
                <a:cubicBezTo>
                  <a:pt x="652377" y="13692"/>
                  <a:pt x="654797" y="9253"/>
                  <a:pt x="657456" y="5534"/>
                </a:cubicBezTo>
                <a:cubicBezTo>
                  <a:pt x="662735" y="-1845"/>
                  <a:pt x="673233" y="-1845"/>
                  <a:pt x="678512" y="5534"/>
                </a:cubicBezTo>
                <a:cubicBezTo>
                  <a:pt x="681171" y="9253"/>
                  <a:pt x="683591" y="13712"/>
                  <a:pt x="684730" y="18571"/>
                </a:cubicBezTo>
                <a:cubicBezTo>
                  <a:pt x="685450" y="21690"/>
                  <a:pt x="688010" y="24330"/>
                  <a:pt x="691209" y="24330"/>
                </a:cubicBezTo>
                <a:cubicBezTo>
                  <a:pt x="694408" y="24330"/>
                  <a:pt x="696968" y="21690"/>
                  <a:pt x="697707" y="18571"/>
                </a:cubicBezTo>
                <a:cubicBezTo>
                  <a:pt x="698847" y="13692"/>
                  <a:pt x="701267" y="9253"/>
                  <a:pt x="703926" y="5534"/>
                </a:cubicBezTo>
                <a:cubicBezTo>
                  <a:pt x="709205" y="-1845"/>
                  <a:pt x="719703" y="-1845"/>
                  <a:pt x="724981" y="5534"/>
                </a:cubicBezTo>
                <a:cubicBezTo>
                  <a:pt x="727441" y="8973"/>
                  <a:pt x="729680" y="13012"/>
                  <a:pt x="730900" y="17451"/>
                </a:cubicBezTo>
                <a:cubicBezTo>
                  <a:pt x="731920" y="21170"/>
                  <a:pt x="734979" y="24330"/>
                  <a:pt x="738838" y="24330"/>
                </a:cubicBezTo>
                <a:cubicBezTo>
                  <a:pt x="742698" y="24330"/>
                  <a:pt x="745757" y="21150"/>
                  <a:pt x="746777" y="17451"/>
                </a:cubicBezTo>
                <a:cubicBezTo>
                  <a:pt x="747996" y="13012"/>
                  <a:pt x="750256" y="8973"/>
                  <a:pt x="752715" y="5534"/>
                </a:cubicBezTo>
                <a:cubicBezTo>
                  <a:pt x="757994" y="-1845"/>
                  <a:pt x="768492" y="-1845"/>
                  <a:pt x="773771" y="5534"/>
                </a:cubicBezTo>
                <a:cubicBezTo>
                  <a:pt x="776430" y="9253"/>
                  <a:pt x="778850" y="13712"/>
                  <a:pt x="779989" y="18571"/>
                </a:cubicBezTo>
                <a:cubicBezTo>
                  <a:pt x="780709" y="21690"/>
                  <a:pt x="783269" y="24330"/>
                  <a:pt x="786488" y="24330"/>
                </a:cubicBezTo>
                <a:cubicBezTo>
                  <a:pt x="789707" y="24330"/>
                  <a:pt x="792247" y="21690"/>
                  <a:pt x="792967" y="18571"/>
                </a:cubicBezTo>
                <a:cubicBezTo>
                  <a:pt x="794106" y="13692"/>
                  <a:pt x="796526" y="9253"/>
                  <a:pt x="799185" y="5534"/>
                </a:cubicBezTo>
                <a:cubicBezTo>
                  <a:pt x="804464" y="-1845"/>
                  <a:pt x="814962" y="-1845"/>
                  <a:pt x="820241" y="5534"/>
                </a:cubicBezTo>
                <a:cubicBezTo>
                  <a:pt x="822900" y="9253"/>
                  <a:pt x="825320" y="13712"/>
                  <a:pt x="826459" y="18571"/>
                </a:cubicBezTo>
                <a:cubicBezTo>
                  <a:pt x="827179" y="21690"/>
                  <a:pt x="829739" y="24330"/>
                  <a:pt x="832938" y="24330"/>
                </a:cubicBezTo>
                <a:cubicBezTo>
                  <a:pt x="836137" y="24330"/>
                  <a:pt x="838697" y="21690"/>
                  <a:pt x="839436" y="18571"/>
                </a:cubicBezTo>
                <a:cubicBezTo>
                  <a:pt x="840576" y="13692"/>
                  <a:pt x="842996" y="9253"/>
                  <a:pt x="845655" y="5534"/>
                </a:cubicBezTo>
                <a:cubicBezTo>
                  <a:pt x="850934" y="-1845"/>
                  <a:pt x="861432" y="-1845"/>
                  <a:pt x="866710" y="5534"/>
                </a:cubicBezTo>
                <a:cubicBezTo>
                  <a:pt x="869370" y="9253"/>
                  <a:pt x="871789" y="13712"/>
                  <a:pt x="872929" y="18571"/>
                </a:cubicBezTo>
                <a:cubicBezTo>
                  <a:pt x="873649" y="21690"/>
                  <a:pt x="876208" y="24330"/>
                  <a:pt x="879428" y="24330"/>
                </a:cubicBezTo>
                <a:cubicBezTo>
                  <a:pt x="882647" y="24330"/>
                  <a:pt x="885186" y="21690"/>
                  <a:pt x="885926" y="18571"/>
                </a:cubicBezTo>
                <a:cubicBezTo>
                  <a:pt x="887066" y="13692"/>
                  <a:pt x="889485" y="9253"/>
                  <a:pt x="892145" y="5534"/>
                </a:cubicBezTo>
                <a:cubicBezTo>
                  <a:pt x="897424" y="-1845"/>
                  <a:pt x="907921" y="-1845"/>
                  <a:pt x="913200" y="5534"/>
                </a:cubicBezTo>
                <a:cubicBezTo>
                  <a:pt x="915860" y="9253"/>
                  <a:pt x="918279" y="13712"/>
                  <a:pt x="919419" y="18571"/>
                </a:cubicBezTo>
                <a:cubicBezTo>
                  <a:pt x="920139" y="21690"/>
                  <a:pt x="922698" y="24330"/>
                  <a:pt x="925918" y="24330"/>
                </a:cubicBezTo>
                <a:cubicBezTo>
                  <a:pt x="929137" y="24330"/>
                  <a:pt x="931676" y="21690"/>
                  <a:pt x="932396" y="18571"/>
                </a:cubicBezTo>
                <a:cubicBezTo>
                  <a:pt x="933536" y="13692"/>
                  <a:pt x="935955" y="9253"/>
                  <a:pt x="938615" y="5534"/>
                </a:cubicBezTo>
                <a:cubicBezTo>
                  <a:pt x="943894" y="-1845"/>
                  <a:pt x="954391" y="-1845"/>
                  <a:pt x="959670" y="5534"/>
                </a:cubicBezTo>
                <a:cubicBezTo>
                  <a:pt x="962330" y="9253"/>
                  <a:pt x="964749" y="13712"/>
                  <a:pt x="965889" y="18571"/>
                </a:cubicBezTo>
                <a:cubicBezTo>
                  <a:pt x="966609" y="21690"/>
                  <a:pt x="969168" y="24330"/>
                  <a:pt x="972387" y="24330"/>
                </a:cubicBezTo>
                <a:cubicBezTo>
                  <a:pt x="975607" y="24330"/>
                  <a:pt x="978146" y="21690"/>
                  <a:pt x="978886" y="18571"/>
                </a:cubicBezTo>
                <a:cubicBezTo>
                  <a:pt x="980026" y="13692"/>
                  <a:pt x="982445" y="9253"/>
                  <a:pt x="985105" y="5534"/>
                </a:cubicBezTo>
                <a:cubicBezTo>
                  <a:pt x="990383" y="-1845"/>
                  <a:pt x="1000881" y="-1845"/>
                  <a:pt x="1006160" y="5534"/>
                </a:cubicBezTo>
                <a:cubicBezTo>
                  <a:pt x="1008819" y="9253"/>
                  <a:pt x="1011239" y="13712"/>
                  <a:pt x="1012379" y="18571"/>
                </a:cubicBezTo>
                <a:cubicBezTo>
                  <a:pt x="1013098" y="21690"/>
                  <a:pt x="1015658" y="24330"/>
                  <a:pt x="1018857" y="24330"/>
                </a:cubicBezTo>
                <a:cubicBezTo>
                  <a:pt x="1022057" y="24330"/>
                  <a:pt x="1024616" y="21690"/>
                  <a:pt x="1025356" y="18571"/>
                </a:cubicBezTo>
                <a:cubicBezTo>
                  <a:pt x="1026495" y="13692"/>
                  <a:pt x="1028915" y="9253"/>
                  <a:pt x="1031574" y="5534"/>
                </a:cubicBezTo>
                <a:cubicBezTo>
                  <a:pt x="1036853" y="-1845"/>
                  <a:pt x="1047351" y="-1845"/>
                  <a:pt x="1052630" y="5534"/>
                </a:cubicBezTo>
                <a:cubicBezTo>
                  <a:pt x="1055289" y="9253"/>
                  <a:pt x="1057709" y="13712"/>
                  <a:pt x="1058848" y="18571"/>
                </a:cubicBezTo>
                <a:cubicBezTo>
                  <a:pt x="1059568" y="21690"/>
                  <a:pt x="1062128" y="24330"/>
                  <a:pt x="1065347" y="24330"/>
                </a:cubicBezTo>
                <a:cubicBezTo>
                  <a:pt x="1068566" y="24330"/>
                  <a:pt x="1071106" y="21690"/>
                  <a:pt x="1071846" y="18571"/>
                </a:cubicBezTo>
                <a:cubicBezTo>
                  <a:pt x="1072985" y="13692"/>
                  <a:pt x="1075405" y="9253"/>
                  <a:pt x="1078064" y="5534"/>
                </a:cubicBezTo>
                <a:cubicBezTo>
                  <a:pt x="1083343" y="-1845"/>
                  <a:pt x="1093841" y="-1845"/>
                  <a:pt x="1099120" y="5534"/>
                </a:cubicBezTo>
                <a:cubicBezTo>
                  <a:pt x="1101779" y="9253"/>
                  <a:pt x="1104199" y="13712"/>
                  <a:pt x="1105338" y="18571"/>
                </a:cubicBezTo>
                <a:cubicBezTo>
                  <a:pt x="1106058" y="21690"/>
                  <a:pt x="1108618" y="24330"/>
                  <a:pt x="1111837" y="24330"/>
                </a:cubicBezTo>
                <a:cubicBezTo>
                  <a:pt x="1115056" y="24330"/>
                  <a:pt x="1117596" y="21690"/>
                  <a:pt x="1118315" y="18571"/>
                </a:cubicBezTo>
                <a:cubicBezTo>
                  <a:pt x="1119455" y="13692"/>
                  <a:pt x="1121875" y="9253"/>
                  <a:pt x="1124534" y="5534"/>
                </a:cubicBezTo>
                <a:cubicBezTo>
                  <a:pt x="1129813" y="-1845"/>
                  <a:pt x="1140311" y="-1845"/>
                  <a:pt x="1145590" y="5534"/>
                </a:cubicBezTo>
                <a:cubicBezTo>
                  <a:pt x="1148249" y="9253"/>
                  <a:pt x="1150668" y="13712"/>
                  <a:pt x="1151808" y="18571"/>
                </a:cubicBezTo>
                <a:cubicBezTo>
                  <a:pt x="1152528" y="21690"/>
                  <a:pt x="1155087" y="24330"/>
                  <a:pt x="1158307" y="24330"/>
                </a:cubicBezTo>
                <a:cubicBezTo>
                  <a:pt x="1161526" y="24330"/>
                  <a:pt x="1164065" y="21690"/>
                  <a:pt x="1164805" y="18571"/>
                </a:cubicBezTo>
                <a:cubicBezTo>
                  <a:pt x="1165945" y="13692"/>
                  <a:pt x="1168365" y="9253"/>
                  <a:pt x="1171024" y="5534"/>
                </a:cubicBezTo>
                <a:cubicBezTo>
                  <a:pt x="1176303" y="-1845"/>
                  <a:pt x="1186800" y="-1845"/>
                  <a:pt x="1192079" y="5534"/>
                </a:cubicBezTo>
                <a:cubicBezTo>
                  <a:pt x="1194739" y="9253"/>
                  <a:pt x="1197158" y="13712"/>
                  <a:pt x="1198298" y="18571"/>
                </a:cubicBezTo>
                <a:cubicBezTo>
                  <a:pt x="1199018" y="21690"/>
                  <a:pt x="1201577" y="24330"/>
                  <a:pt x="1204797" y="24330"/>
                </a:cubicBezTo>
                <a:cubicBezTo>
                  <a:pt x="1208016" y="24330"/>
                  <a:pt x="1210555" y="21690"/>
                  <a:pt x="1211275" y="18571"/>
                </a:cubicBezTo>
                <a:cubicBezTo>
                  <a:pt x="1212415" y="13692"/>
                  <a:pt x="1214834" y="9253"/>
                  <a:pt x="1217494" y="5534"/>
                </a:cubicBezTo>
                <a:cubicBezTo>
                  <a:pt x="1222773" y="-1845"/>
                  <a:pt x="1233270" y="-1845"/>
                  <a:pt x="1238549" y="5534"/>
                </a:cubicBezTo>
                <a:cubicBezTo>
                  <a:pt x="1241209" y="9253"/>
                  <a:pt x="1243628" y="13712"/>
                  <a:pt x="1244768" y="18571"/>
                </a:cubicBezTo>
                <a:cubicBezTo>
                  <a:pt x="1245508" y="21690"/>
                  <a:pt x="1248047" y="24330"/>
                  <a:pt x="1251266" y="24330"/>
                </a:cubicBezTo>
                <a:cubicBezTo>
                  <a:pt x="1254486" y="24330"/>
                  <a:pt x="1257025" y="21690"/>
                  <a:pt x="1257765" y="18571"/>
                </a:cubicBezTo>
                <a:cubicBezTo>
                  <a:pt x="1258905" y="13692"/>
                  <a:pt x="1261324" y="9253"/>
                  <a:pt x="1263984" y="5534"/>
                </a:cubicBezTo>
                <a:cubicBezTo>
                  <a:pt x="1269262" y="-1845"/>
                  <a:pt x="1279760" y="-1845"/>
                  <a:pt x="1285039" y="5534"/>
                </a:cubicBezTo>
                <a:cubicBezTo>
                  <a:pt x="1287698" y="9253"/>
                  <a:pt x="1290118" y="13712"/>
                  <a:pt x="1291258" y="18571"/>
                </a:cubicBezTo>
                <a:cubicBezTo>
                  <a:pt x="1291977" y="21690"/>
                  <a:pt x="1294537" y="24330"/>
                  <a:pt x="1297736" y="24330"/>
                </a:cubicBezTo>
                <a:cubicBezTo>
                  <a:pt x="1300935" y="24330"/>
                  <a:pt x="1303495" y="21690"/>
                  <a:pt x="1304235" y="18571"/>
                </a:cubicBezTo>
                <a:cubicBezTo>
                  <a:pt x="1305375" y="13692"/>
                  <a:pt x="1307794" y="9253"/>
                  <a:pt x="1310453" y="5534"/>
                </a:cubicBezTo>
                <a:cubicBezTo>
                  <a:pt x="1315732" y="-1845"/>
                  <a:pt x="1326230" y="-1845"/>
                  <a:pt x="1331509" y="5534"/>
                </a:cubicBezTo>
                <a:cubicBezTo>
                  <a:pt x="1334168" y="9253"/>
                  <a:pt x="1336588" y="13712"/>
                  <a:pt x="1337727" y="18571"/>
                </a:cubicBezTo>
                <a:cubicBezTo>
                  <a:pt x="1338447" y="21690"/>
                  <a:pt x="1341007" y="24330"/>
                  <a:pt x="1344206" y="24330"/>
                </a:cubicBezTo>
                <a:cubicBezTo>
                  <a:pt x="1347405" y="24330"/>
                  <a:pt x="1349965" y="21690"/>
                  <a:pt x="1350705" y="18571"/>
                </a:cubicBezTo>
                <a:cubicBezTo>
                  <a:pt x="1351844" y="13692"/>
                  <a:pt x="1354264" y="9253"/>
                  <a:pt x="1356923" y="5534"/>
                </a:cubicBezTo>
                <a:cubicBezTo>
                  <a:pt x="1362202" y="-1845"/>
                  <a:pt x="1372700" y="-1845"/>
                  <a:pt x="1377979" y="5534"/>
                </a:cubicBezTo>
                <a:cubicBezTo>
                  <a:pt x="1380638" y="9253"/>
                  <a:pt x="1383058" y="13712"/>
                  <a:pt x="1384197" y="18571"/>
                </a:cubicBezTo>
                <a:cubicBezTo>
                  <a:pt x="1384917" y="21690"/>
                  <a:pt x="1387477" y="24330"/>
                  <a:pt x="1390696" y="24330"/>
                </a:cubicBezTo>
                <a:cubicBezTo>
                  <a:pt x="1393915" y="24330"/>
                  <a:pt x="1396455" y="21690"/>
                  <a:pt x="1397174" y="18571"/>
                </a:cubicBezTo>
                <a:cubicBezTo>
                  <a:pt x="1398314" y="13692"/>
                  <a:pt x="1400734" y="9253"/>
                  <a:pt x="1403393" y="5534"/>
                </a:cubicBezTo>
                <a:cubicBezTo>
                  <a:pt x="1408672" y="-1845"/>
                  <a:pt x="1419170" y="-1845"/>
                  <a:pt x="1424449" y="5534"/>
                </a:cubicBezTo>
                <a:cubicBezTo>
                  <a:pt x="1427108" y="9253"/>
                  <a:pt x="1429527" y="13712"/>
                  <a:pt x="1430667" y="18571"/>
                </a:cubicBezTo>
                <a:cubicBezTo>
                  <a:pt x="1431387" y="21690"/>
                  <a:pt x="1433946" y="24330"/>
                  <a:pt x="1437166" y="24330"/>
                </a:cubicBezTo>
                <a:cubicBezTo>
                  <a:pt x="1440385" y="24330"/>
                  <a:pt x="1442924" y="21690"/>
                  <a:pt x="1443644" y="18571"/>
                </a:cubicBezTo>
                <a:cubicBezTo>
                  <a:pt x="1444784" y="13692"/>
                  <a:pt x="1447204" y="9253"/>
                  <a:pt x="1449863" y="5534"/>
                </a:cubicBezTo>
                <a:cubicBezTo>
                  <a:pt x="1455142" y="-1845"/>
                  <a:pt x="1465639" y="-1845"/>
                  <a:pt x="1470918" y="5534"/>
                </a:cubicBezTo>
                <a:cubicBezTo>
                  <a:pt x="1473378" y="8973"/>
                  <a:pt x="1475617" y="13012"/>
                  <a:pt x="1476837" y="17451"/>
                </a:cubicBezTo>
                <a:cubicBezTo>
                  <a:pt x="1477857" y="21170"/>
                  <a:pt x="1480936" y="24330"/>
                  <a:pt x="1484775" y="24330"/>
                </a:cubicBezTo>
                <a:cubicBezTo>
                  <a:pt x="1488614" y="24330"/>
                  <a:pt x="1491694" y="21150"/>
                  <a:pt x="1492714" y="17451"/>
                </a:cubicBezTo>
                <a:cubicBezTo>
                  <a:pt x="1493933" y="13012"/>
                  <a:pt x="1496193" y="8973"/>
                  <a:pt x="1498632" y="5534"/>
                </a:cubicBezTo>
                <a:cubicBezTo>
                  <a:pt x="1503911" y="-1845"/>
                  <a:pt x="1514409" y="-1845"/>
                  <a:pt x="1519688" y="5534"/>
                </a:cubicBezTo>
                <a:cubicBezTo>
                  <a:pt x="1522347" y="9253"/>
                  <a:pt x="1524767" y="13712"/>
                  <a:pt x="1525906" y="18571"/>
                </a:cubicBezTo>
                <a:cubicBezTo>
                  <a:pt x="1526626" y="21690"/>
                  <a:pt x="1529186" y="24330"/>
                  <a:pt x="1532385" y="24330"/>
                </a:cubicBezTo>
                <a:cubicBezTo>
                  <a:pt x="1535584" y="24330"/>
                  <a:pt x="1538144" y="21690"/>
                  <a:pt x="1538883" y="18571"/>
                </a:cubicBezTo>
                <a:cubicBezTo>
                  <a:pt x="1540023" y="13692"/>
                  <a:pt x="1542443" y="9253"/>
                  <a:pt x="1545102" y="5534"/>
                </a:cubicBezTo>
                <a:cubicBezTo>
                  <a:pt x="1550381" y="-1845"/>
                  <a:pt x="1560879" y="-1845"/>
                  <a:pt x="1566158" y="5534"/>
                </a:cubicBezTo>
                <a:cubicBezTo>
                  <a:pt x="1568817" y="9253"/>
                  <a:pt x="1571236" y="13712"/>
                  <a:pt x="1572376" y="18571"/>
                </a:cubicBezTo>
                <a:cubicBezTo>
                  <a:pt x="1573116" y="21690"/>
                  <a:pt x="1575655" y="24330"/>
                  <a:pt x="1578875" y="24330"/>
                </a:cubicBezTo>
                <a:cubicBezTo>
                  <a:pt x="1582094" y="24330"/>
                  <a:pt x="1584633" y="21690"/>
                  <a:pt x="1585373" y="18571"/>
                </a:cubicBezTo>
                <a:cubicBezTo>
                  <a:pt x="1586513" y="13692"/>
                  <a:pt x="1588933" y="9253"/>
                  <a:pt x="1591592" y="5534"/>
                </a:cubicBezTo>
                <a:cubicBezTo>
                  <a:pt x="1596871" y="-1845"/>
                  <a:pt x="1607368" y="-1845"/>
                  <a:pt x="1612647" y="5534"/>
                </a:cubicBezTo>
                <a:cubicBezTo>
                  <a:pt x="1615307" y="9253"/>
                  <a:pt x="1617726" y="13712"/>
                  <a:pt x="1618866" y="18571"/>
                </a:cubicBezTo>
                <a:cubicBezTo>
                  <a:pt x="1619586" y="21690"/>
                  <a:pt x="1622145" y="24330"/>
                  <a:pt x="1625365" y="24330"/>
                </a:cubicBezTo>
                <a:cubicBezTo>
                  <a:pt x="1628584" y="24330"/>
                  <a:pt x="1631123" y="21690"/>
                  <a:pt x="1631863" y="18571"/>
                </a:cubicBezTo>
                <a:cubicBezTo>
                  <a:pt x="1633003" y="13692"/>
                  <a:pt x="1635422" y="9253"/>
                  <a:pt x="1638082" y="5534"/>
                </a:cubicBezTo>
                <a:cubicBezTo>
                  <a:pt x="1643361" y="-1845"/>
                  <a:pt x="1653858" y="-1845"/>
                  <a:pt x="1659137" y="5534"/>
                </a:cubicBezTo>
                <a:cubicBezTo>
                  <a:pt x="1661797" y="9253"/>
                  <a:pt x="1664216" y="13712"/>
                  <a:pt x="1665356" y="18571"/>
                </a:cubicBezTo>
                <a:cubicBezTo>
                  <a:pt x="1666076" y="21690"/>
                  <a:pt x="1668635" y="24330"/>
                  <a:pt x="1671854" y="24330"/>
                </a:cubicBezTo>
                <a:cubicBezTo>
                  <a:pt x="1675074" y="24330"/>
                  <a:pt x="1677613" y="21690"/>
                  <a:pt x="1678353" y="18571"/>
                </a:cubicBezTo>
                <a:cubicBezTo>
                  <a:pt x="1679493" y="13692"/>
                  <a:pt x="1681912" y="9253"/>
                  <a:pt x="1684572" y="5534"/>
                </a:cubicBezTo>
                <a:cubicBezTo>
                  <a:pt x="1689850" y="-1845"/>
                  <a:pt x="1700348" y="-1845"/>
                  <a:pt x="1705627" y="5534"/>
                </a:cubicBezTo>
                <a:cubicBezTo>
                  <a:pt x="1708286" y="9253"/>
                  <a:pt x="1710706" y="13712"/>
                  <a:pt x="1711846" y="18571"/>
                </a:cubicBezTo>
                <a:cubicBezTo>
                  <a:pt x="1712565" y="21690"/>
                  <a:pt x="1715125" y="24330"/>
                  <a:pt x="1718344" y="24330"/>
                </a:cubicBezTo>
                <a:cubicBezTo>
                  <a:pt x="1721564" y="24330"/>
                  <a:pt x="1724103" y="21690"/>
                  <a:pt x="1724843" y="18571"/>
                </a:cubicBezTo>
                <a:cubicBezTo>
                  <a:pt x="1725983" y="13692"/>
                  <a:pt x="1728402" y="9253"/>
                  <a:pt x="1731061" y="5534"/>
                </a:cubicBezTo>
                <a:cubicBezTo>
                  <a:pt x="1736340" y="-1845"/>
                  <a:pt x="1746838" y="-1845"/>
                  <a:pt x="1752117" y="5534"/>
                </a:cubicBezTo>
                <a:cubicBezTo>
                  <a:pt x="1754776" y="9253"/>
                  <a:pt x="1757196" y="13712"/>
                  <a:pt x="1758335" y="18571"/>
                </a:cubicBezTo>
                <a:cubicBezTo>
                  <a:pt x="1759055" y="21690"/>
                  <a:pt x="1761615" y="24330"/>
                  <a:pt x="1764834" y="24330"/>
                </a:cubicBezTo>
                <a:cubicBezTo>
                  <a:pt x="1768053" y="24330"/>
                  <a:pt x="1770593" y="21690"/>
                  <a:pt x="1771333" y="18571"/>
                </a:cubicBezTo>
                <a:cubicBezTo>
                  <a:pt x="1772472" y="13692"/>
                  <a:pt x="1774892" y="9253"/>
                  <a:pt x="1777551" y="5534"/>
                </a:cubicBezTo>
                <a:cubicBezTo>
                  <a:pt x="1782830" y="-1845"/>
                  <a:pt x="1793328" y="-1845"/>
                  <a:pt x="1798607" y="5534"/>
                </a:cubicBezTo>
                <a:cubicBezTo>
                  <a:pt x="1801266" y="9253"/>
                  <a:pt x="1803686" y="13712"/>
                  <a:pt x="1804825" y="18571"/>
                </a:cubicBezTo>
                <a:cubicBezTo>
                  <a:pt x="1805545" y="21690"/>
                  <a:pt x="1808105" y="24330"/>
                  <a:pt x="1811324" y="24330"/>
                </a:cubicBezTo>
                <a:cubicBezTo>
                  <a:pt x="1814543" y="24330"/>
                  <a:pt x="1817083" y="21690"/>
                  <a:pt x="1817822" y="18571"/>
                </a:cubicBezTo>
                <a:cubicBezTo>
                  <a:pt x="1818962" y="13692"/>
                  <a:pt x="1821382" y="9253"/>
                  <a:pt x="1824041" y="5534"/>
                </a:cubicBezTo>
                <a:cubicBezTo>
                  <a:pt x="1829320" y="-1845"/>
                  <a:pt x="1839818" y="-1845"/>
                  <a:pt x="1845096" y="5534"/>
                </a:cubicBezTo>
                <a:cubicBezTo>
                  <a:pt x="1847756" y="9253"/>
                  <a:pt x="1850175" y="13712"/>
                  <a:pt x="1851315" y="18571"/>
                </a:cubicBezTo>
                <a:cubicBezTo>
                  <a:pt x="1852035" y="21690"/>
                  <a:pt x="1854594" y="24330"/>
                  <a:pt x="1857814" y="24330"/>
                </a:cubicBezTo>
                <a:cubicBezTo>
                  <a:pt x="1861033" y="24330"/>
                  <a:pt x="1863572" y="21690"/>
                  <a:pt x="1864312" y="18571"/>
                </a:cubicBezTo>
                <a:cubicBezTo>
                  <a:pt x="1865452" y="13692"/>
                  <a:pt x="1867872" y="9253"/>
                  <a:pt x="1870531" y="5534"/>
                </a:cubicBezTo>
                <a:cubicBezTo>
                  <a:pt x="1875810" y="-1845"/>
                  <a:pt x="1886307" y="-1845"/>
                  <a:pt x="1891586" y="5534"/>
                </a:cubicBezTo>
                <a:cubicBezTo>
                  <a:pt x="1894246" y="9253"/>
                  <a:pt x="1896665" y="13712"/>
                  <a:pt x="1897805" y="18571"/>
                </a:cubicBezTo>
                <a:cubicBezTo>
                  <a:pt x="1898525" y="21690"/>
                  <a:pt x="1901084" y="24330"/>
                  <a:pt x="1904304" y="24330"/>
                </a:cubicBezTo>
                <a:cubicBezTo>
                  <a:pt x="1907523" y="24330"/>
                  <a:pt x="1910062" y="21690"/>
                  <a:pt x="1910802" y="18571"/>
                </a:cubicBezTo>
                <a:cubicBezTo>
                  <a:pt x="1911942" y="13692"/>
                  <a:pt x="1914361" y="9253"/>
                  <a:pt x="1917021" y="5534"/>
                </a:cubicBezTo>
                <a:cubicBezTo>
                  <a:pt x="1922300" y="-1845"/>
                  <a:pt x="1932797" y="-1845"/>
                  <a:pt x="1938076" y="5534"/>
                </a:cubicBezTo>
                <a:cubicBezTo>
                  <a:pt x="1940736" y="9253"/>
                  <a:pt x="1943155" y="13712"/>
                  <a:pt x="1944295" y="18571"/>
                </a:cubicBezTo>
                <a:cubicBezTo>
                  <a:pt x="1945015" y="21690"/>
                  <a:pt x="1947574" y="24330"/>
                  <a:pt x="1950793" y="24330"/>
                </a:cubicBezTo>
                <a:cubicBezTo>
                  <a:pt x="1954013" y="24330"/>
                  <a:pt x="1956552" y="21690"/>
                  <a:pt x="1957292" y="18571"/>
                </a:cubicBezTo>
                <a:cubicBezTo>
                  <a:pt x="1958432" y="13692"/>
                  <a:pt x="1960851" y="9253"/>
                  <a:pt x="1963511" y="5534"/>
                </a:cubicBezTo>
                <a:cubicBezTo>
                  <a:pt x="1968789" y="-1845"/>
                  <a:pt x="1979287" y="-1845"/>
                  <a:pt x="1984566" y="5534"/>
                </a:cubicBezTo>
                <a:cubicBezTo>
                  <a:pt x="1987225" y="9253"/>
                  <a:pt x="1989645" y="13712"/>
                  <a:pt x="1990785" y="18571"/>
                </a:cubicBezTo>
                <a:cubicBezTo>
                  <a:pt x="1991504" y="21690"/>
                  <a:pt x="1994064" y="24330"/>
                  <a:pt x="1997283" y="24330"/>
                </a:cubicBezTo>
                <a:cubicBezTo>
                  <a:pt x="2000503" y="24330"/>
                  <a:pt x="2003042" y="21690"/>
                  <a:pt x="2003782" y="18571"/>
                </a:cubicBezTo>
                <a:cubicBezTo>
                  <a:pt x="2004922" y="13692"/>
                  <a:pt x="2007341" y="9253"/>
                  <a:pt x="2010000" y="5534"/>
                </a:cubicBezTo>
                <a:cubicBezTo>
                  <a:pt x="2015279" y="-1845"/>
                  <a:pt x="2025777" y="-1845"/>
                  <a:pt x="2031056" y="5534"/>
                </a:cubicBezTo>
                <a:cubicBezTo>
                  <a:pt x="2033715" y="9253"/>
                  <a:pt x="2036135" y="13712"/>
                  <a:pt x="2037274" y="18571"/>
                </a:cubicBezTo>
                <a:cubicBezTo>
                  <a:pt x="2037994" y="21690"/>
                  <a:pt x="2040554" y="24330"/>
                  <a:pt x="2043773" y="24330"/>
                </a:cubicBezTo>
                <a:cubicBezTo>
                  <a:pt x="2046992" y="24330"/>
                  <a:pt x="2049532" y="21690"/>
                  <a:pt x="2050272" y="18571"/>
                </a:cubicBezTo>
                <a:cubicBezTo>
                  <a:pt x="2051411" y="13692"/>
                  <a:pt x="2053831" y="9253"/>
                  <a:pt x="2056490" y="5534"/>
                </a:cubicBezTo>
                <a:cubicBezTo>
                  <a:pt x="2061769" y="-1845"/>
                  <a:pt x="2072267" y="-1845"/>
                  <a:pt x="2077546" y="5534"/>
                </a:cubicBezTo>
                <a:cubicBezTo>
                  <a:pt x="2080205" y="9253"/>
                  <a:pt x="2082625" y="13712"/>
                  <a:pt x="2083764" y="18571"/>
                </a:cubicBezTo>
                <a:cubicBezTo>
                  <a:pt x="2084484" y="21690"/>
                  <a:pt x="2087044" y="24330"/>
                  <a:pt x="2090243" y="24330"/>
                </a:cubicBezTo>
                <a:cubicBezTo>
                  <a:pt x="2093442" y="24330"/>
                  <a:pt x="2096002" y="21690"/>
                  <a:pt x="2096741" y="18571"/>
                </a:cubicBezTo>
                <a:cubicBezTo>
                  <a:pt x="2097881" y="13692"/>
                  <a:pt x="2100301" y="9253"/>
                  <a:pt x="2102960" y="5534"/>
                </a:cubicBezTo>
                <a:cubicBezTo>
                  <a:pt x="2108239" y="-1845"/>
                  <a:pt x="2118737" y="-1845"/>
                  <a:pt x="2124016" y="5534"/>
                </a:cubicBezTo>
                <a:cubicBezTo>
                  <a:pt x="2126675" y="9253"/>
                  <a:pt x="2129094" y="13712"/>
                  <a:pt x="2130234" y="18571"/>
                </a:cubicBezTo>
                <a:cubicBezTo>
                  <a:pt x="2130954" y="21690"/>
                  <a:pt x="2133513" y="24330"/>
                  <a:pt x="2136713" y="24330"/>
                </a:cubicBezTo>
                <a:cubicBezTo>
                  <a:pt x="2139912" y="24330"/>
                  <a:pt x="2142472" y="21690"/>
                  <a:pt x="2143211" y="18571"/>
                </a:cubicBezTo>
                <a:cubicBezTo>
                  <a:pt x="2144351" y="13692"/>
                  <a:pt x="2146771" y="9253"/>
                  <a:pt x="2149430" y="5534"/>
                </a:cubicBezTo>
                <a:cubicBezTo>
                  <a:pt x="2154709" y="-1845"/>
                  <a:pt x="2165207" y="-1845"/>
                  <a:pt x="2170485" y="5534"/>
                </a:cubicBezTo>
                <a:cubicBezTo>
                  <a:pt x="2173145" y="9253"/>
                  <a:pt x="2175564" y="13712"/>
                  <a:pt x="2176704" y="18571"/>
                </a:cubicBezTo>
                <a:cubicBezTo>
                  <a:pt x="2177424" y="21690"/>
                  <a:pt x="2179983" y="24330"/>
                  <a:pt x="2183203" y="24330"/>
                </a:cubicBezTo>
                <a:cubicBezTo>
                  <a:pt x="2186422" y="24330"/>
                  <a:pt x="2188961" y="21690"/>
                  <a:pt x="2189681" y="18571"/>
                </a:cubicBezTo>
                <a:cubicBezTo>
                  <a:pt x="2190821" y="13692"/>
                  <a:pt x="2193240" y="9253"/>
                  <a:pt x="2195900" y="5534"/>
                </a:cubicBezTo>
                <a:cubicBezTo>
                  <a:pt x="2201179" y="-1845"/>
                  <a:pt x="2211676" y="-1845"/>
                  <a:pt x="2216955" y="5534"/>
                </a:cubicBezTo>
                <a:cubicBezTo>
                  <a:pt x="2220634" y="10673"/>
                  <a:pt x="2223854" y="17211"/>
                  <a:pt x="2223854" y="24330"/>
                </a:cubicBezTo>
                <a:lnTo>
                  <a:pt x="2223854" y="250300"/>
                </a:lnTo>
                <a:lnTo>
                  <a:pt x="0" y="250300"/>
                </a:lnTo>
                <a:lnTo>
                  <a:pt x="0" y="24330"/>
                </a:lnTo>
                <a:cubicBezTo>
                  <a:pt x="0" y="17211"/>
                  <a:pt x="3219" y="10673"/>
                  <a:pt x="6899" y="5534"/>
                </a:cubicBezTo>
                <a:cubicBezTo>
                  <a:pt x="12177" y="-1845"/>
                  <a:pt x="22675" y="-1845"/>
                  <a:pt x="27954" y="5534"/>
                </a:cubicBezTo>
                <a:cubicBezTo>
                  <a:pt x="30613" y="9253"/>
                  <a:pt x="33033" y="13712"/>
                  <a:pt x="34173" y="18571"/>
                </a:cubicBezTo>
                <a:close/>
              </a:path>
            </a:pathLst>
          </a:custGeom>
          <a:solidFill>
            <a:schemeClr val="accent1">
              <a:lumMod val="40000"/>
              <a:lumOff val="6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nvGrpSpPr>
          <p:cNvPr id="94" name="Group 93">
            <a:extLst>
              <a:ext uri="{FF2B5EF4-FFF2-40B4-BE49-F238E27FC236}">
                <a16:creationId xmlns:a16="http://schemas.microsoft.com/office/drawing/2014/main" id="{FC239B4E-67A3-9AC0-531B-5E369339F023}"/>
              </a:ext>
            </a:extLst>
          </p:cNvPr>
          <p:cNvGrpSpPr>
            <a:grpSpLocks noChangeAspect="1"/>
          </p:cNvGrpSpPr>
          <p:nvPr/>
        </p:nvGrpSpPr>
        <p:grpSpPr>
          <a:xfrm>
            <a:off x="6154493" y="2576017"/>
            <a:ext cx="915052" cy="360000"/>
            <a:chOff x="2664572" y="2960012"/>
            <a:chExt cx="544622" cy="214265"/>
          </a:xfrm>
        </p:grpSpPr>
        <p:sp>
          <p:nvSpPr>
            <p:cNvPr id="95" name="Freeform: Shape 94">
              <a:extLst>
                <a:ext uri="{FF2B5EF4-FFF2-40B4-BE49-F238E27FC236}">
                  <a16:creationId xmlns:a16="http://schemas.microsoft.com/office/drawing/2014/main" id="{965D8B78-547F-7BCF-9E8E-4CA400844250}"/>
                </a:ext>
              </a:extLst>
            </p:cNvPr>
            <p:cNvSpPr/>
            <p:nvPr/>
          </p:nvSpPr>
          <p:spPr>
            <a:xfrm>
              <a:off x="2685818" y="2960012"/>
              <a:ext cx="390345" cy="60544"/>
            </a:xfrm>
            <a:custGeom>
              <a:avLst/>
              <a:gdLst>
                <a:gd name="connsiteX0" fmla="*/ 390345 w 390345"/>
                <a:gd name="connsiteY0" fmla="*/ 60544 h 60544"/>
                <a:gd name="connsiteX1" fmla="*/ 0 w 390345"/>
                <a:gd name="connsiteY1" fmla="*/ 60544 h 60544"/>
                <a:gd name="connsiteX2" fmla="*/ 45964 w 390345"/>
                <a:gd name="connsiteY2" fmla="*/ 0 h 60544"/>
                <a:gd name="connsiteX3" fmla="*/ 248149 w 390345"/>
                <a:gd name="connsiteY3" fmla="*/ 0 h 60544"/>
                <a:gd name="connsiteX4" fmla="*/ 305916 w 390345"/>
                <a:gd name="connsiteY4" fmla="*/ 14719 h 60544"/>
                <a:gd name="connsiteX5" fmla="*/ 390345 w 390345"/>
                <a:gd name="connsiteY5" fmla="*/ 60544 h 6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345" h="60544">
                  <a:moveTo>
                    <a:pt x="390345" y="60544"/>
                  </a:moveTo>
                  <a:lnTo>
                    <a:pt x="0" y="60544"/>
                  </a:lnTo>
                  <a:lnTo>
                    <a:pt x="45964" y="0"/>
                  </a:lnTo>
                  <a:lnTo>
                    <a:pt x="248149" y="0"/>
                  </a:lnTo>
                  <a:cubicBezTo>
                    <a:pt x="268284" y="0"/>
                    <a:pt x="288281" y="4999"/>
                    <a:pt x="305916" y="14719"/>
                  </a:cubicBezTo>
                  <a:lnTo>
                    <a:pt x="390345" y="60544"/>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96" name="Freeform: Shape 95">
              <a:extLst>
                <a:ext uri="{FF2B5EF4-FFF2-40B4-BE49-F238E27FC236}">
                  <a16:creationId xmlns:a16="http://schemas.microsoft.com/office/drawing/2014/main" id="{9B281926-3DF0-ACB8-1BA3-CAC7CBB6C783}"/>
                </a:ext>
              </a:extLst>
            </p:cNvPr>
            <p:cNvSpPr/>
            <p:nvPr/>
          </p:nvSpPr>
          <p:spPr>
            <a:xfrm>
              <a:off x="2664572" y="3001254"/>
              <a:ext cx="544622" cy="134419"/>
            </a:xfrm>
            <a:custGeom>
              <a:avLst/>
              <a:gdLst>
                <a:gd name="connsiteX0" fmla="*/ 367432 w 544622"/>
                <a:gd name="connsiteY0" fmla="*/ 19302 h 134419"/>
                <a:gd name="connsiteX1" fmla="*/ 329245 w 544622"/>
                <a:gd name="connsiteY1" fmla="*/ 0 h 134419"/>
                <a:gd name="connsiteX2" fmla="*/ 300223 w 544622"/>
                <a:gd name="connsiteY2" fmla="*/ 0 h 134419"/>
                <a:gd name="connsiteX3" fmla="*/ 294113 w 544622"/>
                <a:gd name="connsiteY3" fmla="*/ 6110 h 134419"/>
                <a:gd name="connsiteX4" fmla="*/ 294113 w 544622"/>
                <a:gd name="connsiteY4" fmla="*/ 19441 h 134419"/>
                <a:gd name="connsiteX5" fmla="*/ 21246 w 544622"/>
                <a:gd name="connsiteY5" fmla="*/ 19441 h 134419"/>
                <a:gd name="connsiteX6" fmla="*/ 15136 w 544622"/>
                <a:gd name="connsiteY6" fmla="*/ 70265 h 134419"/>
                <a:gd name="connsiteX7" fmla="*/ 0 w 544622"/>
                <a:gd name="connsiteY7" fmla="*/ 99843 h 134419"/>
                <a:gd name="connsiteX8" fmla="*/ 0 w 544622"/>
                <a:gd name="connsiteY8" fmla="*/ 134420 h 134419"/>
                <a:gd name="connsiteX9" fmla="*/ 544622 w 544622"/>
                <a:gd name="connsiteY9" fmla="*/ 134420 h 134419"/>
                <a:gd name="connsiteX10" fmla="*/ 544622 w 544622"/>
                <a:gd name="connsiteY10" fmla="*/ 95816 h 134419"/>
                <a:gd name="connsiteX11" fmla="*/ 496159 w 544622"/>
                <a:gd name="connsiteY11" fmla="*/ 36521 h 134419"/>
                <a:gd name="connsiteX12" fmla="*/ 411591 w 544622"/>
                <a:gd name="connsiteY12" fmla="*/ 19441 h 134419"/>
                <a:gd name="connsiteX13" fmla="*/ 367432 w 544622"/>
                <a:gd name="connsiteY13" fmla="*/ 19441 h 134419"/>
                <a:gd name="connsiteX14" fmla="*/ 367432 w 544622"/>
                <a:gd name="connsiteY14" fmla="*/ 19302 h 13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622" h="134419">
                  <a:moveTo>
                    <a:pt x="367432" y="19302"/>
                  </a:moveTo>
                  <a:lnTo>
                    <a:pt x="329245" y="0"/>
                  </a:lnTo>
                  <a:lnTo>
                    <a:pt x="300223" y="0"/>
                  </a:lnTo>
                  <a:cubicBezTo>
                    <a:pt x="296890" y="0"/>
                    <a:pt x="294113" y="2638"/>
                    <a:pt x="294113" y="6110"/>
                  </a:cubicBezTo>
                  <a:lnTo>
                    <a:pt x="294113" y="19441"/>
                  </a:lnTo>
                  <a:lnTo>
                    <a:pt x="21246" y="19441"/>
                  </a:lnTo>
                  <a:lnTo>
                    <a:pt x="15136" y="70265"/>
                  </a:lnTo>
                  <a:cubicBezTo>
                    <a:pt x="5693" y="77069"/>
                    <a:pt x="0" y="88039"/>
                    <a:pt x="0" y="99843"/>
                  </a:cubicBezTo>
                  <a:lnTo>
                    <a:pt x="0" y="134420"/>
                  </a:lnTo>
                  <a:lnTo>
                    <a:pt x="544622" y="134420"/>
                  </a:lnTo>
                  <a:lnTo>
                    <a:pt x="544622" y="95816"/>
                  </a:lnTo>
                  <a:cubicBezTo>
                    <a:pt x="544622" y="67071"/>
                    <a:pt x="524348" y="42214"/>
                    <a:pt x="496159" y="36521"/>
                  </a:cubicBezTo>
                  <a:lnTo>
                    <a:pt x="411591" y="19441"/>
                  </a:lnTo>
                  <a:lnTo>
                    <a:pt x="367432" y="19441"/>
                  </a:lnTo>
                  <a:lnTo>
                    <a:pt x="367432" y="19302"/>
                  </a:lnTo>
                  <a:close/>
                </a:path>
              </a:pathLst>
            </a:custGeom>
            <a:solidFill>
              <a:schemeClr val="accent1">
                <a:lumMod val="60000"/>
                <a:lumOff val="4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97" name="Freeform: Shape 96">
              <a:extLst>
                <a:ext uri="{FF2B5EF4-FFF2-40B4-BE49-F238E27FC236}">
                  <a16:creationId xmlns:a16="http://schemas.microsoft.com/office/drawing/2014/main" id="{D169FE9B-F98D-0A76-29A4-BFA1E01004A3}"/>
                </a:ext>
              </a:extLst>
            </p:cNvPr>
            <p:cNvSpPr/>
            <p:nvPr/>
          </p:nvSpPr>
          <p:spPr>
            <a:xfrm>
              <a:off x="3042003" y="3072352"/>
              <a:ext cx="101925" cy="101925"/>
            </a:xfrm>
            <a:custGeom>
              <a:avLst/>
              <a:gdLst>
                <a:gd name="connsiteX0" fmla="*/ 101926 w 101925"/>
                <a:gd name="connsiteY0" fmla="*/ 50963 h 101925"/>
                <a:gd name="connsiteX1" fmla="*/ 50963 w 101925"/>
                <a:gd name="connsiteY1" fmla="*/ 101926 h 101925"/>
                <a:gd name="connsiteX2" fmla="*/ 0 w 101925"/>
                <a:gd name="connsiteY2" fmla="*/ 50963 h 101925"/>
                <a:gd name="connsiteX3" fmla="*/ 50963 w 101925"/>
                <a:gd name="connsiteY3" fmla="*/ 0 h 101925"/>
                <a:gd name="connsiteX4" fmla="*/ 101926 w 101925"/>
                <a:gd name="connsiteY4" fmla="*/ 50963 h 101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5">
                  <a:moveTo>
                    <a:pt x="101926" y="50963"/>
                  </a:moveTo>
                  <a:cubicBezTo>
                    <a:pt x="101926" y="79152"/>
                    <a:pt x="79152" y="101926"/>
                    <a:pt x="50963" y="101926"/>
                  </a:cubicBezTo>
                  <a:cubicBezTo>
                    <a:pt x="22774" y="101926"/>
                    <a:pt x="0" y="79152"/>
                    <a:pt x="0" y="50963"/>
                  </a:cubicBezTo>
                  <a:cubicBezTo>
                    <a:pt x="0" y="22773"/>
                    <a:pt x="22774" y="0"/>
                    <a:pt x="50963" y="0"/>
                  </a:cubicBezTo>
                  <a:cubicBezTo>
                    <a:pt x="79152" y="0"/>
                    <a:pt x="101926" y="22773"/>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98" name="Freeform: Shape 97">
              <a:extLst>
                <a:ext uri="{FF2B5EF4-FFF2-40B4-BE49-F238E27FC236}">
                  <a16:creationId xmlns:a16="http://schemas.microsoft.com/office/drawing/2014/main" id="{2B426D05-E2EE-5AE0-DB8D-12AD8BA56A08}"/>
                </a:ext>
              </a:extLst>
            </p:cNvPr>
            <p:cNvSpPr/>
            <p:nvPr/>
          </p:nvSpPr>
          <p:spPr>
            <a:xfrm>
              <a:off x="3162119" y="3038053"/>
              <a:ext cx="46935" cy="54017"/>
            </a:xfrm>
            <a:custGeom>
              <a:avLst/>
              <a:gdLst>
                <a:gd name="connsiteX0" fmla="*/ 0 w 46935"/>
                <a:gd name="connsiteY0" fmla="*/ 0 h 54017"/>
                <a:gd name="connsiteX1" fmla="*/ 46936 w 46935"/>
                <a:gd name="connsiteY1" fmla="*/ 54018 h 54017"/>
                <a:gd name="connsiteX2" fmla="*/ 33327 w 46935"/>
                <a:gd name="connsiteY2" fmla="*/ 51240 h 54017"/>
                <a:gd name="connsiteX3" fmla="*/ 16108 w 46935"/>
                <a:gd name="connsiteY3" fmla="*/ 37215 h 54017"/>
                <a:gd name="connsiteX4" fmla="*/ 0 w 46935"/>
                <a:gd name="connsiteY4" fmla="*/ 0 h 54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35" h="54017">
                  <a:moveTo>
                    <a:pt x="0" y="0"/>
                  </a:moveTo>
                  <a:cubicBezTo>
                    <a:pt x="25829" y="5832"/>
                    <a:pt x="44714" y="27773"/>
                    <a:pt x="46936" y="54018"/>
                  </a:cubicBezTo>
                  <a:lnTo>
                    <a:pt x="33327" y="51240"/>
                  </a:lnTo>
                  <a:cubicBezTo>
                    <a:pt x="25690" y="49574"/>
                    <a:pt x="19163" y="44436"/>
                    <a:pt x="16108" y="37215"/>
                  </a:cubicBezTo>
                  <a:lnTo>
                    <a:pt x="0"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99" name="Freeform: Shape 98">
              <a:extLst>
                <a:ext uri="{FF2B5EF4-FFF2-40B4-BE49-F238E27FC236}">
                  <a16:creationId xmlns:a16="http://schemas.microsoft.com/office/drawing/2014/main" id="{85900E4A-FC3F-E583-46AD-7CC36DFF1987}"/>
                </a:ext>
              </a:extLst>
            </p:cNvPr>
            <p:cNvSpPr/>
            <p:nvPr/>
          </p:nvSpPr>
          <p:spPr>
            <a:xfrm>
              <a:off x="2694983" y="3072351"/>
              <a:ext cx="101925" cy="101926"/>
            </a:xfrm>
            <a:custGeom>
              <a:avLst/>
              <a:gdLst>
                <a:gd name="connsiteX0" fmla="*/ 101926 w 101925"/>
                <a:gd name="connsiteY0" fmla="*/ 50963 h 101926"/>
                <a:gd name="connsiteX1" fmla="*/ 50963 w 101925"/>
                <a:gd name="connsiteY1" fmla="*/ 101926 h 101926"/>
                <a:gd name="connsiteX2" fmla="*/ 0 w 101925"/>
                <a:gd name="connsiteY2" fmla="*/ 50963 h 101926"/>
                <a:gd name="connsiteX3" fmla="*/ 50963 w 101925"/>
                <a:gd name="connsiteY3" fmla="*/ 1 h 101926"/>
                <a:gd name="connsiteX4" fmla="*/ 101926 w 101925"/>
                <a:gd name="connsiteY4" fmla="*/ 50963 h 10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6">
                  <a:moveTo>
                    <a:pt x="101926" y="50963"/>
                  </a:moveTo>
                  <a:cubicBezTo>
                    <a:pt x="101926" y="79153"/>
                    <a:pt x="79152" y="101926"/>
                    <a:pt x="50963" y="101926"/>
                  </a:cubicBezTo>
                  <a:cubicBezTo>
                    <a:pt x="22773" y="101926"/>
                    <a:pt x="0" y="79153"/>
                    <a:pt x="0" y="50963"/>
                  </a:cubicBezTo>
                  <a:cubicBezTo>
                    <a:pt x="0" y="22774"/>
                    <a:pt x="22773" y="1"/>
                    <a:pt x="50963" y="1"/>
                  </a:cubicBezTo>
                  <a:cubicBezTo>
                    <a:pt x="79013" y="-138"/>
                    <a:pt x="101926" y="22774"/>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00" name="Freeform: Shape 99">
              <a:extLst>
                <a:ext uri="{FF2B5EF4-FFF2-40B4-BE49-F238E27FC236}">
                  <a16:creationId xmlns:a16="http://schemas.microsoft.com/office/drawing/2014/main" id="{633F9E80-B933-1BBB-D725-FE2C92E878CB}"/>
                </a:ext>
              </a:extLst>
            </p:cNvPr>
            <p:cNvSpPr/>
            <p:nvPr/>
          </p:nvSpPr>
          <p:spPr>
            <a:xfrm>
              <a:off x="2714285" y="2960150"/>
              <a:ext cx="22912" cy="21107"/>
            </a:xfrm>
            <a:custGeom>
              <a:avLst/>
              <a:gdLst>
                <a:gd name="connsiteX0" fmla="*/ 0 w 22912"/>
                <a:gd name="connsiteY0" fmla="*/ 0 h 21107"/>
                <a:gd name="connsiteX1" fmla="*/ 22912 w 22912"/>
                <a:gd name="connsiteY1" fmla="*/ 0 h 21107"/>
                <a:gd name="connsiteX2" fmla="*/ 17497 w 22912"/>
                <a:gd name="connsiteY2" fmla="*/ 21107 h 21107"/>
                <a:gd name="connsiteX3" fmla="*/ 0 w 22912"/>
                <a:gd name="connsiteY3" fmla="*/ 5971 h 21107"/>
                <a:gd name="connsiteX4" fmla="*/ 0 w 22912"/>
                <a:gd name="connsiteY4" fmla="*/ 0 h 2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12" h="21107">
                  <a:moveTo>
                    <a:pt x="0" y="0"/>
                  </a:moveTo>
                  <a:lnTo>
                    <a:pt x="22912" y="0"/>
                  </a:lnTo>
                  <a:lnTo>
                    <a:pt x="17497" y="21107"/>
                  </a:lnTo>
                  <a:lnTo>
                    <a:pt x="0" y="5971"/>
                  </a:lnTo>
                  <a:lnTo>
                    <a:pt x="0" y="0"/>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01" name="Freeform: Shape 100">
              <a:extLst>
                <a:ext uri="{FF2B5EF4-FFF2-40B4-BE49-F238E27FC236}">
                  <a16:creationId xmlns:a16="http://schemas.microsoft.com/office/drawing/2014/main" id="{413A84A1-13E3-C5E2-36C2-8D448714FC03}"/>
                </a:ext>
              </a:extLst>
            </p:cNvPr>
            <p:cNvSpPr/>
            <p:nvPr/>
          </p:nvSpPr>
          <p:spPr>
            <a:xfrm>
              <a:off x="2679708" y="3020556"/>
              <a:ext cx="30827" cy="50824"/>
            </a:xfrm>
            <a:custGeom>
              <a:avLst/>
              <a:gdLst>
                <a:gd name="connsiteX0" fmla="*/ 30828 w 30827"/>
                <a:gd name="connsiteY0" fmla="*/ 0 h 50824"/>
                <a:gd name="connsiteX1" fmla="*/ 19580 w 30827"/>
                <a:gd name="connsiteY1" fmla="*/ 36382 h 50824"/>
                <a:gd name="connsiteX2" fmla="*/ 0 w 30827"/>
                <a:gd name="connsiteY2" fmla="*/ 50824 h 50824"/>
                <a:gd name="connsiteX3" fmla="*/ 6110 w 30827"/>
                <a:gd name="connsiteY3" fmla="*/ 0 h 50824"/>
                <a:gd name="connsiteX4" fmla="*/ 30828 w 30827"/>
                <a:gd name="connsiteY4" fmla="*/ 0 h 50824"/>
                <a:gd name="connsiteX5" fmla="*/ 30828 w 30827"/>
                <a:gd name="connsiteY5" fmla="*/ 0 h 50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27" h="50824">
                  <a:moveTo>
                    <a:pt x="30828" y="0"/>
                  </a:moveTo>
                  <a:lnTo>
                    <a:pt x="19580" y="36382"/>
                  </a:lnTo>
                  <a:cubicBezTo>
                    <a:pt x="16941" y="44992"/>
                    <a:pt x="9026" y="50824"/>
                    <a:pt x="0" y="50824"/>
                  </a:cubicBezTo>
                  <a:lnTo>
                    <a:pt x="6110" y="0"/>
                  </a:lnTo>
                  <a:lnTo>
                    <a:pt x="30828" y="0"/>
                  </a:lnTo>
                  <a:lnTo>
                    <a:pt x="30828"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345" name="Group 344">
            <a:extLst>
              <a:ext uri="{FF2B5EF4-FFF2-40B4-BE49-F238E27FC236}">
                <a16:creationId xmlns:a16="http://schemas.microsoft.com/office/drawing/2014/main" id="{87643C0A-D2A8-1CD2-EBE1-A49FEFDF267E}"/>
              </a:ext>
            </a:extLst>
          </p:cNvPr>
          <p:cNvGrpSpPr>
            <a:grpSpLocks noChangeAspect="1"/>
          </p:cNvGrpSpPr>
          <p:nvPr/>
        </p:nvGrpSpPr>
        <p:grpSpPr>
          <a:xfrm flipH="1">
            <a:off x="6722550" y="2330569"/>
            <a:ext cx="506836" cy="144610"/>
            <a:chOff x="1869591" y="2055862"/>
            <a:chExt cx="2663099" cy="759834"/>
          </a:xfrm>
        </p:grpSpPr>
        <p:sp>
          <p:nvSpPr>
            <p:cNvPr id="346" name="Freeform: Shape 345">
              <a:extLst>
                <a:ext uri="{FF2B5EF4-FFF2-40B4-BE49-F238E27FC236}">
                  <a16:creationId xmlns:a16="http://schemas.microsoft.com/office/drawing/2014/main" id="{76B5D9E6-F737-7E37-B970-123B7FDBF839}"/>
                </a:ext>
              </a:extLst>
            </p:cNvPr>
            <p:cNvSpPr/>
            <p:nvPr/>
          </p:nvSpPr>
          <p:spPr>
            <a:xfrm>
              <a:off x="2958352" y="2145842"/>
              <a:ext cx="248945" cy="223950"/>
            </a:xfrm>
            <a:custGeom>
              <a:avLst/>
              <a:gdLst>
                <a:gd name="connsiteX0" fmla="*/ 108976 w 248945"/>
                <a:gd name="connsiteY0" fmla="*/ 0 h 223950"/>
                <a:gd name="connsiteX1" fmla="*/ 137970 w 248945"/>
                <a:gd name="connsiteY1" fmla="*/ 0 h 223950"/>
                <a:gd name="connsiteX2" fmla="*/ 248946 w 248945"/>
                <a:gd name="connsiteY2" fmla="*/ 223951 h 223950"/>
                <a:gd name="connsiteX3" fmla="*/ 0 w 248945"/>
                <a:gd name="connsiteY3" fmla="*/ 223951 h 223950"/>
                <a:gd name="connsiteX4" fmla="*/ 108976 w 248945"/>
                <a:gd name="connsiteY4" fmla="*/ 0 h 22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945" h="223950">
                  <a:moveTo>
                    <a:pt x="108976" y="0"/>
                  </a:moveTo>
                  <a:lnTo>
                    <a:pt x="137970" y="0"/>
                  </a:lnTo>
                  <a:lnTo>
                    <a:pt x="248946" y="223951"/>
                  </a:lnTo>
                  <a:lnTo>
                    <a:pt x="0" y="223951"/>
                  </a:lnTo>
                  <a:lnTo>
                    <a:pt x="108976" y="0"/>
                  </a:lnTo>
                  <a:close/>
                </a:path>
              </a:pathLst>
            </a:custGeom>
            <a:solidFill>
              <a:schemeClr val="tx1">
                <a:lumMod val="10000"/>
                <a:lumOff val="9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47" name="Freeform: Shape 346">
              <a:extLst>
                <a:ext uri="{FF2B5EF4-FFF2-40B4-BE49-F238E27FC236}">
                  <a16:creationId xmlns:a16="http://schemas.microsoft.com/office/drawing/2014/main" id="{A57F9DB3-31D8-6794-E939-7BF9D0728AA4}"/>
                </a:ext>
              </a:extLst>
            </p:cNvPr>
            <p:cNvSpPr/>
            <p:nvPr/>
          </p:nvSpPr>
          <p:spPr>
            <a:xfrm>
              <a:off x="2803386" y="2371793"/>
              <a:ext cx="847814" cy="87980"/>
            </a:xfrm>
            <a:custGeom>
              <a:avLst/>
              <a:gdLst>
                <a:gd name="connsiteX0" fmla="*/ 0 w 847814"/>
                <a:gd name="connsiteY0" fmla="*/ 0 h 87980"/>
                <a:gd name="connsiteX1" fmla="*/ 847815 w 847814"/>
                <a:gd name="connsiteY1" fmla="*/ 0 h 87980"/>
                <a:gd name="connsiteX2" fmla="*/ 847815 w 847814"/>
                <a:gd name="connsiteY2" fmla="*/ 87981 h 87980"/>
                <a:gd name="connsiteX3" fmla="*/ 0 w 847814"/>
                <a:gd name="connsiteY3" fmla="*/ 87981 h 87980"/>
              </a:gdLst>
              <a:ahLst/>
              <a:cxnLst>
                <a:cxn ang="0">
                  <a:pos x="connsiteX0" y="connsiteY0"/>
                </a:cxn>
                <a:cxn ang="0">
                  <a:pos x="connsiteX1" y="connsiteY1"/>
                </a:cxn>
                <a:cxn ang="0">
                  <a:pos x="connsiteX2" y="connsiteY2"/>
                </a:cxn>
                <a:cxn ang="0">
                  <a:pos x="connsiteX3" y="connsiteY3"/>
                </a:cxn>
              </a:cxnLst>
              <a:rect l="l" t="t" r="r" b="b"/>
              <a:pathLst>
                <a:path w="847814" h="87980">
                  <a:moveTo>
                    <a:pt x="0" y="0"/>
                  </a:moveTo>
                  <a:lnTo>
                    <a:pt x="847815" y="0"/>
                  </a:lnTo>
                  <a:lnTo>
                    <a:pt x="847815" y="87981"/>
                  </a:lnTo>
                  <a:lnTo>
                    <a:pt x="0" y="87981"/>
                  </a:lnTo>
                  <a:close/>
                </a:path>
              </a:pathLst>
            </a:custGeom>
            <a:solidFill>
              <a:schemeClr val="accent1">
                <a:lumMod val="60000"/>
                <a:lumOff val="4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48" name="Freeform: Shape 347">
              <a:extLst>
                <a:ext uri="{FF2B5EF4-FFF2-40B4-BE49-F238E27FC236}">
                  <a16:creationId xmlns:a16="http://schemas.microsoft.com/office/drawing/2014/main" id="{21CB4671-8B88-0A37-D75A-E789459847E6}"/>
                </a:ext>
              </a:extLst>
            </p:cNvPr>
            <p:cNvSpPr/>
            <p:nvPr/>
          </p:nvSpPr>
          <p:spPr>
            <a:xfrm>
              <a:off x="2803386" y="2459774"/>
              <a:ext cx="847814" cy="259943"/>
            </a:xfrm>
            <a:custGeom>
              <a:avLst/>
              <a:gdLst>
                <a:gd name="connsiteX0" fmla="*/ 0 w 847814"/>
                <a:gd name="connsiteY0" fmla="*/ 0 h 259943"/>
                <a:gd name="connsiteX1" fmla="*/ 847815 w 847814"/>
                <a:gd name="connsiteY1" fmla="*/ 0 h 259943"/>
                <a:gd name="connsiteX2" fmla="*/ 683850 w 847814"/>
                <a:gd name="connsiteY2" fmla="*/ 259943 h 259943"/>
                <a:gd name="connsiteX3" fmla="*/ 99978 w 847814"/>
                <a:gd name="connsiteY3" fmla="*/ 259943 h 259943"/>
                <a:gd name="connsiteX4" fmla="*/ 0 w 847814"/>
                <a:gd name="connsiteY4" fmla="*/ 0 h 259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814" h="259943">
                  <a:moveTo>
                    <a:pt x="0" y="0"/>
                  </a:moveTo>
                  <a:lnTo>
                    <a:pt x="847815" y="0"/>
                  </a:lnTo>
                  <a:lnTo>
                    <a:pt x="683850" y="259943"/>
                  </a:lnTo>
                  <a:lnTo>
                    <a:pt x="99978" y="259943"/>
                  </a:lnTo>
                  <a:lnTo>
                    <a:pt x="0" y="0"/>
                  </a:lnTo>
                  <a:close/>
                </a:path>
              </a:pathLst>
            </a:custGeom>
            <a:solidFill>
              <a:schemeClr val="accent1">
                <a:lumMod val="60000"/>
                <a:lumOff val="4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49" name="Freeform: Shape 348">
              <a:extLst>
                <a:ext uri="{FF2B5EF4-FFF2-40B4-BE49-F238E27FC236}">
                  <a16:creationId xmlns:a16="http://schemas.microsoft.com/office/drawing/2014/main" id="{5CF12088-513A-192F-149C-D388BDAE59AD}"/>
                </a:ext>
              </a:extLst>
            </p:cNvPr>
            <p:cNvSpPr/>
            <p:nvPr/>
          </p:nvSpPr>
          <p:spPr>
            <a:xfrm>
              <a:off x="3089324" y="2583746"/>
              <a:ext cx="231949" cy="231949"/>
            </a:xfrm>
            <a:custGeom>
              <a:avLst/>
              <a:gdLst>
                <a:gd name="connsiteX0" fmla="*/ 231949 w 231949"/>
                <a:gd name="connsiteY0" fmla="*/ 115975 h 231949"/>
                <a:gd name="connsiteX1" fmla="*/ 115975 w 231949"/>
                <a:gd name="connsiteY1" fmla="*/ 231949 h 231949"/>
                <a:gd name="connsiteX2" fmla="*/ 0 w 231949"/>
                <a:gd name="connsiteY2" fmla="*/ 115975 h 231949"/>
                <a:gd name="connsiteX3" fmla="*/ 115975 w 231949"/>
                <a:gd name="connsiteY3" fmla="*/ 0 h 231949"/>
                <a:gd name="connsiteX4" fmla="*/ 231949 w 231949"/>
                <a:gd name="connsiteY4" fmla="*/ 115975 h 23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949" h="231949">
                  <a:moveTo>
                    <a:pt x="231949" y="115975"/>
                  </a:moveTo>
                  <a:cubicBezTo>
                    <a:pt x="231949" y="180026"/>
                    <a:pt x="180026" y="231949"/>
                    <a:pt x="115975" y="231949"/>
                  </a:cubicBezTo>
                  <a:cubicBezTo>
                    <a:pt x="51924" y="231949"/>
                    <a:pt x="0" y="180026"/>
                    <a:pt x="0" y="115975"/>
                  </a:cubicBezTo>
                  <a:cubicBezTo>
                    <a:pt x="0" y="51924"/>
                    <a:pt x="51924" y="0"/>
                    <a:pt x="115975" y="0"/>
                  </a:cubicBezTo>
                  <a:cubicBezTo>
                    <a:pt x="180026" y="0"/>
                    <a:pt x="231949" y="51924"/>
                    <a:pt x="231949" y="115975"/>
                  </a:cubicBezTo>
                  <a:close/>
                </a:path>
              </a:pathLst>
            </a:custGeom>
            <a:solidFill>
              <a:schemeClr val="accent1">
                <a:lumMod val="40000"/>
                <a:lumOff val="6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50" name="Freeform: Shape 349">
              <a:extLst>
                <a:ext uri="{FF2B5EF4-FFF2-40B4-BE49-F238E27FC236}">
                  <a16:creationId xmlns:a16="http://schemas.microsoft.com/office/drawing/2014/main" id="{C13C01EC-FF88-40BB-4950-B3CF9B36A715}"/>
                </a:ext>
              </a:extLst>
            </p:cNvPr>
            <p:cNvSpPr/>
            <p:nvPr/>
          </p:nvSpPr>
          <p:spPr>
            <a:xfrm>
              <a:off x="3577217" y="2115849"/>
              <a:ext cx="73983" cy="337926"/>
            </a:xfrm>
            <a:custGeom>
              <a:avLst/>
              <a:gdLst>
                <a:gd name="connsiteX0" fmla="*/ 0 w 73983"/>
                <a:gd name="connsiteY0" fmla="*/ 0 h 337926"/>
                <a:gd name="connsiteX1" fmla="*/ 73984 w 73983"/>
                <a:gd name="connsiteY1" fmla="*/ 0 h 337926"/>
                <a:gd name="connsiteX2" fmla="*/ 73984 w 73983"/>
                <a:gd name="connsiteY2" fmla="*/ 337926 h 337926"/>
                <a:gd name="connsiteX3" fmla="*/ 0 w 73983"/>
                <a:gd name="connsiteY3" fmla="*/ 337926 h 337926"/>
              </a:gdLst>
              <a:ahLst/>
              <a:cxnLst>
                <a:cxn ang="0">
                  <a:pos x="connsiteX0" y="connsiteY0"/>
                </a:cxn>
                <a:cxn ang="0">
                  <a:pos x="connsiteX1" y="connsiteY1"/>
                </a:cxn>
                <a:cxn ang="0">
                  <a:pos x="connsiteX2" y="connsiteY2"/>
                </a:cxn>
                <a:cxn ang="0">
                  <a:pos x="connsiteX3" y="connsiteY3"/>
                </a:cxn>
              </a:cxnLst>
              <a:rect l="l" t="t" r="r" b="b"/>
              <a:pathLst>
                <a:path w="73983" h="337926">
                  <a:moveTo>
                    <a:pt x="0" y="0"/>
                  </a:moveTo>
                  <a:lnTo>
                    <a:pt x="73984" y="0"/>
                  </a:lnTo>
                  <a:lnTo>
                    <a:pt x="73984" y="337926"/>
                  </a:lnTo>
                  <a:lnTo>
                    <a:pt x="0" y="337926"/>
                  </a:lnTo>
                  <a:close/>
                </a:path>
              </a:pathLst>
            </a:custGeom>
            <a:solidFill>
              <a:schemeClr val="accent1">
                <a:lumMod val="60000"/>
                <a:lumOff val="4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51" name="Freeform: Shape 350">
              <a:extLst>
                <a:ext uri="{FF2B5EF4-FFF2-40B4-BE49-F238E27FC236}">
                  <a16:creationId xmlns:a16="http://schemas.microsoft.com/office/drawing/2014/main" id="{E9C523AF-000D-74A2-5AB6-1168F0FDED34}"/>
                </a:ext>
              </a:extLst>
            </p:cNvPr>
            <p:cNvSpPr/>
            <p:nvPr/>
          </p:nvSpPr>
          <p:spPr>
            <a:xfrm>
              <a:off x="4099103" y="2389789"/>
              <a:ext cx="433587" cy="329927"/>
            </a:xfrm>
            <a:custGeom>
              <a:avLst/>
              <a:gdLst>
                <a:gd name="connsiteX0" fmla="*/ 0 w 433587"/>
                <a:gd name="connsiteY0" fmla="*/ 0 h 329927"/>
                <a:gd name="connsiteX1" fmla="*/ 399513 w 433587"/>
                <a:gd name="connsiteY1" fmla="*/ 59907 h 329927"/>
                <a:gd name="connsiteX2" fmla="*/ 432985 w 433587"/>
                <a:gd name="connsiteY2" fmla="*/ 106337 h 329927"/>
                <a:gd name="connsiteX3" fmla="*/ 393914 w 433587"/>
                <a:gd name="connsiteY3" fmla="*/ 329928 h 329927"/>
                <a:gd name="connsiteX4" fmla="*/ 41491 w 433587"/>
                <a:gd name="connsiteY4" fmla="*/ 329928 h 329927"/>
                <a:gd name="connsiteX5" fmla="*/ 0 w 433587"/>
                <a:gd name="connsiteY5" fmla="*/ 0 h 329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3587" h="329927">
                  <a:moveTo>
                    <a:pt x="0" y="0"/>
                  </a:moveTo>
                  <a:lnTo>
                    <a:pt x="399513" y="59907"/>
                  </a:lnTo>
                  <a:cubicBezTo>
                    <a:pt x="421748" y="63246"/>
                    <a:pt x="436844" y="84202"/>
                    <a:pt x="432985" y="106337"/>
                  </a:cubicBezTo>
                  <a:lnTo>
                    <a:pt x="393914" y="329928"/>
                  </a:lnTo>
                  <a:lnTo>
                    <a:pt x="41491" y="329928"/>
                  </a:lnTo>
                  <a:lnTo>
                    <a:pt x="0" y="0"/>
                  </a:lnTo>
                  <a:close/>
                </a:path>
              </a:pathLst>
            </a:custGeom>
            <a:solidFill>
              <a:schemeClr val="accent1">
                <a:lumMod val="60000"/>
                <a:lumOff val="4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52" name="Freeform: Shape 351">
              <a:extLst>
                <a:ext uri="{FF2B5EF4-FFF2-40B4-BE49-F238E27FC236}">
                  <a16:creationId xmlns:a16="http://schemas.microsoft.com/office/drawing/2014/main" id="{3232F3D3-85A1-A149-9B98-B54E20876526}"/>
                </a:ext>
              </a:extLst>
            </p:cNvPr>
            <p:cNvSpPr/>
            <p:nvPr/>
          </p:nvSpPr>
          <p:spPr>
            <a:xfrm>
              <a:off x="3605211" y="2457774"/>
              <a:ext cx="525884" cy="261942"/>
            </a:xfrm>
            <a:custGeom>
              <a:avLst/>
              <a:gdLst>
                <a:gd name="connsiteX0" fmla="*/ 0 w 525884"/>
                <a:gd name="connsiteY0" fmla="*/ 179961 h 261942"/>
                <a:gd name="connsiteX1" fmla="*/ 179961 w 525884"/>
                <a:gd name="connsiteY1" fmla="*/ 0 h 261942"/>
                <a:gd name="connsiteX2" fmla="*/ 262943 w 525884"/>
                <a:gd name="connsiteY2" fmla="*/ 0 h 261942"/>
                <a:gd name="connsiteX3" fmla="*/ 525885 w 525884"/>
                <a:gd name="connsiteY3" fmla="*/ 261943 h 261942"/>
                <a:gd name="connsiteX4" fmla="*/ 0 w 525884"/>
                <a:gd name="connsiteY4" fmla="*/ 261943 h 261942"/>
                <a:gd name="connsiteX5" fmla="*/ 0 w 525884"/>
                <a:gd name="connsiteY5" fmla="*/ 179961 h 261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884" h="261942">
                  <a:moveTo>
                    <a:pt x="0" y="179961"/>
                  </a:moveTo>
                  <a:cubicBezTo>
                    <a:pt x="0" y="80562"/>
                    <a:pt x="80562" y="0"/>
                    <a:pt x="179961" y="0"/>
                  </a:cubicBezTo>
                  <a:lnTo>
                    <a:pt x="262943" y="0"/>
                  </a:lnTo>
                  <a:lnTo>
                    <a:pt x="525885" y="261943"/>
                  </a:lnTo>
                  <a:lnTo>
                    <a:pt x="0" y="261943"/>
                  </a:lnTo>
                  <a:lnTo>
                    <a:pt x="0" y="179961"/>
                  </a:lnTo>
                  <a:close/>
                </a:path>
              </a:pathLst>
            </a:custGeom>
            <a:solidFill>
              <a:schemeClr val="accent1">
                <a:lumMod val="60000"/>
                <a:lumOff val="4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53" name="Freeform: Shape 352">
              <a:extLst>
                <a:ext uri="{FF2B5EF4-FFF2-40B4-BE49-F238E27FC236}">
                  <a16:creationId xmlns:a16="http://schemas.microsoft.com/office/drawing/2014/main" id="{2C13BF8C-8C3C-4C06-AD17-507E03CEB332}"/>
                </a:ext>
              </a:extLst>
            </p:cNvPr>
            <p:cNvSpPr/>
            <p:nvPr/>
          </p:nvSpPr>
          <p:spPr>
            <a:xfrm>
              <a:off x="3789171" y="2547754"/>
              <a:ext cx="629862" cy="171962"/>
            </a:xfrm>
            <a:custGeom>
              <a:avLst/>
              <a:gdLst>
                <a:gd name="connsiteX0" fmla="*/ 0 w 629862"/>
                <a:gd name="connsiteY0" fmla="*/ 0 h 171962"/>
                <a:gd name="connsiteX1" fmla="*/ 629862 w 629862"/>
                <a:gd name="connsiteY1" fmla="*/ 0 h 171962"/>
                <a:gd name="connsiteX2" fmla="*/ 629862 w 629862"/>
                <a:gd name="connsiteY2" fmla="*/ 171962 h 171962"/>
                <a:gd name="connsiteX3" fmla="*/ 0 w 629862"/>
                <a:gd name="connsiteY3" fmla="*/ 171962 h 171962"/>
              </a:gdLst>
              <a:ahLst/>
              <a:cxnLst>
                <a:cxn ang="0">
                  <a:pos x="connsiteX0" y="connsiteY0"/>
                </a:cxn>
                <a:cxn ang="0">
                  <a:pos x="connsiteX1" y="connsiteY1"/>
                </a:cxn>
                <a:cxn ang="0">
                  <a:pos x="connsiteX2" y="connsiteY2"/>
                </a:cxn>
                <a:cxn ang="0">
                  <a:pos x="connsiteX3" y="connsiteY3"/>
                </a:cxn>
              </a:cxnLst>
              <a:rect l="l" t="t" r="r" b="b"/>
              <a:pathLst>
                <a:path w="629862" h="171962">
                  <a:moveTo>
                    <a:pt x="0" y="0"/>
                  </a:moveTo>
                  <a:lnTo>
                    <a:pt x="629862" y="0"/>
                  </a:lnTo>
                  <a:lnTo>
                    <a:pt x="629862" y="171962"/>
                  </a:lnTo>
                  <a:lnTo>
                    <a:pt x="0" y="171962"/>
                  </a:lnTo>
                  <a:close/>
                </a:path>
              </a:pathLst>
            </a:custGeom>
            <a:solidFill>
              <a:schemeClr val="accent1">
                <a:lumMod val="60000"/>
                <a:lumOff val="4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54" name="Freeform: Shape 353">
              <a:extLst>
                <a:ext uri="{FF2B5EF4-FFF2-40B4-BE49-F238E27FC236}">
                  <a16:creationId xmlns:a16="http://schemas.microsoft.com/office/drawing/2014/main" id="{2AA67809-242B-5EE8-AE5E-7C847B41E88B}"/>
                </a:ext>
              </a:extLst>
            </p:cNvPr>
            <p:cNvSpPr/>
            <p:nvPr/>
          </p:nvSpPr>
          <p:spPr>
            <a:xfrm>
              <a:off x="3808167" y="2249819"/>
              <a:ext cx="336926" cy="357921"/>
            </a:xfrm>
            <a:custGeom>
              <a:avLst/>
              <a:gdLst>
                <a:gd name="connsiteX0" fmla="*/ 0 w 336926"/>
                <a:gd name="connsiteY0" fmla="*/ 0 h 357921"/>
                <a:gd name="connsiteX1" fmla="*/ 278939 w 336926"/>
                <a:gd name="connsiteY1" fmla="*/ 0 h 357921"/>
                <a:gd name="connsiteX2" fmla="*/ 336926 w 336926"/>
                <a:gd name="connsiteY2" fmla="*/ 357922 h 357921"/>
                <a:gd name="connsiteX3" fmla="*/ 210954 w 336926"/>
                <a:gd name="connsiteY3" fmla="*/ 357922 h 357921"/>
                <a:gd name="connsiteX4" fmla="*/ 181020 w 336926"/>
                <a:gd name="connsiteY4" fmla="*/ 344465 h 357921"/>
                <a:gd name="connsiteX5" fmla="*/ 59987 w 336926"/>
                <a:gd name="connsiteY5" fmla="*/ 207954 h 357921"/>
                <a:gd name="connsiteX6" fmla="*/ 0 w 336926"/>
                <a:gd name="connsiteY6" fmla="*/ 207954 h 357921"/>
                <a:gd name="connsiteX7" fmla="*/ 0 w 336926"/>
                <a:gd name="connsiteY7" fmla="*/ 0 h 357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6926" h="357921">
                  <a:moveTo>
                    <a:pt x="0" y="0"/>
                  </a:moveTo>
                  <a:lnTo>
                    <a:pt x="278939" y="0"/>
                  </a:lnTo>
                  <a:lnTo>
                    <a:pt x="336926" y="357922"/>
                  </a:lnTo>
                  <a:lnTo>
                    <a:pt x="210954" y="357922"/>
                  </a:lnTo>
                  <a:cubicBezTo>
                    <a:pt x="199496" y="357922"/>
                    <a:pt x="188619" y="353023"/>
                    <a:pt x="181020" y="344465"/>
                  </a:cubicBezTo>
                  <a:lnTo>
                    <a:pt x="59987" y="207954"/>
                  </a:lnTo>
                  <a:lnTo>
                    <a:pt x="0" y="207954"/>
                  </a:lnTo>
                  <a:lnTo>
                    <a:pt x="0" y="0"/>
                  </a:lnTo>
                  <a:close/>
                </a:path>
              </a:pathLst>
            </a:custGeom>
            <a:solidFill>
              <a:srgbClr val="001135"/>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55" name="Freeform: Shape 354">
              <a:extLst>
                <a:ext uri="{FF2B5EF4-FFF2-40B4-BE49-F238E27FC236}">
                  <a16:creationId xmlns:a16="http://schemas.microsoft.com/office/drawing/2014/main" id="{F3197E8B-4568-3E47-EF82-D998584E3802}"/>
                </a:ext>
              </a:extLst>
            </p:cNvPr>
            <p:cNvSpPr/>
            <p:nvPr/>
          </p:nvSpPr>
          <p:spPr>
            <a:xfrm>
              <a:off x="3631205" y="2489767"/>
              <a:ext cx="325928" cy="325928"/>
            </a:xfrm>
            <a:custGeom>
              <a:avLst/>
              <a:gdLst>
                <a:gd name="connsiteX0" fmla="*/ 325929 w 325928"/>
                <a:gd name="connsiteY0" fmla="*/ 162964 h 325928"/>
                <a:gd name="connsiteX1" fmla="*/ 162964 w 325928"/>
                <a:gd name="connsiteY1" fmla="*/ 325929 h 325928"/>
                <a:gd name="connsiteX2" fmla="*/ 0 w 325928"/>
                <a:gd name="connsiteY2" fmla="*/ 162964 h 325928"/>
                <a:gd name="connsiteX3" fmla="*/ 162964 w 325928"/>
                <a:gd name="connsiteY3" fmla="*/ 0 h 325928"/>
                <a:gd name="connsiteX4" fmla="*/ 325929 w 325928"/>
                <a:gd name="connsiteY4" fmla="*/ 162964 h 325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928" h="325928">
                  <a:moveTo>
                    <a:pt x="325929" y="162964"/>
                  </a:moveTo>
                  <a:cubicBezTo>
                    <a:pt x="325929" y="252967"/>
                    <a:pt x="252967" y="325929"/>
                    <a:pt x="162964" y="325929"/>
                  </a:cubicBezTo>
                  <a:cubicBezTo>
                    <a:pt x="72962" y="325929"/>
                    <a:pt x="0" y="252967"/>
                    <a:pt x="0" y="162964"/>
                  </a:cubicBezTo>
                  <a:cubicBezTo>
                    <a:pt x="0" y="72962"/>
                    <a:pt x="72962" y="0"/>
                    <a:pt x="162964" y="0"/>
                  </a:cubicBezTo>
                  <a:cubicBezTo>
                    <a:pt x="252967" y="0"/>
                    <a:pt x="325929" y="72962"/>
                    <a:pt x="325929" y="162964"/>
                  </a:cubicBezTo>
                  <a:close/>
                </a:path>
              </a:pathLst>
            </a:custGeom>
            <a:solidFill>
              <a:schemeClr val="accent1">
                <a:lumMod val="40000"/>
                <a:lumOff val="6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56" name="Freeform: Shape 355">
              <a:extLst>
                <a:ext uri="{FF2B5EF4-FFF2-40B4-BE49-F238E27FC236}">
                  <a16:creationId xmlns:a16="http://schemas.microsoft.com/office/drawing/2014/main" id="{116E076E-F6CF-164D-D358-C1CAA94198F3}"/>
                </a:ext>
              </a:extLst>
            </p:cNvPr>
            <p:cNvSpPr/>
            <p:nvPr/>
          </p:nvSpPr>
          <p:spPr>
            <a:xfrm>
              <a:off x="4177086" y="2583746"/>
              <a:ext cx="231949" cy="231949"/>
            </a:xfrm>
            <a:custGeom>
              <a:avLst/>
              <a:gdLst>
                <a:gd name="connsiteX0" fmla="*/ 231949 w 231949"/>
                <a:gd name="connsiteY0" fmla="*/ 115975 h 231949"/>
                <a:gd name="connsiteX1" fmla="*/ 115975 w 231949"/>
                <a:gd name="connsiteY1" fmla="*/ 231949 h 231949"/>
                <a:gd name="connsiteX2" fmla="*/ 0 w 231949"/>
                <a:gd name="connsiteY2" fmla="*/ 115975 h 231949"/>
                <a:gd name="connsiteX3" fmla="*/ 115975 w 231949"/>
                <a:gd name="connsiteY3" fmla="*/ 0 h 231949"/>
                <a:gd name="connsiteX4" fmla="*/ 231949 w 231949"/>
                <a:gd name="connsiteY4" fmla="*/ 115975 h 23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949" h="231949">
                  <a:moveTo>
                    <a:pt x="231949" y="115975"/>
                  </a:moveTo>
                  <a:cubicBezTo>
                    <a:pt x="231949" y="180026"/>
                    <a:pt x="180026" y="231949"/>
                    <a:pt x="115975" y="231949"/>
                  </a:cubicBezTo>
                  <a:cubicBezTo>
                    <a:pt x="51924" y="231949"/>
                    <a:pt x="0" y="180026"/>
                    <a:pt x="0" y="115975"/>
                  </a:cubicBezTo>
                  <a:cubicBezTo>
                    <a:pt x="0" y="51924"/>
                    <a:pt x="51924" y="0"/>
                    <a:pt x="115975" y="0"/>
                  </a:cubicBezTo>
                  <a:cubicBezTo>
                    <a:pt x="180026" y="0"/>
                    <a:pt x="231949" y="51924"/>
                    <a:pt x="231949" y="115975"/>
                  </a:cubicBezTo>
                  <a:close/>
                </a:path>
              </a:pathLst>
            </a:custGeom>
            <a:solidFill>
              <a:schemeClr val="accent1">
                <a:lumMod val="40000"/>
                <a:lumOff val="6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57" name="Freeform: Shape 356">
              <a:extLst>
                <a:ext uri="{FF2B5EF4-FFF2-40B4-BE49-F238E27FC236}">
                  <a16:creationId xmlns:a16="http://schemas.microsoft.com/office/drawing/2014/main" id="{371FB416-0E8F-3712-1E8A-0FD7C5F5CB05}"/>
                </a:ext>
              </a:extLst>
            </p:cNvPr>
            <p:cNvSpPr/>
            <p:nvPr/>
          </p:nvSpPr>
          <p:spPr>
            <a:xfrm>
              <a:off x="3807167" y="2233823"/>
              <a:ext cx="321929" cy="52988"/>
            </a:xfrm>
            <a:custGeom>
              <a:avLst/>
              <a:gdLst>
                <a:gd name="connsiteX0" fmla="*/ 0 w 321929"/>
                <a:gd name="connsiteY0" fmla="*/ 0 h 52988"/>
                <a:gd name="connsiteX1" fmla="*/ 321930 w 321929"/>
                <a:gd name="connsiteY1" fmla="*/ 0 h 52988"/>
                <a:gd name="connsiteX2" fmla="*/ 321930 w 321929"/>
                <a:gd name="connsiteY2" fmla="*/ 11997 h 52988"/>
                <a:gd name="connsiteX3" fmla="*/ 264942 w 321929"/>
                <a:gd name="connsiteY3" fmla="*/ 52988 h 52988"/>
                <a:gd name="connsiteX4" fmla="*/ 0 w 321929"/>
                <a:gd name="connsiteY4" fmla="*/ 17996 h 52988"/>
                <a:gd name="connsiteX5" fmla="*/ 0 w 321929"/>
                <a:gd name="connsiteY5" fmla="*/ 0 h 52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29" h="52988">
                  <a:moveTo>
                    <a:pt x="0" y="0"/>
                  </a:moveTo>
                  <a:lnTo>
                    <a:pt x="321930" y="0"/>
                  </a:lnTo>
                  <a:lnTo>
                    <a:pt x="321930" y="11997"/>
                  </a:lnTo>
                  <a:lnTo>
                    <a:pt x="264942" y="52988"/>
                  </a:lnTo>
                  <a:lnTo>
                    <a:pt x="0" y="17996"/>
                  </a:lnTo>
                  <a:lnTo>
                    <a:pt x="0" y="0"/>
                  </a:lnTo>
                  <a:close/>
                </a:path>
              </a:pathLst>
            </a:custGeom>
            <a:solidFill>
              <a:srgbClr val="001135"/>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58" name="Freeform: Shape 357">
              <a:extLst>
                <a:ext uri="{FF2B5EF4-FFF2-40B4-BE49-F238E27FC236}">
                  <a16:creationId xmlns:a16="http://schemas.microsoft.com/office/drawing/2014/main" id="{F7DC61C4-744C-C3F3-5448-BAF0A0FE555E}"/>
                </a:ext>
              </a:extLst>
            </p:cNvPr>
            <p:cNvSpPr/>
            <p:nvPr/>
          </p:nvSpPr>
          <p:spPr>
            <a:xfrm>
              <a:off x="4171087" y="2333801"/>
              <a:ext cx="27993" cy="89980"/>
            </a:xfrm>
            <a:custGeom>
              <a:avLst/>
              <a:gdLst>
                <a:gd name="connsiteX0" fmla="*/ 0 w 27993"/>
                <a:gd name="connsiteY0" fmla="*/ 0 h 89980"/>
                <a:gd name="connsiteX1" fmla="*/ 15997 w 27993"/>
                <a:gd name="connsiteY1" fmla="*/ 0 h 89980"/>
                <a:gd name="connsiteX2" fmla="*/ 27994 w 27993"/>
                <a:gd name="connsiteY2" fmla="*/ 89980 h 89980"/>
                <a:gd name="connsiteX3" fmla="*/ 0 w 27993"/>
                <a:gd name="connsiteY3" fmla="*/ 89980 h 89980"/>
                <a:gd name="connsiteX4" fmla="*/ 0 w 27993"/>
                <a:gd name="connsiteY4" fmla="*/ 0 h 89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3" h="89980">
                  <a:moveTo>
                    <a:pt x="0" y="0"/>
                  </a:moveTo>
                  <a:lnTo>
                    <a:pt x="15997" y="0"/>
                  </a:lnTo>
                  <a:lnTo>
                    <a:pt x="27994" y="89980"/>
                  </a:lnTo>
                  <a:lnTo>
                    <a:pt x="0" y="89980"/>
                  </a:lnTo>
                  <a:lnTo>
                    <a:pt x="0" y="0"/>
                  </a:lnTo>
                  <a:close/>
                </a:path>
              </a:pathLst>
            </a:custGeom>
            <a:solidFill>
              <a:schemeClr val="accent1">
                <a:lumMod val="60000"/>
                <a:lumOff val="4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59" name="Freeform: Shape 358">
              <a:extLst>
                <a:ext uri="{FF2B5EF4-FFF2-40B4-BE49-F238E27FC236}">
                  <a16:creationId xmlns:a16="http://schemas.microsoft.com/office/drawing/2014/main" id="{DDE180BF-7151-3F2E-6318-1006FE31D1FF}"/>
                </a:ext>
              </a:extLst>
            </p:cNvPr>
            <p:cNvSpPr/>
            <p:nvPr/>
          </p:nvSpPr>
          <p:spPr>
            <a:xfrm>
              <a:off x="4397038" y="2497765"/>
              <a:ext cx="134970" cy="69984"/>
            </a:xfrm>
            <a:custGeom>
              <a:avLst/>
              <a:gdLst>
                <a:gd name="connsiteX0" fmla="*/ 0 w 134970"/>
                <a:gd name="connsiteY0" fmla="*/ 0 h 69984"/>
                <a:gd name="connsiteX1" fmla="*/ 134970 w 134970"/>
                <a:gd name="connsiteY1" fmla="*/ 0 h 69984"/>
                <a:gd name="connsiteX2" fmla="*/ 122593 w 134970"/>
                <a:gd name="connsiteY2" fmla="*/ 69985 h 69984"/>
                <a:gd name="connsiteX3" fmla="*/ 50749 w 134970"/>
                <a:gd name="connsiteY3" fmla="*/ 69985 h 69984"/>
                <a:gd name="connsiteX4" fmla="*/ 12437 w 134970"/>
                <a:gd name="connsiteY4" fmla="*/ 41491 h 69984"/>
                <a:gd name="connsiteX5" fmla="*/ 0 w 134970"/>
                <a:gd name="connsiteY5" fmla="*/ 0 h 6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970" h="69984">
                  <a:moveTo>
                    <a:pt x="0" y="0"/>
                  </a:moveTo>
                  <a:lnTo>
                    <a:pt x="134970" y="0"/>
                  </a:lnTo>
                  <a:lnTo>
                    <a:pt x="122593" y="69985"/>
                  </a:lnTo>
                  <a:lnTo>
                    <a:pt x="50749" y="69985"/>
                  </a:lnTo>
                  <a:cubicBezTo>
                    <a:pt x="33093" y="69985"/>
                    <a:pt x="17516" y="58407"/>
                    <a:pt x="12437" y="41491"/>
                  </a:cubicBezTo>
                  <a:lnTo>
                    <a:pt x="0" y="0"/>
                  </a:lnTo>
                  <a:close/>
                </a:path>
              </a:pathLst>
            </a:custGeom>
            <a:solidFill>
              <a:schemeClr val="tx1">
                <a:lumMod val="10000"/>
                <a:lumOff val="9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60" name="Freeform: Shape 359">
              <a:extLst>
                <a:ext uri="{FF2B5EF4-FFF2-40B4-BE49-F238E27FC236}">
                  <a16:creationId xmlns:a16="http://schemas.microsoft.com/office/drawing/2014/main" id="{AD6A6753-48BF-30CD-D79E-921F68F04A6C}"/>
                </a:ext>
              </a:extLst>
            </p:cNvPr>
            <p:cNvSpPr/>
            <p:nvPr/>
          </p:nvSpPr>
          <p:spPr>
            <a:xfrm>
              <a:off x="3475239" y="2671727"/>
              <a:ext cx="145968" cy="47989"/>
            </a:xfrm>
            <a:custGeom>
              <a:avLst/>
              <a:gdLst>
                <a:gd name="connsiteX0" fmla="*/ 0 w 145968"/>
                <a:gd name="connsiteY0" fmla="*/ 0 h 47989"/>
                <a:gd name="connsiteX1" fmla="*/ 145968 w 145968"/>
                <a:gd name="connsiteY1" fmla="*/ 0 h 47989"/>
                <a:gd name="connsiteX2" fmla="*/ 145968 w 145968"/>
                <a:gd name="connsiteY2" fmla="*/ 47989 h 47989"/>
                <a:gd name="connsiteX3" fmla="*/ 0 w 145968"/>
                <a:gd name="connsiteY3" fmla="*/ 47989 h 47989"/>
              </a:gdLst>
              <a:ahLst/>
              <a:cxnLst>
                <a:cxn ang="0">
                  <a:pos x="connsiteX0" y="connsiteY0"/>
                </a:cxn>
                <a:cxn ang="0">
                  <a:pos x="connsiteX1" y="connsiteY1"/>
                </a:cxn>
                <a:cxn ang="0">
                  <a:pos x="connsiteX2" y="connsiteY2"/>
                </a:cxn>
                <a:cxn ang="0">
                  <a:pos x="connsiteX3" y="connsiteY3"/>
                </a:cxn>
              </a:cxnLst>
              <a:rect l="l" t="t" r="r" b="b"/>
              <a:pathLst>
                <a:path w="145968" h="47989">
                  <a:moveTo>
                    <a:pt x="0" y="0"/>
                  </a:moveTo>
                  <a:lnTo>
                    <a:pt x="145968" y="0"/>
                  </a:lnTo>
                  <a:lnTo>
                    <a:pt x="145968" y="47989"/>
                  </a:lnTo>
                  <a:lnTo>
                    <a:pt x="0" y="47989"/>
                  </a:lnTo>
                  <a:close/>
                </a:path>
              </a:pathLst>
            </a:custGeom>
            <a:solidFill>
              <a:schemeClr val="accent1">
                <a:lumMod val="60000"/>
                <a:lumOff val="4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61" name="Freeform: Shape 360">
              <a:extLst>
                <a:ext uri="{FF2B5EF4-FFF2-40B4-BE49-F238E27FC236}">
                  <a16:creationId xmlns:a16="http://schemas.microsoft.com/office/drawing/2014/main" id="{F706F716-B4BC-E723-239B-D022E9141FEE}"/>
                </a:ext>
              </a:extLst>
            </p:cNvPr>
            <p:cNvSpPr/>
            <p:nvPr/>
          </p:nvSpPr>
          <p:spPr>
            <a:xfrm>
              <a:off x="2181522" y="2277813"/>
              <a:ext cx="993782" cy="437904"/>
            </a:xfrm>
            <a:custGeom>
              <a:avLst/>
              <a:gdLst>
                <a:gd name="connsiteX0" fmla="*/ 0 w 993782"/>
                <a:gd name="connsiteY0" fmla="*/ 0 h 437904"/>
                <a:gd name="connsiteX1" fmla="*/ 927797 w 993782"/>
                <a:gd name="connsiteY1" fmla="*/ 0 h 437904"/>
                <a:gd name="connsiteX2" fmla="*/ 993783 w 993782"/>
                <a:gd name="connsiteY2" fmla="*/ 231949 h 437904"/>
                <a:gd name="connsiteX3" fmla="*/ 793826 w 993782"/>
                <a:gd name="connsiteY3" fmla="*/ 437904 h 437904"/>
                <a:gd name="connsiteX4" fmla="*/ 0 w 993782"/>
                <a:gd name="connsiteY4" fmla="*/ 437904 h 437904"/>
                <a:gd name="connsiteX5" fmla="*/ 0 w 993782"/>
                <a:gd name="connsiteY5" fmla="*/ 0 h 437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3782" h="437904">
                  <a:moveTo>
                    <a:pt x="0" y="0"/>
                  </a:moveTo>
                  <a:lnTo>
                    <a:pt x="927797" y="0"/>
                  </a:lnTo>
                  <a:lnTo>
                    <a:pt x="993783" y="231949"/>
                  </a:lnTo>
                  <a:lnTo>
                    <a:pt x="793826" y="437904"/>
                  </a:lnTo>
                  <a:lnTo>
                    <a:pt x="0" y="437904"/>
                  </a:lnTo>
                  <a:lnTo>
                    <a:pt x="0" y="0"/>
                  </a:lnTo>
                  <a:close/>
                </a:path>
              </a:pathLst>
            </a:custGeom>
            <a:solidFill>
              <a:schemeClr val="tx1">
                <a:lumMod val="50000"/>
                <a:lumOff val="5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62" name="Freeform: Shape 361">
              <a:extLst>
                <a:ext uri="{FF2B5EF4-FFF2-40B4-BE49-F238E27FC236}">
                  <a16:creationId xmlns:a16="http://schemas.microsoft.com/office/drawing/2014/main" id="{42A30B64-6E71-9F2D-98DA-5F6703790202}"/>
                </a:ext>
              </a:extLst>
            </p:cNvPr>
            <p:cNvSpPr/>
            <p:nvPr/>
          </p:nvSpPr>
          <p:spPr>
            <a:xfrm>
              <a:off x="1869591" y="2489767"/>
              <a:ext cx="311931" cy="325928"/>
            </a:xfrm>
            <a:custGeom>
              <a:avLst/>
              <a:gdLst>
                <a:gd name="connsiteX0" fmla="*/ 311932 w 311931"/>
                <a:gd name="connsiteY0" fmla="*/ 0 h 325928"/>
                <a:gd name="connsiteX1" fmla="*/ 311932 w 311931"/>
                <a:gd name="connsiteY1" fmla="*/ 325929 h 325928"/>
                <a:gd name="connsiteX2" fmla="*/ 0 w 311931"/>
                <a:gd name="connsiteY2" fmla="*/ 325929 h 325928"/>
                <a:gd name="connsiteX3" fmla="*/ 311932 w 311931"/>
                <a:gd name="connsiteY3" fmla="*/ 0 h 325928"/>
              </a:gdLst>
              <a:ahLst/>
              <a:cxnLst>
                <a:cxn ang="0">
                  <a:pos x="connsiteX0" y="connsiteY0"/>
                </a:cxn>
                <a:cxn ang="0">
                  <a:pos x="connsiteX1" y="connsiteY1"/>
                </a:cxn>
                <a:cxn ang="0">
                  <a:pos x="connsiteX2" y="connsiteY2"/>
                </a:cxn>
                <a:cxn ang="0">
                  <a:pos x="connsiteX3" y="connsiteY3"/>
                </a:cxn>
              </a:cxnLst>
              <a:rect l="l" t="t" r="r" b="b"/>
              <a:pathLst>
                <a:path w="311931" h="325928">
                  <a:moveTo>
                    <a:pt x="311932" y="0"/>
                  </a:moveTo>
                  <a:lnTo>
                    <a:pt x="311932" y="325929"/>
                  </a:lnTo>
                  <a:lnTo>
                    <a:pt x="0" y="325929"/>
                  </a:lnTo>
                  <a:lnTo>
                    <a:pt x="311932" y="0"/>
                  </a:lnTo>
                  <a:close/>
                </a:path>
              </a:pathLst>
            </a:custGeom>
            <a:solidFill>
              <a:schemeClr val="tx1">
                <a:lumMod val="50000"/>
                <a:lumOff val="5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63" name="Freeform: Shape 362">
              <a:extLst>
                <a:ext uri="{FF2B5EF4-FFF2-40B4-BE49-F238E27FC236}">
                  <a16:creationId xmlns:a16="http://schemas.microsoft.com/office/drawing/2014/main" id="{E1C4543A-1FB1-B73C-A9A8-89E0927F3799}"/>
                </a:ext>
              </a:extLst>
            </p:cNvPr>
            <p:cNvSpPr/>
            <p:nvPr/>
          </p:nvSpPr>
          <p:spPr>
            <a:xfrm>
              <a:off x="2237510" y="2517761"/>
              <a:ext cx="297934" cy="297934"/>
            </a:xfrm>
            <a:custGeom>
              <a:avLst/>
              <a:gdLst>
                <a:gd name="connsiteX0" fmla="*/ 297935 w 297934"/>
                <a:gd name="connsiteY0" fmla="*/ 148967 h 297934"/>
                <a:gd name="connsiteX1" fmla="*/ 148967 w 297934"/>
                <a:gd name="connsiteY1" fmla="*/ 297935 h 297934"/>
                <a:gd name="connsiteX2" fmla="*/ 0 w 297934"/>
                <a:gd name="connsiteY2" fmla="*/ 148967 h 297934"/>
                <a:gd name="connsiteX3" fmla="*/ 148967 w 297934"/>
                <a:gd name="connsiteY3" fmla="*/ 0 h 297934"/>
                <a:gd name="connsiteX4" fmla="*/ 297935 w 297934"/>
                <a:gd name="connsiteY4" fmla="*/ 148967 h 297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934" h="297934">
                  <a:moveTo>
                    <a:pt x="297935" y="148967"/>
                  </a:moveTo>
                  <a:cubicBezTo>
                    <a:pt x="297935" y="231240"/>
                    <a:pt x="231240" y="297935"/>
                    <a:pt x="148967" y="297935"/>
                  </a:cubicBezTo>
                  <a:cubicBezTo>
                    <a:pt x="66695" y="297935"/>
                    <a:pt x="0" y="231240"/>
                    <a:pt x="0" y="148967"/>
                  </a:cubicBezTo>
                  <a:cubicBezTo>
                    <a:pt x="0" y="66695"/>
                    <a:pt x="66695" y="0"/>
                    <a:pt x="148967" y="0"/>
                  </a:cubicBezTo>
                  <a:cubicBezTo>
                    <a:pt x="231240" y="0"/>
                    <a:pt x="297935" y="66695"/>
                    <a:pt x="297935" y="148967"/>
                  </a:cubicBezTo>
                  <a:close/>
                </a:path>
              </a:pathLst>
            </a:custGeom>
            <a:solidFill>
              <a:schemeClr val="accent1">
                <a:lumMod val="40000"/>
                <a:lumOff val="6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64" name="Freeform: Shape 363">
              <a:extLst>
                <a:ext uri="{FF2B5EF4-FFF2-40B4-BE49-F238E27FC236}">
                  <a16:creationId xmlns:a16="http://schemas.microsoft.com/office/drawing/2014/main" id="{C13D2AA5-ECE3-F307-BEDD-131E83FBF1A3}"/>
                </a:ext>
              </a:extLst>
            </p:cNvPr>
            <p:cNvSpPr/>
            <p:nvPr/>
          </p:nvSpPr>
          <p:spPr>
            <a:xfrm>
              <a:off x="2861374" y="2637735"/>
              <a:ext cx="177961" cy="177961"/>
            </a:xfrm>
            <a:custGeom>
              <a:avLst/>
              <a:gdLst>
                <a:gd name="connsiteX0" fmla="*/ 177961 w 177961"/>
                <a:gd name="connsiteY0" fmla="*/ 88981 h 177961"/>
                <a:gd name="connsiteX1" fmla="*/ 88981 w 177961"/>
                <a:gd name="connsiteY1" fmla="*/ 177961 h 177961"/>
                <a:gd name="connsiteX2" fmla="*/ 0 w 177961"/>
                <a:gd name="connsiteY2" fmla="*/ 88981 h 177961"/>
                <a:gd name="connsiteX3" fmla="*/ 88981 w 177961"/>
                <a:gd name="connsiteY3" fmla="*/ 0 h 177961"/>
                <a:gd name="connsiteX4" fmla="*/ 177961 w 177961"/>
                <a:gd name="connsiteY4" fmla="*/ 88981 h 177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961" h="177961">
                  <a:moveTo>
                    <a:pt x="177961" y="88981"/>
                  </a:moveTo>
                  <a:cubicBezTo>
                    <a:pt x="177961" y="138123"/>
                    <a:pt x="138123" y="177961"/>
                    <a:pt x="88981" y="177961"/>
                  </a:cubicBezTo>
                  <a:cubicBezTo>
                    <a:pt x="39838" y="177961"/>
                    <a:pt x="0" y="138123"/>
                    <a:pt x="0" y="88981"/>
                  </a:cubicBezTo>
                  <a:cubicBezTo>
                    <a:pt x="0" y="39838"/>
                    <a:pt x="39838" y="0"/>
                    <a:pt x="88981" y="0"/>
                  </a:cubicBezTo>
                  <a:cubicBezTo>
                    <a:pt x="138123" y="0"/>
                    <a:pt x="177961" y="39838"/>
                    <a:pt x="177961" y="88981"/>
                  </a:cubicBezTo>
                  <a:close/>
                </a:path>
              </a:pathLst>
            </a:custGeom>
            <a:solidFill>
              <a:schemeClr val="accent1">
                <a:lumMod val="40000"/>
                <a:lumOff val="6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65" name="Freeform: Shape 364">
              <a:extLst>
                <a:ext uri="{FF2B5EF4-FFF2-40B4-BE49-F238E27FC236}">
                  <a16:creationId xmlns:a16="http://schemas.microsoft.com/office/drawing/2014/main" id="{F5BBDA75-F505-8FA2-C7C6-CE8811C6EFEF}"/>
                </a:ext>
              </a:extLst>
            </p:cNvPr>
            <p:cNvSpPr/>
            <p:nvPr/>
          </p:nvSpPr>
          <p:spPr>
            <a:xfrm>
              <a:off x="2035554" y="2145842"/>
              <a:ext cx="279938" cy="343924"/>
            </a:xfrm>
            <a:custGeom>
              <a:avLst/>
              <a:gdLst>
                <a:gd name="connsiteX0" fmla="*/ 0 w 279938"/>
                <a:gd name="connsiteY0" fmla="*/ 0 h 343924"/>
                <a:gd name="connsiteX1" fmla="*/ 279939 w 279938"/>
                <a:gd name="connsiteY1" fmla="*/ 0 h 343924"/>
                <a:gd name="connsiteX2" fmla="*/ 279939 w 279938"/>
                <a:gd name="connsiteY2" fmla="*/ 343925 h 343924"/>
                <a:gd name="connsiteX3" fmla="*/ 140229 w 279938"/>
                <a:gd name="connsiteY3" fmla="*/ 343925 h 343924"/>
                <a:gd name="connsiteX4" fmla="*/ 62126 w 279938"/>
                <a:gd name="connsiteY4" fmla="*/ 281198 h 343924"/>
                <a:gd name="connsiteX5" fmla="*/ 0 w 279938"/>
                <a:gd name="connsiteY5" fmla="*/ 0 h 34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9938" h="343924">
                  <a:moveTo>
                    <a:pt x="0" y="0"/>
                  </a:moveTo>
                  <a:lnTo>
                    <a:pt x="279939" y="0"/>
                  </a:lnTo>
                  <a:lnTo>
                    <a:pt x="279939" y="343925"/>
                  </a:lnTo>
                  <a:lnTo>
                    <a:pt x="140229" y="343925"/>
                  </a:lnTo>
                  <a:cubicBezTo>
                    <a:pt x="102698" y="343925"/>
                    <a:pt x="70225" y="317830"/>
                    <a:pt x="62126" y="281198"/>
                  </a:cubicBezTo>
                  <a:lnTo>
                    <a:pt x="0" y="0"/>
                  </a:lnTo>
                  <a:close/>
                </a:path>
              </a:pathLst>
            </a:custGeom>
            <a:solidFill>
              <a:srgbClr val="001135"/>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66" name="Freeform: Shape 365">
              <a:extLst>
                <a:ext uri="{FF2B5EF4-FFF2-40B4-BE49-F238E27FC236}">
                  <a16:creationId xmlns:a16="http://schemas.microsoft.com/office/drawing/2014/main" id="{480989E7-3CD9-FABF-E4D9-B9D7860EC725}"/>
                </a:ext>
              </a:extLst>
            </p:cNvPr>
            <p:cNvSpPr/>
            <p:nvPr/>
          </p:nvSpPr>
          <p:spPr>
            <a:xfrm>
              <a:off x="2315493" y="2145842"/>
              <a:ext cx="407910" cy="131971"/>
            </a:xfrm>
            <a:custGeom>
              <a:avLst/>
              <a:gdLst>
                <a:gd name="connsiteX0" fmla="*/ 0 w 407910"/>
                <a:gd name="connsiteY0" fmla="*/ 0 h 131971"/>
                <a:gd name="connsiteX1" fmla="*/ 407911 w 407910"/>
                <a:gd name="connsiteY1" fmla="*/ 0 h 131971"/>
                <a:gd name="connsiteX2" fmla="*/ 407911 w 407910"/>
                <a:gd name="connsiteY2" fmla="*/ 131971 h 131971"/>
                <a:gd name="connsiteX3" fmla="*/ 0 w 407910"/>
                <a:gd name="connsiteY3" fmla="*/ 131971 h 131971"/>
                <a:gd name="connsiteX4" fmla="*/ 0 w 407910"/>
                <a:gd name="connsiteY4" fmla="*/ 0 h 131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910" h="131971">
                  <a:moveTo>
                    <a:pt x="0" y="0"/>
                  </a:moveTo>
                  <a:lnTo>
                    <a:pt x="407911" y="0"/>
                  </a:lnTo>
                  <a:lnTo>
                    <a:pt x="407911" y="131971"/>
                  </a:lnTo>
                  <a:lnTo>
                    <a:pt x="0" y="131971"/>
                  </a:lnTo>
                  <a:lnTo>
                    <a:pt x="0" y="0"/>
                  </a:lnTo>
                  <a:close/>
                </a:path>
              </a:pathLst>
            </a:custGeom>
            <a:solidFill>
              <a:schemeClr val="tx1">
                <a:lumMod val="50000"/>
                <a:lumOff val="5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67" name="Freeform: Shape 366">
              <a:extLst>
                <a:ext uri="{FF2B5EF4-FFF2-40B4-BE49-F238E27FC236}">
                  <a16:creationId xmlns:a16="http://schemas.microsoft.com/office/drawing/2014/main" id="{6AC41F0F-F590-2118-76BF-12016DDD355C}"/>
                </a:ext>
              </a:extLst>
            </p:cNvPr>
            <p:cNvSpPr/>
            <p:nvPr/>
          </p:nvSpPr>
          <p:spPr>
            <a:xfrm>
              <a:off x="2503452" y="2083856"/>
              <a:ext cx="27993" cy="63985"/>
            </a:xfrm>
            <a:custGeom>
              <a:avLst/>
              <a:gdLst>
                <a:gd name="connsiteX0" fmla="*/ 0 w 27993"/>
                <a:gd name="connsiteY0" fmla="*/ 0 h 63985"/>
                <a:gd name="connsiteX1" fmla="*/ 27994 w 27993"/>
                <a:gd name="connsiteY1" fmla="*/ 0 h 63985"/>
                <a:gd name="connsiteX2" fmla="*/ 27994 w 27993"/>
                <a:gd name="connsiteY2" fmla="*/ 63986 h 63985"/>
                <a:gd name="connsiteX3" fmla="*/ 0 w 27993"/>
                <a:gd name="connsiteY3" fmla="*/ 63986 h 63985"/>
              </a:gdLst>
              <a:ahLst/>
              <a:cxnLst>
                <a:cxn ang="0">
                  <a:pos x="connsiteX0" y="connsiteY0"/>
                </a:cxn>
                <a:cxn ang="0">
                  <a:pos x="connsiteX1" y="connsiteY1"/>
                </a:cxn>
                <a:cxn ang="0">
                  <a:pos x="connsiteX2" y="connsiteY2"/>
                </a:cxn>
                <a:cxn ang="0">
                  <a:pos x="connsiteX3" y="connsiteY3"/>
                </a:cxn>
              </a:cxnLst>
              <a:rect l="l" t="t" r="r" b="b"/>
              <a:pathLst>
                <a:path w="27993" h="63985">
                  <a:moveTo>
                    <a:pt x="0" y="0"/>
                  </a:moveTo>
                  <a:lnTo>
                    <a:pt x="27994" y="0"/>
                  </a:lnTo>
                  <a:lnTo>
                    <a:pt x="27994" y="63986"/>
                  </a:lnTo>
                  <a:lnTo>
                    <a:pt x="0" y="63986"/>
                  </a:lnTo>
                  <a:close/>
                </a:path>
              </a:pathLst>
            </a:custGeom>
            <a:solidFill>
              <a:schemeClr val="tx1">
                <a:lumMod val="50000"/>
                <a:lumOff val="5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68" name="Freeform: Shape 367">
              <a:extLst>
                <a:ext uri="{FF2B5EF4-FFF2-40B4-BE49-F238E27FC236}">
                  <a16:creationId xmlns:a16="http://schemas.microsoft.com/office/drawing/2014/main" id="{720754E1-1A1D-9631-052D-5DA88EE211B7}"/>
                </a:ext>
              </a:extLst>
            </p:cNvPr>
            <p:cNvSpPr/>
            <p:nvPr/>
          </p:nvSpPr>
          <p:spPr>
            <a:xfrm>
              <a:off x="3067329" y="2083856"/>
              <a:ext cx="27993" cy="63985"/>
            </a:xfrm>
            <a:custGeom>
              <a:avLst/>
              <a:gdLst>
                <a:gd name="connsiteX0" fmla="*/ 0 w 27993"/>
                <a:gd name="connsiteY0" fmla="*/ 0 h 63985"/>
                <a:gd name="connsiteX1" fmla="*/ 27994 w 27993"/>
                <a:gd name="connsiteY1" fmla="*/ 0 h 63985"/>
                <a:gd name="connsiteX2" fmla="*/ 27994 w 27993"/>
                <a:gd name="connsiteY2" fmla="*/ 63986 h 63985"/>
                <a:gd name="connsiteX3" fmla="*/ 0 w 27993"/>
                <a:gd name="connsiteY3" fmla="*/ 63986 h 63985"/>
              </a:gdLst>
              <a:ahLst/>
              <a:cxnLst>
                <a:cxn ang="0">
                  <a:pos x="connsiteX0" y="connsiteY0"/>
                </a:cxn>
                <a:cxn ang="0">
                  <a:pos x="connsiteX1" y="connsiteY1"/>
                </a:cxn>
                <a:cxn ang="0">
                  <a:pos x="connsiteX2" y="connsiteY2"/>
                </a:cxn>
                <a:cxn ang="0">
                  <a:pos x="connsiteX3" y="connsiteY3"/>
                </a:cxn>
              </a:cxnLst>
              <a:rect l="l" t="t" r="r" b="b"/>
              <a:pathLst>
                <a:path w="27993" h="63985">
                  <a:moveTo>
                    <a:pt x="0" y="0"/>
                  </a:moveTo>
                  <a:lnTo>
                    <a:pt x="27994" y="0"/>
                  </a:lnTo>
                  <a:lnTo>
                    <a:pt x="27994" y="63986"/>
                  </a:lnTo>
                  <a:lnTo>
                    <a:pt x="0" y="63986"/>
                  </a:lnTo>
                  <a:close/>
                </a:path>
              </a:pathLst>
            </a:custGeom>
            <a:solidFill>
              <a:schemeClr val="tx1">
                <a:lumMod val="50000"/>
                <a:lumOff val="5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69" name="Freeform: Shape 368">
              <a:extLst>
                <a:ext uri="{FF2B5EF4-FFF2-40B4-BE49-F238E27FC236}">
                  <a16:creationId xmlns:a16="http://schemas.microsoft.com/office/drawing/2014/main" id="{ED3E2CA7-1A86-DD9A-0443-7B084A55BF63}"/>
                </a:ext>
              </a:extLst>
            </p:cNvPr>
            <p:cNvSpPr/>
            <p:nvPr/>
          </p:nvSpPr>
          <p:spPr>
            <a:xfrm>
              <a:off x="2503452" y="2055862"/>
              <a:ext cx="591870" cy="27993"/>
            </a:xfrm>
            <a:custGeom>
              <a:avLst/>
              <a:gdLst>
                <a:gd name="connsiteX0" fmla="*/ 0 w 591870"/>
                <a:gd name="connsiteY0" fmla="*/ 0 h 27993"/>
                <a:gd name="connsiteX1" fmla="*/ 591871 w 591870"/>
                <a:gd name="connsiteY1" fmla="*/ 0 h 27993"/>
                <a:gd name="connsiteX2" fmla="*/ 591871 w 591870"/>
                <a:gd name="connsiteY2" fmla="*/ 27994 h 27993"/>
                <a:gd name="connsiteX3" fmla="*/ 0 w 591870"/>
                <a:gd name="connsiteY3" fmla="*/ 27994 h 27993"/>
              </a:gdLst>
              <a:ahLst/>
              <a:cxnLst>
                <a:cxn ang="0">
                  <a:pos x="connsiteX0" y="connsiteY0"/>
                </a:cxn>
                <a:cxn ang="0">
                  <a:pos x="connsiteX1" y="connsiteY1"/>
                </a:cxn>
                <a:cxn ang="0">
                  <a:pos x="connsiteX2" y="connsiteY2"/>
                </a:cxn>
                <a:cxn ang="0">
                  <a:pos x="connsiteX3" y="connsiteY3"/>
                </a:cxn>
              </a:cxnLst>
              <a:rect l="l" t="t" r="r" b="b"/>
              <a:pathLst>
                <a:path w="591870" h="27993">
                  <a:moveTo>
                    <a:pt x="0" y="0"/>
                  </a:moveTo>
                  <a:lnTo>
                    <a:pt x="591871" y="0"/>
                  </a:lnTo>
                  <a:lnTo>
                    <a:pt x="591871" y="27994"/>
                  </a:lnTo>
                  <a:lnTo>
                    <a:pt x="0" y="27994"/>
                  </a:lnTo>
                  <a:close/>
                </a:path>
              </a:pathLst>
            </a:custGeom>
            <a:solidFill>
              <a:schemeClr val="tx1">
                <a:lumMod val="50000"/>
                <a:lumOff val="50000"/>
              </a:schemeClr>
            </a:solidFill>
            <a:ln w="2000"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pic>
        <p:nvPicPr>
          <p:cNvPr id="57" name="Picture 56" descr="Background pattern&#10;&#10;Description automatically generated">
            <a:extLst>
              <a:ext uri="{FF2B5EF4-FFF2-40B4-BE49-F238E27FC236}">
                <a16:creationId xmlns:a16="http://schemas.microsoft.com/office/drawing/2014/main" id="{E49B7C8C-5196-8BDE-4653-B4FBF6C64B4B}"/>
              </a:ext>
            </a:extLst>
          </p:cNvPr>
          <p:cNvPicPr>
            <a:picLocks noChangeAspect="1"/>
          </p:cNvPicPr>
          <p:nvPr/>
        </p:nvPicPr>
        <p:blipFill>
          <a:blip r:embed="rId15" cstate="print">
            <a:extLst>
              <a:ext uri="{28A0092B-C50C-407E-A947-70E740481C1C}">
                <a14:useLocalDpi xmlns:a14="http://schemas.microsoft.com/office/drawing/2010/main"/>
              </a:ext>
            </a:extLst>
          </a:blip>
          <a:srcRect t="7272" r="13164" b="5893"/>
          <a:stretch>
            <a:fillRect/>
          </a:stretch>
        </p:blipFill>
        <p:spPr>
          <a:xfrm rot="10800000">
            <a:off x="7388890" y="1828800"/>
            <a:ext cx="1234800" cy="1049642"/>
          </a:xfrm>
          <a:prstGeom prst="rect">
            <a:avLst/>
          </a:prstGeom>
        </p:spPr>
      </p:pic>
      <p:grpSp>
        <p:nvGrpSpPr>
          <p:cNvPr id="462" name="Group 461">
            <a:extLst>
              <a:ext uri="{FF2B5EF4-FFF2-40B4-BE49-F238E27FC236}">
                <a16:creationId xmlns:a16="http://schemas.microsoft.com/office/drawing/2014/main" id="{5694948D-D4F4-9C5B-A520-62AA468E5F6F}"/>
              </a:ext>
            </a:extLst>
          </p:cNvPr>
          <p:cNvGrpSpPr/>
          <p:nvPr/>
        </p:nvGrpSpPr>
        <p:grpSpPr>
          <a:xfrm>
            <a:off x="7395685" y="1873232"/>
            <a:ext cx="1227938" cy="482177"/>
            <a:chOff x="7395685" y="1410232"/>
            <a:chExt cx="1227938" cy="482177"/>
          </a:xfrm>
        </p:grpSpPr>
        <p:grpSp>
          <p:nvGrpSpPr>
            <p:cNvPr id="371" name="Group 370">
              <a:extLst>
                <a:ext uri="{FF2B5EF4-FFF2-40B4-BE49-F238E27FC236}">
                  <a16:creationId xmlns:a16="http://schemas.microsoft.com/office/drawing/2014/main" id="{BE32534B-FD53-DA00-D357-6C4BCE47128D}"/>
                </a:ext>
              </a:extLst>
            </p:cNvPr>
            <p:cNvGrpSpPr>
              <a:grpSpLocks noChangeAspect="1"/>
            </p:cNvGrpSpPr>
            <p:nvPr/>
          </p:nvGrpSpPr>
          <p:grpSpPr>
            <a:xfrm>
              <a:off x="7395685" y="1410232"/>
              <a:ext cx="1227938" cy="481932"/>
              <a:chOff x="2376151" y="879510"/>
              <a:chExt cx="4185756" cy="1692241"/>
            </a:xfrm>
            <a:solidFill>
              <a:schemeClr val="tx1">
                <a:lumMod val="25000"/>
                <a:lumOff val="75000"/>
              </a:schemeClr>
            </a:solidFill>
          </p:grpSpPr>
          <p:sp>
            <p:nvSpPr>
              <p:cNvPr id="372" name="Freeform: Shape 371">
                <a:extLst>
                  <a:ext uri="{FF2B5EF4-FFF2-40B4-BE49-F238E27FC236}">
                    <a16:creationId xmlns:a16="http://schemas.microsoft.com/office/drawing/2014/main" id="{86465F77-880E-876E-274C-0D365C6A870C}"/>
                  </a:ext>
                </a:extLst>
              </p:cNvPr>
              <p:cNvSpPr/>
              <p:nvPr/>
            </p:nvSpPr>
            <p:spPr>
              <a:xfrm>
                <a:off x="3880074" y="1195886"/>
                <a:ext cx="2104263" cy="1375864"/>
              </a:xfrm>
              <a:custGeom>
                <a:avLst/>
                <a:gdLst>
                  <a:gd name="connsiteX0" fmla="*/ 191554 w 2104263"/>
                  <a:gd name="connsiteY0" fmla="*/ 0 h 1375864"/>
                  <a:gd name="connsiteX1" fmla="*/ 404666 w 2104263"/>
                  <a:gd name="connsiteY1" fmla="*/ 213112 h 1375864"/>
                  <a:gd name="connsiteX2" fmla="*/ 404666 w 2104263"/>
                  <a:gd name="connsiteY2" fmla="*/ 404666 h 1375864"/>
                  <a:gd name="connsiteX3" fmla="*/ 809332 w 2104263"/>
                  <a:gd name="connsiteY3" fmla="*/ 404666 h 1375864"/>
                  <a:gd name="connsiteX4" fmla="*/ 809332 w 2104263"/>
                  <a:gd name="connsiteY4" fmla="*/ 566533 h 1375864"/>
                  <a:gd name="connsiteX5" fmla="*/ 971199 w 2104263"/>
                  <a:gd name="connsiteY5" fmla="*/ 728399 h 1375864"/>
                  <a:gd name="connsiteX6" fmla="*/ 1052132 w 2104263"/>
                  <a:gd name="connsiteY6" fmla="*/ 728399 h 1375864"/>
                  <a:gd name="connsiteX7" fmla="*/ 1052132 w 2104263"/>
                  <a:gd name="connsiteY7" fmla="*/ 1375865 h 1375864"/>
                  <a:gd name="connsiteX8" fmla="*/ 0 w 2104263"/>
                  <a:gd name="connsiteY8" fmla="*/ 1375865 h 1375864"/>
                  <a:gd name="connsiteX9" fmla="*/ 0 w 2104263"/>
                  <a:gd name="connsiteY9" fmla="*/ 0 h 1375864"/>
                  <a:gd name="connsiteX10" fmla="*/ 191554 w 2104263"/>
                  <a:gd name="connsiteY10" fmla="*/ 0 h 1375864"/>
                  <a:gd name="connsiteX11" fmla="*/ 1986543 w 2104263"/>
                  <a:gd name="connsiteY11" fmla="*/ 1375865 h 1375864"/>
                  <a:gd name="connsiteX12" fmla="*/ 1695919 w 2104263"/>
                  <a:gd name="connsiteY12" fmla="*/ 1375865 h 1375864"/>
                  <a:gd name="connsiteX13" fmla="*/ 1699598 w 2104263"/>
                  <a:gd name="connsiteY13" fmla="*/ 242800 h 1375864"/>
                  <a:gd name="connsiteX14" fmla="*/ 2023331 w 2104263"/>
                  <a:gd name="connsiteY14" fmla="*/ 485599 h 1375864"/>
                  <a:gd name="connsiteX15" fmla="*/ 2104264 w 2104263"/>
                  <a:gd name="connsiteY15" fmla="*/ 485599 h 1375864"/>
                  <a:gd name="connsiteX16" fmla="*/ 2104264 w 2104263"/>
                  <a:gd name="connsiteY16" fmla="*/ 1375865 h 1375864"/>
                  <a:gd name="connsiteX17" fmla="*/ 1986543 w 2104263"/>
                  <a:gd name="connsiteY17" fmla="*/ 1375865 h 1375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4263" h="1375864">
                    <a:moveTo>
                      <a:pt x="191554" y="0"/>
                    </a:moveTo>
                    <a:cubicBezTo>
                      <a:pt x="309275" y="0"/>
                      <a:pt x="404666" y="95391"/>
                      <a:pt x="404666" y="213112"/>
                    </a:cubicBezTo>
                    <a:lnTo>
                      <a:pt x="404666" y="404666"/>
                    </a:lnTo>
                    <a:lnTo>
                      <a:pt x="809332" y="404666"/>
                    </a:lnTo>
                    <a:lnTo>
                      <a:pt x="809332" y="566533"/>
                    </a:lnTo>
                    <a:cubicBezTo>
                      <a:pt x="898727" y="566533"/>
                      <a:pt x="971199" y="639005"/>
                      <a:pt x="971199" y="728399"/>
                    </a:cubicBezTo>
                    <a:lnTo>
                      <a:pt x="1052132" y="728399"/>
                    </a:lnTo>
                    <a:lnTo>
                      <a:pt x="1052132" y="1375865"/>
                    </a:lnTo>
                    <a:lnTo>
                      <a:pt x="0" y="1375865"/>
                    </a:lnTo>
                    <a:lnTo>
                      <a:pt x="0" y="0"/>
                    </a:lnTo>
                    <a:lnTo>
                      <a:pt x="191554" y="0"/>
                    </a:lnTo>
                    <a:close/>
                    <a:moveTo>
                      <a:pt x="1986543" y="1375865"/>
                    </a:moveTo>
                    <a:lnTo>
                      <a:pt x="1695919" y="1375865"/>
                    </a:lnTo>
                    <a:lnTo>
                      <a:pt x="1699598" y="242800"/>
                    </a:lnTo>
                    <a:lnTo>
                      <a:pt x="2023331" y="485599"/>
                    </a:lnTo>
                    <a:lnTo>
                      <a:pt x="2104264" y="485599"/>
                    </a:lnTo>
                    <a:lnTo>
                      <a:pt x="2104264" y="1375865"/>
                    </a:lnTo>
                    <a:lnTo>
                      <a:pt x="1986543" y="1375865"/>
                    </a:lnTo>
                    <a:close/>
                  </a:path>
                </a:pathLst>
              </a:custGeom>
              <a:grp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73" name="Freeform: Shape 372">
                <a:extLst>
                  <a:ext uri="{FF2B5EF4-FFF2-40B4-BE49-F238E27FC236}">
                    <a16:creationId xmlns:a16="http://schemas.microsoft.com/office/drawing/2014/main" id="{787637CD-1BAB-35CE-C28E-3B3331980411}"/>
                  </a:ext>
                </a:extLst>
              </p:cNvPr>
              <p:cNvSpPr/>
              <p:nvPr/>
            </p:nvSpPr>
            <p:spPr>
              <a:xfrm>
                <a:off x="2655040" y="1975789"/>
                <a:ext cx="695289" cy="595962"/>
              </a:xfrm>
              <a:custGeom>
                <a:avLst/>
                <a:gdLst>
                  <a:gd name="connsiteX0" fmla="*/ 0 w 695289"/>
                  <a:gd name="connsiteY0" fmla="*/ 0 h 864513"/>
                  <a:gd name="connsiteX1" fmla="*/ 695290 w 695289"/>
                  <a:gd name="connsiteY1" fmla="*/ 0 h 864513"/>
                  <a:gd name="connsiteX2" fmla="*/ 695290 w 695289"/>
                  <a:gd name="connsiteY2" fmla="*/ 864514 h 864513"/>
                  <a:gd name="connsiteX3" fmla="*/ 0 w 695289"/>
                  <a:gd name="connsiteY3" fmla="*/ 864514 h 864513"/>
                </a:gdLst>
                <a:ahLst/>
                <a:cxnLst>
                  <a:cxn ang="0">
                    <a:pos x="connsiteX0" y="connsiteY0"/>
                  </a:cxn>
                  <a:cxn ang="0">
                    <a:pos x="connsiteX1" y="connsiteY1"/>
                  </a:cxn>
                  <a:cxn ang="0">
                    <a:pos x="connsiteX2" y="connsiteY2"/>
                  </a:cxn>
                  <a:cxn ang="0">
                    <a:pos x="connsiteX3" y="connsiteY3"/>
                  </a:cxn>
                </a:cxnLst>
                <a:rect l="l" t="t" r="r" b="b"/>
                <a:pathLst>
                  <a:path w="695289" h="864513">
                    <a:moveTo>
                      <a:pt x="0" y="0"/>
                    </a:moveTo>
                    <a:lnTo>
                      <a:pt x="695290" y="0"/>
                    </a:lnTo>
                    <a:lnTo>
                      <a:pt x="695290" y="864514"/>
                    </a:lnTo>
                    <a:lnTo>
                      <a:pt x="0" y="864514"/>
                    </a:lnTo>
                    <a:close/>
                  </a:path>
                </a:pathLst>
              </a:custGeom>
              <a:grp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74" name="Freeform: Shape 373">
                <a:extLst>
                  <a:ext uri="{FF2B5EF4-FFF2-40B4-BE49-F238E27FC236}">
                    <a16:creationId xmlns:a16="http://schemas.microsoft.com/office/drawing/2014/main" id="{6B0F1369-84B4-E297-C47E-4445EEE95A34}"/>
                  </a:ext>
                </a:extLst>
              </p:cNvPr>
              <p:cNvSpPr/>
              <p:nvPr/>
            </p:nvSpPr>
            <p:spPr>
              <a:xfrm>
                <a:off x="2376151" y="1806564"/>
                <a:ext cx="280727" cy="765186"/>
              </a:xfrm>
              <a:custGeom>
                <a:avLst/>
                <a:gdLst>
                  <a:gd name="connsiteX0" fmla="*/ 0 w 280727"/>
                  <a:gd name="connsiteY0" fmla="*/ 0 h 364199"/>
                  <a:gd name="connsiteX1" fmla="*/ 280728 w 280727"/>
                  <a:gd name="connsiteY1" fmla="*/ 0 h 364199"/>
                  <a:gd name="connsiteX2" fmla="*/ 280728 w 280727"/>
                  <a:gd name="connsiteY2" fmla="*/ 364200 h 364199"/>
                  <a:gd name="connsiteX3" fmla="*/ 0 w 280727"/>
                  <a:gd name="connsiteY3" fmla="*/ 364200 h 364199"/>
                </a:gdLst>
                <a:ahLst/>
                <a:cxnLst>
                  <a:cxn ang="0">
                    <a:pos x="connsiteX0" y="connsiteY0"/>
                  </a:cxn>
                  <a:cxn ang="0">
                    <a:pos x="connsiteX1" y="connsiteY1"/>
                  </a:cxn>
                  <a:cxn ang="0">
                    <a:pos x="connsiteX2" y="connsiteY2"/>
                  </a:cxn>
                  <a:cxn ang="0">
                    <a:pos x="connsiteX3" y="connsiteY3"/>
                  </a:cxn>
                </a:cxnLst>
                <a:rect l="l" t="t" r="r" b="b"/>
                <a:pathLst>
                  <a:path w="280727" h="364199">
                    <a:moveTo>
                      <a:pt x="0" y="0"/>
                    </a:moveTo>
                    <a:lnTo>
                      <a:pt x="280728" y="0"/>
                    </a:lnTo>
                    <a:lnTo>
                      <a:pt x="280728" y="364200"/>
                    </a:lnTo>
                    <a:lnTo>
                      <a:pt x="0" y="364200"/>
                    </a:lnTo>
                    <a:close/>
                  </a:path>
                </a:pathLst>
              </a:custGeom>
              <a:solidFill>
                <a:schemeClr val="bg1"/>
              </a:solid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75" name="Freeform: Shape 374">
                <a:extLst>
                  <a:ext uri="{FF2B5EF4-FFF2-40B4-BE49-F238E27FC236}">
                    <a16:creationId xmlns:a16="http://schemas.microsoft.com/office/drawing/2014/main" id="{0934DA4A-187C-BAD8-8E0F-6AA97C02DAB9}"/>
                  </a:ext>
                </a:extLst>
              </p:cNvPr>
              <p:cNvSpPr/>
              <p:nvPr/>
            </p:nvSpPr>
            <p:spPr>
              <a:xfrm>
                <a:off x="3316705" y="1564795"/>
                <a:ext cx="281684" cy="1006956"/>
              </a:xfrm>
              <a:custGeom>
                <a:avLst/>
                <a:gdLst>
                  <a:gd name="connsiteX0" fmla="*/ 281685 w 281684"/>
                  <a:gd name="connsiteY0" fmla="*/ 0 h 1341725"/>
                  <a:gd name="connsiteX1" fmla="*/ 110363 w 281684"/>
                  <a:gd name="connsiteY1" fmla="*/ 0 h 1341725"/>
                  <a:gd name="connsiteX2" fmla="*/ 0 w 281684"/>
                  <a:gd name="connsiteY2" fmla="*/ 110363 h 1341725"/>
                  <a:gd name="connsiteX3" fmla="*/ 0 w 281684"/>
                  <a:gd name="connsiteY3" fmla="*/ 1341726 h 1341725"/>
                  <a:gd name="connsiteX4" fmla="*/ 281685 w 281684"/>
                  <a:gd name="connsiteY4" fmla="*/ 1341726 h 1341725"/>
                  <a:gd name="connsiteX5" fmla="*/ 281685 w 281684"/>
                  <a:gd name="connsiteY5" fmla="*/ 0 h 134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1684" h="1341725">
                    <a:moveTo>
                      <a:pt x="281685" y="0"/>
                    </a:moveTo>
                    <a:lnTo>
                      <a:pt x="110363" y="0"/>
                    </a:lnTo>
                    <a:cubicBezTo>
                      <a:pt x="49406" y="0"/>
                      <a:pt x="0" y="49406"/>
                      <a:pt x="0" y="110363"/>
                    </a:cubicBezTo>
                    <a:lnTo>
                      <a:pt x="0" y="1341726"/>
                    </a:lnTo>
                    <a:lnTo>
                      <a:pt x="281685" y="1341726"/>
                    </a:lnTo>
                    <a:lnTo>
                      <a:pt x="281685" y="0"/>
                    </a:lnTo>
                    <a:close/>
                  </a:path>
                </a:pathLst>
              </a:custGeom>
              <a:solidFill>
                <a:schemeClr val="accent1">
                  <a:lumMod val="20000"/>
                  <a:lumOff val="80000"/>
                </a:schemeClr>
              </a:solid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76" name="Freeform: Shape 375">
                <a:extLst>
                  <a:ext uri="{FF2B5EF4-FFF2-40B4-BE49-F238E27FC236}">
                    <a16:creationId xmlns:a16="http://schemas.microsoft.com/office/drawing/2014/main" id="{5A370A44-276D-E54C-3D9B-087B186FF2A7}"/>
                  </a:ext>
                </a:extLst>
              </p:cNvPr>
              <p:cNvSpPr/>
              <p:nvPr/>
            </p:nvSpPr>
            <p:spPr>
              <a:xfrm>
                <a:off x="3598390" y="1203574"/>
                <a:ext cx="281684" cy="1368176"/>
              </a:xfrm>
              <a:custGeom>
                <a:avLst/>
                <a:gdLst>
                  <a:gd name="connsiteX0" fmla="*/ 0 w 281684"/>
                  <a:gd name="connsiteY0" fmla="*/ 154803 h 1702982"/>
                  <a:gd name="connsiteX1" fmla="*/ 281684 w 281684"/>
                  <a:gd name="connsiteY1" fmla="*/ 0 h 1702982"/>
                  <a:gd name="connsiteX2" fmla="*/ 281684 w 281684"/>
                  <a:gd name="connsiteY2" fmla="*/ 1702982 h 1702982"/>
                  <a:gd name="connsiteX3" fmla="*/ 0 w 281684"/>
                  <a:gd name="connsiteY3" fmla="*/ 1702982 h 1702982"/>
                  <a:gd name="connsiteX4" fmla="*/ 0 w 281684"/>
                  <a:gd name="connsiteY4" fmla="*/ 154803 h 1702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684" h="1702982">
                    <a:moveTo>
                      <a:pt x="0" y="154803"/>
                    </a:moveTo>
                    <a:lnTo>
                      <a:pt x="281684" y="0"/>
                    </a:lnTo>
                    <a:lnTo>
                      <a:pt x="281684" y="1702982"/>
                    </a:lnTo>
                    <a:lnTo>
                      <a:pt x="0" y="1702982"/>
                    </a:lnTo>
                    <a:lnTo>
                      <a:pt x="0" y="154803"/>
                    </a:lnTo>
                    <a:close/>
                  </a:path>
                </a:pathLst>
              </a:custGeom>
              <a:solidFill>
                <a:schemeClr val="accent1">
                  <a:lumMod val="20000"/>
                  <a:lumOff val="80000"/>
                </a:schemeClr>
              </a:solid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77" name="Freeform: Shape 376">
                <a:extLst>
                  <a:ext uri="{FF2B5EF4-FFF2-40B4-BE49-F238E27FC236}">
                    <a16:creationId xmlns:a16="http://schemas.microsoft.com/office/drawing/2014/main" id="{A9106D92-C7FB-FB02-229E-4BB5BF962257}"/>
                  </a:ext>
                </a:extLst>
              </p:cNvPr>
              <p:cNvSpPr/>
              <p:nvPr/>
            </p:nvSpPr>
            <p:spPr>
              <a:xfrm>
                <a:off x="5696658" y="1747263"/>
                <a:ext cx="612149" cy="824488"/>
              </a:xfrm>
              <a:custGeom>
                <a:avLst/>
                <a:gdLst>
                  <a:gd name="connsiteX0" fmla="*/ 347277 w 612149"/>
                  <a:gd name="connsiteY0" fmla="*/ 37 h 964245"/>
                  <a:gd name="connsiteX1" fmla="*/ 88291 w 612149"/>
                  <a:gd name="connsiteY1" fmla="*/ 96458 h 964245"/>
                  <a:gd name="connsiteX2" fmla="*/ 0 w 612149"/>
                  <a:gd name="connsiteY2" fmla="*/ 964246 h 964245"/>
                  <a:gd name="connsiteX3" fmla="*/ 612149 w 612149"/>
                  <a:gd name="connsiteY3" fmla="*/ 964246 h 964245"/>
                  <a:gd name="connsiteX4" fmla="*/ 347277 w 612149"/>
                  <a:gd name="connsiteY4" fmla="*/ 0 h 964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149" h="964245">
                    <a:moveTo>
                      <a:pt x="347277" y="37"/>
                    </a:moveTo>
                    <a:lnTo>
                      <a:pt x="88291" y="96458"/>
                    </a:lnTo>
                    <a:lnTo>
                      <a:pt x="0" y="964246"/>
                    </a:lnTo>
                    <a:lnTo>
                      <a:pt x="612149" y="964246"/>
                    </a:lnTo>
                    <a:lnTo>
                      <a:pt x="347277" y="0"/>
                    </a:lnTo>
                    <a:close/>
                  </a:path>
                </a:pathLst>
              </a:custGeom>
              <a:grp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78" name="Freeform: Shape 377">
                <a:extLst>
                  <a:ext uri="{FF2B5EF4-FFF2-40B4-BE49-F238E27FC236}">
                    <a16:creationId xmlns:a16="http://schemas.microsoft.com/office/drawing/2014/main" id="{4C822EFE-47CC-F147-17FC-4CE26226EA46}"/>
                  </a:ext>
                </a:extLst>
              </p:cNvPr>
              <p:cNvSpPr/>
              <p:nvPr/>
            </p:nvSpPr>
            <p:spPr>
              <a:xfrm>
                <a:off x="6373554" y="1168773"/>
                <a:ext cx="188353" cy="1402977"/>
              </a:xfrm>
              <a:custGeom>
                <a:avLst/>
                <a:gdLst>
                  <a:gd name="connsiteX0" fmla="*/ 188354 w 188353"/>
                  <a:gd name="connsiteY0" fmla="*/ 0 h 1542771"/>
                  <a:gd name="connsiteX1" fmla="*/ 183939 w 188353"/>
                  <a:gd name="connsiteY1" fmla="*/ 0 h 1542771"/>
                  <a:gd name="connsiteX2" fmla="*/ 0 w 188353"/>
                  <a:gd name="connsiteY2" fmla="*/ 183939 h 1542771"/>
                  <a:gd name="connsiteX3" fmla="*/ 0 w 188353"/>
                  <a:gd name="connsiteY3" fmla="*/ 1542771 h 1542771"/>
                  <a:gd name="connsiteX4" fmla="*/ 188354 w 188353"/>
                  <a:gd name="connsiteY4" fmla="*/ 1542771 h 1542771"/>
                  <a:gd name="connsiteX5" fmla="*/ 188354 w 188353"/>
                  <a:gd name="connsiteY5" fmla="*/ 0 h 1542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353" h="1542771">
                    <a:moveTo>
                      <a:pt x="188354" y="0"/>
                    </a:moveTo>
                    <a:lnTo>
                      <a:pt x="183939" y="0"/>
                    </a:lnTo>
                    <a:cubicBezTo>
                      <a:pt x="82368" y="0"/>
                      <a:pt x="0" y="82368"/>
                      <a:pt x="0" y="183939"/>
                    </a:cubicBezTo>
                    <a:lnTo>
                      <a:pt x="0" y="1542771"/>
                    </a:lnTo>
                    <a:lnTo>
                      <a:pt x="188354" y="1542771"/>
                    </a:lnTo>
                    <a:lnTo>
                      <a:pt x="188354" y="0"/>
                    </a:lnTo>
                    <a:close/>
                  </a:path>
                </a:pathLst>
              </a:custGeom>
              <a:solidFill>
                <a:schemeClr val="bg1"/>
              </a:solid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79" name="Freeform: Shape 378">
                <a:extLst>
                  <a:ext uri="{FF2B5EF4-FFF2-40B4-BE49-F238E27FC236}">
                    <a16:creationId xmlns:a16="http://schemas.microsoft.com/office/drawing/2014/main" id="{4ECB07E1-94D1-F81F-7040-7B6B5A5EC1EE}"/>
                  </a:ext>
                </a:extLst>
              </p:cNvPr>
              <p:cNvSpPr/>
              <p:nvPr/>
            </p:nvSpPr>
            <p:spPr>
              <a:xfrm>
                <a:off x="6173428" y="1361615"/>
                <a:ext cx="382593" cy="1210135"/>
              </a:xfrm>
              <a:custGeom>
                <a:avLst/>
                <a:gdLst>
                  <a:gd name="connsiteX0" fmla="*/ 382593 w 382593"/>
                  <a:gd name="connsiteY0" fmla="*/ 0 h 1349929"/>
                  <a:gd name="connsiteX1" fmla="*/ 0 w 382593"/>
                  <a:gd name="connsiteY1" fmla="*/ 0 h 1349929"/>
                  <a:gd name="connsiteX2" fmla="*/ 0 w 382593"/>
                  <a:gd name="connsiteY2" fmla="*/ 1349929 h 1349929"/>
                  <a:gd name="connsiteX3" fmla="*/ 382593 w 382593"/>
                  <a:gd name="connsiteY3" fmla="*/ 1349929 h 1349929"/>
                  <a:gd name="connsiteX4" fmla="*/ 382593 w 382593"/>
                  <a:gd name="connsiteY4" fmla="*/ 0 h 13499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593" h="1349929">
                    <a:moveTo>
                      <a:pt x="382593" y="0"/>
                    </a:moveTo>
                    <a:lnTo>
                      <a:pt x="0" y="0"/>
                    </a:lnTo>
                    <a:lnTo>
                      <a:pt x="0" y="1349929"/>
                    </a:lnTo>
                    <a:lnTo>
                      <a:pt x="382593" y="1349929"/>
                    </a:lnTo>
                    <a:lnTo>
                      <a:pt x="382593" y="0"/>
                    </a:lnTo>
                    <a:close/>
                  </a:path>
                </a:pathLst>
              </a:custGeom>
              <a:solidFill>
                <a:schemeClr val="bg1"/>
              </a:solid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80" name="Freeform: Shape 379">
                <a:extLst>
                  <a:ext uri="{FF2B5EF4-FFF2-40B4-BE49-F238E27FC236}">
                    <a16:creationId xmlns:a16="http://schemas.microsoft.com/office/drawing/2014/main" id="{7401768C-C88A-B1AF-6A6C-5E339A91F00F}"/>
                  </a:ext>
                </a:extLst>
              </p:cNvPr>
              <p:cNvSpPr/>
              <p:nvPr/>
            </p:nvSpPr>
            <p:spPr>
              <a:xfrm>
                <a:off x="6043934" y="1506265"/>
                <a:ext cx="447340" cy="1065486"/>
              </a:xfrm>
              <a:custGeom>
                <a:avLst/>
                <a:gdLst>
                  <a:gd name="connsiteX0" fmla="*/ 447340 w 447340"/>
                  <a:gd name="connsiteY0" fmla="*/ 0 h 1205279"/>
                  <a:gd name="connsiteX1" fmla="*/ 0 w 447340"/>
                  <a:gd name="connsiteY1" fmla="*/ 0 h 1205279"/>
                  <a:gd name="connsiteX2" fmla="*/ 0 w 447340"/>
                  <a:gd name="connsiteY2" fmla="*/ 1205280 h 1205279"/>
                  <a:gd name="connsiteX3" fmla="*/ 447340 w 447340"/>
                  <a:gd name="connsiteY3" fmla="*/ 1205280 h 1205279"/>
                  <a:gd name="connsiteX4" fmla="*/ 447340 w 447340"/>
                  <a:gd name="connsiteY4" fmla="*/ 0 h 1205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340" h="1205279">
                    <a:moveTo>
                      <a:pt x="447340" y="0"/>
                    </a:moveTo>
                    <a:lnTo>
                      <a:pt x="0" y="0"/>
                    </a:lnTo>
                    <a:lnTo>
                      <a:pt x="0" y="1205280"/>
                    </a:lnTo>
                    <a:lnTo>
                      <a:pt x="447340" y="1205280"/>
                    </a:lnTo>
                    <a:lnTo>
                      <a:pt x="447340" y="0"/>
                    </a:lnTo>
                    <a:close/>
                  </a:path>
                </a:pathLst>
              </a:custGeom>
              <a:grp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81" name="Freeform: Shape 380">
                <a:extLst>
                  <a:ext uri="{FF2B5EF4-FFF2-40B4-BE49-F238E27FC236}">
                    <a16:creationId xmlns:a16="http://schemas.microsoft.com/office/drawing/2014/main" id="{4C0BC509-DF6D-8B38-BC05-D460E9707BBE}"/>
                  </a:ext>
                </a:extLst>
              </p:cNvPr>
              <p:cNvSpPr/>
              <p:nvPr/>
            </p:nvSpPr>
            <p:spPr>
              <a:xfrm>
                <a:off x="4619510" y="975931"/>
                <a:ext cx="517972" cy="1595819"/>
              </a:xfrm>
              <a:custGeom>
                <a:avLst/>
                <a:gdLst>
                  <a:gd name="connsiteX0" fmla="*/ 517973 w 517972"/>
                  <a:gd name="connsiteY0" fmla="*/ 0 h 1735612"/>
                  <a:gd name="connsiteX1" fmla="*/ 346358 w 517972"/>
                  <a:gd name="connsiteY1" fmla="*/ 0 h 1735612"/>
                  <a:gd name="connsiteX2" fmla="*/ 0 w 517972"/>
                  <a:gd name="connsiteY2" fmla="*/ 165141 h 1735612"/>
                  <a:gd name="connsiteX3" fmla="*/ 0 w 517972"/>
                  <a:gd name="connsiteY3" fmla="*/ 1735613 h 1735612"/>
                  <a:gd name="connsiteX4" fmla="*/ 517973 w 517972"/>
                  <a:gd name="connsiteY4" fmla="*/ 1735613 h 1735612"/>
                  <a:gd name="connsiteX5" fmla="*/ 517973 w 517972"/>
                  <a:gd name="connsiteY5" fmla="*/ 0 h 1735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972" h="1735612">
                    <a:moveTo>
                      <a:pt x="517973" y="0"/>
                    </a:moveTo>
                    <a:lnTo>
                      <a:pt x="346358" y="0"/>
                    </a:lnTo>
                    <a:lnTo>
                      <a:pt x="0" y="165141"/>
                    </a:lnTo>
                    <a:lnTo>
                      <a:pt x="0" y="1735613"/>
                    </a:lnTo>
                    <a:lnTo>
                      <a:pt x="517973" y="1735613"/>
                    </a:lnTo>
                    <a:lnTo>
                      <a:pt x="517973" y="0"/>
                    </a:lnTo>
                    <a:close/>
                  </a:path>
                </a:pathLst>
              </a:custGeom>
              <a:solidFill>
                <a:schemeClr val="accent1">
                  <a:lumMod val="60000"/>
                  <a:lumOff val="40000"/>
                </a:schemeClr>
              </a:solid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82" name="Freeform: Shape 381">
                <a:extLst>
                  <a:ext uri="{FF2B5EF4-FFF2-40B4-BE49-F238E27FC236}">
                    <a16:creationId xmlns:a16="http://schemas.microsoft.com/office/drawing/2014/main" id="{BE83FE5A-9E6D-931A-E4A1-00149F550FCE}"/>
                  </a:ext>
                </a:extLst>
              </p:cNvPr>
              <p:cNvSpPr/>
              <p:nvPr/>
            </p:nvSpPr>
            <p:spPr>
              <a:xfrm>
                <a:off x="5266975" y="1313423"/>
                <a:ext cx="517972" cy="1258327"/>
              </a:xfrm>
              <a:custGeom>
                <a:avLst/>
                <a:gdLst>
                  <a:gd name="connsiteX0" fmla="*/ 517973 w 517972"/>
                  <a:gd name="connsiteY0" fmla="*/ 192842 h 1398121"/>
                  <a:gd name="connsiteX1" fmla="*/ 129493 w 517972"/>
                  <a:gd name="connsiteY1" fmla="*/ 0 h 1398121"/>
                  <a:gd name="connsiteX2" fmla="*/ 0 w 517972"/>
                  <a:gd name="connsiteY2" fmla="*/ 0 h 1398121"/>
                  <a:gd name="connsiteX3" fmla="*/ 0 w 517972"/>
                  <a:gd name="connsiteY3" fmla="*/ 1398121 h 1398121"/>
                  <a:gd name="connsiteX4" fmla="*/ 517973 w 517972"/>
                  <a:gd name="connsiteY4" fmla="*/ 1398121 h 1398121"/>
                  <a:gd name="connsiteX5" fmla="*/ 517973 w 517972"/>
                  <a:gd name="connsiteY5" fmla="*/ 192842 h 1398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972" h="1398121">
                    <a:moveTo>
                      <a:pt x="517973" y="192842"/>
                    </a:moveTo>
                    <a:lnTo>
                      <a:pt x="129493" y="0"/>
                    </a:lnTo>
                    <a:lnTo>
                      <a:pt x="0" y="0"/>
                    </a:lnTo>
                    <a:lnTo>
                      <a:pt x="0" y="1398121"/>
                    </a:lnTo>
                    <a:lnTo>
                      <a:pt x="517973" y="1398121"/>
                    </a:lnTo>
                    <a:lnTo>
                      <a:pt x="517973" y="192842"/>
                    </a:lnTo>
                    <a:close/>
                  </a:path>
                </a:pathLst>
              </a:custGeom>
              <a:solidFill>
                <a:schemeClr val="accent1">
                  <a:lumMod val="60000"/>
                  <a:lumOff val="40000"/>
                </a:schemeClr>
              </a:solid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83" name="Freeform: Shape 382">
                <a:extLst>
                  <a:ext uri="{FF2B5EF4-FFF2-40B4-BE49-F238E27FC236}">
                    <a16:creationId xmlns:a16="http://schemas.microsoft.com/office/drawing/2014/main" id="{ACED20F2-68E5-1210-C4B1-F2BD9EC103DF}"/>
                  </a:ext>
                </a:extLst>
              </p:cNvPr>
              <p:cNvSpPr/>
              <p:nvPr/>
            </p:nvSpPr>
            <p:spPr>
              <a:xfrm>
                <a:off x="4625396" y="1699107"/>
                <a:ext cx="1071261" cy="872644"/>
              </a:xfrm>
              <a:custGeom>
                <a:avLst/>
                <a:gdLst>
                  <a:gd name="connsiteX0" fmla="*/ 1071262 w 1071261"/>
                  <a:gd name="connsiteY0" fmla="*/ 0 h 1012437"/>
                  <a:gd name="connsiteX1" fmla="*/ 0 w 1071261"/>
                  <a:gd name="connsiteY1" fmla="*/ 0 h 1012437"/>
                  <a:gd name="connsiteX2" fmla="*/ 0 w 1071261"/>
                  <a:gd name="connsiteY2" fmla="*/ 1012438 h 1012437"/>
                  <a:gd name="connsiteX3" fmla="*/ 1071262 w 1071261"/>
                  <a:gd name="connsiteY3" fmla="*/ 1012438 h 1012437"/>
                  <a:gd name="connsiteX4" fmla="*/ 1071262 w 1071261"/>
                  <a:gd name="connsiteY4" fmla="*/ 0 h 10124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261" h="1012437">
                    <a:moveTo>
                      <a:pt x="1071262" y="0"/>
                    </a:moveTo>
                    <a:lnTo>
                      <a:pt x="0" y="0"/>
                    </a:lnTo>
                    <a:lnTo>
                      <a:pt x="0" y="1012438"/>
                    </a:lnTo>
                    <a:lnTo>
                      <a:pt x="1071262" y="1012438"/>
                    </a:lnTo>
                    <a:lnTo>
                      <a:pt x="1071262" y="0"/>
                    </a:lnTo>
                    <a:close/>
                  </a:path>
                </a:pathLst>
              </a:custGeom>
              <a:solidFill>
                <a:schemeClr val="accent1">
                  <a:lumMod val="60000"/>
                  <a:lumOff val="40000"/>
                </a:schemeClr>
              </a:solid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384" name="Freeform: Shape 383">
                <a:extLst>
                  <a:ext uri="{FF2B5EF4-FFF2-40B4-BE49-F238E27FC236}">
                    <a16:creationId xmlns:a16="http://schemas.microsoft.com/office/drawing/2014/main" id="{AFD38D4E-EAAF-449D-F409-383F3582934E}"/>
                  </a:ext>
                </a:extLst>
              </p:cNvPr>
              <p:cNvSpPr/>
              <p:nvPr/>
            </p:nvSpPr>
            <p:spPr>
              <a:xfrm>
                <a:off x="5049192" y="879510"/>
                <a:ext cx="11771" cy="168745"/>
              </a:xfrm>
              <a:custGeom>
                <a:avLst/>
                <a:gdLst>
                  <a:gd name="connsiteX0" fmla="*/ 0 w 11771"/>
                  <a:gd name="connsiteY0" fmla="*/ 168746 h 168745"/>
                  <a:gd name="connsiteX1" fmla="*/ 0 w 11771"/>
                  <a:gd name="connsiteY1" fmla="*/ 0 h 168745"/>
                  <a:gd name="connsiteX2" fmla="*/ 11772 w 11771"/>
                  <a:gd name="connsiteY2" fmla="*/ 0 h 168745"/>
                  <a:gd name="connsiteX3" fmla="*/ 11772 w 11771"/>
                  <a:gd name="connsiteY3" fmla="*/ 168746 h 168745"/>
                  <a:gd name="connsiteX4" fmla="*/ 0 w 11771"/>
                  <a:gd name="connsiteY4" fmla="*/ 168746 h 1687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71" h="168745">
                    <a:moveTo>
                      <a:pt x="0" y="168746"/>
                    </a:moveTo>
                    <a:lnTo>
                      <a:pt x="0" y="0"/>
                    </a:lnTo>
                    <a:lnTo>
                      <a:pt x="11772" y="0"/>
                    </a:lnTo>
                    <a:lnTo>
                      <a:pt x="11772" y="168746"/>
                    </a:lnTo>
                    <a:lnTo>
                      <a:pt x="0" y="168746"/>
                    </a:lnTo>
                    <a:close/>
                  </a:path>
                </a:pathLst>
              </a:custGeom>
              <a:grpFill/>
              <a:ln w="367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411" name="Group 410">
              <a:extLst>
                <a:ext uri="{FF2B5EF4-FFF2-40B4-BE49-F238E27FC236}">
                  <a16:creationId xmlns:a16="http://schemas.microsoft.com/office/drawing/2014/main" id="{3E216A0B-A617-A087-05C0-5FF93BEB1659}"/>
                </a:ext>
              </a:extLst>
            </p:cNvPr>
            <p:cNvGrpSpPr>
              <a:grpSpLocks noChangeAspect="1"/>
            </p:cNvGrpSpPr>
            <p:nvPr/>
          </p:nvGrpSpPr>
          <p:grpSpPr>
            <a:xfrm>
              <a:off x="8081645" y="1509009"/>
              <a:ext cx="46735" cy="45719"/>
              <a:chOff x="3449955" y="2722354"/>
              <a:chExt cx="107973" cy="105626"/>
            </a:xfrm>
          </p:grpSpPr>
          <p:sp>
            <p:nvSpPr>
              <p:cNvPr id="412" name="Rectangle 411">
                <a:extLst>
                  <a:ext uri="{FF2B5EF4-FFF2-40B4-BE49-F238E27FC236}">
                    <a16:creationId xmlns:a16="http://schemas.microsoft.com/office/drawing/2014/main" id="{0234F2CE-2DD7-6EC7-494C-000AC2348FC4}"/>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13" name="Rectangle 412">
                <a:extLst>
                  <a:ext uri="{FF2B5EF4-FFF2-40B4-BE49-F238E27FC236}">
                    <a16:creationId xmlns:a16="http://schemas.microsoft.com/office/drawing/2014/main" id="{4886BFDB-4B30-DD4A-0B6B-B4F4A574BDC5}"/>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14" name="Rectangle 413">
                <a:extLst>
                  <a:ext uri="{FF2B5EF4-FFF2-40B4-BE49-F238E27FC236}">
                    <a16:creationId xmlns:a16="http://schemas.microsoft.com/office/drawing/2014/main" id="{6F426CFC-CDE2-77E6-0962-3F05BF003402}"/>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15" name="Group 414">
              <a:extLst>
                <a:ext uri="{FF2B5EF4-FFF2-40B4-BE49-F238E27FC236}">
                  <a16:creationId xmlns:a16="http://schemas.microsoft.com/office/drawing/2014/main" id="{546C967B-99A1-CC0F-9955-E6C8F9064A5F}"/>
                </a:ext>
              </a:extLst>
            </p:cNvPr>
            <p:cNvGrpSpPr>
              <a:grpSpLocks noChangeAspect="1"/>
            </p:cNvGrpSpPr>
            <p:nvPr/>
          </p:nvGrpSpPr>
          <p:grpSpPr>
            <a:xfrm>
              <a:off x="8139517" y="1537194"/>
              <a:ext cx="46735" cy="45719"/>
              <a:chOff x="3449955" y="2722354"/>
              <a:chExt cx="107973" cy="105626"/>
            </a:xfrm>
          </p:grpSpPr>
          <p:sp>
            <p:nvSpPr>
              <p:cNvPr id="416" name="Rectangle 415">
                <a:extLst>
                  <a:ext uri="{FF2B5EF4-FFF2-40B4-BE49-F238E27FC236}">
                    <a16:creationId xmlns:a16="http://schemas.microsoft.com/office/drawing/2014/main" id="{22D3D66B-A036-F579-4E9D-6BFC63B6EDD0}"/>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17" name="Rectangle 416">
                <a:extLst>
                  <a:ext uri="{FF2B5EF4-FFF2-40B4-BE49-F238E27FC236}">
                    <a16:creationId xmlns:a16="http://schemas.microsoft.com/office/drawing/2014/main" id="{CF171C55-0FB0-3661-F8A6-D1569F4A9994}"/>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18" name="Rectangle 417">
                <a:extLst>
                  <a:ext uri="{FF2B5EF4-FFF2-40B4-BE49-F238E27FC236}">
                    <a16:creationId xmlns:a16="http://schemas.microsoft.com/office/drawing/2014/main" id="{A7E4E87A-DF1C-48F0-9F1A-A32D2A195470}"/>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19" name="Group 418">
              <a:extLst>
                <a:ext uri="{FF2B5EF4-FFF2-40B4-BE49-F238E27FC236}">
                  <a16:creationId xmlns:a16="http://schemas.microsoft.com/office/drawing/2014/main" id="{041FC03B-CA72-E522-3955-F324EAFAAEAA}"/>
                </a:ext>
              </a:extLst>
            </p:cNvPr>
            <p:cNvGrpSpPr>
              <a:grpSpLocks noChangeAspect="1"/>
            </p:cNvGrpSpPr>
            <p:nvPr/>
          </p:nvGrpSpPr>
          <p:grpSpPr>
            <a:xfrm>
              <a:off x="8081645" y="1591074"/>
              <a:ext cx="46735" cy="45719"/>
              <a:chOff x="3449955" y="2722354"/>
              <a:chExt cx="107973" cy="105626"/>
            </a:xfrm>
          </p:grpSpPr>
          <p:sp>
            <p:nvSpPr>
              <p:cNvPr id="420" name="Rectangle 419">
                <a:extLst>
                  <a:ext uri="{FF2B5EF4-FFF2-40B4-BE49-F238E27FC236}">
                    <a16:creationId xmlns:a16="http://schemas.microsoft.com/office/drawing/2014/main" id="{C0C059C7-BF7D-ED6E-1431-5B73BEDD74C8}"/>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21" name="Rectangle 420">
                <a:extLst>
                  <a:ext uri="{FF2B5EF4-FFF2-40B4-BE49-F238E27FC236}">
                    <a16:creationId xmlns:a16="http://schemas.microsoft.com/office/drawing/2014/main" id="{337B5C6E-DC33-2017-C4A2-9665A122B743}"/>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22" name="Rectangle 421">
                <a:extLst>
                  <a:ext uri="{FF2B5EF4-FFF2-40B4-BE49-F238E27FC236}">
                    <a16:creationId xmlns:a16="http://schemas.microsoft.com/office/drawing/2014/main" id="{EAE6FA8A-A828-245A-343C-B3FB871D75B0}"/>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23" name="Group 422">
              <a:extLst>
                <a:ext uri="{FF2B5EF4-FFF2-40B4-BE49-F238E27FC236}">
                  <a16:creationId xmlns:a16="http://schemas.microsoft.com/office/drawing/2014/main" id="{0702FCDF-2957-C66C-938C-E941E7AC9D96}"/>
                </a:ext>
              </a:extLst>
            </p:cNvPr>
            <p:cNvGrpSpPr>
              <a:grpSpLocks noChangeAspect="1"/>
            </p:cNvGrpSpPr>
            <p:nvPr/>
          </p:nvGrpSpPr>
          <p:grpSpPr>
            <a:xfrm>
              <a:off x="8139517" y="1665354"/>
              <a:ext cx="46735" cy="45719"/>
              <a:chOff x="3449955" y="2722354"/>
              <a:chExt cx="107973" cy="105626"/>
            </a:xfrm>
          </p:grpSpPr>
          <p:sp>
            <p:nvSpPr>
              <p:cNvPr id="424" name="Rectangle 423">
                <a:extLst>
                  <a:ext uri="{FF2B5EF4-FFF2-40B4-BE49-F238E27FC236}">
                    <a16:creationId xmlns:a16="http://schemas.microsoft.com/office/drawing/2014/main" id="{778CA999-FC0E-7E47-43DE-4E4015E52560}"/>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25" name="Rectangle 424">
                <a:extLst>
                  <a:ext uri="{FF2B5EF4-FFF2-40B4-BE49-F238E27FC236}">
                    <a16:creationId xmlns:a16="http://schemas.microsoft.com/office/drawing/2014/main" id="{837EA8FE-6C10-027E-9D2C-B5A49D136AA7}"/>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26" name="Rectangle 425">
                <a:extLst>
                  <a:ext uri="{FF2B5EF4-FFF2-40B4-BE49-F238E27FC236}">
                    <a16:creationId xmlns:a16="http://schemas.microsoft.com/office/drawing/2014/main" id="{B71D86DD-75C9-6C9E-0DA3-A551871B7185}"/>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27" name="Group 426">
              <a:extLst>
                <a:ext uri="{FF2B5EF4-FFF2-40B4-BE49-F238E27FC236}">
                  <a16:creationId xmlns:a16="http://schemas.microsoft.com/office/drawing/2014/main" id="{BF06D3FA-9C59-39A9-EB46-9CDEABA93AA3}"/>
                </a:ext>
              </a:extLst>
            </p:cNvPr>
            <p:cNvGrpSpPr>
              <a:grpSpLocks noChangeAspect="1"/>
            </p:cNvGrpSpPr>
            <p:nvPr/>
          </p:nvGrpSpPr>
          <p:grpSpPr>
            <a:xfrm>
              <a:off x="8267152" y="1665354"/>
              <a:ext cx="46735" cy="45719"/>
              <a:chOff x="3449955" y="2722354"/>
              <a:chExt cx="107973" cy="105626"/>
            </a:xfrm>
          </p:grpSpPr>
          <p:sp>
            <p:nvSpPr>
              <p:cNvPr id="428" name="Rectangle 427">
                <a:extLst>
                  <a:ext uri="{FF2B5EF4-FFF2-40B4-BE49-F238E27FC236}">
                    <a16:creationId xmlns:a16="http://schemas.microsoft.com/office/drawing/2014/main" id="{CA225E65-8516-9947-9C49-A8BCBC707D17}"/>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29" name="Rectangle 428">
                <a:extLst>
                  <a:ext uri="{FF2B5EF4-FFF2-40B4-BE49-F238E27FC236}">
                    <a16:creationId xmlns:a16="http://schemas.microsoft.com/office/drawing/2014/main" id="{6D19EB8C-8300-CB55-064C-3E339BFB9CA1}"/>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30" name="Rectangle 429">
                <a:extLst>
                  <a:ext uri="{FF2B5EF4-FFF2-40B4-BE49-F238E27FC236}">
                    <a16:creationId xmlns:a16="http://schemas.microsoft.com/office/drawing/2014/main" id="{306D1AA8-7552-44BB-D5A0-0899994477E8}"/>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31" name="Group 430">
              <a:extLst>
                <a:ext uri="{FF2B5EF4-FFF2-40B4-BE49-F238E27FC236}">
                  <a16:creationId xmlns:a16="http://schemas.microsoft.com/office/drawing/2014/main" id="{34CCB850-BCD4-1C52-862D-C9D3D9D2D770}"/>
                </a:ext>
              </a:extLst>
            </p:cNvPr>
            <p:cNvGrpSpPr>
              <a:grpSpLocks noChangeAspect="1"/>
            </p:cNvGrpSpPr>
            <p:nvPr/>
          </p:nvGrpSpPr>
          <p:grpSpPr>
            <a:xfrm rot="5400000">
              <a:off x="8320492" y="1606506"/>
              <a:ext cx="46735" cy="45719"/>
              <a:chOff x="3449955" y="2722354"/>
              <a:chExt cx="107973" cy="105626"/>
            </a:xfrm>
          </p:grpSpPr>
          <p:sp>
            <p:nvSpPr>
              <p:cNvPr id="432" name="Rectangle 431">
                <a:extLst>
                  <a:ext uri="{FF2B5EF4-FFF2-40B4-BE49-F238E27FC236}">
                    <a16:creationId xmlns:a16="http://schemas.microsoft.com/office/drawing/2014/main" id="{004D4CFC-407A-4575-3CCA-0DEA0A76061B}"/>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33" name="Rectangle 432">
                <a:extLst>
                  <a:ext uri="{FF2B5EF4-FFF2-40B4-BE49-F238E27FC236}">
                    <a16:creationId xmlns:a16="http://schemas.microsoft.com/office/drawing/2014/main" id="{D40212FC-5684-D6AD-7D39-F677BD986A64}"/>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34" name="Rectangle 433">
                <a:extLst>
                  <a:ext uri="{FF2B5EF4-FFF2-40B4-BE49-F238E27FC236}">
                    <a16:creationId xmlns:a16="http://schemas.microsoft.com/office/drawing/2014/main" id="{0F7588B2-911C-3CAC-D8BF-E153D9D208F3}"/>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35" name="Group 434">
              <a:extLst>
                <a:ext uri="{FF2B5EF4-FFF2-40B4-BE49-F238E27FC236}">
                  <a16:creationId xmlns:a16="http://schemas.microsoft.com/office/drawing/2014/main" id="{6D813365-7B11-F321-C7AB-C75268FD9D44}"/>
                </a:ext>
              </a:extLst>
            </p:cNvPr>
            <p:cNvGrpSpPr>
              <a:grpSpLocks noChangeAspect="1"/>
            </p:cNvGrpSpPr>
            <p:nvPr/>
          </p:nvGrpSpPr>
          <p:grpSpPr>
            <a:xfrm rot="5400000">
              <a:off x="7853321" y="1637991"/>
              <a:ext cx="87671" cy="85765"/>
              <a:chOff x="3449955" y="2722354"/>
              <a:chExt cx="107973" cy="105626"/>
            </a:xfrm>
          </p:grpSpPr>
          <p:sp>
            <p:nvSpPr>
              <p:cNvPr id="436" name="Rectangle 435">
                <a:extLst>
                  <a:ext uri="{FF2B5EF4-FFF2-40B4-BE49-F238E27FC236}">
                    <a16:creationId xmlns:a16="http://schemas.microsoft.com/office/drawing/2014/main" id="{DA46C57D-45CF-11E1-C98A-59D49AE300D0}"/>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37" name="Rectangle 436">
                <a:extLst>
                  <a:ext uri="{FF2B5EF4-FFF2-40B4-BE49-F238E27FC236}">
                    <a16:creationId xmlns:a16="http://schemas.microsoft.com/office/drawing/2014/main" id="{B386EC44-EC1C-A5EE-619E-FCFEC63F7EB9}"/>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38" name="Rectangle 437">
                <a:extLst>
                  <a:ext uri="{FF2B5EF4-FFF2-40B4-BE49-F238E27FC236}">
                    <a16:creationId xmlns:a16="http://schemas.microsoft.com/office/drawing/2014/main" id="{E45DE3CE-EBFF-9E0B-FF2F-67B948D86D12}"/>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39" name="Group 438">
              <a:extLst>
                <a:ext uri="{FF2B5EF4-FFF2-40B4-BE49-F238E27FC236}">
                  <a16:creationId xmlns:a16="http://schemas.microsoft.com/office/drawing/2014/main" id="{81593721-9C9E-1963-7897-05DFA118474E}"/>
                </a:ext>
              </a:extLst>
            </p:cNvPr>
            <p:cNvGrpSpPr>
              <a:grpSpLocks noChangeAspect="1"/>
            </p:cNvGrpSpPr>
            <p:nvPr/>
          </p:nvGrpSpPr>
          <p:grpSpPr>
            <a:xfrm rot="5400000">
              <a:off x="7958644" y="1637991"/>
              <a:ext cx="87671" cy="85765"/>
              <a:chOff x="3449955" y="2722354"/>
              <a:chExt cx="107973" cy="105626"/>
            </a:xfrm>
          </p:grpSpPr>
          <p:sp>
            <p:nvSpPr>
              <p:cNvPr id="440" name="Rectangle 439">
                <a:extLst>
                  <a:ext uri="{FF2B5EF4-FFF2-40B4-BE49-F238E27FC236}">
                    <a16:creationId xmlns:a16="http://schemas.microsoft.com/office/drawing/2014/main" id="{1596626E-D9AF-0A97-EFAE-62AD27B04B4E}"/>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41" name="Rectangle 440">
                <a:extLst>
                  <a:ext uri="{FF2B5EF4-FFF2-40B4-BE49-F238E27FC236}">
                    <a16:creationId xmlns:a16="http://schemas.microsoft.com/office/drawing/2014/main" id="{C71F1B69-519E-C3F0-4EDC-53E428E9FAAA}"/>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42" name="Rectangle 441">
                <a:extLst>
                  <a:ext uri="{FF2B5EF4-FFF2-40B4-BE49-F238E27FC236}">
                    <a16:creationId xmlns:a16="http://schemas.microsoft.com/office/drawing/2014/main" id="{012BBB89-77B4-3CBD-E3F5-FD52E3B2A707}"/>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43" name="Group 442">
              <a:extLst>
                <a:ext uri="{FF2B5EF4-FFF2-40B4-BE49-F238E27FC236}">
                  <a16:creationId xmlns:a16="http://schemas.microsoft.com/office/drawing/2014/main" id="{7691029B-3F71-2136-72F6-4E456BF950A3}"/>
                </a:ext>
              </a:extLst>
            </p:cNvPr>
            <p:cNvGrpSpPr>
              <a:grpSpLocks noChangeAspect="1"/>
            </p:cNvGrpSpPr>
            <p:nvPr/>
          </p:nvGrpSpPr>
          <p:grpSpPr>
            <a:xfrm rot="5400000">
              <a:off x="7500042" y="1741294"/>
              <a:ext cx="132141" cy="129269"/>
              <a:chOff x="3449955" y="2722354"/>
              <a:chExt cx="107973" cy="105626"/>
            </a:xfrm>
          </p:grpSpPr>
          <p:sp>
            <p:nvSpPr>
              <p:cNvPr id="444" name="Rectangle 443">
                <a:extLst>
                  <a:ext uri="{FF2B5EF4-FFF2-40B4-BE49-F238E27FC236}">
                    <a16:creationId xmlns:a16="http://schemas.microsoft.com/office/drawing/2014/main" id="{FBAEE744-6D36-1FBE-A7B9-A8EE66B69DEC}"/>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45" name="Rectangle 444">
                <a:extLst>
                  <a:ext uri="{FF2B5EF4-FFF2-40B4-BE49-F238E27FC236}">
                    <a16:creationId xmlns:a16="http://schemas.microsoft.com/office/drawing/2014/main" id="{310FC1A9-4B21-94E0-EC87-AB8975D2203B}"/>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46" name="Rectangle 445">
                <a:extLst>
                  <a:ext uri="{FF2B5EF4-FFF2-40B4-BE49-F238E27FC236}">
                    <a16:creationId xmlns:a16="http://schemas.microsoft.com/office/drawing/2014/main" id="{E05873E9-F6AB-0C8C-F2A6-433DE400157B}"/>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47" name="Group 446">
              <a:extLst>
                <a:ext uri="{FF2B5EF4-FFF2-40B4-BE49-F238E27FC236}">
                  <a16:creationId xmlns:a16="http://schemas.microsoft.com/office/drawing/2014/main" id="{E3076E93-21EA-F236-2EC8-8FB983E5014D}"/>
                </a:ext>
              </a:extLst>
            </p:cNvPr>
            <p:cNvGrpSpPr>
              <a:grpSpLocks noChangeAspect="1"/>
            </p:cNvGrpSpPr>
            <p:nvPr/>
          </p:nvGrpSpPr>
          <p:grpSpPr>
            <a:xfrm rot="5400000">
              <a:off x="8516548" y="1637745"/>
              <a:ext cx="65000" cy="63587"/>
              <a:chOff x="3449955" y="2722354"/>
              <a:chExt cx="107973" cy="105626"/>
            </a:xfrm>
          </p:grpSpPr>
          <p:sp>
            <p:nvSpPr>
              <p:cNvPr id="448" name="Rectangle 447">
                <a:extLst>
                  <a:ext uri="{FF2B5EF4-FFF2-40B4-BE49-F238E27FC236}">
                    <a16:creationId xmlns:a16="http://schemas.microsoft.com/office/drawing/2014/main" id="{44C4271D-6327-D3E2-16B6-1E72D14A4066}"/>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49" name="Rectangle 448">
                <a:extLst>
                  <a:ext uri="{FF2B5EF4-FFF2-40B4-BE49-F238E27FC236}">
                    <a16:creationId xmlns:a16="http://schemas.microsoft.com/office/drawing/2014/main" id="{6817D852-6F31-05F2-60AF-0C35492656ED}"/>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50" name="Rectangle 449">
                <a:extLst>
                  <a:ext uri="{FF2B5EF4-FFF2-40B4-BE49-F238E27FC236}">
                    <a16:creationId xmlns:a16="http://schemas.microsoft.com/office/drawing/2014/main" id="{89603FA9-C9F9-C1F6-D9A1-CA8BC2ACB370}"/>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51" name="Group 450">
              <a:extLst>
                <a:ext uri="{FF2B5EF4-FFF2-40B4-BE49-F238E27FC236}">
                  <a16:creationId xmlns:a16="http://schemas.microsoft.com/office/drawing/2014/main" id="{8AE0C970-F8B6-FA8B-FDCF-4263DF703649}"/>
                </a:ext>
              </a:extLst>
            </p:cNvPr>
            <p:cNvGrpSpPr>
              <a:grpSpLocks noChangeAspect="1"/>
            </p:cNvGrpSpPr>
            <p:nvPr/>
          </p:nvGrpSpPr>
          <p:grpSpPr>
            <a:xfrm>
              <a:off x="8427013" y="1727417"/>
              <a:ext cx="65000" cy="63587"/>
              <a:chOff x="3449955" y="2722354"/>
              <a:chExt cx="107973" cy="105626"/>
            </a:xfrm>
          </p:grpSpPr>
          <p:sp>
            <p:nvSpPr>
              <p:cNvPr id="452" name="Rectangle 451">
                <a:extLst>
                  <a:ext uri="{FF2B5EF4-FFF2-40B4-BE49-F238E27FC236}">
                    <a16:creationId xmlns:a16="http://schemas.microsoft.com/office/drawing/2014/main" id="{DF3C984D-9988-1F92-BA7B-F60C796B30D6}"/>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53" name="Rectangle 452">
                <a:extLst>
                  <a:ext uri="{FF2B5EF4-FFF2-40B4-BE49-F238E27FC236}">
                    <a16:creationId xmlns:a16="http://schemas.microsoft.com/office/drawing/2014/main" id="{A508A5B0-0261-B047-47B3-F47D40509728}"/>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54" name="Rectangle 453">
                <a:extLst>
                  <a:ext uri="{FF2B5EF4-FFF2-40B4-BE49-F238E27FC236}">
                    <a16:creationId xmlns:a16="http://schemas.microsoft.com/office/drawing/2014/main" id="{166F6ED7-B74C-18E8-B1CA-B0EF96873D70}"/>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sp>
          <p:nvSpPr>
            <p:cNvPr id="458" name="Rectangle 457">
              <a:extLst>
                <a:ext uri="{FF2B5EF4-FFF2-40B4-BE49-F238E27FC236}">
                  <a16:creationId xmlns:a16="http://schemas.microsoft.com/office/drawing/2014/main" id="{8E1A961B-B875-5E1F-37A9-A27C19856A48}"/>
                </a:ext>
              </a:extLst>
            </p:cNvPr>
            <p:cNvSpPr/>
            <p:nvPr/>
          </p:nvSpPr>
          <p:spPr>
            <a:xfrm>
              <a:off x="8449297" y="1816551"/>
              <a:ext cx="109935" cy="7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59" name="Rectangle 458">
              <a:extLst>
                <a:ext uri="{FF2B5EF4-FFF2-40B4-BE49-F238E27FC236}">
                  <a16:creationId xmlns:a16="http://schemas.microsoft.com/office/drawing/2014/main" id="{D2C67EA2-26B5-054A-41E9-C6CFA0D6299E}"/>
                </a:ext>
              </a:extLst>
            </p:cNvPr>
            <p:cNvSpPr/>
            <p:nvPr/>
          </p:nvSpPr>
          <p:spPr>
            <a:xfrm>
              <a:off x="8259626" y="1808761"/>
              <a:ext cx="10993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60" name="Rectangle 459">
              <a:extLst>
                <a:ext uri="{FF2B5EF4-FFF2-40B4-BE49-F238E27FC236}">
                  <a16:creationId xmlns:a16="http://schemas.microsoft.com/office/drawing/2014/main" id="{D2F59C1D-FF79-6CAA-A19A-E53BFD19252F}"/>
                </a:ext>
              </a:extLst>
            </p:cNvPr>
            <p:cNvSpPr/>
            <p:nvPr/>
          </p:nvSpPr>
          <p:spPr>
            <a:xfrm>
              <a:off x="8091150" y="1808761"/>
              <a:ext cx="10993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61" name="Rectangle 460">
              <a:extLst>
                <a:ext uri="{FF2B5EF4-FFF2-40B4-BE49-F238E27FC236}">
                  <a16:creationId xmlns:a16="http://schemas.microsoft.com/office/drawing/2014/main" id="{739A0908-8CA5-FD59-D8C2-A567727DF5EC}"/>
                </a:ext>
              </a:extLst>
            </p:cNvPr>
            <p:cNvSpPr/>
            <p:nvPr/>
          </p:nvSpPr>
          <p:spPr>
            <a:xfrm rot="16200000">
              <a:off x="7889487" y="1813015"/>
              <a:ext cx="10993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102" name="Group 101">
            <a:extLst>
              <a:ext uri="{FF2B5EF4-FFF2-40B4-BE49-F238E27FC236}">
                <a16:creationId xmlns:a16="http://schemas.microsoft.com/office/drawing/2014/main" id="{3130E6BC-725B-AAA0-85ED-9B95863CDED4}"/>
              </a:ext>
            </a:extLst>
          </p:cNvPr>
          <p:cNvGrpSpPr>
            <a:grpSpLocks noChangeAspect="1"/>
          </p:cNvGrpSpPr>
          <p:nvPr/>
        </p:nvGrpSpPr>
        <p:grpSpPr>
          <a:xfrm>
            <a:off x="7548764" y="2305915"/>
            <a:ext cx="915052" cy="360000"/>
            <a:chOff x="2664572" y="2960012"/>
            <a:chExt cx="544622" cy="214265"/>
          </a:xfrm>
        </p:grpSpPr>
        <p:sp>
          <p:nvSpPr>
            <p:cNvPr id="103" name="Freeform: Shape 102">
              <a:extLst>
                <a:ext uri="{FF2B5EF4-FFF2-40B4-BE49-F238E27FC236}">
                  <a16:creationId xmlns:a16="http://schemas.microsoft.com/office/drawing/2014/main" id="{C8F6AE5E-6A6A-DA22-B76A-0B053E367FE8}"/>
                </a:ext>
              </a:extLst>
            </p:cNvPr>
            <p:cNvSpPr/>
            <p:nvPr/>
          </p:nvSpPr>
          <p:spPr>
            <a:xfrm>
              <a:off x="2685818" y="2960012"/>
              <a:ext cx="390345" cy="60544"/>
            </a:xfrm>
            <a:custGeom>
              <a:avLst/>
              <a:gdLst>
                <a:gd name="connsiteX0" fmla="*/ 390345 w 390345"/>
                <a:gd name="connsiteY0" fmla="*/ 60544 h 60544"/>
                <a:gd name="connsiteX1" fmla="*/ 0 w 390345"/>
                <a:gd name="connsiteY1" fmla="*/ 60544 h 60544"/>
                <a:gd name="connsiteX2" fmla="*/ 45964 w 390345"/>
                <a:gd name="connsiteY2" fmla="*/ 0 h 60544"/>
                <a:gd name="connsiteX3" fmla="*/ 248149 w 390345"/>
                <a:gd name="connsiteY3" fmla="*/ 0 h 60544"/>
                <a:gd name="connsiteX4" fmla="*/ 305916 w 390345"/>
                <a:gd name="connsiteY4" fmla="*/ 14719 h 60544"/>
                <a:gd name="connsiteX5" fmla="*/ 390345 w 390345"/>
                <a:gd name="connsiteY5" fmla="*/ 60544 h 6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345" h="60544">
                  <a:moveTo>
                    <a:pt x="390345" y="60544"/>
                  </a:moveTo>
                  <a:lnTo>
                    <a:pt x="0" y="60544"/>
                  </a:lnTo>
                  <a:lnTo>
                    <a:pt x="45964" y="0"/>
                  </a:lnTo>
                  <a:lnTo>
                    <a:pt x="248149" y="0"/>
                  </a:lnTo>
                  <a:cubicBezTo>
                    <a:pt x="268284" y="0"/>
                    <a:pt x="288281" y="4999"/>
                    <a:pt x="305916" y="14719"/>
                  </a:cubicBezTo>
                  <a:lnTo>
                    <a:pt x="390345" y="60544"/>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04" name="Freeform: Shape 103">
              <a:extLst>
                <a:ext uri="{FF2B5EF4-FFF2-40B4-BE49-F238E27FC236}">
                  <a16:creationId xmlns:a16="http://schemas.microsoft.com/office/drawing/2014/main" id="{86FFCC87-B97A-73C9-8A4F-B8407EC6A8B6}"/>
                </a:ext>
              </a:extLst>
            </p:cNvPr>
            <p:cNvSpPr/>
            <p:nvPr/>
          </p:nvSpPr>
          <p:spPr>
            <a:xfrm>
              <a:off x="2664572" y="3001254"/>
              <a:ext cx="544622" cy="134419"/>
            </a:xfrm>
            <a:custGeom>
              <a:avLst/>
              <a:gdLst>
                <a:gd name="connsiteX0" fmla="*/ 367432 w 544622"/>
                <a:gd name="connsiteY0" fmla="*/ 19302 h 134419"/>
                <a:gd name="connsiteX1" fmla="*/ 329245 w 544622"/>
                <a:gd name="connsiteY1" fmla="*/ 0 h 134419"/>
                <a:gd name="connsiteX2" fmla="*/ 300223 w 544622"/>
                <a:gd name="connsiteY2" fmla="*/ 0 h 134419"/>
                <a:gd name="connsiteX3" fmla="*/ 294113 w 544622"/>
                <a:gd name="connsiteY3" fmla="*/ 6110 h 134419"/>
                <a:gd name="connsiteX4" fmla="*/ 294113 w 544622"/>
                <a:gd name="connsiteY4" fmla="*/ 19441 h 134419"/>
                <a:gd name="connsiteX5" fmla="*/ 21246 w 544622"/>
                <a:gd name="connsiteY5" fmla="*/ 19441 h 134419"/>
                <a:gd name="connsiteX6" fmla="*/ 15136 w 544622"/>
                <a:gd name="connsiteY6" fmla="*/ 70265 h 134419"/>
                <a:gd name="connsiteX7" fmla="*/ 0 w 544622"/>
                <a:gd name="connsiteY7" fmla="*/ 99843 h 134419"/>
                <a:gd name="connsiteX8" fmla="*/ 0 w 544622"/>
                <a:gd name="connsiteY8" fmla="*/ 134420 h 134419"/>
                <a:gd name="connsiteX9" fmla="*/ 544622 w 544622"/>
                <a:gd name="connsiteY9" fmla="*/ 134420 h 134419"/>
                <a:gd name="connsiteX10" fmla="*/ 544622 w 544622"/>
                <a:gd name="connsiteY10" fmla="*/ 95816 h 134419"/>
                <a:gd name="connsiteX11" fmla="*/ 496159 w 544622"/>
                <a:gd name="connsiteY11" fmla="*/ 36521 h 134419"/>
                <a:gd name="connsiteX12" fmla="*/ 411591 w 544622"/>
                <a:gd name="connsiteY12" fmla="*/ 19441 h 134419"/>
                <a:gd name="connsiteX13" fmla="*/ 367432 w 544622"/>
                <a:gd name="connsiteY13" fmla="*/ 19441 h 134419"/>
                <a:gd name="connsiteX14" fmla="*/ 367432 w 544622"/>
                <a:gd name="connsiteY14" fmla="*/ 19302 h 13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622" h="134419">
                  <a:moveTo>
                    <a:pt x="367432" y="19302"/>
                  </a:moveTo>
                  <a:lnTo>
                    <a:pt x="329245" y="0"/>
                  </a:lnTo>
                  <a:lnTo>
                    <a:pt x="300223" y="0"/>
                  </a:lnTo>
                  <a:cubicBezTo>
                    <a:pt x="296890" y="0"/>
                    <a:pt x="294113" y="2638"/>
                    <a:pt x="294113" y="6110"/>
                  </a:cubicBezTo>
                  <a:lnTo>
                    <a:pt x="294113" y="19441"/>
                  </a:lnTo>
                  <a:lnTo>
                    <a:pt x="21246" y="19441"/>
                  </a:lnTo>
                  <a:lnTo>
                    <a:pt x="15136" y="70265"/>
                  </a:lnTo>
                  <a:cubicBezTo>
                    <a:pt x="5693" y="77069"/>
                    <a:pt x="0" y="88039"/>
                    <a:pt x="0" y="99843"/>
                  </a:cubicBezTo>
                  <a:lnTo>
                    <a:pt x="0" y="134420"/>
                  </a:lnTo>
                  <a:lnTo>
                    <a:pt x="544622" y="134420"/>
                  </a:lnTo>
                  <a:lnTo>
                    <a:pt x="544622" y="95816"/>
                  </a:lnTo>
                  <a:cubicBezTo>
                    <a:pt x="544622" y="67071"/>
                    <a:pt x="524348" y="42214"/>
                    <a:pt x="496159" y="36521"/>
                  </a:cubicBezTo>
                  <a:lnTo>
                    <a:pt x="411591" y="19441"/>
                  </a:lnTo>
                  <a:lnTo>
                    <a:pt x="367432" y="19441"/>
                  </a:lnTo>
                  <a:lnTo>
                    <a:pt x="367432" y="19302"/>
                  </a:lnTo>
                  <a:close/>
                </a:path>
              </a:pathLst>
            </a:custGeom>
            <a:solidFill>
              <a:schemeClr val="tx1">
                <a:lumMod val="50000"/>
                <a:lumOff val="5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05" name="Freeform: Shape 104">
              <a:extLst>
                <a:ext uri="{FF2B5EF4-FFF2-40B4-BE49-F238E27FC236}">
                  <a16:creationId xmlns:a16="http://schemas.microsoft.com/office/drawing/2014/main" id="{34B1A09F-4107-A24D-BE15-FCA4A2AF07F1}"/>
                </a:ext>
              </a:extLst>
            </p:cNvPr>
            <p:cNvSpPr/>
            <p:nvPr/>
          </p:nvSpPr>
          <p:spPr>
            <a:xfrm>
              <a:off x="3042003" y="3072352"/>
              <a:ext cx="101925" cy="101925"/>
            </a:xfrm>
            <a:custGeom>
              <a:avLst/>
              <a:gdLst>
                <a:gd name="connsiteX0" fmla="*/ 101926 w 101925"/>
                <a:gd name="connsiteY0" fmla="*/ 50963 h 101925"/>
                <a:gd name="connsiteX1" fmla="*/ 50963 w 101925"/>
                <a:gd name="connsiteY1" fmla="*/ 101926 h 101925"/>
                <a:gd name="connsiteX2" fmla="*/ 0 w 101925"/>
                <a:gd name="connsiteY2" fmla="*/ 50963 h 101925"/>
                <a:gd name="connsiteX3" fmla="*/ 50963 w 101925"/>
                <a:gd name="connsiteY3" fmla="*/ 0 h 101925"/>
                <a:gd name="connsiteX4" fmla="*/ 101926 w 101925"/>
                <a:gd name="connsiteY4" fmla="*/ 50963 h 101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5">
                  <a:moveTo>
                    <a:pt x="101926" y="50963"/>
                  </a:moveTo>
                  <a:cubicBezTo>
                    <a:pt x="101926" y="79152"/>
                    <a:pt x="79152" y="101926"/>
                    <a:pt x="50963" y="101926"/>
                  </a:cubicBezTo>
                  <a:cubicBezTo>
                    <a:pt x="22774" y="101926"/>
                    <a:pt x="0" y="79152"/>
                    <a:pt x="0" y="50963"/>
                  </a:cubicBezTo>
                  <a:cubicBezTo>
                    <a:pt x="0" y="22773"/>
                    <a:pt x="22774" y="0"/>
                    <a:pt x="50963" y="0"/>
                  </a:cubicBezTo>
                  <a:cubicBezTo>
                    <a:pt x="79152" y="0"/>
                    <a:pt x="101926" y="22773"/>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06" name="Freeform: Shape 105">
              <a:extLst>
                <a:ext uri="{FF2B5EF4-FFF2-40B4-BE49-F238E27FC236}">
                  <a16:creationId xmlns:a16="http://schemas.microsoft.com/office/drawing/2014/main" id="{C21BA28E-CA69-C5B9-E62A-1DBE4574AE01}"/>
                </a:ext>
              </a:extLst>
            </p:cNvPr>
            <p:cNvSpPr/>
            <p:nvPr/>
          </p:nvSpPr>
          <p:spPr>
            <a:xfrm>
              <a:off x="3162119" y="3038053"/>
              <a:ext cx="46935" cy="54017"/>
            </a:xfrm>
            <a:custGeom>
              <a:avLst/>
              <a:gdLst>
                <a:gd name="connsiteX0" fmla="*/ 0 w 46935"/>
                <a:gd name="connsiteY0" fmla="*/ 0 h 54017"/>
                <a:gd name="connsiteX1" fmla="*/ 46936 w 46935"/>
                <a:gd name="connsiteY1" fmla="*/ 54018 h 54017"/>
                <a:gd name="connsiteX2" fmla="*/ 33327 w 46935"/>
                <a:gd name="connsiteY2" fmla="*/ 51240 h 54017"/>
                <a:gd name="connsiteX3" fmla="*/ 16108 w 46935"/>
                <a:gd name="connsiteY3" fmla="*/ 37215 h 54017"/>
                <a:gd name="connsiteX4" fmla="*/ 0 w 46935"/>
                <a:gd name="connsiteY4" fmla="*/ 0 h 54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35" h="54017">
                  <a:moveTo>
                    <a:pt x="0" y="0"/>
                  </a:moveTo>
                  <a:cubicBezTo>
                    <a:pt x="25829" y="5832"/>
                    <a:pt x="44714" y="27773"/>
                    <a:pt x="46936" y="54018"/>
                  </a:cubicBezTo>
                  <a:lnTo>
                    <a:pt x="33327" y="51240"/>
                  </a:lnTo>
                  <a:cubicBezTo>
                    <a:pt x="25690" y="49574"/>
                    <a:pt x="19163" y="44436"/>
                    <a:pt x="16108" y="37215"/>
                  </a:cubicBezTo>
                  <a:lnTo>
                    <a:pt x="0"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07" name="Freeform: Shape 106">
              <a:extLst>
                <a:ext uri="{FF2B5EF4-FFF2-40B4-BE49-F238E27FC236}">
                  <a16:creationId xmlns:a16="http://schemas.microsoft.com/office/drawing/2014/main" id="{40071A18-B1E2-971C-0A61-2915D579EB2E}"/>
                </a:ext>
              </a:extLst>
            </p:cNvPr>
            <p:cNvSpPr/>
            <p:nvPr/>
          </p:nvSpPr>
          <p:spPr>
            <a:xfrm>
              <a:off x="2694983" y="3072351"/>
              <a:ext cx="101925" cy="101926"/>
            </a:xfrm>
            <a:custGeom>
              <a:avLst/>
              <a:gdLst>
                <a:gd name="connsiteX0" fmla="*/ 101926 w 101925"/>
                <a:gd name="connsiteY0" fmla="*/ 50963 h 101926"/>
                <a:gd name="connsiteX1" fmla="*/ 50963 w 101925"/>
                <a:gd name="connsiteY1" fmla="*/ 101926 h 101926"/>
                <a:gd name="connsiteX2" fmla="*/ 0 w 101925"/>
                <a:gd name="connsiteY2" fmla="*/ 50963 h 101926"/>
                <a:gd name="connsiteX3" fmla="*/ 50963 w 101925"/>
                <a:gd name="connsiteY3" fmla="*/ 1 h 101926"/>
                <a:gd name="connsiteX4" fmla="*/ 101926 w 101925"/>
                <a:gd name="connsiteY4" fmla="*/ 50963 h 10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6">
                  <a:moveTo>
                    <a:pt x="101926" y="50963"/>
                  </a:moveTo>
                  <a:cubicBezTo>
                    <a:pt x="101926" y="79153"/>
                    <a:pt x="79152" y="101926"/>
                    <a:pt x="50963" y="101926"/>
                  </a:cubicBezTo>
                  <a:cubicBezTo>
                    <a:pt x="22773" y="101926"/>
                    <a:pt x="0" y="79153"/>
                    <a:pt x="0" y="50963"/>
                  </a:cubicBezTo>
                  <a:cubicBezTo>
                    <a:pt x="0" y="22774"/>
                    <a:pt x="22773" y="1"/>
                    <a:pt x="50963" y="1"/>
                  </a:cubicBezTo>
                  <a:cubicBezTo>
                    <a:pt x="79013" y="-138"/>
                    <a:pt x="101926" y="22774"/>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08" name="Freeform: Shape 107">
              <a:extLst>
                <a:ext uri="{FF2B5EF4-FFF2-40B4-BE49-F238E27FC236}">
                  <a16:creationId xmlns:a16="http://schemas.microsoft.com/office/drawing/2014/main" id="{F0D95D68-7F40-8CB9-6B38-84E0704426B6}"/>
                </a:ext>
              </a:extLst>
            </p:cNvPr>
            <p:cNvSpPr/>
            <p:nvPr/>
          </p:nvSpPr>
          <p:spPr>
            <a:xfrm>
              <a:off x="2714285" y="2960150"/>
              <a:ext cx="22912" cy="21107"/>
            </a:xfrm>
            <a:custGeom>
              <a:avLst/>
              <a:gdLst>
                <a:gd name="connsiteX0" fmla="*/ 0 w 22912"/>
                <a:gd name="connsiteY0" fmla="*/ 0 h 21107"/>
                <a:gd name="connsiteX1" fmla="*/ 22912 w 22912"/>
                <a:gd name="connsiteY1" fmla="*/ 0 h 21107"/>
                <a:gd name="connsiteX2" fmla="*/ 17497 w 22912"/>
                <a:gd name="connsiteY2" fmla="*/ 21107 h 21107"/>
                <a:gd name="connsiteX3" fmla="*/ 0 w 22912"/>
                <a:gd name="connsiteY3" fmla="*/ 5971 h 21107"/>
                <a:gd name="connsiteX4" fmla="*/ 0 w 22912"/>
                <a:gd name="connsiteY4" fmla="*/ 0 h 2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12" h="21107">
                  <a:moveTo>
                    <a:pt x="0" y="0"/>
                  </a:moveTo>
                  <a:lnTo>
                    <a:pt x="22912" y="0"/>
                  </a:lnTo>
                  <a:lnTo>
                    <a:pt x="17497" y="21107"/>
                  </a:lnTo>
                  <a:lnTo>
                    <a:pt x="0" y="5971"/>
                  </a:lnTo>
                  <a:lnTo>
                    <a:pt x="0" y="0"/>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09" name="Freeform: Shape 108">
              <a:extLst>
                <a:ext uri="{FF2B5EF4-FFF2-40B4-BE49-F238E27FC236}">
                  <a16:creationId xmlns:a16="http://schemas.microsoft.com/office/drawing/2014/main" id="{377878E8-C65D-E7FF-EE99-4D8FC91E2652}"/>
                </a:ext>
              </a:extLst>
            </p:cNvPr>
            <p:cNvSpPr/>
            <p:nvPr/>
          </p:nvSpPr>
          <p:spPr>
            <a:xfrm>
              <a:off x="2679708" y="3020556"/>
              <a:ext cx="30827" cy="50824"/>
            </a:xfrm>
            <a:custGeom>
              <a:avLst/>
              <a:gdLst>
                <a:gd name="connsiteX0" fmla="*/ 30828 w 30827"/>
                <a:gd name="connsiteY0" fmla="*/ 0 h 50824"/>
                <a:gd name="connsiteX1" fmla="*/ 19580 w 30827"/>
                <a:gd name="connsiteY1" fmla="*/ 36382 h 50824"/>
                <a:gd name="connsiteX2" fmla="*/ 0 w 30827"/>
                <a:gd name="connsiteY2" fmla="*/ 50824 h 50824"/>
                <a:gd name="connsiteX3" fmla="*/ 6110 w 30827"/>
                <a:gd name="connsiteY3" fmla="*/ 0 h 50824"/>
                <a:gd name="connsiteX4" fmla="*/ 30828 w 30827"/>
                <a:gd name="connsiteY4" fmla="*/ 0 h 50824"/>
                <a:gd name="connsiteX5" fmla="*/ 30828 w 30827"/>
                <a:gd name="connsiteY5" fmla="*/ 0 h 50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27" h="50824">
                  <a:moveTo>
                    <a:pt x="30828" y="0"/>
                  </a:moveTo>
                  <a:lnTo>
                    <a:pt x="19580" y="36382"/>
                  </a:lnTo>
                  <a:cubicBezTo>
                    <a:pt x="16941" y="44992"/>
                    <a:pt x="9026" y="50824"/>
                    <a:pt x="0" y="50824"/>
                  </a:cubicBezTo>
                  <a:lnTo>
                    <a:pt x="6110" y="0"/>
                  </a:lnTo>
                  <a:lnTo>
                    <a:pt x="30828" y="0"/>
                  </a:lnTo>
                  <a:lnTo>
                    <a:pt x="30828"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pic>
        <p:nvPicPr>
          <p:cNvPr id="60" name="Picture 59" descr="Background pattern&#10;&#10;Description automatically generated">
            <a:extLst>
              <a:ext uri="{FF2B5EF4-FFF2-40B4-BE49-F238E27FC236}">
                <a16:creationId xmlns:a16="http://schemas.microsoft.com/office/drawing/2014/main" id="{90CC9586-7B30-D26D-E0FC-D09A3CB3D676}"/>
              </a:ext>
            </a:extLst>
          </p:cNvPr>
          <p:cNvPicPr>
            <a:picLocks noChangeAspect="1"/>
          </p:cNvPicPr>
          <p:nvPr/>
        </p:nvPicPr>
        <p:blipFill>
          <a:blip r:embed="rId15" cstate="print">
            <a:extLst>
              <a:ext uri="{28A0092B-C50C-407E-A947-70E740481C1C}">
                <a14:useLocalDpi xmlns:a14="http://schemas.microsoft.com/office/drawing/2010/main"/>
              </a:ext>
            </a:extLst>
          </a:blip>
          <a:srcRect t="13164" r="13164"/>
          <a:stretch/>
        </p:blipFill>
        <p:spPr>
          <a:xfrm rot="10800000">
            <a:off x="3206075" y="2534250"/>
            <a:ext cx="1234800" cy="1065602"/>
          </a:xfrm>
          <a:prstGeom prst="rect">
            <a:avLst/>
          </a:prstGeom>
        </p:spPr>
      </p:pic>
      <p:grpSp>
        <p:nvGrpSpPr>
          <p:cNvPr id="155" name="Group 154">
            <a:extLst>
              <a:ext uri="{FF2B5EF4-FFF2-40B4-BE49-F238E27FC236}">
                <a16:creationId xmlns:a16="http://schemas.microsoft.com/office/drawing/2014/main" id="{3C34C3D9-9E8B-A388-2777-C486E84D6090}"/>
              </a:ext>
            </a:extLst>
          </p:cNvPr>
          <p:cNvGrpSpPr>
            <a:grpSpLocks noChangeAspect="1"/>
          </p:cNvGrpSpPr>
          <p:nvPr/>
        </p:nvGrpSpPr>
        <p:grpSpPr>
          <a:xfrm>
            <a:off x="3209506" y="2769955"/>
            <a:ext cx="1234800" cy="433772"/>
            <a:chOff x="624241" y="3044338"/>
            <a:chExt cx="4336942" cy="1523522"/>
          </a:xfrm>
        </p:grpSpPr>
        <p:sp>
          <p:nvSpPr>
            <p:cNvPr id="156" name="Freeform: Shape 155">
              <a:extLst>
                <a:ext uri="{FF2B5EF4-FFF2-40B4-BE49-F238E27FC236}">
                  <a16:creationId xmlns:a16="http://schemas.microsoft.com/office/drawing/2014/main" id="{94B65CD7-6D8D-6972-1A05-0715D18A18FB}"/>
                </a:ext>
              </a:extLst>
            </p:cNvPr>
            <p:cNvSpPr/>
            <p:nvPr/>
          </p:nvSpPr>
          <p:spPr>
            <a:xfrm rot="10800000" flipV="1">
              <a:off x="4116722" y="4013286"/>
              <a:ext cx="637453" cy="554558"/>
            </a:xfrm>
            <a:custGeom>
              <a:avLst/>
              <a:gdLst>
                <a:gd name="connsiteX0" fmla="*/ 206 w 828276"/>
                <a:gd name="connsiteY0" fmla="*/ 1510 h 853842"/>
                <a:gd name="connsiteX1" fmla="*/ 828483 w 828276"/>
                <a:gd name="connsiteY1" fmla="*/ 1510 h 853842"/>
                <a:gd name="connsiteX2" fmla="*/ 828483 w 828276"/>
                <a:gd name="connsiteY2" fmla="*/ 855352 h 853842"/>
                <a:gd name="connsiteX3" fmla="*/ 206 w 828276"/>
                <a:gd name="connsiteY3" fmla="*/ 855352 h 853842"/>
              </a:gdLst>
              <a:ahLst/>
              <a:cxnLst>
                <a:cxn ang="0">
                  <a:pos x="connsiteX0" y="connsiteY0"/>
                </a:cxn>
                <a:cxn ang="0">
                  <a:pos x="connsiteX1" y="connsiteY1"/>
                </a:cxn>
                <a:cxn ang="0">
                  <a:pos x="connsiteX2" y="connsiteY2"/>
                </a:cxn>
                <a:cxn ang="0">
                  <a:pos x="connsiteX3" y="connsiteY3"/>
                </a:cxn>
              </a:cxnLst>
              <a:rect l="l" t="t" r="r" b="b"/>
              <a:pathLst>
                <a:path w="828276" h="853842">
                  <a:moveTo>
                    <a:pt x="206" y="1510"/>
                  </a:moveTo>
                  <a:lnTo>
                    <a:pt x="828483" y="1510"/>
                  </a:lnTo>
                  <a:lnTo>
                    <a:pt x="828483" y="855352"/>
                  </a:lnTo>
                  <a:lnTo>
                    <a:pt x="206" y="855352"/>
                  </a:lnTo>
                  <a:close/>
                </a:path>
              </a:pathLst>
            </a:custGeom>
            <a:solidFill>
              <a:schemeClr val="accent1">
                <a:lumMod val="40000"/>
                <a:lumOff val="6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57" name="Freeform: Shape 156">
              <a:extLst>
                <a:ext uri="{FF2B5EF4-FFF2-40B4-BE49-F238E27FC236}">
                  <a16:creationId xmlns:a16="http://schemas.microsoft.com/office/drawing/2014/main" id="{54578C1D-2269-E898-330E-ADD771ECFC05}"/>
                </a:ext>
              </a:extLst>
            </p:cNvPr>
            <p:cNvSpPr/>
            <p:nvPr/>
          </p:nvSpPr>
          <p:spPr>
            <a:xfrm>
              <a:off x="2295404" y="3044338"/>
              <a:ext cx="533228" cy="521339"/>
            </a:xfrm>
            <a:custGeom>
              <a:avLst/>
              <a:gdLst>
                <a:gd name="connsiteX0" fmla="*/ 0 w 467590"/>
                <a:gd name="connsiteY0" fmla="*/ 0 h 1182111"/>
                <a:gd name="connsiteX1" fmla="*/ 467591 w 467590"/>
                <a:gd name="connsiteY1" fmla="*/ 0 h 1182111"/>
                <a:gd name="connsiteX2" fmla="*/ 467591 w 467590"/>
                <a:gd name="connsiteY2" fmla="*/ 1182112 h 1182111"/>
                <a:gd name="connsiteX3" fmla="*/ 0 w 467590"/>
                <a:gd name="connsiteY3" fmla="*/ 1182112 h 1182111"/>
              </a:gdLst>
              <a:ahLst/>
              <a:cxnLst>
                <a:cxn ang="0">
                  <a:pos x="connsiteX0" y="connsiteY0"/>
                </a:cxn>
                <a:cxn ang="0">
                  <a:pos x="connsiteX1" y="connsiteY1"/>
                </a:cxn>
                <a:cxn ang="0">
                  <a:pos x="connsiteX2" y="connsiteY2"/>
                </a:cxn>
                <a:cxn ang="0">
                  <a:pos x="connsiteX3" y="connsiteY3"/>
                </a:cxn>
              </a:cxnLst>
              <a:rect l="l" t="t" r="r" b="b"/>
              <a:pathLst>
                <a:path w="467590" h="1182111">
                  <a:moveTo>
                    <a:pt x="0" y="0"/>
                  </a:moveTo>
                  <a:lnTo>
                    <a:pt x="467591" y="0"/>
                  </a:lnTo>
                  <a:lnTo>
                    <a:pt x="467591" y="1182112"/>
                  </a:lnTo>
                  <a:lnTo>
                    <a:pt x="0" y="1182112"/>
                  </a:lnTo>
                  <a:close/>
                </a:path>
              </a:pathLst>
            </a:custGeom>
            <a:gradFill>
              <a:gsLst>
                <a:gs pos="0">
                  <a:schemeClr val="accent2">
                    <a:lumMod val="20000"/>
                    <a:lumOff val="80000"/>
                  </a:schemeClr>
                </a:gs>
                <a:gs pos="100000">
                  <a:srgbClr val="005AFF"/>
                </a:gs>
              </a:gsLst>
              <a:lin ang="5400000" scaled="1"/>
            </a:gra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58" name="Freeform: Shape 157">
              <a:extLst>
                <a:ext uri="{FF2B5EF4-FFF2-40B4-BE49-F238E27FC236}">
                  <a16:creationId xmlns:a16="http://schemas.microsoft.com/office/drawing/2014/main" id="{D5313A8B-BB00-7189-AC49-D847F63DE3EC}"/>
                </a:ext>
              </a:extLst>
            </p:cNvPr>
            <p:cNvSpPr/>
            <p:nvPr/>
          </p:nvSpPr>
          <p:spPr>
            <a:xfrm>
              <a:off x="2295658" y="3536125"/>
              <a:ext cx="534464" cy="1031735"/>
            </a:xfrm>
            <a:custGeom>
              <a:avLst/>
              <a:gdLst>
                <a:gd name="connsiteX0" fmla="*/ 0 w 468675"/>
                <a:gd name="connsiteY0" fmla="*/ 0 h 1227076"/>
                <a:gd name="connsiteX1" fmla="*/ 468676 w 468675"/>
                <a:gd name="connsiteY1" fmla="*/ 0 h 1227076"/>
                <a:gd name="connsiteX2" fmla="*/ 468676 w 468675"/>
                <a:gd name="connsiteY2" fmla="*/ 1227077 h 1227076"/>
                <a:gd name="connsiteX3" fmla="*/ 0 w 468675"/>
                <a:gd name="connsiteY3" fmla="*/ 1227077 h 1227076"/>
              </a:gdLst>
              <a:ahLst/>
              <a:cxnLst>
                <a:cxn ang="0">
                  <a:pos x="connsiteX0" y="connsiteY0"/>
                </a:cxn>
                <a:cxn ang="0">
                  <a:pos x="connsiteX1" y="connsiteY1"/>
                </a:cxn>
                <a:cxn ang="0">
                  <a:pos x="connsiteX2" y="connsiteY2"/>
                </a:cxn>
                <a:cxn ang="0">
                  <a:pos x="connsiteX3" y="connsiteY3"/>
                </a:cxn>
              </a:cxnLst>
              <a:rect l="l" t="t" r="r" b="b"/>
              <a:pathLst>
                <a:path w="468675" h="1227076">
                  <a:moveTo>
                    <a:pt x="0" y="0"/>
                  </a:moveTo>
                  <a:lnTo>
                    <a:pt x="468676" y="0"/>
                  </a:lnTo>
                  <a:lnTo>
                    <a:pt x="468676" y="1227077"/>
                  </a:lnTo>
                  <a:lnTo>
                    <a:pt x="0" y="1227077"/>
                  </a:lnTo>
                  <a:close/>
                </a:path>
              </a:pathLst>
            </a:custGeom>
            <a:solidFill>
              <a:srgbClr val="0663F8"/>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59" name="Freeform: Shape 158">
              <a:extLst>
                <a:ext uri="{FF2B5EF4-FFF2-40B4-BE49-F238E27FC236}">
                  <a16:creationId xmlns:a16="http://schemas.microsoft.com/office/drawing/2014/main" id="{A853B505-1873-C5EE-0DAC-678279D052DB}"/>
                </a:ext>
              </a:extLst>
            </p:cNvPr>
            <p:cNvSpPr/>
            <p:nvPr/>
          </p:nvSpPr>
          <p:spPr>
            <a:xfrm>
              <a:off x="1572675" y="4000401"/>
              <a:ext cx="213785" cy="567445"/>
            </a:xfrm>
            <a:custGeom>
              <a:avLst/>
              <a:gdLst>
                <a:gd name="connsiteX0" fmla="*/ 187470 w 187469"/>
                <a:gd name="connsiteY0" fmla="*/ 0 h 674880"/>
                <a:gd name="connsiteX1" fmla="*/ 0 w 187469"/>
                <a:gd name="connsiteY1" fmla="*/ 187457 h 674880"/>
                <a:gd name="connsiteX2" fmla="*/ 0 w 187469"/>
                <a:gd name="connsiteY2" fmla="*/ 674881 h 674880"/>
                <a:gd name="connsiteX3" fmla="*/ 187470 w 187469"/>
                <a:gd name="connsiteY3" fmla="*/ 674881 h 674880"/>
                <a:gd name="connsiteX4" fmla="*/ 187470 w 187469"/>
                <a:gd name="connsiteY4" fmla="*/ 0 h 6748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469" h="674880">
                  <a:moveTo>
                    <a:pt x="187470" y="0"/>
                  </a:moveTo>
                  <a:cubicBezTo>
                    <a:pt x="83933" y="0"/>
                    <a:pt x="0" y="83930"/>
                    <a:pt x="0" y="187457"/>
                  </a:cubicBezTo>
                  <a:lnTo>
                    <a:pt x="0" y="674881"/>
                  </a:lnTo>
                  <a:lnTo>
                    <a:pt x="187470" y="674881"/>
                  </a:lnTo>
                  <a:lnTo>
                    <a:pt x="187470" y="0"/>
                  </a:lnTo>
                  <a:close/>
                </a:path>
              </a:pathLst>
            </a:custGeom>
            <a:solidFill>
              <a:schemeClr val="accent1">
                <a:lumMod val="20000"/>
                <a:lumOff val="8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60" name="Freeform: Shape 159">
              <a:extLst>
                <a:ext uri="{FF2B5EF4-FFF2-40B4-BE49-F238E27FC236}">
                  <a16:creationId xmlns:a16="http://schemas.microsoft.com/office/drawing/2014/main" id="{58012C35-F9D2-4D4A-4DDB-C41E206E1B08}"/>
                </a:ext>
              </a:extLst>
            </p:cNvPr>
            <p:cNvSpPr/>
            <p:nvPr/>
          </p:nvSpPr>
          <p:spPr>
            <a:xfrm>
              <a:off x="1786460" y="3874319"/>
              <a:ext cx="171028" cy="693541"/>
            </a:xfrm>
            <a:custGeom>
              <a:avLst/>
              <a:gdLst>
                <a:gd name="connsiteX0" fmla="*/ 149976 w 149975"/>
                <a:gd name="connsiteY0" fmla="*/ 0 h 824851"/>
                <a:gd name="connsiteX1" fmla="*/ 0 w 149975"/>
                <a:gd name="connsiteY1" fmla="*/ 0 h 824851"/>
                <a:gd name="connsiteX2" fmla="*/ 0 w 149975"/>
                <a:gd name="connsiteY2" fmla="*/ 824851 h 824851"/>
                <a:gd name="connsiteX3" fmla="*/ 149976 w 149975"/>
                <a:gd name="connsiteY3" fmla="*/ 824851 h 824851"/>
                <a:gd name="connsiteX4" fmla="*/ 149976 w 149975"/>
                <a:gd name="connsiteY4" fmla="*/ 0 h 824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75" h="824851">
                  <a:moveTo>
                    <a:pt x="149976" y="0"/>
                  </a:moveTo>
                  <a:lnTo>
                    <a:pt x="0" y="0"/>
                  </a:lnTo>
                  <a:lnTo>
                    <a:pt x="0" y="824851"/>
                  </a:lnTo>
                  <a:lnTo>
                    <a:pt x="149976" y="824851"/>
                  </a:lnTo>
                  <a:lnTo>
                    <a:pt x="149976" y="0"/>
                  </a:lnTo>
                  <a:close/>
                </a:path>
              </a:pathLst>
            </a:custGeom>
            <a:solidFill>
              <a:schemeClr val="accent1">
                <a:lumMod val="20000"/>
                <a:lumOff val="8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61" name="Freeform: Shape 160">
              <a:extLst>
                <a:ext uri="{FF2B5EF4-FFF2-40B4-BE49-F238E27FC236}">
                  <a16:creationId xmlns:a16="http://schemas.microsoft.com/office/drawing/2014/main" id="{3A4024C5-C331-DA5D-D650-7D1126E0334D}"/>
                </a:ext>
              </a:extLst>
            </p:cNvPr>
            <p:cNvSpPr/>
            <p:nvPr/>
          </p:nvSpPr>
          <p:spPr>
            <a:xfrm>
              <a:off x="1957489" y="3748199"/>
              <a:ext cx="342056" cy="819661"/>
            </a:xfrm>
            <a:custGeom>
              <a:avLst/>
              <a:gdLst>
                <a:gd name="connsiteX0" fmla="*/ 299952 w 299951"/>
                <a:gd name="connsiteY0" fmla="*/ 187483 h 974848"/>
                <a:gd name="connsiteX1" fmla="*/ 0 w 299951"/>
                <a:gd name="connsiteY1" fmla="*/ 0 h 974848"/>
                <a:gd name="connsiteX2" fmla="*/ 0 w 299951"/>
                <a:gd name="connsiteY2" fmla="*/ 974848 h 974848"/>
                <a:gd name="connsiteX3" fmla="*/ 299952 w 299951"/>
                <a:gd name="connsiteY3" fmla="*/ 974848 h 974848"/>
                <a:gd name="connsiteX4" fmla="*/ 299952 w 299951"/>
                <a:gd name="connsiteY4" fmla="*/ 187483 h 9748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951" h="974848">
                  <a:moveTo>
                    <a:pt x="299952" y="187483"/>
                  </a:moveTo>
                  <a:lnTo>
                    <a:pt x="0" y="0"/>
                  </a:lnTo>
                  <a:lnTo>
                    <a:pt x="0" y="974848"/>
                  </a:lnTo>
                  <a:lnTo>
                    <a:pt x="299952" y="974848"/>
                  </a:lnTo>
                  <a:lnTo>
                    <a:pt x="299952" y="187483"/>
                  </a:lnTo>
                  <a:close/>
                </a:path>
              </a:pathLst>
            </a:custGeom>
            <a:solidFill>
              <a:srgbClr val="0663F8"/>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62" name="Freeform: Shape 161">
              <a:extLst>
                <a:ext uri="{FF2B5EF4-FFF2-40B4-BE49-F238E27FC236}">
                  <a16:creationId xmlns:a16="http://schemas.microsoft.com/office/drawing/2014/main" id="{BE2B8938-D37B-A006-CC4D-1E0BFBC957C7}"/>
                </a:ext>
              </a:extLst>
            </p:cNvPr>
            <p:cNvSpPr/>
            <p:nvPr/>
          </p:nvSpPr>
          <p:spPr>
            <a:xfrm rot="10800000" flipV="1">
              <a:off x="3479268" y="3715232"/>
              <a:ext cx="258486" cy="852616"/>
            </a:xfrm>
            <a:custGeom>
              <a:avLst/>
              <a:gdLst>
                <a:gd name="connsiteX0" fmla="*/ 1117 w 226668"/>
                <a:gd name="connsiteY0" fmla="*/ 1449 h 1014044"/>
                <a:gd name="connsiteX1" fmla="*/ 227786 w 226668"/>
                <a:gd name="connsiteY1" fmla="*/ 1449 h 1014044"/>
                <a:gd name="connsiteX2" fmla="*/ 227786 w 226668"/>
                <a:gd name="connsiteY2" fmla="*/ 1015493 h 1014044"/>
                <a:gd name="connsiteX3" fmla="*/ 1117 w 226668"/>
                <a:gd name="connsiteY3" fmla="*/ 1015493 h 1014044"/>
              </a:gdLst>
              <a:ahLst/>
              <a:cxnLst>
                <a:cxn ang="0">
                  <a:pos x="connsiteX0" y="connsiteY0"/>
                </a:cxn>
                <a:cxn ang="0">
                  <a:pos x="connsiteX1" y="connsiteY1"/>
                </a:cxn>
                <a:cxn ang="0">
                  <a:pos x="connsiteX2" y="connsiteY2"/>
                </a:cxn>
                <a:cxn ang="0">
                  <a:pos x="connsiteX3" y="connsiteY3"/>
                </a:cxn>
              </a:cxnLst>
              <a:rect l="l" t="t" r="r" b="b"/>
              <a:pathLst>
                <a:path w="226668" h="1014044">
                  <a:moveTo>
                    <a:pt x="1117" y="1449"/>
                  </a:moveTo>
                  <a:lnTo>
                    <a:pt x="227786" y="1449"/>
                  </a:lnTo>
                  <a:lnTo>
                    <a:pt x="227786" y="1015493"/>
                  </a:lnTo>
                  <a:lnTo>
                    <a:pt x="1117" y="1015493"/>
                  </a:lnTo>
                  <a:close/>
                </a:path>
              </a:pathLst>
            </a:custGeom>
            <a:solidFill>
              <a:schemeClr val="accent1">
                <a:lumMod val="40000"/>
                <a:lumOff val="6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63" name="Freeform: Shape 162">
              <a:extLst>
                <a:ext uri="{FF2B5EF4-FFF2-40B4-BE49-F238E27FC236}">
                  <a16:creationId xmlns:a16="http://schemas.microsoft.com/office/drawing/2014/main" id="{4433217E-ABC2-26DC-72B0-961BFF4B6E8C}"/>
                </a:ext>
              </a:extLst>
            </p:cNvPr>
            <p:cNvSpPr/>
            <p:nvPr/>
          </p:nvSpPr>
          <p:spPr>
            <a:xfrm rot="10800000">
              <a:off x="3607540" y="3624954"/>
              <a:ext cx="130215" cy="90277"/>
            </a:xfrm>
            <a:custGeom>
              <a:avLst/>
              <a:gdLst>
                <a:gd name="connsiteX0" fmla="*/ -44 w 114186"/>
                <a:gd name="connsiteY0" fmla="*/ -41 h 107369"/>
                <a:gd name="connsiteX1" fmla="*/ 114143 w 114186"/>
                <a:gd name="connsiteY1" fmla="*/ -41 h 107369"/>
                <a:gd name="connsiteX2" fmla="*/ 114143 w 114186"/>
                <a:gd name="connsiteY2" fmla="*/ 107328 h 107369"/>
                <a:gd name="connsiteX3" fmla="*/ -44 w 114186"/>
                <a:gd name="connsiteY3" fmla="*/ 107328 h 107369"/>
              </a:gdLst>
              <a:ahLst/>
              <a:cxnLst>
                <a:cxn ang="0">
                  <a:pos x="connsiteX0" y="connsiteY0"/>
                </a:cxn>
                <a:cxn ang="0">
                  <a:pos x="connsiteX1" y="connsiteY1"/>
                </a:cxn>
                <a:cxn ang="0">
                  <a:pos x="connsiteX2" y="connsiteY2"/>
                </a:cxn>
                <a:cxn ang="0">
                  <a:pos x="connsiteX3" y="connsiteY3"/>
                </a:cxn>
              </a:cxnLst>
              <a:rect l="l" t="t" r="r" b="b"/>
              <a:pathLst>
                <a:path w="114186" h="107369">
                  <a:moveTo>
                    <a:pt x="-44" y="-41"/>
                  </a:moveTo>
                  <a:lnTo>
                    <a:pt x="114143" y="-41"/>
                  </a:lnTo>
                  <a:lnTo>
                    <a:pt x="114143" y="107328"/>
                  </a:lnTo>
                  <a:lnTo>
                    <a:pt x="-44" y="107328"/>
                  </a:lnTo>
                  <a:close/>
                </a:path>
              </a:pathLst>
            </a:custGeom>
            <a:solidFill>
              <a:srgbClr val="50C4D0"/>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64" name="Freeform: Shape 163">
              <a:extLst>
                <a:ext uri="{FF2B5EF4-FFF2-40B4-BE49-F238E27FC236}">
                  <a16:creationId xmlns:a16="http://schemas.microsoft.com/office/drawing/2014/main" id="{B30BC44E-E7DA-9AF9-BD1E-2DA674385FB8}"/>
                </a:ext>
              </a:extLst>
            </p:cNvPr>
            <p:cNvSpPr/>
            <p:nvPr/>
          </p:nvSpPr>
          <p:spPr>
            <a:xfrm>
              <a:off x="2912012" y="3715718"/>
              <a:ext cx="479773" cy="522542"/>
            </a:xfrm>
            <a:custGeom>
              <a:avLst/>
              <a:gdLst>
                <a:gd name="connsiteX0" fmla="*/ 420716 w 420716"/>
                <a:gd name="connsiteY0" fmla="*/ 85217 h 621475"/>
                <a:gd name="connsiteX1" fmla="*/ 335499 w 420716"/>
                <a:gd name="connsiteY1" fmla="*/ 0 h 621475"/>
                <a:gd name="connsiteX2" fmla="*/ 0 w 420716"/>
                <a:gd name="connsiteY2" fmla="*/ 0 h 621475"/>
                <a:gd name="connsiteX3" fmla="*/ 0 w 420716"/>
                <a:gd name="connsiteY3" fmla="*/ 621476 h 621475"/>
                <a:gd name="connsiteX4" fmla="*/ 420716 w 420716"/>
                <a:gd name="connsiteY4" fmla="*/ 621476 h 621475"/>
                <a:gd name="connsiteX5" fmla="*/ 420716 w 420716"/>
                <a:gd name="connsiteY5" fmla="*/ 85217 h 62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0716" h="621475">
                  <a:moveTo>
                    <a:pt x="420716" y="85217"/>
                  </a:moveTo>
                  <a:cubicBezTo>
                    <a:pt x="420716" y="38143"/>
                    <a:pt x="382573" y="0"/>
                    <a:pt x="335499" y="0"/>
                  </a:cubicBezTo>
                  <a:lnTo>
                    <a:pt x="0" y="0"/>
                  </a:lnTo>
                  <a:lnTo>
                    <a:pt x="0" y="621476"/>
                  </a:lnTo>
                  <a:lnTo>
                    <a:pt x="420716" y="621476"/>
                  </a:lnTo>
                  <a:lnTo>
                    <a:pt x="420716" y="85217"/>
                  </a:lnTo>
                  <a:close/>
                </a:path>
              </a:pathLst>
            </a:custGeom>
            <a:solidFill>
              <a:srgbClr val="0663F8"/>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65" name="Freeform: Shape 164">
              <a:extLst>
                <a:ext uri="{FF2B5EF4-FFF2-40B4-BE49-F238E27FC236}">
                  <a16:creationId xmlns:a16="http://schemas.microsoft.com/office/drawing/2014/main" id="{0CF219E3-1A07-0A7A-95F7-DAF1575695CF}"/>
                </a:ext>
              </a:extLst>
            </p:cNvPr>
            <p:cNvSpPr/>
            <p:nvPr/>
          </p:nvSpPr>
          <p:spPr>
            <a:xfrm>
              <a:off x="2666867" y="3849941"/>
              <a:ext cx="944544" cy="717917"/>
            </a:xfrm>
            <a:custGeom>
              <a:avLst/>
              <a:gdLst>
                <a:gd name="connsiteX0" fmla="*/ 0 w 828276"/>
                <a:gd name="connsiteY0" fmla="*/ 0 h 853842"/>
                <a:gd name="connsiteX1" fmla="*/ 828277 w 828276"/>
                <a:gd name="connsiteY1" fmla="*/ 0 h 853842"/>
                <a:gd name="connsiteX2" fmla="*/ 828277 w 828276"/>
                <a:gd name="connsiteY2" fmla="*/ 853842 h 853842"/>
                <a:gd name="connsiteX3" fmla="*/ 0 w 828276"/>
                <a:gd name="connsiteY3" fmla="*/ 853842 h 853842"/>
              </a:gdLst>
              <a:ahLst/>
              <a:cxnLst>
                <a:cxn ang="0">
                  <a:pos x="connsiteX0" y="connsiteY0"/>
                </a:cxn>
                <a:cxn ang="0">
                  <a:pos x="connsiteX1" y="connsiteY1"/>
                </a:cxn>
                <a:cxn ang="0">
                  <a:pos x="connsiteX2" y="connsiteY2"/>
                </a:cxn>
                <a:cxn ang="0">
                  <a:pos x="connsiteX3" y="connsiteY3"/>
                </a:cxn>
              </a:cxnLst>
              <a:rect l="l" t="t" r="r" b="b"/>
              <a:pathLst>
                <a:path w="828276" h="853842">
                  <a:moveTo>
                    <a:pt x="0" y="0"/>
                  </a:moveTo>
                  <a:lnTo>
                    <a:pt x="828277" y="0"/>
                  </a:lnTo>
                  <a:lnTo>
                    <a:pt x="828277" y="853842"/>
                  </a:lnTo>
                  <a:lnTo>
                    <a:pt x="0" y="853842"/>
                  </a:lnTo>
                  <a:close/>
                </a:path>
              </a:pathLst>
            </a:custGeom>
            <a:solidFill>
              <a:srgbClr val="0663F8"/>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66" name="Freeform: Shape 165">
              <a:extLst>
                <a:ext uri="{FF2B5EF4-FFF2-40B4-BE49-F238E27FC236}">
                  <a16:creationId xmlns:a16="http://schemas.microsoft.com/office/drawing/2014/main" id="{098D1DF8-8FF0-8AD7-7788-63A504E74CA4}"/>
                </a:ext>
              </a:extLst>
            </p:cNvPr>
            <p:cNvSpPr/>
            <p:nvPr/>
          </p:nvSpPr>
          <p:spPr>
            <a:xfrm>
              <a:off x="2911748" y="3594877"/>
              <a:ext cx="3888" cy="127533"/>
            </a:xfrm>
            <a:custGeom>
              <a:avLst/>
              <a:gdLst>
                <a:gd name="connsiteX0" fmla="*/ 0 w 3409"/>
                <a:gd name="connsiteY0" fmla="*/ 0 h 151678"/>
                <a:gd name="connsiteX1" fmla="*/ 0 w 3409"/>
                <a:gd name="connsiteY1" fmla="*/ 151678 h 151678"/>
                <a:gd name="connsiteX2" fmla="*/ 3410 w 3409"/>
                <a:gd name="connsiteY2" fmla="*/ 151678 h 151678"/>
                <a:gd name="connsiteX3" fmla="*/ 3410 w 3409"/>
                <a:gd name="connsiteY3" fmla="*/ 0 h 151678"/>
                <a:gd name="connsiteX4" fmla="*/ 0 w 3409"/>
                <a:gd name="connsiteY4" fmla="*/ 0 h 151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9" h="151678">
                  <a:moveTo>
                    <a:pt x="0" y="0"/>
                  </a:moveTo>
                  <a:lnTo>
                    <a:pt x="0" y="151678"/>
                  </a:lnTo>
                  <a:lnTo>
                    <a:pt x="3410" y="151678"/>
                  </a:lnTo>
                  <a:lnTo>
                    <a:pt x="3410" y="0"/>
                  </a:lnTo>
                  <a:lnTo>
                    <a:pt x="0" y="0"/>
                  </a:lnTo>
                  <a:close/>
                </a:path>
              </a:pathLst>
            </a:custGeom>
            <a:solidFill>
              <a:srgbClr val="50C4D0"/>
            </a:solidFill>
            <a:ln w="2625" cap="flat">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67" name="Freeform: Shape 166">
              <a:extLst>
                <a:ext uri="{FF2B5EF4-FFF2-40B4-BE49-F238E27FC236}">
                  <a16:creationId xmlns:a16="http://schemas.microsoft.com/office/drawing/2014/main" id="{155EB357-9CA4-65F2-FA4D-1F5F49B6ECD8}"/>
                </a:ext>
              </a:extLst>
            </p:cNvPr>
            <p:cNvSpPr/>
            <p:nvPr/>
          </p:nvSpPr>
          <p:spPr>
            <a:xfrm>
              <a:off x="4063293" y="3968897"/>
              <a:ext cx="171023" cy="598963"/>
            </a:xfrm>
            <a:custGeom>
              <a:avLst/>
              <a:gdLst>
                <a:gd name="connsiteX0" fmla="*/ 149971 w 149970"/>
                <a:gd name="connsiteY0" fmla="*/ 85191 h 712366"/>
                <a:gd name="connsiteX1" fmla="*/ 64754 w 149970"/>
                <a:gd name="connsiteY1" fmla="*/ 0 h 712366"/>
                <a:gd name="connsiteX2" fmla="*/ 0 w 149970"/>
                <a:gd name="connsiteY2" fmla="*/ 0 h 712366"/>
                <a:gd name="connsiteX3" fmla="*/ 0 w 149970"/>
                <a:gd name="connsiteY3" fmla="*/ 712367 h 712366"/>
                <a:gd name="connsiteX4" fmla="*/ 149971 w 149970"/>
                <a:gd name="connsiteY4" fmla="*/ 712367 h 712366"/>
                <a:gd name="connsiteX5" fmla="*/ 149971 w 149970"/>
                <a:gd name="connsiteY5" fmla="*/ 85191 h 712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970" h="712366">
                  <a:moveTo>
                    <a:pt x="149971" y="85191"/>
                  </a:moveTo>
                  <a:cubicBezTo>
                    <a:pt x="149971" y="38143"/>
                    <a:pt x="111801" y="0"/>
                    <a:pt x="64754" y="0"/>
                  </a:cubicBezTo>
                  <a:lnTo>
                    <a:pt x="0" y="0"/>
                  </a:lnTo>
                  <a:lnTo>
                    <a:pt x="0" y="712367"/>
                  </a:lnTo>
                  <a:lnTo>
                    <a:pt x="149971" y="712367"/>
                  </a:lnTo>
                  <a:lnTo>
                    <a:pt x="149971" y="85191"/>
                  </a:lnTo>
                  <a:close/>
                </a:path>
              </a:pathLst>
            </a:custGeom>
            <a:solidFill>
              <a:schemeClr val="accent1">
                <a:lumMod val="40000"/>
                <a:lumOff val="6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68" name="Freeform: Shape 167">
              <a:extLst>
                <a:ext uri="{FF2B5EF4-FFF2-40B4-BE49-F238E27FC236}">
                  <a16:creationId xmlns:a16="http://schemas.microsoft.com/office/drawing/2014/main" id="{92412B6E-F6F7-610D-AE95-46E6CFF70D80}"/>
                </a:ext>
              </a:extLst>
            </p:cNvPr>
            <p:cNvSpPr/>
            <p:nvPr/>
          </p:nvSpPr>
          <p:spPr>
            <a:xfrm>
              <a:off x="4319812" y="3779727"/>
              <a:ext cx="256549" cy="788119"/>
            </a:xfrm>
            <a:custGeom>
              <a:avLst/>
              <a:gdLst>
                <a:gd name="connsiteX0" fmla="*/ 0 w 224969"/>
                <a:gd name="connsiteY0" fmla="*/ 0 h 937335"/>
                <a:gd name="connsiteX1" fmla="*/ 74998 w 224969"/>
                <a:gd name="connsiteY1" fmla="*/ 0 h 937335"/>
                <a:gd name="connsiteX2" fmla="*/ 224969 w 224969"/>
                <a:gd name="connsiteY2" fmla="*/ 149971 h 937335"/>
                <a:gd name="connsiteX3" fmla="*/ 224969 w 224969"/>
                <a:gd name="connsiteY3" fmla="*/ 937336 h 937335"/>
                <a:gd name="connsiteX4" fmla="*/ 0 w 224969"/>
                <a:gd name="connsiteY4" fmla="*/ 937336 h 937335"/>
                <a:gd name="connsiteX5" fmla="*/ 0 w 224969"/>
                <a:gd name="connsiteY5" fmla="*/ 0 h 93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4969" h="937335">
                  <a:moveTo>
                    <a:pt x="0" y="0"/>
                  </a:moveTo>
                  <a:lnTo>
                    <a:pt x="74998" y="0"/>
                  </a:lnTo>
                  <a:lnTo>
                    <a:pt x="224969" y="149971"/>
                  </a:lnTo>
                  <a:lnTo>
                    <a:pt x="224969" y="937336"/>
                  </a:lnTo>
                  <a:lnTo>
                    <a:pt x="0" y="937336"/>
                  </a:lnTo>
                  <a:lnTo>
                    <a:pt x="0" y="0"/>
                  </a:lnTo>
                  <a:close/>
                </a:path>
              </a:pathLst>
            </a:custGeom>
            <a:solidFill>
              <a:schemeClr val="accent1">
                <a:lumMod val="20000"/>
                <a:lumOff val="8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69" name="Freeform: Shape 168">
              <a:extLst>
                <a:ext uri="{FF2B5EF4-FFF2-40B4-BE49-F238E27FC236}">
                  <a16:creationId xmlns:a16="http://schemas.microsoft.com/office/drawing/2014/main" id="{4C2DF82C-18E7-CE48-E081-A0E2A32FAC26}"/>
                </a:ext>
              </a:extLst>
            </p:cNvPr>
            <p:cNvSpPr/>
            <p:nvPr/>
          </p:nvSpPr>
          <p:spPr>
            <a:xfrm rot="10800000" flipV="1">
              <a:off x="4453928" y="3937354"/>
              <a:ext cx="507255" cy="630506"/>
            </a:xfrm>
            <a:custGeom>
              <a:avLst/>
              <a:gdLst>
                <a:gd name="connsiteX0" fmla="*/ 1443 w 444815"/>
                <a:gd name="connsiteY0" fmla="*/ 1549 h 749881"/>
                <a:gd name="connsiteX1" fmla="*/ 446258 w 444815"/>
                <a:gd name="connsiteY1" fmla="*/ 1549 h 749881"/>
                <a:gd name="connsiteX2" fmla="*/ 446258 w 444815"/>
                <a:gd name="connsiteY2" fmla="*/ 751431 h 749881"/>
                <a:gd name="connsiteX3" fmla="*/ 1443 w 444815"/>
                <a:gd name="connsiteY3" fmla="*/ 751431 h 749881"/>
              </a:gdLst>
              <a:ahLst/>
              <a:cxnLst>
                <a:cxn ang="0">
                  <a:pos x="connsiteX0" y="connsiteY0"/>
                </a:cxn>
                <a:cxn ang="0">
                  <a:pos x="connsiteX1" y="connsiteY1"/>
                </a:cxn>
                <a:cxn ang="0">
                  <a:pos x="connsiteX2" y="connsiteY2"/>
                </a:cxn>
                <a:cxn ang="0">
                  <a:pos x="connsiteX3" y="connsiteY3"/>
                </a:cxn>
              </a:cxnLst>
              <a:rect l="l" t="t" r="r" b="b"/>
              <a:pathLst>
                <a:path w="444815" h="749881">
                  <a:moveTo>
                    <a:pt x="1443" y="1549"/>
                  </a:moveTo>
                  <a:lnTo>
                    <a:pt x="446258" y="1549"/>
                  </a:lnTo>
                  <a:lnTo>
                    <a:pt x="446258" y="751431"/>
                  </a:lnTo>
                  <a:lnTo>
                    <a:pt x="1443" y="751431"/>
                  </a:lnTo>
                  <a:close/>
                </a:path>
              </a:pathLst>
            </a:custGeom>
            <a:solidFill>
              <a:schemeClr val="accent1">
                <a:lumMod val="20000"/>
                <a:lumOff val="8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71" name="Freeform: Shape 170">
              <a:extLst>
                <a:ext uri="{FF2B5EF4-FFF2-40B4-BE49-F238E27FC236}">
                  <a16:creationId xmlns:a16="http://schemas.microsoft.com/office/drawing/2014/main" id="{BF328E14-72B0-2BD5-5484-964F4B29E28F}"/>
                </a:ext>
              </a:extLst>
            </p:cNvPr>
            <p:cNvSpPr/>
            <p:nvPr/>
          </p:nvSpPr>
          <p:spPr>
            <a:xfrm>
              <a:off x="882728" y="3536125"/>
              <a:ext cx="534464" cy="1031735"/>
            </a:xfrm>
            <a:custGeom>
              <a:avLst/>
              <a:gdLst>
                <a:gd name="connsiteX0" fmla="*/ 0 w 468675"/>
                <a:gd name="connsiteY0" fmla="*/ 0 h 1227076"/>
                <a:gd name="connsiteX1" fmla="*/ 468676 w 468675"/>
                <a:gd name="connsiteY1" fmla="*/ 0 h 1227076"/>
                <a:gd name="connsiteX2" fmla="*/ 468676 w 468675"/>
                <a:gd name="connsiteY2" fmla="*/ 1227077 h 1227076"/>
                <a:gd name="connsiteX3" fmla="*/ 0 w 468675"/>
                <a:gd name="connsiteY3" fmla="*/ 1227077 h 1227076"/>
              </a:gdLst>
              <a:ahLst/>
              <a:cxnLst>
                <a:cxn ang="0">
                  <a:pos x="connsiteX0" y="connsiteY0"/>
                </a:cxn>
                <a:cxn ang="0">
                  <a:pos x="connsiteX1" y="connsiteY1"/>
                </a:cxn>
                <a:cxn ang="0">
                  <a:pos x="connsiteX2" y="connsiteY2"/>
                </a:cxn>
                <a:cxn ang="0">
                  <a:pos x="connsiteX3" y="connsiteY3"/>
                </a:cxn>
              </a:cxnLst>
              <a:rect l="l" t="t" r="r" b="b"/>
              <a:pathLst>
                <a:path w="468675" h="1227076">
                  <a:moveTo>
                    <a:pt x="0" y="0"/>
                  </a:moveTo>
                  <a:lnTo>
                    <a:pt x="468676" y="0"/>
                  </a:lnTo>
                  <a:lnTo>
                    <a:pt x="468676" y="1227077"/>
                  </a:lnTo>
                  <a:lnTo>
                    <a:pt x="0" y="1227077"/>
                  </a:lnTo>
                  <a:close/>
                </a:path>
              </a:pathLst>
            </a:custGeom>
            <a:solidFill>
              <a:srgbClr val="0663F8"/>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72" name="Freeform: Shape 171">
              <a:extLst>
                <a:ext uri="{FF2B5EF4-FFF2-40B4-BE49-F238E27FC236}">
                  <a16:creationId xmlns:a16="http://schemas.microsoft.com/office/drawing/2014/main" id="{B35F06CB-E530-7A83-050B-85550031C718}"/>
                </a:ext>
              </a:extLst>
            </p:cNvPr>
            <p:cNvSpPr/>
            <p:nvPr/>
          </p:nvSpPr>
          <p:spPr>
            <a:xfrm>
              <a:off x="3556579" y="3320509"/>
              <a:ext cx="533227" cy="238542"/>
            </a:xfrm>
            <a:custGeom>
              <a:avLst/>
              <a:gdLst>
                <a:gd name="connsiteX0" fmla="*/ 0 w 470217"/>
                <a:gd name="connsiteY0" fmla="*/ 0 h 283706"/>
                <a:gd name="connsiteX1" fmla="*/ 470218 w 470217"/>
                <a:gd name="connsiteY1" fmla="*/ 0 h 283706"/>
                <a:gd name="connsiteX2" fmla="*/ 470218 w 470217"/>
                <a:gd name="connsiteY2" fmla="*/ 283707 h 283706"/>
                <a:gd name="connsiteX3" fmla="*/ 0 w 470217"/>
                <a:gd name="connsiteY3" fmla="*/ 283707 h 283706"/>
              </a:gdLst>
              <a:ahLst/>
              <a:cxnLst>
                <a:cxn ang="0">
                  <a:pos x="connsiteX0" y="connsiteY0"/>
                </a:cxn>
                <a:cxn ang="0">
                  <a:pos x="connsiteX1" y="connsiteY1"/>
                </a:cxn>
                <a:cxn ang="0">
                  <a:pos x="connsiteX2" y="connsiteY2"/>
                </a:cxn>
                <a:cxn ang="0">
                  <a:pos x="connsiteX3" y="connsiteY3"/>
                </a:cxn>
              </a:cxnLst>
              <a:rect l="l" t="t" r="r" b="b"/>
              <a:pathLst>
                <a:path w="470217" h="283706">
                  <a:moveTo>
                    <a:pt x="0" y="0"/>
                  </a:moveTo>
                  <a:lnTo>
                    <a:pt x="470218" y="0"/>
                  </a:lnTo>
                  <a:lnTo>
                    <a:pt x="470218" y="283707"/>
                  </a:lnTo>
                  <a:lnTo>
                    <a:pt x="0" y="283707"/>
                  </a:lnTo>
                  <a:close/>
                </a:path>
              </a:pathLst>
            </a:custGeom>
            <a:solidFill>
              <a:srgbClr val="0663F8"/>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73" name="Freeform: Shape 172">
              <a:extLst>
                <a:ext uri="{FF2B5EF4-FFF2-40B4-BE49-F238E27FC236}">
                  <a16:creationId xmlns:a16="http://schemas.microsoft.com/office/drawing/2014/main" id="{859C4364-99BB-27F2-DFFC-9BDFD80F35A1}"/>
                </a:ext>
              </a:extLst>
            </p:cNvPr>
            <p:cNvSpPr/>
            <p:nvPr/>
          </p:nvSpPr>
          <p:spPr>
            <a:xfrm>
              <a:off x="3556996" y="3536125"/>
              <a:ext cx="534464" cy="1031735"/>
            </a:xfrm>
            <a:custGeom>
              <a:avLst/>
              <a:gdLst>
                <a:gd name="connsiteX0" fmla="*/ 0 w 468675"/>
                <a:gd name="connsiteY0" fmla="*/ 0 h 1227076"/>
                <a:gd name="connsiteX1" fmla="*/ 468676 w 468675"/>
                <a:gd name="connsiteY1" fmla="*/ 0 h 1227076"/>
                <a:gd name="connsiteX2" fmla="*/ 468676 w 468675"/>
                <a:gd name="connsiteY2" fmla="*/ 1227077 h 1227076"/>
                <a:gd name="connsiteX3" fmla="*/ 0 w 468675"/>
                <a:gd name="connsiteY3" fmla="*/ 1227077 h 1227076"/>
              </a:gdLst>
              <a:ahLst/>
              <a:cxnLst>
                <a:cxn ang="0">
                  <a:pos x="connsiteX0" y="connsiteY0"/>
                </a:cxn>
                <a:cxn ang="0">
                  <a:pos x="connsiteX1" y="connsiteY1"/>
                </a:cxn>
                <a:cxn ang="0">
                  <a:pos x="connsiteX2" y="connsiteY2"/>
                </a:cxn>
                <a:cxn ang="0">
                  <a:pos x="connsiteX3" y="connsiteY3"/>
                </a:cxn>
              </a:cxnLst>
              <a:rect l="l" t="t" r="r" b="b"/>
              <a:pathLst>
                <a:path w="468675" h="1227076">
                  <a:moveTo>
                    <a:pt x="0" y="0"/>
                  </a:moveTo>
                  <a:lnTo>
                    <a:pt x="468676" y="0"/>
                  </a:lnTo>
                  <a:lnTo>
                    <a:pt x="468676" y="1227077"/>
                  </a:lnTo>
                  <a:lnTo>
                    <a:pt x="0" y="1227077"/>
                  </a:lnTo>
                  <a:close/>
                </a:path>
              </a:pathLst>
            </a:custGeom>
            <a:solidFill>
              <a:schemeClr val="accent1">
                <a:lumMod val="40000"/>
                <a:lumOff val="6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74" name="Freeform: Shape 173">
              <a:extLst>
                <a:ext uri="{FF2B5EF4-FFF2-40B4-BE49-F238E27FC236}">
                  <a16:creationId xmlns:a16="http://schemas.microsoft.com/office/drawing/2014/main" id="{C0E67838-64F4-3188-3CDB-C82E81D64C2E}"/>
                </a:ext>
              </a:extLst>
            </p:cNvPr>
            <p:cNvSpPr/>
            <p:nvPr/>
          </p:nvSpPr>
          <p:spPr>
            <a:xfrm>
              <a:off x="624241" y="3715233"/>
              <a:ext cx="258485" cy="847569"/>
            </a:xfrm>
            <a:custGeom>
              <a:avLst/>
              <a:gdLst>
                <a:gd name="connsiteX0" fmla="*/ 0 w 226668"/>
                <a:gd name="connsiteY0" fmla="*/ 0 h 1014044"/>
                <a:gd name="connsiteX1" fmla="*/ 226668 w 226668"/>
                <a:gd name="connsiteY1" fmla="*/ 0 h 1014044"/>
                <a:gd name="connsiteX2" fmla="*/ 226668 w 226668"/>
                <a:gd name="connsiteY2" fmla="*/ 1014044 h 1014044"/>
                <a:gd name="connsiteX3" fmla="*/ 0 w 226668"/>
                <a:gd name="connsiteY3" fmla="*/ 1014044 h 1014044"/>
              </a:gdLst>
              <a:ahLst/>
              <a:cxnLst>
                <a:cxn ang="0">
                  <a:pos x="connsiteX0" y="connsiteY0"/>
                </a:cxn>
                <a:cxn ang="0">
                  <a:pos x="connsiteX1" y="connsiteY1"/>
                </a:cxn>
                <a:cxn ang="0">
                  <a:pos x="connsiteX2" y="connsiteY2"/>
                </a:cxn>
                <a:cxn ang="0">
                  <a:pos x="connsiteX3" y="connsiteY3"/>
                </a:cxn>
              </a:cxnLst>
              <a:rect l="l" t="t" r="r" b="b"/>
              <a:pathLst>
                <a:path w="226668" h="1014044">
                  <a:moveTo>
                    <a:pt x="0" y="0"/>
                  </a:moveTo>
                  <a:lnTo>
                    <a:pt x="226668" y="0"/>
                  </a:lnTo>
                  <a:lnTo>
                    <a:pt x="226668" y="1014044"/>
                  </a:lnTo>
                  <a:lnTo>
                    <a:pt x="0" y="1014044"/>
                  </a:lnTo>
                  <a:close/>
                </a:path>
              </a:pathLst>
            </a:custGeom>
            <a:solidFill>
              <a:schemeClr val="accent1">
                <a:lumMod val="40000"/>
                <a:lumOff val="6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75" name="Freeform: Shape 174">
              <a:extLst>
                <a:ext uri="{FF2B5EF4-FFF2-40B4-BE49-F238E27FC236}">
                  <a16:creationId xmlns:a16="http://schemas.microsoft.com/office/drawing/2014/main" id="{5688D9FC-CF7F-ADED-B1FE-7300673EDBA9}"/>
                </a:ext>
              </a:extLst>
            </p:cNvPr>
            <p:cNvSpPr/>
            <p:nvPr/>
          </p:nvSpPr>
          <p:spPr>
            <a:xfrm flipV="1">
              <a:off x="624241" y="3624954"/>
              <a:ext cx="130215" cy="90277"/>
            </a:xfrm>
            <a:custGeom>
              <a:avLst/>
              <a:gdLst>
                <a:gd name="connsiteX0" fmla="*/ 164 w 114186"/>
                <a:gd name="connsiteY0" fmla="*/ 1408 h 107369"/>
                <a:gd name="connsiteX1" fmla="*/ 114351 w 114186"/>
                <a:gd name="connsiteY1" fmla="*/ 1408 h 107369"/>
                <a:gd name="connsiteX2" fmla="*/ 114351 w 114186"/>
                <a:gd name="connsiteY2" fmla="*/ 108777 h 107369"/>
                <a:gd name="connsiteX3" fmla="*/ 164 w 114186"/>
                <a:gd name="connsiteY3" fmla="*/ 108777 h 107369"/>
              </a:gdLst>
              <a:ahLst/>
              <a:cxnLst>
                <a:cxn ang="0">
                  <a:pos x="connsiteX0" y="connsiteY0"/>
                </a:cxn>
                <a:cxn ang="0">
                  <a:pos x="connsiteX1" y="connsiteY1"/>
                </a:cxn>
                <a:cxn ang="0">
                  <a:pos x="connsiteX2" y="connsiteY2"/>
                </a:cxn>
                <a:cxn ang="0">
                  <a:pos x="connsiteX3" y="connsiteY3"/>
                </a:cxn>
              </a:cxnLst>
              <a:rect l="l" t="t" r="r" b="b"/>
              <a:pathLst>
                <a:path w="114186" h="107369">
                  <a:moveTo>
                    <a:pt x="164" y="1408"/>
                  </a:moveTo>
                  <a:lnTo>
                    <a:pt x="114351" y="1408"/>
                  </a:lnTo>
                  <a:lnTo>
                    <a:pt x="114351" y="108777"/>
                  </a:lnTo>
                  <a:lnTo>
                    <a:pt x="164" y="108777"/>
                  </a:lnTo>
                  <a:close/>
                </a:path>
              </a:pathLst>
            </a:custGeom>
            <a:solidFill>
              <a:schemeClr val="accent1">
                <a:lumMod val="40000"/>
                <a:lumOff val="6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76" name="Freeform: Shape 175">
              <a:extLst>
                <a:ext uri="{FF2B5EF4-FFF2-40B4-BE49-F238E27FC236}">
                  <a16:creationId xmlns:a16="http://schemas.microsoft.com/office/drawing/2014/main" id="{CD380EAC-A7B8-103E-CC56-F8FBA15C674A}"/>
                </a:ext>
              </a:extLst>
            </p:cNvPr>
            <p:cNvSpPr/>
            <p:nvPr/>
          </p:nvSpPr>
          <p:spPr>
            <a:xfrm>
              <a:off x="970187" y="3715718"/>
              <a:ext cx="479782" cy="522542"/>
            </a:xfrm>
            <a:custGeom>
              <a:avLst/>
              <a:gdLst>
                <a:gd name="connsiteX0" fmla="*/ 0 w 420724"/>
                <a:gd name="connsiteY0" fmla="*/ 85217 h 621475"/>
                <a:gd name="connsiteX1" fmla="*/ 85212 w 420724"/>
                <a:gd name="connsiteY1" fmla="*/ 0 h 621475"/>
                <a:gd name="connsiteX2" fmla="*/ 420724 w 420724"/>
                <a:gd name="connsiteY2" fmla="*/ 0 h 621475"/>
                <a:gd name="connsiteX3" fmla="*/ 420724 w 420724"/>
                <a:gd name="connsiteY3" fmla="*/ 621476 h 621475"/>
                <a:gd name="connsiteX4" fmla="*/ 0 w 420724"/>
                <a:gd name="connsiteY4" fmla="*/ 621476 h 621475"/>
                <a:gd name="connsiteX5" fmla="*/ 0 w 420724"/>
                <a:gd name="connsiteY5" fmla="*/ 85217 h 62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0724" h="621475">
                  <a:moveTo>
                    <a:pt x="0" y="85217"/>
                  </a:moveTo>
                  <a:cubicBezTo>
                    <a:pt x="0" y="38143"/>
                    <a:pt x="38151" y="0"/>
                    <a:pt x="85212" y="0"/>
                  </a:cubicBezTo>
                  <a:lnTo>
                    <a:pt x="420724" y="0"/>
                  </a:lnTo>
                  <a:lnTo>
                    <a:pt x="420724" y="621476"/>
                  </a:lnTo>
                  <a:lnTo>
                    <a:pt x="0" y="621476"/>
                  </a:lnTo>
                  <a:lnTo>
                    <a:pt x="0" y="85217"/>
                  </a:lnTo>
                  <a:close/>
                </a:path>
              </a:pathLst>
            </a:custGeom>
            <a:solidFill>
              <a:schemeClr val="accent1">
                <a:lumMod val="40000"/>
                <a:lumOff val="6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77" name="Freeform: Shape 176">
              <a:extLst>
                <a:ext uri="{FF2B5EF4-FFF2-40B4-BE49-F238E27FC236}">
                  <a16:creationId xmlns:a16="http://schemas.microsoft.com/office/drawing/2014/main" id="{401EDD5E-B959-FDFD-9396-F4F62DD2B0BB}"/>
                </a:ext>
              </a:extLst>
            </p:cNvPr>
            <p:cNvSpPr/>
            <p:nvPr/>
          </p:nvSpPr>
          <p:spPr>
            <a:xfrm rot="10800000" flipV="1">
              <a:off x="750568" y="3849941"/>
              <a:ext cx="944544" cy="717918"/>
            </a:xfrm>
            <a:custGeom>
              <a:avLst/>
              <a:gdLst>
                <a:gd name="connsiteX0" fmla="*/ 206 w 828276"/>
                <a:gd name="connsiteY0" fmla="*/ 1510 h 853842"/>
                <a:gd name="connsiteX1" fmla="*/ 828483 w 828276"/>
                <a:gd name="connsiteY1" fmla="*/ 1510 h 853842"/>
                <a:gd name="connsiteX2" fmla="*/ 828483 w 828276"/>
                <a:gd name="connsiteY2" fmla="*/ 855352 h 853842"/>
                <a:gd name="connsiteX3" fmla="*/ 206 w 828276"/>
                <a:gd name="connsiteY3" fmla="*/ 855352 h 853842"/>
              </a:gdLst>
              <a:ahLst/>
              <a:cxnLst>
                <a:cxn ang="0">
                  <a:pos x="connsiteX0" y="connsiteY0"/>
                </a:cxn>
                <a:cxn ang="0">
                  <a:pos x="connsiteX1" y="connsiteY1"/>
                </a:cxn>
                <a:cxn ang="0">
                  <a:pos x="connsiteX2" y="connsiteY2"/>
                </a:cxn>
                <a:cxn ang="0">
                  <a:pos x="connsiteX3" y="connsiteY3"/>
                </a:cxn>
              </a:cxnLst>
              <a:rect l="l" t="t" r="r" b="b"/>
              <a:pathLst>
                <a:path w="828276" h="853842">
                  <a:moveTo>
                    <a:pt x="206" y="1510"/>
                  </a:moveTo>
                  <a:lnTo>
                    <a:pt x="828483" y="1510"/>
                  </a:lnTo>
                  <a:lnTo>
                    <a:pt x="828483" y="855352"/>
                  </a:lnTo>
                  <a:lnTo>
                    <a:pt x="206" y="855352"/>
                  </a:lnTo>
                  <a:close/>
                </a:path>
              </a:pathLst>
            </a:custGeom>
            <a:solidFill>
              <a:schemeClr val="accent1">
                <a:lumMod val="40000"/>
                <a:lumOff val="6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78" name="Freeform: Shape 177">
              <a:extLst>
                <a:ext uri="{FF2B5EF4-FFF2-40B4-BE49-F238E27FC236}">
                  <a16:creationId xmlns:a16="http://schemas.microsoft.com/office/drawing/2014/main" id="{E5B07205-F84C-5C37-C2DD-C0FB8F620F4A}"/>
                </a:ext>
              </a:extLst>
            </p:cNvPr>
            <p:cNvSpPr/>
            <p:nvPr/>
          </p:nvSpPr>
          <p:spPr>
            <a:xfrm>
              <a:off x="1446344" y="3594877"/>
              <a:ext cx="3888" cy="127533"/>
            </a:xfrm>
            <a:custGeom>
              <a:avLst/>
              <a:gdLst>
                <a:gd name="connsiteX0" fmla="*/ 3410 w 3409"/>
                <a:gd name="connsiteY0" fmla="*/ 0 h 151678"/>
                <a:gd name="connsiteX1" fmla="*/ 3410 w 3409"/>
                <a:gd name="connsiteY1" fmla="*/ 151678 h 151678"/>
                <a:gd name="connsiteX2" fmla="*/ 0 w 3409"/>
                <a:gd name="connsiteY2" fmla="*/ 151678 h 151678"/>
                <a:gd name="connsiteX3" fmla="*/ 0 w 3409"/>
                <a:gd name="connsiteY3" fmla="*/ 0 h 151678"/>
                <a:gd name="connsiteX4" fmla="*/ 3410 w 3409"/>
                <a:gd name="connsiteY4" fmla="*/ 0 h 151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9" h="151678">
                  <a:moveTo>
                    <a:pt x="3410" y="0"/>
                  </a:moveTo>
                  <a:lnTo>
                    <a:pt x="3410" y="151678"/>
                  </a:lnTo>
                  <a:lnTo>
                    <a:pt x="0" y="151678"/>
                  </a:lnTo>
                  <a:lnTo>
                    <a:pt x="0" y="0"/>
                  </a:lnTo>
                  <a:lnTo>
                    <a:pt x="3410" y="0"/>
                  </a:lnTo>
                  <a:close/>
                </a:path>
              </a:pathLst>
            </a:custGeom>
            <a:solidFill>
              <a:srgbClr val="9FEFBD"/>
            </a:solidFill>
            <a:ln w="2625" cap="flat">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79" name="Freeform: Shape 178">
              <a:extLst>
                <a:ext uri="{FF2B5EF4-FFF2-40B4-BE49-F238E27FC236}">
                  <a16:creationId xmlns:a16="http://schemas.microsoft.com/office/drawing/2014/main" id="{CC13A163-6D67-126B-1173-04070691B436}"/>
                </a:ext>
              </a:extLst>
            </p:cNvPr>
            <p:cNvSpPr/>
            <p:nvPr/>
          </p:nvSpPr>
          <p:spPr>
            <a:xfrm>
              <a:off x="1720376" y="4084150"/>
              <a:ext cx="258486" cy="41555"/>
            </a:xfrm>
            <a:custGeom>
              <a:avLst/>
              <a:gdLst>
                <a:gd name="connsiteX0" fmla="*/ 0 w 226668"/>
                <a:gd name="connsiteY0" fmla="*/ 0 h 49423"/>
                <a:gd name="connsiteX1" fmla="*/ 226668 w 226668"/>
                <a:gd name="connsiteY1" fmla="*/ 0 h 49423"/>
                <a:gd name="connsiteX2" fmla="*/ 226668 w 226668"/>
                <a:gd name="connsiteY2" fmla="*/ 49424 h 49423"/>
                <a:gd name="connsiteX3" fmla="*/ 0 w 226668"/>
                <a:gd name="connsiteY3" fmla="*/ 49424 h 49423"/>
              </a:gdLst>
              <a:ahLst/>
              <a:cxnLst>
                <a:cxn ang="0">
                  <a:pos x="connsiteX0" y="connsiteY0"/>
                </a:cxn>
                <a:cxn ang="0">
                  <a:pos x="connsiteX1" y="connsiteY1"/>
                </a:cxn>
                <a:cxn ang="0">
                  <a:pos x="connsiteX2" y="connsiteY2"/>
                </a:cxn>
                <a:cxn ang="0">
                  <a:pos x="connsiteX3" y="connsiteY3"/>
                </a:cxn>
              </a:cxnLst>
              <a:rect l="l" t="t" r="r" b="b"/>
              <a:pathLst>
                <a:path w="226668" h="49423">
                  <a:moveTo>
                    <a:pt x="0" y="0"/>
                  </a:moveTo>
                  <a:lnTo>
                    <a:pt x="226668" y="0"/>
                  </a:lnTo>
                  <a:lnTo>
                    <a:pt x="226668" y="49424"/>
                  </a:lnTo>
                  <a:lnTo>
                    <a:pt x="0" y="49424"/>
                  </a:lnTo>
                  <a:close/>
                </a:path>
              </a:pathLst>
            </a:custGeom>
            <a:solidFill>
              <a:schemeClr val="accent1">
                <a:lumMod val="60000"/>
                <a:lumOff val="4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80" name="Freeform: Shape 179">
              <a:extLst>
                <a:ext uri="{FF2B5EF4-FFF2-40B4-BE49-F238E27FC236}">
                  <a16:creationId xmlns:a16="http://schemas.microsoft.com/office/drawing/2014/main" id="{870F4A22-4705-917B-C919-869F7B2CFF7E}"/>
                </a:ext>
              </a:extLst>
            </p:cNvPr>
            <p:cNvSpPr/>
            <p:nvPr/>
          </p:nvSpPr>
          <p:spPr>
            <a:xfrm>
              <a:off x="1720376" y="4141467"/>
              <a:ext cx="258486" cy="41555"/>
            </a:xfrm>
            <a:custGeom>
              <a:avLst/>
              <a:gdLst>
                <a:gd name="connsiteX0" fmla="*/ 0 w 226668"/>
                <a:gd name="connsiteY0" fmla="*/ 0 h 49423"/>
                <a:gd name="connsiteX1" fmla="*/ 226668 w 226668"/>
                <a:gd name="connsiteY1" fmla="*/ 0 h 49423"/>
                <a:gd name="connsiteX2" fmla="*/ 226668 w 226668"/>
                <a:gd name="connsiteY2" fmla="*/ 49424 h 49423"/>
                <a:gd name="connsiteX3" fmla="*/ 0 w 226668"/>
                <a:gd name="connsiteY3" fmla="*/ 49424 h 49423"/>
              </a:gdLst>
              <a:ahLst/>
              <a:cxnLst>
                <a:cxn ang="0">
                  <a:pos x="connsiteX0" y="connsiteY0"/>
                </a:cxn>
                <a:cxn ang="0">
                  <a:pos x="connsiteX1" y="connsiteY1"/>
                </a:cxn>
                <a:cxn ang="0">
                  <a:pos x="connsiteX2" y="connsiteY2"/>
                </a:cxn>
                <a:cxn ang="0">
                  <a:pos x="connsiteX3" y="connsiteY3"/>
                </a:cxn>
              </a:cxnLst>
              <a:rect l="l" t="t" r="r" b="b"/>
              <a:pathLst>
                <a:path w="226668" h="49423">
                  <a:moveTo>
                    <a:pt x="0" y="0"/>
                  </a:moveTo>
                  <a:lnTo>
                    <a:pt x="226668" y="0"/>
                  </a:lnTo>
                  <a:lnTo>
                    <a:pt x="226668" y="49424"/>
                  </a:lnTo>
                  <a:lnTo>
                    <a:pt x="0" y="49424"/>
                  </a:lnTo>
                  <a:close/>
                </a:path>
              </a:pathLst>
            </a:custGeom>
            <a:solidFill>
              <a:schemeClr val="accent1">
                <a:lumMod val="60000"/>
                <a:lumOff val="4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81" name="Freeform: Shape 180">
              <a:extLst>
                <a:ext uri="{FF2B5EF4-FFF2-40B4-BE49-F238E27FC236}">
                  <a16:creationId xmlns:a16="http://schemas.microsoft.com/office/drawing/2014/main" id="{D58670FE-505F-2C61-E772-BF105CDCABF0}"/>
                </a:ext>
              </a:extLst>
            </p:cNvPr>
            <p:cNvSpPr/>
            <p:nvPr/>
          </p:nvSpPr>
          <p:spPr>
            <a:xfrm>
              <a:off x="2398666" y="4286984"/>
              <a:ext cx="141876" cy="280862"/>
            </a:xfrm>
            <a:custGeom>
              <a:avLst/>
              <a:gdLst>
                <a:gd name="connsiteX0" fmla="*/ 0 w 124412"/>
                <a:gd name="connsiteY0" fmla="*/ 0 h 334038"/>
                <a:gd name="connsiteX1" fmla="*/ 124412 w 124412"/>
                <a:gd name="connsiteY1" fmla="*/ 0 h 334038"/>
                <a:gd name="connsiteX2" fmla="*/ 124412 w 124412"/>
                <a:gd name="connsiteY2" fmla="*/ 334039 h 334038"/>
                <a:gd name="connsiteX3" fmla="*/ 0 w 124412"/>
                <a:gd name="connsiteY3" fmla="*/ 334039 h 334038"/>
              </a:gdLst>
              <a:ahLst/>
              <a:cxnLst>
                <a:cxn ang="0">
                  <a:pos x="connsiteX0" y="connsiteY0"/>
                </a:cxn>
                <a:cxn ang="0">
                  <a:pos x="connsiteX1" y="connsiteY1"/>
                </a:cxn>
                <a:cxn ang="0">
                  <a:pos x="connsiteX2" y="connsiteY2"/>
                </a:cxn>
                <a:cxn ang="0">
                  <a:pos x="connsiteX3" y="connsiteY3"/>
                </a:cxn>
              </a:cxnLst>
              <a:rect l="l" t="t" r="r" b="b"/>
              <a:pathLst>
                <a:path w="124412" h="334038">
                  <a:moveTo>
                    <a:pt x="0" y="0"/>
                  </a:moveTo>
                  <a:lnTo>
                    <a:pt x="124412" y="0"/>
                  </a:lnTo>
                  <a:lnTo>
                    <a:pt x="124412" y="334039"/>
                  </a:lnTo>
                  <a:lnTo>
                    <a:pt x="0" y="334039"/>
                  </a:lnTo>
                  <a:close/>
                </a:path>
              </a:pathLst>
            </a:custGeom>
            <a:solidFill>
              <a:srgbClr val="FFFFFF"/>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82" name="Freeform: Shape 181">
              <a:extLst>
                <a:ext uri="{FF2B5EF4-FFF2-40B4-BE49-F238E27FC236}">
                  <a16:creationId xmlns:a16="http://schemas.microsoft.com/office/drawing/2014/main" id="{461DB906-1390-7350-ABBD-CDD2D3D1AF72}"/>
                </a:ext>
              </a:extLst>
            </p:cNvPr>
            <p:cNvSpPr/>
            <p:nvPr/>
          </p:nvSpPr>
          <p:spPr>
            <a:xfrm>
              <a:off x="2223749" y="4286984"/>
              <a:ext cx="141876" cy="280862"/>
            </a:xfrm>
            <a:custGeom>
              <a:avLst/>
              <a:gdLst>
                <a:gd name="connsiteX0" fmla="*/ 0 w 124412"/>
                <a:gd name="connsiteY0" fmla="*/ 0 h 334038"/>
                <a:gd name="connsiteX1" fmla="*/ 124412 w 124412"/>
                <a:gd name="connsiteY1" fmla="*/ 0 h 334038"/>
                <a:gd name="connsiteX2" fmla="*/ 124412 w 124412"/>
                <a:gd name="connsiteY2" fmla="*/ 334039 h 334038"/>
                <a:gd name="connsiteX3" fmla="*/ 0 w 124412"/>
                <a:gd name="connsiteY3" fmla="*/ 334039 h 334038"/>
              </a:gdLst>
              <a:ahLst/>
              <a:cxnLst>
                <a:cxn ang="0">
                  <a:pos x="connsiteX0" y="connsiteY0"/>
                </a:cxn>
                <a:cxn ang="0">
                  <a:pos x="connsiteX1" y="connsiteY1"/>
                </a:cxn>
                <a:cxn ang="0">
                  <a:pos x="connsiteX2" y="connsiteY2"/>
                </a:cxn>
                <a:cxn ang="0">
                  <a:pos x="connsiteX3" y="connsiteY3"/>
                </a:cxn>
              </a:cxnLst>
              <a:rect l="l" t="t" r="r" b="b"/>
              <a:pathLst>
                <a:path w="124412" h="334038">
                  <a:moveTo>
                    <a:pt x="0" y="0"/>
                  </a:moveTo>
                  <a:lnTo>
                    <a:pt x="124412" y="0"/>
                  </a:lnTo>
                  <a:lnTo>
                    <a:pt x="124412" y="334039"/>
                  </a:lnTo>
                  <a:lnTo>
                    <a:pt x="0" y="334039"/>
                  </a:lnTo>
                  <a:close/>
                </a:path>
              </a:pathLst>
            </a:custGeom>
            <a:solidFill>
              <a:srgbClr val="FFFFFF"/>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83" name="Freeform: Shape 182">
              <a:extLst>
                <a:ext uri="{FF2B5EF4-FFF2-40B4-BE49-F238E27FC236}">
                  <a16:creationId xmlns:a16="http://schemas.microsoft.com/office/drawing/2014/main" id="{A293C0C0-F7D0-6879-8A58-361CE1503C96}"/>
                </a:ext>
              </a:extLst>
            </p:cNvPr>
            <p:cNvSpPr/>
            <p:nvPr/>
          </p:nvSpPr>
          <p:spPr>
            <a:xfrm>
              <a:off x="2563862" y="4410234"/>
              <a:ext cx="641356" cy="157626"/>
            </a:xfrm>
            <a:custGeom>
              <a:avLst/>
              <a:gdLst>
                <a:gd name="connsiteX0" fmla="*/ 0 w 562409"/>
                <a:gd name="connsiteY0" fmla="*/ 0 h 187470"/>
                <a:gd name="connsiteX1" fmla="*/ 562410 w 562409"/>
                <a:gd name="connsiteY1" fmla="*/ 0 h 187470"/>
                <a:gd name="connsiteX2" fmla="*/ 562410 w 562409"/>
                <a:gd name="connsiteY2" fmla="*/ 187470 h 187470"/>
                <a:gd name="connsiteX3" fmla="*/ 0 w 562409"/>
                <a:gd name="connsiteY3" fmla="*/ 187470 h 187470"/>
              </a:gdLst>
              <a:ahLst/>
              <a:cxnLst>
                <a:cxn ang="0">
                  <a:pos x="connsiteX0" y="connsiteY0"/>
                </a:cxn>
                <a:cxn ang="0">
                  <a:pos x="connsiteX1" y="connsiteY1"/>
                </a:cxn>
                <a:cxn ang="0">
                  <a:pos x="connsiteX2" y="connsiteY2"/>
                </a:cxn>
                <a:cxn ang="0">
                  <a:pos x="connsiteX3" y="connsiteY3"/>
                </a:cxn>
              </a:cxnLst>
              <a:rect l="l" t="t" r="r" b="b"/>
              <a:pathLst>
                <a:path w="562409" h="187470">
                  <a:moveTo>
                    <a:pt x="0" y="0"/>
                  </a:moveTo>
                  <a:lnTo>
                    <a:pt x="562410" y="0"/>
                  </a:lnTo>
                  <a:lnTo>
                    <a:pt x="562410" y="187470"/>
                  </a:lnTo>
                  <a:lnTo>
                    <a:pt x="0" y="187470"/>
                  </a:lnTo>
                  <a:close/>
                </a:path>
              </a:pathLst>
            </a:custGeom>
            <a:solidFill>
              <a:schemeClr val="accent1">
                <a:lumMod val="20000"/>
                <a:lumOff val="8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84" name="Freeform: Shape 183">
              <a:extLst>
                <a:ext uri="{FF2B5EF4-FFF2-40B4-BE49-F238E27FC236}">
                  <a16:creationId xmlns:a16="http://schemas.microsoft.com/office/drawing/2014/main" id="{8D666640-C5FA-11C9-55BD-9FCC4385B482}"/>
                </a:ext>
              </a:extLst>
            </p:cNvPr>
            <p:cNvSpPr/>
            <p:nvPr/>
          </p:nvSpPr>
          <p:spPr>
            <a:xfrm>
              <a:off x="3205216" y="4252594"/>
              <a:ext cx="641356" cy="157626"/>
            </a:xfrm>
            <a:custGeom>
              <a:avLst/>
              <a:gdLst>
                <a:gd name="connsiteX0" fmla="*/ 0 w 562409"/>
                <a:gd name="connsiteY0" fmla="*/ 0 h 187470"/>
                <a:gd name="connsiteX1" fmla="*/ 562409 w 562409"/>
                <a:gd name="connsiteY1" fmla="*/ 0 h 187470"/>
                <a:gd name="connsiteX2" fmla="*/ 562409 w 562409"/>
                <a:gd name="connsiteY2" fmla="*/ 187470 h 187470"/>
                <a:gd name="connsiteX3" fmla="*/ 0 w 562409"/>
                <a:gd name="connsiteY3" fmla="*/ 187470 h 187470"/>
              </a:gdLst>
              <a:ahLst/>
              <a:cxnLst>
                <a:cxn ang="0">
                  <a:pos x="connsiteX0" y="connsiteY0"/>
                </a:cxn>
                <a:cxn ang="0">
                  <a:pos x="connsiteX1" y="connsiteY1"/>
                </a:cxn>
                <a:cxn ang="0">
                  <a:pos x="connsiteX2" y="connsiteY2"/>
                </a:cxn>
                <a:cxn ang="0">
                  <a:pos x="connsiteX3" y="connsiteY3"/>
                </a:cxn>
              </a:cxnLst>
              <a:rect l="l" t="t" r="r" b="b"/>
              <a:pathLst>
                <a:path w="562409" h="187470">
                  <a:moveTo>
                    <a:pt x="0" y="0"/>
                  </a:moveTo>
                  <a:lnTo>
                    <a:pt x="562409" y="0"/>
                  </a:lnTo>
                  <a:lnTo>
                    <a:pt x="562409" y="187470"/>
                  </a:lnTo>
                  <a:lnTo>
                    <a:pt x="0" y="187470"/>
                  </a:lnTo>
                  <a:close/>
                </a:path>
              </a:pathLst>
            </a:custGeom>
            <a:solidFill>
              <a:schemeClr val="accent1">
                <a:lumMod val="60000"/>
                <a:lumOff val="40000"/>
              </a:schemeClr>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85" name="Freeform: Shape 184">
              <a:extLst>
                <a:ext uri="{FF2B5EF4-FFF2-40B4-BE49-F238E27FC236}">
                  <a16:creationId xmlns:a16="http://schemas.microsoft.com/office/drawing/2014/main" id="{10C3660F-AF61-5A29-22A8-73B238ADBE8A}"/>
                </a:ext>
              </a:extLst>
            </p:cNvPr>
            <p:cNvSpPr/>
            <p:nvPr/>
          </p:nvSpPr>
          <p:spPr>
            <a:xfrm>
              <a:off x="3205216" y="4410234"/>
              <a:ext cx="641356" cy="157626"/>
            </a:xfrm>
            <a:custGeom>
              <a:avLst/>
              <a:gdLst>
                <a:gd name="connsiteX0" fmla="*/ 0 w 562409"/>
                <a:gd name="connsiteY0" fmla="*/ 0 h 187470"/>
                <a:gd name="connsiteX1" fmla="*/ 562409 w 562409"/>
                <a:gd name="connsiteY1" fmla="*/ 0 h 187470"/>
                <a:gd name="connsiteX2" fmla="*/ 562409 w 562409"/>
                <a:gd name="connsiteY2" fmla="*/ 187470 h 187470"/>
                <a:gd name="connsiteX3" fmla="*/ 0 w 562409"/>
                <a:gd name="connsiteY3" fmla="*/ 187470 h 187470"/>
              </a:gdLst>
              <a:ahLst/>
              <a:cxnLst>
                <a:cxn ang="0">
                  <a:pos x="connsiteX0" y="connsiteY0"/>
                </a:cxn>
                <a:cxn ang="0">
                  <a:pos x="connsiteX1" y="connsiteY1"/>
                </a:cxn>
                <a:cxn ang="0">
                  <a:pos x="connsiteX2" y="connsiteY2"/>
                </a:cxn>
                <a:cxn ang="0">
                  <a:pos x="connsiteX3" y="connsiteY3"/>
                </a:cxn>
              </a:cxnLst>
              <a:rect l="l" t="t" r="r" b="b"/>
              <a:pathLst>
                <a:path w="562409" h="187470">
                  <a:moveTo>
                    <a:pt x="0" y="0"/>
                  </a:moveTo>
                  <a:lnTo>
                    <a:pt x="562409" y="0"/>
                  </a:lnTo>
                  <a:lnTo>
                    <a:pt x="562409" y="187470"/>
                  </a:lnTo>
                  <a:lnTo>
                    <a:pt x="0" y="187470"/>
                  </a:lnTo>
                  <a:close/>
                </a:path>
              </a:pathLst>
            </a:custGeom>
            <a:solidFill>
              <a:srgbClr val="FFFFFF"/>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86" name="Freeform: Shape 185">
              <a:extLst>
                <a:ext uri="{FF2B5EF4-FFF2-40B4-BE49-F238E27FC236}">
                  <a16:creationId xmlns:a16="http://schemas.microsoft.com/office/drawing/2014/main" id="{1C52581B-F446-7894-9205-32D233B74BE2}"/>
                </a:ext>
              </a:extLst>
            </p:cNvPr>
            <p:cNvSpPr/>
            <p:nvPr/>
          </p:nvSpPr>
          <p:spPr>
            <a:xfrm>
              <a:off x="3205216" y="4094978"/>
              <a:ext cx="641356" cy="157626"/>
            </a:xfrm>
            <a:custGeom>
              <a:avLst/>
              <a:gdLst>
                <a:gd name="connsiteX0" fmla="*/ 0 w 562409"/>
                <a:gd name="connsiteY0" fmla="*/ 0 h 187470"/>
                <a:gd name="connsiteX1" fmla="*/ 562409 w 562409"/>
                <a:gd name="connsiteY1" fmla="*/ 0 h 187470"/>
                <a:gd name="connsiteX2" fmla="*/ 562409 w 562409"/>
                <a:gd name="connsiteY2" fmla="*/ 187470 h 187470"/>
                <a:gd name="connsiteX3" fmla="*/ 0 w 562409"/>
                <a:gd name="connsiteY3" fmla="*/ 187470 h 187470"/>
              </a:gdLst>
              <a:ahLst/>
              <a:cxnLst>
                <a:cxn ang="0">
                  <a:pos x="connsiteX0" y="connsiteY0"/>
                </a:cxn>
                <a:cxn ang="0">
                  <a:pos x="connsiteX1" y="connsiteY1"/>
                </a:cxn>
                <a:cxn ang="0">
                  <a:pos x="connsiteX2" y="connsiteY2"/>
                </a:cxn>
                <a:cxn ang="0">
                  <a:pos x="connsiteX3" y="connsiteY3"/>
                </a:cxn>
              </a:cxnLst>
              <a:rect l="l" t="t" r="r" b="b"/>
              <a:pathLst>
                <a:path w="562409" h="187470">
                  <a:moveTo>
                    <a:pt x="0" y="0"/>
                  </a:moveTo>
                  <a:lnTo>
                    <a:pt x="562409" y="0"/>
                  </a:lnTo>
                  <a:lnTo>
                    <a:pt x="562409" y="187470"/>
                  </a:lnTo>
                  <a:lnTo>
                    <a:pt x="0" y="187470"/>
                  </a:lnTo>
                  <a:close/>
                </a:path>
              </a:pathLst>
            </a:custGeom>
            <a:solidFill>
              <a:srgbClr val="FFFFFF"/>
            </a:solidFill>
            <a:ln w="26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78" name="Group 77">
            <a:extLst>
              <a:ext uri="{FF2B5EF4-FFF2-40B4-BE49-F238E27FC236}">
                <a16:creationId xmlns:a16="http://schemas.microsoft.com/office/drawing/2014/main" id="{EBD9FBF1-2E5C-8EBD-7FC5-0DE5EDA05089}"/>
              </a:ext>
            </a:extLst>
          </p:cNvPr>
          <p:cNvGrpSpPr>
            <a:grpSpLocks noChangeAspect="1"/>
          </p:cNvGrpSpPr>
          <p:nvPr/>
        </p:nvGrpSpPr>
        <p:grpSpPr>
          <a:xfrm>
            <a:off x="3284937" y="3168749"/>
            <a:ext cx="714561" cy="281123"/>
            <a:chOff x="2664572" y="2960012"/>
            <a:chExt cx="544622" cy="214265"/>
          </a:xfrm>
        </p:grpSpPr>
        <p:sp>
          <p:nvSpPr>
            <p:cNvPr id="79" name="Freeform: Shape 78">
              <a:extLst>
                <a:ext uri="{FF2B5EF4-FFF2-40B4-BE49-F238E27FC236}">
                  <a16:creationId xmlns:a16="http://schemas.microsoft.com/office/drawing/2014/main" id="{EE731DFC-DBE9-F0D3-0E8E-14C3A588B02E}"/>
                </a:ext>
              </a:extLst>
            </p:cNvPr>
            <p:cNvSpPr/>
            <p:nvPr/>
          </p:nvSpPr>
          <p:spPr>
            <a:xfrm>
              <a:off x="2685818" y="2960012"/>
              <a:ext cx="390345" cy="60544"/>
            </a:xfrm>
            <a:custGeom>
              <a:avLst/>
              <a:gdLst>
                <a:gd name="connsiteX0" fmla="*/ 390345 w 390345"/>
                <a:gd name="connsiteY0" fmla="*/ 60544 h 60544"/>
                <a:gd name="connsiteX1" fmla="*/ 0 w 390345"/>
                <a:gd name="connsiteY1" fmla="*/ 60544 h 60544"/>
                <a:gd name="connsiteX2" fmla="*/ 45964 w 390345"/>
                <a:gd name="connsiteY2" fmla="*/ 0 h 60544"/>
                <a:gd name="connsiteX3" fmla="*/ 248149 w 390345"/>
                <a:gd name="connsiteY3" fmla="*/ 0 h 60544"/>
                <a:gd name="connsiteX4" fmla="*/ 305916 w 390345"/>
                <a:gd name="connsiteY4" fmla="*/ 14719 h 60544"/>
                <a:gd name="connsiteX5" fmla="*/ 390345 w 390345"/>
                <a:gd name="connsiteY5" fmla="*/ 60544 h 6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345" h="60544">
                  <a:moveTo>
                    <a:pt x="390345" y="60544"/>
                  </a:moveTo>
                  <a:lnTo>
                    <a:pt x="0" y="60544"/>
                  </a:lnTo>
                  <a:lnTo>
                    <a:pt x="45964" y="0"/>
                  </a:lnTo>
                  <a:lnTo>
                    <a:pt x="248149" y="0"/>
                  </a:lnTo>
                  <a:cubicBezTo>
                    <a:pt x="268284" y="0"/>
                    <a:pt x="288281" y="4999"/>
                    <a:pt x="305916" y="14719"/>
                  </a:cubicBezTo>
                  <a:lnTo>
                    <a:pt x="390345" y="60544"/>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80" name="Freeform: Shape 79">
              <a:extLst>
                <a:ext uri="{FF2B5EF4-FFF2-40B4-BE49-F238E27FC236}">
                  <a16:creationId xmlns:a16="http://schemas.microsoft.com/office/drawing/2014/main" id="{3C0ACB21-2FD5-17B8-1BCD-444594D7AD51}"/>
                </a:ext>
              </a:extLst>
            </p:cNvPr>
            <p:cNvSpPr/>
            <p:nvPr/>
          </p:nvSpPr>
          <p:spPr>
            <a:xfrm>
              <a:off x="2664572" y="3001254"/>
              <a:ext cx="544622" cy="134419"/>
            </a:xfrm>
            <a:custGeom>
              <a:avLst/>
              <a:gdLst>
                <a:gd name="connsiteX0" fmla="*/ 367432 w 544622"/>
                <a:gd name="connsiteY0" fmla="*/ 19302 h 134419"/>
                <a:gd name="connsiteX1" fmla="*/ 329245 w 544622"/>
                <a:gd name="connsiteY1" fmla="*/ 0 h 134419"/>
                <a:gd name="connsiteX2" fmla="*/ 300223 w 544622"/>
                <a:gd name="connsiteY2" fmla="*/ 0 h 134419"/>
                <a:gd name="connsiteX3" fmla="*/ 294113 w 544622"/>
                <a:gd name="connsiteY3" fmla="*/ 6110 h 134419"/>
                <a:gd name="connsiteX4" fmla="*/ 294113 w 544622"/>
                <a:gd name="connsiteY4" fmla="*/ 19441 h 134419"/>
                <a:gd name="connsiteX5" fmla="*/ 21246 w 544622"/>
                <a:gd name="connsiteY5" fmla="*/ 19441 h 134419"/>
                <a:gd name="connsiteX6" fmla="*/ 15136 w 544622"/>
                <a:gd name="connsiteY6" fmla="*/ 70265 h 134419"/>
                <a:gd name="connsiteX7" fmla="*/ 0 w 544622"/>
                <a:gd name="connsiteY7" fmla="*/ 99843 h 134419"/>
                <a:gd name="connsiteX8" fmla="*/ 0 w 544622"/>
                <a:gd name="connsiteY8" fmla="*/ 134420 h 134419"/>
                <a:gd name="connsiteX9" fmla="*/ 544622 w 544622"/>
                <a:gd name="connsiteY9" fmla="*/ 134420 h 134419"/>
                <a:gd name="connsiteX10" fmla="*/ 544622 w 544622"/>
                <a:gd name="connsiteY10" fmla="*/ 95816 h 134419"/>
                <a:gd name="connsiteX11" fmla="*/ 496159 w 544622"/>
                <a:gd name="connsiteY11" fmla="*/ 36521 h 134419"/>
                <a:gd name="connsiteX12" fmla="*/ 411591 w 544622"/>
                <a:gd name="connsiteY12" fmla="*/ 19441 h 134419"/>
                <a:gd name="connsiteX13" fmla="*/ 367432 w 544622"/>
                <a:gd name="connsiteY13" fmla="*/ 19441 h 134419"/>
                <a:gd name="connsiteX14" fmla="*/ 367432 w 544622"/>
                <a:gd name="connsiteY14" fmla="*/ 19302 h 13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622" h="134419">
                  <a:moveTo>
                    <a:pt x="367432" y="19302"/>
                  </a:moveTo>
                  <a:lnTo>
                    <a:pt x="329245" y="0"/>
                  </a:lnTo>
                  <a:lnTo>
                    <a:pt x="300223" y="0"/>
                  </a:lnTo>
                  <a:cubicBezTo>
                    <a:pt x="296890" y="0"/>
                    <a:pt x="294113" y="2638"/>
                    <a:pt x="294113" y="6110"/>
                  </a:cubicBezTo>
                  <a:lnTo>
                    <a:pt x="294113" y="19441"/>
                  </a:lnTo>
                  <a:lnTo>
                    <a:pt x="21246" y="19441"/>
                  </a:lnTo>
                  <a:lnTo>
                    <a:pt x="15136" y="70265"/>
                  </a:lnTo>
                  <a:cubicBezTo>
                    <a:pt x="5693" y="77069"/>
                    <a:pt x="0" y="88039"/>
                    <a:pt x="0" y="99843"/>
                  </a:cubicBezTo>
                  <a:lnTo>
                    <a:pt x="0" y="134420"/>
                  </a:lnTo>
                  <a:lnTo>
                    <a:pt x="544622" y="134420"/>
                  </a:lnTo>
                  <a:lnTo>
                    <a:pt x="544622" y="95816"/>
                  </a:lnTo>
                  <a:cubicBezTo>
                    <a:pt x="544622" y="67071"/>
                    <a:pt x="524348" y="42214"/>
                    <a:pt x="496159" y="36521"/>
                  </a:cubicBezTo>
                  <a:lnTo>
                    <a:pt x="411591" y="19441"/>
                  </a:lnTo>
                  <a:lnTo>
                    <a:pt x="367432" y="19441"/>
                  </a:lnTo>
                  <a:lnTo>
                    <a:pt x="367432" y="19302"/>
                  </a:lnTo>
                  <a:close/>
                </a:path>
              </a:pathLst>
            </a:custGeom>
            <a:solidFill>
              <a:schemeClr val="accent1">
                <a:lumMod val="60000"/>
                <a:lumOff val="4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81" name="Freeform: Shape 80">
              <a:extLst>
                <a:ext uri="{FF2B5EF4-FFF2-40B4-BE49-F238E27FC236}">
                  <a16:creationId xmlns:a16="http://schemas.microsoft.com/office/drawing/2014/main" id="{1B64574C-9B1F-897C-3C8A-FC891EEE4448}"/>
                </a:ext>
              </a:extLst>
            </p:cNvPr>
            <p:cNvSpPr/>
            <p:nvPr/>
          </p:nvSpPr>
          <p:spPr>
            <a:xfrm>
              <a:off x="3042003" y="3072352"/>
              <a:ext cx="101925" cy="101925"/>
            </a:xfrm>
            <a:custGeom>
              <a:avLst/>
              <a:gdLst>
                <a:gd name="connsiteX0" fmla="*/ 101926 w 101925"/>
                <a:gd name="connsiteY0" fmla="*/ 50963 h 101925"/>
                <a:gd name="connsiteX1" fmla="*/ 50963 w 101925"/>
                <a:gd name="connsiteY1" fmla="*/ 101926 h 101925"/>
                <a:gd name="connsiteX2" fmla="*/ 0 w 101925"/>
                <a:gd name="connsiteY2" fmla="*/ 50963 h 101925"/>
                <a:gd name="connsiteX3" fmla="*/ 50963 w 101925"/>
                <a:gd name="connsiteY3" fmla="*/ 0 h 101925"/>
                <a:gd name="connsiteX4" fmla="*/ 101926 w 101925"/>
                <a:gd name="connsiteY4" fmla="*/ 50963 h 101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5">
                  <a:moveTo>
                    <a:pt x="101926" y="50963"/>
                  </a:moveTo>
                  <a:cubicBezTo>
                    <a:pt x="101926" y="79152"/>
                    <a:pt x="79152" y="101926"/>
                    <a:pt x="50963" y="101926"/>
                  </a:cubicBezTo>
                  <a:cubicBezTo>
                    <a:pt x="22774" y="101926"/>
                    <a:pt x="0" y="79152"/>
                    <a:pt x="0" y="50963"/>
                  </a:cubicBezTo>
                  <a:cubicBezTo>
                    <a:pt x="0" y="22773"/>
                    <a:pt x="22774" y="0"/>
                    <a:pt x="50963" y="0"/>
                  </a:cubicBezTo>
                  <a:cubicBezTo>
                    <a:pt x="79152" y="0"/>
                    <a:pt x="101926" y="22773"/>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82" name="Freeform: Shape 81">
              <a:extLst>
                <a:ext uri="{FF2B5EF4-FFF2-40B4-BE49-F238E27FC236}">
                  <a16:creationId xmlns:a16="http://schemas.microsoft.com/office/drawing/2014/main" id="{8A61CFBE-BD7D-D913-4D3E-FC85DA81209A}"/>
                </a:ext>
              </a:extLst>
            </p:cNvPr>
            <p:cNvSpPr/>
            <p:nvPr/>
          </p:nvSpPr>
          <p:spPr>
            <a:xfrm>
              <a:off x="3162119" y="3038053"/>
              <a:ext cx="46935" cy="54017"/>
            </a:xfrm>
            <a:custGeom>
              <a:avLst/>
              <a:gdLst>
                <a:gd name="connsiteX0" fmla="*/ 0 w 46935"/>
                <a:gd name="connsiteY0" fmla="*/ 0 h 54017"/>
                <a:gd name="connsiteX1" fmla="*/ 46936 w 46935"/>
                <a:gd name="connsiteY1" fmla="*/ 54018 h 54017"/>
                <a:gd name="connsiteX2" fmla="*/ 33327 w 46935"/>
                <a:gd name="connsiteY2" fmla="*/ 51240 h 54017"/>
                <a:gd name="connsiteX3" fmla="*/ 16108 w 46935"/>
                <a:gd name="connsiteY3" fmla="*/ 37215 h 54017"/>
                <a:gd name="connsiteX4" fmla="*/ 0 w 46935"/>
                <a:gd name="connsiteY4" fmla="*/ 0 h 54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35" h="54017">
                  <a:moveTo>
                    <a:pt x="0" y="0"/>
                  </a:moveTo>
                  <a:cubicBezTo>
                    <a:pt x="25829" y="5832"/>
                    <a:pt x="44714" y="27773"/>
                    <a:pt x="46936" y="54018"/>
                  </a:cubicBezTo>
                  <a:lnTo>
                    <a:pt x="33327" y="51240"/>
                  </a:lnTo>
                  <a:cubicBezTo>
                    <a:pt x="25690" y="49574"/>
                    <a:pt x="19163" y="44436"/>
                    <a:pt x="16108" y="37215"/>
                  </a:cubicBezTo>
                  <a:lnTo>
                    <a:pt x="0"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83" name="Freeform: Shape 82">
              <a:extLst>
                <a:ext uri="{FF2B5EF4-FFF2-40B4-BE49-F238E27FC236}">
                  <a16:creationId xmlns:a16="http://schemas.microsoft.com/office/drawing/2014/main" id="{DAD15775-ECD7-429A-B3A4-1C6868E78BFB}"/>
                </a:ext>
              </a:extLst>
            </p:cNvPr>
            <p:cNvSpPr/>
            <p:nvPr/>
          </p:nvSpPr>
          <p:spPr>
            <a:xfrm>
              <a:off x="2694983" y="3072351"/>
              <a:ext cx="101925" cy="101926"/>
            </a:xfrm>
            <a:custGeom>
              <a:avLst/>
              <a:gdLst>
                <a:gd name="connsiteX0" fmla="*/ 101926 w 101925"/>
                <a:gd name="connsiteY0" fmla="*/ 50963 h 101926"/>
                <a:gd name="connsiteX1" fmla="*/ 50963 w 101925"/>
                <a:gd name="connsiteY1" fmla="*/ 101926 h 101926"/>
                <a:gd name="connsiteX2" fmla="*/ 0 w 101925"/>
                <a:gd name="connsiteY2" fmla="*/ 50963 h 101926"/>
                <a:gd name="connsiteX3" fmla="*/ 50963 w 101925"/>
                <a:gd name="connsiteY3" fmla="*/ 1 h 101926"/>
                <a:gd name="connsiteX4" fmla="*/ 101926 w 101925"/>
                <a:gd name="connsiteY4" fmla="*/ 50963 h 10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6">
                  <a:moveTo>
                    <a:pt x="101926" y="50963"/>
                  </a:moveTo>
                  <a:cubicBezTo>
                    <a:pt x="101926" y="79153"/>
                    <a:pt x="79152" y="101926"/>
                    <a:pt x="50963" y="101926"/>
                  </a:cubicBezTo>
                  <a:cubicBezTo>
                    <a:pt x="22773" y="101926"/>
                    <a:pt x="0" y="79153"/>
                    <a:pt x="0" y="50963"/>
                  </a:cubicBezTo>
                  <a:cubicBezTo>
                    <a:pt x="0" y="22774"/>
                    <a:pt x="22773" y="1"/>
                    <a:pt x="50963" y="1"/>
                  </a:cubicBezTo>
                  <a:cubicBezTo>
                    <a:pt x="79013" y="-138"/>
                    <a:pt x="101926" y="22774"/>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84" name="Freeform: Shape 83">
              <a:extLst>
                <a:ext uri="{FF2B5EF4-FFF2-40B4-BE49-F238E27FC236}">
                  <a16:creationId xmlns:a16="http://schemas.microsoft.com/office/drawing/2014/main" id="{5DBB531D-8083-868E-4E5B-CDA639A207D2}"/>
                </a:ext>
              </a:extLst>
            </p:cNvPr>
            <p:cNvSpPr/>
            <p:nvPr/>
          </p:nvSpPr>
          <p:spPr>
            <a:xfrm>
              <a:off x="2714285" y="2960150"/>
              <a:ext cx="22912" cy="21107"/>
            </a:xfrm>
            <a:custGeom>
              <a:avLst/>
              <a:gdLst>
                <a:gd name="connsiteX0" fmla="*/ 0 w 22912"/>
                <a:gd name="connsiteY0" fmla="*/ 0 h 21107"/>
                <a:gd name="connsiteX1" fmla="*/ 22912 w 22912"/>
                <a:gd name="connsiteY1" fmla="*/ 0 h 21107"/>
                <a:gd name="connsiteX2" fmla="*/ 17497 w 22912"/>
                <a:gd name="connsiteY2" fmla="*/ 21107 h 21107"/>
                <a:gd name="connsiteX3" fmla="*/ 0 w 22912"/>
                <a:gd name="connsiteY3" fmla="*/ 5971 h 21107"/>
                <a:gd name="connsiteX4" fmla="*/ 0 w 22912"/>
                <a:gd name="connsiteY4" fmla="*/ 0 h 2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12" h="21107">
                  <a:moveTo>
                    <a:pt x="0" y="0"/>
                  </a:moveTo>
                  <a:lnTo>
                    <a:pt x="22912" y="0"/>
                  </a:lnTo>
                  <a:lnTo>
                    <a:pt x="17497" y="21107"/>
                  </a:lnTo>
                  <a:lnTo>
                    <a:pt x="0" y="5971"/>
                  </a:lnTo>
                  <a:lnTo>
                    <a:pt x="0" y="0"/>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85" name="Freeform: Shape 84">
              <a:extLst>
                <a:ext uri="{FF2B5EF4-FFF2-40B4-BE49-F238E27FC236}">
                  <a16:creationId xmlns:a16="http://schemas.microsoft.com/office/drawing/2014/main" id="{88FB16E1-840C-B35D-615F-224D888EAC5A}"/>
                </a:ext>
              </a:extLst>
            </p:cNvPr>
            <p:cNvSpPr/>
            <p:nvPr/>
          </p:nvSpPr>
          <p:spPr>
            <a:xfrm>
              <a:off x="2679708" y="3020556"/>
              <a:ext cx="30827" cy="50824"/>
            </a:xfrm>
            <a:custGeom>
              <a:avLst/>
              <a:gdLst>
                <a:gd name="connsiteX0" fmla="*/ 30828 w 30827"/>
                <a:gd name="connsiteY0" fmla="*/ 0 h 50824"/>
                <a:gd name="connsiteX1" fmla="*/ 19580 w 30827"/>
                <a:gd name="connsiteY1" fmla="*/ 36382 h 50824"/>
                <a:gd name="connsiteX2" fmla="*/ 0 w 30827"/>
                <a:gd name="connsiteY2" fmla="*/ 50824 h 50824"/>
                <a:gd name="connsiteX3" fmla="*/ 6110 w 30827"/>
                <a:gd name="connsiteY3" fmla="*/ 0 h 50824"/>
                <a:gd name="connsiteX4" fmla="*/ 30828 w 30827"/>
                <a:gd name="connsiteY4" fmla="*/ 0 h 50824"/>
                <a:gd name="connsiteX5" fmla="*/ 30828 w 30827"/>
                <a:gd name="connsiteY5" fmla="*/ 0 h 50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27" h="50824">
                  <a:moveTo>
                    <a:pt x="30828" y="0"/>
                  </a:moveTo>
                  <a:lnTo>
                    <a:pt x="19580" y="36382"/>
                  </a:lnTo>
                  <a:cubicBezTo>
                    <a:pt x="16941" y="44992"/>
                    <a:pt x="9026" y="50824"/>
                    <a:pt x="0" y="50824"/>
                  </a:cubicBezTo>
                  <a:lnTo>
                    <a:pt x="6110" y="0"/>
                  </a:lnTo>
                  <a:lnTo>
                    <a:pt x="30828" y="0"/>
                  </a:lnTo>
                  <a:lnTo>
                    <a:pt x="30828"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sp>
        <p:nvSpPr>
          <p:cNvPr id="187" name="Rectangle 186">
            <a:extLst>
              <a:ext uri="{FF2B5EF4-FFF2-40B4-BE49-F238E27FC236}">
                <a16:creationId xmlns:a16="http://schemas.microsoft.com/office/drawing/2014/main" id="{FBAF86AD-A3B1-EB29-E221-F2A177EB3488}"/>
              </a:ext>
            </a:extLst>
          </p:cNvPr>
          <p:cNvSpPr/>
          <p:nvPr/>
        </p:nvSpPr>
        <p:spPr>
          <a:xfrm>
            <a:off x="3297555" y="30329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85" name="Rectangle 384">
            <a:extLst>
              <a:ext uri="{FF2B5EF4-FFF2-40B4-BE49-F238E27FC236}">
                <a16:creationId xmlns:a16="http://schemas.microsoft.com/office/drawing/2014/main" id="{1C789B21-AA01-9D53-6985-5A429E828821}"/>
              </a:ext>
            </a:extLst>
          </p:cNvPr>
          <p:cNvSpPr/>
          <p:nvPr/>
        </p:nvSpPr>
        <p:spPr>
          <a:xfrm>
            <a:off x="3359809" y="30329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86" name="Rectangle 385">
            <a:extLst>
              <a:ext uri="{FF2B5EF4-FFF2-40B4-BE49-F238E27FC236}">
                <a16:creationId xmlns:a16="http://schemas.microsoft.com/office/drawing/2014/main" id="{9DE9223D-A1B4-98F3-E385-BD6E4ECE8ACF}"/>
              </a:ext>
            </a:extLst>
          </p:cNvPr>
          <p:cNvSpPr/>
          <p:nvPr/>
        </p:nvSpPr>
        <p:spPr>
          <a:xfrm>
            <a:off x="3297555" y="30928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390" name="Group 389">
            <a:extLst>
              <a:ext uri="{FF2B5EF4-FFF2-40B4-BE49-F238E27FC236}">
                <a16:creationId xmlns:a16="http://schemas.microsoft.com/office/drawing/2014/main" id="{E4381043-BED0-9CE6-01BE-EA0894CB0BBD}"/>
              </a:ext>
            </a:extLst>
          </p:cNvPr>
          <p:cNvGrpSpPr>
            <a:grpSpLocks noChangeAspect="1"/>
          </p:cNvGrpSpPr>
          <p:nvPr/>
        </p:nvGrpSpPr>
        <p:grpSpPr>
          <a:xfrm>
            <a:off x="3714750" y="2807219"/>
            <a:ext cx="46735" cy="45719"/>
            <a:chOff x="3449955" y="2722354"/>
            <a:chExt cx="107973" cy="105626"/>
          </a:xfrm>
        </p:grpSpPr>
        <p:sp>
          <p:nvSpPr>
            <p:cNvPr id="387" name="Rectangle 386">
              <a:extLst>
                <a:ext uri="{FF2B5EF4-FFF2-40B4-BE49-F238E27FC236}">
                  <a16:creationId xmlns:a16="http://schemas.microsoft.com/office/drawing/2014/main" id="{1554379E-6A3A-2EC4-3A2E-D2A8E3DF8C19}"/>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88" name="Rectangle 387">
              <a:extLst>
                <a:ext uri="{FF2B5EF4-FFF2-40B4-BE49-F238E27FC236}">
                  <a16:creationId xmlns:a16="http://schemas.microsoft.com/office/drawing/2014/main" id="{3D086C9C-0BA6-D91E-C780-41E6E175D57E}"/>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89" name="Rectangle 388">
              <a:extLst>
                <a:ext uri="{FF2B5EF4-FFF2-40B4-BE49-F238E27FC236}">
                  <a16:creationId xmlns:a16="http://schemas.microsoft.com/office/drawing/2014/main" id="{10B87072-3633-F121-12CB-EDDBD720C4F3}"/>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391" name="Group 390">
            <a:extLst>
              <a:ext uri="{FF2B5EF4-FFF2-40B4-BE49-F238E27FC236}">
                <a16:creationId xmlns:a16="http://schemas.microsoft.com/office/drawing/2014/main" id="{91E4035D-53E5-B6B8-76BA-B58AA597C14C}"/>
              </a:ext>
            </a:extLst>
          </p:cNvPr>
          <p:cNvGrpSpPr>
            <a:grpSpLocks noChangeAspect="1"/>
          </p:cNvGrpSpPr>
          <p:nvPr/>
        </p:nvGrpSpPr>
        <p:grpSpPr>
          <a:xfrm>
            <a:off x="3714750" y="2869655"/>
            <a:ext cx="46735" cy="45719"/>
            <a:chOff x="3449955" y="2722354"/>
            <a:chExt cx="107973" cy="105626"/>
          </a:xfrm>
        </p:grpSpPr>
        <p:sp>
          <p:nvSpPr>
            <p:cNvPr id="392" name="Rectangle 391">
              <a:extLst>
                <a:ext uri="{FF2B5EF4-FFF2-40B4-BE49-F238E27FC236}">
                  <a16:creationId xmlns:a16="http://schemas.microsoft.com/office/drawing/2014/main" id="{43CA623D-84AB-189D-145C-805E6DC84517}"/>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93" name="Rectangle 392">
              <a:extLst>
                <a:ext uri="{FF2B5EF4-FFF2-40B4-BE49-F238E27FC236}">
                  <a16:creationId xmlns:a16="http://schemas.microsoft.com/office/drawing/2014/main" id="{4642B1A2-3D99-DA63-0B21-730CE7D054E4}"/>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94" name="Rectangle 393">
              <a:extLst>
                <a:ext uri="{FF2B5EF4-FFF2-40B4-BE49-F238E27FC236}">
                  <a16:creationId xmlns:a16="http://schemas.microsoft.com/office/drawing/2014/main" id="{FF20ECD3-B583-B99E-8BDB-8911A16F9645}"/>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395" name="Group 394">
            <a:extLst>
              <a:ext uri="{FF2B5EF4-FFF2-40B4-BE49-F238E27FC236}">
                <a16:creationId xmlns:a16="http://schemas.microsoft.com/office/drawing/2014/main" id="{E5537E5B-E28A-3C12-1250-BB952B6A546D}"/>
              </a:ext>
            </a:extLst>
          </p:cNvPr>
          <p:cNvGrpSpPr>
            <a:grpSpLocks noChangeAspect="1"/>
          </p:cNvGrpSpPr>
          <p:nvPr/>
        </p:nvGrpSpPr>
        <p:grpSpPr>
          <a:xfrm>
            <a:off x="3714750" y="2933225"/>
            <a:ext cx="46735" cy="45719"/>
            <a:chOff x="3449955" y="2722354"/>
            <a:chExt cx="107973" cy="105626"/>
          </a:xfrm>
        </p:grpSpPr>
        <p:sp>
          <p:nvSpPr>
            <p:cNvPr id="396" name="Rectangle 395">
              <a:extLst>
                <a:ext uri="{FF2B5EF4-FFF2-40B4-BE49-F238E27FC236}">
                  <a16:creationId xmlns:a16="http://schemas.microsoft.com/office/drawing/2014/main" id="{B1F784A8-B379-E7D1-AEA8-A10BB360932C}"/>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97" name="Rectangle 396">
              <a:extLst>
                <a:ext uri="{FF2B5EF4-FFF2-40B4-BE49-F238E27FC236}">
                  <a16:creationId xmlns:a16="http://schemas.microsoft.com/office/drawing/2014/main" id="{DB1ABE3B-EDC2-EBE5-B16D-0171AC601322}"/>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98" name="Rectangle 397">
              <a:extLst>
                <a:ext uri="{FF2B5EF4-FFF2-40B4-BE49-F238E27FC236}">
                  <a16:creationId xmlns:a16="http://schemas.microsoft.com/office/drawing/2014/main" id="{C3187E95-D3D0-48FC-D50B-AA4FBE9A0D85}"/>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399" name="Group 398">
            <a:extLst>
              <a:ext uri="{FF2B5EF4-FFF2-40B4-BE49-F238E27FC236}">
                <a16:creationId xmlns:a16="http://schemas.microsoft.com/office/drawing/2014/main" id="{452279A0-F0A6-8E78-78E7-260BC2DB92CB}"/>
              </a:ext>
            </a:extLst>
          </p:cNvPr>
          <p:cNvGrpSpPr>
            <a:grpSpLocks noChangeAspect="1"/>
          </p:cNvGrpSpPr>
          <p:nvPr/>
        </p:nvGrpSpPr>
        <p:grpSpPr>
          <a:xfrm>
            <a:off x="3772622" y="2961410"/>
            <a:ext cx="46735" cy="45719"/>
            <a:chOff x="3449955" y="2722354"/>
            <a:chExt cx="107973" cy="105626"/>
          </a:xfrm>
        </p:grpSpPr>
        <p:sp>
          <p:nvSpPr>
            <p:cNvPr id="400" name="Rectangle 399">
              <a:extLst>
                <a:ext uri="{FF2B5EF4-FFF2-40B4-BE49-F238E27FC236}">
                  <a16:creationId xmlns:a16="http://schemas.microsoft.com/office/drawing/2014/main" id="{9F118802-B287-60A3-BC66-E940A5DCBA97}"/>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01" name="Rectangle 400">
              <a:extLst>
                <a:ext uri="{FF2B5EF4-FFF2-40B4-BE49-F238E27FC236}">
                  <a16:creationId xmlns:a16="http://schemas.microsoft.com/office/drawing/2014/main" id="{A7ED4C62-38C9-43F5-B287-D713CDBF981E}"/>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02" name="Rectangle 401">
              <a:extLst>
                <a:ext uri="{FF2B5EF4-FFF2-40B4-BE49-F238E27FC236}">
                  <a16:creationId xmlns:a16="http://schemas.microsoft.com/office/drawing/2014/main" id="{4CA4474C-9B76-9FC8-895B-6829ADED9CD8}"/>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03" name="Group 402">
            <a:extLst>
              <a:ext uri="{FF2B5EF4-FFF2-40B4-BE49-F238E27FC236}">
                <a16:creationId xmlns:a16="http://schemas.microsoft.com/office/drawing/2014/main" id="{ADF59B26-2146-A74F-B68D-B414533D3F33}"/>
              </a:ext>
            </a:extLst>
          </p:cNvPr>
          <p:cNvGrpSpPr>
            <a:grpSpLocks noChangeAspect="1"/>
          </p:cNvGrpSpPr>
          <p:nvPr/>
        </p:nvGrpSpPr>
        <p:grpSpPr>
          <a:xfrm>
            <a:off x="4072890" y="2939144"/>
            <a:ext cx="46735" cy="45719"/>
            <a:chOff x="3449955" y="2722354"/>
            <a:chExt cx="107973" cy="105626"/>
          </a:xfrm>
        </p:grpSpPr>
        <p:sp>
          <p:nvSpPr>
            <p:cNvPr id="404" name="Rectangle 403">
              <a:extLst>
                <a:ext uri="{FF2B5EF4-FFF2-40B4-BE49-F238E27FC236}">
                  <a16:creationId xmlns:a16="http://schemas.microsoft.com/office/drawing/2014/main" id="{30BC3CBB-98C0-1DEE-4377-6CB75DB6A044}"/>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05" name="Rectangle 404">
              <a:extLst>
                <a:ext uri="{FF2B5EF4-FFF2-40B4-BE49-F238E27FC236}">
                  <a16:creationId xmlns:a16="http://schemas.microsoft.com/office/drawing/2014/main" id="{0BFD0783-1939-C279-A1E3-16C47EF18A53}"/>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06" name="Rectangle 405">
              <a:extLst>
                <a:ext uri="{FF2B5EF4-FFF2-40B4-BE49-F238E27FC236}">
                  <a16:creationId xmlns:a16="http://schemas.microsoft.com/office/drawing/2014/main" id="{D145E584-5556-C3C6-A067-643C8981635E}"/>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07" name="Group 406">
            <a:extLst>
              <a:ext uri="{FF2B5EF4-FFF2-40B4-BE49-F238E27FC236}">
                <a16:creationId xmlns:a16="http://schemas.microsoft.com/office/drawing/2014/main" id="{6AB4635F-B28E-0CB5-7581-375B1C0AAFCC}"/>
              </a:ext>
            </a:extLst>
          </p:cNvPr>
          <p:cNvGrpSpPr>
            <a:grpSpLocks noChangeAspect="1"/>
          </p:cNvGrpSpPr>
          <p:nvPr/>
        </p:nvGrpSpPr>
        <p:grpSpPr>
          <a:xfrm>
            <a:off x="4130762" y="2967329"/>
            <a:ext cx="46735" cy="45719"/>
            <a:chOff x="3449955" y="2722354"/>
            <a:chExt cx="107973" cy="105626"/>
          </a:xfrm>
        </p:grpSpPr>
        <p:sp>
          <p:nvSpPr>
            <p:cNvPr id="408" name="Rectangle 407">
              <a:extLst>
                <a:ext uri="{FF2B5EF4-FFF2-40B4-BE49-F238E27FC236}">
                  <a16:creationId xmlns:a16="http://schemas.microsoft.com/office/drawing/2014/main" id="{8438B9F3-A29C-8205-4F12-598923CA4FD5}"/>
                </a:ext>
              </a:extLst>
            </p:cNvPr>
            <p:cNvSpPr/>
            <p:nvPr/>
          </p:nvSpPr>
          <p:spPr>
            <a:xfrm>
              <a:off x="3449955"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09" name="Rectangle 408">
              <a:extLst>
                <a:ext uri="{FF2B5EF4-FFF2-40B4-BE49-F238E27FC236}">
                  <a16:creationId xmlns:a16="http://schemas.microsoft.com/office/drawing/2014/main" id="{B748AEDB-AF12-5116-CDAA-E903117A7AC1}"/>
                </a:ext>
              </a:extLst>
            </p:cNvPr>
            <p:cNvSpPr/>
            <p:nvPr/>
          </p:nvSpPr>
          <p:spPr>
            <a:xfrm>
              <a:off x="3512209" y="2722354"/>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10" name="Rectangle 409">
              <a:extLst>
                <a:ext uri="{FF2B5EF4-FFF2-40B4-BE49-F238E27FC236}">
                  <a16:creationId xmlns:a16="http://schemas.microsoft.com/office/drawing/2014/main" id="{EB98FAE0-6C37-B73B-B593-59A6467660AF}"/>
                </a:ext>
              </a:extLst>
            </p:cNvPr>
            <p:cNvSpPr/>
            <p:nvPr/>
          </p:nvSpPr>
          <p:spPr>
            <a:xfrm>
              <a:off x="3449955" y="2782261"/>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pic>
        <p:nvPicPr>
          <p:cNvPr id="465" name="Picture 464" descr="A screenshot of a video game&#10;&#10;AI-generated content may be incorrect.">
            <a:extLst>
              <a:ext uri="{FF2B5EF4-FFF2-40B4-BE49-F238E27FC236}">
                <a16:creationId xmlns:a16="http://schemas.microsoft.com/office/drawing/2014/main" id="{B5A13804-8492-5406-73BD-E5F4B61F6152}"/>
              </a:ext>
            </a:extLst>
          </p:cNvPr>
          <p:cNvPicPr preferRelativeResize="0">
            <a:picLocks noChangeAspect="1"/>
          </p:cNvPicPr>
          <p:nvPr/>
        </p:nvPicPr>
        <p:blipFill>
          <a:blip r:embed="rId16" cstate="print">
            <a:extLst>
              <a:ext uri="{28A0092B-C50C-407E-A947-70E740481C1C}">
                <a14:useLocalDpi xmlns:a14="http://schemas.microsoft.com/office/drawing/2010/main" val="0"/>
              </a:ext>
            </a:extLst>
          </a:blip>
          <a:srcRect/>
          <a:stretch/>
        </p:blipFill>
        <p:spPr>
          <a:xfrm>
            <a:off x="3706572" y="2800254"/>
            <a:ext cx="641492" cy="643959"/>
          </a:xfrm>
          <a:prstGeom prst="ellipse">
            <a:avLst/>
          </a:prstGeom>
          <a:ln>
            <a:solidFill>
              <a:schemeClr val="bg1"/>
            </a:solidFill>
          </a:ln>
        </p:spPr>
      </p:pic>
      <p:pic>
        <p:nvPicPr>
          <p:cNvPr id="480" name="Picture 479" descr="Background pattern&#10;&#10;Description automatically generated">
            <a:extLst>
              <a:ext uri="{FF2B5EF4-FFF2-40B4-BE49-F238E27FC236}">
                <a16:creationId xmlns:a16="http://schemas.microsoft.com/office/drawing/2014/main" id="{2D7F42E3-50CE-FA83-83A6-B16619B2F610}"/>
              </a:ext>
            </a:extLst>
          </p:cNvPr>
          <p:cNvPicPr>
            <a:picLocks noChangeAspect="1"/>
          </p:cNvPicPr>
          <p:nvPr/>
        </p:nvPicPr>
        <p:blipFill>
          <a:blip r:embed="rId15" cstate="print">
            <a:extLst>
              <a:ext uri="{28A0092B-C50C-407E-A947-70E740481C1C}">
                <a14:useLocalDpi xmlns:a14="http://schemas.microsoft.com/office/drawing/2010/main"/>
              </a:ext>
            </a:extLst>
          </a:blip>
          <a:srcRect t="13164" r="13164"/>
          <a:stretch/>
        </p:blipFill>
        <p:spPr>
          <a:xfrm rot="10800000">
            <a:off x="434611" y="3063163"/>
            <a:ext cx="1217719" cy="1065114"/>
          </a:xfrm>
          <a:prstGeom prst="rect">
            <a:avLst/>
          </a:prstGeom>
        </p:spPr>
      </p:pic>
      <p:sp>
        <p:nvSpPr>
          <p:cNvPr id="481" name="Freeform: Shape 480">
            <a:extLst>
              <a:ext uri="{FF2B5EF4-FFF2-40B4-BE49-F238E27FC236}">
                <a16:creationId xmlns:a16="http://schemas.microsoft.com/office/drawing/2014/main" id="{7D00AD0C-3E2B-B16B-833D-894364592B6F}"/>
              </a:ext>
            </a:extLst>
          </p:cNvPr>
          <p:cNvSpPr>
            <a:spLocks noChangeAspect="1"/>
          </p:cNvSpPr>
          <p:nvPr/>
        </p:nvSpPr>
        <p:spPr>
          <a:xfrm flipH="1">
            <a:off x="659090" y="3455756"/>
            <a:ext cx="570067" cy="232250"/>
          </a:xfrm>
          <a:custGeom>
            <a:avLst/>
            <a:gdLst>
              <a:gd name="connsiteX0" fmla="*/ 0 w 3291840"/>
              <a:gd name="connsiteY0" fmla="*/ 613368 h 1341120"/>
              <a:gd name="connsiteX1" fmla="*/ 0 w 3291840"/>
              <a:gd name="connsiteY1" fmla="*/ 613368 h 1341120"/>
              <a:gd name="connsiteX2" fmla="*/ 0 w 3291840"/>
              <a:gd name="connsiteY2" fmla="*/ 612371 h 1341120"/>
              <a:gd name="connsiteX3" fmla="*/ 609600 w 3291840"/>
              <a:gd name="connsiteY3" fmla="*/ 0 h 1341120"/>
              <a:gd name="connsiteX4" fmla="*/ 1189884 w 3291840"/>
              <a:gd name="connsiteY4" fmla="*/ 424226 h 1341120"/>
              <a:gd name="connsiteX5" fmla="*/ 1645920 w 3291840"/>
              <a:gd name="connsiteY5" fmla="*/ 243840 h 1341120"/>
              <a:gd name="connsiteX6" fmla="*/ 2294867 w 3291840"/>
              <a:gd name="connsiteY6" fmla="*/ 749088 h 1341120"/>
              <a:gd name="connsiteX7" fmla="*/ 2682240 w 3291840"/>
              <a:gd name="connsiteY7" fmla="*/ 609600 h 1341120"/>
              <a:gd name="connsiteX8" fmla="*/ 3291840 w 3291840"/>
              <a:gd name="connsiteY8" fmla="*/ 1221971 h 1341120"/>
              <a:gd name="connsiteX9" fmla="*/ 3280313 w 3291840"/>
              <a:gd name="connsiteY9" fmla="*/ 1341120 h 1341120"/>
              <a:gd name="connsiteX10" fmla="*/ 0 w 3291840"/>
              <a:gd name="connsiteY10" fmla="*/ 1341120 h 1341120"/>
              <a:gd name="connsiteX11" fmla="*/ 0 w 3291840"/>
              <a:gd name="connsiteY11" fmla="*/ 613368 h 134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1840" h="1341120">
                <a:moveTo>
                  <a:pt x="0" y="613368"/>
                </a:moveTo>
                <a:cubicBezTo>
                  <a:pt x="0" y="613368"/>
                  <a:pt x="0" y="613368"/>
                  <a:pt x="0" y="613368"/>
                </a:cubicBezTo>
                <a:lnTo>
                  <a:pt x="0" y="612371"/>
                </a:lnTo>
                <a:cubicBezTo>
                  <a:pt x="0" y="274154"/>
                  <a:pt x="272935" y="0"/>
                  <a:pt x="609600" y="0"/>
                </a:cubicBezTo>
                <a:cubicBezTo>
                  <a:pt x="880927" y="0"/>
                  <a:pt x="1110858" y="178114"/>
                  <a:pt x="1189884" y="424226"/>
                </a:cubicBezTo>
                <a:cubicBezTo>
                  <a:pt x="1309532" y="312282"/>
                  <a:pt x="1469801" y="243840"/>
                  <a:pt x="1645920" y="243840"/>
                </a:cubicBezTo>
                <a:cubicBezTo>
                  <a:pt x="1957703" y="243840"/>
                  <a:pt x="2219831" y="458419"/>
                  <a:pt x="2294867" y="749088"/>
                </a:cubicBezTo>
                <a:cubicBezTo>
                  <a:pt x="2400162" y="661915"/>
                  <a:pt x="2535105" y="609600"/>
                  <a:pt x="2682240" y="609600"/>
                </a:cubicBezTo>
                <a:cubicBezTo>
                  <a:pt x="3018906" y="609600"/>
                  <a:pt x="3291840" y="883754"/>
                  <a:pt x="3291840" y="1221971"/>
                </a:cubicBezTo>
                <a:cubicBezTo>
                  <a:pt x="3291840" y="1262759"/>
                  <a:pt x="3287850" y="1302604"/>
                  <a:pt x="3280313" y="1341120"/>
                </a:cubicBezTo>
                <a:lnTo>
                  <a:pt x="0" y="1341120"/>
                </a:lnTo>
                <a:lnTo>
                  <a:pt x="0" y="613368"/>
                </a:lnTo>
                <a:close/>
              </a:path>
            </a:pathLst>
          </a:custGeom>
          <a:solidFill>
            <a:schemeClr val="accent1">
              <a:lumMod val="40000"/>
              <a:lumOff val="60000"/>
            </a:schemeClr>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nvGrpSpPr>
          <p:cNvPr id="482" name="Group 481">
            <a:extLst>
              <a:ext uri="{FF2B5EF4-FFF2-40B4-BE49-F238E27FC236}">
                <a16:creationId xmlns:a16="http://schemas.microsoft.com/office/drawing/2014/main" id="{11E2B7AD-2107-69C9-ABBA-1936944B64AD}"/>
              </a:ext>
            </a:extLst>
          </p:cNvPr>
          <p:cNvGrpSpPr>
            <a:grpSpLocks noChangeAspect="1"/>
          </p:cNvGrpSpPr>
          <p:nvPr/>
        </p:nvGrpSpPr>
        <p:grpSpPr>
          <a:xfrm>
            <a:off x="426158" y="3526239"/>
            <a:ext cx="403327" cy="161331"/>
            <a:chOff x="569293" y="3010319"/>
            <a:chExt cx="535629" cy="214252"/>
          </a:xfrm>
        </p:grpSpPr>
        <p:sp>
          <p:nvSpPr>
            <p:cNvPr id="536" name="Freeform: Shape 535">
              <a:extLst>
                <a:ext uri="{FF2B5EF4-FFF2-40B4-BE49-F238E27FC236}">
                  <a16:creationId xmlns:a16="http://schemas.microsoft.com/office/drawing/2014/main" id="{7570CDFC-4DB7-F232-B199-F62631229DE3}"/>
                </a:ext>
              </a:extLst>
            </p:cNvPr>
            <p:cNvSpPr/>
            <p:nvPr/>
          </p:nvSpPr>
          <p:spPr>
            <a:xfrm>
              <a:off x="569293" y="3010319"/>
              <a:ext cx="535629" cy="214252"/>
            </a:xfrm>
            <a:custGeom>
              <a:avLst/>
              <a:gdLst>
                <a:gd name="connsiteX0" fmla="*/ 2494 w 3657600"/>
                <a:gd name="connsiteY0" fmla="*/ 1463040 h 1463040"/>
                <a:gd name="connsiteX1" fmla="*/ 0 w 3657600"/>
                <a:gd name="connsiteY1" fmla="*/ 1407622 h 1463040"/>
                <a:gd name="connsiteX2" fmla="*/ 609600 w 3657600"/>
                <a:gd name="connsiteY2" fmla="*/ 798022 h 1463040"/>
                <a:gd name="connsiteX3" fmla="*/ 860589 w 3657600"/>
                <a:gd name="connsiteY3" fmla="*/ 851888 h 1463040"/>
                <a:gd name="connsiteX4" fmla="*/ 1828800 w 3657600"/>
                <a:gd name="connsiteY4" fmla="*/ 0 h 1463040"/>
                <a:gd name="connsiteX5" fmla="*/ 2734333 w 3657600"/>
                <a:gd name="connsiteY5" fmla="*/ 608713 h 1463040"/>
                <a:gd name="connsiteX6" fmla="*/ 3034146 w 3657600"/>
                <a:gd name="connsiteY6" fmla="*/ 532015 h 1463040"/>
                <a:gd name="connsiteX7" fmla="*/ 3657600 w 3657600"/>
                <a:gd name="connsiteY7" fmla="*/ 1155469 h 1463040"/>
                <a:gd name="connsiteX8" fmla="*/ 3576579 w 3657600"/>
                <a:gd name="connsiteY8" fmla="*/ 1463040 h 1463040"/>
                <a:gd name="connsiteX9" fmla="*/ 2494 w 3657600"/>
                <a:gd name="connsiteY9" fmla="*/ 1463040 h 146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57600" h="1463040">
                  <a:moveTo>
                    <a:pt x="2494" y="1463040"/>
                  </a:moveTo>
                  <a:cubicBezTo>
                    <a:pt x="831" y="1444808"/>
                    <a:pt x="0" y="1426298"/>
                    <a:pt x="0" y="1407622"/>
                  </a:cubicBezTo>
                  <a:cubicBezTo>
                    <a:pt x="0" y="1070956"/>
                    <a:pt x="272935" y="798022"/>
                    <a:pt x="609600" y="798022"/>
                  </a:cubicBezTo>
                  <a:cubicBezTo>
                    <a:pt x="699045" y="798022"/>
                    <a:pt x="784056" y="817307"/>
                    <a:pt x="860589" y="851888"/>
                  </a:cubicBezTo>
                  <a:cubicBezTo>
                    <a:pt x="919055" y="371856"/>
                    <a:pt x="1330258" y="0"/>
                    <a:pt x="1828800" y="0"/>
                  </a:cubicBezTo>
                  <a:cubicBezTo>
                    <a:pt x="2239117" y="0"/>
                    <a:pt x="2590246" y="251931"/>
                    <a:pt x="2734333" y="608713"/>
                  </a:cubicBezTo>
                  <a:cubicBezTo>
                    <a:pt x="2823279" y="559834"/>
                    <a:pt x="2925471" y="532015"/>
                    <a:pt x="3034146" y="532015"/>
                  </a:cubicBezTo>
                  <a:cubicBezTo>
                    <a:pt x="3378459" y="532015"/>
                    <a:pt x="3657600" y="811156"/>
                    <a:pt x="3657600" y="1155469"/>
                  </a:cubicBezTo>
                  <a:cubicBezTo>
                    <a:pt x="3657600" y="1267303"/>
                    <a:pt x="3628173" y="1372265"/>
                    <a:pt x="3576579" y="1463040"/>
                  </a:cubicBezTo>
                  <a:lnTo>
                    <a:pt x="2494" y="1463040"/>
                  </a:lnTo>
                  <a:close/>
                </a:path>
              </a:pathLst>
            </a:custGeom>
            <a:gradFill>
              <a:gsLst>
                <a:gs pos="0">
                  <a:schemeClr val="accent1">
                    <a:lumMod val="60000"/>
                    <a:lumOff val="40000"/>
                  </a:schemeClr>
                </a:gs>
                <a:gs pos="100000">
                  <a:schemeClr val="accent1">
                    <a:lumMod val="20000"/>
                    <a:lumOff val="80000"/>
                  </a:schemeClr>
                </a:gs>
              </a:gsLst>
              <a:lin ang="5400000" scaled="1"/>
            </a:gra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37" name="Freeform: Shape 536">
              <a:extLst>
                <a:ext uri="{FF2B5EF4-FFF2-40B4-BE49-F238E27FC236}">
                  <a16:creationId xmlns:a16="http://schemas.microsoft.com/office/drawing/2014/main" id="{0D8C13D5-4745-976F-7079-6E7505E003DB}"/>
                </a:ext>
              </a:extLst>
            </p:cNvPr>
            <p:cNvSpPr/>
            <p:nvPr/>
          </p:nvSpPr>
          <p:spPr>
            <a:xfrm>
              <a:off x="836296" y="3062259"/>
              <a:ext cx="1623" cy="162312"/>
            </a:xfrm>
            <a:custGeom>
              <a:avLst/>
              <a:gdLst>
                <a:gd name="connsiteX0" fmla="*/ 0 w 11083"/>
                <a:gd name="connsiteY0" fmla="*/ 1108364 h 1108363"/>
                <a:gd name="connsiteX1" fmla="*/ 0 w 11083"/>
                <a:gd name="connsiteY1" fmla="*/ 0 h 1108363"/>
                <a:gd name="connsiteX2" fmla="*/ 11084 w 11083"/>
                <a:gd name="connsiteY2" fmla="*/ 0 h 1108363"/>
                <a:gd name="connsiteX3" fmla="*/ 11084 w 11083"/>
                <a:gd name="connsiteY3" fmla="*/ 1108364 h 1108363"/>
                <a:gd name="connsiteX4" fmla="*/ 0 w 11083"/>
                <a:gd name="connsiteY4" fmla="*/ 1108364 h 1108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3" h="1108363">
                  <a:moveTo>
                    <a:pt x="0" y="1108364"/>
                  </a:moveTo>
                  <a:lnTo>
                    <a:pt x="0" y="0"/>
                  </a:lnTo>
                  <a:lnTo>
                    <a:pt x="11084" y="0"/>
                  </a:lnTo>
                  <a:lnTo>
                    <a:pt x="11084" y="1108364"/>
                  </a:lnTo>
                  <a:lnTo>
                    <a:pt x="0" y="1108364"/>
                  </a:lnTo>
                  <a:close/>
                </a:path>
              </a:pathLst>
            </a:custGeom>
            <a:solidFill>
              <a:srgbClr val="027490"/>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38" name="Freeform: Shape 537">
              <a:extLst>
                <a:ext uri="{FF2B5EF4-FFF2-40B4-BE49-F238E27FC236}">
                  <a16:creationId xmlns:a16="http://schemas.microsoft.com/office/drawing/2014/main" id="{F96109EC-1355-9D6C-80DB-87B20DD31947}"/>
                </a:ext>
              </a:extLst>
            </p:cNvPr>
            <p:cNvSpPr/>
            <p:nvPr/>
          </p:nvSpPr>
          <p:spPr>
            <a:xfrm>
              <a:off x="771614" y="3094957"/>
              <a:ext cx="66061" cy="65266"/>
            </a:xfrm>
            <a:custGeom>
              <a:avLst/>
              <a:gdLst>
                <a:gd name="connsiteX0" fmla="*/ 443345 w 451103"/>
                <a:gd name="connsiteY0" fmla="*/ 445673 h 445673"/>
                <a:gd name="connsiteX1" fmla="*/ 0 w 451103"/>
                <a:gd name="connsiteY1" fmla="*/ 7869 h 445673"/>
                <a:gd name="connsiteX2" fmla="*/ 7758 w 451103"/>
                <a:gd name="connsiteY2" fmla="*/ 0 h 445673"/>
                <a:gd name="connsiteX3" fmla="*/ 451103 w 451103"/>
                <a:gd name="connsiteY3" fmla="*/ 437803 h 445673"/>
                <a:gd name="connsiteX4" fmla="*/ 443345 w 451103"/>
                <a:gd name="connsiteY4" fmla="*/ 445673 h 445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103" h="445673">
                  <a:moveTo>
                    <a:pt x="443345" y="445673"/>
                  </a:moveTo>
                  <a:lnTo>
                    <a:pt x="0" y="7869"/>
                  </a:lnTo>
                  <a:lnTo>
                    <a:pt x="7758" y="0"/>
                  </a:lnTo>
                  <a:lnTo>
                    <a:pt x="451103" y="437803"/>
                  </a:lnTo>
                  <a:lnTo>
                    <a:pt x="443345" y="445673"/>
                  </a:lnTo>
                  <a:close/>
                </a:path>
              </a:pathLst>
            </a:custGeom>
            <a:solidFill>
              <a:srgbClr val="027490"/>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39" name="Freeform: Shape 538">
              <a:extLst>
                <a:ext uri="{FF2B5EF4-FFF2-40B4-BE49-F238E27FC236}">
                  <a16:creationId xmlns:a16="http://schemas.microsoft.com/office/drawing/2014/main" id="{E2440444-058A-B98F-5A36-D23563672716}"/>
                </a:ext>
              </a:extLst>
            </p:cNvPr>
            <p:cNvSpPr/>
            <p:nvPr/>
          </p:nvSpPr>
          <p:spPr>
            <a:xfrm>
              <a:off x="836539" y="3137158"/>
              <a:ext cx="64438" cy="63642"/>
            </a:xfrm>
            <a:custGeom>
              <a:avLst/>
              <a:gdLst>
                <a:gd name="connsiteX0" fmla="*/ 7758 w 440019"/>
                <a:gd name="connsiteY0" fmla="*/ 434590 h 434589"/>
                <a:gd name="connsiteX1" fmla="*/ 440020 w 440019"/>
                <a:gd name="connsiteY1" fmla="*/ 7870 h 434589"/>
                <a:gd name="connsiteX2" fmla="*/ 432262 w 440019"/>
                <a:gd name="connsiteY2" fmla="*/ 0 h 434589"/>
                <a:gd name="connsiteX3" fmla="*/ 0 w 440019"/>
                <a:gd name="connsiteY3" fmla="*/ 426720 h 434589"/>
                <a:gd name="connsiteX4" fmla="*/ 7758 w 440019"/>
                <a:gd name="connsiteY4" fmla="*/ 434590 h 434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019" h="434589">
                  <a:moveTo>
                    <a:pt x="7758" y="434590"/>
                  </a:moveTo>
                  <a:lnTo>
                    <a:pt x="440020" y="7870"/>
                  </a:lnTo>
                  <a:lnTo>
                    <a:pt x="432262" y="0"/>
                  </a:lnTo>
                  <a:lnTo>
                    <a:pt x="0" y="426720"/>
                  </a:lnTo>
                  <a:lnTo>
                    <a:pt x="7758" y="434590"/>
                  </a:lnTo>
                  <a:close/>
                </a:path>
              </a:pathLst>
            </a:custGeom>
            <a:solidFill>
              <a:srgbClr val="027490"/>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487" name="Group 486">
            <a:extLst>
              <a:ext uri="{FF2B5EF4-FFF2-40B4-BE49-F238E27FC236}">
                <a16:creationId xmlns:a16="http://schemas.microsoft.com/office/drawing/2014/main" id="{8FD1E403-71D4-AE9B-AA20-A0544DA914DC}"/>
              </a:ext>
            </a:extLst>
          </p:cNvPr>
          <p:cNvGrpSpPr/>
          <p:nvPr/>
        </p:nvGrpSpPr>
        <p:grpSpPr>
          <a:xfrm>
            <a:off x="1014491" y="3276922"/>
            <a:ext cx="637839" cy="410649"/>
            <a:chOff x="417530" y="2813922"/>
            <a:chExt cx="637839" cy="410649"/>
          </a:xfrm>
        </p:grpSpPr>
        <p:sp>
          <p:nvSpPr>
            <p:cNvPr id="527" name="Freeform: Shape 526">
              <a:extLst>
                <a:ext uri="{FF2B5EF4-FFF2-40B4-BE49-F238E27FC236}">
                  <a16:creationId xmlns:a16="http://schemas.microsoft.com/office/drawing/2014/main" id="{71D319A5-569B-BE3A-A785-E3070A31171C}"/>
                </a:ext>
              </a:extLst>
            </p:cNvPr>
            <p:cNvSpPr/>
            <p:nvPr/>
          </p:nvSpPr>
          <p:spPr>
            <a:xfrm>
              <a:off x="417530" y="2813922"/>
              <a:ext cx="637839" cy="410649"/>
            </a:xfrm>
            <a:custGeom>
              <a:avLst/>
              <a:gdLst>
                <a:gd name="connsiteX0" fmla="*/ 0 w 3779520"/>
                <a:gd name="connsiteY0" fmla="*/ 1341120 h 2804160"/>
                <a:gd name="connsiteX1" fmla="*/ 0 w 3779520"/>
                <a:gd name="connsiteY1" fmla="*/ 2804160 h 2804160"/>
                <a:gd name="connsiteX2" fmla="*/ 3779520 w 3779520"/>
                <a:gd name="connsiteY2" fmla="*/ 2804160 h 2804160"/>
                <a:gd name="connsiteX3" fmla="*/ 3779520 w 3779520"/>
                <a:gd name="connsiteY3" fmla="*/ 975360 h 2804160"/>
                <a:gd name="connsiteX4" fmla="*/ 3779520 w 3779520"/>
                <a:gd name="connsiteY4" fmla="*/ 975360 h 2804160"/>
                <a:gd name="connsiteX5" fmla="*/ 3779520 w 3779520"/>
                <a:gd name="connsiteY5" fmla="*/ 972589 h 2804160"/>
                <a:gd name="connsiteX6" fmla="*/ 3169920 w 3779520"/>
                <a:gd name="connsiteY6" fmla="*/ 365760 h 2804160"/>
                <a:gd name="connsiteX7" fmla="*/ 2815742 w 3779520"/>
                <a:gd name="connsiteY7" fmla="*/ 478647 h 2804160"/>
                <a:gd name="connsiteX8" fmla="*/ 2011680 w 3779520"/>
                <a:gd name="connsiteY8" fmla="*/ 0 h 2804160"/>
                <a:gd name="connsiteX9" fmla="*/ 1117563 w 3779520"/>
                <a:gd name="connsiteY9" fmla="*/ 721877 h 2804160"/>
                <a:gd name="connsiteX10" fmla="*/ 728749 w 3779520"/>
                <a:gd name="connsiteY10" fmla="*/ 609600 h 2804160"/>
                <a:gd name="connsiteX11" fmla="*/ 0 w 3779520"/>
                <a:gd name="connsiteY11" fmla="*/ 1338349 h 2804160"/>
                <a:gd name="connsiteX12" fmla="*/ 0 w 3779520"/>
                <a:gd name="connsiteY12" fmla="*/ 1341120 h 280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79520" h="2804160">
                  <a:moveTo>
                    <a:pt x="0" y="1341120"/>
                  </a:moveTo>
                  <a:lnTo>
                    <a:pt x="0" y="2804160"/>
                  </a:lnTo>
                  <a:lnTo>
                    <a:pt x="3779520" y="2804160"/>
                  </a:lnTo>
                  <a:lnTo>
                    <a:pt x="3779520" y="975360"/>
                  </a:lnTo>
                  <a:lnTo>
                    <a:pt x="3779520" y="975360"/>
                  </a:lnTo>
                  <a:lnTo>
                    <a:pt x="3779520" y="972589"/>
                  </a:lnTo>
                  <a:cubicBezTo>
                    <a:pt x="3779520" y="637420"/>
                    <a:pt x="3506586" y="365760"/>
                    <a:pt x="3169920" y="365760"/>
                  </a:cubicBezTo>
                  <a:cubicBezTo>
                    <a:pt x="3037859" y="365760"/>
                    <a:pt x="2915606" y="407545"/>
                    <a:pt x="2815742" y="478647"/>
                  </a:cubicBezTo>
                  <a:cubicBezTo>
                    <a:pt x="2660904" y="193576"/>
                    <a:pt x="2358931" y="0"/>
                    <a:pt x="2011680" y="0"/>
                  </a:cubicBezTo>
                  <a:cubicBezTo>
                    <a:pt x="1572713" y="0"/>
                    <a:pt x="1206011" y="309344"/>
                    <a:pt x="1117563" y="721877"/>
                  </a:cubicBezTo>
                  <a:cubicBezTo>
                    <a:pt x="1005064" y="650776"/>
                    <a:pt x="871728" y="609600"/>
                    <a:pt x="728749" y="609600"/>
                  </a:cubicBezTo>
                  <a:cubicBezTo>
                    <a:pt x="326247" y="609600"/>
                    <a:pt x="0" y="935902"/>
                    <a:pt x="0" y="1338349"/>
                  </a:cubicBezTo>
                  <a:cubicBezTo>
                    <a:pt x="0" y="1339291"/>
                    <a:pt x="0" y="1340178"/>
                    <a:pt x="0" y="1341120"/>
                  </a:cubicBezTo>
                  <a:close/>
                </a:path>
              </a:pathLst>
            </a:custGeom>
            <a:gradFill>
              <a:gsLst>
                <a:gs pos="0">
                  <a:schemeClr val="accent1">
                    <a:lumMod val="40000"/>
                    <a:lumOff val="60000"/>
                  </a:schemeClr>
                </a:gs>
                <a:gs pos="100000">
                  <a:srgbClr val="005AFF"/>
                </a:gs>
              </a:gsLst>
              <a:lin ang="5400000" scaled="1"/>
            </a:gra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nvGrpSpPr>
            <p:cNvPr id="528" name="Group 527">
              <a:extLst>
                <a:ext uri="{FF2B5EF4-FFF2-40B4-BE49-F238E27FC236}">
                  <a16:creationId xmlns:a16="http://schemas.microsoft.com/office/drawing/2014/main" id="{F009479A-3BF4-7D7C-EC78-B4F624128A1B}"/>
                </a:ext>
              </a:extLst>
            </p:cNvPr>
            <p:cNvGrpSpPr/>
            <p:nvPr/>
          </p:nvGrpSpPr>
          <p:grpSpPr>
            <a:xfrm>
              <a:off x="626361" y="2899136"/>
              <a:ext cx="152866" cy="325435"/>
              <a:chOff x="626361" y="2899136"/>
              <a:chExt cx="152866" cy="325435"/>
            </a:xfrm>
          </p:grpSpPr>
          <p:sp>
            <p:nvSpPr>
              <p:cNvPr id="533" name="Freeform: Shape 532">
                <a:extLst>
                  <a:ext uri="{FF2B5EF4-FFF2-40B4-BE49-F238E27FC236}">
                    <a16:creationId xmlns:a16="http://schemas.microsoft.com/office/drawing/2014/main" id="{F487DC65-1A4D-BD3F-BAF1-A588AF55431A}"/>
                  </a:ext>
                </a:extLst>
              </p:cNvPr>
              <p:cNvSpPr/>
              <p:nvPr/>
            </p:nvSpPr>
            <p:spPr>
              <a:xfrm>
                <a:off x="702388" y="2899136"/>
                <a:ext cx="1623" cy="325435"/>
              </a:xfrm>
              <a:custGeom>
                <a:avLst/>
                <a:gdLst>
                  <a:gd name="connsiteX0" fmla="*/ 11084 w 11083"/>
                  <a:gd name="connsiteY0" fmla="*/ 2222269 h 2222269"/>
                  <a:gd name="connsiteX1" fmla="*/ 11084 w 11083"/>
                  <a:gd name="connsiteY1" fmla="*/ 0 h 2222269"/>
                  <a:gd name="connsiteX2" fmla="*/ 0 w 11083"/>
                  <a:gd name="connsiteY2" fmla="*/ 0 h 2222269"/>
                  <a:gd name="connsiteX3" fmla="*/ 0 w 11083"/>
                  <a:gd name="connsiteY3" fmla="*/ 2222269 h 2222269"/>
                  <a:gd name="connsiteX4" fmla="*/ 11084 w 11083"/>
                  <a:gd name="connsiteY4" fmla="*/ 2222269 h 2222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3" h="2222269">
                    <a:moveTo>
                      <a:pt x="11084" y="2222269"/>
                    </a:moveTo>
                    <a:lnTo>
                      <a:pt x="11084" y="0"/>
                    </a:lnTo>
                    <a:lnTo>
                      <a:pt x="0" y="0"/>
                    </a:lnTo>
                    <a:lnTo>
                      <a:pt x="0" y="2222269"/>
                    </a:lnTo>
                    <a:lnTo>
                      <a:pt x="11084" y="2222269"/>
                    </a:lnTo>
                    <a:close/>
                  </a:path>
                </a:pathLst>
              </a:custGeom>
              <a:solidFill>
                <a:srgbClr val="FFFFFF"/>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34" name="Freeform: Shape 533">
                <a:extLst>
                  <a:ext uri="{FF2B5EF4-FFF2-40B4-BE49-F238E27FC236}">
                    <a16:creationId xmlns:a16="http://schemas.microsoft.com/office/drawing/2014/main" id="{5901EF8E-5BBC-6DE6-4DAA-7EF05CC5FFD0}"/>
                  </a:ext>
                </a:extLst>
              </p:cNvPr>
              <p:cNvSpPr/>
              <p:nvPr/>
            </p:nvSpPr>
            <p:spPr>
              <a:xfrm>
                <a:off x="702648" y="2940744"/>
                <a:ext cx="76579" cy="71791"/>
              </a:xfrm>
              <a:custGeom>
                <a:avLst/>
                <a:gdLst>
                  <a:gd name="connsiteX0" fmla="*/ 7537 w 522926"/>
                  <a:gd name="connsiteY0" fmla="*/ 490229 h 490229"/>
                  <a:gd name="connsiteX1" fmla="*/ 522927 w 522926"/>
                  <a:gd name="connsiteY1" fmla="*/ 8091 h 490229"/>
                  <a:gd name="connsiteX2" fmla="*/ 515389 w 522926"/>
                  <a:gd name="connsiteY2" fmla="*/ 0 h 490229"/>
                  <a:gd name="connsiteX3" fmla="*/ 0 w 522926"/>
                  <a:gd name="connsiteY3" fmla="*/ 482138 h 490229"/>
                  <a:gd name="connsiteX4" fmla="*/ 7537 w 522926"/>
                  <a:gd name="connsiteY4" fmla="*/ 490229 h 490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926" h="490229">
                    <a:moveTo>
                      <a:pt x="7537" y="490229"/>
                    </a:moveTo>
                    <a:lnTo>
                      <a:pt x="522927" y="8091"/>
                    </a:lnTo>
                    <a:lnTo>
                      <a:pt x="515389" y="0"/>
                    </a:lnTo>
                    <a:lnTo>
                      <a:pt x="0" y="482138"/>
                    </a:lnTo>
                    <a:lnTo>
                      <a:pt x="7537" y="490229"/>
                    </a:lnTo>
                    <a:close/>
                  </a:path>
                </a:pathLst>
              </a:custGeom>
              <a:solidFill>
                <a:srgbClr val="FFFFFF"/>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35" name="Freeform: Shape 534">
                <a:extLst>
                  <a:ext uri="{FF2B5EF4-FFF2-40B4-BE49-F238E27FC236}">
                    <a16:creationId xmlns:a16="http://schemas.microsoft.com/office/drawing/2014/main" id="{90B91950-A455-A778-46D1-E12EDA0E90DC}"/>
                  </a:ext>
                </a:extLst>
              </p:cNvPr>
              <p:cNvSpPr/>
              <p:nvPr/>
            </p:nvSpPr>
            <p:spPr>
              <a:xfrm>
                <a:off x="626361" y="2988618"/>
                <a:ext cx="77390" cy="71799"/>
              </a:xfrm>
              <a:custGeom>
                <a:avLst/>
                <a:gdLst>
                  <a:gd name="connsiteX0" fmla="*/ 520931 w 528468"/>
                  <a:gd name="connsiteY0" fmla="*/ 490285 h 490284"/>
                  <a:gd name="connsiteX1" fmla="*/ 0 w 528468"/>
                  <a:gd name="connsiteY1" fmla="*/ 8146 h 490284"/>
                  <a:gd name="connsiteX2" fmla="*/ 7537 w 528468"/>
                  <a:gd name="connsiteY2" fmla="*/ 0 h 490284"/>
                  <a:gd name="connsiteX3" fmla="*/ 528468 w 528468"/>
                  <a:gd name="connsiteY3" fmla="*/ 482138 h 490284"/>
                  <a:gd name="connsiteX4" fmla="*/ 520931 w 528468"/>
                  <a:gd name="connsiteY4" fmla="*/ 490285 h 490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468" h="490284">
                    <a:moveTo>
                      <a:pt x="520931" y="490285"/>
                    </a:moveTo>
                    <a:lnTo>
                      <a:pt x="0" y="8146"/>
                    </a:lnTo>
                    <a:lnTo>
                      <a:pt x="7537" y="0"/>
                    </a:lnTo>
                    <a:lnTo>
                      <a:pt x="528468" y="482138"/>
                    </a:lnTo>
                    <a:lnTo>
                      <a:pt x="520931" y="490285"/>
                    </a:lnTo>
                    <a:close/>
                  </a:path>
                </a:pathLst>
              </a:custGeom>
              <a:solidFill>
                <a:srgbClr val="FFFFFF"/>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529" name="Group 528">
              <a:extLst>
                <a:ext uri="{FF2B5EF4-FFF2-40B4-BE49-F238E27FC236}">
                  <a16:creationId xmlns:a16="http://schemas.microsoft.com/office/drawing/2014/main" id="{9721B060-A0D5-8D68-7AEE-E78FB459078F}"/>
                </a:ext>
              </a:extLst>
            </p:cNvPr>
            <p:cNvGrpSpPr/>
            <p:nvPr/>
          </p:nvGrpSpPr>
          <p:grpSpPr>
            <a:xfrm>
              <a:off x="858603" y="2985135"/>
              <a:ext cx="116757" cy="239436"/>
              <a:chOff x="626361" y="2899136"/>
              <a:chExt cx="152866" cy="325435"/>
            </a:xfrm>
          </p:grpSpPr>
          <p:sp>
            <p:nvSpPr>
              <p:cNvPr id="530" name="Freeform: Shape 529">
                <a:extLst>
                  <a:ext uri="{FF2B5EF4-FFF2-40B4-BE49-F238E27FC236}">
                    <a16:creationId xmlns:a16="http://schemas.microsoft.com/office/drawing/2014/main" id="{6DB6F482-76D1-29A0-4BD8-2B381962D720}"/>
                  </a:ext>
                </a:extLst>
              </p:cNvPr>
              <p:cNvSpPr/>
              <p:nvPr/>
            </p:nvSpPr>
            <p:spPr>
              <a:xfrm>
                <a:off x="702388" y="2899136"/>
                <a:ext cx="1623" cy="325435"/>
              </a:xfrm>
              <a:custGeom>
                <a:avLst/>
                <a:gdLst>
                  <a:gd name="connsiteX0" fmla="*/ 11084 w 11083"/>
                  <a:gd name="connsiteY0" fmla="*/ 2222269 h 2222269"/>
                  <a:gd name="connsiteX1" fmla="*/ 11084 w 11083"/>
                  <a:gd name="connsiteY1" fmla="*/ 0 h 2222269"/>
                  <a:gd name="connsiteX2" fmla="*/ 0 w 11083"/>
                  <a:gd name="connsiteY2" fmla="*/ 0 h 2222269"/>
                  <a:gd name="connsiteX3" fmla="*/ 0 w 11083"/>
                  <a:gd name="connsiteY3" fmla="*/ 2222269 h 2222269"/>
                  <a:gd name="connsiteX4" fmla="*/ 11084 w 11083"/>
                  <a:gd name="connsiteY4" fmla="*/ 2222269 h 2222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3" h="2222269">
                    <a:moveTo>
                      <a:pt x="11084" y="2222269"/>
                    </a:moveTo>
                    <a:lnTo>
                      <a:pt x="11084" y="0"/>
                    </a:lnTo>
                    <a:lnTo>
                      <a:pt x="0" y="0"/>
                    </a:lnTo>
                    <a:lnTo>
                      <a:pt x="0" y="2222269"/>
                    </a:lnTo>
                    <a:lnTo>
                      <a:pt x="11084" y="2222269"/>
                    </a:lnTo>
                    <a:close/>
                  </a:path>
                </a:pathLst>
              </a:custGeom>
              <a:solidFill>
                <a:srgbClr val="FFFFFF"/>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31" name="Freeform: Shape 530">
                <a:extLst>
                  <a:ext uri="{FF2B5EF4-FFF2-40B4-BE49-F238E27FC236}">
                    <a16:creationId xmlns:a16="http://schemas.microsoft.com/office/drawing/2014/main" id="{323A336A-B4B5-4F17-4DFE-4BF84E1D3AC5}"/>
                  </a:ext>
                </a:extLst>
              </p:cNvPr>
              <p:cNvSpPr/>
              <p:nvPr/>
            </p:nvSpPr>
            <p:spPr>
              <a:xfrm>
                <a:off x="702648" y="2940744"/>
                <a:ext cx="76579" cy="71791"/>
              </a:xfrm>
              <a:custGeom>
                <a:avLst/>
                <a:gdLst>
                  <a:gd name="connsiteX0" fmla="*/ 7537 w 522926"/>
                  <a:gd name="connsiteY0" fmla="*/ 490229 h 490229"/>
                  <a:gd name="connsiteX1" fmla="*/ 522927 w 522926"/>
                  <a:gd name="connsiteY1" fmla="*/ 8091 h 490229"/>
                  <a:gd name="connsiteX2" fmla="*/ 515389 w 522926"/>
                  <a:gd name="connsiteY2" fmla="*/ 0 h 490229"/>
                  <a:gd name="connsiteX3" fmla="*/ 0 w 522926"/>
                  <a:gd name="connsiteY3" fmla="*/ 482138 h 490229"/>
                  <a:gd name="connsiteX4" fmla="*/ 7537 w 522926"/>
                  <a:gd name="connsiteY4" fmla="*/ 490229 h 490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926" h="490229">
                    <a:moveTo>
                      <a:pt x="7537" y="490229"/>
                    </a:moveTo>
                    <a:lnTo>
                      <a:pt x="522927" y="8091"/>
                    </a:lnTo>
                    <a:lnTo>
                      <a:pt x="515389" y="0"/>
                    </a:lnTo>
                    <a:lnTo>
                      <a:pt x="0" y="482138"/>
                    </a:lnTo>
                    <a:lnTo>
                      <a:pt x="7537" y="490229"/>
                    </a:lnTo>
                    <a:close/>
                  </a:path>
                </a:pathLst>
              </a:custGeom>
              <a:solidFill>
                <a:srgbClr val="FFFFFF"/>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32" name="Freeform: Shape 531">
                <a:extLst>
                  <a:ext uri="{FF2B5EF4-FFF2-40B4-BE49-F238E27FC236}">
                    <a16:creationId xmlns:a16="http://schemas.microsoft.com/office/drawing/2014/main" id="{8D2A662B-F5D9-FE6E-B474-A88061D0EF17}"/>
                  </a:ext>
                </a:extLst>
              </p:cNvPr>
              <p:cNvSpPr/>
              <p:nvPr/>
            </p:nvSpPr>
            <p:spPr>
              <a:xfrm>
                <a:off x="626361" y="2988618"/>
                <a:ext cx="77390" cy="71799"/>
              </a:xfrm>
              <a:custGeom>
                <a:avLst/>
                <a:gdLst>
                  <a:gd name="connsiteX0" fmla="*/ 520931 w 528468"/>
                  <a:gd name="connsiteY0" fmla="*/ 490285 h 490284"/>
                  <a:gd name="connsiteX1" fmla="*/ 0 w 528468"/>
                  <a:gd name="connsiteY1" fmla="*/ 8146 h 490284"/>
                  <a:gd name="connsiteX2" fmla="*/ 7537 w 528468"/>
                  <a:gd name="connsiteY2" fmla="*/ 0 h 490284"/>
                  <a:gd name="connsiteX3" fmla="*/ 528468 w 528468"/>
                  <a:gd name="connsiteY3" fmla="*/ 482138 h 490284"/>
                  <a:gd name="connsiteX4" fmla="*/ 520931 w 528468"/>
                  <a:gd name="connsiteY4" fmla="*/ 490285 h 490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468" h="490284">
                    <a:moveTo>
                      <a:pt x="520931" y="490285"/>
                    </a:moveTo>
                    <a:lnTo>
                      <a:pt x="0" y="8146"/>
                    </a:lnTo>
                    <a:lnTo>
                      <a:pt x="7537" y="0"/>
                    </a:lnTo>
                    <a:lnTo>
                      <a:pt x="528468" y="482138"/>
                    </a:lnTo>
                    <a:lnTo>
                      <a:pt x="520931" y="490285"/>
                    </a:lnTo>
                    <a:close/>
                  </a:path>
                </a:pathLst>
              </a:custGeom>
              <a:solidFill>
                <a:srgbClr val="FFFFFF"/>
              </a:solidFill>
              <a:ln w="5542"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grpSp>
        <p:nvGrpSpPr>
          <p:cNvPr id="488" name="Group 487">
            <a:extLst>
              <a:ext uri="{FF2B5EF4-FFF2-40B4-BE49-F238E27FC236}">
                <a16:creationId xmlns:a16="http://schemas.microsoft.com/office/drawing/2014/main" id="{87FE56B2-6C48-00BF-9B9A-4CD7AA92D19D}"/>
              </a:ext>
            </a:extLst>
          </p:cNvPr>
          <p:cNvGrpSpPr>
            <a:grpSpLocks noChangeAspect="1"/>
          </p:cNvGrpSpPr>
          <p:nvPr/>
        </p:nvGrpSpPr>
        <p:grpSpPr>
          <a:xfrm>
            <a:off x="577405" y="3656426"/>
            <a:ext cx="915052" cy="360000"/>
            <a:chOff x="2664572" y="2960012"/>
            <a:chExt cx="544622" cy="214265"/>
          </a:xfrm>
        </p:grpSpPr>
        <p:sp>
          <p:nvSpPr>
            <p:cNvPr id="520" name="Freeform: Shape 519">
              <a:extLst>
                <a:ext uri="{FF2B5EF4-FFF2-40B4-BE49-F238E27FC236}">
                  <a16:creationId xmlns:a16="http://schemas.microsoft.com/office/drawing/2014/main" id="{AFF11A78-9B48-AEDF-AC83-7D2D070E31B8}"/>
                </a:ext>
              </a:extLst>
            </p:cNvPr>
            <p:cNvSpPr/>
            <p:nvPr/>
          </p:nvSpPr>
          <p:spPr>
            <a:xfrm>
              <a:off x="2685818" y="2960012"/>
              <a:ext cx="390345" cy="60544"/>
            </a:xfrm>
            <a:custGeom>
              <a:avLst/>
              <a:gdLst>
                <a:gd name="connsiteX0" fmla="*/ 390345 w 390345"/>
                <a:gd name="connsiteY0" fmla="*/ 60544 h 60544"/>
                <a:gd name="connsiteX1" fmla="*/ 0 w 390345"/>
                <a:gd name="connsiteY1" fmla="*/ 60544 h 60544"/>
                <a:gd name="connsiteX2" fmla="*/ 45964 w 390345"/>
                <a:gd name="connsiteY2" fmla="*/ 0 h 60544"/>
                <a:gd name="connsiteX3" fmla="*/ 248149 w 390345"/>
                <a:gd name="connsiteY3" fmla="*/ 0 h 60544"/>
                <a:gd name="connsiteX4" fmla="*/ 305916 w 390345"/>
                <a:gd name="connsiteY4" fmla="*/ 14719 h 60544"/>
                <a:gd name="connsiteX5" fmla="*/ 390345 w 390345"/>
                <a:gd name="connsiteY5" fmla="*/ 60544 h 6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345" h="60544">
                  <a:moveTo>
                    <a:pt x="390345" y="60544"/>
                  </a:moveTo>
                  <a:lnTo>
                    <a:pt x="0" y="60544"/>
                  </a:lnTo>
                  <a:lnTo>
                    <a:pt x="45964" y="0"/>
                  </a:lnTo>
                  <a:lnTo>
                    <a:pt x="248149" y="0"/>
                  </a:lnTo>
                  <a:cubicBezTo>
                    <a:pt x="268284" y="0"/>
                    <a:pt x="288281" y="4999"/>
                    <a:pt x="305916" y="14719"/>
                  </a:cubicBezTo>
                  <a:lnTo>
                    <a:pt x="390345" y="60544"/>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21" name="Freeform: Shape 520">
              <a:extLst>
                <a:ext uri="{FF2B5EF4-FFF2-40B4-BE49-F238E27FC236}">
                  <a16:creationId xmlns:a16="http://schemas.microsoft.com/office/drawing/2014/main" id="{8EDC5192-3192-9CB8-F7D3-8E8A5CCAAE22}"/>
                </a:ext>
              </a:extLst>
            </p:cNvPr>
            <p:cNvSpPr/>
            <p:nvPr/>
          </p:nvSpPr>
          <p:spPr>
            <a:xfrm>
              <a:off x="2664572" y="3001254"/>
              <a:ext cx="544622" cy="134419"/>
            </a:xfrm>
            <a:custGeom>
              <a:avLst/>
              <a:gdLst>
                <a:gd name="connsiteX0" fmla="*/ 367432 w 544622"/>
                <a:gd name="connsiteY0" fmla="*/ 19302 h 134419"/>
                <a:gd name="connsiteX1" fmla="*/ 329245 w 544622"/>
                <a:gd name="connsiteY1" fmla="*/ 0 h 134419"/>
                <a:gd name="connsiteX2" fmla="*/ 300223 w 544622"/>
                <a:gd name="connsiteY2" fmla="*/ 0 h 134419"/>
                <a:gd name="connsiteX3" fmla="*/ 294113 w 544622"/>
                <a:gd name="connsiteY3" fmla="*/ 6110 h 134419"/>
                <a:gd name="connsiteX4" fmla="*/ 294113 w 544622"/>
                <a:gd name="connsiteY4" fmla="*/ 19441 h 134419"/>
                <a:gd name="connsiteX5" fmla="*/ 21246 w 544622"/>
                <a:gd name="connsiteY5" fmla="*/ 19441 h 134419"/>
                <a:gd name="connsiteX6" fmla="*/ 15136 w 544622"/>
                <a:gd name="connsiteY6" fmla="*/ 70265 h 134419"/>
                <a:gd name="connsiteX7" fmla="*/ 0 w 544622"/>
                <a:gd name="connsiteY7" fmla="*/ 99843 h 134419"/>
                <a:gd name="connsiteX8" fmla="*/ 0 w 544622"/>
                <a:gd name="connsiteY8" fmla="*/ 134420 h 134419"/>
                <a:gd name="connsiteX9" fmla="*/ 544622 w 544622"/>
                <a:gd name="connsiteY9" fmla="*/ 134420 h 134419"/>
                <a:gd name="connsiteX10" fmla="*/ 544622 w 544622"/>
                <a:gd name="connsiteY10" fmla="*/ 95816 h 134419"/>
                <a:gd name="connsiteX11" fmla="*/ 496159 w 544622"/>
                <a:gd name="connsiteY11" fmla="*/ 36521 h 134419"/>
                <a:gd name="connsiteX12" fmla="*/ 411591 w 544622"/>
                <a:gd name="connsiteY12" fmla="*/ 19441 h 134419"/>
                <a:gd name="connsiteX13" fmla="*/ 367432 w 544622"/>
                <a:gd name="connsiteY13" fmla="*/ 19441 h 134419"/>
                <a:gd name="connsiteX14" fmla="*/ 367432 w 544622"/>
                <a:gd name="connsiteY14" fmla="*/ 19302 h 134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622" h="134419">
                  <a:moveTo>
                    <a:pt x="367432" y="19302"/>
                  </a:moveTo>
                  <a:lnTo>
                    <a:pt x="329245" y="0"/>
                  </a:lnTo>
                  <a:lnTo>
                    <a:pt x="300223" y="0"/>
                  </a:lnTo>
                  <a:cubicBezTo>
                    <a:pt x="296890" y="0"/>
                    <a:pt x="294113" y="2638"/>
                    <a:pt x="294113" y="6110"/>
                  </a:cubicBezTo>
                  <a:lnTo>
                    <a:pt x="294113" y="19441"/>
                  </a:lnTo>
                  <a:lnTo>
                    <a:pt x="21246" y="19441"/>
                  </a:lnTo>
                  <a:lnTo>
                    <a:pt x="15136" y="70265"/>
                  </a:lnTo>
                  <a:cubicBezTo>
                    <a:pt x="5693" y="77069"/>
                    <a:pt x="0" y="88039"/>
                    <a:pt x="0" y="99843"/>
                  </a:cubicBezTo>
                  <a:lnTo>
                    <a:pt x="0" y="134420"/>
                  </a:lnTo>
                  <a:lnTo>
                    <a:pt x="544622" y="134420"/>
                  </a:lnTo>
                  <a:lnTo>
                    <a:pt x="544622" y="95816"/>
                  </a:lnTo>
                  <a:cubicBezTo>
                    <a:pt x="544622" y="67071"/>
                    <a:pt x="524348" y="42214"/>
                    <a:pt x="496159" y="36521"/>
                  </a:cubicBezTo>
                  <a:lnTo>
                    <a:pt x="411591" y="19441"/>
                  </a:lnTo>
                  <a:lnTo>
                    <a:pt x="367432" y="19441"/>
                  </a:lnTo>
                  <a:lnTo>
                    <a:pt x="367432" y="19302"/>
                  </a:lnTo>
                  <a:close/>
                </a:path>
              </a:pathLst>
            </a:custGeom>
            <a:solidFill>
              <a:schemeClr val="accent1">
                <a:lumMod val="60000"/>
                <a:lumOff val="4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22" name="Freeform: Shape 521">
              <a:extLst>
                <a:ext uri="{FF2B5EF4-FFF2-40B4-BE49-F238E27FC236}">
                  <a16:creationId xmlns:a16="http://schemas.microsoft.com/office/drawing/2014/main" id="{91606CA9-18D3-D941-DDE6-462CC4EC1A21}"/>
                </a:ext>
              </a:extLst>
            </p:cNvPr>
            <p:cNvSpPr/>
            <p:nvPr/>
          </p:nvSpPr>
          <p:spPr>
            <a:xfrm>
              <a:off x="3042003" y="3072352"/>
              <a:ext cx="101925" cy="101925"/>
            </a:xfrm>
            <a:custGeom>
              <a:avLst/>
              <a:gdLst>
                <a:gd name="connsiteX0" fmla="*/ 101926 w 101925"/>
                <a:gd name="connsiteY0" fmla="*/ 50963 h 101925"/>
                <a:gd name="connsiteX1" fmla="*/ 50963 w 101925"/>
                <a:gd name="connsiteY1" fmla="*/ 101926 h 101925"/>
                <a:gd name="connsiteX2" fmla="*/ 0 w 101925"/>
                <a:gd name="connsiteY2" fmla="*/ 50963 h 101925"/>
                <a:gd name="connsiteX3" fmla="*/ 50963 w 101925"/>
                <a:gd name="connsiteY3" fmla="*/ 0 h 101925"/>
                <a:gd name="connsiteX4" fmla="*/ 101926 w 101925"/>
                <a:gd name="connsiteY4" fmla="*/ 50963 h 101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5">
                  <a:moveTo>
                    <a:pt x="101926" y="50963"/>
                  </a:moveTo>
                  <a:cubicBezTo>
                    <a:pt x="101926" y="79152"/>
                    <a:pt x="79152" y="101926"/>
                    <a:pt x="50963" y="101926"/>
                  </a:cubicBezTo>
                  <a:cubicBezTo>
                    <a:pt x="22774" y="101926"/>
                    <a:pt x="0" y="79152"/>
                    <a:pt x="0" y="50963"/>
                  </a:cubicBezTo>
                  <a:cubicBezTo>
                    <a:pt x="0" y="22773"/>
                    <a:pt x="22774" y="0"/>
                    <a:pt x="50963" y="0"/>
                  </a:cubicBezTo>
                  <a:cubicBezTo>
                    <a:pt x="79152" y="0"/>
                    <a:pt x="101926" y="22773"/>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23" name="Freeform: Shape 522">
              <a:extLst>
                <a:ext uri="{FF2B5EF4-FFF2-40B4-BE49-F238E27FC236}">
                  <a16:creationId xmlns:a16="http://schemas.microsoft.com/office/drawing/2014/main" id="{F4FF8A56-F8AD-ABF1-81C6-44AED9CCBFB0}"/>
                </a:ext>
              </a:extLst>
            </p:cNvPr>
            <p:cNvSpPr/>
            <p:nvPr/>
          </p:nvSpPr>
          <p:spPr>
            <a:xfrm>
              <a:off x="3162119" y="3038053"/>
              <a:ext cx="46935" cy="54017"/>
            </a:xfrm>
            <a:custGeom>
              <a:avLst/>
              <a:gdLst>
                <a:gd name="connsiteX0" fmla="*/ 0 w 46935"/>
                <a:gd name="connsiteY0" fmla="*/ 0 h 54017"/>
                <a:gd name="connsiteX1" fmla="*/ 46936 w 46935"/>
                <a:gd name="connsiteY1" fmla="*/ 54018 h 54017"/>
                <a:gd name="connsiteX2" fmla="*/ 33327 w 46935"/>
                <a:gd name="connsiteY2" fmla="*/ 51240 h 54017"/>
                <a:gd name="connsiteX3" fmla="*/ 16108 w 46935"/>
                <a:gd name="connsiteY3" fmla="*/ 37215 h 54017"/>
                <a:gd name="connsiteX4" fmla="*/ 0 w 46935"/>
                <a:gd name="connsiteY4" fmla="*/ 0 h 54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35" h="54017">
                  <a:moveTo>
                    <a:pt x="0" y="0"/>
                  </a:moveTo>
                  <a:cubicBezTo>
                    <a:pt x="25829" y="5832"/>
                    <a:pt x="44714" y="27773"/>
                    <a:pt x="46936" y="54018"/>
                  </a:cubicBezTo>
                  <a:lnTo>
                    <a:pt x="33327" y="51240"/>
                  </a:lnTo>
                  <a:cubicBezTo>
                    <a:pt x="25690" y="49574"/>
                    <a:pt x="19163" y="44436"/>
                    <a:pt x="16108" y="37215"/>
                  </a:cubicBezTo>
                  <a:lnTo>
                    <a:pt x="0"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24" name="Freeform: Shape 523">
              <a:extLst>
                <a:ext uri="{FF2B5EF4-FFF2-40B4-BE49-F238E27FC236}">
                  <a16:creationId xmlns:a16="http://schemas.microsoft.com/office/drawing/2014/main" id="{7266C23A-127C-4BAF-E0F8-FE1151C21DEE}"/>
                </a:ext>
              </a:extLst>
            </p:cNvPr>
            <p:cNvSpPr/>
            <p:nvPr/>
          </p:nvSpPr>
          <p:spPr>
            <a:xfrm>
              <a:off x="2694983" y="3072351"/>
              <a:ext cx="101925" cy="101926"/>
            </a:xfrm>
            <a:custGeom>
              <a:avLst/>
              <a:gdLst>
                <a:gd name="connsiteX0" fmla="*/ 101926 w 101925"/>
                <a:gd name="connsiteY0" fmla="*/ 50963 h 101926"/>
                <a:gd name="connsiteX1" fmla="*/ 50963 w 101925"/>
                <a:gd name="connsiteY1" fmla="*/ 101926 h 101926"/>
                <a:gd name="connsiteX2" fmla="*/ 0 w 101925"/>
                <a:gd name="connsiteY2" fmla="*/ 50963 h 101926"/>
                <a:gd name="connsiteX3" fmla="*/ 50963 w 101925"/>
                <a:gd name="connsiteY3" fmla="*/ 1 h 101926"/>
                <a:gd name="connsiteX4" fmla="*/ 101926 w 101925"/>
                <a:gd name="connsiteY4" fmla="*/ 50963 h 10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25" h="101926">
                  <a:moveTo>
                    <a:pt x="101926" y="50963"/>
                  </a:moveTo>
                  <a:cubicBezTo>
                    <a:pt x="101926" y="79153"/>
                    <a:pt x="79152" y="101926"/>
                    <a:pt x="50963" y="101926"/>
                  </a:cubicBezTo>
                  <a:cubicBezTo>
                    <a:pt x="22773" y="101926"/>
                    <a:pt x="0" y="79153"/>
                    <a:pt x="0" y="50963"/>
                  </a:cubicBezTo>
                  <a:cubicBezTo>
                    <a:pt x="0" y="22774"/>
                    <a:pt x="22773" y="1"/>
                    <a:pt x="50963" y="1"/>
                  </a:cubicBezTo>
                  <a:cubicBezTo>
                    <a:pt x="79013" y="-138"/>
                    <a:pt x="101926" y="22774"/>
                    <a:pt x="101926" y="50963"/>
                  </a:cubicBez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25" name="Freeform: Shape 524">
              <a:extLst>
                <a:ext uri="{FF2B5EF4-FFF2-40B4-BE49-F238E27FC236}">
                  <a16:creationId xmlns:a16="http://schemas.microsoft.com/office/drawing/2014/main" id="{0870D1CB-7BD1-CB90-E9F0-CCC0A7624DC9}"/>
                </a:ext>
              </a:extLst>
            </p:cNvPr>
            <p:cNvSpPr/>
            <p:nvPr/>
          </p:nvSpPr>
          <p:spPr>
            <a:xfrm>
              <a:off x="2714285" y="2960150"/>
              <a:ext cx="22912" cy="21107"/>
            </a:xfrm>
            <a:custGeom>
              <a:avLst/>
              <a:gdLst>
                <a:gd name="connsiteX0" fmla="*/ 0 w 22912"/>
                <a:gd name="connsiteY0" fmla="*/ 0 h 21107"/>
                <a:gd name="connsiteX1" fmla="*/ 22912 w 22912"/>
                <a:gd name="connsiteY1" fmla="*/ 0 h 21107"/>
                <a:gd name="connsiteX2" fmla="*/ 17497 w 22912"/>
                <a:gd name="connsiteY2" fmla="*/ 21107 h 21107"/>
                <a:gd name="connsiteX3" fmla="*/ 0 w 22912"/>
                <a:gd name="connsiteY3" fmla="*/ 5971 h 21107"/>
                <a:gd name="connsiteX4" fmla="*/ 0 w 22912"/>
                <a:gd name="connsiteY4" fmla="*/ 0 h 211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12" h="21107">
                  <a:moveTo>
                    <a:pt x="0" y="0"/>
                  </a:moveTo>
                  <a:lnTo>
                    <a:pt x="22912" y="0"/>
                  </a:lnTo>
                  <a:lnTo>
                    <a:pt x="17497" y="21107"/>
                  </a:lnTo>
                  <a:lnTo>
                    <a:pt x="0" y="5971"/>
                  </a:lnTo>
                  <a:lnTo>
                    <a:pt x="0" y="0"/>
                  </a:lnTo>
                  <a:close/>
                </a:path>
              </a:pathLst>
            </a:custGeom>
            <a:solidFill>
              <a:srgbClr val="001135"/>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26" name="Freeform: Shape 525">
              <a:extLst>
                <a:ext uri="{FF2B5EF4-FFF2-40B4-BE49-F238E27FC236}">
                  <a16:creationId xmlns:a16="http://schemas.microsoft.com/office/drawing/2014/main" id="{AC3E9B07-7B69-B6D4-CD8F-C655A5494B19}"/>
                </a:ext>
              </a:extLst>
            </p:cNvPr>
            <p:cNvSpPr/>
            <p:nvPr/>
          </p:nvSpPr>
          <p:spPr>
            <a:xfrm>
              <a:off x="2679708" y="3020556"/>
              <a:ext cx="30827" cy="50824"/>
            </a:xfrm>
            <a:custGeom>
              <a:avLst/>
              <a:gdLst>
                <a:gd name="connsiteX0" fmla="*/ 30828 w 30827"/>
                <a:gd name="connsiteY0" fmla="*/ 0 h 50824"/>
                <a:gd name="connsiteX1" fmla="*/ 19580 w 30827"/>
                <a:gd name="connsiteY1" fmla="*/ 36382 h 50824"/>
                <a:gd name="connsiteX2" fmla="*/ 0 w 30827"/>
                <a:gd name="connsiteY2" fmla="*/ 50824 h 50824"/>
                <a:gd name="connsiteX3" fmla="*/ 6110 w 30827"/>
                <a:gd name="connsiteY3" fmla="*/ 0 h 50824"/>
                <a:gd name="connsiteX4" fmla="*/ 30828 w 30827"/>
                <a:gd name="connsiteY4" fmla="*/ 0 h 50824"/>
                <a:gd name="connsiteX5" fmla="*/ 30828 w 30827"/>
                <a:gd name="connsiteY5" fmla="*/ 0 h 50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27" h="50824">
                  <a:moveTo>
                    <a:pt x="30828" y="0"/>
                  </a:moveTo>
                  <a:lnTo>
                    <a:pt x="19580" y="36382"/>
                  </a:lnTo>
                  <a:cubicBezTo>
                    <a:pt x="16941" y="44992"/>
                    <a:pt x="9026" y="50824"/>
                    <a:pt x="0" y="50824"/>
                  </a:cubicBezTo>
                  <a:lnTo>
                    <a:pt x="6110" y="0"/>
                  </a:lnTo>
                  <a:lnTo>
                    <a:pt x="30828" y="0"/>
                  </a:lnTo>
                  <a:lnTo>
                    <a:pt x="30828" y="0"/>
                  </a:lnTo>
                  <a:close/>
                </a:path>
              </a:pathLst>
            </a:custGeom>
            <a:solidFill>
              <a:schemeClr val="tx1">
                <a:lumMod val="10000"/>
                <a:lumOff val="90000"/>
              </a:schemeClr>
            </a:solidFill>
            <a:ln w="1388"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38" name="Group 37">
            <a:extLst>
              <a:ext uri="{FF2B5EF4-FFF2-40B4-BE49-F238E27FC236}">
                <a16:creationId xmlns:a16="http://schemas.microsoft.com/office/drawing/2014/main" id="{430E7ACA-AF10-65A7-1555-55E76A58C245}"/>
              </a:ext>
            </a:extLst>
          </p:cNvPr>
          <p:cNvGrpSpPr/>
          <p:nvPr/>
        </p:nvGrpSpPr>
        <p:grpSpPr>
          <a:xfrm>
            <a:off x="7882891" y="2503298"/>
            <a:ext cx="216000" cy="216000"/>
            <a:chOff x="4185617" y="2648077"/>
            <a:chExt cx="915933" cy="915933"/>
          </a:xfrm>
        </p:grpSpPr>
        <p:sp>
          <p:nvSpPr>
            <p:cNvPr id="44" name="Freeform: Shape 43">
              <a:extLst>
                <a:ext uri="{FF2B5EF4-FFF2-40B4-BE49-F238E27FC236}">
                  <a16:creationId xmlns:a16="http://schemas.microsoft.com/office/drawing/2014/main" id="{A5EBAB6A-F0FD-405A-2400-C445DCE3FDE1}"/>
                </a:ext>
              </a:extLst>
            </p:cNvPr>
            <p:cNvSpPr/>
            <p:nvPr/>
          </p:nvSpPr>
          <p:spPr>
            <a:xfrm>
              <a:off x="4185617" y="2648077"/>
              <a:ext cx="915933" cy="915933"/>
            </a:xfrm>
            <a:custGeom>
              <a:avLst/>
              <a:gdLst>
                <a:gd name="connsiteX0" fmla="*/ 0 w 915933"/>
                <a:gd name="connsiteY0" fmla="*/ 915933 h 915933"/>
                <a:gd name="connsiteX1" fmla="*/ 915933 w 915933"/>
                <a:gd name="connsiteY1" fmla="*/ 915933 h 915933"/>
                <a:gd name="connsiteX2" fmla="*/ 915933 w 915933"/>
                <a:gd name="connsiteY2" fmla="*/ 514678 h 915933"/>
                <a:gd name="connsiteX3" fmla="*/ 915933 w 915933"/>
                <a:gd name="connsiteY3" fmla="*/ 0 h 915933"/>
                <a:gd name="connsiteX4" fmla="*/ 0 w 915933"/>
                <a:gd name="connsiteY4" fmla="*/ 0 h 915933"/>
                <a:gd name="connsiteX5" fmla="*/ 0 w 915933"/>
                <a:gd name="connsiteY5" fmla="*/ 915933 h 91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933" h="915933">
                  <a:moveTo>
                    <a:pt x="0" y="915933"/>
                  </a:moveTo>
                  <a:lnTo>
                    <a:pt x="915933" y="915933"/>
                  </a:lnTo>
                  <a:lnTo>
                    <a:pt x="915933" y="514678"/>
                  </a:lnTo>
                  <a:lnTo>
                    <a:pt x="915933" y="0"/>
                  </a:lnTo>
                  <a:lnTo>
                    <a:pt x="0" y="0"/>
                  </a:lnTo>
                  <a:lnTo>
                    <a:pt x="0" y="915933"/>
                  </a:lnTo>
                  <a:close/>
                </a:path>
              </a:pathLst>
            </a:custGeom>
            <a:solidFill>
              <a:srgbClr val="001237"/>
            </a:solidFill>
            <a:ln w="3175" cap="flat">
              <a:solidFill>
                <a:schemeClr val="tx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6" name="Freeform: Shape 55">
              <a:extLst>
                <a:ext uri="{FF2B5EF4-FFF2-40B4-BE49-F238E27FC236}">
                  <a16:creationId xmlns:a16="http://schemas.microsoft.com/office/drawing/2014/main" id="{B113AC72-FC31-51C9-2B46-FBC49CB7CB84}"/>
                </a:ext>
              </a:extLst>
            </p:cNvPr>
            <p:cNvSpPr/>
            <p:nvPr/>
          </p:nvSpPr>
          <p:spPr>
            <a:xfrm>
              <a:off x="4825015" y="3287475"/>
              <a:ext cx="123879" cy="123879"/>
            </a:xfrm>
            <a:custGeom>
              <a:avLst/>
              <a:gdLst>
                <a:gd name="connsiteX0" fmla="*/ 123880 w 123879"/>
                <a:gd name="connsiteY0" fmla="*/ 0 h 123879"/>
                <a:gd name="connsiteX1" fmla="*/ 0 w 123879"/>
                <a:gd name="connsiteY1" fmla="*/ 123880 h 123879"/>
              </a:gdLst>
              <a:ahLst/>
              <a:cxnLst>
                <a:cxn ang="0">
                  <a:pos x="connsiteX0" y="connsiteY0"/>
                </a:cxn>
                <a:cxn ang="0">
                  <a:pos x="connsiteX1" y="connsiteY1"/>
                </a:cxn>
              </a:cxnLst>
              <a:rect l="l" t="t" r="r" b="b"/>
              <a:pathLst>
                <a:path w="123879" h="123879">
                  <a:moveTo>
                    <a:pt x="123880" y="0"/>
                  </a:moveTo>
                  <a:lnTo>
                    <a:pt x="0" y="123880"/>
                  </a:lnTo>
                </a:path>
              </a:pathLst>
            </a:custGeom>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62" name="Freeform: Shape 61">
              <a:extLst>
                <a:ext uri="{FF2B5EF4-FFF2-40B4-BE49-F238E27FC236}">
                  <a16:creationId xmlns:a16="http://schemas.microsoft.com/office/drawing/2014/main" id="{CF4A9280-24FB-77A6-058E-E6BB1A837388}"/>
                </a:ext>
              </a:extLst>
            </p:cNvPr>
            <p:cNvSpPr/>
            <p:nvPr/>
          </p:nvSpPr>
          <p:spPr>
            <a:xfrm>
              <a:off x="4825015" y="3287475"/>
              <a:ext cx="123879" cy="123879"/>
            </a:xfrm>
            <a:custGeom>
              <a:avLst/>
              <a:gdLst>
                <a:gd name="connsiteX0" fmla="*/ 0 w 123879"/>
                <a:gd name="connsiteY0" fmla="*/ 0 h 123879"/>
                <a:gd name="connsiteX1" fmla="*/ 123880 w 123879"/>
                <a:gd name="connsiteY1" fmla="*/ 123880 h 123879"/>
              </a:gdLst>
              <a:ahLst/>
              <a:cxnLst>
                <a:cxn ang="0">
                  <a:pos x="connsiteX0" y="connsiteY0"/>
                </a:cxn>
                <a:cxn ang="0">
                  <a:pos x="connsiteX1" y="connsiteY1"/>
                </a:cxn>
              </a:cxnLst>
              <a:rect l="l" t="t" r="r" b="b"/>
              <a:pathLst>
                <a:path w="123879" h="123879">
                  <a:moveTo>
                    <a:pt x="0" y="0"/>
                  </a:moveTo>
                  <a:lnTo>
                    <a:pt x="123880" y="123880"/>
                  </a:lnTo>
                </a:path>
              </a:pathLst>
            </a:custGeom>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63" name="Freeform: Shape 62">
              <a:extLst>
                <a:ext uri="{FF2B5EF4-FFF2-40B4-BE49-F238E27FC236}">
                  <a16:creationId xmlns:a16="http://schemas.microsoft.com/office/drawing/2014/main" id="{EB308BB9-DD64-430A-14E4-1B86890C19E7}"/>
                </a:ext>
              </a:extLst>
            </p:cNvPr>
            <p:cNvSpPr/>
            <p:nvPr/>
          </p:nvSpPr>
          <p:spPr>
            <a:xfrm>
              <a:off x="4515964" y="2800733"/>
              <a:ext cx="255240" cy="255240"/>
            </a:xfrm>
            <a:custGeom>
              <a:avLst/>
              <a:gdLst>
                <a:gd name="connsiteX0" fmla="*/ 255240 w 255240"/>
                <a:gd name="connsiteY0" fmla="*/ 127620 h 255240"/>
                <a:gd name="connsiteX1" fmla="*/ 127620 w 255240"/>
                <a:gd name="connsiteY1" fmla="*/ 255240 h 255240"/>
                <a:gd name="connsiteX2" fmla="*/ 0 w 255240"/>
                <a:gd name="connsiteY2" fmla="*/ 127620 h 255240"/>
                <a:gd name="connsiteX3" fmla="*/ 127620 w 255240"/>
                <a:gd name="connsiteY3" fmla="*/ 0 h 255240"/>
                <a:gd name="connsiteX4" fmla="*/ 255240 w 255240"/>
                <a:gd name="connsiteY4" fmla="*/ 127620 h 255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240" h="255240">
                  <a:moveTo>
                    <a:pt x="255240" y="127620"/>
                  </a:moveTo>
                  <a:cubicBezTo>
                    <a:pt x="255240" y="198103"/>
                    <a:pt x="198103" y="255240"/>
                    <a:pt x="127620" y="255240"/>
                  </a:cubicBezTo>
                  <a:cubicBezTo>
                    <a:pt x="57137" y="255240"/>
                    <a:pt x="0" y="198103"/>
                    <a:pt x="0" y="127620"/>
                  </a:cubicBezTo>
                  <a:cubicBezTo>
                    <a:pt x="0" y="57138"/>
                    <a:pt x="57137" y="0"/>
                    <a:pt x="127620" y="0"/>
                  </a:cubicBezTo>
                  <a:cubicBezTo>
                    <a:pt x="198103" y="0"/>
                    <a:pt x="255240" y="57138"/>
                    <a:pt x="255240" y="127620"/>
                  </a:cubicBezTo>
                  <a:close/>
                </a:path>
              </a:pathLst>
            </a:custGeom>
            <a:noFill/>
            <a:ln w="3175"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55" name="Freeform: Shape 454">
              <a:extLst>
                <a:ext uri="{FF2B5EF4-FFF2-40B4-BE49-F238E27FC236}">
                  <a16:creationId xmlns:a16="http://schemas.microsoft.com/office/drawing/2014/main" id="{0015F23B-F4C3-AB62-BA25-FD34045E9390}"/>
                </a:ext>
              </a:extLst>
            </p:cNvPr>
            <p:cNvSpPr/>
            <p:nvPr/>
          </p:nvSpPr>
          <p:spPr>
            <a:xfrm>
              <a:off x="4339570" y="3163519"/>
              <a:ext cx="431557" cy="247836"/>
            </a:xfrm>
            <a:custGeom>
              <a:avLst/>
              <a:gdLst>
                <a:gd name="connsiteX0" fmla="*/ 0 w 431557"/>
                <a:gd name="connsiteY0" fmla="*/ 247836 h 247836"/>
                <a:gd name="connsiteX1" fmla="*/ 0 w 431557"/>
                <a:gd name="connsiteY1" fmla="*/ 129757 h 247836"/>
                <a:gd name="connsiteX2" fmla="*/ 129757 w 431557"/>
                <a:gd name="connsiteY2" fmla="*/ 0 h 247836"/>
                <a:gd name="connsiteX3" fmla="*/ 431557 w 431557"/>
                <a:gd name="connsiteY3" fmla="*/ 0 h 247836"/>
              </a:gdLst>
              <a:ahLst/>
              <a:cxnLst>
                <a:cxn ang="0">
                  <a:pos x="connsiteX0" y="connsiteY0"/>
                </a:cxn>
                <a:cxn ang="0">
                  <a:pos x="connsiteX1" y="connsiteY1"/>
                </a:cxn>
                <a:cxn ang="0">
                  <a:pos x="connsiteX2" y="connsiteY2"/>
                </a:cxn>
                <a:cxn ang="0">
                  <a:pos x="connsiteX3" y="connsiteY3"/>
                </a:cxn>
              </a:cxnLst>
              <a:rect l="l" t="t" r="r" b="b"/>
              <a:pathLst>
                <a:path w="431557" h="247836">
                  <a:moveTo>
                    <a:pt x="0" y="247836"/>
                  </a:moveTo>
                  <a:lnTo>
                    <a:pt x="0" y="129757"/>
                  </a:lnTo>
                  <a:cubicBezTo>
                    <a:pt x="0" y="58086"/>
                    <a:pt x="58085" y="0"/>
                    <a:pt x="129757" y="0"/>
                  </a:cubicBezTo>
                  <a:lnTo>
                    <a:pt x="431557" y="0"/>
                  </a:lnTo>
                </a:path>
              </a:pathLst>
            </a:custGeom>
            <a:noFill/>
            <a:ln w="3175" cap="rnd">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456" name="Group 455">
            <a:extLst>
              <a:ext uri="{FF2B5EF4-FFF2-40B4-BE49-F238E27FC236}">
                <a16:creationId xmlns:a16="http://schemas.microsoft.com/office/drawing/2014/main" id="{A3E12299-4DD1-27E4-EEA1-2DFD2C8DEB6A}"/>
              </a:ext>
            </a:extLst>
          </p:cNvPr>
          <p:cNvGrpSpPr/>
          <p:nvPr/>
        </p:nvGrpSpPr>
        <p:grpSpPr>
          <a:xfrm>
            <a:off x="879918" y="3837176"/>
            <a:ext cx="216000" cy="216000"/>
            <a:chOff x="3117029" y="510900"/>
            <a:chExt cx="915933" cy="915933"/>
          </a:xfrm>
        </p:grpSpPr>
        <p:sp>
          <p:nvSpPr>
            <p:cNvPr id="457" name="Freeform: Shape 456">
              <a:extLst>
                <a:ext uri="{FF2B5EF4-FFF2-40B4-BE49-F238E27FC236}">
                  <a16:creationId xmlns:a16="http://schemas.microsoft.com/office/drawing/2014/main" id="{7DB6E334-47F9-9577-81A1-3FBF4F9AED9F}"/>
                </a:ext>
              </a:extLst>
            </p:cNvPr>
            <p:cNvSpPr/>
            <p:nvPr/>
          </p:nvSpPr>
          <p:spPr>
            <a:xfrm>
              <a:off x="3117029" y="510900"/>
              <a:ext cx="915933" cy="915933"/>
            </a:xfrm>
            <a:custGeom>
              <a:avLst/>
              <a:gdLst>
                <a:gd name="connsiteX0" fmla="*/ 0 w 915933"/>
                <a:gd name="connsiteY0" fmla="*/ 915933 h 915933"/>
                <a:gd name="connsiteX1" fmla="*/ 915933 w 915933"/>
                <a:gd name="connsiteY1" fmla="*/ 915933 h 915933"/>
                <a:gd name="connsiteX2" fmla="*/ 915933 w 915933"/>
                <a:gd name="connsiteY2" fmla="*/ 514678 h 915933"/>
                <a:gd name="connsiteX3" fmla="*/ 915933 w 915933"/>
                <a:gd name="connsiteY3" fmla="*/ 0 h 915933"/>
                <a:gd name="connsiteX4" fmla="*/ 0 w 915933"/>
                <a:gd name="connsiteY4" fmla="*/ 0 h 915933"/>
                <a:gd name="connsiteX5" fmla="*/ 0 w 915933"/>
                <a:gd name="connsiteY5" fmla="*/ 915933 h 91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933" h="915933">
                  <a:moveTo>
                    <a:pt x="0" y="915933"/>
                  </a:moveTo>
                  <a:lnTo>
                    <a:pt x="915933" y="915933"/>
                  </a:lnTo>
                  <a:lnTo>
                    <a:pt x="915933" y="514678"/>
                  </a:lnTo>
                  <a:lnTo>
                    <a:pt x="915933" y="0"/>
                  </a:lnTo>
                  <a:lnTo>
                    <a:pt x="0" y="0"/>
                  </a:lnTo>
                  <a:lnTo>
                    <a:pt x="0" y="915933"/>
                  </a:lnTo>
                  <a:close/>
                </a:path>
              </a:pathLst>
            </a:custGeom>
            <a:solidFill>
              <a:srgbClr val="001237"/>
            </a:solidFill>
            <a:ln w="3175" cap="flat">
              <a:solidFill>
                <a:schemeClr val="tx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63" name="Freeform: Shape 462">
              <a:extLst>
                <a:ext uri="{FF2B5EF4-FFF2-40B4-BE49-F238E27FC236}">
                  <a16:creationId xmlns:a16="http://schemas.microsoft.com/office/drawing/2014/main" id="{3EDEBEF3-674F-F00F-2CDB-755D3A80AD08}"/>
                </a:ext>
              </a:extLst>
            </p:cNvPr>
            <p:cNvSpPr/>
            <p:nvPr/>
          </p:nvSpPr>
          <p:spPr>
            <a:xfrm>
              <a:off x="3361201" y="719809"/>
              <a:ext cx="427817" cy="122124"/>
            </a:xfrm>
            <a:custGeom>
              <a:avLst/>
              <a:gdLst>
                <a:gd name="connsiteX0" fmla="*/ 0 w 427817"/>
                <a:gd name="connsiteY0" fmla="*/ 122124 h 122124"/>
                <a:gd name="connsiteX1" fmla="*/ 214328 w 427817"/>
                <a:gd name="connsiteY1" fmla="*/ 0 h 122124"/>
                <a:gd name="connsiteX2" fmla="*/ 398889 w 427817"/>
                <a:gd name="connsiteY2" fmla="*/ 81823 h 122124"/>
                <a:gd name="connsiteX3" fmla="*/ 427817 w 427817"/>
                <a:gd name="connsiteY3" fmla="*/ 120827 h 122124"/>
              </a:gdLst>
              <a:ahLst/>
              <a:cxnLst>
                <a:cxn ang="0">
                  <a:pos x="connsiteX0" y="connsiteY0"/>
                </a:cxn>
                <a:cxn ang="0">
                  <a:pos x="connsiteX1" y="connsiteY1"/>
                </a:cxn>
                <a:cxn ang="0">
                  <a:pos x="connsiteX2" y="connsiteY2"/>
                </a:cxn>
                <a:cxn ang="0">
                  <a:pos x="connsiteX3" y="connsiteY3"/>
                </a:cxn>
              </a:cxnLst>
              <a:rect l="l" t="t" r="r" b="b"/>
              <a:pathLst>
                <a:path w="427817" h="122124">
                  <a:moveTo>
                    <a:pt x="0" y="122124"/>
                  </a:moveTo>
                  <a:cubicBezTo>
                    <a:pt x="43431" y="49002"/>
                    <a:pt x="123117" y="0"/>
                    <a:pt x="214328" y="0"/>
                  </a:cubicBezTo>
                  <a:cubicBezTo>
                    <a:pt x="287527" y="0"/>
                    <a:pt x="353321" y="31600"/>
                    <a:pt x="398889" y="81823"/>
                  </a:cubicBezTo>
                  <a:cubicBezTo>
                    <a:pt x="409727" y="93807"/>
                    <a:pt x="419497" y="106859"/>
                    <a:pt x="427817" y="120827"/>
                  </a:cubicBezTo>
                </a:path>
              </a:pathLst>
            </a:custGeom>
            <a:noFill/>
            <a:ln w="3175"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64" name="Freeform: Shape 463">
              <a:extLst>
                <a:ext uri="{FF2B5EF4-FFF2-40B4-BE49-F238E27FC236}">
                  <a16:creationId xmlns:a16="http://schemas.microsoft.com/office/drawing/2014/main" id="{4DB86650-5C3B-288D-FDA9-10697A8A3AEF}"/>
                </a:ext>
              </a:extLst>
            </p:cNvPr>
            <p:cNvSpPr/>
            <p:nvPr/>
          </p:nvSpPr>
          <p:spPr>
            <a:xfrm>
              <a:off x="3392724" y="1138085"/>
              <a:ext cx="365533" cy="79838"/>
            </a:xfrm>
            <a:custGeom>
              <a:avLst/>
              <a:gdLst>
                <a:gd name="connsiteX0" fmla="*/ 365534 w 365533"/>
                <a:gd name="connsiteY0" fmla="*/ 0 h 79838"/>
                <a:gd name="connsiteX1" fmla="*/ 182805 w 365533"/>
                <a:gd name="connsiteY1" fmla="*/ 79839 h 79838"/>
                <a:gd name="connsiteX2" fmla="*/ 0 w 365533"/>
                <a:gd name="connsiteY2" fmla="*/ 0 h 79838"/>
              </a:gdLst>
              <a:ahLst/>
              <a:cxnLst>
                <a:cxn ang="0">
                  <a:pos x="connsiteX0" y="connsiteY0"/>
                </a:cxn>
                <a:cxn ang="0">
                  <a:pos x="connsiteX1" y="connsiteY1"/>
                </a:cxn>
                <a:cxn ang="0">
                  <a:pos x="connsiteX2" y="connsiteY2"/>
                </a:cxn>
              </a:cxnLst>
              <a:rect l="l" t="t" r="r" b="b"/>
              <a:pathLst>
                <a:path w="365533" h="79838">
                  <a:moveTo>
                    <a:pt x="365534" y="0"/>
                  </a:moveTo>
                  <a:cubicBezTo>
                    <a:pt x="320042" y="49079"/>
                    <a:pt x="255011" y="79839"/>
                    <a:pt x="182805" y="79839"/>
                  </a:cubicBezTo>
                  <a:cubicBezTo>
                    <a:pt x="110599" y="79839"/>
                    <a:pt x="45491" y="49079"/>
                    <a:pt x="0" y="0"/>
                  </a:cubicBezTo>
                </a:path>
              </a:pathLst>
            </a:custGeom>
            <a:noFill/>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71" name="Freeform: Shape 470">
              <a:extLst>
                <a:ext uri="{FF2B5EF4-FFF2-40B4-BE49-F238E27FC236}">
                  <a16:creationId xmlns:a16="http://schemas.microsoft.com/office/drawing/2014/main" id="{EA52457F-CD54-419B-19B5-568576C66994}"/>
                </a:ext>
              </a:extLst>
            </p:cNvPr>
            <p:cNvSpPr/>
            <p:nvPr/>
          </p:nvSpPr>
          <p:spPr>
            <a:xfrm>
              <a:off x="3268310" y="1040538"/>
              <a:ext cx="139298" cy="141664"/>
            </a:xfrm>
            <a:custGeom>
              <a:avLst/>
              <a:gdLst>
                <a:gd name="connsiteX0" fmla="*/ 0 w 139298"/>
                <a:gd name="connsiteY0" fmla="*/ 108767 h 141664"/>
                <a:gd name="connsiteX1" fmla="*/ 42896 w 139298"/>
                <a:gd name="connsiteY1" fmla="*/ 0 h 141664"/>
                <a:gd name="connsiteX2" fmla="*/ 139298 w 139298"/>
                <a:gd name="connsiteY2" fmla="*/ 34119 h 141664"/>
                <a:gd name="connsiteX3" fmla="*/ 101058 w 139298"/>
                <a:gd name="connsiteY3" fmla="*/ 141664 h 141664"/>
              </a:gdLst>
              <a:ahLst/>
              <a:cxnLst>
                <a:cxn ang="0">
                  <a:pos x="connsiteX0" y="connsiteY0"/>
                </a:cxn>
                <a:cxn ang="0">
                  <a:pos x="connsiteX1" y="connsiteY1"/>
                </a:cxn>
                <a:cxn ang="0">
                  <a:pos x="connsiteX2" y="connsiteY2"/>
                </a:cxn>
                <a:cxn ang="0">
                  <a:pos x="connsiteX3" y="connsiteY3"/>
                </a:cxn>
              </a:cxnLst>
              <a:rect l="l" t="t" r="r" b="b"/>
              <a:pathLst>
                <a:path w="139298" h="141664">
                  <a:moveTo>
                    <a:pt x="0" y="108767"/>
                  </a:moveTo>
                  <a:lnTo>
                    <a:pt x="42896" y="0"/>
                  </a:lnTo>
                  <a:lnTo>
                    <a:pt x="139298" y="34119"/>
                  </a:lnTo>
                  <a:lnTo>
                    <a:pt x="101058" y="141664"/>
                  </a:lnTo>
                </a:path>
              </a:pathLst>
            </a:custGeom>
            <a:noFill/>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72" name="Freeform: Shape 471">
              <a:extLst>
                <a:ext uri="{FF2B5EF4-FFF2-40B4-BE49-F238E27FC236}">
                  <a16:creationId xmlns:a16="http://schemas.microsoft.com/office/drawing/2014/main" id="{06F74D06-9FCF-694F-4262-92F83F9ED8F7}"/>
                </a:ext>
              </a:extLst>
            </p:cNvPr>
            <p:cNvSpPr/>
            <p:nvPr/>
          </p:nvSpPr>
          <p:spPr>
            <a:xfrm>
              <a:off x="3293157" y="825855"/>
              <a:ext cx="172940" cy="241321"/>
            </a:xfrm>
            <a:custGeom>
              <a:avLst/>
              <a:gdLst>
                <a:gd name="connsiteX0" fmla="*/ 108956 w 172940"/>
                <a:gd name="connsiteY0" fmla="*/ 241321 h 241321"/>
                <a:gd name="connsiteX1" fmla="*/ 170858 w 172940"/>
                <a:gd name="connsiteY1" fmla="*/ 73629 h 241321"/>
                <a:gd name="connsiteX2" fmla="*/ 149639 w 172940"/>
                <a:gd name="connsiteY2" fmla="*/ 28748 h 241321"/>
                <a:gd name="connsiteX3" fmla="*/ 140937 w 172940"/>
                <a:gd name="connsiteY3" fmla="*/ 25695 h 241321"/>
                <a:gd name="connsiteX4" fmla="*/ 131549 w 172940"/>
                <a:gd name="connsiteY4" fmla="*/ 30122 h 241321"/>
                <a:gd name="connsiteX5" fmla="*/ 114528 w 172940"/>
                <a:gd name="connsiteY5" fmla="*/ 72484 h 241321"/>
                <a:gd name="connsiteX6" fmla="*/ 82775 w 172940"/>
                <a:gd name="connsiteY6" fmla="*/ 8980 h 241321"/>
                <a:gd name="connsiteX7" fmla="*/ 56900 w 172940"/>
                <a:gd name="connsiteY7" fmla="*/ 3866 h 241321"/>
                <a:gd name="connsiteX8" fmla="*/ 16599 w 172940"/>
                <a:gd name="connsiteY8" fmla="*/ 36687 h 241321"/>
                <a:gd name="connsiteX9" fmla="*/ 3395 w 172940"/>
                <a:gd name="connsiteY9" fmla="*/ 88818 h 241321"/>
                <a:gd name="connsiteX10" fmla="*/ 39192 w 172940"/>
                <a:gd name="connsiteY10" fmla="*/ 178580 h 241321"/>
                <a:gd name="connsiteX11" fmla="*/ 29804 w 172940"/>
                <a:gd name="connsiteY11" fmla="*/ 206516 h 241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940" h="241321">
                  <a:moveTo>
                    <a:pt x="108956" y="241321"/>
                  </a:moveTo>
                  <a:lnTo>
                    <a:pt x="170858" y="73629"/>
                  </a:lnTo>
                  <a:cubicBezTo>
                    <a:pt x="177422" y="55387"/>
                    <a:pt x="167957" y="35236"/>
                    <a:pt x="149639" y="28748"/>
                  </a:cubicBezTo>
                  <a:lnTo>
                    <a:pt x="140937" y="25695"/>
                  </a:lnTo>
                  <a:cubicBezTo>
                    <a:pt x="137121" y="24321"/>
                    <a:pt x="132923" y="26306"/>
                    <a:pt x="131549" y="30122"/>
                  </a:cubicBezTo>
                  <a:lnTo>
                    <a:pt x="114528" y="72484"/>
                  </a:lnTo>
                  <a:lnTo>
                    <a:pt x="82775" y="8980"/>
                  </a:lnTo>
                  <a:cubicBezTo>
                    <a:pt x="77661" y="-485"/>
                    <a:pt x="65220" y="-2928"/>
                    <a:pt x="56900" y="3866"/>
                  </a:cubicBezTo>
                  <a:lnTo>
                    <a:pt x="16599" y="36687"/>
                  </a:lnTo>
                  <a:cubicBezTo>
                    <a:pt x="1181" y="49204"/>
                    <a:pt x="-4162" y="70423"/>
                    <a:pt x="3395" y="88818"/>
                  </a:cubicBezTo>
                  <a:lnTo>
                    <a:pt x="39192" y="178580"/>
                  </a:lnTo>
                  <a:lnTo>
                    <a:pt x="29804" y="206516"/>
                  </a:lnTo>
                </a:path>
              </a:pathLst>
            </a:custGeom>
            <a:noFill/>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73" name="Freeform: Shape 472">
              <a:extLst>
                <a:ext uri="{FF2B5EF4-FFF2-40B4-BE49-F238E27FC236}">
                  <a16:creationId xmlns:a16="http://schemas.microsoft.com/office/drawing/2014/main" id="{751D79D5-B21C-4160-DF3E-452072469A6F}"/>
                </a:ext>
              </a:extLst>
            </p:cNvPr>
            <p:cNvSpPr/>
            <p:nvPr/>
          </p:nvSpPr>
          <p:spPr>
            <a:xfrm>
              <a:off x="3742382" y="1040538"/>
              <a:ext cx="139298" cy="141664"/>
            </a:xfrm>
            <a:custGeom>
              <a:avLst/>
              <a:gdLst>
                <a:gd name="connsiteX0" fmla="*/ 139298 w 139298"/>
                <a:gd name="connsiteY0" fmla="*/ 108767 h 141664"/>
                <a:gd name="connsiteX1" fmla="*/ 96402 w 139298"/>
                <a:gd name="connsiteY1" fmla="*/ 0 h 141664"/>
                <a:gd name="connsiteX2" fmla="*/ 0 w 139298"/>
                <a:gd name="connsiteY2" fmla="*/ 34119 h 141664"/>
                <a:gd name="connsiteX3" fmla="*/ 38240 w 139298"/>
                <a:gd name="connsiteY3" fmla="*/ 141664 h 141664"/>
              </a:gdLst>
              <a:ahLst/>
              <a:cxnLst>
                <a:cxn ang="0">
                  <a:pos x="connsiteX0" y="connsiteY0"/>
                </a:cxn>
                <a:cxn ang="0">
                  <a:pos x="connsiteX1" y="connsiteY1"/>
                </a:cxn>
                <a:cxn ang="0">
                  <a:pos x="connsiteX2" y="connsiteY2"/>
                </a:cxn>
                <a:cxn ang="0">
                  <a:pos x="connsiteX3" y="connsiteY3"/>
                </a:cxn>
              </a:cxnLst>
              <a:rect l="l" t="t" r="r" b="b"/>
              <a:pathLst>
                <a:path w="139298" h="141664">
                  <a:moveTo>
                    <a:pt x="139298" y="108767"/>
                  </a:moveTo>
                  <a:lnTo>
                    <a:pt x="96402" y="0"/>
                  </a:lnTo>
                  <a:lnTo>
                    <a:pt x="0" y="34119"/>
                  </a:lnTo>
                  <a:lnTo>
                    <a:pt x="38240" y="141664"/>
                  </a:lnTo>
                </a:path>
              </a:pathLst>
            </a:custGeom>
            <a:noFill/>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74" name="Freeform: Shape 473">
              <a:extLst>
                <a:ext uri="{FF2B5EF4-FFF2-40B4-BE49-F238E27FC236}">
                  <a16:creationId xmlns:a16="http://schemas.microsoft.com/office/drawing/2014/main" id="{18E0C1B1-8FBC-56D5-89D5-93F429E7EDC2}"/>
                </a:ext>
              </a:extLst>
            </p:cNvPr>
            <p:cNvSpPr/>
            <p:nvPr/>
          </p:nvSpPr>
          <p:spPr>
            <a:xfrm>
              <a:off x="3683893" y="825855"/>
              <a:ext cx="172940" cy="241321"/>
            </a:xfrm>
            <a:custGeom>
              <a:avLst/>
              <a:gdLst>
                <a:gd name="connsiteX0" fmla="*/ 63984 w 172940"/>
                <a:gd name="connsiteY0" fmla="*/ 241321 h 241321"/>
                <a:gd name="connsiteX1" fmla="*/ 2082 w 172940"/>
                <a:gd name="connsiteY1" fmla="*/ 73629 h 241321"/>
                <a:gd name="connsiteX2" fmla="*/ 23302 w 172940"/>
                <a:gd name="connsiteY2" fmla="*/ 28748 h 241321"/>
                <a:gd name="connsiteX3" fmla="*/ 32003 w 172940"/>
                <a:gd name="connsiteY3" fmla="*/ 25695 h 241321"/>
                <a:gd name="connsiteX4" fmla="*/ 41391 w 172940"/>
                <a:gd name="connsiteY4" fmla="*/ 30122 h 241321"/>
                <a:gd name="connsiteX5" fmla="*/ 58412 w 172940"/>
                <a:gd name="connsiteY5" fmla="*/ 72484 h 241321"/>
                <a:gd name="connsiteX6" fmla="*/ 90165 w 172940"/>
                <a:gd name="connsiteY6" fmla="*/ 8980 h 241321"/>
                <a:gd name="connsiteX7" fmla="*/ 116040 w 172940"/>
                <a:gd name="connsiteY7" fmla="*/ 3866 h 241321"/>
                <a:gd name="connsiteX8" fmla="*/ 156341 w 172940"/>
                <a:gd name="connsiteY8" fmla="*/ 36687 h 241321"/>
                <a:gd name="connsiteX9" fmla="*/ 169546 w 172940"/>
                <a:gd name="connsiteY9" fmla="*/ 88818 h 241321"/>
                <a:gd name="connsiteX10" fmla="*/ 133748 w 172940"/>
                <a:gd name="connsiteY10" fmla="*/ 178580 h 241321"/>
                <a:gd name="connsiteX11" fmla="*/ 143136 w 172940"/>
                <a:gd name="connsiteY11" fmla="*/ 206516 h 241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940" h="241321">
                  <a:moveTo>
                    <a:pt x="63984" y="241321"/>
                  </a:moveTo>
                  <a:lnTo>
                    <a:pt x="2082" y="73629"/>
                  </a:lnTo>
                  <a:cubicBezTo>
                    <a:pt x="-4482" y="55387"/>
                    <a:pt x="4983" y="35236"/>
                    <a:pt x="23302" y="28748"/>
                  </a:cubicBezTo>
                  <a:lnTo>
                    <a:pt x="32003" y="25695"/>
                  </a:lnTo>
                  <a:cubicBezTo>
                    <a:pt x="35819" y="24321"/>
                    <a:pt x="40017" y="26306"/>
                    <a:pt x="41391" y="30122"/>
                  </a:cubicBezTo>
                  <a:lnTo>
                    <a:pt x="58412" y="72484"/>
                  </a:lnTo>
                  <a:lnTo>
                    <a:pt x="90165" y="8980"/>
                  </a:lnTo>
                  <a:cubicBezTo>
                    <a:pt x="95279" y="-485"/>
                    <a:pt x="107720" y="-2928"/>
                    <a:pt x="116040" y="3866"/>
                  </a:cubicBezTo>
                  <a:lnTo>
                    <a:pt x="156341" y="36687"/>
                  </a:lnTo>
                  <a:cubicBezTo>
                    <a:pt x="171759" y="49204"/>
                    <a:pt x="177102" y="70423"/>
                    <a:pt x="169546" y="88818"/>
                  </a:cubicBezTo>
                  <a:lnTo>
                    <a:pt x="133748" y="178580"/>
                  </a:lnTo>
                  <a:lnTo>
                    <a:pt x="143136" y="206516"/>
                  </a:lnTo>
                </a:path>
              </a:pathLst>
            </a:custGeom>
            <a:noFill/>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75" name="Freeform: Shape 474">
              <a:extLst>
                <a:ext uri="{FF2B5EF4-FFF2-40B4-BE49-F238E27FC236}">
                  <a16:creationId xmlns:a16="http://schemas.microsoft.com/office/drawing/2014/main" id="{254FEC08-06C3-6500-D6E4-F145EF97A9E6}"/>
                </a:ext>
              </a:extLst>
            </p:cNvPr>
            <p:cNvSpPr/>
            <p:nvPr/>
          </p:nvSpPr>
          <p:spPr>
            <a:xfrm>
              <a:off x="3442032" y="787969"/>
              <a:ext cx="266612" cy="58848"/>
            </a:xfrm>
            <a:custGeom>
              <a:avLst/>
              <a:gdLst>
                <a:gd name="connsiteX0" fmla="*/ 0 w 266612"/>
                <a:gd name="connsiteY0" fmla="*/ 58849 h 58848"/>
                <a:gd name="connsiteX1" fmla="*/ 33355 w 266612"/>
                <a:gd name="connsiteY1" fmla="*/ 30226 h 58848"/>
                <a:gd name="connsiteX2" fmla="*/ 133421 w 266612"/>
                <a:gd name="connsiteY2" fmla="*/ 0 h 58848"/>
                <a:gd name="connsiteX3" fmla="*/ 220816 w 266612"/>
                <a:gd name="connsiteY3" fmla="*/ 22440 h 58848"/>
                <a:gd name="connsiteX4" fmla="*/ 266613 w 266612"/>
                <a:gd name="connsiteY4" fmla="*/ 58467 h 588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612" h="58848">
                  <a:moveTo>
                    <a:pt x="0" y="58849"/>
                  </a:moveTo>
                  <a:cubicBezTo>
                    <a:pt x="9923" y="48010"/>
                    <a:pt x="21066" y="38393"/>
                    <a:pt x="33355" y="30226"/>
                  </a:cubicBezTo>
                  <a:cubicBezTo>
                    <a:pt x="61978" y="11144"/>
                    <a:pt x="96402" y="0"/>
                    <a:pt x="133421" y="0"/>
                  </a:cubicBezTo>
                  <a:cubicBezTo>
                    <a:pt x="165097" y="0"/>
                    <a:pt x="194865" y="8167"/>
                    <a:pt x="220816" y="22440"/>
                  </a:cubicBezTo>
                  <a:cubicBezTo>
                    <a:pt x="237990" y="31905"/>
                    <a:pt x="253408" y="44117"/>
                    <a:pt x="266613" y="58467"/>
                  </a:cubicBezTo>
                </a:path>
              </a:pathLst>
            </a:custGeom>
            <a:noFill/>
            <a:ln w="3175" cap="rnd">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76" name="Freeform: Shape 475">
              <a:extLst>
                <a:ext uri="{FF2B5EF4-FFF2-40B4-BE49-F238E27FC236}">
                  <a16:creationId xmlns:a16="http://schemas.microsoft.com/office/drawing/2014/main" id="{9D575561-378D-F0F7-81B3-571FCCF16691}"/>
                </a:ext>
              </a:extLst>
            </p:cNvPr>
            <p:cNvSpPr/>
            <p:nvPr/>
          </p:nvSpPr>
          <p:spPr>
            <a:xfrm>
              <a:off x="3411043" y="1044278"/>
              <a:ext cx="326835" cy="105408"/>
            </a:xfrm>
            <a:custGeom>
              <a:avLst/>
              <a:gdLst>
                <a:gd name="connsiteX0" fmla="*/ 326836 w 326835"/>
                <a:gd name="connsiteY0" fmla="*/ 4198 h 105408"/>
                <a:gd name="connsiteX1" fmla="*/ 164410 w 326835"/>
                <a:gd name="connsiteY1" fmla="*/ 105409 h 105408"/>
                <a:gd name="connsiteX2" fmla="*/ 0 w 326835"/>
                <a:gd name="connsiteY2" fmla="*/ 0 h 105408"/>
              </a:gdLst>
              <a:ahLst/>
              <a:cxnLst>
                <a:cxn ang="0">
                  <a:pos x="connsiteX0" y="connsiteY0"/>
                </a:cxn>
                <a:cxn ang="0">
                  <a:pos x="connsiteX1" y="connsiteY1"/>
                </a:cxn>
                <a:cxn ang="0">
                  <a:pos x="connsiteX2" y="connsiteY2"/>
                </a:cxn>
              </a:cxnLst>
              <a:rect l="l" t="t" r="r" b="b"/>
              <a:pathLst>
                <a:path w="326835" h="105408">
                  <a:moveTo>
                    <a:pt x="326836" y="4198"/>
                  </a:moveTo>
                  <a:cubicBezTo>
                    <a:pt x="297373" y="64192"/>
                    <a:pt x="235700" y="105409"/>
                    <a:pt x="164410" y="105409"/>
                  </a:cubicBezTo>
                  <a:cubicBezTo>
                    <a:pt x="93120" y="105409"/>
                    <a:pt x="28623" y="62207"/>
                    <a:pt x="0" y="0"/>
                  </a:cubicBezTo>
                </a:path>
              </a:pathLst>
            </a:custGeom>
            <a:noFill/>
            <a:ln w="3175" cap="rnd">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77" name="Freeform: Shape 476">
              <a:extLst>
                <a:ext uri="{FF2B5EF4-FFF2-40B4-BE49-F238E27FC236}">
                  <a16:creationId xmlns:a16="http://schemas.microsoft.com/office/drawing/2014/main" id="{1540CF34-E37B-01E9-A01B-E49655196E6B}"/>
                </a:ext>
              </a:extLst>
            </p:cNvPr>
            <p:cNvSpPr/>
            <p:nvPr/>
          </p:nvSpPr>
          <p:spPr>
            <a:xfrm>
              <a:off x="3467220" y="871396"/>
              <a:ext cx="215473" cy="7632"/>
            </a:xfrm>
            <a:custGeom>
              <a:avLst/>
              <a:gdLst>
                <a:gd name="connsiteX0" fmla="*/ 215473 w 215473"/>
                <a:gd name="connsiteY0" fmla="*/ 0 h 7632"/>
                <a:gd name="connsiteX1" fmla="*/ 0 w 215473"/>
                <a:gd name="connsiteY1" fmla="*/ 0 h 7632"/>
              </a:gdLst>
              <a:ahLst/>
              <a:cxnLst>
                <a:cxn ang="0">
                  <a:pos x="connsiteX0" y="connsiteY0"/>
                </a:cxn>
                <a:cxn ang="0">
                  <a:pos x="connsiteX1" y="connsiteY1"/>
                </a:cxn>
              </a:cxnLst>
              <a:rect l="l" t="t" r="r" b="b"/>
              <a:pathLst>
                <a:path w="215473" h="7632">
                  <a:moveTo>
                    <a:pt x="215473" y="0"/>
                  </a:moveTo>
                  <a:lnTo>
                    <a:pt x="0" y="0"/>
                  </a:lnTo>
                </a:path>
              </a:pathLst>
            </a:custGeom>
            <a:ln w="3175" cap="rnd">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78" name="Freeform: Shape 477">
              <a:extLst>
                <a:ext uri="{FF2B5EF4-FFF2-40B4-BE49-F238E27FC236}">
                  <a16:creationId xmlns:a16="http://schemas.microsoft.com/office/drawing/2014/main" id="{957CEAE0-55DF-040C-B7DF-A1053406BDD2}"/>
                </a:ext>
              </a:extLst>
            </p:cNvPr>
            <p:cNvSpPr/>
            <p:nvPr/>
          </p:nvSpPr>
          <p:spPr>
            <a:xfrm>
              <a:off x="3427072" y="986574"/>
              <a:ext cx="98768" cy="149068"/>
            </a:xfrm>
            <a:custGeom>
              <a:avLst/>
              <a:gdLst>
                <a:gd name="connsiteX0" fmla="*/ 0 w 98768"/>
                <a:gd name="connsiteY0" fmla="*/ 0 h 149068"/>
                <a:gd name="connsiteX1" fmla="*/ 98768 w 98768"/>
                <a:gd name="connsiteY1" fmla="*/ 149068 h 149068"/>
              </a:gdLst>
              <a:ahLst/>
              <a:cxnLst>
                <a:cxn ang="0">
                  <a:pos x="connsiteX0" y="connsiteY0"/>
                </a:cxn>
                <a:cxn ang="0">
                  <a:pos x="connsiteX1" y="connsiteY1"/>
                </a:cxn>
              </a:cxnLst>
              <a:rect l="l" t="t" r="r" b="b"/>
              <a:pathLst>
                <a:path w="98768" h="149068">
                  <a:moveTo>
                    <a:pt x="0" y="0"/>
                  </a:moveTo>
                  <a:cubicBezTo>
                    <a:pt x="58085" y="24578"/>
                    <a:pt x="98768" y="82052"/>
                    <a:pt x="98768" y="149068"/>
                  </a:cubicBezTo>
                </a:path>
              </a:pathLst>
            </a:custGeom>
            <a:noFill/>
            <a:ln w="3175"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79" name="Freeform: Shape 478">
              <a:extLst>
                <a:ext uri="{FF2B5EF4-FFF2-40B4-BE49-F238E27FC236}">
                  <a16:creationId xmlns:a16="http://schemas.microsoft.com/office/drawing/2014/main" id="{32E3FF72-5AF2-E49B-771F-A20F95752EAA}"/>
                </a:ext>
              </a:extLst>
            </p:cNvPr>
            <p:cNvSpPr/>
            <p:nvPr/>
          </p:nvSpPr>
          <p:spPr>
            <a:xfrm>
              <a:off x="3622242" y="986574"/>
              <a:ext cx="98768" cy="149068"/>
            </a:xfrm>
            <a:custGeom>
              <a:avLst/>
              <a:gdLst>
                <a:gd name="connsiteX0" fmla="*/ 98768 w 98768"/>
                <a:gd name="connsiteY0" fmla="*/ 0 h 149068"/>
                <a:gd name="connsiteX1" fmla="*/ 0 w 98768"/>
                <a:gd name="connsiteY1" fmla="*/ 149068 h 149068"/>
              </a:gdLst>
              <a:ahLst/>
              <a:cxnLst>
                <a:cxn ang="0">
                  <a:pos x="connsiteX0" y="connsiteY0"/>
                </a:cxn>
                <a:cxn ang="0">
                  <a:pos x="connsiteX1" y="connsiteY1"/>
                </a:cxn>
              </a:cxnLst>
              <a:rect l="l" t="t" r="r" b="b"/>
              <a:pathLst>
                <a:path w="98768" h="149068">
                  <a:moveTo>
                    <a:pt x="98768" y="0"/>
                  </a:moveTo>
                  <a:cubicBezTo>
                    <a:pt x="40683" y="24578"/>
                    <a:pt x="0" y="82052"/>
                    <a:pt x="0" y="149068"/>
                  </a:cubicBezTo>
                </a:path>
              </a:pathLst>
            </a:custGeom>
            <a:noFill/>
            <a:ln w="3175"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83" name="Freeform: Shape 482">
              <a:extLst>
                <a:ext uri="{FF2B5EF4-FFF2-40B4-BE49-F238E27FC236}">
                  <a16:creationId xmlns:a16="http://schemas.microsoft.com/office/drawing/2014/main" id="{1CAFFF05-A7D2-F8B6-9C8D-1466589D533D}"/>
                </a:ext>
              </a:extLst>
            </p:cNvPr>
            <p:cNvSpPr/>
            <p:nvPr/>
          </p:nvSpPr>
          <p:spPr>
            <a:xfrm>
              <a:off x="3527214" y="921085"/>
              <a:ext cx="95562" cy="95562"/>
            </a:xfrm>
            <a:custGeom>
              <a:avLst/>
              <a:gdLst>
                <a:gd name="connsiteX0" fmla="*/ 95562 w 95562"/>
                <a:gd name="connsiteY0" fmla="*/ 47781 h 95562"/>
                <a:gd name="connsiteX1" fmla="*/ 47781 w 95562"/>
                <a:gd name="connsiteY1" fmla="*/ 95562 h 95562"/>
                <a:gd name="connsiteX2" fmla="*/ 0 w 95562"/>
                <a:gd name="connsiteY2" fmla="*/ 47781 h 95562"/>
                <a:gd name="connsiteX3" fmla="*/ 47781 w 95562"/>
                <a:gd name="connsiteY3" fmla="*/ 0 h 95562"/>
                <a:gd name="connsiteX4" fmla="*/ 95562 w 95562"/>
                <a:gd name="connsiteY4" fmla="*/ 47781 h 95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62" h="95562">
                  <a:moveTo>
                    <a:pt x="95562" y="47781"/>
                  </a:moveTo>
                  <a:cubicBezTo>
                    <a:pt x="95562" y="74170"/>
                    <a:pt x="74170" y="95562"/>
                    <a:pt x="47781" y="95562"/>
                  </a:cubicBezTo>
                  <a:cubicBezTo>
                    <a:pt x="21392" y="95562"/>
                    <a:pt x="0" y="74170"/>
                    <a:pt x="0" y="47781"/>
                  </a:cubicBezTo>
                  <a:cubicBezTo>
                    <a:pt x="0" y="21392"/>
                    <a:pt x="21392" y="0"/>
                    <a:pt x="47781" y="0"/>
                  </a:cubicBezTo>
                  <a:cubicBezTo>
                    <a:pt x="74170" y="0"/>
                    <a:pt x="95562" y="21392"/>
                    <a:pt x="95562" y="47781"/>
                  </a:cubicBezTo>
                  <a:close/>
                </a:path>
              </a:pathLst>
            </a:custGeom>
            <a:noFill/>
            <a:ln w="3175"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484" name="Group 483">
            <a:extLst>
              <a:ext uri="{FF2B5EF4-FFF2-40B4-BE49-F238E27FC236}">
                <a16:creationId xmlns:a16="http://schemas.microsoft.com/office/drawing/2014/main" id="{E628AE65-8FDE-7DF1-7B56-DF3E4E9CA121}"/>
              </a:ext>
            </a:extLst>
          </p:cNvPr>
          <p:cNvGrpSpPr/>
          <p:nvPr/>
        </p:nvGrpSpPr>
        <p:grpSpPr>
          <a:xfrm>
            <a:off x="2290499" y="3550580"/>
            <a:ext cx="216000" cy="216000"/>
            <a:chOff x="2752551" y="1856405"/>
            <a:chExt cx="216000" cy="216000"/>
          </a:xfrm>
        </p:grpSpPr>
        <p:sp>
          <p:nvSpPr>
            <p:cNvPr id="489" name="Freeform: Shape 488">
              <a:extLst>
                <a:ext uri="{FF2B5EF4-FFF2-40B4-BE49-F238E27FC236}">
                  <a16:creationId xmlns:a16="http://schemas.microsoft.com/office/drawing/2014/main" id="{B7CAA2FC-D96A-B4FA-A61F-DF9DFE6C4A2D}"/>
                </a:ext>
              </a:extLst>
            </p:cNvPr>
            <p:cNvSpPr/>
            <p:nvPr/>
          </p:nvSpPr>
          <p:spPr>
            <a:xfrm>
              <a:off x="2752551" y="1856405"/>
              <a:ext cx="216000" cy="216000"/>
            </a:xfrm>
            <a:custGeom>
              <a:avLst/>
              <a:gdLst>
                <a:gd name="connsiteX0" fmla="*/ 0 w 915933"/>
                <a:gd name="connsiteY0" fmla="*/ 915933 h 915933"/>
                <a:gd name="connsiteX1" fmla="*/ 915933 w 915933"/>
                <a:gd name="connsiteY1" fmla="*/ 915933 h 915933"/>
                <a:gd name="connsiteX2" fmla="*/ 915933 w 915933"/>
                <a:gd name="connsiteY2" fmla="*/ 514678 h 915933"/>
                <a:gd name="connsiteX3" fmla="*/ 915933 w 915933"/>
                <a:gd name="connsiteY3" fmla="*/ 0 h 915933"/>
                <a:gd name="connsiteX4" fmla="*/ 0 w 915933"/>
                <a:gd name="connsiteY4" fmla="*/ 0 h 915933"/>
                <a:gd name="connsiteX5" fmla="*/ 0 w 915933"/>
                <a:gd name="connsiteY5" fmla="*/ 915933 h 91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933" h="915933">
                  <a:moveTo>
                    <a:pt x="0" y="915933"/>
                  </a:moveTo>
                  <a:lnTo>
                    <a:pt x="915933" y="915933"/>
                  </a:lnTo>
                  <a:lnTo>
                    <a:pt x="915933" y="514678"/>
                  </a:lnTo>
                  <a:lnTo>
                    <a:pt x="915933" y="0"/>
                  </a:lnTo>
                  <a:lnTo>
                    <a:pt x="0" y="0"/>
                  </a:lnTo>
                  <a:lnTo>
                    <a:pt x="0" y="915933"/>
                  </a:lnTo>
                  <a:close/>
                </a:path>
              </a:pathLst>
            </a:custGeom>
            <a:solidFill>
              <a:srgbClr val="001237"/>
            </a:solidFill>
            <a:ln w="3175" cap="flat">
              <a:solidFill>
                <a:schemeClr val="tx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90" name="Freeform: Shape 489">
              <a:extLst>
                <a:ext uri="{FF2B5EF4-FFF2-40B4-BE49-F238E27FC236}">
                  <a16:creationId xmlns:a16="http://schemas.microsoft.com/office/drawing/2014/main" id="{6702D42E-260D-3C44-EB1A-22FB1642D5DE}"/>
                </a:ext>
              </a:extLst>
            </p:cNvPr>
            <p:cNvSpPr/>
            <p:nvPr/>
          </p:nvSpPr>
          <p:spPr>
            <a:xfrm>
              <a:off x="2788947" y="1892801"/>
              <a:ext cx="143208" cy="143208"/>
            </a:xfrm>
            <a:custGeom>
              <a:avLst/>
              <a:gdLst>
                <a:gd name="connsiteX0" fmla="*/ 607264 w 607263"/>
                <a:gd name="connsiteY0" fmla="*/ 303632 h 607263"/>
                <a:gd name="connsiteX1" fmla="*/ 303632 w 607263"/>
                <a:gd name="connsiteY1" fmla="*/ 607264 h 607263"/>
                <a:gd name="connsiteX2" fmla="*/ 0 w 607263"/>
                <a:gd name="connsiteY2" fmla="*/ 303632 h 607263"/>
                <a:gd name="connsiteX3" fmla="*/ 303632 w 607263"/>
                <a:gd name="connsiteY3" fmla="*/ 0 h 607263"/>
                <a:gd name="connsiteX4" fmla="*/ 607264 w 607263"/>
                <a:gd name="connsiteY4" fmla="*/ 303632 h 607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263" h="607263">
                  <a:moveTo>
                    <a:pt x="607264" y="303632"/>
                  </a:moveTo>
                  <a:cubicBezTo>
                    <a:pt x="607264" y="471323"/>
                    <a:pt x="471323" y="607264"/>
                    <a:pt x="303632" y="607264"/>
                  </a:cubicBezTo>
                  <a:cubicBezTo>
                    <a:pt x="135941" y="607264"/>
                    <a:pt x="0" y="471323"/>
                    <a:pt x="0" y="303632"/>
                  </a:cubicBezTo>
                  <a:cubicBezTo>
                    <a:pt x="0" y="135941"/>
                    <a:pt x="135941" y="0"/>
                    <a:pt x="303632" y="0"/>
                  </a:cubicBezTo>
                  <a:cubicBezTo>
                    <a:pt x="471323" y="0"/>
                    <a:pt x="607264" y="135941"/>
                    <a:pt x="607264" y="303632"/>
                  </a:cubicBezTo>
                  <a:close/>
                </a:path>
              </a:pathLst>
            </a:custGeom>
            <a:noFill/>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91" name="Freeform: Shape 490">
              <a:extLst>
                <a:ext uri="{FF2B5EF4-FFF2-40B4-BE49-F238E27FC236}">
                  <a16:creationId xmlns:a16="http://schemas.microsoft.com/office/drawing/2014/main" id="{04EF0AAA-2043-3CC9-FFB0-ADC974412C54}"/>
                </a:ext>
              </a:extLst>
            </p:cNvPr>
            <p:cNvSpPr/>
            <p:nvPr/>
          </p:nvSpPr>
          <p:spPr>
            <a:xfrm>
              <a:off x="2845647" y="1927991"/>
              <a:ext cx="14904" cy="36576"/>
            </a:xfrm>
            <a:custGeom>
              <a:avLst/>
              <a:gdLst>
                <a:gd name="connsiteX0" fmla="*/ 63199 w 63199"/>
                <a:gd name="connsiteY0" fmla="*/ 155098 h 155098"/>
                <a:gd name="connsiteX1" fmla="*/ 0 w 63199"/>
                <a:gd name="connsiteY1" fmla="*/ 0 h 155098"/>
              </a:gdLst>
              <a:ahLst/>
              <a:cxnLst>
                <a:cxn ang="0">
                  <a:pos x="connsiteX0" y="connsiteY0"/>
                </a:cxn>
                <a:cxn ang="0">
                  <a:pos x="connsiteX1" y="connsiteY1"/>
                </a:cxn>
              </a:cxnLst>
              <a:rect l="l" t="t" r="r" b="b"/>
              <a:pathLst>
                <a:path w="63199" h="155098">
                  <a:moveTo>
                    <a:pt x="63199" y="155098"/>
                  </a:moveTo>
                  <a:lnTo>
                    <a:pt x="0" y="0"/>
                  </a:lnTo>
                </a:path>
              </a:pathLst>
            </a:custGeom>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92" name="Freeform: Shape 491">
              <a:extLst>
                <a:ext uri="{FF2B5EF4-FFF2-40B4-BE49-F238E27FC236}">
                  <a16:creationId xmlns:a16="http://schemas.microsoft.com/office/drawing/2014/main" id="{D5EBDCAD-0488-2749-FFAF-D829A71B4F39}"/>
                </a:ext>
              </a:extLst>
            </p:cNvPr>
            <p:cNvSpPr/>
            <p:nvPr/>
          </p:nvSpPr>
          <p:spPr>
            <a:xfrm>
              <a:off x="2901699" y="1964405"/>
              <a:ext cx="12402" cy="1800"/>
            </a:xfrm>
            <a:custGeom>
              <a:avLst/>
              <a:gdLst>
                <a:gd name="connsiteX0" fmla="*/ 0 w 52589"/>
                <a:gd name="connsiteY0" fmla="*/ 0 h 7632"/>
                <a:gd name="connsiteX1" fmla="*/ 52590 w 52589"/>
                <a:gd name="connsiteY1" fmla="*/ 0 h 7632"/>
              </a:gdLst>
              <a:ahLst/>
              <a:cxnLst>
                <a:cxn ang="0">
                  <a:pos x="connsiteX0" y="connsiteY0"/>
                </a:cxn>
                <a:cxn ang="0">
                  <a:pos x="connsiteX1" y="connsiteY1"/>
                </a:cxn>
              </a:cxnLst>
              <a:rect l="l" t="t" r="r" b="b"/>
              <a:pathLst>
                <a:path w="52589" h="7632">
                  <a:moveTo>
                    <a:pt x="0" y="0"/>
                  </a:moveTo>
                  <a:lnTo>
                    <a:pt x="52590" y="0"/>
                  </a:lnTo>
                </a:path>
              </a:pathLst>
            </a:custGeom>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93" name="Freeform: Shape 492">
              <a:extLst>
                <a:ext uri="{FF2B5EF4-FFF2-40B4-BE49-F238E27FC236}">
                  <a16:creationId xmlns:a16="http://schemas.microsoft.com/office/drawing/2014/main" id="{91E6B62D-A65A-1F80-FDAB-DBE8C8043D3B}"/>
                </a:ext>
              </a:extLst>
            </p:cNvPr>
            <p:cNvSpPr/>
            <p:nvPr/>
          </p:nvSpPr>
          <p:spPr>
            <a:xfrm>
              <a:off x="2807001" y="1964405"/>
              <a:ext cx="12402" cy="1800"/>
            </a:xfrm>
            <a:custGeom>
              <a:avLst/>
              <a:gdLst>
                <a:gd name="connsiteX0" fmla="*/ 0 w 52589"/>
                <a:gd name="connsiteY0" fmla="*/ 0 h 7632"/>
                <a:gd name="connsiteX1" fmla="*/ 52590 w 52589"/>
                <a:gd name="connsiteY1" fmla="*/ 0 h 7632"/>
              </a:gdLst>
              <a:ahLst/>
              <a:cxnLst>
                <a:cxn ang="0">
                  <a:pos x="connsiteX0" y="connsiteY0"/>
                </a:cxn>
                <a:cxn ang="0">
                  <a:pos x="connsiteX1" y="connsiteY1"/>
                </a:cxn>
              </a:cxnLst>
              <a:rect l="l" t="t" r="r" b="b"/>
              <a:pathLst>
                <a:path w="52589" h="7632">
                  <a:moveTo>
                    <a:pt x="0" y="0"/>
                  </a:moveTo>
                  <a:lnTo>
                    <a:pt x="52590" y="0"/>
                  </a:lnTo>
                </a:path>
              </a:pathLst>
            </a:custGeom>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94" name="Freeform: Shape 493">
              <a:extLst>
                <a:ext uri="{FF2B5EF4-FFF2-40B4-BE49-F238E27FC236}">
                  <a16:creationId xmlns:a16="http://schemas.microsoft.com/office/drawing/2014/main" id="{8A902D27-AF0F-C0B9-D2E9-6A2B361CC0B5}"/>
                </a:ext>
              </a:extLst>
            </p:cNvPr>
            <p:cNvSpPr/>
            <p:nvPr/>
          </p:nvSpPr>
          <p:spPr>
            <a:xfrm>
              <a:off x="2857851" y="1961579"/>
              <a:ext cx="5400" cy="5400"/>
            </a:xfrm>
            <a:custGeom>
              <a:avLst/>
              <a:gdLst>
                <a:gd name="connsiteX0" fmla="*/ 22898 w 22898"/>
                <a:gd name="connsiteY0" fmla="*/ 11449 h 22898"/>
                <a:gd name="connsiteX1" fmla="*/ 11449 w 22898"/>
                <a:gd name="connsiteY1" fmla="*/ 22898 h 22898"/>
                <a:gd name="connsiteX2" fmla="*/ 0 w 22898"/>
                <a:gd name="connsiteY2" fmla="*/ 11449 h 22898"/>
                <a:gd name="connsiteX3" fmla="*/ 11449 w 22898"/>
                <a:gd name="connsiteY3" fmla="*/ 0 h 22898"/>
                <a:gd name="connsiteX4" fmla="*/ 22898 w 22898"/>
                <a:gd name="connsiteY4" fmla="*/ 11449 h 2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98" h="22898">
                  <a:moveTo>
                    <a:pt x="22898" y="11449"/>
                  </a:moveTo>
                  <a:cubicBezTo>
                    <a:pt x="22898" y="17772"/>
                    <a:pt x="17772" y="22898"/>
                    <a:pt x="11449" y="22898"/>
                  </a:cubicBezTo>
                  <a:cubicBezTo>
                    <a:pt x="5126" y="22898"/>
                    <a:pt x="0" y="17772"/>
                    <a:pt x="0" y="11449"/>
                  </a:cubicBezTo>
                  <a:cubicBezTo>
                    <a:pt x="0" y="5126"/>
                    <a:pt x="5126" y="0"/>
                    <a:pt x="11449" y="0"/>
                  </a:cubicBezTo>
                  <a:cubicBezTo>
                    <a:pt x="17772" y="0"/>
                    <a:pt x="22898" y="5126"/>
                    <a:pt x="22898" y="11449"/>
                  </a:cubicBezTo>
                  <a:close/>
                </a:path>
              </a:pathLst>
            </a:custGeom>
            <a:noFill/>
            <a:ln w="3175"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95" name="Freeform: Shape 494">
              <a:extLst>
                <a:ext uri="{FF2B5EF4-FFF2-40B4-BE49-F238E27FC236}">
                  <a16:creationId xmlns:a16="http://schemas.microsoft.com/office/drawing/2014/main" id="{7283E2B5-1733-127E-ACB9-8A94CC9C5E0A}"/>
                </a:ext>
              </a:extLst>
            </p:cNvPr>
            <p:cNvSpPr/>
            <p:nvPr/>
          </p:nvSpPr>
          <p:spPr>
            <a:xfrm>
              <a:off x="2822679" y="1926533"/>
              <a:ext cx="8784" cy="8784"/>
            </a:xfrm>
            <a:custGeom>
              <a:avLst/>
              <a:gdLst>
                <a:gd name="connsiteX0" fmla="*/ 0 w 37247"/>
                <a:gd name="connsiteY0" fmla="*/ 0 h 37247"/>
                <a:gd name="connsiteX1" fmla="*/ 37248 w 37247"/>
                <a:gd name="connsiteY1" fmla="*/ 37248 h 37247"/>
              </a:gdLst>
              <a:ahLst/>
              <a:cxnLst>
                <a:cxn ang="0">
                  <a:pos x="connsiteX0" y="connsiteY0"/>
                </a:cxn>
                <a:cxn ang="0">
                  <a:pos x="connsiteX1" y="connsiteY1"/>
                </a:cxn>
              </a:cxnLst>
              <a:rect l="l" t="t" r="r" b="b"/>
              <a:pathLst>
                <a:path w="37247" h="37247">
                  <a:moveTo>
                    <a:pt x="0" y="0"/>
                  </a:moveTo>
                  <a:lnTo>
                    <a:pt x="37248" y="37248"/>
                  </a:lnTo>
                </a:path>
              </a:pathLst>
            </a:custGeom>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96" name="Freeform: Shape 495">
              <a:extLst>
                <a:ext uri="{FF2B5EF4-FFF2-40B4-BE49-F238E27FC236}">
                  <a16:creationId xmlns:a16="http://schemas.microsoft.com/office/drawing/2014/main" id="{447FB0DD-6A24-811E-A212-A75B7122C991}"/>
                </a:ext>
              </a:extLst>
            </p:cNvPr>
            <p:cNvSpPr/>
            <p:nvPr/>
          </p:nvSpPr>
          <p:spPr>
            <a:xfrm>
              <a:off x="2889639" y="1926533"/>
              <a:ext cx="8784" cy="8784"/>
            </a:xfrm>
            <a:custGeom>
              <a:avLst/>
              <a:gdLst>
                <a:gd name="connsiteX0" fmla="*/ 0 w 37247"/>
                <a:gd name="connsiteY0" fmla="*/ 37248 h 37247"/>
                <a:gd name="connsiteX1" fmla="*/ 37248 w 37247"/>
                <a:gd name="connsiteY1" fmla="*/ 0 h 37247"/>
              </a:gdLst>
              <a:ahLst/>
              <a:cxnLst>
                <a:cxn ang="0">
                  <a:pos x="connsiteX0" y="connsiteY0"/>
                </a:cxn>
                <a:cxn ang="0">
                  <a:pos x="connsiteX1" y="connsiteY1"/>
                </a:cxn>
              </a:cxnLst>
              <a:rect l="l" t="t" r="r" b="b"/>
              <a:pathLst>
                <a:path w="37247" h="37247">
                  <a:moveTo>
                    <a:pt x="0" y="37248"/>
                  </a:moveTo>
                  <a:lnTo>
                    <a:pt x="37248" y="0"/>
                  </a:lnTo>
                </a:path>
              </a:pathLst>
            </a:custGeom>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497" name="Freeform: Shape 496">
              <a:extLst>
                <a:ext uri="{FF2B5EF4-FFF2-40B4-BE49-F238E27FC236}">
                  <a16:creationId xmlns:a16="http://schemas.microsoft.com/office/drawing/2014/main" id="{873E5CAC-0566-04C2-AFD1-CA8A587BECA4}"/>
                </a:ext>
              </a:extLst>
            </p:cNvPr>
            <p:cNvSpPr/>
            <p:nvPr/>
          </p:nvSpPr>
          <p:spPr>
            <a:xfrm>
              <a:off x="2860551" y="1910855"/>
              <a:ext cx="1800" cy="12402"/>
            </a:xfrm>
            <a:custGeom>
              <a:avLst/>
              <a:gdLst>
                <a:gd name="connsiteX0" fmla="*/ 0 w 7632"/>
                <a:gd name="connsiteY0" fmla="*/ 0 h 52589"/>
                <a:gd name="connsiteX1" fmla="*/ 0 w 7632"/>
                <a:gd name="connsiteY1" fmla="*/ 52590 h 52589"/>
              </a:gdLst>
              <a:ahLst/>
              <a:cxnLst>
                <a:cxn ang="0">
                  <a:pos x="connsiteX0" y="connsiteY0"/>
                </a:cxn>
                <a:cxn ang="0">
                  <a:pos x="connsiteX1" y="connsiteY1"/>
                </a:cxn>
              </a:cxnLst>
              <a:rect l="l" t="t" r="r" b="b"/>
              <a:pathLst>
                <a:path w="7632" h="52589">
                  <a:moveTo>
                    <a:pt x="0" y="0"/>
                  </a:moveTo>
                  <a:lnTo>
                    <a:pt x="0" y="52590"/>
                  </a:lnTo>
                </a:path>
              </a:pathLst>
            </a:custGeom>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498" name="Group 497">
            <a:extLst>
              <a:ext uri="{FF2B5EF4-FFF2-40B4-BE49-F238E27FC236}">
                <a16:creationId xmlns:a16="http://schemas.microsoft.com/office/drawing/2014/main" id="{99809C57-F990-A13C-EF8B-70A0B77FA45E}"/>
              </a:ext>
            </a:extLst>
          </p:cNvPr>
          <p:cNvGrpSpPr/>
          <p:nvPr/>
        </p:nvGrpSpPr>
        <p:grpSpPr>
          <a:xfrm>
            <a:off x="5549602" y="2536645"/>
            <a:ext cx="216000" cy="216000"/>
            <a:chOff x="3117029" y="2648077"/>
            <a:chExt cx="915933" cy="915933"/>
          </a:xfrm>
        </p:grpSpPr>
        <p:sp>
          <p:nvSpPr>
            <p:cNvPr id="499" name="Freeform: Shape 498">
              <a:extLst>
                <a:ext uri="{FF2B5EF4-FFF2-40B4-BE49-F238E27FC236}">
                  <a16:creationId xmlns:a16="http://schemas.microsoft.com/office/drawing/2014/main" id="{A7F728ED-1234-95CB-846F-C9CDC420B5CD}"/>
                </a:ext>
              </a:extLst>
            </p:cNvPr>
            <p:cNvSpPr/>
            <p:nvPr/>
          </p:nvSpPr>
          <p:spPr>
            <a:xfrm>
              <a:off x="3117029" y="2648077"/>
              <a:ext cx="915933" cy="915933"/>
            </a:xfrm>
            <a:custGeom>
              <a:avLst/>
              <a:gdLst>
                <a:gd name="connsiteX0" fmla="*/ 0 w 915933"/>
                <a:gd name="connsiteY0" fmla="*/ 915933 h 915933"/>
                <a:gd name="connsiteX1" fmla="*/ 915933 w 915933"/>
                <a:gd name="connsiteY1" fmla="*/ 915933 h 915933"/>
                <a:gd name="connsiteX2" fmla="*/ 915933 w 915933"/>
                <a:gd name="connsiteY2" fmla="*/ 514678 h 915933"/>
                <a:gd name="connsiteX3" fmla="*/ 915933 w 915933"/>
                <a:gd name="connsiteY3" fmla="*/ 0 h 915933"/>
                <a:gd name="connsiteX4" fmla="*/ 0 w 915933"/>
                <a:gd name="connsiteY4" fmla="*/ 0 h 915933"/>
                <a:gd name="connsiteX5" fmla="*/ 0 w 915933"/>
                <a:gd name="connsiteY5" fmla="*/ 915933 h 91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933" h="915933">
                  <a:moveTo>
                    <a:pt x="0" y="915933"/>
                  </a:moveTo>
                  <a:lnTo>
                    <a:pt x="915933" y="915933"/>
                  </a:lnTo>
                  <a:lnTo>
                    <a:pt x="915933" y="514678"/>
                  </a:lnTo>
                  <a:lnTo>
                    <a:pt x="915933" y="0"/>
                  </a:lnTo>
                  <a:lnTo>
                    <a:pt x="0" y="0"/>
                  </a:lnTo>
                  <a:lnTo>
                    <a:pt x="0" y="915933"/>
                  </a:lnTo>
                  <a:close/>
                </a:path>
              </a:pathLst>
            </a:custGeom>
            <a:solidFill>
              <a:srgbClr val="001237"/>
            </a:solidFill>
            <a:ln w="3175" cap="flat">
              <a:solidFill>
                <a:schemeClr val="tx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00" name="Freeform: Shape 499">
              <a:extLst>
                <a:ext uri="{FF2B5EF4-FFF2-40B4-BE49-F238E27FC236}">
                  <a16:creationId xmlns:a16="http://schemas.microsoft.com/office/drawing/2014/main" id="{85A7454F-C7AE-5B8D-1370-A7C1683C7B45}"/>
                </a:ext>
              </a:extLst>
            </p:cNvPr>
            <p:cNvSpPr/>
            <p:nvPr/>
          </p:nvSpPr>
          <p:spPr>
            <a:xfrm>
              <a:off x="3367155" y="2979683"/>
              <a:ext cx="148533" cy="242607"/>
            </a:xfrm>
            <a:custGeom>
              <a:avLst/>
              <a:gdLst>
                <a:gd name="connsiteX0" fmla="*/ 75030 w 148533"/>
                <a:gd name="connsiteY0" fmla="*/ 242608 h 242607"/>
                <a:gd name="connsiteX1" fmla="*/ 75030 w 148533"/>
                <a:gd name="connsiteY1" fmla="*/ 14922 h 242607"/>
                <a:gd name="connsiteX2" fmla="*/ 0 w 148533"/>
                <a:gd name="connsiteY2" fmla="*/ 64459 h 242607"/>
                <a:gd name="connsiteX3" fmla="*/ 57627 w 148533"/>
                <a:gd name="connsiteY3" fmla="*/ 7213 h 242607"/>
                <a:gd name="connsiteX4" fmla="*/ 90448 w 148533"/>
                <a:gd name="connsiteY4" fmla="*/ 7213 h 242607"/>
                <a:gd name="connsiteX5" fmla="*/ 148534 w 148533"/>
                <a:gd name="connsiteY5" fmla="*/ 64840 h 242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533" h="242607">
                  <a:moveTo>
                    <a:pt x="75030" y="242608"/>
                  </a:moveTo>
                  <a:lnTo>
                    <a:pt x="75030" y="14922"/>
                  </a:lnTo>
                  <a:moveTo>
                    <a:pt x="0" y="64459"/>
                  </a:moveTo>
                  <a:lnTo>
                    <a:pt x="57627" y="7213"/>
                  </a:lnTo>
                  <a:cubicBezTo>
                    <a:pt x="67245" y="-2404"/>
                    <a:pt x="80755" y="-2404"/>
                    <a:pt x="90448" y="7213"/>
                  </a:cubicBezTo>
                  <a:lnTo>
                    <a:pt x="148534" y="64840"/>
                  </a:lnTo>
                </a:path>
              </a:pathLst>
            </a:custGeom>
            <a:noFill/>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01" name="Freeform: Shape 500">
              <a:extLst>
                <a:ext uri="{FF2B5EF4-FFF2-40B4-BE49-F238E27FC236}">
                  <a16:creationId xmlns:a16="http://schemas.microsoft.com/office/drawing/2014/main" id="{E47E6EFC-57AC-B4D2-0671-EA545B3487F9}"/>
                </a:ext>
              </a:extLst>
            </p:cNvPr>
            <p:cNvSpPr/>
            <p:nvPr/>
          </p:nvSpPr>
          <p:spPr>
            <a:xfrm>
              <a:off x="3681167" y="2810121"/>
              <a:ext cx="101668" cy="606271"/>
            </a:xfrm>
            <a:custGeom>
              <a:avLst/>
              <a:gdLst>
                <a:gd name="connsiteX0" fmla="*/ 0 w 101668"/>
                <a:gd name="connsiteY0" fmla="*/ 606272 h 606271"/>
                <a:gd name="connsiteX1" fmla="*/ 86556 w 101668"/>
                <a:gd name="connsiteY1" fmla="*/ 521929 h 606271"/>
                <a:gd name="connsiteX2" fmla="*/ 86556 w 101668"/>
                <a:gd name="connsiteY2" fmla="*/ 452547 h 606271"/>
                <a:gd name="connsiteX3" fmla="*/ 35645 w 101668"/>
                <a:gd name="connsiteY3" fmla="*/ 402934 h 606271"/>
                <a:gd name="connsiteX4" fmla="*/ 35645 w 101668"/>
                <a:gd name="connsiteY4" fmla="*/ 333552 h 606271"/>
                <a:gd name="connsiteX5" fmla="*/ 86556 w 101668"/>
                <a:gd name="connsiteY5" fmla="*/ 283939 h 606271"/>
                <a:gd name="connsiteX6" fmla="*/ 86556 w 101668"/>
                <a:gd name="connsiteY6" fmla="*/ 214557 h 606271"/>
                <a:gd name="connsiteX7" fmla="*/ 60375 w 101668"/>
                <a:gd name="connsiteY7" fmla="*/ 188987 h 606271"/>
                <a:gd name="connsiteX8" fmla="*/ 37324 w 101668"/>
                <a:gd name="connsiteY8" fmla="*/ 166471 h 606271"/>
                <a:gd name="connsiteX9" fmla="*/ 21601 w 101668"/>
                <a:gd name="connsiteY9" fmla="*/ 130368 h 606271"/>
                <a:gd name="connsiteX10" fmla="*/ 21601 w 101668"/>
                <a:gd name="connsiteY10" fmla="*/ 0 h 60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1668" h="606271">
                  <a:moveTo>
                    <a:pt x="0" y="606272"/>
                  </a:moveTo>
                  <a:lnTo>
                    <a:pt x="86556" y="521929"/>
                  </a:lnTo>
                  <a:cubicBezTo>
                    <a:pt x="106706" y="502313"/>
                    <a:pt x="106706" y="472164"/>
                    <a:pt x="86556" y="452547"/>
                  </a:cubicBezTo>
                  <a:lnTo>
                    <a:pt x="35645" y="402934"/>
                  </a:lnTo>
                  <a:cubicBezTo>
                    <a:pt x="15495" y="383318"/>
                    <a:pt x="15495" y="353169"/>
                    <a:pt x="35645" y="333552"/>
                  </a:cubicBezTo>
                  <a:lnTo>
                    <a:pt x="86556" y="283939"/>
                  </a:lnTo>
                  <a:cubicBezTo>
                    <a:pt x="106706" y="264323"/>
                    <a:pt x="106706" y="234174"/>
                    <a:pt x="86556" y="214557"/>
                  </a:cubicBezTo>
                  <a:lnTo>
                    <a:pt x="60375" y="188987"/>
                  </a:lnTo>
                  <a:lnTo>
                    <a:pt x="37324" y="166471"/>
                  </a:lnTo>
                  <a:cubicBezTo>
                    <a:pt x="27249" y="156625"/>
                    <a:pt x="21601" y="143725"/>
                    <a:pt x="21601" y="130368"/>
                  </a:cubicBezTo>
                  <a:lnTo>
                    <a:pt x="21601" y="0"/>
                  </a:lnTo>
                </a:path>
              </a:pathLst>
            </a:custGeom>
            <a:noFill/>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502" name="Freeform: Shape 501">
              <a:extLst>
                <a:ext uri="{FF2B5EF4-FFF2-40B4-BE49-F238E27FC236}">
                  <a16:creationId xmlns:a16="http://schemas.microsoft.com/office/drawing/2014/main" id="{FFF38A9E-BAC3-BA09-356B-B018C0518B7B}"/>
                </a:ext>
              </a:extLst>
            </p:cNvPr>
            <p:cNvSpPr/>
            <p:nvPr/>
          </p:nvSpPr>
          <p:spPr>
            <a:xfrm>
              <a:off x="3630027" y="2795657"/>
              <a:ext cx="148533" cy="64840"/>
            </a:xfrm>
            <a:custGeom>
              <a:avLst/>
              <a:gdLst>
                <a:gd name="connsiteX0" fmla="*/ 0 w 148533"/>
                <a:gd name="connsiteY0" fmla="*/ 64459 h 64840"/>
                <a:gd name="connsiteX1" fmla="*/ 57627 w 148533"/>
                <a:gd name="connsiteY1" fmla="*/ 7213 h 64840"/>
                <a:gd name="connsiteX2" fmla="*/ 90448 w 148533"/>
                <a:gd name="connsiteY2" fmla="*/ 7213 h 64840"/>
                <a:gd name="connsiteX3" fmla="*/ 148534 w 148533"/>
                <a:gd name="connsiteY3" fmla="*/ 64840 h 64840"/>
              </a:gdLst>
              <a:ahLst/>
              <a:cxnLst>
                <a:cxn ang="0">
                  <a:pos x="connsiteX0" y="connsiteY0"/>
                </a:cxn>
                <a:cxn ang="0">
                  <a:pos x="connsiteX1" y="connsiteY1"/>
                </a:cxn>
                <a:cxn ang="0">
                  <a:pos x="connsiteX2" y="connsiteY2"/>
                </a:cxn>
                <a:cxn ang="0">
                  <a:pos x="connsiteX3" y="connsiteY3"/>
                </a:cxn>
              </a:cxnLst>
              <a:rect l="l" t="t" r="r" b="b"/>
              <a:pathLst>
                <a:path w="148533" h="64840">
                  <a:moveTo>
                    <a:pt x="0" y="64459"/>
                  </a:moveTo>
                  <a:lnTo>
                    <a:pt x="57627" y="7213"/>
                  </a:lnTo>
                  <a:cubicBezTo>
                    <a:pt x="67245" y="-2404"/>
                    <a:pt x="80755" y="-2404"/>
                    <a:pt x="90448" y="7213"/>
                  </a:cubicBezTo>
                  <a:lnTo>
                    <a:pt x="148534" y="64840"/>
                  </a:lnTo>
                </a:path>
              </a:pathLst>
            </a:custGeom>
            <a:noFill/>
            <a:ln w="3175" cap="rnd">
              <a:solidFill>
                <a:srgbClr val="FFFFFF"/>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grpSp>
        <p:nvGrpSpPr>
          <p:cNvPr id="170" name="Group 169">
            <a:extLst>
              <a:ext uri="{FF2B5EF4-FFF2-40B4-BE49-F238E27FC236}">
                <a16:creationId xmlns:a16="http://schemas.microsoft.com/office/drawing/2014/main" id="{201A61A4-3362-322A-E814-BC0484336E2E}"/>
              </a:ext>
            </a:extLst>
          </p:cNvPr>
          <p:cNvGrpSpPr/>
          <p:nvPr/>
        </p:nvGrpSpPr>
        <p:grpSpPr>
          <a:xfrm>
            <a:off x="6459640" y="2738808"/>
            <a:ext cx="216000" cy="216000"/>
            <a:chOff x="3117029" y="1579488"/>
            <a:chExt cx="915933" cy="915933"/>
          </a:xfrm>
        </p:grpSpPr>
        <p:sp>
          <p:nvSpPr>
            <p:cNvPr id="188" name="Freeform: Shape 187">
              <a:extLst>
                <a:ext uri="{FF2B5EF4-FFF2-40B4-BE49-F238E27FC236}">
                  <a16:creationId xmlns:a16="http://schemas.microsoft.com/office/drawing/2014/main" id="{1E8B7B51-C24C-BF1C-4572-361A8876CE48}"/>
                </a:ext>
              </a:extLst>
            </p:cNvPr>
            <p:cNvSpPr/>
            <p:nvPr/>
          </p:nvSpPr>
          <p:spPr>
            <a:xfrm>
              <a:off x="3117029" y="1579488"/>
              <a:ext cx="915933" cy="915933"/>
            </a:xfrm>
            <a:custGeom>
              <a:avLst/>
              <a:gdLst>
                <a:gd name="connsiteX0" fmla="*/ 0 w 915933"/>
                <a:gd name="connsiteY0" fmla="*/ 915933 h 915933"/>
                <a:gd name="connsiteX1" fmla="*/ 915933 w 915933"/>
                <a:gd name="connsiteY1" fmla="*/ 915933 h 915933"/>
                <a:gd name="connsiteX2" fmla="*/ 915933 w 915933"/>
                <a:gd name="connsiteY2" fmla="*/ 514678 h 915933"/>
                <a:gd name="connsiteX3" fmla="*/ 915933 w 915933"/>
                <a:gd name="connsiteY3" fmla="*/ 0 h 915933"/>
                <a:gd name="connsiteX4" fmla="*/ 0 w 915933"/>
                <a:gd name="connsiteY4" fmla="*/ 0 h 915933"/>
                <a:gd name="connsiteX5" fmla="*/ 0 w 915933"/>
                <a:gd name="connsiteY5" fmla="*/ 915933 h 91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933" h="915933">
                  <a:moveTo>
                    <a:pt x="0" y="915933"/>
                  </a:moveTo>
                  <a:lnTo>
                    <a:pt x="915933" y="915933"/>
                  </a:lnTo>
                  <a:lnTo>
                    <a:pt x="915933" y="514678"/>
                  </a:lnTo>
                  <a:lnTo>
                    <a:pt x="915933" y="0"/>
                  </a:lnTo>
                  <a:lnTo>
                    <a:pt x="0" y="0"/>
                  </a:lnTo>
                  <a:lnTo>
                    <a:pt x="0" y="915933"/>
                  </a:lnTo>
                  <a:close/>
                </a:path>
              </a:pathLst>
            </a:custGeom>
            <a:solidFill>
              <a:srgbClr val="001237"/>
            </a:solidFill>
            <a:ln w="3175" cap="flat">
              <a:solidFill>
                <a:schemeClr val="tx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89" name="Freeform: Shape 188">
              <a:extLst>
                <a:ext uri="{FF2B5EF4-FFF2-40B4-BE49-F238E27FC236}">
                  <a16:creationId xmlns:a16="http://schemas.microsoft.com/office/drawing/2014/main" id="{4E728260-7293-4B23-2D9C-3C71091415B3}"/>
                </a:ext>
              </a:extLst>
            </p:cNvPr>
            <p:cNvSpPr/>
            <p:nvPr/>
          </p:nvSpPr>
          <p:spPr>
            <a:xfrm>
              <a:off x="3271669" y="1734128"/>
              <a:ext cx="606653" cy="606653"/>
            </a:xfrm>
            <a:custGeom>
              <a:avLst/>
              <a:gdLst>
                <a:gd name="connsiteX0" fmla="*/ 606653 w 606653"/>
                <a:gd name="connsiteY0" fmla="*/ 303327 h 606653"/>
                <a:gd name="connsiteX1" fmla="*/ 303327 w 606653"/>
                <a:gd name="connsiteY1" fmla="*/ 606653 h 606653"/>
                <a:gd name="connsiteX2" fmla="*/ 0 w 606653"/>
                <a:gd name="connsiteY2" fmla="*/ 303327 h 606653"/>
                <a:gd name="connsiteX3" fmla="*/ 303327 w 606653"/>
                <a:gd name="connsiteY3" fmla="*/ 0 h 606653"/>
                <a:gd name="connsiteX4" fmla="*/ 606653 w 606653"/>
                <a:gd name="connsiteY4" fmla="*/ 303327 h 60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6653" h="606653">
                  <a:moveTo>
                    <a:pt x="606653" y="303327"/>
                  </a:moveTo>
                  <a:cubicBezTo>
                    <a:pt x="606653" y="470849"/>
                    <a:pt x="470849" y="606653"/>
                    <a:pt x="303327" y="606653"/>
                  </a:cubicBezTo>
                  <a:cubicBezTo>
                    <a:pt x="135804" y="606653"/>
                    <a:pt x="0" y="470849"/>
                    <a:pt x="0" y="303327"/>
                  </a:cubicBezTo>
                  <a:cubicBezTo>
                    <a:pt x="0" y="135804"/>
                    <a:pt x="135804" y="0"/>
                    <a:pt x="303327" y="0"/>
                  </a:cubicBezTo>
                  <a:cubicBezTo>
                    <a:pt x="470849" y="0"/>
                    <a:pt x="606653" y="135804"/>
                    <a:pt x="606653" y="303327"/>
                  </a:cubicBezTo>
                  <a:close/>
                </a:path>
              </a:pathLst>
            </a:custGeom>
            <a:noFill/>
            <a:ln w="3175"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90" name="Freeform: Shape 189">
              <a:extLst>
                <a:ext uri="{FF2B5EF4-FFF2-40B4-BE49-F238E27FC236}">
                  <a16:creationId xmlns:a16="http://schemas.microsoft.com/office/drawing/2014/main" id="{8E1F645F-4483-779F-E0C7-558297BB3637}"/>
                </a:ext>
              </a:extLst>
            </p:cNvPr>
            <p:cNvSpPr/>
            <p:nvPr/>
          </p:nvSpPr>
          <p:spPr>
            <a:xfrm>
              <a:off x="3357537" y="1819997"/>
              <a:ext cx="434915" cy="434915"/>
            </a:xfrm>
            <a:custGeom>
              <a:avLst/>
              <a:gdLst>
                <a:gd name="connsiteX0" fmla="*/ 434916 w 434915"/>
                <a:gd name="connsiteY0" fmla="*/ 217458 h 434915"/>
                <a:gd name="connsiteX1" fmla="*/ 217458 w 434915"/>
                <a:gd name="connsiteY1" fmla="*/ 434916 h 434915"/>
                <a:gd name="connsiteX2" fmla="*/ 0 w 434915"/>
                <a:gd name="connsiteY2" fmla="*/ 217458 h 434915"/>
                <a:gd name="connsiteX3" fmla="*/ 217458 w 434915"/>
                <a:gd name="connsiteY3" fmla="*/ 0 h 434915"/>
                <a:gd name="connsiteX4" fmla="*/ 434916 w 434915"/>
                <a:gd name="connsiteY4" fmla="*/ 217458 h 434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915" h="434915">
                  <a:moveTo>
                    <a:pt x="434916" y="217458"/>
                  </a:moveTo>
                  <a:cubicBezTo>
                    <a:pt x="434916" y="337556"/>
                    <a:pt x="337556" y="434916"/>
                    <a:pt x="217458" y="434916"/>
                  </a:cubicBezTo>
                  <a:cubicBezTo>
                    <a:pt x="97359" y="434916"/>
                    <a:pt x="0" y="337557"/>
                    <a:pt x="0" y="217458"/>
                  </a:cubicBezTo>
                  <a:cubicBezTo>
                    <a:pt x="0" y="97359"/>
                    <a:pt x="97359" y="0"/>
                    <a:pt x="217458" y="0"/>
                  </a:cubicBezTo>
                  <a:cubicBezTo>
                    <a:pt x="337556" y="0"/>
                    <a:pt x="434916" y="97359"/>
                    <a:pt x="434916" y="217458"/>
                  </a:cubicBezTo>
                  <a:close/>
                </a:path>
              </a:pathLst>
            </a:custGeom>
            <a:noFill/>
            <a:ln w="3175"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91" name="Freeform: Shape 190">
              <a:extLst>
                <a:ext uri="{FF2B5EF4-FFF2-40B4-BE49-F238E27FC236}">
                  <a16:creationId xmlns:a16="http://schemas.microsoft.com/office/drawing/2014/main" id="{C0A0BAB1-7566-82AB-D14B-E126D9D40BCB}"/>
                </a:ext>
              </a:extLst>
            </p:cNvPr>
            <p:cNvSpPr/>
            <p:nvPr/>
          </p:nvSpPr>
          <p:spPr>
            <a:xfrm>
              <a:off x="3527214" y="1989674"/>
              <a:ext cx="95562" cy="95562"/>
            </a:xfrm>
            <a:custGeom>
              <a:avLst/>
              <a:gdLst>
                <a:gd name="connsiteX0" fmla="*/ 95562 w 95562"/>
                <a:gd name="connsiteY0" fmla="*/ 47781 h 95562"/>
                <a:gd name="connsiteX1" fmla="*/ 47781 w 95562"/>
                <a:gd name="connsiteY1" fmla="*/ 95562 h 95562"/>
                <a:gd name="connsiteX2" fmla="*/ 0 w 95562"/>
                <a:gd name="connsiteY2" fmla="*/ 47781 h 95562"/>
                <a:gd name="connsiteX3" fmla="*/ 47781 w 95562"/>
                <a:gd name="connsiteY3" fmla="*/ 0 h 95562"/>
                <a:gd name="connsiteX4" fmla="*/ 95562 w 95562"/>
                <a:gd name="connsiteY4" fmla="*/ 47781 h 95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62" h="95562">
                  <a:moveTo>
                    <a:pt x="95562" y="47781"/>
                  </a:moveTo>
                  <a:cubicBezTo>
                    <a:pt x="95562" y="74170"/>
                    <a:pt x="74170" y="95562"/>
                    <a:pt x="47781" y="95562"/>
                  </a:cubicBezTo>
                  <a:cubicBezTo>
                    <a:pt x="21392" y="95562"/>
                    <a:pt x="0" y="74170"/>
                    <a:pt x="0" y="47781"/>
                  </a:cubicBezTo>
                  <a:cubicBezTo>
                    <a:pt x="0" y="21392"/>
                    <a:pt x="21392" y="0"/>
                    <a:pt x="47781" y="0"/>
                  </a:cubicBezTo>
                  <a:cubicBezTo>
                    <a:pt x="74170" y="0"/>
                    <a:pt x="95562" y="21392"/>
                    <a:pt x="95562" y="47781"/>
                  </a:cubicBezTo>
                  <a:close/>
                </a:path>
              </a:pathLst>
            </a:custGeom>
            <a:noFill/>
            <a:ln w="3175"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256" name="Freeform: Shape 255">
              <a:extLst>
                <a:ext uri="{FF2B5EF4-FFF2-40B4-BE49-F238E27FC236}">
                  <a16:creationId xmlns:a16="http://schemas.microsoft.com/office/drawing/2014/main" id="{2C79D548-2172-DA03-6E0F-91C278C1D571}"/>
                </a:ext>
              </a:extLst>
            </p:cNvPr>
            <p:cNvSpPr/>
            <p:nvPr/>
          </p:nvSpPr>
          <p:spPr>
            <a:xfrm>
              <a:off x="3387458" y="1929680"/>
              <a:ext cx="368510" cy="7632"/>
            </a:xfrm>
            <a:custGeom>
              <a:avLst/>
              <a:gdLst>
                <a:gd name="connsiteX0" fmla="*/ 368511 w 368510"/>
                <a:gd name="connsiteY0" fmla="*/ 0 h 7632"/>
                <a:gd name="connsiteX1" fmla="*/ 0 w 368510"/>
                <a:gd name="connsiteY1" fmla="*/ 0 h 7632"/>
              </a:gdLst>
              <a:ahLst/>
              <a:cxnLst>
                <a:cxn ang="0">
                  <a:pos x="connsiteX0" y="connsiteY0"/>
                </a:cxn>
                <a:cxn ang="0">
                  <a:pos x="connsiteX1" y="connsiteY1"/>
                </a:cxn>
              </a:cxnLst>
              <a:rect l="l" t="t" r="r" b="b"/>
              <a:pathLst>
                <a:path w="368510" h="7632">
                  <a:moveTo>
                    <a:pt x="368511" y="0"/>
                  </a:moveTo>
                  <a:lnTo>
                    <a:pt x="0" y="0"/>
                  </a:lnTo>
                </a:path>
              </a:pathLst>
            </a:custGeom>
            <a:ln w="3175" cap="rnd">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257" name="Freeform: Shape 256">
              <a:extLst>
                <a:ext uri="{FF2B5EF4-FFF2-40B4-BE49-F238E27FC236}">
                  <a16:creationId xmlns:a16="http://schemas.microsoft.com/office/drawing/2014/main" id="{4A89876D-B253-3983-925C-9A89073B9ED9}"/>
                </a:ext>
              </a:extLst>
            </p:cNvPr>
            <p:cNvSpPr/>
            <p:nvPr/>
          </p:nvSpPr>
          <p:spPr>
            <a:xfrm>
              <a:off x="3353187" y="2037455"/>
              <a:ext cx="170210" cy="207229"/>
            </a:xfrm>
            <a:custGeom>
              <a:avLst/>
              <a:gdLst>
                <a:gd name="connsiteX0" fmla="*/ 0 w 170210"/>
                <a:gd name="connsiteY0" fmla="*/ 0 h 207229"/>
                <a:gd name="connsiteX1" fmla="*/ 0 w 170210"/>
                <a:gd name="connsiteY1" fmla="*/ 0 h 207229"/>
                <a:gd name="connsiteX2" fmla="*/ 170211 w 170210"/>
                <a:gd name="connsiteY2" fmla="*/ 170211 h 207229"/>
                <a:gd name="connsiteX3" fmla="*/ 170211 w 170210"/>
                <a:gd name="connsiteY3" fmla="*/ 207230 h 207229"/>
              </a:gdLst>
              <a:ahLst/>
              <a:cxnLst>
                <a:cxn ang="0">
                  <a:pos x="connsiteX0" y="connsiteY0"/>
                </a:cxn>
                <a:cxn ang="0">
                  <a:pos x="connsiteX1" y="connsiteY1"/>
                </a:cxn>
                <a:cxn ang="0">
                  <a:pos x="connsiteX2" y="connsiteY2"/>
                </a:cxn>
                <a:cxn ang="0">
                  <a:pos x="connsiteX3" y="connsiteY3"/>
                </a:cxn>
              </a:cxnLst>
              <a:rect l="l" t="t" r="r" b="b"/>
              <a:pathLst>
                <a:path w="170210" h="207229">
                  <a:moveTo>
                    <a:pt x="0" y="0"/>
                  </a:moveTo>
                  <a:lnTo>
                    <a:pt x="0" y="0"/>
                  </a:lnTo>
                  <a:cubicBezTo>
                    <a:pt x="93959" y="0"/>
                    <a:pt x="170211" y="76175"/>
                    <a:pt x="170211" y="170211"/>
                  </a:cubicBezTo>
                  <a:lnTo>
                    <a:pt x="170211" y="207230"/>
                  </a:lnTo>
                </a:path>
              </a:pathLst>
            </a:custGeom>
            <a:noFill/>
            <a:ln w="3175"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258" name="Freeform: Shape 257">
              <a:extLst>
                <a:ext uri="{FF2B5EF4-FFF2-40B4-BE49-F238E27FC236}">
                  <a16:creationId xmlns:a16="http://schemas.microsoft.com/office/drawing/2014/main" id="{C8C8FD35-3FFA-8B1F-EB57-7787792AFCDA}"/>
                </a:ext>
              </a:extLst>
            </p:cNvPr>
            <p:cNvSpPr/>
            <p:nvPr/>
          </p:nvSpPr>
          <p:spPr>
            <a:xfrm>
              <a:off x="3624685" y="2037455"/>
              <a:ext cx="170210" cy="207229"/>
            </a:xfrm>
            <a:custGeom>
              <a:avLst/>
              <a:gdLst>
                <a:gd name="connsiteX0" fmla="*/ 170211 w 170210"/>
                <a:gd name="connsiteY0" fmla="*/ 0 h 207229"/>
                <a:gd name="connsiteX1" fmla="*/ 170211 w 170210"/>
                <a:gd name="connsiteY1" fmla="*/ 0 h 207229"/>
                <a:gd name="connsiteX2" fmla="*/ 0 w 170210"/>
                <a:gd name="connsiteY2" fmla="*/ 170211 h 207229"/>
                <a:gd name="connsiteX3" fmla="*/ 0 w 170210"/>
                <a:gd name="connsiteY3" fmla="*/ 207230 h 207229"/>
              </a:gdLst>
              <a:ahLst/>
              <a:cxnLst>
                <a:cxn ang="0">
                  <a:pos x="connsiteX0" y="connsiteY0"/>
                </a:cxn>
                <a:cxn ang="0">
                  <a:pos x="connsiteX1" y="connsiteY1"/>
                </a:cxn>
                <a:cxn ang="0">
                  <a:pos x="connsiteX2" y="connsiteY2"/>
                </a:cxn>
                <a:cxn ang="0">
                  <a:pos x="connsiteX3" y="connsiteY3"/>
                </a:cxn>
              </a:cxnLst>
              <a:rect l="l" t="t" r="r" b="b"/>
              <a:pathLst>
                <a:path w="170210" h="207229">
                  <a:moveTo>
                    <a:pt x="170211" y="0"/>
                  </a:moveTo>
                  <a:lnTo>
                    <a:pt x="170211" y="0"/>
                  </a:lnTo>
                  <a:cubicBezTo>
                    <a:pt x="76251" y="0"/>
                    <a:pt x="0" y="76175"/>
                    <a:pt x="0" y="170211"/>
                  </a:cubicBezTo>
                  <a:lnTo>
                    <a:pt x="0" y="207230"/>
                  </a:lnTo>
                </a:path>
              </a:pathLst>
            </a:custGeom>
            <a:noFill/>
            <a:ln w="3175"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1135"/>
                </a:solidFill>
                <a:effectLst/>
                <a:uLnTx/>
                <a:uFillTx/>
                <a:latin typeface="Nokia Pure Text Light"/>
                <a:ea typeface="+mn-ea"/>
                <a:cs typeface="+mn-cs"/>
              </a:endParaRPr>
            </a:p>
          </p:txBody>
        </p:sp>
      </p:grpSp>
      <p:sp>
        <p:nvSpPr>
          <p:cNvPr id="19" name="Text Placeholder 6">
            <a:extLst>
              <a:ext uri="{FF2B5EF4-FFF2-40B4-BE49-F238E27FC236}">
                <a16:creationId xmlns:a16="http://schemas.microsoft.com/office/drawing/2014/main" id="{CA8919AF-11C6-D477-9590-295E09427F08}"/>
              </a:ext>
            </a:extLst>
          </p:cNvPr>
          <p:cNvSpPr txBox="1">
            <a:spLocks/>
          </p:cNvSpPr>
          <p:nvPr/>
        </p:nvSpPr>
        <p:spPr>
          <a:xfrm>
            <a:off x="417600" y="764520"/>
            <a:ext cx="8308800" cy="340654"/>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1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20" name="TextBox 19">
            <a:extLst>
              <a:ext uri="{FF2B5EF4-FFF2-40B4-BE49-F238E27FC236}">
                <a16:creationId xmlns:a16="http://schemas.microsoft.com/office/drawing/2014/main" id="{50F9571D-4592-40B5-C864-58CDC1286F10}"/>
              </a:ext>
            </a:extLst>
          </p:cNvPr>
          <p:cNvSpPr txBox="1"/>
          <p:nvPr/>
        </p:nvSpPr>
        <p:spPr>
          <a:xfrm>
            <a:off x="3479209" y="1115901"/>
            <a:ext cx="2415408" cy="261610"/>
          </a:xfrm>
          <a:prstGeom prst="rect">
            <a:avLst/>
          </a:prstGeom>
          <a:noFill/>
          <a:ln>
            <a:noFill/>
          </a:ln>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AU" sz="1050" b="0" i="0" u="none" strike="noStrike" kern="1200" cap="none" spc="0" normalizeH="0" baseline="0" noProof="0">
                <a:ln>
                  <a:noFill/>
                </a:ln>
                <a:solidFill>
                  <a:srgbClr val="FFFFFF"/>
                </a:solidFill>
                <a:effectLst/>
                <a:uLnTx/>
                <a:uFillTx/>
                <a:latin typeface="Nokia Pure Text Light"/>
                <a:ea typeface="+mn-ea"/>
                <a:cs typeface="+mn-cs"/>
              </a:rPr>
              <a:t>A Four-Step Enablement Model</a:t>
            </a:r>
            <a:endParaRPr kumimoji="0" lang="en-US" sz="10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510" name="TextBox 509">
            <a:extLst>
              <a:ext uri="{FF2B5EF4-FFF2-40B4-BE49-F238E27FC236}">
                <a16:creationId xmlns:a16="http://schemas.microsoft.com/office/drawing/2014/main" id="{A67FF26A-26BC-49A8-7515-E164B6C8A538}"/>
              </a:ext>
            </a:extLst>
          </p:cNvPr>
          <p:cNvSpPr txBox="1"/>
          <p:nvPr/>
        </p:nvSpPr>
        <p:spPr>
          <a:xfrm>
            <a:off x="1092346" y="1379269"/>
            <a:ext cx="1773626" cy="338328"/>
          </a:xfrm>
          <a:prstGeom prst="rect">
            <a:avLst/>
          </a:prstGeom>
          <a:solidFill>
            <a:schemeClr val="accent6"/>
          </a:solidFill>
          <a:ln>
            <a:noFill/>
          </a:ln>
        </p:spPr>
        <p:txBody>
          <a:bodyPr wrap="square"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AU" sz="800" b="0" i="0" u="none" strike="noStrike" kern="1200" cap="none" spc="0" normalizeH="0" baseline="0" noProof="0">
                <a:ln>
                  <a:noFill/>
                </a:ln>
                <a:solidFill>
                  <a:srgbClr val="FFFFFF"/>
                </a:solidFill>
                <a:effectLst/>
                <a:uLnTx/>
                <a:uFillTx/>
                <a:latin typeface="Nokia Pure Text Light"/>
                <a:ea typeface="+mn-ea"/>
                <a:cs typeface="+mn-cs"/>
              </a:rPr>
              <a:t>Step 1: Quick Intro Assurance Automation</a:t>
            </a:r>
          </a:p>
        </p:txBody>
      </p:sp>
      <p:sp>
        <p:nvSpPr>
          <p:cNvPr id="511" name="TextBox 510">
            <a:extLst>
              <a:ext uri="{FF2B5EF4-FFF2-40B4-BE49-F238E27FC236}">
                <a16:creationId xmlns:a16="http://schemas.microsoft.com/office/drawing/2014/main" id="{F66D6885-5BF5-DD5C-8B84-95F7984E1965}"/>
              </a:ext>
            </a:extLst>
          </p:cNvPr>
          <p:cNvSpPr txBox="1"/>
          <p:nvPr/>
        </p:nvSpPr>
        <p:spPr>
          <a:xfrm>
            <a:off x="4653068" y="1379269"/>
            <a:ext cx="1774800" cy="338400"/>
          </a:xfrm>
          <a:prstGeom prst="rect">
            <a:avLst/>
          </a:prstGeom>
          <a:solidFill>
            <a:schemeClr val="accent3"/>
          </a:solidFill>
          <a:ln>
            <a:noFill/>
          </a:ln>
        </p:spPr>
        <p:txBody>
          <a:bodyPr wrap="square"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AU" sz="800" b="0" i="0" u="none" strike="noStrike" kern="1200" cap="none" spc="0" normalizeH="0" baseline="0" noProof="0">
                <a:ln>
                  <a:noFill/>
                </a:ln>
                <a:solidFill>
                  <a:srgbClr val="FFFFFF"/>
                </a:solidFill>
                <a:effectLst/>
                <a:uLnTx/>
                <a:uFillTx/>
                <a:latin typeface="Nokia Pure Text Light"/>
                <a:ea typeface="+mn-ea"/>
                <a:cs typeface="+mn-cs"/>
              </a:rPr>
              <a:t>Step 3: AIOps </a:t>
            </a:r>
            <a:endParaRPr kumimoji="0" lang="en-US" sz="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4" name="TextBox 63">
            <a:extLst>
              <a:ext uri="{FF2B5EF4-FFF2-40B4-BE49-F238E27FC236}">
                <a16:creationId xmlns:a16="http://schemas.microsoft.com/office/drawing/2014/main" id="{7B624F9F-4813-9B35-6D24-DEDA4D7BAB97}"/>
              </a:ext>
            </a:extLst>
          </p:cNvPr>
          <p:cNvSpPr txBox="1"/>
          <p:nvPr/>
        </p:nvSpPr>
        <p:spPr>
          <a:xfrm>
            <a:off x="6434015" y="1379269"/>
            <a:ext cx="1774800" cy="338400"/>
          </a:xfrm>
          <a:prstGeom prst="rect">
            <a:avLst/>
          </a:prstGeom>
          <a:solidFill>
            <a:schemeClr val="accent5"/>
          </a:solidFill>
          <a:ln>
            <a:noFill/>
          </a:ln>
        </p:spPr>
        <p:txBody>
          <a:bodyPr wrap="square"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AU" sz="800" b="0" i="0" u="none" strike="noStrike" kern="1200" cap="none" spc="0" normalizeH="0" baseline="0" noProof="0">
                <a:ln>
                  <a:noFill/>
                </a:ln>
                <a:solidFill>
                  <a:srgbClr val="FFFFFF"/>
                </a:solidFill>
                <a:effectLst/>
                <a:uLnTx/>
                <a:uFillTx/>
                <a:latin typeface="Nokia Pure Text Light"/>
                <a:ea typeface="+mn-ea"/>
                <a:cs typeface="+mn-cs"/>
              </a:rPr>
              <a:t>Step 4: Autonomous Networks </a:t>
            </a:r>
            <a:endParaRPr kumimoji="0" lang="en-US" sz="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5" name="TextBox 64">
            <a:extLst>
              <a:ext uri="{FF2B5EF4-FFF2-40B4-BE49-F238E27FC236}">
                <a16:creationId xmlns:a16="http://schemas.microsoft.com/office/drawing/2014/main" id="{6676DE46-37D4-D477-0AA3-64ADDA3AD815}"/>
              </a:ext>
            </a:extLst>
          </p:cNvPr>
          <p:cNvSpPr txBox="1"/>
          <p:nvPr/>
        </p:nvSpPr>
        <p:spPr>
          <a:xfrm>
            <a:off x="2872120" y="1379269"/>
            <a:ext cx="1774800" cy="338554"/>
          </a:xfrm>
          <a:prstGeom prst="rect">
            <a:avLst/>
          </a:prstGeom>
          <a:solidFill>
            <a:schemeClr val="accent2"/>
          </a:solidFill>
          <a:ln>
            <a:noFill/>
          </a:ln>
        </p:spPr>
        <p:txBody>
          <a:bodyPr wrap="square"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AU" sz="800" b="0" i="0" u="none" strike="noStrike" kern="1200" cap="none" spc="0" normalizeH="0" baseline="0" noProof="0">
                <a:ln>
                  <a:noFill/>
                </a:ln>
                <a:solidFill>
                  <a:srgbClr val="FFFFFF"/>
                </a:solidFill>
                <a:effectLst/>
                <a:uLnTx/>
                <a:uFillTx/>
                <a:latin typeface="Nokia Pure Text Light"/>
                <a:ea typeface="+mn-ea"/>
                <a:cs typeface="+mn-cs"/>
              </a:rPr>
              <a:t>Step 2: Service &amp; Process Automation</a:t>
            </a:r>
          </a:p>
        </p:txBody>
      </p:sp>
      <p:sp>
        <p:nvSpPr>
          <p:cNvPr id="45" name="Title 44">
            <a:extLst>
              <a:ext uri="{FF2B5EF4-FFF2-40B4-BE49-F238E27FC236}">
                <a16:creationId xmlns:a16="http://schemas.microsoft.com/office/drawing/2014/main" id="{A25CD172-48B8-658C-4435-C9FEF433A4C3}"/>
              </a:ext>
            </a:extLst>
          </p:cNvPr>
          <p:cNvSpPr>
            <a:spLocks noGrp="1"/>
          </p:cNvSpPr>
          <p:nvPr>
            <p:ph type="title"/>
          </p:nvPr>
        </p:nvSpPr>
        <p:spPr/>
        <p:txBody>
          <a:bodyPr/>
          <a:lstStyle/>
          <a:p>
            <a:r>
              <a:rPr lang="en-US"/>
              <a:t>TM Forum’s Autonomous Networks framework </a:t>
            </a:r>
          </a:p>
        </p:txBody>
      </p:sp>
      <p:sp>
        <p:nvSpPr>
          <p:cNvPr id="46" name="Text Placeholder 45">
            <a:extLst>
              <a:ext uri="{FF2B5EF4-FFF2-40B4-BE49-F238E27FC236}">
                <a16:creationId xmlns:a16="http://schemas.microsoft.com/office/drawing/2014/main" id="{328115CC-BB55-1055-6B93-1C9D7BC78FAB}"/>
              </a:ext>
            </a:extLst>
          </p:cNvPr>
          <p:cNvSpPr>
            <a:spLocks noGrp="1"/>
          </p:cNvSpPr>
          <p:nvPr>
            <p:ph type="body" sz="quarter" idx="10"/>
          </p:nvPr>
        </p:nvSpPr>
        <p:spPr/>
        <p:txBody>
          <a:bodyPr/>
          <a:lstStyle/>
          <a:p>
            <a:r>
              <a:rPr lang="en-US" dirty="0"/>
              <a:t>From Reactive to Autonomous Operations</a:t>
            </a:r>
          </a:p>
        </p:txBody>
      </p:sp>
      <p:sp>
        <p:nvSpPr>
          <p:cNvPr id="48" name="Right Arrow 47">
            <a:extLst>
              <a:ext uri="{FF2B5EF4-FFF2-40B4-BE49-F238E27FC236}">
                <a16:creationId xmlns:a16="http://schemas.microsoft.com/office/drawing/2014/main" id="{B8E18100-DBFC-EF81-96D0-7484427B417A}"/>
              </a:ext>
            </a:extLst>
          </p:cNvPr>
          <p:cNvSpPr/>
          <p:nvPr/>
        </p:nvSpPr>
        <p:spPr>
          <a:xfrm>
            <a:off x="2747433" y="1490916"/>
            <a:ext cx="215901" cy="13045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9" name="Right Arrow 48">
            <a:extLst>
              <a:ext uri="{FF2B5EF4-FFF2-40B4-BE49-F238E27FC236}">
                <a16:creationId xmlns:a16="http://schemas.microsoft.com/office/drawing/2014/main" id="{E9B84A4D-BF74-3418-CB25-7BC7515DA0BD}"/>
              </a:ext>
            </a:extLst>
          </p:cNvPr>
          <p:cNvSpPr/>
          <p:nvPr/>
        </p:nvSpPr>
        <p:spPr>
          <a:xfrm>
            <a:off x="4550833" y="1478216"/>
            <a:ext cx="215901" cy="13045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66" name="Right Arrow 465">
            <a:extLst>
              <a:ext uri="{FF2B5EF4-FFF2-40B4-BE49-F238E27FC236}">
                <a16:creationId xmlns:a16="http://schemas.microsoft.com/office/drawing/2014/main" id="{39917EB9-5CAE-3403-587D-D370C08A5704}"/>
              </a:ext>
            </a:extLst>
          </p:cNvPr>
          <p:cNvSpPr/>
          <p:nvPr/>
        </p:nvSpPr>
        <p:spPr>
          <a:xfrm>
            <a:off x="6320366" y="1490916"/>
            <a:ext cx="215901" cy="13045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928007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C1BABA-232B-BD4E-053F-F73E1AEABDCB}"/>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A7EC38FE-46EC-1766-9C05-FEEAC5978BDC}"/>
              </a:ext>
            </a:extLst>
          </p:cNvPr>
          <p:cNvSpPr>
            <a:spLocks noGrp="1"/>
          </p:cNvSpPr>
          <p:nvPr>
            <p:ph type="title"/>
          </p:nvPr>
        </p:nvSpPr>
        <p:spPr>
          <a:xfrm>
            <a:off x="417530" y="396000"/>
            <a:ext cx="8418651" cy="342000"/>
          </a:xfrm>
        </p:spPr>
        <p:txBody>
          <a:bodyPr/>
          <a:lstStyle/>
          <a:p>
            <a:r>
              <a:rPr lang="en-GB" sz="2400" dirty="0"/>
              <a:t>Automation use cases help accelerate TMF autonomous networks</a:t>
            </a:r>
            <a:br>
              <a:rPr lang="en-HU" sz="2400" dirty="0"/>
            </a:br>
            <a:endParaRPr lang="en-BE" dirty="0"/>
          </a:p>
        </p:txBody>
      </p:sp>
      <p:sp>
        <p:nvSpPr>
          <p:cNvPr id="46" name="Text Placeholder 45">
            <a:extLst>
              <a:ext uri="{FF2B5EF4-FFF2-40B4-BE49-F238E27FC236}">
                <a16:creationId xmlns:a16="http://schemas.microsoft.com/office/drawing/2014/main" id="{F540DC67-F701-43ED-C70A-54DE599BE270}"/>
              </a:ext>
            </a:extLst>
          </p:cNvPr>
          <p:cNvSpPr>
            <a:spLocks noGrp="1"/>
          </p:cNvSpPr>
          <p:nvPr>
            <p:ph type="body" sz="quarter" idx="10"/>
          </p:nvPr>
        </p:nvSpPr>
        <p:spPr/>
        <p:txBody>
          <a:bodyPr/>
          <a:lstStyle/>
          <a:p>
            <a:r>
              <a:rPr lang="en-GB" dirty="0"/>
              <a:t>Automation journey to “Fully autonomous operations”</a:t>
            </a:r>
            <a:endParaRPr lang="en-HU" dirty="0"/>
          </a:p>
          <a:p>
            <a:endParaRPr lang="en-HU" dirty="0"/>
          </a:p>
        </p:txBody>
      </p:sp>
      <p:sp>
        <p:nvSpPr>
          <p:cNvPr id="103" name="Rectangle 102">
            <a:extLst>
              <a:ext uri="{FF2B5EF4-FFF2-40B4-BE49-F238E27FC236}">
                <a16:creationId xmlns:a16="http://schemas.microsoft.com/office/drawing/2014/main" id="{52CD0B12-7AF3-DF28-F629-1FE6C9FD0B0B}"/>
              </a:ext>
            </a:extLst>
          </p:cNvPr>
          <p:cNvSpPr/>
          <p:nvPr/>
        </p:nvSpPr>
        <p:spPr>
          <a:xfrm>
            <a:off x="7036156" y="4073310"/>
            <a:ext cx="1415807" cy="206528"/>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defTabSz="304808" eaLnBrk="1" fontAlgn="auto" latinLnBrk="0" hangingPunct="1">
              <a:lnSpc>
                <a:spcPct val="100000"/>
              </a:lnSpc>
              <a:spcBef>
                <a:spcPts val="0"/>
              </a:spcBef>
              <a:spcAft>
                <a:spcPts val="200"/>
              </a:spcAft>
              <a:buClrTx/>
              <a:buSzPct val="100000"/>
              <a:buFontTx/>
              <a:buNone/>
              <a:tabLst/>
              <a:defRPr/>
            </a:pPr>
            <a:r>
              <a:rPr kumimoji="0" lang="en-GB" sz="800" b="0" i="0" u="none" strike="noStrike" kern="0" cap="none" spc="0" normalizeH="0" baseline="0" noProof="0" dirty="0">
                <a:ln>
                  <a:noFill/>
                </a:ln>
                <a:effectLst/>
                <a:uLnTx/>
                <a:uFillTx/>
                <a:latin typeface="Nokia Pure Text Light"/>
                <a:ea typeface="+mn-ea"/>
                <a:cs typeface="+mn-cs"/>
              </a:rPr>
              <a:t>Source = TM Forum IG 1252</a:t>
            </a:r>
          </a:p>
        </p:txBody>
      </p:sp>
      <p:sp>
        <p:nvSpPr>
          <p:cNvPr id="104" name="Rectangle 103">
            <a:extLst>
              <a:ext uri="{FF2B5EF4-FFF2-40B4-BE49-F238E27FC236}">
                <a16:creationId xmlns:a16="http://schemas.microsoft.com/office/drawing/2014/main" id="{B13DB0ED-4D19-FC23-651B-26127DD130E3}"/>
              </a:ext>
            </a:extLst>
          </p:cNvPr>
          <p:cNvSpPr/>
          <p:nvPr/>
        </p:nvSpPr>
        <p:spPr>
          <a:xfrm>
            <a:off x="417530" y="1872979"/>
            <a:ext cx="3738317" cy="449838"/>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defTabSz="457223"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effectLst/>
                <a:uLnTx/>
                <a:uFillTx/>
                <a:latin typeface="Nokia Pure Text Light"/>
                <a:ea typeface="+mn-ea"/>
                <a:cs typeface="+mn-cs"/>
              </a:rPr>
              <a:t>From </a:t>
            </a:r>
            <a:r>
              <a:rPr kumimoji="0" lang="en-US" sz="2000" b="1" i="0" u="none" strike="noStrike" kern="0" cap="none" spc="0" normalizeH="0" baseline="0" noProof="0" dirty="0">
                <a:ln>
                  <a:noFill/>
                </a:ln>
                <a:solidFill>
                  <a:schemeClr val="accent4"/>
                </a:solidFill>
                <a:effectLst/>
                <a:uLnTx/>
                <a:uFillTx/>
                <a:latin typeface="Nokia Pure Text Light"/>
                <a:ea typeface="Nokia Pure Text" panose="020B0504040602060303" pitchFamily="34" charset="0"/>
                <a:cs typeface="Nokia Pure Text" panose="020B0504040602060303" pitchFamily="34" charset="0"/>
              </a:rPr>
              <a:t>humans</a:t>
            </a:r>
            <a:r>
              <a:rPr kumimoji="0" lang="en-US" sz="2000" b="1" i="0" u="none" strike="noStrike" kern="0" cap="none" spc="0" normalizeH="0" baseline="0" noProof="0" dirty="0">
                <a:ln>
                  <a:noFill/>
                </a:ln>
                <a:effectLst/>
                <a:uLnTx/>
                <a:uFillTx/>
                <a:latin typeface="Nokia Pure Text Light"/>
                <a:ea typeface="+mn-ea"/>
                <a:cs typeface="+mn-cs"/>
              </a:rPr>
              <a:t> to </a:t>
            </a:r>
            <a:r>
              <a:rPr kumimoji="0" lang="en-US" sz="2000" b="1" i="0" u="none" strike="noStrike" kern="0" cap="none" spc="0" normalizeH="0" baseline="0" noProof="0" dirty="0">
                <a:ln>
                  <a:noFill/>
                </a:ln>
                <a:solidFill>
                  <a:schemeClr val="accent3"/>
                </a:solidFill>
                <a:effectLst/>
                <a:uLnTx/>
                <a:uFillTx/>
                <a:latin typeface="Nokia Pure Text Light"/>
                <a:ea typeface="Nokia Pure Text" panose="020B0504040602060303" pitchFamily="34" charset="0"/>
                <a:cs typeface="Nokia Pure Text" panose="020B0504040602060303" pitchFamily="34" charset="0"/>
              </a:rPr>
              <a:t>AI agents</a:t>
            </a:r>
            <a:endParaRPr kumimoji="0" lang="en-GB" sz="2000" b="1" i="0" u="none" strike="noStrike" kern="0" cap="none" spc="0" normalizeH="0" baseline="0" noProof="0" dirty="0">
              <a:ln>
                <a:noFill/>
              </a:ln>
              <a:solidFill>
                <a:schemeClr val="accent3"/>
              </a:solidFill>
              <a:effectLst/>
              <a:uLnTx/>
              <a:uFillTx/>
              <a:latin typeface="Nokia Pure Text Light"/>
              <a:ea typeface="Nokia Pure Text" panose="020B0504040602060303" pitchFamily="34" charset="0"/>
              <a:cs typeface="Nokia Pure Text" panose="020B0504040602060303" pitchFamily="34" charset="0"/>
            </a:endParaRPr>
          </a:p>
        </p:txBody>
      </p:sp>
      <p:sp>
        <p:nvSpPr>
          <p:cNvPr id="3" name="Freeform: Shape 13">
            <a:extLst>
              <a:ext uri="{FF2B5EF4-FFF2-40B4-BE49-F238E27FC236}">
                <a16:creationId xmlns:a16="http://schemas.microsoft.com/office/drawing/2014/main" id="{0DCFB15D-FB0E-7E28-7F9E-A942575B17A0}"/>
              </a:ext>
            </a:extLst>
          </p:cNvPr>
          <p:cNvSpPr>
            <a:spLocks noChangeAspect="1"/>
          </p:cNvSpPr>
          <p:nvPr/>
        </p:nvSpPr>
        <p:spPr>
          <a:xfrm rot="10800000">
            <a:off x="1025631" y="1970615"/>
            <a:ext cx="7032643" cy="1564898"/>
          </a:xfrm>
          <a:custGeom>
            <a:avLst/>
            <a:gdLst>
              <a:gd name="connsiteX0" fmla="*/ 0 w 6535271"/>
              <a:gd name="connsiteY0" fmla="*/ 1701053 h 1701053"/>
              <a:gd name="connsiteX1" fmla="*/ 1089212 w 6535271"/>
              <a:gd name="connsiteY1" fmla="*/ 1701053 h 1701053"/>
              <a:gd name="connsiteX2" fmla="*/ 1089212 w 6535271"/>
              <a:gd name="connsiteY2" fmla="*/ 1358153 h 1701053"/>
              <a:gd name="connsiteX3" fmla="*/ 2185147 w 6535271"/>
              <a:gd name="connsiteY3" fmla="*/ 1358153 h 1701053"/>
              <a:gd name="connsiteX4" fmla="*/ 2185147 w 6535271"/>
              <a:gd name="connsiteY4" fmla="*/ 1021976 h 1701053"/>
              <a:gd name="connsiteX5" fmla="*/ 3301253 w 6535271"/>
              <a:gd name="connsiteY5" fmla="*/ 1021976 h 1701053"/>
              <a:gd name="connsiteX6" fmla="*/ 3301253 w 6535271"/>
              <a:gd name="connsiteY6" fmla="*/ 672353 h 1701053"/>
              <a:gd name="connsiteX7" fmla="*/ 4397188 w 6535271"/>
              <a:gd name="connsiteY7" fmla="*/ 672353 h 1701053"/>
              <a:gd name="connsiteX8" fmla="*/ 4397188 w 6535271"/>
              <a:gd name="connsiteY8" fmla="*/ 336176 h 1701053"/>
              <a:gd name="connsiteX9" fmla="*/ 5506571 w 6535271"/>
              <a:gd name="connsiteY9" fmla="*/ 336176 h 1701053"/>
              <a:gd name="connsiteX10" fmla="*/ 5506571 w 6535271"/>
              <a:gd name="connsiteY10" fmla="*/ 0 h 1701053"/>
              <a:gd name="connsiteX11" fmla="*/ 6535271 w 6535271"/>
              <a:gd name="connsiteY11" fmla="*/ 0 h 1701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35271" h="1701053">
                <a:moveTo>
                  <a:pt x="0" y="1701053"/>
                </a:moveTo>
                <a:lnTo>
                  <a:pt x="1089212" y="1701053"/>
                </a:lnTo>
                <a:lnTo>
                  <a:pt x="1089212" y="1358153"/>
                </a:lnTo>
                <a:lnTo>
                  <a:pt x="2185147" y="1358153"/>
                </a:lnTo>
                <a:lnTo>
                  <a:pt x="2185147" y="1021976"/>
                </a:lnTo>
                <a:lnTo>
                  <a:pt x="3301253" y="1021976"/>
                </a:lnTo>
                <a:lnTo>
                  <a:pt x="3301253" y="672353"/>
                </a:lnTo>
                <a:lnTo>
                  <a:pt x="4397188" y="672353"/>
                </a:lnTo>
                <a:lnTo>
                  <a:pt x="4397188" y="336176"/>
                </a:lnTo>
                <a:lnTo>
                  <a:pt x="5506571" y="336176"/>
                </a:lnTo>
                <a:lnTo>
                  <a:pt x="5506571" y="0"/>
                </a:lnTo>
                <a:lnTo>
                  <a:pt x="6535271" y="0"/>
                </a:lnTo>
              </a:path>
            </a:pathLst>
          </a:custGeom>
          <a:noFill/>
          <a:ln w="31750" cap="flat" cmpd="sng" algn="ctr">
            <a:gradFill flip="none" rotWithShape="1">
              <a:gsLst>
                <a:gs pos="0">
                  <a:srgbClr val="F47F31"/>
                </a:gs>
                <a:gs pos="20000">
                  <a:srgbClr val="E03DCD"/>
                </a:gs>
                <a:gs pos="72000">
                  <a:srgbClr val="23ABB6"/>
                </a:gs>
                <a:gs pos="58000">
                  <a:srgbClr val="005AFF"/>
                </a:gs>
                <a:gs pos="40000">
                  <a:srgbClr val="7D33F2"/>
                </a:gs>
                <a:gs pos="100000">
                  <a:srgbClr val="37CC73"/>
                </a:gs>
              </a:gsLst>
              <a:lin ang="5400000" scaled="1"/>
              <a:tileRect/>
            </a:gradFill>
            <a:prstDash val="solid"/>
            <a:miter lim="800000"/>
            <a:headEnd type="triangle" w="sm" len="med"/>
            <a:tailEnd type="oval" w="sm" len="sm"/>
          </a:ln>
          <a:effectLst/>
        </p:spPr>
        <p:txBody>
          <a:bodyPr rtlCol="0" anchor="ctr"/>
          <a:lstStyle/>
          <a:p>
            <a:pPr marL="0" marR="0" lvl="0" indent="0" algn="ctr"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latin typeface="Nokia Pure Text Light"/>
              <a:ea typeface="+mn-ea"/>
              <a:cs typeface="+mn-cs"/>
            </a:endParaRPr>
          </a:p>
        </p:txBody>
      </p:sp>
      <p:sp>
        <p:nvSpPr>
          <p:cNvPr id="49" name="Rectangle 48">
            <a:extLst>
              <a:ext uri="{FF2B5EF4-FFF2-40B4-BE49-F238E27FC236}">
                <a16:creationId xmlns:a16="http://schemas.microsoft.com/office/drawing/2014/main" id="{E8A4B108-FD2E-6531-755A-46C9603A470C}"/>
              </a:ext>
            </a:extLst>
          </p:cNvPr>
          <p:cNvSpPr/>
          <p:nvPr/>
        </p:nvSpPr>
        <p:spPr>
          <a:xfrm>
            <a:off x="1075401" y="2947613"/>
            <a:ext cx="969043" cy="718417"/>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a:ln>
                  <a:noFill/>
                </a:ln>
                <a:effectLst/>
                <a:uLnTx/>
                <a:uFillTx/>
                <a:latin typeface="Nokia Pure Text Light"/>
                <a:ea typeface="+mn-ea"/>
                <a:cs typeface="+mn-cs"/>
              </a:rPr>
              <a:t>L0: Manual operations and maintenance</a:t>
            </a:r>
          </a:p>
        </p:txBody>
      </p:sp>
      <p:sp>
        <p:nvSpPr>
          <p:cNvPr id="50" name="Rectangle 49">
            <a:extLst>
              <a:ext uri="{FF2B5EF4-FFF2-40B4-BE49-F238E27FC236}">
                <a16:creationId xmlns:a16="http://schemas.microsoft.com/office/drawing/2014/main" id="{0BFC48B6-FC85-4150-540D-69D174A4B50A}"/>
              </a:ext>
            </a:extLst>
          </p:cNvPr>
          <p:cNvSpPr/>
          <p:nvPr/>
        </p:nvSpPr>
        <p:spPr>
          <a:xfrm>
            <a:off x="2254655" y="2646141"/>
            <a:ext cx="991694" cy="651003"/>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a:ln>
                  <a:noFill/>
                </a:ln>
                <a:effectLst/>
                <a:uLnTx/>
                <a:uFillTx/>
                <a:latin typeface="Nokia Pure Text Light"/>
                <a:ea typeface="+mn-ea"/>
                <a:cs typeface="+mn-cs"/>
              </a:rPr>
              <a:t>L1: Assisted operations and maintenance</a:t>
            </a:r>
          </a:p>
        </p:txBody>
      </p:sp>
      <p:sp>
        <p:nvSpPr>
          <p:cNvPr id="51" name="Rectangle 50">
            <a:extLst>
              <a:ext uri="{FF2B5EF4-FFF2-40B4-BE49-F238E27FC236}">
                <a16:creationId xmlns:a16="http://schemas.microsoft.com/office/drawing/2014/main" id="{85784505-2D67-6A70-5A68-91CE41061567}"/>
              </a:ext>
            </a:extLst>
          </p:cNvPr>
          <p:cNvSpPr/>
          <p:nvPr/>
        </p:nvSpPr>
        <p:spPr>
          <a:xfrm>
            <a:off x="3502666" y="2338496"/>
            <a:ext cx="828116" cy="537714"/>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a:ln>
                  <a:noFill/>
                </a:ln>
                <a:effectLst/>
                <a:uLnTx/>
                <a:uFillTx/>
                <a:latin typeface="Nokia Pure Text Light"/>
                <a:ea typeface="+mn-ea"/>
                <a:cs typeface="+mn-cs"/>
              </a:rPr>
              <a:t>L2: Partial autonomous operations</a:t>
            </a:r>
          </a:p>
        </p:txBody>
      </p:sp>
      <p:sp>
        <p:nvSpPr>
          <p:cNvPr id="52" name="Rectangle 51">
            <a:extLst>
              <a:ext uri="{FF2B5EF4-FFF2-40B4-BE49-F238E27FC236}">
                <a16:creationId xmlns:a16="http://schemas.microsoft.com/office/drawing/2014/main" id="{219A4729-0B23-0A7F-E949-29A60653CBDF}"/>
              </a:ext>
            </a:extLst>
          </p:cNvPr>
          <p:cNvSpPr/>
          <p:nvPr/>
        </p:nvSpPr>
        <p:spPr>
          <a:xfrm>
            <a:off x="4649791" y="1891489"/>
            <a:ext cx="910826" cy="700456"/>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dirty="0">
                <a:ln>
                  <a:noFill/>
                </a:ln>
                <a:effectLst/>
                <a:uLnTx/>
                <a:uFillTx/>
                <a:latin typeface="Nokia Pure Text Light"/>
                <a:ea typeface="+mn-ea"/>
                <a:cs typeface="+mn-cs"/>
              </a:rPr>
              <a:t>L3: Conditional autonomous operations</a:t>
            </a:r>
          </a:p>
        </p:txBody>
      </p:sp>
      <p:sp>
        <p:nvSpPr>
          <p:cNvPr id="53" name="Rectangle 52">
            <a:extLst>
              <a:ext uri="{FF2B5EF4-FFF2-40B4-BE49-F238E27FC236}">
                <a16:creationId xmlns:a16="http://schemas.microsoft.com/office/drawing/2014/main" id="{F4F19D74-3AB7-19E2-E3E2-C928A1BA0F52}"/>
              </a:ext>
            </a:extLst>
          </p:cNvPr>
          <p:cNvSpPr/>
          <p:nvPr/>
        </p:nvSpPr>
        <p:spPr>
          <a:xfrm>
            <a:off x="6946266" y="1379583"/>
            <a:ext cx="1032717" cy="576674"/>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a:ln>
                  <a:noFill/>
                </a:ln>
                <a:effectLst/>
                <a:uLnTx/>
                <a:uFillTx/>
                <a:latin typeface="Nokia Pure Text Light"/>
                <a:ea typeface="+mn-ea"/>
                <a:cs typeface="+mn-cs"/>
              </a:rPr>
              <a:t>L5: Full </a:t>
            </a:r>
            <a:br>
              <a:rPr kumimoji="0" lang="en-GB" sz="1000" b="0" i="0" u="none" strike="noStrike" kern="0" cap="none" spc="0" normalizeH="0" baseline="0" noProof="0">
                <a:ln>
                  <a:noFill/>
                </a:ln>
                <a:effectLst/>
                <a:uLnTx/>
                <a:uFillTx/>
                <a:latin typeface="Nokia Pure Text Light"/>
                <a:ea typeface="+mn-ea"/>
                <a:cs typeface="+mn-cs"/>
              </a:rPr>
            </a:br>
            <a:r>
              <a:rPr kumimoji="0" lang="en-GB" sz="1000" b="0" i="0" u="none" strike="noStrike" kern="0" cap="none" spc="0" normalizeH="0" baseline="0" noProof="0">
                <a:ln>
                  <a:noFill/>
                </a:ln>
                <a:effectLst/>
                <a:uLnTx/>
                <a:uFillTx/>
                <a:latin typeface="Nokia Pure Text Light"/>
                <a:ea typeface="+mn-ea"/>
                <a:cs typeface="+mn-cs"/>
              </a:rPr>
              <a:t>autonomous operations</a:t>
            </a:r>
          </a:p>
        </p:txBody>
      </p:sp>
      <p:sp>
        <p:nvSpPr>
          <p:cNvPr id="54" name="Rectangle 53">
            <a:extLst>
              <a:ext uri="{FF2B5EF4-FFF2-40B4-BE49-F238E27FC236}">
                <a16:creationId xmlns:a16="http://schemas.microsoft.com/office/drawing/2014/main" id="{D89A769B-1450-C21D-F46F-CE4DFD3B7E8C}"/>
              </a:ext>
            </a:extLst>
          </p:cNvPr>
          <p:cNvSpPr/>
          <p:nvPr/>
        </p:nvSpPr>
        <p:spPr>
          <a:xfrm>
            <a:off x="5875236" y="1693818"/>
            <a:ext cx="823612" cy="504709"/>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dirty="0">
                <a:ln>
                  <a:noFill/>
                </a:ln>
                <a:effectLst/>
                <a:uLnTx/>
                <a:uFillTx/>
                <a:latin typeface="Nokia Pure Text Light"/>
                <a:ea typeface="+mn-ea"/>
                <a:cs typeface="+mn-cs"/>
              </a:rPr>
              <a:t>L4: High autonomous operations</a:t>
            </a:r>
          </a:p>
        </p:txBody>
      </p:sp>
      <p:grpSp>
        <p:nvGrpSpPr>
          <p:cNvPr id="57" name="Group 56">
            <a:extLst>
              <a:ext uri="{FF2B5EF4-FFF2-40B4-BE49-F238E27FC236}">
                <a16:creationId xmlns:a16="http://schemas.microsoft.com/office/drawing/2014/main" id="{74D28CAD-3D0C-E54D-8283-C219373F3A24}"/>
              </a:ext>
            </a:extLst>
          </p:cNvPr>
          <p:cNvGrpSpPr/>
          <p:nvPr/>
        </p:nvGrpSpPr>
        <p:grpSpPr>
          <a:xfrm>
            <a:off x="542930" y="3306822"/>
            <a:ext cx="434854" cy="434854"/>
            <a:chOff x="778431" y="4630849"/>
            <a:chExt cx="805855" cy="805855"/>
          </a:xfrm>
          <a:solidFill>
            <a:srgbClr val="F47F31"/>
          </a:solidFill>
        </p:grpSpPr>
        <p:sp>
          <p:nvSpPr>
            <p:cNvPr id="165" name="Freeform: Shape 47">
              <a:extLst>
                <a:ext uri="{FF2B5EF4-FFF2-40B4-BE49-F238E27FC236}">
                  <a16:creationId xmlns:a16="http://schemas.microsoft.com/office/drawing/2014/main" id="{A2D4782E-773F-9EF1-00B2-983EAA2C22C7}"/>
                </a:ext>
              </a:extLst>
            </p:cNvPr>
            <p:cNvSpPr/>
            <p:nvPr/>
          </p:nvSpPr>
          <p:spPr>
            <a:xfrm>
              <a:off x="778431" y="4630849"/>
              <a:ext cx="805855" cy="805855"/>
            </a:xfrm>
            <a:custGeom>
              <a:avLst/>
              <a:gdLst>
                <a:gd name="connsiteX0" fmla="*/ 0 w 540000"/>
                <a:gd name="connsiteY0" fmla="*/ 0 h 540000"/>
                <a:gd name="connsiteX1" fmla="*/ 540000 w 540000"/>
                <a:gd name="connsiteY1" fmla="*/ 0 h 540000"/>
                <a:gd name="connsiteX2" fmla="*/ 540000 w 540000"/>
                <a:gd name="connsiteY2" fmla="*/ 54000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0"/>
                  </a:moveTo>
                  <a:lnTo>
                    <a:pt x="540000" y="0"/>
                  </a:lnTo>
                  <a:lnTo>
                    <a:pt x="540000" y="540000"/>
                  </a:lnTo>
                  <a:lnTo>
                    <a:pt x="0" y="540000"/>
                  </a:lnTo>
                  <a:close/>
                </a:path>
              </a:pathLst>
            </a:custGeom>
            <a:grpFill/>
            <a:ln w="28575" cap="flat">
              <a:noFill/>
              <a:prstDash val="solid"/>
              <a:miter/>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6" name="Freeform: Shape 49">
              <a:extLst>
                <a:ext uri="{FF2B5EF4-FFF2-40B4-BE49-F238E27FC236}">
                  <a16:creationId xmlns:a16="http://schemas.microsoft.com/office/drawing/2014/main" id="{F7D3850C-7D2A-8ED0-48F6-52582083D0F4}"/>
                </a:ext>
              </a:extLst>
            </p:cNvPr>
            <p:cNvSpPr/>
            <p:nvPr/>
          </p:nvSpPr>
          <p:spPr>
            <a:xfrm>
              <a:off x="938608" y="4764687"/>
              <a:ext cx="485429" cy="537707"/>
            </a:xfrm>
            <a:custGeom>
              <a:avLst/>
              <a:gdLst>
                <a:gd name="connsiteX0" fmla="*/ 206765 w 325284"/>
                <a:gd name="connsiteY0" fmla="*/ 360315 h 360315"/>
                <a:gd name="connsiteX1" fmla="*/ 206765 w 325284"/>
                <a:gd name="connsiteY1" fmla="*/ 330165 h 360315"/>
                <a:gd name="connsiteX2" fmla="*/ 222965 w 325284"/>
                <a:gd name="connsiteY2" fmla="*/ 313965 h 360315"/>
                <a:gd name="connsiteX3" fmla="*/ 250415 w 325284"/>
                <a:gd name="connsiteY3" fmla="*/ 313965 h 360315"/>
                <a:gd name="connsiteX4" fmla="*/ 281915 w 325284"/>
                <a:gd name="connsiteY4" fmla="*/ 282465 h 360315"/>
                <a:gd name="connsiteX5" fmla="*/ 281915 w 325284"/>
                <a:gd name="connsiteY5" fmla="*/ 246015 h 360315"/>
                <a:gd name="connsiteX6" fmla="*/ 292265 w 325284"/>
                <a:gd name="connsiteY6" fmla="*/ 230715 h 360315"/>
                <a:gd name="connsiteX7" fmla="*/ 315215 w 325284"/>
                <a:gd name="connsiteY7" fmla="*/ 222165 h 360315"/>
                <a:gd name="connsiteX8" fmla="*/ 324215 w 325284"/>
                <a:gd name="connsiteY8" fmla="*/ 201915 h 360315"/>
                <a:gd name="connsiteX9" fmla="*/ 290465 w 325284"/>
                <a:gd name="connsiteY9" fmla="*/ 141615 h 360315"/>
                <a:gd name="connsiteX10" fmla="*/ 289115 w 325284"/>
                <a:gd name="connsiteY10" fmla="*/ 134415 h 360315"/>
                <a:gd name="connsiteX11" fmla="*/ 125765 w 325284"/>
                <a:gd name="connsiteY11" fmla="*/ 1215 h 360315"/>
                <a:gd name="connsiteX12" fmla="*/ 1115 w 325284"/>
                <a:gd name="connsiteY12" fmla="*/ 126315 h 360315"/>
                <a:gd name="connsiteX13" fmla="*/ 44765 w 325284"/>
                <a:gd name="connsiteY13" fmla="*/ 249165 h 360315"/>
                <a:gd name="connsiteX14" fmla="*/ 54215 w 325284"/>
                <a:gd name="connsiteY14" fmla="*/ 272115 h 360315"/>
                <a:gd name="connsiteX15" fmla="*/ 54215 w 325284"/>
                <a:gd name="connsiteY15" fmla="*/ 360315 h 360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5284" h="360315">
                  <a:moveTo>
                    <a:pt x="206765" y="360315"/>
                  </a:moveTo>
                  <a:lnTo>
                    <a:pt x="206765" y="330165"/>
                  </a:lnTo>
                  <a:cubicBezTo>
                    <a:pt x="206765" y="321165"/>
                    <a:pt x="213965" y="313965"/>
                    <a:pt x="222965" y="313965"/>
                  </a:cubicBezTo>
                  <a:lnTo>
                    <a:pt x="250415" y="313965"/>
                  </a:lnTo>
                  <a:cubicBezTo>
                    <a:pt x="267965" y="313965"/>
                    <a:pt x="281915" y="299565"/>
                    <a:pt x="281915" y="282465"/>
                  </a:cubicBezTo>
                  <a:lnTo>
                    <a:pt x="281915" y="246015"/>
                  </a:lnTo>
                  <a:cubicBezTo>
                    <a:pt x="281915" y="239265"/>
                    <a:pt x="285965" y="232965"/>
                    <a:pt x="292265" y="230715"/>
                  </a:cubicBezTo>
                  <a:lnTo>
                    <a:pt x="315215" y="222165"/>
                  </a:lnTo>
                  <a:cubicBezTo>
                    <a:pt x="323315" y="219015"/>
                    <a:pt x="327365" y="210015"/>
                    <a:pt x="324215" y="201915"/>
                  </a:cubicBezTo>
                  <a:lnTo>
                    <a:pt x="290465" y="141615"/>
                  </a:lnTo>
                  <a:cubicBezTo>
                    <a:pt x="289565" y="139365"/>
                    <a:pt x="289115" y="137115"/>
                    <a:pt x="289115" y="134415"/>
                  </a:cubicBezTo>
                  <a:cubicBezTo>
                    <a:pt x="283715" y="52965"/>
                    <a:pt x="210815" y="-9585"/>
                    <a:pt x="125765" y="1215"/>
                  </a:cubicBezTo>
                  <a:cubicBezTo>
                    <a:pt x="61415" y="9765"/>
                    <a:pt x="9215" y="61965"/>
                    <a:pt x="1115" y="126315"/>
                  </a:cubicBezTo>
                  <a:cubicBezTo>
                    <a:pt x="-4735" y="174465"/>
                    <a:pt x="12815" y="219015"/>
                    <a:pt x="44765" y="249165"/>
                  </a:cubicBezTo>
                  <a:cubicBezTo>
                    <a:pt x="51065" y="255015"/>
                    <a:pt x="54215" y="263565"/>
                    <a:pt x="54215" y="272115"/>
                  </a:cubicBezTo>
                  <a:lnTo>
                    <a:pt x="54215" y="360315"/>
                  </a:lnTo>
                </a:path>
              </a:pathLst>
            </a:custGeom>
            <a:grp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grpSp>
        <p:nvGrpSpPr>
          <p:cNvPr id="169" name="Group 168">
            <a:extLst>
              <a:ext uri="{FF2B5EF4-FFF2-40B4-BE49-F238E27FC236}">
                <a16:creationId xmlns:a16="http://schemas.microsoft.com/office/drawing/2014/main" id="{F77CFB53-2C4F-BA0B-4C65-1F08AF7EC858}"/>
              </a:ext>
            </a:extLst>
          </p:cNvPr>
          <p:cNvGrpSpPr/>
          <p:nvPr/>
        </p:nvGrpSpPr>
        <p:grpSpPr>
          <a:xfrm>
            <a:off x="8081818" y="1751503"/>
            <a:ext cx="434854" cy="434854"/>
            <a:chOff x="8081818" y="1751503"/>
            <a:chExt cx="434854" cy="434854"/>
          </a:xfrm>
        </p:grpSpPr>
        <p:sp>
          <p:nvSpPr>
            <p:cNvPr id="143" name="Freeform: Shape 47">
              <a:extLst>
                <a:ext uri="{FF2B5EF4-FFF2-40B4-BE49-F238E27FC236}">
                  <a16:creationId xmlns:a16="http://schemas.microsoft.com/office/drawing/2014/main" id="{01C50FA4-FA52-74C6-CD41-23A43AF7B1A5}"/>
                </a:ext>
              </a:extLst>
            </p:cNvPr>
            <p:cNvSpPr/>
            <p:nvPr/>
          </p:nvSpPr>
          <p:spPr>
            <a:xfrm>
              <a:off x="8081818" y="1751503"/>
              <a:ext cx="434854" cy="434854"/>
            </a:xfrm>
            <a:custGeom>
              <a:avLst/>
              <a:gdLst>
                <a:gd name="connsiteX0" fmla="*/ 0 w 540000"/>
                <a:gd name="connsiteY0" fmla="*/ 0 h 540000"/>
                <a:gd name="connsiteX1" fmla="*/ 540000 w 540000"/>
                <a:gd name="connsiteY1" fmla="*/ 0 h 540000"/>
                <a:gd name="connsiteX2" fmla="*/ 540000 w 540000"/>
                <a:gd name="connsiteY2" fmla="*/ 54000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0"/>
                  </a:moveTo>
                  <a:lnTo>
                    <a:pt x="540000" y="0"/>
                  </a:lnTo>
                  <a:lnTo>
                    <a:pt x="540000" y="540000"/>
                  </a:lnTo>
                  <a:lnTo>
                    <a:pt x="0" y="540000"/>
                  </a:lnTo>
                  <a:close/>
                </a:path>
              </a:pathLst>
            </a:custGeom>
            <a:solidFill>
              <a:srgbClr val="37CC73"/>
            </a:solidFill>
            <a:ln w="28575" cap="flat">
              <a:noFill/>
              <a:prstDash val="solid"/>
              <a:miter/>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nvGrpSpPr>
            <p:cNvPr id="144" name="Graphic 2">
              <a:extLst>
                <a:ext uri="{FF2B5EF4-FFF2-40B4-BE49-F238E27FC236}">
                  <a16:creationId xmlns:a16="http://schemas.microsoft.com/office/drawing/2014/main" id="{443B2899-9EE3-30B8-71A3-252D0264805F}"/>
                </a:ext>
              </a:extLst>
            </p:cNvPr>
            <p:cNvGrpSpPr>
              <a:grpSpLocks noChangeAspect="1"/>
            </p:cNvGrpSpPr>
            <p:nvPr/>
          </p:nvGrpSpPr>
          <p:grpSpPr>
            <a:xfrm>
              <a:off x="8146527" y="1819516"/>
              <a:ext cx="305436" cy="297128"/>
              <a:chOff x="6651505" y="3998705"/>
              <a:chExt cx="356494" cy="346798"/>
            </a:xfrm>
            <a:noFill/>
          </p:grpSpPr>
          <p:sp>
            <p:nvSpPr>
              <p:cNvPr id="145" name="Freeform: Shape 7">
                <a:extLst>
                  <a:ext uri="{FF2B5EF4-FFF2-40B4-BE49-F238E27FC236}">
                    <a16:creationId xmlns:a16="http://schemas.microsoft.com/office/drawing/2014/main" id="{AD1E0973-8487-B4FD-ED7D-340A53A876FC}"/>
                  </a:ext>
                </a:extLst>
              </p:cNvPr>
              <p:cNvSpPr/>
              <p:nvPr/>
            </p:nvSpPr>
            <p:spPr>
              <a:xfrm>
                <a:off x="6841094" y="3998705"/>
                <a:ext cx="166905" cy="186042"/>
              </a:xfrm>
              <a:custGeom>
                <a:avLst/>
                <a:gdLst>
                  <a:gd name="connsiteX0" fmla="*/ 83 w 166905"/>
                  <a:gd name="connsiteY0" fmla="*/ 121235 h 186042"/>
                  <a:gd name="connsiteX1" fmla="*/ 83 w 166905"/>
                  <a:gd name="connsiteY1" fmla="*/ 24330 h 186042"/>
                  <a:gd name="connsiteX2" fmla="*/ 99958 w 166905"/>
                  <a:gd name="connsiteY2" fmla="*/ 43633 h 186042"/>
                  <a:gd name="connsiteX3" fmla="*/ 124675 w 166905"/>
                  <a:gd name="connsiteY3" fmla="*/ 186043 h 186042"/>
                </a:gdLst>
                <a:ahLst/>
                <a:cxnLst>
                  <a:cxn ang="0">
                    <a:pos x="connsiteX0" y="connsiteY0"/>
                  </a:cxn>
                  <a:cxn ang="0">
                    <a:pos x="connsiteX1" y="connsiteY1"/>
                  </a:cxn>
                  <a:cxn ang="0">
                    <a:pos x="connsiteX2" y="connsiteY2"/>
                  </a:cxn>
                  <a:cxn ang="0">
                    <a:pos x="connsiteX3" y="connsiteY3"/>
                  </a:cxn>
                </a:cxnLst>
                <a:rect l="l" t="t" r="r" b="b"/>
                <a:pathLst>
                  <a:path w="166905" h="186042">
                    <a:moveTo>
                      <a:pt x="83" y="121235"/>
                    </a:moveTo>
                    <a:cubicBezTo>
                      <a:pt x="-5" y="76255"/>
                      <a:pt x="-48" y="39877"/>
                      <a:pt x="83" y="24330"/>
                    </a:cubicBezTo>
                    <a:cubicBezTo>
                      <a:pt x="476" y="-15934"/>
                      <a:pt x="89258" y="-3969"/>
                      <a:pt x="99958" y="43633"/>
                    </a:cubicBezTo>
                    <a:cubicBezTo>
                      <a:pt x="192103" y="62760"/>
                      <a:pt x="177910" y="161543"/>
                      <a:pt x="124675" y="186043"/>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46" name="Freeform: Shape 8">
                <a:extLst>
                  <a:ext uri="{FF2B5EF4-FFF2-40B4-BE49-F238E27FC236}">
                    <a16:creationId xmlns:a16="http://schemas.microsoft.com/office/drawing/2014/main" id="{8989C0E9-D9EF-7A97-3A03-60CEA4D18189}"/>
                  </a:ext>
                </a:extLst>
              </p:cNvPr>
              <p:cNvSpPr/>
              <p:nvPr/>
            </p:nvSpPr>
            <p:spPr>
              <a:xfrm>
                <a:off x="6841351" y="4203831"/>
                <a:ext cx="75200" cy="141671"/>
              </a:xfrm>
              <a:custGeom>
                <a:avLst/>
                <a:gdLst>
                  <a:gd name="connsiteX0" fmla="*/ 75201 w 75200"/>
                  <a:gd name="connsiteY0" fmla="*/ 110181 h 141671"/>
                  <a:gd name="connsiteX1" fmla="*/ 262 w 75200"/>
                  <a:gd name="connsiteY1" fmla="*/ 122365 h 141671"/>
                  <a:gd name="connsiteX2" fmla="*/ 0 w 75200"/>
                  <a:gd name="connsiteY2" fmla="*/ 0 h 141671"/>
                </a:gdLst>
                <a:ahLst/>
                <a:cxnLst>
                  <a:cxn ang="0">
                    <a:pos x="connsiteX0" y="connsiteY0"/>
                  </a:cxn>
                  <a:cxn ang="0">
                    <a:pos x="connsiteX1" y="connsiteY1"/>
                  </a:cxn>
                  <a:cxn ang="0">
                    <a:pos x="connsiteX2" y="connsiteY2"/>
                  </a:cxn>
                </a:cxnLst>
                <a:rect l="l" t="t" r="r" b="b"/>
                <a:pathLst>
                  <a:path w="75200" h="141671">
                    <a:moveTo>
                      <a:pt x="75201" y="110181"/>
                    </a:moveTo>
                    <a:cubicBezTo>
                      <a:pt x="63453" y="144725"/>
                      <a:pt x="262" y="153852"/>
                      <a:pt x="262" y="122365"/>
                    </a:cubicBezTo>
                    <a:cubicBezTo>
                      <a:pt x="262" y="94198"/>
                      <a:pt x="131" y="48431"/>
                      <a:pt x="0" y="0"/>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47" name="Freeform: Shape 9">
                <a:extLst>
                  <a:ext uri="{FF2B5EF4-FFF2-40B4-BE49-F238E27FC236}">
                    <a16:creationId xmlns:a16="http://schemas.microsoft.com/office/drawing/2014/main" id="{B6BD913E-B28D-DA16-92F6-541A90709406}"/>
                  </a:ext>
                </a:extLst>
              </p:cNvPr>
              <p:cNvSpPr/>
              <p:nvPr/>
            </p:nvSpPr>
            <p:spPr>
              <a:xfrm>
                <a:off x="6896114" y="4173568"/>
                <a:ext cx="103066" cy="142182"/>
              </a:xfrm>
              <a:custGeom>
                <a:avLst/>
                <a:gdLst>
                  <a:gd name="connsiteX0" fmla="*/ 86424 w 103066"/>
                  <a:gd name="connsiteY0" fmla="*/ 0 h 142182"/>
                  <a:gd name="connsiteX1" fmla="*/ 67034 w 103066"/>
                  <a:gd name="connsiteY1" fmla="*/ 84546 h 142182"/>
                  <a:gd name="connsiteX2" fmla="*/ 0 w 103066"/>
                  <a:gd name="connsiteY2" fmla="*/ 124636 h 142182"/>
                </a:gdLst>
                <a:ahLst/>
                <a:cxnLst>
                  <a:cxn ang="0">
                    <a:pos x="connsiteX0" y="connsiteY0"/>
                  </a:cxn>
                  <a:cxn ang="0">
                    <a:pos x="connsiteX1" y="connsiteY1"/>
                  </a:cxn>
                  <a:cxn ang="0">
                    <a:pos x="connsiteX2" y="connsiteY2"/>
                  </a:cxn>
                </a:cxnLst>
                <a:rect l="l" t="t" r="r" b="b"/>
                <a:pathLst>
                  <a:path w="103066" h="142182">
                    <a:moveTo>
                      <a:pt x="86424" y="0"/>
                    </a:moveTo>
                    <a:cubicBezTo>
                      <a:pt x="119789" y="31792"/>
                      <a:pt x="97604" y="75114"/>
                      <a:pt x="67034" y="84546"/>
                    </a:cubicBezTo>
                    <a:cubicBezTo>
                      <a:pt x="92538" y="137868"/>
                      <a:pt x="21268" y="160839"/>
                      <a:pt x="0" y="124636"/>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48" name="Freeform: Shape 10">
                <a:extLst>
                  <a:ext uri="{FF2B5EF4-FFF2-40B4-BE49-F238E27FC236}">
                    <a16:creationId xmlns:a16="http://schemas.microsoft.com/office/drawing/2014/main" id="{887AA270-0C8C-174D-463A-5502359325D6}"/>
                  </a:ext>
                </a:extLst>
              </p:cNvPr>
              <p:cNvSpPr/>
              <p:nvPr/>
            </p:nvSpPr>
            <p:spPr>
              <a:xfrm>
                <a:off x="6651505" y="4158982"/>
                <a:ext cx="160762" cy="186324"/>
              </a:xfrm>
              <a:custGeom>
                <a:avLst/>
                <a:gdLst>
                  <a:gd name="connsiteX0" fmla="*/ 160762 w 160762"/>
                  <a:gd name="connsiteY0" fmla="*/ 44893 h 186324"/>
                  <a:gd name="connsiteX1" fmla="*/ 160762 w 160762"/>
                  <a:gd name="connsiteY1" fmla="*/ 169617 h 186324"/>
                  <a:gd name="connsiteX2" fmla="*/ 79316 w 160762"/>
                  <a:gd name="connsiteY2" fmla="*/ 156341 h 186324"/>
                  <a:gd name="connsiteX3" fmla="*/ 35427 w 160762"/>
                  <a:gd name="connsiteY3" fmla="*/ 92757 h 186324"/>
                  <a:gd name="connsiteX4" fmla="*/ 29881 w 160762"/>
                  <a:gd name="connsiteY4" fmla="*/ 0 h 186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762" h="186324">
                    <a:moveTo>
                      <a:pt x="160762" y="44893"/>
                    </a:moveTo>
                    <a:lnTo>
                      <a:pt x="160762" y="169617"/>
                    </a:lnTo>
                    <a:cubicBezTo>
                      <a:pt x="160762" y="195295"/>
                      <a:pt x="91544" y="191758"/>
                      <a:pt x="79316" y="156341"/>
                    </a:cubicBezTo>
                    <a:cubicBezTo>
                      <a:pt x="41803" y="162979"/>
                      <a:pt x="8133" y="123937"/>
                      <a:pt x="35427" y="92757"/>
                    </a:cubicBezTo>
                    <a:cubicBezTo>
                      <a:pt x="-22960" y="62362"/>
                      <a:pt x="2281" y="9608"/>
                      <a:pt x="29881" y="0"/>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49" name="Freeform: Shape 11">
                <a:extLst>
                  <a:ext uri="{FF2B5EF4-FFF2-40B4-BE49-F238E27FC236}">
                    <a16:creationId xmlns:a16="http://schemas.microsoft.com/office/drawing/2014/main" id="{B19799EA-0950-68D1-5F8A-B139C74ED3A0}"/>
                  </a:ext>
                </a:extLst>
              </p:cNvPr>
              <p:cNvSpPr/>
              <p:nvPr/>
            </p:nvSpPr>
            <p:spPr>
              <a:xfrm>
                <a:off x="6653770" y="3998771"/>
                <a:ext cx="158497" cy="167809"/>
              </a:xfrm>
              <a:custGeom>
                <a:avLst/>
                <a:gdLst>
                  <a:gd name="connsiteX0" fmla="*/ 14428 w 158497"/>
                  <a:gd name="connsiteY0" fmla="*/ 167810 h 167809"/>
                  <a:gd name="connsiteX1" fmla="*/ 59758 w 158497"/>
                  <a:gd name="connsiteY1" fmla="*/ 38894 h 167809"/>
                  <a:gd name="connsiteX2" fmla="*/ 158497 w 158497"/>
                  <a:gd name="connsiteY2" fmla="*/ 23391 h 167809"/>
                  <a:gd name="connsiteX3" fmla="*/ 158497 w 158497"/>
                  <a:gd name="connsiteY3" fmla="*/ 121213 h 167809"/>
                </a:gdLst>
                <a:ahLst/>
                <a:cxnLst>
                  <a:cxn ang="0">
                    <a:pos x="connsiteX0" y="connsiteY0"/>
                  </a:cxn>
                  <a:cxn ang="0">
                    <a:pos x="connsiteX1" y="connsiteY1"/>
                  </a:cxn>
                  <a:cxn ang="0">
                    <a:pos x="connsiteX2" y="connsiteY2"/>
                  </a:cxn>
                  <a:cxn ang="0">
                    <a:pos x="connsiteX3" y="connsiteY3"/>
                  </a:cxn>
                </a:cxnLst>
                <a:rect l="l" t="t" r="r" b="b"/>
                <a:pathLst>
                  <a:path w="158497" h="167809">
                    <a:moveTo>
                      <a:pt x="14428" y="167810"/>
                    </a:moveTo>
                    <a:cubicBezTo>
                      <a:pt x="-22125" y="96234"/>
                      <a:pt x="17353" y="41077"/>
                      <a:pt x="59758" y="38894"/>
                    </a:cubicBezTo>
                    <a:cubicBezTo>
                      <a:pt x="72422" y="1162"/>
                      <a:pt x="147099" y="-18227"/>
                      <a:pt x="158497" y="23391"/>
                    </a:cubicBezTo>
                    <a:lnTo>
                      <a:pt x="158497" y="121213"/>
                    </a:ln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0" name="Freeform: Shape 12">
                <a:extLst>
                  <a:ext uri="{FF2B5EF4-FFF2-40B4-BE49-F238E27FC236}">
                    <a16:creationId xmlns:a16="http://schemas.microsoft.com/office/drawing/2014/main" id="{850316D1-DC74-4E40-F13F-5CCDF9F0A40C}"/>
                  </a:ext>
                </a:extLst>
              </p:cNvPr>
              <p:cNvSpPr/>
              <p:nvPr/>
            </p:nvSpPr>
            <p:spPr>
              <a:xfrm>
                <a:off x="6784274" y="4119940"/>
                <a:ext cx="83935" cy="83935"/>
              </a:xfrm>
              <a:custGeom>
                <a:avLst/>
                <a:gdLst>
                  <a:gd name="connsiteX0" fmla="*/ 69960 w 83935"/>
                  <a:gd name="connsiteY0" fmla="*/ 0 h 83935"/>
                  <a:gd name="connsiteX1" fmla="*/ 83935 w 83935"/>
                  <a:gd name="connsiteY1" fmla="*/ 13975 h 83935"/>
                  <a:gd name="connsiteX2" fmla="*/ 83935 w 83935"/>
                  <a:gd name="connsiteY2" fmla="*/ 69960 h 83935"/>
                  <a:gd name="connsiteX3" fmla="*/ 69960 w 83935"/>
                  <a:gd name="connsiteY3" fmla="*/ 83935 h 83935"/>
                  <a:gd name="connsiteX4" fmla="*/ 13975 w 83935"/>
                  <a:gd name="connsiteY4" fmla="*/ 83935 h 83935"/>
                  <a:gd name="connsiteX5" fmla="*/ 0 w 83935"/>
                  <a:gd name="connsiteY5" fmla="*/ 69960 h 83935"/>
                  <a:gd name="connsiteX6" fmla="*/ 0 w 83935"/>
                  <a:gd name="connsiteY6" fmla="*/ 13975 h 83935"/>
                  <a:gd name="connsiteX7" fmla="*/ 13975 w 83935"/>
                  <a:gd name="connsiteY7" fmla="*/ 0 h 83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935" h="83935">
                    <a:moveTo>
                      <a:pt x="69960" y="0"/>
                    </a:moveTo>
                    <a:cubicBezTo>
                      <a:pt x="77678" y="0"/>
                      <a:pt x="83935" y="6257"/>
                      <a:pt x="83935" y="13975"/>
                    </a:cubicBezTo>
                    <a:lnTo>
                      <a:pt x="83935" y="69960"/>
                    </a:lnTo>
                    <a:cubicBezTo>
                      <a:pt x="83935" y="77678"/>
                      <a:pt x="77678" y="83935"/>
                      <a:pt x="69960" y="83935"/>
                    </a:cubicBezTo>
                    <a:lnTo>
                      <a:pt x="13975" y="83935"/>
                    </a:lnTo>
                    <a:cubicBezTo>
                      <a:pt x="6257" y="83935"/>
                      <a:pt x="0" y="77678"/>
                      <a:pt x="0" y="69960"/>
                    </a:cubicBezTo>
                    <a:lnTo>
                      <a:pt x="0" y="13975"/>
                    </a:lnTo>
                    <a:cubicBezTo>
                      <a:pt x="0" y="6257"/>
                      <a:pt x="6257" y="0"/>
                      <a:pt x="13975" y="0"/>
                    </a:cubicBezTo>
                    <a:close/>
                  </a:path>
                </a:pathLst>
              </a:custGeom>
              <a:noFill/>
              <a:ln w="19050" cap="flat">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nvGrpSpPr>
              <p:cNvPr id="151" name="Graphic 2">
                <a:extLst>
                  <a:ext uri="{FF2B5EF4-FFF2-40B4-BE49-F238E27FC236}">
                    <a16:creationId xmlns:a16="http://schemas.microsoft.com/office/drawing/2014/main" id="{F2F29B2C-F375-4B92-127C-F52F2D8527CC}"/>
                  </a:ext>
                </a:extLst>
              </p:cNvPr>
              <p:cNvGrpSpPr/>
              <p:nvPr/>
            </p:nvGrpSpPr>
            <p:grpSpPr>
              <a:xfrm>
                <a:off x="6864147" y="4054390"/>
                <a:ext cx="60003" cy="214117"/>
                <a:chOff x="6864147" y="4054390"/>
                <a:chExt cx="60003" cy="214117"/>
              </a:xfrm>
              <a:noFill/>
            </p:grpSpPr>
            <p:sp>
              <p:nvSpPr>
                <p:cNvPr id="159" name="Freeform: Shape 14">
                  <a:extLst>
                    <a:ext uri="{FF2B5EF4-FFF2-40B4-BE49-F238E27FC236}">
                      <a16:creationId xmlns:a16="http://schemas.microsoft.com/office/drawing/2014/main" id="{CD14F0E2-C8AA-4AE4-2490-545139C990BA}"/>
                    </a:ext>
                  </a:extLst>
                </p:cNvPr>
                <p:cNvSpPr/>
                <p:nvPr/>
              </p:nvSpPr>
              <p:spPr>
                <a:xfrm>
                  <a:off x="6884673" y="4054390"/>
                  <a:ext cx="36945" cy="37294"/>
                </a:xfrm>
                <a:custGeom>
                  <a:avLst/>
                  <a:gdLst>
                    <a:gd name="connsiteX0" fmla="*/ 36945 w 36945"/>
                    <a:gd name="connsiteY0" fmla="*/ 18647 h 37294"/>
                    <a:gd name="connsiteX1" fmla="*/ 18473 w 36945"/>
                    <a:gd name="connsiteY1" fmla="*/ 37295 h 37294"/>
                    <a:gd name="connsiteX2" fmla="*/ 0 w 36945"/>
                    <a:gd name="connsiteY2" fmla="*/ 18647 h 37294"/>
                    <a:gd name="connsiteX3" fmla="*/ 18473 w 36945"/>
                    <a:gd name="connsiteY3" fmla="*/ 0 h 37294"/>
                    <a:gd name="connsiteX4" fmla="*/ 36945 w 36945"/>
                    <a:gd name="connsiteY4" fmla="*/ 18647 h 3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45" h="37294">
                      <a:moveTo>
                        <a:pt x="36945" y="18647"/>
                      </a:moveTo>
                      <a:cubicBezTo>
                        <a:pt x="36945" y="28946"/>
                        <a:pt x="28675" y="37295"/>
                        <a:pt x="18473" y="37295"/>
                      </a:cubicBezTo>
                      <a:cubicBezTo>
                        <a:pt x="8270" y="37295"/>
                        <a:pt x="0" y="28946"/>
                        <a:pt x="0" y="18647"/>
                      </a:cubicBezTo>
                      <a:cubicBezTo>
                        <a:pt x="0" y="8349"/>
                        <a:pt x="8270" y="0"/>
                        <a:pt x="18473" y="0"/>
                      </a:cubicBezTo>
                      <a:cubicBezTo>
                        <a:pt x="28675" y="0"/>
                        <a:pt x="36945" y="8349"/>
                        <a:pt x="36945" y="18647"/>
                      </a:cubicBezTo>
                      <a:close/>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0" name="Freeform: Shape 15">
                  <a:extLst>
                    <a:ext uri="{FF2B5EF4-FFF2-40B4-BE49-F238E27FC236}">
                      <a16:creationId xmlns:a16="http://schemas.microsoft.com/office/drawing/2014/main" id="{9BC6DDE0-F594-43A5-452F-B38C2CFD70B0}"/>
                    </a:ext>
                  </a:extLst>
                </p:cNvPr>
                <p:cNvSpPr/>
                <p:nvPr/>
              </p:nvSpPr>
              <p:spPr>
                <a:xfrm>
                  <a:off x="6864147" y="4091685"/>
                  <a:ext cx="34805" cy="32359"/>
                </a:xfrm>
                <a:custGeom>
                  <a:avLst/>
                  <a:gdLst>
                    <a:gd name="connsiteX0" fmla="*/ 34805 w 34805"/>
                    <a:gd name="connsiteY0" fmla="*/ 0 h 32359"/>
                    <a:gd name="connsiteX1" fmla="*/ 0 w 34805"/>
                    <a:gd name="connsiteY1" fmla="*/ 32360 h 32359"/>
                  </a:gdLst>
                  <a:ahLst/>
                  <a:cxnLst>
                    <a:cxn ang="0">
                      <a:pos x="connsiteX0" y="connsiteY0"/>
                    </a:cxn>
                    <a:cxn ang="0">
                      <a:pos x="connsiteX1" y="connsiteY1"/>
                    </a:cxn>
                  </a:cxnLst>
                  <a:rect l="l" t="t" r="r" b="b"/>
                  <a:pathLst>
                    <a:path w="34805" h="32359">
                      <a:moveTo>
                        <a:pt x="34805" y="0"/>
                      </a:moveTo>
                      <a:cubicBezTo>
                        <a:pt x="34805" y="18036"/>
                        <a:pt x="18036" y="32360"/>
                        <a:pt x="0" y="32360"/>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1" name="Freeform: Shape 19">
                  <a:extLst>
                    <a:ext uri="{FF2B5EF4-FFF2-40B4-BE49-F238E27FC236}">
                      <a16:creationId xmlns:a16="http://schemas.microsoft.com/office/drawing/2014/main" id="{70060023-5F3B-116B-B8B0-6D7A970E75FD}"/>
                    </a:ext>
                  </a:extLst>
                </p:cNvPr>
                <p:cNvSpPr/>
                <p:nvPr/>
              </p:nvSpPr>
              <p:spPr>
                <a:xfrm>
                  <a:off x="6884498" y="4231213"/>
                  <a:ext cx="37294" cy="37294"/>
                </a:xfrm>
                <a:custGeom>
                  <a:avLst/>
                  <a:gdLst>
                    <a:gd name="connsiteX0" fmla="*/ 37295 w 37294"/>
                    <a:gd name="connsiteY0" fmla="*/ 18647 h 37294"/>
                    <a:gd name="connsiteX1" fmla="*/ 18647 w 37294"/>
                    <a:gd name="connsiteY1" fmla="*/ 37295 h 37294"/>
                    <a:gd name="connsiteX2" fmla="*/ 0 w 37294"/>
                    <a:gd name="connsiteY2" fmla="*/ 18647 h 37294"/>
                    <a:gd name="connsiteX3" fmla="*/ 18647 w 37294"/>
                    <a:gd name="connsiteY3" fmla="*/ 0 h 37294"/>
                    <a:gd name="connsiteX4" fmla="*/ 37295 w 37294"/>
                    <a:gd name="connsiteY4" fmla="*/ 18647 h 3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94" h="37294">
                      <a:moveTo>
                        <a:pt x="37295" y="18647"/>
                      </a:moveTo>
                      <a:cubicBezTo>
                        <a:pt x="37295" y="28946"/>
                        <a:pt x="28946" y="37295"/>
                        <a:pt x="18647" y="37295"/>
                      </a:cubicBezTo>
                      <a:cubicBezTo>
                        <a:pt x="8349" y="37295"/>
                        <a:pt x="0" y="28946"/>
                        <a:pt x="0" y="18647"/>
                      </a:cubicBezTo>
                      <a:cubicBezTo>
                        <a:pt x="0" y="8349"/>
                        <a:pt x="8349" y="0"/>
                        <a:pt x="18647" y="0"/>
                      </a:cubicBezTo>
                      <a:cubicBezTo>
                        <a:pt x="28946" y="0"/>
                        <a:pt x="37295" y="8349"/>
                        <a:pt x="37295" y="18647"/>
                      </a:cubicBezTo>
                      <a:close/>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2" name="Freeform: Shape 20">
                  <a:extLst>
                    <a:ext uri="{FF2B5EF4-FFF2-40B4-BE49-F238E27FC236}">
                      <a16:creationId xmlns:a16="http://schemas.microsoft.com/office/drawing/2014/main" id="{663D8572-D1AC-C809-FB2C-E37A37B6249B}"/>
                    </a:ext>
                  </a:extLst>
                </p:cNvPr>
                <p:cNvSpPr/>
                <p:nvPr/>
              </p:nvSpPr>
              <p:spPr>
                <a:xfrm>
                  <a:off x="6865108" y="4198591"/>
                  <a:ext cx="38037" cy="32621"/>
                </a:xfrm>
                <a:custGeom>
                  <a:avLst/>
                  <a:gdLst>
                    <a:gd name="connsiteX0" fmla="*/ 38037 w 38037"/>
                    <a:gd name="connsiteY0" fmla="*/ 32622 h 32621"/>
                    <a:gd name="connsiteX1" fmla="*/ 0 w 38037"/>
                    <a:gd name="connsiteY1" fmla="*/ 0 h 32621"/>
                  </a:gdLst>
                  <a:ahLst/>
                  <a:cxnLst>
                    <a:cxn ang="0">
                      <a:pos x="connsiteX0" y="connsiteY0"/>
                    </a:cxn>
                    <a:cxn ang="0">
                      <a:pos x="connsiteX1" y="connsiteY1"/>
                    </a:cxn>
                  </a:cxnLst>
                  <a:rect l="l" t="t" r="r" b="b"/>
                  <a:pathLst>
                    <a:path w="38037" h="32621">
                      <a:moveTo>
                        <a:pt x="38037" y="32622"/>
                      </a:moveTo>
                      <a:cubicBezTo>
                        <a:pt x="38037" y="14586"/>
                        <a:pt x="18036" y="0"/>
                        <a:pt x="0" y="0"/>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3" name="Freeform: Shape 31">
                  <a:extLst>
                    <a:ext uri="{FF2B5EF4-FFF2-40B4-BE49-F238E27FC236}">
                      <a16:creationId xmlns:a16="http://schemas.microsoft.com/office/drawing/2014/main" id="{45AC2517-FDA9-7257-E265-42ED63CD826C}"/>
                    </a:ext>
                  </a:extLst>
                </p:cNvPr>
                <p:cNvSpPr/>
                <p:nvPr/>
              </p:nvSpPr>
              <p:spPr>
                <a:xfrm>
                  <a:off x="6868209" y="4138587"/>
                  <a:ext cx="55942" cy="9345"/>
                </a:xfrm>
                <a:custGeom>
                  <a:avLst/>
                  <a:gdLst>
                    <a:gd name="connsiteX0" fmla="*/ 0 w 55942"/>
                    <a:gd name="connsiteY0" fmla="*/ 9346 h 9345"/>
                    <a:gd name="connsiteX1" fmla="*/ 22185 w 55942"/>
                    <a:gd name="connsiteY1" fmla="*/ 9346 h 9345"/>
                    <a:gd name="connsiteX2" fmla="*/ 32797 w 55942"/>
                    <a:gd name="connsiteY2" fmla="*/ 0 h 9345"/>
                    <a:gd name="connsiteX3" fmla="*/ 55942 w 55942"/>
                    <a:gd name="connsiteY3" fmla="*/ 0 h 9345"/>
                  </a:gdLst>
                  <a:ahLst/>
                  <a:cxnLst>
                    <a:cxn ang="0">
                      <a:pos x="connsiteX0" y="connsiteY0"/>
                    </a:cxn>
                    <a:cxn ang="0">
                      <a:pos x="connsiteX1" y="connsiteY1"/>
                    </a:cxn>
                    <a:cxn ang="0">
                      <a:pos x="connsiteX2" y="connsiteY2"/>
                    </a:cxn>
                    <a:cxn ang="0">
                      <a:pos x="connsiteX3" y="connsiteY3"/>
                    </a:cxn>
                  </a:cxnLst>
                  <a:rect l="l" t="t" r="r" b="b"/>
                  <a:pathLst>
                    <a:path w="55942" h="9345">
                      <a:moveTo>
                        <a:pt x="0" y="9346"/>
                      </a:moveTo>
                      <a:lnTo>
                        <a:pt x="22185" y="9346"/>
                      </a:lnTo>
                      <a:lnTo>
                        <a:pt x="32797" y="0"/>
                      </a:lnTo>
                      <a:lnTo>
                        <a:pt x="55942" y="0"/>
                      </a:ln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4" name="Freeform: Shape 33">
                  <a:extLst>
                    <a:ext uri="{FF2B5EF4-FFF2-40B4-BE49-F238E27FC236}">
                      <a16:creationId xmlns:a16="http://schemas.microsoft.com/office/drawing/2014/main" id="{BE869F36-7F10-57FB-226E-11987AAF88C1}"/>
                    </a:ext>
                  </a:extLst>
                </p:cNvPr>
                <p:cNvSpPr/>
                <p:nvPr/>
              </p:nvSpPr>
              <p:spPr>
                <a:xfrm>
                  <a:off x="6868209" y="4175882"/>
                  <a:ext cx="55942" cy="9345"/>
                </a:xfrm>
                <a:custGeom>
                  <a:avLst/>
                  <a:gdLst>
                    <a:gd name="connsiteX0" fmla="*/ 0 w 55942"/>
                    <a:gd name="connsiteY0" fmla="*/ 0 h 9345"/>
                    <a:gd name="connsiteX1" fmla="*/ 22185 w 55942"/>
                    <a:gd name="connsiteY1" fmla="*/ 0 h 9345"/>
                    <a:gd name="connsiteX2" fmla="*/ 32797 w 55942"/>
                    <a:gd name="connsiteY2" fmla="*/ 9346 h 9345"/>
                    <a:gd name="connsiteX3" fmla="*/ 55942 w 55942"/>
                    <a:gd name="connsiteY3" fmla="*/ 9346 h 9345"/>
                  </a:gdLst>
                  <a:ahLst/>
                  <a:cxnLst>
                    <a:cxn ang="0">
                      <a:pos x="connsiteX0" y="connsiteY0"/>
                    </a:cxn>
                    <a:cxn ang="0">
                      <a:pos x="connsiteX1" y="connsiteY1"/>
                    </a:cxn>
                    <a:cxn ang="0">
                      <a:pos x="connsiteX2" y="connsiteY2"/>
                    </a:cxn>
                    <a:cxn ang="0">
                      <a:pos x="connsiteX3" y="connsiteY3"/>
                    </a:cxn>
                  </a:cxnLst>
                  <a:rect l="l" t="t" r="r" b="b"/>
                  <a:pathLst>
                    <a:path w="55942" h="9345">
                      <a:moveTo>
                        <a:pt x="0" y="0"/>
                      </a:moveTo>
                      <a:lnTo>
                        <a:pt x="22185" y="0"/>
                      </a:lnTo>
                      <a:lnTo>
                        <a:pt x="32797" y="9346"/>
                      </a:lnTo>
                      <a:lnTo>
                        <a:pt x="55942" y="9346"/>
                      </a:ln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grpSp>
            <p:nvGrpSpPr>
              <p:cNvPr id="152" name="Graphic 2">
                <a:extLst>
                  <a:ext uri="{FF2B5EF4-FFF2-40B4-BE49-F238E27FC236}">
                    <a16:creationId xmlns:a16="http://schemas.microsoft.com/office/drawing/2014/main" id="{72C05C27-B9C6-2156-3391-75E72F509825}"/>
                  </a:ext>
                </a:extLst>
              </p:cNvPr>
              <p:cNvGrpSpPr/>
              <p:nvPr/>
            </p:nvGrpSpPr>
            <p:grpSpPr>
              <a:xfrm>
                <a:off x="6728419" y="4054390"/>
                <a:ext cx="59697" cy="214117"/>
                <a:chOff x="6728419" y="4054390"/>
                <a:chExt cx="59697" cy="214117"/>
              </a:xfrm>
              <a:noFill/>
            </p:grpSpPr>
            <p:sp>
              <p:nvSpPr>
                <p:cNvPr id="153" name="Freeform: Shape 37">
                  <a:extLst>
                    <a:ext uri="{FF2B5EF4-FFF2-40B4-BE49-F238E27FC236}">
                      <a16:creationId xmlns:a16="http://schemas.microsoft.com/office/drawing/2014/main" id="{077F898B-1838-20DE-DD1E-EB16600F8668}"/>
                    </a:ext>
                  </a:extLst>
                </p:cNvPr>
                <p:cNvSpPr/>
                <p:nvPr/>
              </p:nvSpPr>
              <p:spPr>
                <a:xfrm>
                  <a:off x="6730952" y="4054390"/>
                  <a:ext cx="36945" cy="37294"/>
                </a:xfrm>
                <a:custGeom>
                  <a:avLst/>
                  <a:gdLst>
                    <a:gd name="connsiteX0" fmla="*/ 36945 w 36945"/>
                    <a:gd name="connsiteY0" fmla="*/ 18647 h 37294"/>
                    <a:gd name="connsiteX1" fmla="*/ 18473 w 36945"/>
                    <a:gd name="connsiteY1" fmla="*/ 37295 h 37294"/>
                    <a:gd name="connsiteX2" fmla="*/ 0 w 36945"/>
                    <a:gd name="connsiteY2" fmla="*/ 18647 h 37294"/>
                    <a:gd name="connsiteX3" fmla="*/ 18473 w 36945"/>
                    <a:gd name="connsiteY3" fmla="*/ 0 h 37294"/>
                    <a:gd name="connsiteX4" fmla="*/ 36945 w 36945"/>
                    <a:gd name="connsiteY4" fmla="*/ 18647 h 3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45" h="37294">
                      <a:moveTo>
                        <a:pt x="36945" y="18647"/>
                      </a:moveTo>
                      <a:cubicBezTo>
                        <a:pt x="36945" y="28946"/>
                        <a:pt x="28675" y="37295"/>
                        <a:pt x="18473" y="37295"/>
                      </a:cubicBezTo>
                      <a:cubicBezTo>
                        <a:pt x="8271" y="37295"/>
                        <a:pt x="0" y="28946"/>
                        <a:pt x="0" y="18647"/>
                      </a:cubicBezTo>
                      <a:cubicBezTo>
                        <a:pt x="0" y="8349"/>
                        <a:pt x="8271" y="0"/>
                        <a:pt x="18473" y="0"/>
                      </a:cubicBezTo>
                      <a:cubicBezTo>
                        <a:pt x="28675" y="0"/>
                        <a:pt x="36945" y="8349"/>
                        <a:pt x="36945" y="18647"/>
                      </a:cubicBezTo>
                      <a:close/>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4" name="Freeform: Shape 39">
                  <a:extLst>
                    <a:ext uri="{FF2B5EF4-FFF2-40B4-BE49-F238E27FC236}">
                      <a16:creationId xmlns:a16="http://schemas.microsoft.com/office/drawing/2014/main" id="{C391F477-C3F1-CA17-FC94-CF7D18DB0C48}"/>
                    </a:ext>
                  </a:extLst>
                </p:cNvPr>
                <p:cNvSpPr/>
                <p:nvPr/>
              </p:nvSpPr>
              <p:spPr>
                <a:xfrm>
                  <a:off x="6753661" y="4091685"/>
                  <a:ext cx="34456" cy="32621"/>
                </a:xfrm>
                <a:custGeom>
                  <a:avLst/>
                  <a:gdLst>
                    <a:gd name="connsiteX0" fmla="*/ 0 w 34456"/>
                    <a:gd name="connsiteY0" fmla="*/ 0 h 32621"/>
                    <a:gd name="connsiteX1" fmla="*/ 34456 w 34456"/>
                    <a:gd name="connsiteY1" fmla="*/ 32622 h 32621"/>
                  </a:gdLst>
                  <a:ahLst/>
                  <a:cxnLst>
                    <a:cxn ang="0">
                      <a:pos x="connsiteX0" y="connsiteY0"/>
                    </a:cxn>
                    <a:cxn ang="0">
                      <a:pos x="connsiteX1" y="connsiteY1"/>
                    </a:cxn>
                  </a:cxnLst>
                  <a:rect l="l" t="t" r="r" b="b"/>
                  <a:pathLst>
                    <a:path w="34456" h="32621">
                      <a:moveTo>
                        <a:pt x="0" y="0"/>
                      </a:moveTo>
                      <a:cubicBezTo>
                        <a:pt x="0" y="18036"/>
                        <a:pt x="16464" y="32622"/>
                        <a:pt x="34456" y="32622"/>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5" name="Freeform: Shape 41">
                  <a:extLst>
                    <a:ext uri="{FF2B5EF4-FFF2-40B4-BE49-F238E27FC236}">
                      <a16:creationId xmlns:a16="http://schemas.microsoft.com/office/drawing/2014/main" id="{33D195D4-6AB1-251C-40AD-EE6B8C4B57A6}"/>
                    </a:ext>
                  </a:extLst>
                </p:cNvPr>
                <p:cNvSpPr/>
                <p:nvPr/>
              </p:nvSpPr>
              <p:spPr>
                <a:xfrm>
                  <a:off x="6730777" y="4231213"/>
                  <a:ext cx="37294" cy="37294"/>
                </a:xfrm>
                <a:custGeom>
                  <a:avLst/>
                  <a:gdLst>
                    <a:gd name="connsiteX0" fmla="*/ 37295 w 37294"/>
                    <a:gd name="connsiteY0" fmla="*/ 18647 h 37294"/>
                    <a:gd name="connsiteX1" fmla="*/ 18647 w 37294"/>
                    <a:gd name="connsiteY1" fmla="*/ 37295 h 37294"/>
                    <a:gd name="connsiteX2" fmla="*/ 0 w 37294"/>
                    <a:gd name="connsiteY2" fmla="*/ 18647 h 37294"/>
                    <a:gd name="connsiteX3" fmla="*/ 18647 w 37294"/>
                    <a:gd name="connsiteY3" fmla="*/ 0 h 37294"/>
                    <a:gd name="connsiteX4" fmla="*/ 37295 w 37294"/>
                    <a:gd name="connsiteY4" fmla="*/ 18647 h 3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94" h="37294">
                      <a:moveTo>
                        <a:pt x="37295" y="18647"/>
                      </a:moveTo>
                      <a:cubicBezTo>
                        <a:pt x="37295" y="28946"/>
                        <a:pt x="28946" y="37295"/>
                        <a:pt x="18647" y="37295"/>
                      </a:cubicBezTo>
                      <a:cubicBezTo>
                        <a:pt x="8349" y="37295"/>
                        <a:pt x="0" y="28946"/>
                        <a:pt x="0" y="18647"/>
                      </a:cubicBezTo>
                      <a:cubicBezTo>
                        <a:pt x="0" y="8349"/>
                        <a:pt x="8349" y="0"/>
                        <a:pt x="18647" y="0"/>
                      </a:cubicBezTo>
                      <a:cubicBezTo>
                        <a:pt x="28946" y="0"/>
                        <a:pt x="37295" y="8349"/>
                        <a:pt x="37295" y="18647"/>
                      </a:cubicBezTo>
                      <a:close/>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6" name="Freeform: Shape 42">
                  <a:extLst>
                    <a:ext uri="{FF2B5EF4-FFF2-40B4-BE49-F238E27FC236}">
                      <a16:creationId xmlns:a16="http://schemas.microsoft.com/office/drawing/2014/main" id="{EFDA7F84-4366-5A09-C11F-B6A08DBF9F47}"/>
                    </a:ext>
                  </a:extLst>
                </p:cNvPr>
                <p:cNvSpPr/>
                <p:nvPr/>
              </p:nvSpPr>
              <p:spPr>
                <a:xfrm>
                  <a:off x="6749424" y="4198591"/>
                  <a:ext cx="38037" cy="32621"/>
                </a:xfrm>
                <a:custGeom>
                  <a:avLst/>
                  <a:gdLst>
                    <a:gd name="connsiteX0" fmla="*/ 0 w 38037"/>
                    <a:gd name="connsiteY0" fmla="*/ 32622 h 32621"/>
                    <a:gd name="connsiteX1" fmla="*/ 38037 w 38037"/>
                    <a:gd name="connsiteY1" fmla="*/ 0 h 32621"/>
                  </a:gdLst>
                  <a:ahLst/>
                  <a:cxnLst>
                    <a:cxn ang="0">
                      <a:pos x="connsiteX0" y="connsiteY0"/>
                    </a:cxn>
                    <a:cxn ang="0">
                      <a:pos x="connsiteX1" y="connsiteY1"/>
                    </a:cxn>
                  </a:cxnLst>
                  <a:rect l="l" t="t" r="r" b="b"/>
                  <a:pathLst>
                    <a:path w="38037" h="32621">
                      <a:moveTo>
                        <a:pt x="0" y="32622"/>
                      </a:moveTo>
                      <a:cubicBezTo>
                        <a:pt x="0" y="14586"/>
                        <a:pt x="20001" y="0"/>
                        <a:pt x="38037" y="0"/>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7" name="Freeform: Shape 43">
                  <a:extLst>
                    <a:ext uri="{FF2B5EF4-FFF2-40B4-BE49-F238E27FC236}">
                      <a16:creationId xmlns:a16="http://schemas.microsoft.com/office/drawing/2014/main" id="{4F4CA6E3-C883-732F-BE5F-52F4DA88EF52}"/>
                    </a:ext>
                  </a:extLst>
                </p:cNvPr>
                <p:cNvSpPr/>
                <p:nvPr/>
              </p:nvSpPr>
              <p:spPr>
                <a:xfrm>
                  <a:off x="6728419" y="4138587"/>
                  <a:ext cx="55942" cy="9345"/>
                </a:xfrm>
                <a:custGeom>
                  <a:avLst/>
                  <a:gdLst>
                    <a:gd name="connsiteX0" fmla="*/ 55942 w 55942"/>
                    <a:gd name="connsiteY0" fmla="*/ 9346 h 9345"/>
                    <a:gd name="connsiteX1" fmla="*/ 33757 w 55942"/>
                    <a:gd name="connsiteY1" fmla="*/ 9346 h 9345"/>
                    <a:gd name="connsiteX2" fmla="*/ 23145 w 55942"/>
                    <a:gd name="connsiteY2" fmla="*/ 0 h 9345"/>
                    <a:gd name="connsiteX3" fmla="*/ 0 w 55942"/>
                    <a:gd name="connsiteY3" fmla="*/ 0 h 9345"/>
                  </a:gdLst>
                  <a:ahLst/>
                  <a:cxnLst>
                    <a:cxn ang="0">
                      <a:pos x="connsiteX0" y="connsiteY0"/>
                    </a:cxn>
                    <a:cxn ang="0">
                      <a:pos x="connsiteX1" y="connsiteY1"/>
                    </a:cxn>
                    <a:cxn ang="0">
                      <a:pos x="connsiteX2" y="connsiteY2"/>
                    </a:cxn>
                    <a:cxn ang="0">
                      <a:pos x="connsiteX3" y="connsiteY3"/>
                    </a:cxn>
                  </a:cxnLst>
                  <a:rect l="l" t="t" r="r" b="b"/>
                  <a:pathLst>
                    <a:path w="55942" h="9345">
                      <a:moveTo>
                        <a:pt x="55942" y="9346"/>
                      </a:moveTo>
                      <a:lnTo>
                        <a:pt x="33757" y="9346"/>
                      </a:lnTo>
                      <a:lnTo>
                        <a:pt x="23145" y="0"/>
                      </a:lnTo>
                      <a:lnTo>
                        <a:pt x="0" y="0"/>
                      </a:ln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8" name="Freeform: Shape 44">
                  <a:extLst>
                    <a:ext uri="{FF2B5EF4-FFF2-40B4-BE49-F238E27FC236}">
                      <a16:creationId xmlns:a16="http://schemas.microsoft.com/office/drawing/2014/main" id="{D68992FD-91AA-F482-3C6F-B650D4DBEF76}"/>
                    </a:ext>
                  </a:extLst>
                </p:cNvPr>
                <p:cNvSpPr/>
                <p:nvPr/>
              </p:nvSpPr>
              <p:spPr>
                <a:xfrm>
                  <a:off x="6728419" y="4175882"/>
                  <a:ext cx="55942" cy="9345"/>
                </a:xfrm>
                <a:custGeom>
                  <a:avLst/>
                  <a:gdLst>
                    <a:gd name="connsiteX0" fmla="*/ 55942 w 55942"/>
                    <a:gd name="connsiteY0" fmla="*/ 0 h 9345"/>
                    <a:gd name="connsiteX1" fmla="*/ 33757 w 55942"/>
                    <a:gd name="connsiteY1" fmla="*/ 0 h 9345"/>
                    <a:gd name="connsiteX2" fmla="*/ 23145 w 55942"/>
                    <a:gd name="connsiteY2" fmla="*/ 9346 h 9345"/>
                    <a:gd name="connsiteX3" fmla="*/ 0 w 55942"/>
                    <a:gd name="connsiteY3" fmla="*/ 9346 h 9345"/>
                  </a:gdLst>
                  <a:ahLst/>
                  <a:cxnLst>
                    <a:cxn ang="0">
                      <a:pos x="connsiteX0" y="connsiteY0"/>
                    </a:cxn>
                    <a:cxn ang="0">
                      <a:pos x="connsiteX1" y="connsiteY1"/>
                    </a:cxn>
                    <a:cxn ang="0">
                      <a:pos x="connsiteX2" y="connsiteY2"/>
                    </a:cxn>
                    <a:cxn ang="0">
                      <a:pos x="connsiteX3" y="connsiteY3"/>
                    </a:cxn>
                  </a:cxnLst>
                  <a:rect l="l" t="t" r="r" b="b"/>
                  <a:pathLst>
                    <a:path w="55942" h="9345">
                      <a:moveTo>
                        <a:pt x="55942" y="0"/>
                      </a:moveTo>
                      <a:lnTo>
                        <a:pt x="33757" y="0"/>
                      </a:lnTo>
                      <a:lnTo>
                        <a:pt x="23145" y="9346"/>
                      </a:lnTo>
                      <a:lnTo>
                        <a:pt x="0" y="9346"/>
                      </a:ln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grpSp>
      </p:grpSp>
      <p:sp>
        <p:nvSpPr>
          <p:cNvPr id="101" name="Rectangle 100">
            <a:extLst>
              <a:ext uri="{FF2B5EF4-FFF2-40B4-BE49-F238E27FC236}">
                <a16:creationId xmlns:a16="http://schemas.microsoft.com/office/drawing/2014/main" id="{64A7336E-8DDD-76C1-83DD-4F2BF7122126}"/>
              </a:ext>
            </a:extLst>
          </p:cNvPr>
          <p:cNvSpPr/>
          <p:nvPr/>
        </p:nvSpPr>
        <p:spPr>
          <a:xfrm>
            <a:off x="348532" y="3832679"/>
            <a:ext cx="823612" cy="343895"/>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15" eaLnBrk="1" fontAlgn="auto" latinLnBrk="0" hangingPunct="1">
              <a:lnSpc>
                <a:spcPct val="100000"/>
              </a:lnSpc>
              <a:spcBef>
                <a:spcPts val="0"/>
              </a:spcBef>
              <a:spcAft>
                <a:spcPts val="200"/>
              </a:spcAft>
              <a:buClrTx/>
              <a:buSzPct val="100000"/>
              <a:buFontTx/>
              <a:buNone/>
              <a:tabLst/>
              <a:defRPr/>
            </a:pPr>
            <a:r>
              <a:rPr kumimoji="0" lang="en-US" sz="1000" b="0" i="0" u="none" strike="noStrike" kern="0" cap="none" spc="0" normalizeH="0" baseline="0" noProof="0">
                <a:ln>
                  <a:noFill/>
                </a:ln>
                <a:effectLst/>
                <a:uLnTx/>
                <a:uFillTx/>
                <a:latin typeface="Nokia Pure Text Light"/>
                <a:ea typeface="Nokia Pure Text Light" panose="020B0304040602060303" pitchFamily="34" charset="0"/>
                <a:cs typeface="Nokia Pure Text Light" panose="020B0304040602060303" pitchFamily="34" charset="0"/>
              </a:rPr>
              <a:t>Manual</a:t>
            </a:r>
          </a:p>
        </p:txBody>
      </p:sp>
      <p:sp>
        <p:nvSpPr>
          <p:cNvPr id="102" name="Rectangle 101">
            <a:extLst>
              <a:ext uri="{FF2B5EF4-FFF2-40B4-BE49-F238E27FC236}">
                <a16:creationId xmlns:a16="http://schemas.microsoft.com/office/drawing/2014/main" id="{9A0C10B1-CEA8-EE9E-8779-B014E2A1659E}"/>
              </a:ext>
            </a:extLst>
          </p:cNvPr>
          <p:cNvSpPr/>
          <p:nvPr/>
        </p:nvSpPr>
        <p:spPr>
          <a:xfrm>
            <a:off x="7859178" y="2248050"/>
            <a:ext cx="910826" cy="343895"/>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15" eaLnBrk="1" fontAlgn="auto" latinLnBrk="0" hangingPunct="1">
              <a:lnSpc>
                <a:spcPct val="100000"/>
              </a:lnSpc>
              <a:spcBef>
                <a:spcPts val="0"/>
              </a:spcBef>
              <a:spcAft>
                <a:spcPts val="200"/>
              </a:spcAft>
              <a:buClrTx/>
              <a:buSzPct val="100000"/>
              <a:buFontTx/>
              <a:buNone/>
              <a:tabLst/>
              <a:defRPr/>
            </a:pPr>
            <a:r>
              <a:rPr kumimoji="0" lang="en-US" sz="1000" b="0" i="0" u="none" strike="noStrike" kern="0" cap="none" spc="0" normalizeH="0" baseline="0" noProof="0" dirty="0">
                <a:ln>
                  <a:noFill/>
                </a:ln>
                <a:effectLst/>
                <a:uLnTx/>
                <a:uFillTx/>
                <a:latin typeface="Nokia Pure Text Light"/>
                <a:ea typeface="Nokia Pure Text Light" panose="020B0304040602060303" pitchFamily="34" charset="0"/>
                <a:cs typeface="Nokia Pure Text Light" panose="020B0304040602060303" pitchFamily="34" charset="0"/>
              </a:rPr>
              <a:t>AI-controlled</a:t>
            </a:r>
          </a:p>
        </p:txBody>
      </p:sp>
      <p:sp>
        <p:nvSpPr>
          <p:cNvPr id="105" name="Rectangle 104">
            <a:extLst>
              <a:ext uri="{FF2B5EF4-FFF2-40B4-BE49-F238E27FC236}">
                <a16:creationId xmlns:a16="http://schemas.microsoft.com/office/drawing/2014/main" id="{377DFD9B-7B1B-6087-2C96-7CB2A79FF030}"/>
              </a:ext>
            </a:extLst>
          </p:cNvPr>
          <p:cNvSpPr/>
          <p:nvPr/>
        </p:nvSpPr>
        <p:spPr>
          <a:xfrm>
            <a:off x="5962126" y="2959640"/>
            <a:ext cx="823612" cy="343895"/>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15" eaLnBrk="1" fontAlgn="auto" latinLnBrk="0" hangingPunct="1">
              <a:lnSpc>
                <a:spcPct val="100000"/>
              </a:lnSpc>
              <a:spcBef>
                <a:spcPts val="0"/>
              </a:spcBef>
              <a:spcAft>
                <a:spcPts val="200"/>
              </a:spcAft>
              <a:buClrTx/>
              <a:buSzPct val="100000"/>
              <a:buFontTx/>
              <a:buNone/>
              <a:tabLst/>
              <a:defRPr/>
            </a:pPr>
            <a:r>
              <a:rPr kumimoji="0" lang="en-US" sz="1000" b="0" i="0" u="none" strike="noStrike" kern="0" cap="none" spc="0" normalizeH="0" baseline="0" noProof="0">
                <a:ln>
                  <a:noFill/>
                </a:ln>
                <a:effectLst/>
                <a:uLnTx/>
                <a:uFillTx/>
                <a:latin typeface="Nokia Pure Text Light"/>
                <a:ea typeface="Nokia Pure Text Light" panose="020B0304040602060303" pitchFamily="34" charset="0"/>
                <a:cs typeface="Nokia Pure Text Light" panose="020B0304040602060303" pitchFamily="34" charset="0"/>
              </a:rPr>
              <a:t>AI-enabled</a:t>
            </a:r>
          </a:p>
          <a:p>
            <a:pPr marL="0" marR="0" lvl="0" indent="0" algn="ctr" defTabSz="304815" eaLnBrk="1" fontAlgn="auto" latinLnBrk="0" hangingPunct="1">
              <a:lnSpc>
                <a:spcPct val="100000"/>
              </a:lnSpc>
              <a:spcBef>
                <a:spcPts val="0"/>
              </a:spcBef>
              <a:spcAft>
                <a:spcPts val="200"/>
              </a:spcAft>
              <a:buClrTx/>
              <a:buSzPct val="100000"/>
              <a:buFontTx/>
              <a:buNone/>
              <a:tabLst/>
              <a:defRPr/>
            </a:pPr>
            <a:r>
              <a:rPr kumimoji="0" lang="en-US" sz="1000" b="0" i="0" u="none" strike="noStrike" kern="0" cap="none" spc="0" normalizeH="0" baseline="0" noProof="0">
                <a:ln>
                  <a:noFill/>
                </a:ln>
                <a:effectLst/>
                <a:uLnTx/>
                <a:uFillTx/>
                <a:latin typeface="Nokia Pure Text Light"/>
                <a:ea typeface="Nokia Pure Text Light" panose="020B0304040602060303" pitchFamily="34" charset="0"/>
                <a:cs typeface="Nokia Pure Text Light" panose="020B0304040602060303" pitchFamily="34" charset="0"/>
              </a:rPr>
              <a:t>automation</a:t>
            </a:r>
          </a:p>
        </p:txBody>
      </p:sp>
      <p:sp>
        <p:nvSpPr>
          <p:cNvPr id="106" name="TextBox 105">
            <a:extLst>
              <a:ext uri="{FF2B5EF4-FFF2-40B4-BE49-F238E27FC236}">
                <a16:creationId xmlns:a16="http://schemas.microsoft.com/office/drawing/2014/main" id="{7E0CABB0-D25A-D32A-8964-8BEBC24C2484}"/>
              </a:ext>
            </a:extLst>
          </p:cNvPr>
          <p:cNvSpPr txBox="1"/>
          <p:nvPr/>
        </p:nvSpPr>
        <p:spPr>
          <a:xfrm>
            <a:off x="4782382" y="3294705"/>
            <a:ext cx="813644" cy="343895"/>
          </a:xfrm>
          <a:prstGeom prst="rect">
            <a:avLst/>
          </a:prstGeom>
          <a:noFill/>
          <a:ln>
            <a:noFill/>
          </a:ln>
        </p:spPr>
        <p:txBody>
          <a:bodyPr wrap="square" lIns="0" tIns="0" rIns="0" bIns="0" rtlCol="0">
            <a:noAutofit/>
          </a:bodyPr>
          <a:lstStyle/>
          <a:p>
            <a:pPr marL="0" marR="0" lvl="0" indent="0" algn="ctr" defTabSz="120006" eaLnBrk="1" fontAlgn="auto" latinLnBrk="0" hangingPunct="1">
              <a:lnSpc>
                <a:spcPct val="100000"/>
              </a:lnSpc>
              <a:spcBef>
                <a:spcPts val="0"/>
              </a:spcBef>
              <a:spcAft>
                <a:spcPts val="0"/>
              </a:spcAft>
              <a:buClrTx/>
              <a:buSzTx/>
              <a:buFontTx/>
              <a:buNone/>
              <a:tabLst>
                <a:tab pos="120006" algn="l"/>
              </a:tabLst>
              <a:defRPr/>
            </a:pPr>
            <a:r>
              <a:rPr kumimoji="0" lang="en-US" sz="1000" b="0" i="0" u="none" strike="noStrike" kern="0" cap="none" spc="0" normalizeH="0" baseline="0" noProof="0">
                <a:ln>
                  <a:noFill/>
                </a:ln>
                <a:effectLst/>
                <a:uLnTx/>
                <a:uFillTx/>
              </a:rPr>
              <a:t>Closed-loop automation</a:t>
            </a:r>
          </a:p>
        </p:txBody>
      </p:sp>
      <p:sp>
        <p:nvSpPr>
          <p:cNvPr id="107" name="TextBox 106">
            <a:extLst>
              <a:ext uri="{FF2B5EF4-FFF2-40B4-BE49-F238E27FC236}">
                <a16:creationId xmlns:a16="http://schemas.microsoft.com/office/drawing/2014/main" id="{045CC46C-A895-65CF-600B-82E0E7F6F4B1}"/>
              </a:ext>
            </a:extLst>
          </p:cNvPr>
          <p:cNvSpPr txBox="1"/>
          <p:nvPr/>
        </p:nvSpPr>
        <p:spPr>
          <a:xfrm>
            <a:off x="2254655" y="3942793"/>
            <a:ext cx="1088637" cy="292709"/>
          </a:xfrm>
          <a:prstGeom prst="rect">
            <a:avLst/>
          </a:prstGeom>
          <a:noFill/>
          <a:ln>
            <a:noFill/>
          </a:ln>
        </p:spPr>
        <p:txBody>
          <a:bodyPr wrap="square" lIns="0" tIns="0" rIns="0" bIns="0" rtlCol="0">
            <a:noAutofit/>
          </a:bodyPr>
          <a:lstStyle/>
          <a:p>
            <a:pPr marL="0" marR="0" lvl="0" indent="0" algn="ctr" defTabSz="120006" eaLnBrk="1" fontAlgn="auto" latinLnBrk="0" hangingPunct="1">
              <a:lnSpc>
                <a:spcPct val="100000"/>
              </a:lnSpc>
              <a:spcBef>
                <a:spcPts val="0"/>
              </a:spcBef>
              <a:spcAft>
                <a:spcPts val="0"/>
              </a:spcAft>
              <a:buClrTx/>
              <a:buSzTx/>
              <a:buFontTx/>
              <a:buNone/>
              <a:tabLst>
                <a:tab pos="120006" algn="l"/>
              </a:tabLst>
              <a:defRPr/>
            </a:pPr>
            <a:r>
              <a:rPr kumimoji="0" lang="en-US" sz="1000" b="0" i="0" u="none" strike="noStrike" kern="0" cap="none" spc="0" normalizeH="0" baseline="0" noProof="0">
                <a:ln>
                  <a:noFill/>
                </a:ln>
                <a:effectLst/>
                <a:uLnTx/>
                <a:uFillTx/>
              </a:rPr>
              <a:t>Traditional EMS/NMS</a:t>
            </a:r>
          </a:p>
        </p:txBody>
      </p:sp>
      <p:grpSp>
        <p:nvGrpSpPr>
          <p:cNvPr id="108" name="Group 107">
            <a:extLst>
              <a:ext uri="{FF2B5EF4-FFF2-40B4-BE49-F238E27FC236}">
                <a16:creationId xmlns:a16="http://schemas.microsoft.com/office/drawing/2014/main" id="{01CABEC6-0B26-3B9E-D167-9A4A56554737}"/>
              </a:ext>
            </a:extLst>
          </p:cNvPr>
          <p:cNvGrpSpPr/>
          <p:nvPr/>
        </p:nvGrpSpPr>
        <p:grpSpPr>
          <a:xfrm>
            <a:off x="2534795" y="3316768"/>
            <a:ext cx="530052" cy="530051"/>
            <a:chOff x="16396035" y="7278874"/>
            <a:chExt cx="1669744" cy="1669744"/>
          </a:xfrm>
        </p:grpSpPr>
        <p:sp>
          <p:nvSpPr>
            <p:cNvPr id="141" name="Freeform: Shape 47">
              <a:extLst>
                <a:ext uri="{FF2B5EF4-FFF2-40B4-BE49-F238E27FC236}">
                  <a16:creationId xmlns:a16="http://schemas.microsoft.com/office/drawing/2014/main" id="{4F17755F-CE93-A09C-3B08-0318D7D50927}"/>
                </a:ext>
              </a:extLst>
            </p:cNvPr>
            <p:cNvSpPr/>
            <p:nvPr/>
          </p:nvSpPr>
          <p:spPr>
            <a:xfrm>
              <a:off x="16545979" y="7440546"/>
              <a:ext cx="1369857" cy="1369857"/>
            </a:xfrm>
            <a:custGeom>
              <a:avLst/>
              <a:gdLst>
                <a:gd name="connsiteX0" fmla="*/ 0 w 540000"/>
                <a:gd name="connsiteY0" fmla="*/ 0 h 540000"/>
                <a:gd name="connsiteX1" fmla="*/ 540000 w 540000"/>
                <a:gd name="connsiteY1" fmla="*/ 0 h 540000"/>
                <a:gd name="connsiteX2" fmla="*/ 540000 w 540000"/>
                <a:gd name="connsiteY2" fmla="*/ 54000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0"/>
                  </a:moveTo>
                  <a:lnTo>
                    <a:pt x="540000" y="0"/>
                  </a:lnTo>
                  <a:lnTo>
                    <a:pt x="540000" y="540000"/>
                  </a:lnTo>
                  <a:lnTo>
                    <a:pt x="0" y="540000"/>
                  </a:lnTo>
                  <a:close/>
                </a:path>
              </a:pathLst>
            </a:custGeom>
            <a:solidFill>
              <a:srgbClr val="E03DCD"/>
            </a:solidFill>
            <a:ln w="28575" cap="flat">
              <a:noFill/>
              <a:prstDash val="solid"/>
              <a:miter/>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pic>
          <p:nvPicPr>
            <p:cNvPr id="142" name="Graphic 141">
              <a:extLst>
                <a:ext uri="{FF2B5EF4-FFF2-40B4-BE49-F238E27FC236}">
                  <a16:creationId xmlns:a16="http://schemas.microsoft.com/office/drawing/2014/main" id="{9BA3956D-DD79-4A8D-EAD8-8D89E5AF69B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396035" y="7278874"/>
              <a:ext cx="1669744" cy="1669744"/>
            </a:xfrm>
            <a:prstGeom prst="rect">
              <a:avLst/>
            </a:prstGeom>
          </p:spPr>
        </p:pic>
      </p:grpSp>
      <p:grpSp>
        <p:nvGrpSpPr>
          <p:cNvPr id="109" name="Group 108">
            <a:extLst>
              <a:ext uri="{FF2B5EF4-FFF2-40B4-BE49-F238E27FC236}">
                <a16:creationId xmlns:a16="http://schemas.microsoft.com/office/drawing/2014/main" id="{D7C8751A-725E-4FC6-CACA-C56C0EC34A83}"/>
              </a:ext>
            </a:extLst>
          </p:cNvPr>
          <p:cNvGrpSpPr/>
          <p:nvPr/>
        </p:nvGrpSpPr>
        <p:grpSpPr>
          <a:xfrm>
            <a:off x="3758921" y="3048046"/>
            <a:ext cx="434854" cy="434854"/>
            <a:chOff x="20367915" y="6522519"/>
            <a:chExt cx="1369857" cy="1369857"/>
          </a:xfrm>
        </p:grpSpPr>
        <p:sp>
          <p:nvSpPr>
            <p:cNvPr id="139" name="Freeform: Shape 47">
              <a:extLst>
                <a:ext uri="{FF2B5EF4-FFF2-40B4-BE49-F238E27FC236}">
                  <a16:creationId xmlns:a16="http://schemas.microsoft.com/office/drawing/2014/main" id="{ED3C7B5B-0EF1-3852-A0DA-AE9B5C4D3599}"/>
                </a:ext>
              </a:extLst>
            </p:cNvPr>
            <p:cNvSpPr/>
            <p:nvPr/>
          </p:nvSpPr>
          <p:spPr>
            <a:xfrm>
              <a:off x="20367915" y="6522519"/>
              <a:ext cx="1369857" cy="1369857"/>
            </a:xfrm>
            <a:custGeom>
              <a:avLst/>
              <a:gdLst>
                <a:gd name="connsiteX0" fmla="*/ 0 w 540000"/>
                <a:gd name="connsiteY0" fmla="*/ 0 h 540000"/>
                <a:gd name="connsiteX1" fmla="*/ 540000 w 540000"/>
                <a:gd name="connsiteY1" fmla="*/ 0 h 540000"/>
                <a:gd name="connsiteX2" fmla="*/ 540000 w 540000"/>
                <a:gd name="connsiteY2" fmla="*/ 54000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0"/>
                  </a:moveTo>
                  <a:lnTo>
                    <a:pt x="540000" y="0"/>
                  </a:lnTo>
                  <a:lnTo>
                    <a:pt x="540000" y="540000"/>
                  </a:lnTo>
                  <a:lnTo>
                    <a:pt x="0" y="540000"/>
                  </a:lnTo>
                  <a:close/>
                </a:path>
              </a:pathLst>
            </a:custGeom>
            <a:solidFill>
              <a:srgbClr val="7D33F2"/>
            </a:solidFill>
            <a:ln w="28575" cap="flat">
              <a:noFill/>
              <a:prstDash val="solid"/>
              <a:miter/>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pic>
          <p:nvPicPr>
            <p:cNvPr id="140" name="Graphic 139">
              <a:extLst>
                <a:ext uri="{FF2B5EF4-FFF2-40B4-BE49-F238E27FC236}">
                  <a16:creationId xmlns:a16="http://schemas.microsoft.com/office/drawing/2014/main" id="{7D6C020E-2383-D220-5D74-20429693FC3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0435598" y="6600301"/>
              <a:ext cx="1224000" cy="1224000"/>
            </a:xfrm>
            <a:prstGeom prst="rect">
              <a:avLst/>
            </a:prstGeom>
          </p:spPr>
        </p:pic>
      </p:grpSp>
      <p:sp>
        <p:nvSpPr>
          <p:cNvPr id="110" name="Rectangle 109">
            <a:extLst>
              <a:ext uri="{FF2B5EF4-FFF2-40B4-BE49-F238E27FC236}">
                <a16:creationId xmlns:a16="http://schemas.microsoft.com/office/drawing/2014/main" id="{FE0AE495-2447-712A-DAE4-01A33850DF1C}"/>
              </a:ext>
            </a:extLst>
          </p:cNvPr>
          <p:cNvSpPr/>
          <p:nvPr/>
        </p:nvSpPr>
        <p:spPr>
          <a:xfrm>
            <a:off x="3564543" y="3588189"/>
            <a:ext cx="823612" cy="343895"/>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15" eaLnBrk="1" fontAlgn="auto" latinLnBrk="0" hangingPunct="1">
              <a:lnSpc>
                <a:spcPct val="100000"/>
              </a:lnSpc>
              <a:spcBef>
                <a:spcPts val="0"/>
              </a:spcBef>
              <a:spcAft>
                <a:spcPts val="200"/>
              </a:spcAft>
              <a:buClrTx/>
              <a:buSzPct val="100000"/>
              <a:buFontTx/>
              <a:buNone/>
              <a:tabLst/>
              <a:defRPr/>
            </a:pPr>
            <a:r>
              <a:rPr kumimoji="0" lang="en-US" sz="1000" b="0" i="0" u="none" strike="noStrike" kern="0" cap="none" spc="0" normalizeH="0" baseline="0" noProof="0">
                <a:ln>
                  <a:noFill/>
                </a:ln>
                <a:effectLst/>
                <a:uLnTx/>
                <a:uFillTx/>
                <a:latin typeface="Nokia Pure Text Light"/>
                <a:ea typeface="Nokia Pure Text Light" panose="020B0304040602060303" pitchFamily="34" charset="0"/>
                <a:cs typeface="Nokia Pure Text Light" panose="020B0304040602060303" pitchFamily="34" charset="0"/>
              </a:rPr>
              <a:t>Rule-based automation</a:t>
            </a:r>
          </a:p>
        </p:txBody>
      </p:sp>
      <p:grpSp>
        <p:nvGrpSpPr>
          <p:cNvPr id="168" name="Group 167">
            <a:extLst>
              <a:ext uri="{FF2B5EF4-FFF2-40B4-BE49-F238E27FC236}">
                <a16:creationId xmlns:a16="http://schemas.microsoft.com/office/drawing/2014/main" id="{F8817DFC-9EDD-3C6E-0CF6-AE15D0C3FBF3}"/>
              </a:ext>
            </a:extLst>
          </p:cNvPr>
          <p:cNvGrpSpPr/>
          <p:nvPr/>
        </p:nvGrpSpPr>
        <p:grpSpPr>
          <a:xfrm>
            <a:off x="6131076" y="2414205"/>
            <a:ext cx="434854" cy="434854"/>
            <a:chOff x="6131076" y="2414205"/>
            <a:chExt cx="434854" cy="434854"/>
          </a:xfrm>
        </p:grpSpPr>
        <p:grpSp>
          <p:nvGrpSpPr>
            <p:cNvPr id="122" name="Group 121">
              <a:extLst>
                <a:ext uri="{FF2B5EF4-FFF2-40B4-BE49-F238E27FC236}">
                  <a16:creationId xmlns:a16="http://schemas.microsoft.com/office/drawing/2014/main" id="{C58390FD-B3C8-8FF7-3402-B70E9CB323A2}"/>
                </a:ext>
              </a:extLst>
            </p:cNvPr>
            <p:cNvGrpSpPr/>
            <p:nvPr/>
          </p:nvGrpSpPr>
          <p:grpSpPr>
            <a:xfrm>
              <a:off x="6131076" y="2414205"/>
              <a:ext cx="434854" cy="434854"/>
              <a:chOff x="26589650" y="8829453"/>
              <a:chExt cx="1369857" cy="1369857"/>
            </a:xfrm>
          </p:grpSpPr>
          <p:sp>
            <p:nvSpPr>
              <p:cNvPr id="133" name="Freeform: Shape 47">
                <a:extLst>
                  <a:ext uri="{FF2B5EF4-FFF2-40B4-BE49-F238E27FC236}">
                    <a16:creationId xmlns:a16="http://schemas.microsoft.com/office/drawing/2014/main" id="{C5E68354-57D4-491F-E61C-56A463D9119A}"/>
                  </a:ext>
                </a:extLst>
              </p:cNvPr>
              <p:cNvSpPr/>
              <p:nvPr/>
            </p:nvSpPr>
            <p:spPr>
              <a:xfrm>
                <a:off x="26589650" y="8829453"/>
                <a:ext cx="1369857" cy="1369857"/>
              </a:xfrm>
              <a:custGeom>
                <a:avLst/>
                <a:gdLst>
                  <a:gd name="connsiteX0" fmla="*/ 0 w 540000"/>
                  <a:gd name="connsiteY0" fmla="*/ 0 h 540000"/>
                  <a:gd name="connsiteX1" fmla="*/ 540000 w 540000"/>
                  <a:gd name="connsiteY1" fmla="*/ 0 h 540000"/>
                  <a:gd name="connsiteX2" fmla="*/ 540000 w 540000"/>
                  <a:gd name="connsiteY2" fmla="*/ 54000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0"/>
                    </a:moveTo>
                    <a:lnTo>
                      <a:pt x="540000" y="0"/>
                    </a:lnTo>
                    <a:lnTo>
                      <a:pt x="540000" y="540000"/>
                    </a:lnTo>
                    <a:lnTo>
                      <a:pt x="0" y="540000"/>
                    </a:lnTo>
                    <a:close/>
                  </a:path>
                </a:pathLst>
              </a:custGeom>
              <a:solidFill>
                <a:srgbClr val="23ABB6"/>
              </a:solidFill>
              <a:ln w="28575" cap="flat">
                <a:noFill/>
                <a:prstDash val="solid"/>
                <a:miter/>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nvGrpSpPr>
              <p:cNvPr id="134" name="Group 133">
                <a:extLst>
                  <a:ext uri="{FF2B5EF4-FFF2-40B4-BE49-F238E27FC236}">
                    <a16:creationId xmlns:a16="http://schemas.microsoft.com/office/drawing/2014/main" id="{29B74134-9D1A-4FA3-B2BD-5B2D57CA13F2}"/>
                  </a:ext>
                </a:extLst>
              </p:cNvPr>
              <p:cNvGrpSpPr>
                <a:grpSpLocks noChangeAspect="1"/>
              </p:cNvGrpSpPr>
              <p:nvPr/>
            </p:nvGrpSpPr>
            <p:grpSpPr>
              <a:xfrm>
                <a:off x="26792827" y="9014901"/>
                <a:ext cx="970658" cy="972000"/>
                <a:chOff x="23762196" y="8362471"/>
                <a:chExt cx="1114454" cy="1115996"/>
              </a:xfrm>
            </p:grpSpPr>
            <p:sp>
              <p:nvSpPr>
                <p:cNvPr id="135" name="Freeform: Shape 42">
                  <a:extLst>
                    <a:ext uri="{FF2B5EF4-FFF2-40B4-BE49-F238E27FC236}">
                      <a16:creationId xmlns:a16="http://schemas.microsoft.com/office/drawing/2014/main" id="{83B1DE31-5013-D317-20EA-37B2761986E6}"/>
                    </a:ext>
                  </a:extLst>
                </p:cNvPr>
                <p:cNvSpPr/>
                <p:nvPr/>
              </p:nvSpPr>
              <p:spPr>
                <a:xfrm>
                  <a:off x="23762196" y="8362471"/>
                  <a:ext cx="1033214" cy="609256"/>
                </a:xfrm>
                <a:custGeom>
                  <a:avLst/>
                  <a:gdLst>
                    <a:gd name="connsiteX0" fmla="*/ 330160 w 330159"/>
                    <a:gd name="connsiteY0" fmla="*/ 85336 h 194685"/>
                    <a:gd name="connsiteX1" fmla="*/ 161860 w 330159"/>
                    <a:gd name="connsiteY1" fmla="*/ 736 h 194685"/>
                    <a:gd name="connsiteX2" fmla="*/ 760 w 330159"/>
                    <a:gd name="connsiteY2" fmla="*/ 194686 h 194685"/>
                  </a:gdLst>
                  <a:ahLst/>
                  <a:cxnLst>
                    <a:cxn ang="0">
                      <a:pos x="connsiteX0" y="connsiteY0"/>
                    </a:cxn>
                    <a:cxn ang="0">
                      <a:pos x="connsiteX1" y="connsiteY1"/>
                    </a:cxn>
                    <a:cxn ang="0">
                      <a:pos x="connsiteX2" y="connsiteY2"/>
                    </a:cxn>
                  </a:cxnLst>
                  <a:rect l="l" t="t" r="r" b="b"/>
                  <a:pathLst>
                    <a:path w="330159" h="194685">
                      <a:moveTo>
                        <a:pt x="330160" y="85336"/>
                      </a:moveTo>
                      <a:cubicBezTo>
                        <a:pt x="295960" y="29086"/>
                        <a:pt x="231610" y="-5564"/>
                        <a:pt x="161860" y="736"/>
                      </a:cubicBezTo>
                      <a:cubicBezTo>
                        <a:pt x="63760" y="9736"/>
                        <a:pt x="-8240" y="96586"/>
                        <a:pt x="760" y="194686"/>
                      </a:cubicBezTo>
                    </a:path>
                  </a:pathLst>
                </a:custGeom>
                <a:no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36" name="Freeform: Shape 43">
                  <a:extLst>
                    <a:ext uri="{FF2B5EF4-FFF2-40B4-BE49-F238E27FC236}">
                      <a16:creationId xmlns:a16="http://schemas.microsoft.com/office/drawing/2014/main" id="{413D25F5-C1ED-33B8-8BFA-5B030B258E1C}"/>
                    </a:ext>
                  </a:extLst>
                </p:cNvPr>
                <p:cNvSpPr/>
                <p:nvPr/>
              </p:nvSpPr>
              <p:spPr>
                <a:xfrm>
                  <a:off x="23843436" y="8868924"/>
                  <a:ext cx="1033214" cy="609543"/>
                </a:xfrm>
                <a:custGeom>
                  <a:avLst/>
                  <a:gdLst>
                    <a:gd name="connsiteX0" fmla="*/ 0 w 330159"/>
                    <a:gd name="connsiteY0" fmla="*/ 109800 h 194777"/>
                    <a:gd name="connsiteX1" fmla="*/ 168300 w 330159"/>
                    <a:gd name="connsiteY1" fmla="*/ 193950 h 194777"/>
                    <a:gd name="connsiteX2" fmla="*/ 329400 w 330159"/>
                    <a:gd name="connsiteY2" fmla="*/ 0 h 194777"/>
                  </a:gdLst>
                  <a:ahLst/>
                  <a:cxnLst>
                    <a:cxn ang="0">
                      <a:pos x="connsiteX0" y="connsiteY0"/>
                    </a:cxn>
                    <a:cxn ang="0">
                      <a:pos x="connsiteX1" y="connsiteY1"/>
                    </a:cxn>
                    <a:cxn ang="0">
                      <a:pos x="connsiteX2" y="connsiteY2"/>
                    </a:cxn>
                  </a:cxnLst>
                  <a:rect l="l" t="t" r="r" b="b"/>
                  <a:pathLst>
                    <a:path w="330159" h="194777">
                      <a:moveTo>
                        <a:pt x="0" y="109800"/>
                      </a:moveTo>
                      <a:cubicBezTo>
                        <a:pt x="34200" y="165600"/>
                        <a:pt x="98550" y="200700"/>
                        <a:pt x="168300" y="193950"/>
                      </a:cubicBezTo>
                      <a:cubicBezTo>
                        <a:pt x="266400" y="184950"/>
                        <a:pt x="338400" y="98100"/>
                        <a:pt x="329400" y="0"/>
                      </a:cubicBezTo>
                    </a:path>
                  </a:pathLst>
                </a:custGeom>
                <a:no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37" name="Freeform: Shape 44">
                  <a:extLst>
                    <a:ext uri="{FF2B5EF4-FFF2-40B4-BE49-F238E27FC236}">
                      <a16:creationId xmlns:a16="http://schemas.microsoft.com/office/drawing/2014/main" id="{039F0518-7147-E704-E1FB-84B6D7C3E4E2}"/>
                    </a:ext>
                  </a:extLst>
                </p:cNvPr>
                <p:cNvSpPr/>
                <p:nvPr/>
              </p:nvSpPr>
              <p:spPr>
                <a:xfrm>
                  <a:off x="24661629" y="8499966"/>
                  <a:ext cx="178845" cy="178845"/>
                </a:xfrm>
                <a:custGeom>
                  <a:avLst/>
                  <a:gdLst>
                    <a:gd name="connsiteX0" fmla="*/ 57150 w 57149"/>
                    <a:gd name="connsiteY0" fmla="*/ 0 h 57149"/>
                    <a:gd name="connsiteX1" fmla="*/ 57150 w 57149"/>
                    <a:gd name="connsiteY1" fmla="*/ 44550 h 57149"/>
                    <a:gd name="connsiteX2" fmla="*/ 44550 w 57149"/>
                    <a:gd name="connsiteY2" fmla="*/ 57150 h 57149"/>
                    <a:gd name="connsiteX3" fmla="*/ 0 w 57149"/>
                    <a:gd name="connsiteY3" fmla="*/ 57150 h 57149"/>
                  </a:gdLst>
                  <a:ahLst/>
                  <a:cxnLst>
                    <a:cxn ang="0">
                      <a:pos x="connsiteX0" y="connsiteY0"/>
                    </a:cxn>
                    <a:cxn ang="0">
                      <a:pos x="connsiteX1" y="connsiteY1"/>
                    </a:cxn>
                    <a:cxn ang="0">
                      <a:pos x="connsiteX2" y="connsiteY2"/>
                    </a:cxn>
                    <a:cxn ang="0">
                      <a:pos x="connsiteX3" y="connsiteY3"/>
                    </a:cxn>
                  </a:cxnLst>
                  <a:rect l="l" t="t" r="r" b="b"/>
                  <a:pathLst>
                    <a:path w="57149" h="57149">
                      <a:moveTo>
                        <a:pt x="57150" y="0"/>
                      </a:moveTo>
                      <a:lnTo>
                        <a:pt x="57150" y="44550"/>
                      </a:lnTo>
                      <a:cubicBezTo>
                        <a:pt x="57150" y="52200"/>
                        <a:pt x="51750" y="57150"/>
                        <a:pt x="44550" y="57150"/>
                      </a:cubicBezTo>
                      <a:lnTo>
                        <a:pt x="0" y="57150"/>
                      </a:lnTo>
                    </a:path>
                  </a:pathLst>
                </a:custGeom>
                <a:no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38" name="Freeform: Shape 45">
                  <a:extLst>
                    <a:ext uri="{FF2B5EF4-FFF2-40B4-BE49-F238E27FC236}">
                      <a16:creationId xmlns:a16="http://schemas.microsoft.com/office/drawing/2014/main" id="{2EC3D771-41E6-54FD-76C5-2C721B159588}"/>
                    </a:ext>
                  </a:extLst>
                </p:cNvPr>
                <p:cNvSpPr/>
                <p:nvPr/>
              </p:nvSpPr>
              <p:spPr>
                <a:xfrm>
                  <a:off x="23765983" y="9159628"/>
                  <a:ext cx="211237" cy="168386"/>
                </a:xfrm>
                <a:custGeom>
                  <a:avLst/>
                  <a:gdLst>
                    <a:gd name="connsiteX0" fmla="*/ 0 w 67500"/>
                    <a:gd name="connsiteY0" fmla="*/ 53808 h 53807"/>
                    <a:gd name="connsiteX1" fmla="*/ 9000 w 67500"/>
                    <a:gd name="connsiteY1" fmla="*/ 10158 h 53807"/>
                    <a:gd name="connsiteX2" fmla="*/ 23850 w 67500"/>
                    <a:gd name="connsiteY2" fmla="*/ 258 h 53807"/>
                    <a:gd name="connsiteX3" fmla="*/ 67500 w 67500"/>
                    <a:gd name="connsiteY3" fmla="*/ 9258 h 53807"/>
                  </a:gdLst>
                  <a:ahLst/>
                  <a:cxnLst>
                    <a:cxn ang="0">
                      <a:pos x="connsiteX0" y="connsiteY0"/>
                    </a:cxn>
                    <a:cxn ang="0">
                      <a:pos x="connsiteX1" y="connsiteY1"/>
                    </a:cxn>
                    <a:cxn ang="0">
                      <a:pos x="connsiteX2" y="connsiteY2"/>
                    </a:cxn>
                    <a:cxn ang="0">
                      <a:pos x="connsiteX3" y="connsiteY3"/>
                    </a:cxn>
                  </a:cxnLst>
                  <a:rect l="l" t="t" r="r" b="b"/>
                  <a:pathLst>
                    <a:path w="67500" h="53807">
                      <a:moveTo>
                        <a:pt x="0" y="53808"/>
                      </a:moveTo>
                      <a:lnTo>
                        <a:pt x="9000" y="10158"/>
                      </a:lnTo>
                      <a:cubicBezTo>
                        <a:pt x="10350" y="2958"/>
                        <a:pt x="16650" y="-1092"/>
                        <a:pt x="23850" y="258"/>
                      </a:cubicBezTo>
                      <a:lnTo>
                        <a:pt x="67500" y="9258"/>
                      </a:lnTo>
                    </a:path>
                  </a:pathLst>
                </a:custGeom>
                <a:no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grpSp>
        <p:sp>
          <p:nvSpPr>
            <p:cNvPr id="124" name="Rectangle: Top Corners Snipped 123">
              <a:extLst>
                <a:ext uri="{FF2B5EF4-FFF2-40B4-BE49-F238E27FC236}">
                  <a16:creationId xmlns:a16="http://schemas.microsoft.com/office/drawing/2014/main" id="{18047A95-74F6-1895-5FE7-7EADCE5EF5D2}"/>
                </a:ext>
              </a:extLst>
            </p:cNvPr>
            <p:cNvSpPr/>
            <p:nvPr/>
          </p:nvSpPr>
          <p:spPr>
            <a:xfrm rot="16200000">
              <a:off x="6238974" y="2610688"/>
              <a:ext cx="46254" cy="19997"/>
            </a:xfrm>
            <a:prstGeom prst="snip2SameRect">
              <a:avLst/>
            </a:prstGeom>
            <a:noFill/>
            <a:ln w="19050" cap="flat" cmpd="sng" algn="ctr">
              <a:solidFill>
                <a:srgbClr val="FFFFFF"/>
              </a:solidFill>
              <a:prstDash val="solid"/>
              <a:miter lim="800000"/>
            </a:ln>
            <a:effectLst/>
          </p:spPr>
          <p:txBody>
            <a:bodyPr rot="0" spcFirstLastPara="0" vert="horz" wrap="square" lIns="55102" tIns="27551" rIns="55102" bIns="27551"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rgbClr val="FFFFFF"/>
                  </a:solidFill>
                  <a:latin typeface="Nokia Pure Text Light"/>
                </a:defRPr>
              </a:lvl1pPr>
              <a:lvl2pPr marL="457200" algn="l" defTabSz="457200" rtl="0" eaLnBrk="1" latinLnBrk="0" hangingPunct="1">
                <a:defRPr sz="1800" kern="1200">
                  <a:solidFill>
                    <a:srgbClr val="FFFFFF"/>
                  </a:solidFill>
                  <a:latin typeface="Nokia Pure Text Light"/>
                </a:defRPr>
              </a:lvl2pPr>
              <a:lvl3pPr marL="914400" algn="l" defTabSz="457200" rtl="0" eaLnBrk="1" latinLnBrk="0" hangingPunct="1">
                <a:defRPr sz="1800" kern="1200">
                  <a:solidFill>
                    <a:srgbClr val="FFFFFF"/>
                  </a:solidFill>
                  <a:latin typeface="Nokia Pure Text Light"/>
                </a:defRPr>
              </a:lvl3pPr>
              <a:lvl4pPr marL="1371600" algn="l" defTabSz="457200" rtl="0" eaLnBrk="1" latinLnBrk="0" hangingPunct="1">
                <a:defRPr sz="1800" kern="1200">
                  <a:solidFill>
                    <a:srgbClr val="FFFFFF"/>
                  </a:solidFill>
                  <a:latin typeface="Nokia Pure Text Light"/>
                </a:defRPr>
              </a:lvl4pPr>
              <a:lvl5pPr marL="1828800" algn="l" defTabSz="457200" rtl="0" eaLnBrk="1" latinLnBrk="0" hangingPunct="1">
                <a:defRPr sz="1800" kern="1200">
                  <a:solidFill>
                    <a:srgbClr val="FFFFFF"/>
                  </a:solidFill>
                  <a:latin typeface="Nokia Pure Text Light"/>
                </a:defRPr>
              </a:lvl5pPr>
              <a:lvl6pPr marL="2286000" algn="l" defTabSz="457200" rtl="0" eaLnBrk="1" latinLnBrk="0" hangingPunct="1">
                <a:defRPr sz="1800" kern="1200">
                  <a:solidFill>
                    <a:srgbClr val="FFFFFF"/>
                  </a:solidFill>
                  <a:latin typeface="Nokia Pure Text Light"/>
                </a:defRPr>
              </a:lvl6pPr>
              <a:lvl7pPr marL="2743200" algn="l" defTabSz="457200" rtl="0" eaLnBrk="1" latinLnBrk="0" hangingPunct="1">
                <a:defRPr sz="1800" kern="1200">
                  <a:solidFill>
                    <a:srgbClr val="FFFFFF"/>
                  </a:solidFill>
                  <a:latin typeface="Nokia Pure Text Light"/>
                </a:defRPr>
              </a:lvl7pPr>
              <a:lvl8pPr marL="3200400" algn="l" defTabSz="457200" rtl="0" eaLnBrk="1" latinLnBrk="0" hangingPunct="1">
                <a:defRPr sz="1800" kern="1200">
                  <a:solidFill>
                    <a:srgbClr val="FFFFFF"/>
                  </a:solidFill>
                  <a:latin typeface="Nokia Pure Text Light"/>
                </a:defRPr>
              </a:lvl8pPr>
              <a:lvl9pPr marL="3657600" algn="l" defTabSz="457200" rtl="0" eaLnBrk="1" latinLnBrk="0" hangingPunct="1">
                <a:defRPr sz="1800" kern="1200">
                  <a:solidFill>
                    <a:srgbClr val="FFFFFF"/>
                  </a:solidFill>
                  <a:latin typeface="Nokia Pure Text Light"/>
                </a:defRPr>
              </a:lvl9pPr>
            </a:lstStyle>
            <a:p>
              <a:pPr marL="0" marR="0" lvl="0" indent="0" algn="ctr" defTabSz="304815"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chemeClr val="tx1"/>
                </a:solidFill>
                <a:effectLst/>
                <a:uLnTx/>
                <a:uFillTx/>
                <a:latin typeface="Nokia Pure Text Light"/>
                <a:ea typeface="+mn-ea"/>
                <a:cs typeface="+mn-cs"/>
              </a:endParaRPr>
            </a:p>
          </p:txBody>
        </p:sp>
        <p:sp>
          <p:nvSpPr>
            <p:cNvPr id="125" name="Rectangle: Top Corners Snipped 124">
              <a:extLst>
                <a:ext uri="{FF2B5EF4-FFF2-40B4-BE49-F238E27FC236}">
                  <a16:creationId xmlns:a16="http://schemas.microsoft.com/office/drawing/2014/main" id="{0A783C89-5694-974F-B8D2-B4569B23D888}"/>
                </a:ext>
              </a:extLst>
            </p:cNvPr>
            <p:cNvSpPr/>
            <p:nvPr/>
          </p:nvSpPr>
          <p:spPr>
            <a:xfrm rot="5400000" flipH="1">
              <a:off x="6405225" y="2610688"/>
              <a:ext cx="46254" cy="19997"/>
            </a:xfrm>
            <a:prstGeom prst="snip2SameRect">
              <a:avLst/>
            </a:prstGeom>
            <a:noFill/>
            <a:ln w="19050" cap="flat" cmpd="sng" algn="ctr">
              <a:solidFill>
                <a:srgbClr val="FFFFFF"/>
              </a:solidFill>
              <a:prstDash val="solid"/>
              <a:miter lim="800000"/>
            </a:ln>
            <a:effectLst/>
          </p:spPr>
          <p:txBody>
            <a:bodyPr rot="0" spcFirstLastPara="0" vert="horz" wrap="square" lIns="55102" tIns="27551" rIns="55102" bIns="27551"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rgbClr val="FFFFFF"/>
                  </a:solidFill>
                  <a:latin typeface="Nokia Pure Text Light"/>
                </a:defRPr>
              </a:lvl1pPr>
              <a:lvl2pPr marL="457200" algn="l" defTabSz="457200" rtl="0" eaLnBrk="1" latinLnBrk="0" hangingPunct="1">
                <a:defRPr sz="1800" kern="1200">
                  <a:solidFill>
                    <a:srgbClr val="FFFFFF"/>
                  </a:solidFill>
                  <a:latin typeface="Nokia Pure Text Light"/>
                </a:defRPr>
              </a:lvl2pPr>
              <a:lvl3pPr marL="914400" algn="l" defTabSz="457200" rtl="0" eaLnBrk="1" latinLnBrk="0" hangingPunct="1">
                <a:defRPr sz="1800" kern="1200">
                  <a:solidFill>
                    <a:srgbClr val="FFFFFF"/>
                  </a:solidFill>
                  <a:latin typeface="Nokia Pure Text Light"/>
                </a:defRPr>
              </a:lvl3pPr>
              <a:lvl4pPr marL="1371600" algn="l" defTabSz="457200" rtl="0" eaLnBrk="1" latinLnBrk="0" hangingPunct="1">
                <a:defRPr sz="1800" kern="1200">
                  <a:solidFill>
                    <a:srgbClr val="FFFFFF"/>
                  </a:solidFill>
                  <a:latin typeface="Nokia Pure Text Light"/>
                </a:defRPr>
              </a:lvl4pPr>
              <a:lvl5pPr marL="1828800" algn="l" defTabSz="457200" rtl="0" eaLnBrk="1" latinLnBrk="0" hangingPunct="1">
                <a:defRPr sz="1800" kern="1200">
                  <a:solidFill>
                    <a:srgbClr val="FFFFFF"/>
                  </a:solidFill>
                  <a:latin typeface="Nokia Pure Text Light"/>
                </a:defRPr>
              </a:lvl5pPr>
              <a:lvl6pPr marL="2286000" algn="l" defTabSz="457200" rtl="0" eaLnBrk="1" latinLnBrk="0" hangingPunct="1">
                <a:defRPr sz="1800" kern="1200">
                  <a:solidFill>
                    <a:srgbClr val="FFFFFF"/>
                  </a:solidFill>
                  <a:latin typeface="Nokia Pure Text Light"/>
                </a:defRPr>
              </a:lvl6pPr>
              <a:lvl7pPr marL="2743200" algn="l" defTabSz="457200" rtl="0" eaLnBrk="1" latinLnBrk="0" hangingPunct="1">
                <a:defRPr sz="1800" kern="1200">
                  <a:solidFill>
                    <a:srgbClr val="FFFFFF"/>
                  </a:solidFill>
                  <a:latin typeface="Nokia Pure Text Light"/>
                </a:defRPr>
              </a:lvl7pPr>
              <a:lvl8pPr marL="3200400" algn="l" defTabSz="457200" rtl="0" eaLnBrk="1" latinLnBrk="0" hangingPunct="1">
                <a:defRPr sz="1800" kern="1200">
                  <a:solidFill>
                    <a:srgbClr val="FFFFFF"/>
                  </a:solidFill>
                  <a:latin typeface="Nokia Pure Text Light"/>
                </a:defRPr>
              </a:lvl8pPr>
              <a:lvl9pPr marL="3657600" algn="l" defTabSz="457200" rtl="0" eaLnBrk="1" latinLnBrk="0" hangingPunct="1">
                <a:defRPr sz="1800" kern="1200">
                  <a:solidFill>
                    <a:srgbClr val="FFFFFF"/>
                  </a:solidFill>
                  <a:latin typeface="Nokia Pure Text Light"/>
                </a:defRPr>
              </a:lvl9pPr>
            </a:lstStyle>
            <a:p>
              <a:pPr marL="0" marR="0" lvl="0" indent="0" algn="ctr" defTabSz="304815"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chemeClr val="tx1"/>
                </a:solidFill>
                <a:effectLst/>
                <a:uLnTx/>
                <a:uFillTx/>
                <a:latin typeface="Nokia Pure Text Light"/>
                <a:ea typeface="+mn-ea"/>
                <a:cs typeface="+mn-cs"/>
              </a:endParaRPr>
            </a:p>
          </p:txBody>
        </p:sp>
        <p:sp>
          <p:nvSpPr>
            <p:cNvPr id="126" name="Oval 125">
              <a:extLst>
                <a:ext uri="{FF2B5EF4-FFF2-40B4-BE49-F238E27FC236}">
                  <a16:creationId xmlns:a16="http://schemas.microsoft.com/office/drawing/2014/main" id="{B291CC4C-2BCB-0EB3-DEF9-E3AAB30EB92A}"/>
                </a:ext>
              </a:extLst>
            </p:cNvPr>
            <p:cNvSpPr/>
            <p:nvPr/>
          </p:nvSpPr>
          <p:spPr>
            <a:xfrm>
              <a:off x="6333623" y="2508963"/>
              <a:ext cx="23230" cy="23230"/>
            </a:xfrm>
            <a:prstGeom prst="ellipse">
              <a:avLst/>
            </a:prstGeom>
            <a:noFill/>
            <a:ln w="19050" cap="flat" cmpd="sng" algn="ctr">
              <a:solidFill>
                <a:srgbClr val="FFFFFF"/>
              </a:solidFill>
              <a:prstDash val="solid"/>
              <a:miter lim="800000"/>
            </a:ln>
            <a:effectLst/>
          </p:spPr>
          <p:txBody>
            <a:bodyPr rot="0" spcFirstLastPara="0" vert="horz" wrap="square" lIns="55102" tIns="27551" rIns="55102" bIns="27551"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rgbClr val="FFFFFF"/>
                  </a:solidFill>
                  <a:latin typeface="Nokia Pure Text Light"/>
                </a:defRPr>
              </a:lvl1pPr>
              <a:lvl2pPr marL="457200" algn="l" defTabSz="457200" rtl="0" eaLnBrk="1" latinLnBrk="0" hangingPunct="1">
                <a:defRPr sz="1800" kern="1200">
                  <a:solidFill>
                    <a:srgbClr val="FFFFFF"/>
                  </a:solidFill>
                  <a:latin typeface="Nokia Pure Text Light"/>
                </a:defRPr>
              </a:lvl2pPr>
              <a:lvl3pPr marL="914400" algn="l" defTabSz="457200" rtl="0" eaLnBrk="1" latinLnBrk="0" hangingPunct="1">
                <a:defRPr sz="1800" kern="1200">
                  <a:solidFill>
                    <a:srgbClr val="FFFFFF"/>
                  </a:solidFill>
                  <a:latin typeface="Nokia Pure Text Light"/>
                </a:defRPr>
              </a:lvl3pPr>
              <a:lvl4pPr marL="1371600" algn="l" defTabSz="457200" rtl="0" eaLnBrk="1" latinLnBrk="0" hangingPunct="1">
                <a:defRPr sz="1800" kern="1200">
                  <a:solidFill>
                    <a:srgbClr val="FFFFFF"/>
                  </a:solidFill>
                  <a:latin typeface="Nokia Pure Text Light"/>
                </a:defRPr>
              </a:lvl4pPr>
              <a:lvl5pPr marL="1828800" algn="l" defTabSz="457200" rtl="0" eaLnBrk="1" latinLnBrk="0" hangingPunct="1">
                <a:defRPr sz="1800" kern="1200">
                  <a:solidFill>
                    <a:srgbClr val="FFFFFF"/>
                  </a:solidFill>
                  <a:latin typeface="Nokia Pure Text Light"/>
                </a:defRPr>
              </a:lvl5pPr>
              <a:lvl6pPr marL="2286000" algn="l" defTabSz="457200" rtl="0" eaLnBrk="1" latinLnBrk="0" hangingPunct="1">
                <a:defRPr sz="1800" kern="1200">
                  <a:solidFill>
                    <a:srgbClr val="FFFFFF"/>
                  </a:solidFill>
                  <a:latin typeface="Nokia Pure Text Light"/>
                </a:defRPr>
              </a:lvl6pPr>
              <a:lvl7pPr marL="2743200" algn="l" defTabSz="457200" rtl="0" eaLnBrk="1" latinLnBrk="0" hangingPunct="1">
                <a:defRPr sz="1800" kern="1200">
                  <a:solidFill>
                    <a:srgbClr val="FFFFFF"/>
                  </a:solidFill>
                  <a:latin typeface="Nokia Pure Text Light"/>
                </a:defRPr>
              </a:lvl7pPr>
              <a:lvl8pPr marL="3200400" algn="l" defTabSz="457200" rtl="0" eaLnBrk="1" latinLnBrk="0" hangingPunct="1">
                <a:defRPr sz="1800" kern="1200">
                  <a:solidFill>
                    <a:srgbClr val="FFFFFF"/>
                  </a:solidFill>
                  <a:latin typeface="Nokia Pure Text Light"/>
                </a:defRPr>
              </a:lvl8pPr>
              <a:lvl9pPr marL="3657600" algn="l" defTabSz="457200" rtl="0" eaLnBrk="1" latinLnBrk="0" hangingPunct="1">
                <a:defRPr sz="1800" kern="1200">
                  <a:solidFill>
                    <a:srgbClr val="FFFFFF"/>
                  </a:solidFill>
                  <a:latin typeface="Nokia Pure Text Light"/>
                </a:defRPr>
              </a:lvl9pPr>
            </a:lstStyle>
            <a:p>
              <a:pPr marL="0" marR="0" lvl="0" indent="0" algn="ctr" defTabSz="304815"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chemeClr val="tx1"/>
                </a:solidFill>
                <a:effectLst/>
                <a:uLnTx/>
                <a:uFillTx/>
                <a:latin typeface="Nokia Pure Text Light"/>
                <a:ea typeface="+mn-ea"/>
                <a:cs typeface="+mn-cs"/>
              </a:endParaRPr>
            </a:p>
          </p:txBody>
        </p:sp>
        <p:cxnSp>
          <p:nvCxnSpPr>
            <p:cNvPr id="127" name="Straight Connector 126">
              <a:extLst>
                <a:ext uri="{FF2B5EF4-FFF2-40B4-BE49-F238E27FC236}">
                  <a16:creationId xmlns:a16="http://schemas.microsoft.com/office/drawing/2014/main" id="{523B0739-08C6-B8AD-BD6C-93E0848C6AC4}"/>
                </a:ext>
              </a:extLst>
            </p:cNvPr>
            <p:cNvCxnSpPr>
              <a:cxnSpLocks/>
              <a:stCxn id="126" idx="4"/>
            </p:cNvCxnSpPr>
            <p:nvPr/>
          </p:nvCxnSpPr>
          <p:spPr>
            <a:xfrm>
              <a:off x="6345238" y="2532193"/>
              <a:ext cx="0" cy="26745"/>
            </a:xfrm>
            <a:prstGeom prst="line">
              <a:avLst/>
            </a:prstGeom>
            <a:noFill/>
            <a:ln w="19050" cap="flat" cmpd="sng" algn="ctr">
              <a:solidFill>
                <a:srgbClr val="FFFFFF"/>
              </a:solidFill>
              <a:prstDash val="solid"/>
              <a:miter lim="800000"/>
            </a:ln>
            <a:effectLst/>
          </p:spPr>
        </p:cxnSp>
        <p:sp>
          <p:nvSpPr>
            <p:cNvPr id="128" name="Freeform: Shape 127">
              <a:extLst>
                <a:ext uri="{FF2B5EF4-FFF2-40B4-BE49-F238E27FC236}">
                  <a16:creationId xmlns:a16="http://schemas.microsoft.com/office/drawing/2014/main" id="{8C4CF135-B930-8C26-C6DD-1A3E5F61A460}"/>
                </a:ext>
              </a:extLst>
            </p:cNvPr>
            <p:cNvSpPr/>
            <p:nvPr/>
          </p:nvSpPr>
          <p:spPr>
            <a:xfrm rot="10800000">
              <a:off x="6271338" y="2559151"/>
              <a:ext cx="147471" cy="155516"/>
            </a:xfrm>
            <a:custGeom>
              <a:avLst/>
              <a:gdLst>
                <a:gd name="connsiteX0" fmla="*/ 1260352 w 1498542"/>
                <a:gd name="connsiteY0" fmla="*/ 1799672 h 1799672"/>
                <a:gd name="connsiteX1" fmla="*/ 238190 w 1498542"/>
                <a:gd name="connsiteY1" fmla="*/ 1799672 h 1799672"/>
                <a:gd name="connsiteX2" fmla="*/ 0 w 1498542"/>
                <a:gd name="connsiteY2" fmla="*/ 1561482 h 1799672"/>
                <a:gd name="connsiteX3" fmla="*/ 0 w 1498542"/>
                <a:gd name="connsiteY3" fmla="*/ 608750 h 1799672"/>
                <a:gd name="connsiteX4" fmla="*/ 238190 w 1498542"/>
                <a:gd name="connsiteY4" fmla="*/ 370560 h 1799672"/>
                <a:gd name="connsiteX5" fmla="*/ 344607 w 1498542"/>
                <a:gd name="connsiteY5" fmla="*/ 370560 h 1799672"/>
                <a:gd name="connsiteX6" fmla="*/ 344607 w 1498542"/>
                <a:gd name="connsiteY6" fmla="*/ 0 h 1799672"/>
                <a:gd name="connsiteX7" fmla="*/ 726285 w 1498542"/>
                <a:gd name="connsiteY7" fmla="*/ 370560 h 1799672"/>
                <a:gd name="connsiteX8" fmla="*/ 1260352 w 1498542"/>
                <a:gd name="connsiteY8" fmla="*/ 370560 h 1799672"/>
                <a:gd name="connsiteX9" fmla="*/ 1498542 w 1498542"/>
                <a:gd name="connsiteY9" fmla="*/ 608750 h 1799672"/>
                <a:gd name="connsiteX10" fmla="*/ 1498542 w 1498542"/>
                <a:gd name="connsiteY10" fmla="*/ 1561482 h 1799672"/>
                <a:gd name="connsiteX11" fmla="*/ 1260352 w 1498542"/>
                <a:gd name="connsiteY11" fmla="*/ 1799672 h 1799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98542" h="1799672">
                  <a:moveTo>
                    <a:pt x="1260352" y="1799672"/>
                  </a:moveTo>
                  <a:lnTo>
                    <a:pt x="238190" y="1799672"/>
                  </a:lnTo>
                  <a:cubicBezTo>
                    <a:pt x="106641" y="1799672"/>
                    <a:pt x="0" y="1693031"/>
                    <a:pt x="0" y="1561482"/>
                  </a:cubicBezTo>
                  <a:lnTo>
                    <a:pt x="0" y="608750"/>
                  </a:lnTo>
                  <a:cubicBezTo>
                    <a:pt x="0" y="477201"/>
                    <a:pt x="106641" y="370560"/>
                    <a:pt x="238190" y="370560"/>
                  </a:cubicBezTo>
                  <a:lnTo>
                    <a:pt x="344607" y="370560"/>
                  </a:lnTo>
                  <a:lnTo>
                    <a:pt x="344607" y="0"/>
                  </a:lnTo>
                  <a:lnTo>
                    <a:pt x="726285" y="370560"/>
                  </a:lnTo>
                  <a:lnTo>
                    <a:pt x="1260352" y="370560"/>
                  </a:lnTo>
                  <a:cubicBezTo>
                    <a:pt x="1391901" y="370560"/>
                    <a:pt x="1498542" y="477201"/>
                    <a:pt x="1498542" y="608750"/>
                  </a:cubicBezTo>
                  <a:lnTo>
                    <a:pt x="1498542" y="1561482"/>
                  </a:lnTo>
                  <a:cubicBezTo>
                    <a:pt x="1498542" y="1693031"/>
                    <a:pt x="1391901" y="1799672"/>
                    <a:pt x="1260352" y="1799672"/>
                  </a:cubicBezTo>
                  <a:close/>
                </a:path>
              </a:pathLst>
            </a:custGeom>
            <a:noFill/>
            <a:ln w="19050" cap="flat" cmpd="sng" algn="ctr">
              <a:solidFill>
                <a:srgbClr val="FFFFFF"/>
              </a:solidFill>
              <a:prstDash val="solid"/>
              <a:miter lim="800000"/>
            </a:ln>
            <a:effectLst/>
          </p:spPr>
          <p:txBody>
            <a:bodyPr rtlCol="0" anchor="ctr"/>
            <a:lstStyle>
              <a:defPPr>
                <a:defRPr lang="en-US"/>
              </a:defPPr>
              <a:lvl1pPr marL="0" algn="l" defTabSz="457200" rtl="0" eaLnBrk="1" latinLnBrk="0" hangingPunct="1">
                <a:defRPr sz="1800" kern="1200">
                  <a:solidFill>
                    <a:srgbClr val="FFFFFF"/>
                  </a:solidFill>
                  <a:latin typeface="Nokia Pure Text Light"/>
                </a:defRPr>
              </a:lvl1pPr>
              <a:lvl2pPr marL="457200" algn="l" defTabSz="457200" rtl="0" eaLnBrk="1" latinLnBrk="0" hangingPunct="1">
                <a:defRPr sz="1800" kern="1200">
                  <a:solidFill>
                    <a:srgbClr val="FFFFFF"/>
                  </a:solidFill>
                  <a:latin typeface="Nokia Pure Text Light"/>
                </a:defRPr>
              </a:lvl2pPr>
              <a:lvl3pPr marL="914400" algn="l" defTabSz="457200" rtl="0" eaLnBrk="1" latinLnBrk="0" hangingPunct="1">
                <a:defRPr sz="1800" kern="1200">
                  <a:solidFill>
                    <a:srgbClr val="FFFFFF"/>
                  </a:solidFill>
                  <a:latin typeface="Nokia Pure Text Light"/>
                </a:defRPr>
              </a:lvl3pPr>
              <a:lvl4pPr marL="1371600" algn="l" defTabSz="457200" rtl="0" eaLnBrk="1" latinLnBrk="0" hangingPunct="1">
                <a:defRPr sz="1800" kern="1200">
                  <a:solidFill>
                    <a:srgbClr val="FFFFFF"/>
                  </a:solidFill>
                  <a:latin typeface="Nokia Pure Text Light"/>
                </a:defRPr>
              </a:lvl4pPr>
              <a:lvl5pPr marL="1828800" algn="l" defTabSz="457200" rtl="0" eaLnBrk="1" latinLnBrk="0" hangingPunct="1">
                <a:defRPr sz="1800" kern="1200">
                  <a:solidFill>
                    <a:srgbClr val="FFFFFF"/>
                  </a:solidFill>
                  <a:latin typeface="Nokia Pure Text Light"/>
                </a:defRPr>
              </a:lvl5pPr>
              <a:lvl6pPr marL="2286000" algn="l" defTabSz="457200" rtl="0" eaLnBrk="1" latinLnBrk="0" hangingPunct="1">
                <a:defRPr sz="1800" kern="1200">
                  <a:solidFill>
                    <a:srgbClr val="FFFFFF"/>
                  </a:solidFill>
                  <a:latin typeface="Nokia Pure Text Light"/>
                </a:defRPr>
              </a:lvl6pPr>
              <a:lvl7pPr marL="2743200" algn="l" defTabSz="457200" rtl="0" eaLnBrk="1" latinLnBrk="0" hangingPunct="1">
                <a:defRPr sz="1800" kern="1200">
                  <a:solidFill>
                    <a:srgbClr val="FFFFFF"/>
                  </a:solidFill>
                  <a:latin typeface="Nokia Pure Text Light"/>
                </a:defRPr>
              </a:lvl7pPr>
              <a:lvl8pPr marL="3200400" algn="l" defTabSz="457200" rtl="0" eaLnBrk="1" latinLnBrk="0" hangingPunct="1">
                <a:defRPr sz="1800" kern="1200">
                  <a:solidFill>
                    <a:srgbClr val="FFFFFF"/>
                  </a:solidFill>
                  <a:latin typeface="Nokia Pure Text Light"/>
                </a:defRPr>
              </a:lvl8pPr>
              <a:lvl9pPr marL="3657600" algn="l" defTabSz="457200" rtl="0" eaLnBrk="1" latinLnBrk="0" hangingPunct="1">
                <a:defRPr sz="1800" kern="1200">
                  <a:solidFill>
                    <a:srgbClr val="FFFFFF"/>
                  </a:solidFill>
                  <a:latin typeface="Nokia Pure Text Light"/>
                </a:defRPr>
              </a:lvl9pPr>
            </a:lstStyle>
            <a:p>
              <a:pPr marL="0" marR="0" lvl="0" indent="0" algn="ctr" defTabSz="304815"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chemeClr val="tx1"/>
                </a:solidFill>
                <a:effectLst/>
                <a:uLnTx/>
                <a:uFillTx/>
                <a:latin typeface="Nokia Pure Text Light"/>
                <a:ea typeface="+mn-ea"/>
                <a:cs typeface="+mn-cs"/>
              </a:endParaRPr>
            </a:p>
          </p:txBody>
        </p:sp>
        <p:grpSp>
          <p:nvGrpSpPr>
            <p:cNvPr id="129" name="Group 128">
              <a:extLst>
                <a:ext uri="{FF2B5EF4-FFF2-40B4-BE49-F238E27FC236}">
                  <a16:creationId xmlns:a16="http://schemas.microsoft.com/office/drawing/2014/main" id="{8E9946AD-3E9F-90BC-2794-0F9DDDB4D837}"/>
                </a:ext>
              </a:extLst>
            </p:cNvPr>
            <p:cNvGrpSpPr/>
            <p:nvPr/>
          </p:nvGrpSpPr>
          <p:grpSpPr>
            <a:xfrm>
              <a:off x="6295316" y="2613898"/>
              <a:ext cx="96437" cy="21761"/>
              <a:chOff x="3413197" y="2731506"/>
              <a:chExt cx="202610" cy="45719"/>
            </a:xfrm>
          </p:grpSpPr>
          <p:sp>
            <p:nvSpPr>
              <p:cNvPr id="130" name="Oval 129">
                <a:extLst>
                  <a:ext uri="{FF2B5EF4-FFF2-40B4-BE49-F238E27FC236}">
                    <a16:creationId xmlns:a16="http://schemas.microsoft.com/office/drawing/2014/main" id="{6AC8ABDE-0D86-B5D6-8D51-2B1EB8011B7C}"/>
                  </a:ext>
                </a:extLst>
              </p:cNvPr>
              <p:cNvSpPr/>
              <p:nvPr/>
            </p:nvSpPr>
            <p:spPr>
              <a:xfrm>
                <a:off x="3570088" y="2731506"/>
                <a:ext cx="45719" cy="45719"/>
              </a:xfrm>
              <a:prstGeom prst="ellipse">
                <a:avLst/>
              </a:prstGeom>
              <a:solidFill>
                <a:srgbClr val="FFFFFF"/>
              </a:solidFill>
              <a:ln w="19050" cap="flat" cmpd="sng" algn="ctr">
                <a:solidFill>
                  <a:srgbClr val="FFFFFF"/>
                </a:solidFill>
                <a:prstDash val="solid"/>
                <a:miter lim="800000"/>
              </a:ln>
              <a:effectLst/>
            </p:spPr>
            <p:txBody>
              <a:bodyPr rot="0" spcFirstLastPara="0" vert="horz" wrap="square" lIns="55102" tIns="27551" rIns="55102" bIns="27551"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rgbClr val="FFFFFF"/>
                    </a:solidFill>
                    <a:latin typeface="Nokia Pure Text Light"/>
                  </a:defRPr>
                </a:lvl1pPr>
                <a:lvl2pPr marL="457200" algn="l" defTabSz="457200" rtl="0" eaLnBrk="1" latinLnBrk="0" hangingPunct="1">
                  <a:defRPr sz="1800" kern="1200">
                    <a:solidFill>
                      <a:srgbClr val="FFFFFF"/>
                    </a:solidFill>
                    <a:latin typeface="Nokia Pure Text Light"/>
                  </a:defRPr>
                </a:lvl2pPr>
                <a:lvl3pPr marL="914400" algn="l" defTabSz="457200" rtl="0" eaLnBrk="1" latinLnBrk="0" hangingPunct="1">
                  <a:defRPr sz="1800" kern="1200">
                    <a:solidFill>
                      <a:srgbClr val="FFFFFF"/>
                    </a:solidFill>
                    <a:latin typeface="Nokia Pure Text Light"/>
                  </a:defRPr>
                </a:lvl3pPr>
                <a:lvl4pPr marL="1371600" algn="l" defTabSz="457200" rtl="0" eaLnBrk="1" latinLnBrk="0" hangingPunct="1">
                  <a:defRPr sz="1800" kern="1200">
                    <a:solidFill>
                      <a:srgbClr val="FFFFFF"/>
                    </a:solidFill>
                    <a:latin typeface="Nokia Pure Text Light"/>
                  </a:defRPr>
                </a:lvl4pPr>
                <a:lvl5pPr marL="1828800" algn="l" defTabSz="457200" rtl="0" eaLnBrk="1" latinLnBrk="0" hangingPunct="1">
                  <a:defRPr sz="1800" kern="1200">
                    <a:solidFill>
                      <a:srgbClr val="FFFFFF"/>
                    </a:solidFill>
                    <a:latin typeface="Nokia Pure Text Light"/>
                  </a:defRPr>
                </a:lvl5pPr>
                <a:lvl6pPr marL="2286000" algn="l" defTabSz="457200" rtl="0" eaLnBrk="1" latinLnBrk="0" hangingPunct="1">
                  <a:defRPr sz="1800" kern="1200">
                    <a:solidFill>
                      <a:srgbClr val="FFFFFF"/>
                    </a:solidFill>
                    <a:latin typeface="Nokia Pure Text Light"/>
                  </a:defRPr>
                </a:lvl6pPr>
                <a:lvl7pPr marL="2743200" algn="l" defTabSz="457200" rtl="0" eaLnBrk="1" latinLnBrk="0" hangingPunct="1">
                  <a:defRPr sz="1800" kern="1200">
                    <a:solidFill>
                      <a:srgbClr val="FFFFFF"/>
                    </a:solidFill>
                    <a:latin typeface="Nokia Pure Text Light"/>
                  </a:defRPr>
                </a:lvl7pPr>
                <a:lvl8pPr marL="3200400" algn="l" defTabSz="457200" rtl="0" eaLnBrk="1" latinLnBrk="0" hangingPunct="1">
                  <a:defRPr sz="1800" kern="1200">
                    <a:solidFill>
                      <a:srgbClr val="FFFFFF"/>
                    </a:solidFill>
                    <a:latin typeface="Nokia Pure Text Light"/>
                  </a:defRPr>
                </a:lvl8pPr>
                <a:lvl9pPr marL="3657600" algn="l" defTabSz="457200" rtl="0" eaLnBrk="1" latinLnBrk="0" hangingPunct="1">
                  <a:defRPr sz="1800" kern="1200">
                    <a:solidFill>
                      <a:srgbClr val="FFFFFF"/>
                    </a:solidFill>
                    <a:latin typeface="Nokia Pure Text Light"/>
                  </a:defRPr>
                </a:lvl9pPr>
              </a:lstStyle>
              <a:p>
                <a:pPr marL="0" marR="0" lvl="0" indent="0" algn="ctr" defTabSz="304815"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chemeClr val="tx1"/>
                  </a:solidFill>
                  <a:effectLst/>
                  <a:uLnTx/>
                  <a:uFillTx/>
                  <a:latin typeface="Nokia Pure Text Light"/>
                  <a:ea typeface="+mn-ea"/>
                  <a:cs typeface="+mn-cs"/>
                </a:endParaRPr>
              </a:p>
            </p:txBody>
          </p:sp>
          <p:sp>
            <p:nvSpPr>
              <p:cNvPr id="131" name="Oval 130">
                <a:extLst>
                  <a:ext uri="{FF2B5EF4-FFF2-40B4-BE49-F238E27FC236}">
                    <a16:creationId xmlns:a16="http://schemas.microsoft.com/office/drawing/2014/main" id="{B917D913-8A06-DB9E-A1A4-7DC659E73CC7}"/>
                  </a:ext>
                </a:extLst>
              </p:cNvPr>
              <p:cNvSpPr/>
              <p:nvPr/>
            </p:nvSpPr>
            <p:spPr>
              <a:xfrm>
                <a:off x="3413197" y="2731506"/>
                <a:ext cx="45719" cy="45719"/>
              </a:xfrm>
              <a:prstGeom prst="ellipse">
                <a:avLst/>
              </a:prstGeom>
              <a:solidFill>
                <a:srgbClr val="FFFFFF"/>
              </a:solidFill>
              <a:ln w="19050" cap="flat" cmpd="sng" algn="ctr">
                <a:solidFill>
                  <a:srgbClr val="FFFFFF"/>
                </a:solidFill>
                <a:prstDash val="solid"/>
                <a:miter lim="800000"/>
              </a:ln>
              <a:effectLst/>
            </p:spPr>
            <p:txBody>
              <a:bodyPr rot="0" spcFirstLastPara="0" vert="horz" wrap="square" lIns="55102" tIns="27551" rIns="55102" bIns="27551"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rgbClr val="FFFFFF"/>
                    </a:solidFill>
                    <a:latin typeface="Nokia Pure Text Light"/>
                  </a:defRPr>
                </a:lvl1pPr>
                <a:lvl2pPr marL="457200" algn="l" defTabSz="457200" rtl="0" eaLnBrk="1" latinLnBrk="0" hangingPunct="1">
                  <a:defRPr sz="1800" kern="1200">
                    <a:solidFill>
                      <a:srgbClr val="FFFFFF"/>
                    </a:solidFill>
                    <a:latin typeface="Nokia Pure Text Light"/>
                  </a:defRPr>
                </a:lvl2pPr>
                <a:lvl3pPr marL="914400" algn="l" defTabSz="457200" rtl="0" eaLnBrk="1" latinLnBrk="0" hangingPunct="1">
                  <a:defRPr sz="1800" kern="1200">
                    <a:solidFill>
                      <a:srgbClr val="FFFFFF"/>
                    </a:solidFill>
                    <a:latin typeface="Nokia Pure Text Light"/>
                  </a:defRPr>
                </a:lvl3pPr>
                <a:lvl4pPr marL="1371600" algn="l" defTabSz="457200" rtl="0" eaLnBrk="1" latinLnBrk="0" hangingPunct="1">
                  <a:defRPr sz="1800" kern="1200">
                    <a:solidFill>
                      <a:srgbClr val="FFFFFF"/>
                    </a:solidFill>
                    <a:latin typeface="Nokia Pure Text Light"/>
                  </a:defRPr>
                </a:lvl4pPr>
                <a:lvl5pPr marL="1828800" algn="l" defTabSz="457200" rtl="0" eaLnBrk="1" latinLnBrk="0" hangingPunct="1">
                  <a:defRPr sz="1800" kern="1200">
                    <a:solidFill>
                      <a:srgbClr val="FFFFFF"/>
                    </a:solidFill>
                    <a:latin typeface="Nokia Pure Text Light"/>
                  </a:defRPr>
                </a:lvl5pPr>
                <a:lvl6pPr marL="2286000" algn="l" defTabSz="457200" rtl="0" eaLnBrk="1" latinLnBrk="0" hangingPunct="1">
                  <a:defRPr sz="1800" kern="1200">
                    <a:solidFill>
                      <a:srgbClr val="FFFFFF"/>
                    </a:solidFill>
                    <a:latin typeface="Nokia Pure Text Light"/>
                  </a:defRPr>
                </a:lvl6pPr>
                <a:lvl7pPr marL="2743200" algn="l" defTabSz="457200" rtl="0" eaLnBrk="1" latinLnBrk="0" hangingPunct="1">
                  <a:defRPr sz="1800" kern="1200">
                    <a:solidFill>
                      <a:srgbClr val="FFFFFF"/>
                    </a:solidFill>
                    <a:latin typeface="Nokia Pure Text Light"/>
                  </a:defRPr>
                </a:lvl7pPr>
                <a:lvl8pPr marL="3200400" algn="l" defTabSz="457200" rtl="0" eaLnBrk="1" latinLnBrk="0" hangingPunct="1">
                  <a:defRPr sz="1800" kern="1200">
                    <a:solidFill>
                      <a:srgbClr val="FFFFFF"/>
                    </a:solidFill>
                    <a:latin typeface="Nokia Pure Text Light"/>
                  </a:defRPr>
                </a:lvl8pPr>
                <a:lvl9pPr marL="3657600" algn="l" defTabSz="457200" rtl="0" eaLnBrk="1" latinLnBrk="0" hangingPunct="1">
                  <a:defRPr sz="1800" kern="1200">
                    <a:solidFill>
                      <a:srgbClr val="FFFFFF"/>
                    </a:solidFill>
                    <a:latin typeface="Nokia Pure Text Light"/>
                  </a:defRPr>
                </a:lvl9pPr>
              </a:lstStyle>
              <a:p>
                <a:pPr marL="0" marR="0" lvl="0" indent="0" algn="ctr" defTabSz="304815"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chemeClr val="tx1"/>
                  </a:solidFill>
                  <a:effectLst/>
                  <a:uLnTx/>
                  <a:uFillTx/>
                  <a:latin typeface="Nokia Pure Text Light"/>
                  <a:ea typeface="+mn-ea"/>
                  <a:cs typeface="+mn-cs"/>
                </a:endParaRPr>
              </a:p>
            </p:txBody>
          </p:sp>
          <p:sp>
            <p:nvSpPr>
              <p:cNvPr id="132" name="Oval 131">
                <a:extLst>
                  <a:ext uri="{FF2B5EF4-FFF2-40B4-BE49-F238E27FC236}">
                    <a16:creationId xmlns:a16="http://schemas.microsoft.com/office/drawing/2014/main" id="{D941C1A2-41EE-3EB4-32E8-4B56210E4273}"/>
                  </a:ext>
                </a:extLst>
              </p:cNvPr>
              <p:cNvSpPr/>
              <p:nvPr/>
            </p:nvSpPr>
            <p:spPr>
              <a:xfrm>
                <a:off x="3491643" y="2731506"/>
                <a:ext cx="45719" cy="45719"/>
              </a:xfrm>
              <a:prstGeom prst="ellipse">
                <a:avLst/>
              </a:prstGeom>
              <a:solidFill>
                <a:srgbClr val="FFFFFF"/>
              </a:solidFill>
              <a:ln w="19050" cap="flat" cmpd="sng" algn="ctr">
                <a:solidFill>
                  <a:srgbClr val="FFFFFF"/>
                </a:solidFill>
                <a:prstDash val="solid"/>
                <a:miter lim="800000"/>
              </a:ln>
              <a:effectLst/>
            </p:spPr>
            <p:txBody>
              <a:bodyPr rot="0" spcFirstLastPara="0" vert="horz" wrap="square" lIns="55102" tIns="27551" rIns="55102" bIns="27551"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rgbClr val="FFFFFF"/>
                    </a:solidFill>
                    <a:latin typeface="Nokia Pure Text Light"/>
                  </a:defRPr>
                </a:lvl1pPr>
                <a:lvl2pPr marL="457200" algn="l" defTabSz="457200" rtl="0" eaLnBrk="1" latinLnBrk="0" hangingPunct="1">
                  <a:defRPr sz="1800" kern="1200">
                    <a:solidFill>
                      <a:srgbClr val="FFFFFF"/>
                    </a:solidFill>
                    <a:latin typeface="Nokia Pure Text Light"/>
                  </a:defRPr>
                </a:lvl2pPr>
                <a:lvl3pPr marL="914400" algn="l" defTabSz="457200" rtl="0" eaLnBrk="1" latinLnBrk="0" hangingPunct="1">
                  <a:defRPr sz="1800" kern="1200">
                    <a:solidFill>
                      <a:srgbClr val="FFFFFF"/>
                    </a:solidFill>
                    <a:latin typeface="Nokia Pure Text Light"/>
                  </a:defRPr>
                </a:lvl3pPr>
                <a:lvl4pPr marL="1371600" algn="l" defTabSz="457200" rtl="0" eaLnBrk="1" latinLnBrk="0" hangingPunct="1">
                  <a:defRPr sz="1800" kern="1200">
                    <a:solidFill>
                      <a:srgbClr val="FFFFFF"/>
                    </a:solidFill>
                    <a:latin typeface="Nokia Pure Text Light"/>
                  </a:defRPr>
                </a:lvl4pPr>
                <a:lvl5pPr marL="1828800" algn="l" defTabSz="457200" rtl="0" eaLnBrk="1" latinLnBrk="0" hangingPunct="1">
                  <a:defRPr sz="1800" kern="1200">
                    <a:solidFill>
                      <a:srgbClr val="FFFFFF"/>
                    </a:solidFill>
                    <a:latin typeface="Nokia Pure Text Light"/>
                  </a:defRPr>
                </a:lvl5pPr>
                <a:lvl6pPr marL="2286000" algn="l" defTabSz="457200" rtl="0" eaLnBrk="1" latinLnBrk="0" hangingPunct="1">
                  <a:defRPr sz="1800" kern="1200">
                    <a:solidFill>
                      <a:srgbClr val="FFFFFF"/>
                    </a:solidFill>
                    <a:latin typeface="Nokia Pure Text Light"/>
                  </a:defRPr>
                </a:lvl6pPr>
                <a:lvl7pPr marL="2743200" algn="l" defTabSz="457200" rtl="0" eaLnBrk="1" latinLnBrk="0" hangingPunct="1">
                  <a:defRPr sz="1800" kern="1200">
                    <a:solidFill>
                      <a:srgbClr val="FFFFFF"/>
                    </a:solidFill>
                    <a:latin typeface="Nokia Pure Text Light"/>
                  </a:defRPr>
                </a:lvl7pPr>
                <a:lvl8pPr marL="3200400" algn="l" defTabSz="457200" rtl="0" eaLnBrk="1" latinLnBrk="0" hangingPunct="1">
                  <a:defRPr sz="1800" kern="1200">
                    <a:solidFill>
                      <a:srgbClr val="FFFFFF"/>
                    </a:solidFill>
                    <a:latin typeface="Nokia Pure Text Light"/>
                  </a:defRPr>
                </a:lvl8pPr>
                <a:lvl9pPr marL="3657600" algn="l" defTabSz="457200" rtl="0" eaLnBrk="1" latinLnBrk="0" hangingPunct="1">
                  <a:defRPr sz="1800" kern="1200">
                    <a:solidFill>
                      <a:srgbClr val="FFFFFF"/>
                    </a:solidFill>
                    <a:latin typeface="Nokia Pure Text Light"/>
                  </a:defRPr>
                </a:lvl9pPr>
              </a:lstStyle>
              <a:p>
                <a:pPr marL="0" marR="0" lvl="0" indent="0" algn="ctr" defTabSz="304815"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chemeClr val="tx1"/>
                  </a:solidFill>
                  <a:effectLst/>
                  <a:uLnTx/>
                  <a:uFillTx/>
                  <a:latin typeface="Nokia Pure Text Light"/>
                  <a:ea typeface="+mn-ea"/>
                  <a:cs typeface="+mn-cs"/>
                </a:endParaRPr>
              </a:p>
            </p:txBody>
          </p:sp>
        </p:grpSp>
      </p:grpSp>
      <p:grpSp>
        <p:nvGrpSpPr>
          <p:cNvPr id="112" name="Group 111">
            <a:extLst>
              <a:ext uri="{FF2B5EF4-FFF2-40B4-BE49-F238E27FC236}">
                <a16:creationId xmlns:a16="http://schemas.microsoft.com/office/drawing/2014/main" id="{75E0E1FA-14AC-ECF0-F421-E89BB3975AB1}"/>
              </a:ext>
            </a:extLst>
          </p:cNvPr>
          <p:cNvGrpSpPr/>
          <p:nvPr/>
        </p:nvGrpSpPr>
        <p:grpSpPr>
          <a:xfrm>
            <a:off x="4947564" y="2727834"/>
            <a:ext cx="434854" cy="434854"/>
            <a:chOff x="23999296" y="4479796"/>
            <a:chExt cx="1369857" cy="1369857"/>
          </a:xfrm>
        </p:grpSpPr>
        <p:grpSp>
          <p:nvGrpSpPr>
            <p:cNvPr id="113" name="Group 112">
              <a:extLst>
                <a:ext uri="{FF2B5EF4-FFF2-40B4-BE49-F238E27FC236}">
                  <a16:creationId xmlns:a16="http://schemas.microsoft.com/office/drawing/2014/main" id="{F9E79101-781B-3B41-AF15-BB4A79BF2DFC}"/>
                </a:ext>
              </a:extLst>
            </p:cNvPr>
            <p:cNvGrpSpPr/>
            <p:nvPr/>
          </p:nvGrpSpPr>
          <p:grpSpPr>
            <a:xfrm>
              <a:off x="23999296" y="4479796"/>
              <a:ext cx="1369857" cy="1369857"/>
              <a:chOff x="24199657" y="5520760"/>
              <a:chExt cx="1369857" cy="1369857"/>
            </a:xfrm>
          </p:grpSpPr>
          <p:sp>
            <p:nvSpPr>
              <p:cNvPr id="118" name="Freeform: Shape 47">
                <a:extLst>
                  <a:ext uri="{FF2B5EF4-FFF2-40B4-BE49-F238E27FC236}">
                    <a16:creationId xmlns:a16="http://schemas.microsoft.com/office/drawing/2014/main" id="{F2C93EAF-EDBD-47DA-5C37-9329BFEC3944}"/>
                  </a:ext>
                </a:extLst>
              </p:cNvPr>
              <p:cNvSpPr>
                <a:spLocks noChangeAspect="1"/>
              </p:cNvSpPr>
              <p:nvPr/>
            </p:nvSpPr>
            <p:spPr>
              <a:xfrm>
                <a:off x="24199657" y="5520760"/>
                <a:ext cx="1369857" cy="1369857"/>
              </a:xfrm>
              <a:custGeom>
                <a:avLst/>
                <a:gdLst>
                  <a:gd name="connsiteX0" fmla="*/ 0 w 540000"/>
                  <a:gd name="connsiteY0" fmla="*/ 0 h 540000"/>
                  <a:gd name="connsiteX1" fmla="*/ 540000 w 540000"/>
                  <a:gd name="connsiteY1" fmla="*/ 0 h 540000"/>
                  <a:gd name="connsiteX2" fmla="*/ 540000 w 540000"/>
                  <a:gd name="connsiteY2" fmla="*/ 54000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0"/>
                    </a:moveTo>
                    <a:lnTo>
                      <a:pt x="540000" y="0"/>
                    </a:lnTo>
                    <a:lnTo>
                      <a:pt x="540000" y="540000"/>
                    </a:lnTo>
                    <a:lnTo>
                      <a:pt x="0" y="540000"/>
                    </a:lnTo>
                    <a:close/>
                  </a:path>
                </a:pathLst>
              </a:custGeom>
              <a:solidFill>
                <a:srgbClr val="005AFF"/>
              </a:solidFill>
              <a:ln w="28575" cap="flat">
                <a:noFill/>
                <a:prstDash val="solid"/>
                <a:miter/>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nvGrpSpPr>
              <p:cNvPr id="119" name="Group 118">
                <a:extLst>
                  <a:ext uri="{FF2B5EF4-FFF2-40B4-BE49-F238E27FC236}">
                    <a16:creationId xmlns:a16="http://schemas.microsoft.com/office/drawing/2014/main" id="{C586BB7E-6C54-7417-E40F-EDECC0086820}"/>
                  </a:ext>
                </a:extLst>
              </p:cNvPr>
              <p:cNvGrpSpPr>
                <a:grpSpLocks noChangeAspect="1"/>
              </p:cNvGrpSpPr>
              <p:nvPr/>
            </p:nvGrpSpPr>
            <p:grpSpPr>
              <a:xfrm>
                <a:off x="24638237" y="5962983"/>
                <a:ext cx="487436" cy="487794"/>
                <a:chOff x="24472089" y="5897249"/>
                <a:chExt cx="521052" cy="521434"/>
              </a:xfrm>
            </p:grpSpPr>
            <p:sp>
              <p:nvSpPr>
                <p:cNvPr id="120" name="Freeform: Shape 119">
                  <a:extLst>
                    <a:ext uri="{FF2B5EF4-FFF2-40B4-BE49-F238E27FC236}">
                      <a16:creationId xmlns:a16="http://schemas.microsoft.com/office/drawing/2014/main" id="{1542FF1F-BAD0-2A7A-1AE3-4F565C52339F}"/>
                    </a:ext>
                  </a:extLst>
                </p:cNvPr>
                <p:cNvSpPr/>
                <p:nvPr/>
              </p:nvSpPr>
              <p:spPr>
                <a:xfrm>
                  <a:off x="24659389" y="6081219"/>
                  <a:ext cx="149274" cy="149274"/>
                </a:xfrm>
                <a:custGeom>
                  <a:avLst/>
                  <a:gdLst>
                    <a:gd name="connsiteX0" fmla="*/ 47700 w 47700"/>
                    <a:gd name="connsiteY0" fmla="*/ 23850 h 47700"/>
                    <a:gd name="connsiteX1" fmla="*/ 23850 w 47700"/>
                    <a:gd name="connsiteY1" fmla="*/ 47700 h 47700"/>
                    <a:gd name="connsiteX2" fmla="*/ 0 w 47700"/>
                    <a:gd name="connsiteY2" fmla="*/ 23850 h 47700"/>
                    <a:gd name="connsiteX3" fmla="*/ 23850 w 47700"/>
                    <a:gd name="connsiteY3" fmla="*/ 0 h 47700"/>
                    <a:gd name="connsiteX4" fmla="*/ 47700 w 47700"/>
                    <a:gd name="connsiteY4" fmla="*/ 23850 h 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00" h="47700">
                      <a:moveTo>
                        <a:pt x="47700" y="23850"/>
                      </a:moveTo>
                      <a:cubicBezTo>
                        <a:pt x="47700" y="37022"/>
                        <a:pt x="37022" y="47700"/>
                        <a:pt x="23850" y="47700"/>
                      </a:cubicBezTo>
                      <a:cubicBezTo>
                        <a:pt x="10678" y="47700"/>
                        <a:pt x="0" y="37022"/>
                        <a:pt x="0" y="23850"/>
                      </a:cubicBezTo>
                      <a:cubicBezTo>
                        <a:pt x="0" y="10678"/>
                        <a:pt x="10678" y="0"/>
                        <a:pt x="23850" y="0"/>
                      </a:cubicBezTo>
                      <a:cubicBezTo>
                        <a:pt x="37022" y="0"/>
                        <a:pt x="47700" y="10678"/>
                        <a:pt x="47700" y="23850"/>
                      </a:cubicBezTo>
                      <a:close/>
                    </a:path>
                  </a:pathLst>
                </a:custGeom>
                <a:no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21" name="Freeform: Shape 37">
                  <a:extLst>
                    <a:ext uri="{FF2B5EF4-FFF2-40B4-BE49-F238E27FC236}">
                      <a16:creationId xmlns:a16="http://schemas.microsoft.com/office/drawing/2014/main" id="{1F8F5195-9160-E1FD-CF16-7C20F9962B38}"/>
                    </a:ext>
                  </a:extLst>
                </p:cNvPr>
                <p:cNvSpPr/>
                <p:nvPr/>
              </p:nvSpPr>
              <p:spPr>
                <a:xfrm>
                  <a:off x="24472089" y="5897249"/>
                  <a:ext cx="521052" cy="521434"/>
                </a:xfrm>
                <a:custGeom>
                  <a:avLst/>
                  <a:gdLst>
                    <a:gd name="connsiteX0" fmla="*/ 160200 w 166500"/>
                    <a:gd name="connsiteY0" fmla="*/ 60586 h 166622"/>
                    <a:gd name="connsiteX1" fmla="*/ 142650 w 166500"/>
                    <a:gd name="connsiteY1" fmla="*/ 54286 h 166622"/>
                    <a:gd name="connsiteX2" fmla="*/ 134100 w 166500"/>
                    <a:gd name="connsiteY2" fmla="*/ 37186 h 166622"/>
                    <a:gd name="connsiteX3" fmla="*/ 139050 w 166500"/>
                    <a:gd name="connsiteY3" fmla="*/ 23236 h 166622"/>
                    <a:gd name="connsiteX4" fmla="*/ 138600 w 166500"/>
                    <a:gd name="connsiteY4" fmla="*/ 17836 h 166622"/>
                    <a:gd name="connsiteX5" fmla="*/ 109800 w 166500"/>
                    <a:gd name="connsiteY5" fmla="*/ 286 h 166622"/>
                    <a:gd name="connsiteX6" fmla="*/ 104850 w 166500"/>
                    <a:gd name="connsiteY6" fmla="*/ 2536 h 166622"/>
                    <a:gd name="connsiteX7" fmla="*/ 83700 w 166500"/>
                    <a:gd name="connsiteY7" fmla="*/ 16486 h 166622"/>
                    <a:gd name="connsiteX8" fmla="*/ 62550 w 166500"/>
                    <a:gd name="connsiteY8" fmla="*/ 2536 h 166622"/>
                    <a:gd name="connsiteX9" fmla="*/ 57600 w 166500"/>
                    <a:gd name="connsiteY9" fmla="*/ 286 h 166622"/>
                    <a:gd name="connsiteX10" fmla="*/ 28800 w 166500"/>
                    <a:gd name="connsiteY10" fmla="*/ 17836 h 166622"/>
                    <a:gd name="connsiteX11" fmla="*/ 28350 w 166500"/>
                    <a:gd name="connsiteY11" fmla="*/ 23236 h 166622"/>
                    <a:gd name="connsiteX12" fmla="*/ 33300 w 166500"/>
                    <a:gd name="connsiteY12" fmla="*/ 37636 h 166622"/>
                    <a:gd name="connsiteX13" fmla="*/ 24750 w 166500"/>
                    <a:gd name="connsiteY13" fmla="*/ 54736 h 166622"/>
                    <a:gd name="connsiteX14" fmla="*/ 7200 w 166500"/>
                    <a:gd name="connsiteY14" fmla="*/ 61036 h 166622"/>
                    <a:gd name="connsiteX15" fmla="*/ 2250 w 166500"/>
                    <a:gd name="connsiteY15" fmla="*/ 64186 h 166622"/>
                    <a:gd name="connsiteX16" fmla="*/ 0 w 166500"/>
                    <a:gd name="connsiteY16" fmla="*/ 83986 h 166622"/>
                    <a:gd name="connsiteX17" fmla="*/ 1800 w 166500"/>
                    <a:gd name="connsiteY17" fmla="*/ 102886 h 166622"/>
                    <a:gd name="connsiteX18" fmla="*/ 6750 w 166500"/>
                    <a:gd name="connsiteY18" fmla="*/ 106036 h 166622"/>
                    <a:gd name="connsiteX19" fmla="*/ 22500 w 166500"/>
                    <a:gd name="connsiteY19" fmla="*/ 110536 h 166622"/>
                    <a:gd name="connsiteX20" fmla="*/ 32850 w 166500"/>
                    <a:gd name="connsiteY20" fmla="*/ 130786 h 166622"/>
                    <a:gd name="connsiteX21" fmla="*/ 27450 w 166500"/>
                    <a:gd name="connsiteY21" fmla="*/ 143386 h 166622"/>
                    <a:gd name="connsiteX22" fmla="*/ 27900 w 166500"/>
                    <a:gd name="connsiteY22" fmla="*/ 148786 h 166622"/>
                    <a:gd name="connsiteX23" fmla="*/ 56700 w 166500"/>
                    <a:gd name="connsiteY23" fmla="*/ 166336 h 166622"/>
                    <a:gd name="connsiteX24" fmla="*/ 61650 w 166500"/>
                    <a:gd name="connsiteY24" fmla="*/ 164086 h 166622"/>
                    <a:gd name="connsiteX25" fmla="*/ 83250 w 166500"/>
                    <a:gd name="connsiteY25" fmla="*/ 149686 h 166622"/>
                    <a:gd name="connsiteX26" fmla="*/ 104850 w 166500"/>
                    <a:gd name="connsiteY26" fmla="*/ 164086 h 166622"/>
                    <a:gd name="connsiteX27" fmla="*/ 109800 w 166500"/>
                    <a:gd name="connsiteY27" fmla="*/ 166336 h 166622"/>
                    <a:gd name="connsiteX28" fmla="*/ 138600 w 166500"/>
                    <a:gd name="connsiteY28" fmla="*/ 148786 h 166622"/>
                    <a:gd name="connsiteX29" fmla="*/ 139050 w 166500"/>
                    <a:gd name="connsiteY29" fmla="*/ 143386 h 166622"/>
                    <a:gd name="connsiteX30" fmla="*/ 133650 w 166500"/>
                    <a:gd name="connsiteY30" fmla="*/ 128086 h 166622"/>
                    <a:gd name="connsiteX31" fmla="*/ 142200 w 166500"/>
                    <a:gd name="connsiteY31" fmla="*/ 111886 h 166622"/>
                    <a:gd name="connsiteX32" fmla="*/ 159750 w 166500"/>
                    <a:gd name="connsiteY32" fmla="*/ 105586 h 166622"/>
                    <a:gd name="connsiteX33" fmla="*/ 164700 w 166500"/>
                    <a:gd name="connsiteY33" fmla="*/ 102436 h 166622"/>
                    <a:gd name="connsiteX34" fmla="*/ 166500 w 166500"/>
                    <a:gd name="connsiteY34" fmla="*/ 83536 h 166622"/>
                    <a:gd name="connsiteX35" fmla="*/ 164250 w 166500"/>
                    <a:gd name="connsiteY35" fmla="*/ 64186 h 166622"/>
                    <a:gd name="connsiteX36" fmla="*/ 160200 w 166500"/>
                    <a:gd name="connsiteY36" fmla="*/ 60586 h 166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66500" h="166622">
                      <a:moveTo>
                        <a:pt x="160200" y="60586"/>
                      </a:moveTo>
                      <a:cubicBezTo>
                        <a:pt x="155250" y="61486"/>
                        <a:pt x="149400" y="60136"/>
                        <a:pt x="142650" y="54286"/>
                      </a:cubicBezTo>
                      <a:cubicBezTo>
                        <a:pt x="137700" y="49786"/>
                        <a:pt x="134100" y="43936"/>
                        <a:pt x="134100" y="37186"/>
                      </a:cubicBezTo>
                      <a:cubicBezTo>
                        <a:pt x="134100" y="31786"/>
                        <a:pt x="135900" y="26836"/>
                        <a:pt x="139050" y="23236"/>
                      </a:cubicBezTo>
                      <a:cubicBezTo>
                        <a:pt x="140400" y="21436"/>
                        <a:pt x="139950" y="19186"/>
                        <a:pt x="138600" y="17836"/>
                      </a:cubicBezTo>
                      <a:cubicBezTo>
                        <a:pt x="130500" y="10186"/>
                        <a:pt x="120600" y="4336"/>
                        <a:pt x="109800" y="286"/>
                      </a:cubicBezTo>
                      <a:cubicBezTo>
                        <a:pt x="108000" y="-614"/>
                        <a:pt x="105750" y="736"/>
                        <a:pt x="104850" y="2536"/>
                      </a:cubicBezTo>
                      <a:cubicBezTo>
                        <a:pt x="101250" y="10636"/>
                        <a:pt x="93150" y="16486"/>
                        <a:pt x="83700" y="16486"/>
                      </a:cubicBezTo>
                      <a:cubicBezTo>
                        <a:pt x="74250" y="16486"/>
                        <a:pt x="66150" y="10636"/>
                        <a:pt x="62550" y="2536"/>
                      </a:cubicBezTo>
                      <a:cubicBezTo>
                        <a:pt x="61650" y="736"/>
                        <a:pt x="59400" y="-164"/>
                        <a:pt x="57600" y="286"/>
                      </a:cubicBezTo>
                      <a:cubicBezTo>
                        <a:pt x="46800" y="3886"/>
                        <a:pt x="36900" y="10186"/>
                        <a:pt x="28800" y="17836"/>
                      </a:cubicBezTo>
                      <a:cubicBezTo>
                        <a:pt x="27450" y="19186"/>
                        <a:pt x="27000" y="21886"/>
                        <a:pt x="28350" y="23236"/>
                      </a:cubicBezTo>
                      <a:cubicBezTo>
                        <a:pt x="31500" y="27286"/>
                        <a:pt x="33300" y="32236"/>
                        <a:pt x="33300" y="37636"/>
                      </a:cubicBezTo>
                      <a:cubicBezTo>
                        <a:pt x="33300" y="44386"/>
                        <a:pt x="29700" y="50236"/>
                        <a:pt x="24750" y="54736"/>
                      </a:cubicBezTo>
                      <a:cubicBezTo>
                        <a:pt x="18000" y="60586"/>
                        <a:pt x="12600" y="61486"/>
                        <a:pt x="7200" y="61036"/>
                      </a:cubicBezTo>
                      <a:cubicBezTo>
                        <a:pt x="4950" y="60586"/>
                        <a:pt x="3150" y="61936"/>
                        <a:pt x="2250" y="64186"/>
                      </a:cubicBezTo>
                      <a:cubicBezTo>
                        <a:pt x="900" y="70486"/>
                        <a:pt x="0" y="77236"/>
                        <a:pt x="0" y="83986"/>
                      </a:cubicBezTo>
                      <a:cubicBezTo>
                        <a:pt x="0" y="90286"/>
                        <a:pt x="900" y="96586"/>
                        <a:pt x="1800" y="102886"/>
                      </a:cubicBezTo>
                      <a:cubicBezTo>
                        <a:pt x="2250" y="105136"/>
                        <a:pt x="4500" y="106486"/>
                        <a:pt x="6750" y="106036"/>
                      </a:cubicBezTo>
                      <a:cubicBezTo>
                        <a:pt x="11250" y="105136"/>
                        <a:pt x="16650" y="106036"/>
                        <a:pt x="22500" y="110536"/>
                      </a:cubicBezTo>
                      <a:cubicBezTo>
                        <a:pt x="28800" y="115486"/>
                        <a:pt x="33750" y="122686"/>
                        <a:pt x="32850" y="130786"/>
                      </a:cubicBezTo>
                      <a:cubicBezTo>
                        <a:pt x="32400" y="135736"/>
                        <a:pt x="30600" y="140236"/>
                        <a:pt x="27450" y="143386"/>
                      </a:cubicBezTo>
                      <a:cubicBezTo>
                        <a:pt x="26100" y="145186"/>
                        <a:pt x="26100" y="147436"/>
                        <a:pt x="27900" y="148786"/>
                      </a:cubicBezTo>
                      <a:cubicBezTo>
                        <a:pt x="36000" y="156436"/>
                        <a:pt x="45900" y="162736"/>
                        <a:pt x="56700" y="166336"/>
                      </a:cubicBezTo>
                      <a:cubicBezTo>
                        <a:pt x="58500" y="167236"/>
                        <a:pt x="61200" y="165886"/>
                        <a:pt x="61650" y="164086"/>
                      </a:cubicBezTo>
                      <a:cubicBezTo>
                        <a:pt x="65250" y="155536"/>
                        <a:pt x="73350" y="149686"/>
                        <a:pt x="83250" y="149686"/>
                      </a:cubicBezTo>
                      <a:cubicBezTo>
                        <a:pt x="93150" y="149686"/>
                        <a:pt x="101250" y="155536"/>
                        <a:pt x="104850" y="164086"/>
                      </a:cubicBezTo>
                      <a:cubicBezTo>
                        <a:pt x="105750" y="165886"/>
                        <a:pt x="108000" y="167236"/>
                        <a:pt x="109800" y="166336"/>
                      </a:cubicBezTo>
                      <a:cubicBezTo>
                        <a:pt x="120600" y="162736"/>
                        <a:pt x="130500" y="156436"/>
                        <a:pt x="138600" y="148786"/>
                      </a:cubicBezTo>
                      <a:cubicBezTo>
                        <a:pt x="139950" y="147436"/>
                        <a:pt x="140400" y="144736"/>
                        <a:pt x="139050" y="143386"/>
                      </a:cubicBezTo>
                      <a:cubicBezTo>
                        <a:pt x="135450" y="139336"/>
                        <a:pt x="133650" y="133936"/>
                        <a:pt x="133650" y="128086"/>
                      </a:cubicBezTo>
                      <a:cubicBezTo>
                        <a:pt x="133650" y="121786"/>
                        <a:pt x="137250" y="115936"/>
                        <a:pt x="142200" y="111886"/>
                      </a:cubicBezTo>
                      <a:cubicBezTo>
                        <a:pt x="148950" y="106036"/>
                        <a:pt x="154800" y="105136"/>
                        <a:pt x="159750" y="105586"/>
                      </a:cubicBezTo>
                      <a:cubicBezTo>
                        <a:pt x="162000" y="106036"/>
                        <a:pt x="164250" y="104686"/>
                        <a:pt x="164700" y="102436"/>
                      </a:cubicBezTo>
                      <a:cubicBezTo>
                        <a:pt x="166050" y="96586"/>
                        <a:pt x="166500" y="90286"/>
                        <a:pt x="166500" y="83536"/>
                      </a:cubicBezTo>
                      <a:cubicBezTo>
                        <a:pt x="166500" y="76786"/>
                        <a:pt x="165600" y="70036"/>
                        <a:pt x="164250" y="64186"/>
                      </a:cubicBezTo>
                      <a:cubicBezTo>
                        <a:pt x="164250" y="61486"/>
                        <a:pt x="162000" y="60136"/>
                        <a:pt x="160200" y="60586"/>
                      </a:cubicBezTo>
                      <a:close/>
                    </a:path>
                  </a:pathLst>
                </a:custGeom>
                <a:no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grpSp>
        <p:sp>
          <p:nvSpPr>
            <p:cNvPr id="114" name="Freeform: Shape 42">
              <a:extLst>
                <a:ext uri="{FF2B5EF4-FFF2-40B4-BE49-F238E27FC236}">
                  <a16:creationId xmlns:a16="http://schemas.microsoft.com/office/drawing/2014/main" id="{FAEE4A68-0B3D-2708-26F0-ED89E959A06E}"/>
                </a:ext>
              </a:extLst>
            </p:cNvPr>
            <p:cNvSpPr/>
            <p:nvPr/>
          </p:nvSpPr>
          <p:spPr>
            <a:xfrm>
              <a:off x="24191874" y="4684146"/>
              <a:ext cx="899900" cy="530644"/>
            </a:xfrm>
            <a:custGeom>
              <a:avLst/>
              <a:gdLst>
                <a:gd name="connsiteX0" fmla="*/ 330160 w 330159"/>
                <a:gd name="connsiteY0" fmla="*/ 85336 h 194685"/>
                <a:gd name="connsiteX1" fmla="*/ 161860 w 330159"/>
                <a:gd name="connsiteY1" fmla="*/ 736 h 194685"/>
                <a:gd name="connsiteX2" fmla="*/ 760 w 330159"/>
                <a:gd name="connsiteY2" fmla="*/ 194686 h 194685"/>
              </a:gdLst>
              <a:ahLst/>
              <a:cxnLst>
                <a:cxn ang="0">
                  <a:pos x="connsiteX0" y="connsiteY0"/>
                </a:cxn>
                <a:cxn ang="0">
                  <a:pos x="connsiteX1" y="connsiteY1"/>
                </a:cxn>
                <a:cxn ang="0">
                  <a:pos x="connsiteX2" y="connsiteY2"/>
                </a:cxn>
              </a:cxnLst>
              <a:rect l="l" t="t" r="r" b="b"/>
              <a:pathLst>
                <a:path w="330159" h="194685">
                  <a:moveTo>
                    <a:pt x="330160" y="85336"/>
                  </a:moveTo>
                  <a:cubicBezTo>
                    <a:pt x="295960" y="29086"/>
                    <a:pt x="231610" y="-5564"/>
                    <a:pt x="161860" y="736"/>
                  </a:cubicBezTo>
                  <a:cubicBezTo>
                    <a:pt x="63760" y="9736"/>
                    <a:pt x="-8240" y="96586"/>
                    <a:pt x="760" y="194686"/>
                  </a:cubicBezTo>
                </a:path>
              </a:pathLst>
            </a:custGeom>
            <a:no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15" name="Freeform: Shape 43">
              <a:extLst>
                <a:ext uri="{FF2B5EF4-FFF2-40B4-BE49-F238E27FC236}">
                  <a16:creationId xmlns:a16="http://schemas.microsoft.com/office/drawing/2014/main" id="{FE9106CC-43E9-2F71-A3DB-00C1BB928A3B}"/>
                </a:ext>
              </a:extLst>
            </p:cNvPr>
            <p:cNvSpPr/>
            <p:nvPr/>
          </p:nvSpPr>
          <p:spPr>
            <a:xfrm>
              <a:off x="24262632" y="5125252"/>
              <a:ext cx="899900" cy="530894"/>
            </a:xfrm>
            <a:custGeom>
              <a:avLst/>
              <a:gdLst>
                <a:gd name="connsiteX0" fmla="*/ 0 w 330159"/>
                <a:gd name="connsiteY0" fmla="*/ 109800 h 194777"/>
                <a:gd name="connsiteX1" fmla="*/ 168300 w 330159"/>
                <a:gd name="connsiteY1" fmla="*/ 193950 h 194777"/>
                <a:gd name="connsiteX2" fmla="*/ 329400 w 330159"/>
                <a:gd name="connsiteY2" fmla="*/ 0 h 194777"/>
              </a:gdLst>
              <a:ahLst/>
              <a:cxnLst>
                <a:cxn ang="0">
                  <a:pos x="connsiteX0" y="connsiteY0"/>
                </a:cxn>
                <a:cxn ang="0">
                  <a:pos x="connsiteX1" y="connsiteY1"/>
                </a:cxn>
                <a:cxn ang="0">
                  <a:pos x="connsiteX2" y="connsiteY2"/>
                </a:cxn>
              </a:cxnLst>
              <a:rect l="l" t="t" r="r" b="b"/>
              <a:pathLst>
                <a:path w="330159" h="194777">
                  <a:moveTo>
                    <a:pt x="0" y="109800"/>
                  </a:moveTo>
                  <a:cubicBezTo>
                    <a:pt x="34200" y="165600"/>
                    <a:pt x="98550" y="200700"/>
                    <a:pt x="168300" y="193950"/>
                  </a:cubicBezTo>
                  <a:cubicBezTo>
                    <a:pt x="266400" y="184950"/>
                    <a:pt x="338400" y="98100"/>
                    <a:pt x="329400" y="0"/>
                  </a:cubicBezTo>
                </a:path>
              </a:pathLst>
            </a:custGeom>
            <a:no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16" name="Freeform: Shape 44">
              <a:extLst>
                <a:ext uri="{FF2B5EF4-FFF2-40B4-BE49-F238E27FC236}">
                  <a16:creationId xmlns:a16="http://schemas.microsoft.com/office/drawing/2014/main" id="{B70E188E-3FEB-2023-CC46-7839F495A0A7}"/>
                </a:ext>
              </a:extLst>
            </p:cNvPr>
            <p:cNvSpPr/>
            <p:nvPr/>
          </p:nvSpPr>
          <p:spPr>
            <a:xfrm>
              <a:off x="24975255" y="4803900"/>
              <a:ext cx="155769" cy="155769"/>
            </a:xfrm>
            <a:custGeom>
              <a:avLst/>
              <a:gdLst>
                <a:gd name="connsiteX0" fmla="*/ 57150 w 57149"/>
                <a:gd name="connsiteY0" fmla="*/ 0 h 57149"/>
                <a:gd name="connsiteX1" fmla="*/ 57150 w 57149"/>
                <a:gd name="connsiteY1" fmla="*/ 44550 h 57149"/>
                <a:gd name="connsiteX2" fmla="*/ 44550 w 57149"/>
                <a:gd name="connsiteY2" fmla="*/ 57150 h 57149"/>
                <a:gd name="connsiteX3" fmla="*/ 0 w 57149"/>
                <a:gd name="connsiteY3" fmla="*/ 57150 h 57149"/>
              </a:gdLst>
              <a:ahLst/>
              <a:cxnLst>
                <a:cxn ang="0">
                  <a:pos x="connsiteX0" y="connsiteY0"/>
                </a:cxn>
                <a:cxn ang="0">
                  <a:pos x="connsiteX1" y="connsiteY1"/>
                </a:cxn>
                <a:cxn ang="0">
                  <a:pos x="connsiteX2" y="connsiteY2"/>
                </a:cxn>
                <a:cxn ang="0">
                  <a:pos x="connsiteX3" y="connsiteY3"/>
                </a:cxn>
              </a:cxnLst>
              <a:rect l="l" t="t" r="r" b="b"/>
              <a:pathLst>
                <a:path w="57149" h="57149">
                  <a:moveTo>
                    <a:pt x="57150" y="0"/>
                  </a:moveTo>
                  <a:lnTo>
                    <a:pt x="57150" y="44550"/>
                  </a:lnTo>
                  <a:cubicBezTo>
                    <a:pt x="57150" y="52200"/>
                    <a:pt x="51750" y="57150"/>
                    <a:pt x="44550" y="57150"/>
                  </a:cubicBezTo>
                  <a:lnTo>
                    <a:pt x="0" y="57150"/>
                  </a:lnTo>
                </a:path>
              </a:pathLst>
            </a:custGeom>
            <a:no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17" name="Freeform: Shape 45">
              <a:extLst>
                <a:ext uri="{FF2B5EF4-FFF2-40B4-BE49-F238E27FC236}">
                  <a16:creationId xmlns:a16="http://schemas.microsoft.com/office/drawing/2014/main" id="{2FB5CF6F-69F5-BD6A-E838-6C73E5E9B541}"/>
                </a:ext>
              </a:extLst>
            </p:cNvPr>
            <p:cNvSpPr/>
            <p:nvPr/>
          </p:nvSpPr>
          <p:spPr>
            <a:xfrm>
              <a:off x="24195172" y="5378447"/>
              <a:ext cx="183981" cy="146659"/>
            </a:xfrm>
            <a:custGeom>
              <a:avLst/>
              <a:gdLst>
                <a:gd name="connsiteX0" fmla="*/ 0 w 67500"/>
                <a:gd name="connsiteY0" fmla="*/ 53808 h 53807"/>
                <a:gd name="connsiteX1" fmla="*/ 9000 w 67500"/>
                <a:gd name="connsiteY1" fmla="*/ 10158 h 53807"/>
                <a:gd name="connsiteX2" fmla="*/ 23850 w 67500"/>
                <a:gd name="connsiteY2" fmla="*/ 258 h 53807"/>
                <a:gd name="connsiteX3" fmla="*/ 67500 w 67500"/>
                <a:gd name="connsiteY3" fmla="*/ 9258 h 53807"/>
              </a:gdLst>
              <a:ahLst/>
              <a:cxnLst>
                <a:cxn ang="0">
                  <a:pos x="connsiteX0" y="connsiteY0"/>
                </a:cxn>
                <a:cxn ang="0">
                  <a:pos x="connsiteX1" y="connsiteY1"/>
                </a:cxn>
                <a:cxn ang="0">
                  <a:pos x="connsiteX2" y="connsiteY2"/>
                </a:cxn>
                <a:cxn ang="0">
                  <a:pos x="connsiteX3" y="connsiteY3"/>
                </a:cxn>
              </a:cxnLst>
              <a:rect l="l" t="t" r="r" b="b"/>
              <a:pathLst>
                <a:path w="67500" h="53807">
                  <a:moveTo>
                    <a:pt x="0" y="53808"/>
                  </a:moveTo>
                  <a:lnTo>
                    <a:pt x="9000" y="10158"/>
                  </a:lnTo>
                  <a:cubicBezTo>
                    <a:pt x="10350" y="2958"/>
                    <a:pt x="16650" y="-1092"/>
                    <a:pt x="23850" y="258"/>
                  </a:cubicBezTo>
                  <a:lnTo>
                    <a:pt x="67500" y="9258"/>
                  </a:lnTo>
                </a:path>
              </a:pathLst>
            </a:custGeom>
            <a:no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spTree>
    <p:extLst>
      <p:ext uri="{BB962C8B-B14F-4D97-AF65-F5344CB8AC3E}">
        <p14:creationId xmlns:p14="http://schemas.microsoft.com/office/powerpoint/2010/main" val="2283024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BB27F-A876-678A-6DA0-B35CACF399EB}"/>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6DFA83BE-EAF9-6C23-DEC8-3844972ABA0F}"/>
              </a:ext>
            </a:extLst>
          </p:cNvPr>
          <p:cNvSpPr>
            <a:spLocks noGrp="1"/>
          </p:cNvSpPr>
          <p:nvPr>
            <p:ph type="title"/>
          </p:nvPr>
        </p:nvSpPr>
        <p:spPr>
          <a:xfrm>
            <a:off x="417530" y="396000"/>
            <a:ext cx="8418651" cy="342000"/>
          </a:xfrm>
        </p:spPr>
        <p:txBody>
          <a:bodyPr/>
          <a:lstStyle/>
          <a:p>
            <a:r>
              <a:rPr lang="en-GB" sz="2400" dirty="0"/>
              <a:t>Automation use cases help accelerate TMF autonomous networks</a:t>
            </a:r>
            <a:br>
              <a:rPr lang="en-HU" sz="2400" dirty="0"/>
            </a:br>
            <a:endParaRPr lang="en-BE" dirty="0"/>
          </a:p>
        </p:txBody>
      </p:sp>
      <p:sp>
        <p:nvSpPr>
          <p:cNvPr id="46" name="Text Placeholder 45">
            <a:extLst>
              <a:ext uri="{FF2B5EF4-FFF2-40B4-BE49-F238E27FC236}">
                <a16:creationId xmlns:a16="http://schemas.microsoft.com/office/drawing/2014/main" id="{2FBC0DD7-E385-83BA-9A67-DAC8F40AC909}"/>
              </a:ext>
            </a:extLst>
          </p:cNvPr>
          <p:cNvSpPr>
            <a:spLocks noGrp="1"/>
          </p:cNvSpPr>
          <p:nvPr>
            <p:ph type="body" sz="quarter" idx="10"/>
          </p:nvPr>
        </p:nvSpPr>
        <p:spPr/>
        <p:txBody>
          <a:bodyPr/>
          <a:lstStyle/>
          <a:p>
            <a:r>
              <a:rPr lang="en-GB" dirty="0"/>
              <a:t>Automation journey to “Fully autonomous operations”</a:t>
            </a:r>
            <a:endParaRPr lang="en-HU" dirty="0"/>
          </a:p>
          <a:p>
            <a:endParaRPr lang="en-HU" dirty="0"/>
          </a:p>
        </p:txBody>
      </p:sp>
      <p:sp>
        <p:nvSpPr>
          <p:cNvPr id="3" name="Freeform: Shape 13">
            <a:extLst>
              <a:ext uri="{FF2B5EF4-FFF2-40B4-BE49-F238E27FC236}">
                <a16:creationId xmlns:a16="http://schemas.microsoft.com/office/drawing/2014/main" id="{6E082410-BBAF-9B22-19EA-009E8596EAC9}"/>
              </a:ext>
            </a:extLst>
          </p:cNvPr>
          <p:cNvSpPr>
            <a:spLocks noChangeAspect="1"/>
          </p:cNvSpPr>
          <p:nvPr/>
        </p:nvSpPr>
        <p:spPr>
          <a:xfrm rot="10800000">
            <a:off x="1025631" y="1522774"/>
            <a:ext cx="7032643" cy="1564898"/>
          </a:xfrm>
          <a:custGeom>
            <a:avLst/>
            <a:gdLst>
              <a:gd name="connsiteX0" fmla="*/ 0 w 6535271"/>
              <a:gd name="connsiteY0" fmla="*/ 1701053 h 1701053"/>
              <a:gd name="connsiteX1" fmla="*/ 1089212 w 6535271"/>
              <a:gd name="connsiteY1" fmla="*/ 1701053 h 1701053"/>
              <a:gd name="connsiteX2" fmla="*/ 1089212 w 6535271"/>
              <a:gd name="connsiteY2" fmla="*/ 1358153 h 1701053"/>
              <a:gd name="connsiteX3" fmla="*/ 2185147 w 6535271"/>
              <a:gd name="connsiteY3" fmla="*/ 1358153 h 1701053"/>
              <a:gd name="connsiteX4" fmla="*/ 2185147 w 6535271"/>
              <a:gd name="connsiteY4" fmla="*/ 1021976 h 1701053"/>
              <a:gd name="connsiteX5" fmla="*/ 3301253 w 6535271"/>
              <a:gd name="connsiteY5" fmla="*/ 1021976 h 1701053"/>
              <a:gd name="connsiteX6" fmla="*/ 3301253 w 6535271"/>
              <a:gd name="connsiteY6" fmla="*/ 672353 h 1701053"/>
              <a:gd name="connsiteX7" fmla="*/ 4397188 w 6535271"/>
              <a:gd name="connsiteY7" fmla="*/ 672353 h 1701053"/>
              <a:gd name="connsiteX8" fmla="*/ 4397188 w 6535271"/>
              <a:gd name="connsiteY8" fmla="*/ 336176 h 1701053"/>
              <a:gd name="connsiteX9" fmla="*/ 5506571 w 6535271"/>
              <a:gd name="connsiteY9" fmla="*/ 336176 h 1701053"/>
              <a:gd name="connsiteX10" fmla="*/ 5506571 w 6535271"/>
              <a:gd name="connsiteY10" fmla="*/ 0 h 1701053"/>
              <a:gd name="connsiteX11" fmla="*/ 6535271 w 6535271"/>
              <a:gd name="connsiteY11" fmla="*/ 0 h 1701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35271" h="1701053">
                <a:moveTo>
                  <a:pt x="0" y="1701053"/>
                </a:moveTo>
                <a:lnTo>
                  <a:pt x="1089212" y="1701053"/>
                </a:lnTo>
                <a:lnTo>
                  <a:pt x="1089212" y="1358153"/>
                </a:lnTo>
                <a:lnTo>
                  <a:pt x="2185147" y="1358153"/>
                </a:lnTo>
                <a:lnTo>
                  <a:pt x="2185147" y="1021976"/>
                </a:lnTo>
                <a:lnTo>
                  <a:pt x="3301253" y="1021976"/>
                </a:lnTo>
                <a:lnTo>
                  <a:pt x="3301253" y="672353"/>
                </a:lnTo>
                <a:lnTo>
                  <a:pt x="4397188" y="672353"/>
                </a:lnTo>
                <a:lnTo>
                  <a:pt x="4397188" y="336176"/>
                </a:lnTo>
                <a:lnTo>
                  <a:pt x="5506571" y="336176"/>
                </a:lnTo>
                <a:lnTo>
                  <a:pt x="5506571" y="0"/>
                </a:lnTo>
                <a:lnTo>
                  <a:pt x="6535271" y="0"/>
                </a:lnTo>
              </a:path>
            </a:pathLst>
          </a:custGeom>
          <a:noFill/>
          <a:ln w="31750" cap="flat" cmpd="sng" algn="ctr">
            <a:gradFill flip="none" rotWithShape="1">
              <a:gsLst>
                <a:gs pos="0">
                  <a:srgbClr val="F47F31"/>
                </a:gs>
                <a:gs pos="20000">
                  <a:srgbClr val="E03DCD"/>
                </a:gs>
                <a:gs pos="72000">
                  <a:srgbClr val="23ABB6"/>
                </a:gs>
                <a:gs pos="58000">
                  <a:srgbClr val="005AFF"/>
                </a:gs>
                <a:gs pos="40000">
                  <a:srgbClr val="7D33F2"/>
                </a:gs>
                <a:gs pos="100000">
                  <a:srgbClr val="37CC73"/>
                </a:gs>
              </a:gsLst>
              <a:lin ang="5400000" scaled="1"/>
              <a:tileRect/>
            </a:gradFill>
            <a:prstDash val="solid"/>
            <a:miter lim="800000"/>
            <a:headEnd type="triangle" w="sm" len="med"/>
            <a:tailEnd type="oval" w="sm" len="sm"/>
          </a:ln>
          <a:effectLst/>
        </p:spPr>
        <p:txBody>
          <a:bodyPr rtlCol="0" anchor="ctr"/>
          <a:lstStyle/>
          <a:p>
            <a:pPr marL="0" marR="0" lvl="0" indent="0" algn="ctr"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latin typeface="Nokia Pure Text Light"/>
              <a:ea typeface="+mn-ea"/>
              <a:cs typeface="+mn-cs"/>
            </a:endParaRPr>
          </a:p>
        </p:txBody>
      </p:sp>
      <p:sp>
        <p:nvSpPr>
          <p:cNvPr id="49" name="Rectangle 48">
            <a:extLst>
              <a:ext uri="{FF2B5EF4-FFF2-40B4-BE49-F238E27FC236}">
                <a16:creationId xmlns:a16="http://schemas.microsoft.com/office/drawing/2014/main" id="{45E178E4-EC8E-CFCC-4D55-A6F18C161450}"/>
              </a:ext>
            </a:extLst>
          </p:cNvPr>
          <p:cNvSpPr/>
          <p:nvPr/>
        </p:nvSpPr>
        <p:spPr>
          <a:xfrm>
            <a:off x="1075401" y="2499772"/>
            <a:ext cx="969043" cy="718417"/>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a:ln>
                  <a:noFill/>
                </a:ln>
                <a:effectLst/>
                <a:uLnTx/>
                <a:uFillTx/>
                <a:latin typeface="Nokia Pure Text Light"/>
                <a:ea typeface="+mn-ea"/>
                <a:cs typeface="+mn-cs"/>
              </a:rPr>
              <a:t>L0: Manual operations and maintenance</a:t>
            </a:r>
          </a:p>
        </p:txBody>
      </p:sp>
      <p:sp>
        <p:nvSpPr>
          <p:cNvPr id="50" name="Rectangle 49">
            <a:extLst>
              <a:ext uri="{FF2B5EF4-FFF2-40B4-BE49-F238E27FC236}">
                <a16:creationId xmlns:a16="http://schemas.microsoft.com/office/drawing/2014/main" id="{DE92703A-26FE-85FF-2E7C-143175B8335E}"/>
              </a:ext>
            </a:extLst>
          </p:cNvPr>
          <p:cNvSpPr/>
          <p:nvPr/>
        </p:nvSpPr>
        <p:spPr>
          <a:xfrm>
            <a:off x="2254655" y="2198300"/>
            <a:ext cx="991694" cy="651003"/>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a:ln>
                  <a:noFill/>
                </a:ln>
                <a:effectLst/>
                <a:uLnTx/>
                <a:uFillTx/>
                <a:latin typeface="Nokia Pure Text Light"/>
                <a:ea typeface="+mn-ea"/>
                <a:cs typeface="+mn-cs"/>
              </a:rPr>
              <a:t>L1: Assisted operations and maintenance</a:t>
            </a:r>
          </a:p>
        </p:txBody>
      </p:sp>
      <p:sp>
        <p:nvSpPr>
          <p:cNvPr id="51" name="Rectangle 50">
            <a:extLst>
              <a:ext uri="{FF2B5EF4-FFF2-40B4-BE49-F238E27FC236}">
                <a16:creationId xmlns:a16="http://schemas.microsoft.com/office/drawing/2014/main" id="{209AE388-540F-62CE-0610-51DE3B1F3175}"/>
              </a:ext>
            </a:extLst>
          </p:cNvPr>
          <p:cNvSpPr/>
          <p:nvPr/>
        </p:nvSpPr>
        <p:spPr>
          <a:xfrm>
            <a:off x="3502666" y="1890655"/>
            <a:ext cx="828116" cy="537714"/>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a:ln>
                  <a:noFill/>
                </a:ln>
                <a:effectLst/>
                <a:uLnTx/>
                <a:uFillTx/>
                <a:latin typeface="Nokia Pure Text Light"/>
                <a:ea typeface="+mn-ea"/>
                <a:cs typeface="+mn-cs"/>
              </a:rPr>
              <a:t>L2: Partial autonomous operations</a:t>
            </a:r>
          </a:p>
        </p:txBody>
      </p:sp>
      <p:sp>
        <p:nvSpPr>
          <p:cNvPr id="52" name="Rectangle 51">
            <a:extLst>
              <a:ext uri="{FF2B5EF4-FFF2-40B4-BE49-F238E27FC236}">
                <a16:creationId xmlns:a16="http://schemas.microsoft.com/office/drawing/2014/main" id="{08753ECE-6506-8D35-65C9-61E9EE050303}"/>
              </a:ext>
            </a:extLst>
          </p:cNvPr>
          <p:cNvSpPr/>
          <p:nvPr/>
        </p:nvSpPr>
        <p:spPr>
          <a:xfrm>
            <a:off x="4649791" y="1443648"/>
            <a:ext cx="910826" cy="700456"/>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dirty="0">
                <a:ln>
                  <a:noFill/>
                </a:ln>
                <a:effectLst/>
                <a:uLnTx/>
                <a:uFillTx/>
                <a:latin typeface="Nokia Pure Text Light"/>
                <a:ea typeface="+mn-ea"/>
                <a:cs typeface="+mn-cs"/>
              </a:rPr>
              <a:t>L3: Conditional autonomous operations</a:t>
            </a:r>
          </a:p>
        </p:txBody>
      </p:sp>
      <p:sp>
        <p:nvSpPr>
          <p:cNvPr id="53" name="Rectangle 52">
            <a:extLst>
              <a:ext uri="{FF2B5EF4-FFF2-40B4-BE49-F238E27FC236}">
                <a16:creationId xmlns:a16="http://schemas.microsoft.com/office/drawing/2014/main" id="{CBFAD6FF-155A-56DF-2291-097274A33729}"/>
              </a:ext>
            </a:extLst>
          </p:cNvPr>
          <p:cNvSpPr/>
          <p:nvPr/>
        </p:nvSpPr>
        <p:spPr>
          <a:xfrm>
            <a:off x="6946266" y="931742"/>
            <a:ext cx="1032717" cy="576674"/>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a:ln>
                  <a:noFill/>
                </a:ln>
                <a:effectLst/>
                <a:uLnTx/>
                <a:uFillTx/>
                <a:latin typeface="Nokia Pure Text Light"/>
                <a:ea typeface="+mn-ea"/>
                <a:cs typeface="+mn-cs"/>
              </a:rPr>
              <a:t>L5: Full </a:t>
            </a:r>
            <a:br>
              <a:rPr kumimoji="0" lang="en-GB" sz="1000" b="0" i="0" u="none" strike="noStrike" kern="0" cap="none" spc="0" normalizeH="0" baseline="0" noProof="0">
                <a:ln>
                  <a:noFill/>
                </a:ln>
                <a:effectLst/>
                <a:uLnTx/>
                <a:uFillTx/>
                <a:latin typeface="Nokia Pure Text Light"/>
                <a:ea typeface="+mn-ea"/>
                <a:cs typeface="+mn-cs"/>
              </a:rPr>
            </a:br>
            <a:r>
              <a:rPr kumimoji="0" lang="en-GB" sz="1000" b="0" i="0" u="none" strike="noStrike" kern="0" cap="none" spc="0" normalizeH="0" baseline="0" noProof="0">
                <a:ln>
                  <a:noFill/>
                </a:ln>
                <a:effectLst/>
                <a:uLnTx/>
                <a:uFillTx/>
                <a:latin typeface="Nokia Pure Text Light"/>
                <a:ea typeface="+mn-ea"/>
                <a:cs typeface="+mn-cs"/>
              </a:rPr>
              <a:t>autonomous operations</a:t>
            </a:r>
          </a:p>
        </p:txBody>
      </p:sp>
      <p:sp>
        <p:nvSpPr>
          <p:cNvPr id="54" name="Rectangle 53">
            <a:extLst>
              <a:ext uri="{FF2B5EF4-FFF2-40B4-BE49-F238E27FC236}">
                <a16:creationId xmlns:a16="http://schemas.microsoft.com/office/drawing/2014/main" id="{2BC61B1C-050D-C50A-D6C4-22B7AD5EF4C4}"/>
              </a:ext>
            </a:extLst>
          </p:cNvPr>
          <p:cNvSpPr/>
          <p:nvPr/>
        </p:nvSpPr>
        <p:spPr>
          <a:xfrm>
            <a:off x="5850284" y="1245977"/>
            <a:ext cx="848563" cy="504709"/>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08" eaLnBrk="1" fontAlgn="auto" latinLnBrk="0" hangingPunct="1">
              <a:lnSpc>
                <a:spcPct val="100000"/>
              </a:lnSpc>
              <a:spcBef>
                <a:spcPts val="0"/>
              </a:spcBef>
              <a:spcAft>
                <a:spcPts val="200"/>
              </a:spcAft>
              <a:buClrTx/>
              <a:buSzPct val="100000"/>
              <a:buFontTx/>
              <a:buNone/>
              <a:tabLst/>
              <a:defRPr/>
            </a:pPr>
            <a:r>
              <a:rPr kumimoji="0" lang="en-GB" sz="1000" b="0" i="0" u="none" strike="noStrike" kern="0" cap="none" spc="0" normalizeH="0" baseline="0" noProof="0" dirty="0">
                <a:ln>
                  <a:noFill/>
                </a:ln>
                <a:effectLst/>
                <a:uLnTx/>
                <a:uFillTx/>
                <a:latin typeface="Nokia Pure Text Light"/>
                <a:ea typeface="+mn-ea"/>
                <a:cs typeface="+mn-cs"/>
              </a:rPr>
              <a:t>L4: High autonomous operations</a:t>
            </a:r>
          </a:p>
        </p:txBody>
      </p:sp>
      <p:grpSp>
        <p:nvGrpSpPr>
          <p:cNvPr id="57" name="Group 56">
            <a:extLst>
              <a:ext uri="{FF2B5EF4-FFF2-40B4-BE49-F238E27FC236}">
                <a16:creationId xmlns:a16="http://schemas.microsoft.com/office/drawing/2014/main" id="{331B45D5-0F70-2528-76F9-D242B09EC370}"/>
              </a:ext>
            </a:extLst>
          </p:cNvPr>
          <p:cNvGrpSpPr/>
          <p:nvPr/>
        </p:nvGrpSpPr>
        <p:grpSpPr>
          <a:xfrm>
            <a:off x="542930" y="2858981"/>
            <a:ext cx="434854" cy="434854"/>
            <a:chOff x="778431" y="4630849"/>
            <a:chExt cx="805855" cy="805855"/>
          </a:xfrm>
          <a:solidFill>
            <a:srgbClr val="F47F31"/>
          </a:solidFill>
        </p:grpSpPr>
        <p:sp>
          <p:nvSpPr>
            <p:cNvPr id="165" name="Freeform: Shape 47">
              <a:extLst>
                <a:ext uri="{FF2B5EF4-FFF2-40B4-BE49-F238E27FC236}">
                  <a16:creationId xmlns:a16="http://schemas.microsoft.com/office/drawing/2014/main" id="{CE754A69-41B9-CBC9-3E24-E585D217C427}"/>
                </a:ext>
              </a:extLst>
            </p:cNvPr>
            <p:cNvSpPr/>
            <p:nvPr/>
          </p:nvSpPr>
          <p:spPr>
            <a:xfrm>
              <a:off x="778431" y="4630849"/>
              <a:ext cx="805855" cy="805855"/>
            </a:xfrm>
            <a:custGeom>
              <a:avLst/>
              <a:gdLst>
                <a:gd name="connsiteX0" fmla="*/ 0 w 540000"/>
                <a:gd name="connsiteY0" fmla="*/ 0 h 540000"/>
                <a:gd name="connsiteX1" fmla="*/ 540000 w 540000"/>
                <a:gd name="connsiteY1" fmla="*/ 0 h 540000"/>
                <a:gd name="connsiteX2" fmla="*/ 540000 w 540000"/>
                <a:gd name="connsiteY2" fmla="*/ 54000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0"/>
                  </a:moveTo>
                  <a:lnTo>
                    <a:pt x="540000" y="0"/>
                  </a:lnTo>
                  <a:lnTo>
                    <a:pt x="540000" y="540000"/>
                  </a:lnTo>
                  <a:lnTo>
                    <a:pt x="0" y="540000"/>
                  </a:lnTo>
                  <a:close/>
                </a:path>
              </a:pathLst>
            </a:custGeom>
            <a:grpFill/>
            <a:ln w="28575" cap="flat">
              <a:noFill/>
              <a:prstDash val="solid"/>
              <a:miter/>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6" name="Freeform: Shape 49">
              <a:extLst>
                <a:ext uri="{FF2B5EF4-FFF2-40B4-BE49-F238E27FC236}">
                  <a16:creationId xmlns:a16="http://schemas.microsoft.com/office/drawing/2014/main" id="{84D090E7-E5D2-6271-CC57-EA3676F3354C}"/>
                </a:ext>
              </a:extLst>
            </p:cNvPr>
            <p:cNvSpPr/>
            <p:nvPr/>
          </p:nvSpPr>
          <p:spPr>
            <a:xfrm>
              <a:off x="938608" y="4764687"/>
              <a:ext cx="485429" cy="537707"/>
            </a:xfrm>
            <a:custGeom>
              <a:avLst/>
              <a:gdLst>
                <a:gd name="connsiteX0" fmla="*/ 206765 w 325284"/>
                <a:gd name="connsiteY0" fmla="*/ 360315 h 360315"/>
                <a:gd name="connsiteX1" fmla="*/ 206765 w 325284"/>
                <a:gd name="connsiteY1" fmla="*/ 330165 h 360315"/>
                <a:gd name="connsiteX2" fmla="*/ 222965 w 325284"/>
                <a:gd name="connsiteY2" fmla="*/ 313965 h 360315"/>
                <a:gd name="connsiteX3" fmla="*/ 250415 w 325284"/>
                <a:gd name="connsiteY3" fmla="*/ 313965 h 360315"/>
                <a:gd name="connsiteX4" fmla="*/ 281915 w 325284"/>
                <a:gd name="connsiteY4" fmla="*/ 282465 h 360315"/>
                <a:gd name="connsiteX5" fmla="*/ 281915 w 325284"/>
                <a:gd name="connsiteY5" fmla="*/ 246015 h 360315"/>
                <a:gd name="connsiteX6" fmla="*/ 292265 w 325284"/>
                <a:gd name="connsiteY6" fmla="*/ 230715 h 360315"/>
                <a:gd name="connsiteX7" fmla="*/ 315215 w 325284"/>
                <a:gd name="connsiteY7" fmla="*/ 222165 h 360315"/>
                <a:gd name="connsiteX8" fmla="*/ 324215 w 325284"/>
                <a:gd name="connsiteY8" fmla="*/ 201915 h 360315"/>
                <a:gd name="connsiteX9" fmla="*/ 290465 w 325284"/>
                <a:gd name="connsiteY9" fmla="*/ 141615 h 360315"/>
                <a:gd name="connsiteX10" fmla="*/ 289115 w 325284"/>
                <a:gd name="connsiteY10" fmla="*/ 134415 h 360315"/>
                <a:gd name="connsiteX11" fmla="*/ 125765 w 325284"/>
                <a:gd name="connsiteY11" fmla="*/ 1215 h 360315"/>
                <a:gd name="connsiteX12" fmla="*/ 1115 w 325284"/>
                <a:gd name="connsiteY12" fmla="*/ 126315 h 360315"/>
                <a:gd name="connsiteX13" fmla="*/ 44765 w 325284"/>
                <a:gd name="connsiteY13" fmla="*/ 249165 h 360315"/>
                <a:gd name="connsiteX14" fmla="*/ 54215 w 325284"/>
                <a:gd name="connsiteY14" fmla="*/ 272115 h 360315"/>
                <a:gd name="connsiteX15" fmla="*/ 54215 w 325284"/>
                <a:gd name="connsiteY15" fmla="*/ 360315 h 360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5284" h="360315">
                  <a:moveTo>
                    <a:pt x="206765" y="360315"/>
                  </a:moveTo>
                  <a:lnTo>
                    <a:pt x="206765" y="330165"/>
                  </a:lnTo>
                  <a:cubicBezTo>
                    <a:pt x="206765" y="321165"/>
                    <a:pt x="213965" y="313965"/>
                    <a:pt x="222965" y="313965"/>
                  </a:cubicBezTo>
                  <a:lnTo>
                    <a:pt x="250415" y="313965"/>
                  </a:lnTo>
                  <a:cubicBezTo>
                    <a:pt x="267965" y="313965"/>
                    <a:pt x="281915" y="299565"/>
                    <a:pt x="281915" y="282465"/>
                  </a:cubicBezTo>
                  <a:lnTo>
                    <a:pt x="281915" y="246015"/>
                  </a:lnTo>
                  <a:cubicBezTo>
                    <a:pt x="281915" y="239265"/>
                    <a:pt x="285965" y="232965"/>
                    <a:pt x="292265" y="230715"/>
                  </a:cubicBezTo>
                  <a:lnTo>
                    <a:pt x="315215" y="222165"/>
                  </a:lnTo>
                  <a:cubicBezTo>
                    <a:pt x="323315" y="219015"/>
                    <a:pt x="327365" y="210015"/>
                    <a:pt x="324215" y="201915"/>
                  </a:cubicBezTo>
                  <a:lnTo>
                    <a:pt x="290465" y="141615"/>
                  </a:lnTo>
                  <a:cubicBezTo>
                    <a:pt x="289565" y="139365"/>
                    <a:pt x="289115" y="137115"/>
                    <a:pt x="289115" y="134415"/>
                  </a:cubicBezTo>
                  <a:cubicBezTo>
                    <a:pt x="283715" y="52965"/>
                    <a:pt x="210815" y="-9585"/>
                    <a:pt x="125765" y="1215"/>
                  </a:cubicBezTo>
                  <a:cubicBezTo>
                    <a:pt x="61415" y="9765"/>
                    <a:pt x="9215" y="61965"/>
                    <a:pt x="1115" y="126315"/>
                  </a:cubicBezTo>
                  <a:cubicBezTo>
                    <a:pt x="-4735" y="174465"/>
                    <a:pt x="12815" y="219015"/>
                    <a:pt x="44765" y="249165"/>
                  </a:cubicBezTo>
                  <a:cubicBezTo>
                    <a:pt x="51065" y="255015"/>
                    <a:pt x="54215" y="263565"/>
                    <a:pt x="54215" y="272115"/>
                  </a:cubicBezTo>
                  <a:lnTo>
                    <a:pt x="54215" y="360315"/>
                  </a:lnTo>
                </a:path>
              </a:pathLst>
            </a:custGeom>
            <a:grpFill/>
            <a:ln w="19050" cap="rnd">
              <a:solidFill>
                <a:srgbClr val="FFFFFF"/>
              </a:solidFill>
              <a:prstDash val="solid"/>
              <a:round/>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grpSp>
        <p:nvGrpSpPr>
          <p:cNvPr id="169" name="Group 168">
            <a:extLst>
              <a:ext uri="{FF2B5EF4-FFF2-40B4-BE49-F238E27FC236}">
                <a16:creationId xmlns:a16="http://schemas.microsoft.com/office/drawing/2014/main" id="{D034ADC6-CD9D-5685-332A-1DA8FC546860}"/>
              </a:ext>
            </a:extLst>
          </p:cNvPr>
          <p:cNvGrpSpPr/>
          <p:nvPr/>
        </p:nvGrpSpPr>
        <p:grpSpPr>
          <a:xfrm>
            <a:off x="8081818" y="1303662"/>
            <a:ext cx="434854" cy="434854"/>
            <a:chOff x="8081818" y="1751503"/>
            <a:chExt cx="434854" cy="434854"/>
          </a:xfrm>
        </p:grpSpPr>
        <p:sp>
          <p:nvSpPr>
            <p:cNvPr id="143" name="Freeform: Shape 47">
              <a:extLst>
                <a:ext uri="{FF2B5EF4-FFF2-40B4-BE49-F238E27FC236}">
                  <a16:creationId xmlns:a16="http://schemas.microsoft.com/office/drawing/2014/main" id="{5D9580EB-CCAA-CFE0-B242-8199A87D4BA6}"/>
                </a:ext>
              </a:extLst>
            </p:cNvPr>
            <p:cNvSpPr/>
            <p:nvPr/>
          </p:nvSpPr>
          <p:spPr>
            <a:xfrm>
              <a:off x="8081818" y="1751503"/>
              <a:ext cx="434854" cy="434854"/>
            </a:xfrm>
            <a:custGeom>
              <a:avLst/>
              <a:gdLst>
                <a:gd name="connsiteX0" fmla="*/ 0 w 540000"/>
                <a:gd name="connsiteY0" fmla="*/ 0 h 540000"/>
                <a:gd name="connsiteX1" fmla="*/ 540000 w 540000"/>
                <a:gd name="connsiteY1" fmla="*/ 0 h 540000"/>
                <a:gd name="connsiteX2" fmla="*/ 540000 w 540000"/>
                <a:gd name="connsiteY2" fmla="*/ 54000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0"/>
                  </a:moveTo>
                  <a:lnTo>
                    <a:pt x="540000" y="0"/>
                  </a:lnTo>
                  <a:lnTo>
                    <a:pt x="540000" y="540000"/>
                  </a:lnTo>
                  <a:lnTo>
                    <a:pt x="0" y="540000"/>
                  </a:lnTo>
                  <a:close/>
                </a:path>
              </a:pathLst>
            </a:custGeom>
            <a:solidFill>
              <a:srgbClr val="37CC73"/>
            </a:solidFill>
            <a:ln w="28575" cap="flat">
              <a:noFill/>
              <a:prstDash val="solid"/>
              <a:miter/>
            </a:ln>
          </p:spPr>
          <p:txBody>
            <a:bodyPr rtlCol="0" anchor="ctr"/>
            <a:lstStyle/>
            <a:p>
              <a:pPr marL="0" marR="0" lvl="0" indent="0" defTabSz="457223"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nvGrpSpPr>
            <p:cNvPr id="144" name="Graphic 2">
              <a:extLst>
                <a:ext uri="{FF2B5EF4-FFF2-40B4-BE49-F238E27FC236}">
                  <a16:creationId xmlns:a16="http://schemas.microsoft.com/office/drawing/2014/main" id="{DEA5EF99-6A22-FADB-65B9-5D97353C76AD}"/>
                </a:ext>
              </a:extLst>
            </p:cNvPr>
            <p:cNvGrpSpPr>
              <a:grpSpLocks noChangeAspect="1"/>
            </p:cNvGrpSpPr>
            <p:nvPr/>
          </p:nvGrpSpPr>
          <p:grpSpPr>
            <a:xfrm>
              <a:off x="8146527" y="1819516"/>
              <a:ext cx="305436" cy="297128"/>
              <a:chOff x="6651505" y="3998705"/>
              <a:chExt cx="356494" cy="346798"/>
            </a:xfrm>
            <a:noFill/>
          </p:grpSpPr>
          <p:sp>
            <p:nvSpPr>
              <p:cNvPr id="145" name="Freeform: Shape 7">
                <a:extLst>
                  <a:ext uri="{FF2B5EF4-FFF2-40B4-BE49-F238E27FC236}">
                    <a16:creationId xmlns:a16="http://schemas.microsoft.com/office/drawing/2014/main" id="{60E8FC74-449F-5496-C336-E8691120B6D9}"/>
                  </a:ext>
                </a:extLst>
              </p:cNvPr>
              <p:cNvSpPr/>
              <p:nvPr/>
            </p:nvSpPr>
            <p:spPr>
              <a:xfrm>
                <a:off x="6841094" y="3998705"/>
                <a:ext cx="166905" cy="186042"/>
              </a:xfrm>
              <a:custGeom>
                <a:avLst/>
                <a:gdLst>
                  <a:gd name="connsiteX0" fmla="*/ 83 w 166905"/>
                  <a:gd name="connsiteY0" fmla="*/ 121235 h 186042"/>
                  <a:gd name="connsiteX1" fmla="*/ 83 w 166905"/>
                  <a:gd name="connsiteY1" fmla="*/ 24330 h 186042"/>
                  <a:gd name="connsiteX2" fmla="*/ 99958 w 166905"/>
                  <a:gd name="connsiteY2" fmla="*/ 43633 h 186042"/>
                  <a:gd name="connsiteX3" fmla="*/ 124675 w 166905"/>
                  <a:gd name="connsiteY3" fmla="*/ 186043 h 186042"/>
                </a:gdLst>
                <a:ahLst/>
                <a:cxnLst>
                  <a:cxn ang="0">
                    <a:pos x="connsiteX0" y="connsiteY0"/>
                  </a:cxn>
                  <a:cxn ang="0">
                    <a:pos x="connsiteX1" y="connsiteY1"/>
                  </a:cxn>
                  <a:cxn ang="0">
                    <a:pos x="connsiteX2" y="connsiteY2"/>
                  </a:cxn>
                  <a:cxn ang="0">
                    <a:pos x="connsiteX3" y="connsiteY3"/>
                  </a:cxn>
                </a:cxnLst>
                <a:rect l="l" t="t" r="r" b="b"/>
                <a:pathLst>
                  <a:path w="166905" h="186042">
                    <a:moveTo>
                      <a:pt x="83" y="121235"/>
                    </a:moveTo>
                    <a:cubicBezTo>
                      <a:pt x="-5" y="76255"/>
                      <a:pt x="-48" y="39877"/>
                      <a:pt x="83" y="24330"/>
                    </a:cubicBezTo>
                    <a:cubicBezTo>
                      <a:pt x="476" y="-15934"/>
                      <a:pt x="89258" y="-3969"/>
                      <a:pt x="99958" y="43633"/>
                    </a:cubicBezTo>
                    <a:cubicBezTo>
                      <a:pt x="192103" y="62760"/>
                      <a:pt x="177910" y="161543"/>
                      <a:pt x="124675" y="186043"/>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46" name="Freeform: Shape 8">
                <a:extLst>
                  <a:ext uri="{FF2B5EF4-FFF2-40B4-BE49-F238E27FC236}">
                    <a16:creationId xmlns:a16="http://schemas.microsoft.com/office/drawing/2014/main" id="{0B9CCDF8-98FE-B721-BF9F-216BD4C9A87F}"/>
                  </a:ext>
                </a:extLst>
              </p:cNvPr>
              <p:cNvSpPr/>
              <p:nvPr/>
            </p:nvSpPr>
            <p:spPr>
              <a:xfrm>
                <a:off x="6841351" y="4203831"/>
                <a:ext cx="75200" cy="141671"/>
              </a:xfrm>
              <a:custGeom>
                <a:avLst/>
                <a:gdLst>
                  <a:gd name="connsiteX0" fmla="*/ 75201 w 75200"/>
                  <a:gd name="connsiteY0" fmla="*/ 110181 h 141671"/>
                  <a:gd name="connsiteX1" fmla="*/ 262 w 75200"/>
                  <a:gd name="connsiteY1" fmla="*/ 122365 h 141671"/>
                  <a:gd name="connsiteX2" fmla="*/ 0 w 75200"/>
                  <a:gd name="connsiteY2" fmla="*/ 0 h 141671"/>
                </a:gdLst>
                <a:ahLst/>
                <a:cxnLst>
                  <a:cxn ang="0">
                    <a:pos x="connsiteX0" y="connsiteY0"/>
                  </a:cxn>
                  <a:cxn ang="0">
                    <a:pos x="connsiteX1" y="connsiteY1"/>
                  </a:cxn>
                  <a:cxn ang="0">
                    <a:pos x="connsiteX2" y="connsiteY2"/>
                  </a:cxn>
                </a:cxnLst>
                <a:rect l="l" t="t" r="r" b="b"/>
                <a:pathLst>
                  <a:path w="75200" h="141671">
                    <a:moveTo>
                      <a:pt x="75201" y="110181"/>
                    </a:moveTo>
                    <a:cubicBezTo>
                      <a:pt x="63453" y="144725"/>
                      <a:pt x="262" y="153852"/>
                      <a:pt x="262" y="122365"/>
                    </a:cubicBezTo>
                    <a:cubicBezTo>
                      <a:pt x="262" y="94198"/>
                      <a:pt x="131" y="48431"/>
                      <a:pt x="0" y="0"/>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47" name="Freeform: Shape 9">
                <a:extLst>
                  <a:ext uri="{FF2B5EF4-FFF2-40B4-BE49-F238E27FC236}">
                    <a16:creationId xmlns:a16="http://schemas.microsoft.com/office/drawing/2014/main" id="{D09A7766-95DA-3725-AFE6-58946D1D1D0A}"/>
                  </a:ext>
                </a:extLst>
              </p:cNvPr>
              <p:cNvSpPr/>
              <p:nvPr/>
            </p:nvSpPr>
            <p:spPr>
              <a:xfrm>
                <a:off x="6896114" y="4173568"/>
                <a:ext cx="103066" cy="142182"/>
              </a:xfrm>
              <a:custGeom>
                <a:avLst/>
                <a:gdLst>
                  <a:gd name="connsiteX0" fmla="*/ 86424 w 103066"/>
                  <a:gd name="connsiteY0" fmla="*/ 0 h 142182"/>
                  <a:gd name="connsiteX1" fmla="*/ 67034 w 103066"/>
                  <a:gd name="connsiteY1" fmla="*/ 84546 h 142182"/>
                  <a:gd name="connsiteX2" fmla="*/ 0 w 103066"/>
                  <a:gd name="connsiteY2" fmla="*/ 124636 h 142182"/>
                </a:gdLst>
                <a:ahLst/>
                <a:cxnLst>
                  <a:cxn ang="0">
                    <a:pos x="connsiteX0" y="connsiteY0"/>
                  </a:cxn>
                  <a:cxn ang="0">
                    <a:pos x="connsiteX1" y="connsiteY1"/>
                  </a:cxn>
                  <a:cxn ang="0">
                    <a:pos x="connsiteX2" y="connsiteY2"/>
                  </a:cxn>
                </a:cxnLst>
                <a:rect l="l" t="t" r="r" b="b"/>
                <a:pathLst>
                  <a:path w="103066" h="142182">
                    <a:moveTo>
                      <a:pt x="86424" y="0"/>
                    </a:moveTo>
                    <a:cubicBezTo>
                      <a:pt x="119789" y="31792"/>
                      <a:pt x="97604" y="75114"/>
                      <a:pt x="67034" y="84546"/>
                    </a:cubicBezTo>
                    <a:cubicBezTo>
                      <a:pt x="92538" y="137868"/>
                      <a:pt x="21268" y="160839"/>
                      <a:pt x="0" y="124636"/>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48" name="Freeform: Shape 10">
                <a:extLst>
                  <a:ext uri="{FF2B5EF4-FFF2-40B4-BE49-F238E27FC236}">
                    <a16:creationId xmlns:a16="http://schemas.microsoft.com/office/drawing/2014/main" id="{882EAD37-527F-43EF-9248-EA15C8B341AE}"/>
                  </a:ext>
                </a:extLst>
              </p:cNvPr>
              <p:cNvSpPr/>
              <p:nvPr/>
            </p:nvSpPr>
            <p:spPr>
              <a:xfrm>
                <a:off x="6651505" y="4158982"/>
                <a:ext cx="160762" cy="186324"/>
              </a:xfrm>
              <a:custGeom>
                <a:avLst/>
                <a:gdLst>
                  <a:gd name="connsiteX0" fmla="*/ 160762 w 160762"/>
                  <a:gd name="connsiteY0" fmla="*/ 44893 h 186324"/>
                  <a:gd name="connsiteX1" fmla="*/ 160762 w 160762"/>
                  <a:gd name="connsiteY1" fmla="*/ 169617 h 186324"/>
                  <a:gd name="connsiteX2" fmla="*/ 79316 w 160762"/>
                  <a:gd name="connsiteY2" fmla="*/ 156341 h 186324"/>
                  <a:gd name="connsiteX3" fmla="*/ 35427 w 160762"/>
                  <a:gd name="connsiteY3" fmla="*/ 92757 h 186324"/>
                  <a:gd name="connsiteX4" fmla="*/ 29881 w 160762"/>
                  <a:gd name="connsiteY4" fmla="*/ 0 h 186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762" h="186324">
                    <a:moveTo>
                      <a:pt x="160762" y="44893"/>
                    </a:moveTo>
                    <a:lnTo>
                      <a:pt x="160762" y="169617"/>
                    </a:lnTo>
                    <a:cubicBezTo>
                      <a:pt x="160762" y="195295"/>
                      <a:pt x="91544" y="191758"/>
                      <a:pt x="79316" y="156341"/>
                    </a:cubicBezTo>
                    <a:cubicBezTo>
                      <a:pt x="41803" y="162979"/>
                      <a:pt x="8133" y="123937"/>
                      <a:pt x="35427" y="92757"/>
                    </a:cubicBezTo>
                    <a:cubicBezTo>
                      <a:pt x="-22960" y="62362"/>
                      <a:pt x="2281" y="9608"/>
                      <a:pt x="29881" y="0"/>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49" name="Freeform: Shape 11">
                <a:extLst>
                  <a:ext uri="{FF2B5EF4-FFF2-40B4-BE49-F238E27FC236}">
                    <a16:creationId xmlns:a16="http://schemas.microsoft.com/office/drawing/2014/main" id="{69883A56-6259-7B58-5D19-727C49A59074}"/>
                  </a:ext>
                </a:extLst>
              </p:cNvPr>
              <p:cNvSpPr/>
              <p:nvPr/>
            </p:nvSpPr>
            <p:spPr>
              <a:xfrm>
                <a:off x="6653770" y="3998771"/>
                <a:ext cx="158497" cy="167809"/>
              </a:xfrm>
              <a:custGeom>
                <a:avLst/>
                <a:gdLst>
                  <a:gd name="connsiteX0" fmla="*/ 14428 w 158497"/>
                  <a:gd name="connsiteY0" fmla="*/ 167810 h 167809"/>
                  <a:gd name="connsiteX1" fmla="*/ 59758 w 158497"/>
                  <a:gd name="connsiteY1" fmla="*/ 38894 h 167809"/>
                  <a:gd name="connsiteX2" fmla="*/ 158497 w 158497"/>
                  <a:gd name="connsiteY2" fmla="*/ 23391 h 167809"/>
                  <a:gd name="connsiteX3" fmla="*/ 158497 w 158497"/>
                  <a:gd name="connsiteY3" fmla="*/ 121213 h 167809"/>
                </a:gdLst>
                <a:ahLst/>
                <a:cxnLst>
                  <a:cxn ang="0">
                    <a:pos x="connsiteX0" y="connsiteY0"/>
                  </a:cxn>
                  <a:cxn ang="0">
                    <a:pos x="connsiteX1" y="connsiteY1"/>
                  </a:cxn>
                  <a:cxn ang="0">
                    <a:pos x="connsiteX2" y="connsiteY2"/>
                  </a:cxn>
                  <a:cxn ang="0">
                    <a:pos x="connsiteX3" y="connsiteY3"/>
                  </a:cxn>
                </a:cxnLst>
                <a:rect l="l" t="t" r="r" b="b"/>
                <a:pathLst>
                  <a:path w="158497" h="167809">
                    <a:moveTo>
                      <a:pt x="14428" y="167810"/>
                    </a:moveTo>
                    <a:cubicBezTo>
                      <a:pt x="-22125" y="96234"/>
                      <a:pt x="17353" y="41077"/>
                      <a:pt x="59758" y="38894"/>
                    </a:cubicBezTo>
                    <a:cubicBezTo>
                      <a:pt x="72422" y="1162"/>
                      <a:pt x="147099" y="-18227"/>
                      <a:pt x="158497" y="23391"/>
                    </a:cubicBezTo>
                    <a:lnTo>
                      <a:pt x="158497" y="121213"/>
                    </a:ln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0" name="Freeform: Shape 12">
                <a:extLst>
                  <a:ext uri="{FF2B5EF4-FFF2-40B4-BE49-F238E27FC236}">
                    <a16:creationId xmlns:a16="http://schemas.microsoft.com/office/drawing/2014/main" id="{27DF321C-52E5-D694-4AA6-6A46D13A2910}"/>
                  </a:ext>
                </a:extLst>
              </p:cNvPr>
              <p:cNvSpPr/>
              <p:nvPr/>
            </p:nvSpPr>
            <p:spPr>
              <a:xfrm>
                <a:off x="6784274" y="4119940"/>
                <a:ext cx="83935" cy="83935"/>
              </a:xfrm>
              <a:custGeom>
                <a:avLst/>
                <a:gdLst>
                  <a:gd name="connsiteX0" fmla="*/ 69960 w 83935"/>
                  <a:gd name="connsiteY0" fmla="*/ 0 h 83935"/>
                  <a:gd name="connsiteX1" fmla="*/ 83935 w 83935"/>
                  <a:gd name="connsiteY1" fmla="*/ 13975 h 83935"/>
                  <a:gd name="connsiteX2" fmla="*/ 83935 w 83935"/>
                  <a:gd name="connsiteY2" fmla="*/ 69960 h 83935"/>
                  <a:gd name="connsiteX3" fmla="*/ 69960 w 83935"/>
                  <a:gd name="connsiteY3" fmla="*/ 83935 h 83935"/>
                  <a:gd name="connsiteX4" fmla="*/ 13975 w 83935"/>
                  <a:gd name="connsiteY4" fmla="*/ 83935 h 83935"/>
                  <a:gd name="connsiteX5" fmla="*/ 0 w 83935"/>
                  <a:gd name="connsiteY5" fmla="*/ 69960 h 83935"/>
                  <a:gd name="connsiteX6" fmla="*/ 0 w 83935"/>
                  <a:gd name="connsiteY6" fmla="*/ 13975 h 83935"/>
                  <a:gd name="connsiteX7" fmla="*/ 13975 w 83935"/>
                  <a:gd name="connsiteY7" fmla="*/ 0 h 83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935" h="83935">
                    <a:moveTo>
                      <a:pt x="69960" y="0"/>
                    </a:moveTo>
                    <a:cubicBezTo>
                      <a:pt x="77678" y="0"/>
                      <a:pt x="83935" y="6257"/>
                      <a:pt x="83935" y="13975"/>
                    </a:cubicBezTo>
                    <a:lnTo>
                      <a:pt x="83935" y="69960"/>
                    </a:lnTo>
                    <a:cubicBezTo>
                      <a:pt x="83935" y="77678"/>
                      <a:pt x="77678" y="83935"/>
                      <a:pt x="69960" y="83935"/>
                    </a:cubicBezTo>
                    <a:lnTo>
                      <a:pt x="13975" y="83935"/>
                    </a:lnTo>
                    <a:cubicBezTo>
                      <a:pt x="6257" y="83935"/>
                      <a:pt x="0" y="77678"/>
                      <a:pt x="0" y="69960"/>
                    </a:cubicBezTo>
                    <a:lnTo>
                      <a:pt x="0" y="13975"/>
                    </a:lnTo>
                    <a:cubicBezTo>
                      <a:pt x="0" y="6257"/>
                      <a:pt x="6257" y="0"/>
                      <a:pt x="13975" y="0"/>
                    </a:cubicBezTo>
                    <a:close/>
                  </a:path>
                </a:pathLst>
              </a:custGeom>
              <a:noFill/>
              <a:ln w="19050" cap="flat">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nvGrpSpPr>
              <p:cNvPr id="151" name="Graphic 2">
                <a:extLst>
                  <a:ext uri="{FF2B5EF4-FFF2-40B4-BE49-F238E27FC236}">
                    <a16:creationId xmlns:a16="http://schemas.microsoft.com/office/drawing/2014/main" id="{0A9C0C69-1E03-3723-C622-E1B7014130BD}"/>
                  </a:ext>
                </a:extLst>
              </p:cNvPr>
              <p:cNvGrpSpPr/>
              <p:nvPr/>
            </p:nvGrpSpPr>
            <p:grpSpPr>
              <a:xfrm>
                <a:off x="6864147" y="4054390"/>
                <a:ext cx="60003" cy="214117"/>
                <a:chOff x="6864147" y="4054390"/>
                <a:chExt cx="60003" cy="214117"/>
              </a:xfrm>
              <a:noFill/>
            </p:grpSpPr>
            <p:sp>
              <p:nvSpPr>
                <p:cNvPr id="159" name="Freeform: Shape 14">
                  <a:extLst>
                    <a:ext uri="{FF2B5EF4-FFF2-40B4-BE49-F238E27FC236}">
                      <a16:creationId xmlns:a16="http://schemas.microsoft.com/office/drawing/2014/main" id="{2880405D-6A09-FE0F-B359-266DF0EC8356}"/>
                    </a:ext>
                  </a:extLst>
                </p:cNvPr>
                <p:cNvSpPr/>
                <p:nvPr/>
              </p:nvSpPr>
              <p:spPr>
                <a:xfrm>
                  <a:off x="6884673" y="4054390"/>
                  <a:ext cx="36945" cy="37294"/>
                </a:xfrm>
                <a:custGeom>
                  <a:avLst/>
                  <a:gdLst>
                    <a:gd name="connsiteX0" fmla="*/ 36945 w 36945"/>
                    <a:gd name="connsiteY0" fmla="*/ 18647 h 37294"/>
                    <a:gd name="connsiteX1" fmla="*/ 18473 w 36945"/>
                    <a:gd name="connsiteY1" fmla="*/ 37295 h 37294"/>
                    <a:gd name="connsiteX2" fmla="*/ 0 w 36945"/>
                    <a:gd name="connsiteY2" fmla="*/ 18647 h 37294"/>
                    <a:gd name="connsiteX3" fmla="*/ 18473 w 36945"/>
                    <a:gd name="connsiteY3" fmla="*/ 0 h 37294"/>
                    <a:gd name="connsiteX4" fmla="*/ 36945 w 36945"/>
                    <a:gd name="connsiteY4" fmla="*/ 18647 h 3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45" h="37294">
                      <a:moveTo>
                        <a:pt x="36945" y="18647"/>
                      </a:moveTo>
                      <a:cubicBezTo>
                        <a:pt x="36945" y="28946"/>
                        <a:pt x="28675" y="37295"/>
                        <a:pt x="18473" y="37295"/>
                      </a:cubicBezTo>
                      <a:cubicBezTo>
                        <a:pt x="8270" y="37295"/>
                        <a:pt x="0" y="28946"/>
                        <a:pt x="0" y="18647"/>
                      </a:cubicBezTo>
                      <a:cubicBezTo>
                        <a:pt x="0" y="8349"/>
                        <a:pt x="8270" y="0"/>
                        <a:pt x="18473" y="0"/>
                      </a:cubicBezTo>
                      <a:cubicBezTo>
                        <a:pt x="28675" y="0"/>
                        <a:pt x="36945" y="8349"/>
                        <a:pt x="36945" y="18647"/>
                      </a:cubicBezTo>
                      <a:close/>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0" name="Freeform: Shape 15">
                  <a:extLst>
                    <a:ext uri="{FF2B5EF4-FFF2-40B4-BE49-F238E27FC236}">
                      <a16:creationId xmlns:a16="http://schemas.microsoft.com/office/drawing/2014/main" id="{D3CE3B84-0307-04D2-A2D4-6801A22A2D5E}"/>
                    </a:ext>
                  </a:extLst>
                </p:cNvPr>
                <p:cNvSpPr/>
                <p:nvPr/>
              </p:nvSpPr>
              <p:spPr>
                <a:xfrm>
                  <a:off x="6864147" y="4091685"/>
                  <a:ext cx="34805" cy="32359"/>
                </a:xfrm>
                <a:custGeom>
                  <a:avLst/>
                  <a:gdLst>
                    <a:gd name="connsiteX0" fmla="*/ 34805 w 34805"/>
                    <a:gd name="connsiteY0" fmla="*/ 0 h 32359"/>
                    <a:gd name="connsiteX1" fmla="*/ 0 w 34805"/>
                    <a:gd name="connsiteY1" fmla="*/ 32360 h 32359"/>
                  </a:gdLst>
                  <a:ahLst/>
                  <a:cxnLst>
                    <a:cxn ang="0">
                      <a:pos x="connsiteX0" y="connsiteY0"/>
                    </a:cxn>
                    <a:cxn ang="0">
                      <a:pos x="connsiteX1" y="connsiteY1"/>
                    </a:cxn>
                  </a:cxnLst>
                  <a:rect l="l" t="t" r="r" b="b"/>
                  <a:pathLst>
                    <a:path w="34805" h="32359">
                      <a:moveTo>
                        <a:pt x="34805" y="0"/>
                      </a:moveTo>
                      <a:cubicBezTo>
                        <a:pt x="34805" y="18036"/>
                        <a:pt x="18036" y="32360"/>
                        <a:pt x="0" y="32360"/>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1" name="Freeform: Shape 19">
                  <a:extLst>
                    <a:ext uri="{FF2B5EF4-FFF2-40B4-BE49-F238E27FC236}">
                      <a16:creationId xmlns:a16="http://schemas.microsoft.com/office/drawing/2014/main" id="{CD6F9B13-2946-043A-2834-94B0824E3241}"/>
                    </a:ext>
                  </a:extLst>
                </p:cNvPr>
                <p:cNvSpPr/>
                <p:nvPr/>
              </p:nvSpPr>
              <p:spPr>
                <a:xfrm>
                  <a:off x="6884498" y="4231213"/>
                  <a:ext cx="37294" cy="37294"/>
                </a:xfrm>
                <a:custGeom>
                  <a:avLst/>
                  <a:gdLst>
                    <a:gd name="connsiteX0" fmla="*/ 37295 w 37294"/>
                    <a:gd name="connsiteY0" fmla="*/ 18647 h 37294"/>
                    <a:gd name="connsiteX1" fmla="*/ 18647 w 37294"/>
                    <a:gd name="connsiteY1" fmla="*/ 37295 h 37294"/>
                    <a:gd name="connsiteX2" fmla="*/ 0 w 37294"/>
                    <a:gd name="connsiteY2" fmla="*/ 18647 h 37294"/>
                    <a:gd name="connsiteX3" fmla="*/ 18647 w 37294"/>
                    <a:gd name="connsiteY3" fmla="*/ 0 h 37294"/>
                    <a:gd name="connsiteX4" fmla="*/ 37295 w 37294"/>
                    <a:gd name="connsiteY4" fmla="*/ 18647 h 3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94" h="37294">
                      <a:moveTo>
                        <a:pt x="37295" y="18647"/>
                      </a:moveTo>
                      <a:cubicBezTo>
                        <a:pt x="37295" y="28946"/>
                        <a:pt x="28946" y="37295"/>
                        <a:pt x="18647" y="37295"/>
                      </a:cubicBezTo>
                      <a:cubicBezTo>
                        <a:pt x="8349" y="37295"/>
                        <a:pt x="0" y="28946"/>
                        <a:pt x="0" y="18647"/>
                      </a:cubicBezTo>
                      <a:cubicBezTo>
                        <a:pt x="0" y="8349"/>
                        <a:pt x="8349" y="0"/>
                        <a:pt x="18647" y="0"/>
                      </a:cubicBezTo>
                      <a:cubicBezTo>
                        <a:pt x="28946" y="0"/>
                        <a:pt x="37295" y="8349"/>
                        <a:pt x="37295" y="18647"/>
                      </a:cubicBezTo>
                      <a:close/>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2" name="Freeform: Shape 20">
                  <a:extLst>
                    <a:ext uri="{FF2B5EF4-FFF2-40B4-BE49-F238E27FC236}">
                      <a16:creationId xmlns:a16="http://schemas.microsoft.com/office/drawing/2014/main" id="{E8CA8E68-9CD7-D5ED-5AEA-8CA547D81B17}"/>
                    </a:ext>
                  </a:extLst>
                </p:cNvPr>
                <p:cNvSpPr/>
                <p:nvPr/>
              </p:nvSpPr>
              <p:spPr>
                <a:xfrm>
                  <a:off x="6865108" y="4198591"/>
                  <a:ext cx="38037" cy="32621"/>
                </a:xfrm>
                <a:custGeom>
                  <a:avLst/>
                  <a:gdLst>
                    <a:gd name="connsiteX0" fmla="*/ 38037 w 38037"/>
                    <a:gd name="connsiteY0" fmla="*/ 32622 h 32621"/>
                    <a:gd name="connsiteX1" fmla="*/ 0 w 38037"/>
                    <a:gd name="connsiteY1" fmla="*/ 0 h 32621"/>
                  </a:gdLst>
                  <a:ahLst/>
                  <a:cxnLst>
                    <a:cxn ang="0">
                      <a:pos x="connsiteX0" y="connsiteY0"/>
                    </a:cxn>
                    <a:cxn ang="0">
                      <a:pos x="connsiteX1" y="connsiteY1"/>
                    </a:cxn>
                  </a:cxnLst>
                  <a:rect l="l" t="t" r="r" b="b"/>
                  <a:pathLst>
                    <a:path w="38037" h="32621">
                      <a:moveTo>
                        <a:pt x="38037" y="32622"/>
                      </a:moveTo>
                      <a:cubicBezTo>
                        <a:pt x="38037" y="14586"/>
                        <a:pt x="18036" y="0"/>
                        <a:pt x="0" y="0"/>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3" name="Freeform: Shape 31">
                  <a:extLst>
                    <a:ext uri="{FF2B5EF4-FFF2-40B4-BE49-F238E27FC236}">
                      <a16:creationId xmlns:a16="http://schemas.microsoft.com/office/drawing/2014/main" id="{58ECB5BC-7AAF-29ED-CBFB-1C84B550528C}"/>
                    </a:ext>
                  </a:extLst>
                </p:cNvPr>
                <p:cNvSpPr/>
                <p:nvPr/>
              </p:nvSpPr>
              <p:spPr>
                <a:xfrm>
                  <a:off x="6868209" y="4138587"/>
                  <a:ext cx="55942" cy="9345"/>
                </a:xfrm>
                <a:custGeom>
                  <a:avLst/>
                  <a:gdLst>
                    <a:gd name="connsiteX0" fmla="*/ 0 w 55942"/>
                    <a:gd name="connsiteY0" fmla="*/ 9346 h 9345"/>
                    <a:gd name="connsiteX1" fmla="*/ 22185 w 55942"/>
                    <a:gd name="connsiteY1" fmla="*/ 9346 h 9345"/>
                    <a:gd name="connsiteX2" fmla="*/ 32797 w 55942"/>
                    <a:gd name="connsiteY2" fmla="*/ 0 h 9345"/>
                    <a:gd name="connsiteX3" fmla="*/ 55942 w 55942"/>
                    <a:gd name="connsiteY3" fmla="*/ 0 h 9345"/>
                  </a:gdLst>
                  <a:ahLst/>
                  <a:cxnLst>
                    <a:cxn ang="0">
                      <a:pos x="connsiteX0" y="connsiteY0"/>
                    </a:cxn>
                    <a:cxn ang="0">
                      <a:pos x="connsiteX1" y="connsiteY1"/>
                    </a:cxn>
                    <a:cxn ang="0">
                      <a:pos x="connsiteX2" y="connsiteY2"/>
                    </a:cxn>
                    <a:cxn ang="0">
                      <a:pos x="connsiteX3" y="connsiteY3"/>
                    </a:cxn>
                  </a:cxnLst>
                  <a:rect l="l" t="t" r="r" b="b"/>
                  <a:pathLst>
                    <a:path w="55942" h="9345">
                      <a:moveTo>
                        <a:pt x="0" y="9346"/>
                      </a:moveTo>
                      <a:lnTo>
                        <a:pt x="22185" y="9346"/>
                      </a:lnTo>
                      <a:lnTo>
                        <a:pt x="32797" y="0"/>
                      </a:lnTo>
                      <a:lnTo>
                        <a:pt x="55942" y="0"/>
                      </a:ln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64" name="Freeform: Shape 33">
                  <a:extLst>
                    <a:ext uri="{FF2B5EF4-FFF2-40B4-BE49-F238E27FC236}">
                      <a16:creationId xmlns:a16="http://schemas.microsoft.com/office/drawing/2014/main" id="{8B7D333A-A9E7-F061-FAB4-F19C56C3C4EE}"/>
                    </a:ext>
                  </a:extLst>
                </p:cNvPr>
                <p:cNvSpPr/>
                <p:nvPr/>
              </p:nvSpPr>
              <p:spPr>
                <a:xfrm>
                  <a:off x="6868209" y="4175882"/>
                  <a:ext cx="55942" cy="9345"/>
                </a:xfrm>
                <a:custGeom>
                  <a:avLst/>
                  <a:gdLst>
                    <a:gd name="connsiteX0" fmla="*/ 0 w 55942"/>
                    <a:gd name="connsiteY0" fmla="*/ 0 h 9345"/>
                    <a:gd name="connsiteX1" fmla="*/ 22185 w 55942"/>
                    <a:gd name="connsiteY1" fmla="*/ 0 h 9345"/>
                    <a:gd name="connsiteX2" fmla="*/ 32797 w 55942"/>
                    <a:gd name="connsiteY2" fmla="*/ 9346 h 9345"/>
                    <a:gd name="connsiteX3" fmla="*/ 55942 w 55942"/>
                    <a:gd name="connsiteY3" fmla="*/ 9346 h 9345"/>
                  </a:gdLst>
                  <a:ahLst/>
                  <a:cxnLst>
                    <a:cxn ang="0">
                      <a:pos x="connsiteX0" y="connsiteY0"/>
                    </a:cxn>
                    <a:cxn ang="0">
                      <a:pos x="connsiteX1" y="connsiteY1"/>
                    </a:cxn>
                    <a:cxn ang="0">
                      <a:pos x="connsiteX2" y="connsiteY2"/>
                    </a:cxn>
                    <a:cxn ang="0">
                      <a:pos x="connsiteX3" y="connsiteY3"/>
                    </a:cxn>
                  </a:cxnLst>
                  <a:rect l="l" t="t" r="r" b="b"/>
                  <a:pathLst>
                    <a:path w="55942" h="9345">
                      <a:moveTo>
                        <a:pt x="0" y="0"/>
                      </a:moveTo>
                      <a:lnTo>
                        <a:pt x="22185" y="0"/>
                      </a:lnTo>
                      <a:lnTo>
                        <a:pt x="32797" y="9346"/>
                      </a:lnTo>
                      <a:lnTo>
                        <a:pt x="55942" y="9346"/>
                      </a:ln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grpSp>
            <p:nvGrpSpPr>
              <p:cNvPr id="152" name="Graphic 2">
                <a:extLst>
                  <a:ext uri="{FF2B5EF4-FFF2-40B4-BE49-F238E27FC236}">
                    <a16:creationId xmlns:a16="http://schemas.microsoft.com/office/drawing/2014/main" id="{9BDF1B22-366F-4DA0-F35D-5545359B5CAB}"/>
                  </a:ext>
                </a:extLst>
              </p:cNvPr>
              <p:cNvGrpSpPr/>
              <p:nvPr/>
            </p:nvGrpSpPr>
            <p:grpSpPr>
              <a:xfrm>
                <a:off x="6728419" y="4054390"/>
                <a:ext cx="59697" cy="214117"/>
                <a:chOff x="6728419" y="4054390"/>
                <a:chExt cx="59697" cy="214117"/>
              </a:xfrm>
              <a:noFill/>
            </p:grpSpPr>
            <p:sp>
              <p:nvSpPr>
                <p:cNvPr id="153" name="Freeform: Shape 37">
                  <a:extLst>
                    <a:ext uri="{FF2B5EF4-FFF2-40B4-BE49-F238E27FC236}">
                      <a16:creationId xmlns:a16="http://schemas.microsoft.com/office/drawing/2014/main" id="{28D32D84-430C-6790-D470-0AA330E32BEA}"/>
                    </a:ext>
                  </a:extLst>
                </p:cNvPr>
                <p:cNvSpPr/>
                <p:nvPr/>
              </p:nvSpPr>
              <p:spPr>
                <a:xfrm>
                  <a:off x="6730952" y="4054390"/>
                  <a:ext cx="36945" cy="37294"/>
                </a:xfrm>
                <a:custGeom>
                  <a:avLst/>
                  <a:gdLst>
                    <a:gd name="connsiteX0" fmla="*/ 36945 w 36945"/>
                    <a:gd name="connsiteY0" fmla="*/ 18647 h 37294"/>
                    <a:gd name="connsiteX1" fmla="*/ 18473 w 36945"/>
                    <a:gd name="connsiteY1" fmla="*/ 37295 h 37294"/>
                    <a:gd name="connsiteX2" fmla="*/ 0 w 36945"/>
                    <a:gd name="connsiteY2" fmla="*/ 18647 h 37294"/>
                    <a:gd name="connsiteX3" fmla="*/ 18473 w 36945"/>
                    <a:gd name="connsiteY3" fmla="*/ 0 h 37294"/>
                    <a:gd name="connsiteX4" fmla="*/ 36945 w 36945"/>
                    <a:gd name="connsiteY4" fmla="*/ 18647 h 3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45" h="37294">
                      <a:moveTo>
                        <a:pt x="36945" y="18647"/>
                      </a:moveTo>
                      <a:cubicBezTo>
                        <a:pt x="36945" y="28946"/>
                        <a:pt x="28675" y="37295"/>
                        <a:pt x="18473" y="37295"/>
                      </a:cubicBezTo>
                      <a:cubicBezTo>
                        <a:pt x="8271" y="37295"/>
                        <a:pt x="0" y="28946"/>
                        <a:pt x="0" y="18647"/>
                      </a:cubicBezTo>
                      <a:cubicBezTo>
                        <a:pt x="0" y="8349"/>
                        <a:pt x="8271" y="0"/>
                        <a:pt x="18473" y="0"/>
                      </a:cubicBezTo>
                      <a:cubicBezTo>
                        <a:pt x="28675" y="0"/>
                        <a:pt x="36945" y="8349"/>
                        <a:pt x="36945" y="18647"/>
                      </a:cubicBezTo>
                      <a:close/>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4" name="Freeform: Shape 39">
                  <a:extLst>
                    <a:ext uri="{FF2B5EF4-FFF2-40B4-BE49-F238E27FC236}">
                      <a16:creationId xmlns:a16="http://schemas.microsoft.com/office/drawing/2014/main" id="{F1EE9A7A-8564-5D4F-FC03-B35569678B06}"/>
                    </a:ext>
                  </a:extLst>
                </p:cNvPr>
                <p:cNvSpPr/>
                <p:nvPr/>
              </p:nvSpPr>
              <p:spPr>
                <a:xfrm>
                  <a:off x="6753661" y="4091685"/>
                  <a:ext cx="34456" cy="32621"/>
                </a:xfrm>
                <a:custGeom>
                  <a:avLst/>
                  <a:gdLst>
                    <a:gd name="connsiteX0" fmla="*/ 0 w 34456"/>
                    <a:gd name="connsiteY0" fmla="*/ 0 h 32621"/>
                    <a:gd name="connsiteX1" fmla="*/ 34456 w 34456"/>
                    <a:gd name="connsiteY1" fmla="*/ 32622 h 32621"/>
                  </a:gdLst>
                  <a:ahLst/>
                  <a:cxnLst>
                    <a:cxn ang="0">
                      <a:pos x="connsiteX0" y="connsiteY0"/>
                    </a:cxn>
                    <a:cxn ang="0">
                      <a:pos x="connsiteX1" y="connsiteY1"/>
                    </a:cxn>
                  </a:cxnLst>
                  <a:rect l="l" t="t" r="r" b="b"/>
                  <a:pathLst>
                    <a:path w="34456" h="32621">
                      <a:moveTo>
                        <a:pt x="0" y="0"/>
                      </a:moveTo>
                      <a:cubicBezTo>
                        <a:pt x="0" y="18036"/>
                        <a:pt x="16464" y="32622"/>
                        <a:pt x="34456" y="32622"/>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5" name="Freeform: Shape 41">
                  <a:extLst>
                    <a:ext uri="{FF2B5EF4-FFF2-40B4-BE49-F238E27FC236}">
                      <a16:creationId xmlns:a16="http://schemas.microsoft.com/office/drawing/2014/main" id="{333A3B28-C93D-301A-0D9B-B3CDB4E02715}"/>
                    </a:ext>
                  </a:extLst>
                </p:cNvPr>
                <p:cNvSpPr/>
                <p:nvPr/>
              </p:nvSpPr>
              <p:spPr>
                <a:xfrm>
                  <a:off x="6730777" y="4231213"/>
                  <a:ext cx="37294" cy="37294"/>
                </a:xfrm>
                <a:custGeom>
                  <a:avLst/>
                  <a:gdLst>
                    <a:gd name="connsiteX0" fmla="*/ 37295 w 37294"/>
                    <a:gd name="connsiteY0" fmla="*/ 18647 h 37294"/>
                    <a:gd name="connsiteX1" fmla="*/ 18647 w 37294"/>
                    <a:gd name="connsiteY1" fmla="*/ 37295 h 37294"/>
                    <a:gd name="connsiteX2" fmla="*/ 0 w 37294"/>
                    <a:gd name="connsiteY2" fmla="*/ 18647 h 37294"/>
                    <a:gd name="connsiteX3" fmla="*/ 18647 w 37294"/>
                    <a:gd name="connsiteY3" fmla="*/ 0 h 37294"/>
                    <a:gd name="connsiteX4" fmla="*/ 37295 w 37294"/>
                    <a:gd name="connsiteY4" fmla="*/ 18647 h 3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94" h="37294">
                      <a:moveTo>
                        <a:pt x="37295" y="18647"/>
                      </a:moveTo>
                      <a:cubicBezTo>
                        <a:pt x="37295" y="28946"/>
                        <a:pt x="28946" y="37295"/>
                        <a:pt x="18647" y="37295"/>
                      </a:cubicBezTo>
                      <a:cubicBezTo>
                        <a:pt x="8349" y="37295"/>
                        <a:pt x="0" y="28946"/>
                        <a:pt x="0" y="18647"/>
                      </a:cubicBezTo>
                      <a:cubicBezTo>
                        <a:pt x="0" y="8349"/>
                        <a:pt x="8349" y="0"/>
                        <a:pt x="18647" y="0"/>
                      </a:cubicBezTo>
                      <a:cubicBezTo>
                        <a:pt x="28946" y="0"/>
                        <a:pt x="37295" y="8349"/>
                        <a:pt x="37295" y="18647"/>
                      </a:cubicBezTo>
                      <a:close/>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6" name="Freeform: Shape 42">
                  <a:extLst>
                    <a:ext uri="{FF2B5EF4-FFF2-40B4-BE49-F238E27FC236}">
                      <a16:creationId xmlns:a16="http://schemas.microsoft.com/office/drawing/2014/main" id="{50D440A8-6E5F-DD75-4FEC-7514B5DCC0E2}"/>
                    </a:ext>
                  </a:extLst>
                </p:cNvPr>
                <p:cNvSpPr/>
                <p:nvPr/>
              </p:nvSpPr>
              <p:spPr>
                <a:xfrm>
                  <a:off x="6749424" y="4198591"/>
                  <a:ext cx="38037" cy="32621"/>
                </a:xfrm>
                <a:custGeom>
                  <a:avLst/>
                  <a:gdLst>
                    <a:gd name="connsiteX0" fmla="*/ 0 w 38037"/>
                    <a:gd name="connsiteY0" fmla="*/ 32622 h 32621"/>
                    <a:gd name="connsiteX1" fmla="*/ 38037 w 38037"/>
                    <a:gd name="connsiteY1" fmla="*/ 0 h 32621"/>
                  </a:gdLst>
                  <a:ahLst/>
                  <a:cxnLst>
                    <a:cxn ang="0">
                      <a:pos x="connsiteX0" y="connsiteY0"/>
                    </a:cxn>
                    <a:cxn ang="0">
                      <a:pos x="connsiteX1" y="connsiteY1"/>
                    </a:cxn>
                  </a:cxnLst>
                  <a:rect l="l" t="t" r="r" b="b"/>
                  <a:pathLst>
                    <a:path w="38037" h="32621">
                      <a:moveTo>
                        <a:pt x="0" y="32622"/>
                      </a:moveTo>
                      <a:cubicBezTo>
                        <a:pt x="0" y="14586"/>
                        <a:pt x="20001" y="0"/>
                        <a:pt x="38037" y="0"/>
                      </a:cubicBez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7" name="Freeform: Shape 43">
                  <a:extLst>
                    <a:ext uri="{FF2B5EF4-FFF2-40B4-BE49-F238E27FC236}">
                      <a16:creationId xmlns:a16="http://schemas.microsoft.com/office/drawing/2014/main" id="{5C4A1E8E-0A5F-6B0D-52D4-FDC326173DDF}"/>
                    </a:ext>
                  </a:extLst>
                </p:cNvPr>
                <p:cNvSpPr/>
                <p:nvPr/>
              </p:nvSpPr>
              <p:spPr>
                <a:xfrm>
                  <a:off x="6728419" y="4138587"/>
                  <a:ext cx="55942" cy="9345"/>
                </a:xfrm>
                <a:custGeom>
                  <a:avLst/>
                  <a:gdLst>
                    <a:gd name="connsiteX0" fmla="*/ 55942 w 55942"/>
                    <a:gd name="connsiteY0" fmla="*/ 9346 h 9345"/>
                    <a:gd name="connsiteX1" fmla="*/ 33757 w 55942"/>
                    <a:gd name="connsiteY1" fmla="*/ 9346 h 9345"/>
                    <a:gd name="connsiteX2" fmla="*/ 23145 w 55942"/>
                    <a:gd name="connsiteY2" fmla="*/ 0 h 9345"/>
                    <a:gd name="connsiteX3" fmla="*/ 0 w 55942"/>
                    <a:gd name="connsiteY3" fmla="*/ 0 h 9345"/>
                  </a:gdLst>
                  <a:ahLst/>
                  <a:cxnLst>
                    <a:cxn ang="0">
                      <a:pos x="connsiteX0" y="connsiteY0"/>
                    </a:cxn>
                    <a:cxn ang="0">
                      <a:pos x="connsiteX1" y="connsiteY1"/>
                    </a:cxn>
                    <a:cxn ang="0">
                      <a:pos x="connsiteX2" y="connsiteY2"/>
                    </a:cxn>
                    <a:cxn ang="0">
                      <a:pos x="connsiteX3" y="connsiteY3"/>
                    </a:cxn>
                  </a:cxnLst>
                  <a:rect l="l" t="t" r="r" b="b"/>
                  <a:pathLst>
                    <a:path w="55942" h="9345">
                      <a:moveTo>
                        <a:pt x="55942" y="9346"/>
                      </a:moveTo>
                      <a:lnTo>
                        <a:pt x="33757" y="9346"/>
                      </a:lnTo>
                      <a:lnTo>
                        <a:pt x="23145" y="0"/>
                      </a:lnTo>
                      <a:lnTo>
                        <a:pt x="0" y="0"/>
                      </a:ln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sp>
              <p:nvSpPr>
                <p:cNvPr id="158" name="Freeform: Shape 44">
                  <a:extLst>
                    <a:ext uri="{FF2B5EF4-FFF2-40B4-BE49-F238E27FC236}">
                      <a16:creationId xmlns:a16="http://schemas.microsoft.com/office/drawing/2014/main" id="{4CD9396B-45D1-A31F-FA39-B459F752A765}"/>
                    </a:ext>
                  </a:extLst>
                </p:cNvPr>
                <p:cNvSpPr/>
                <p:nvPr/>
              </p:nvSpPr>
              <p:spPr>
                <a:xfrm>
                  <a:off x="6728419" y="4175882"/>
                  <a:ext cx="55942" cy="9345"/>
                </a:xfrm>
                <a:custGeom>
                  <a:avLst/>
                  <a:gdLst>
                    <a:gd name="connsiteX0" fmla="*/ 55942 w 55942"/>
                    <a:gd name="connsiteY0" fmla="*/ 0 h 9345"/>
                    <a:gd name="connsiteX1" fmla="*/ 33757 w 55942"/>
                    <a:gd name="connsiteY1" fmla="*/ 0 h 9345"/>
                    <a:gd name="connsiteX2" fmla="*/ 23145 w 55942"/>
                    <a:gd name="connsiteY2" fmla="*/ 9346 h 9345"/>
                    <a:gd name="connsiteX3" fmla="*/ 0 w 55942"/>
                    <a:gd name="connsiteY3" fmla="*/ 9346 h 9345"/>
                  </a:gdLst>
                  <a:ahLst/>
                  <a:cxnLst>
                    <a:cxn ang="0">
                      <a:pos x="connsiteX0" y="connsiteY0"/>
                    </a:cxn>
                    <a:cxn ang="0">
                      <a:pos x="connsiteX1" y="connsiteY1"/>
                    </a:cxn>
                    <a:cxn ang="0">
                      <a:pos x="connsiteX2" y="connsiteY2"/>
                    </a:cxn>
                    <a:cxn ang="0">
                      <a:pos x="connsiteX3" y="connsiteY3"/>
                    </a:cxn>
                  </a:cxnLst>
                  <a:rect l="l" t="t" r="r" b="b"/>
                  <a:pathLst>
                    <a:path w="55942" h="9345">
                      <a:moveTo>
                        <a:pt x="55942" y="0"/>
                      </a:moveTo>
                      <a:lnTo>
                        <a:pt x="33757" y="0"/>
                      </a:lnTo>
                      <a:lnTo>
                        <a:pt x="23145" y="9346"/>
                      </a:lnTo>
                      <a:lnTo>
                        <a:pt x="0" y="9346"/>
                      </a:lnTo>
                    </a:path>
                  </a:pathLst>
                </a:custGeom>
                <a:noFill/>
                <a:ln w="19050" cap="rnd">
                  <a:solidFill>
                    <a:srgbClr val="FFFFFF"/>
                  </a:solidFill>
                  <a:prstDash val="solid"/>
                  <a:miter/>
                </a:ln>
              </p:spPr>
              <p:txBody>
                <a:bodyPr rtlCol="0" anchor="ctr"/>
                <a:lstStyle/>
                <a:p>
                  <a:pPr marL="0" marR="0" lvl="0" indent="0" defTabSz="304815" eaLnBrk="1" fontAlgn="auto" latinLnBrk="0" hangingPunct="1">
                    <a:lnSpc>
                      <a:spcPct val="100000"/>
                    </a:lnSpc>
                    <a:spcBef>
                      <a:spcPts val="0"/>
                    </a:spcBef>
                    <a:spcAft>
                      <a:spcPts val="0"/>
                    </a:spcAft>
                    <a:buClrTx/>
                    <a:buSzTx/>
                    <a:buFontTx/>
                    <a:buNone/>
                    <a:tabLst/>
                    <a:defRPr/>
                  </a:pPr>
                  <a:endParaRPr kumimoji="0" lang="en-US" sz="600" b="0" i="0" u="none" strike="noStrike" kern="0" cap="none" spc="0" normalizeH="0" baseline="0" noProof="0">
                    <a:ln>
                      <a:noFill/>
                    </a:ln>
                    <a:effectLst/>
                    <a:uLnTx/>
                    <a:uFillTx/>
                  </a:endParaRPr>
                </a:p>
              </p:txBody>
            </p:sp>
          </p:grpSp>
        </p:grpSp>
      </p:grpSp>
      <p:sp>
        <p:nvSpPr>
          <p:cNvPr id="101" name="Rectangle 100">
            <a:extLst>
              <a:ext uri="{FF2B5EF4-FFF2-40B4-BE49-F238E27FC236}">
                <a16:creationId xmlns:a16="http://schemas.microsoft.com/office/drawing/2014/main" id="{432BCDF4-E39E-654C-793C-A041E57A24E1}"/>
              </a:ext>
            </a:extLst>
          </p:cNvPr>
          <p:cNvSpPr/>
          <p:nvPr/>
        </p:nvSpPr>
        <p:spPr>
          <a:xfrm>
            <a:off x="348532" y="3384838"/>
            <a:ext cx="823612" cy="343895"/>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15" eaLnBrk="1" fontAlgn="auto" latinLnBrk="0" hangingPunct="1">
              <a:lnSpc>
                <a:spcPct val="100000"/>
              </a:lnSpc>
              <a:spcBef>
                <a:spcPts val="0"/>
              </a:spcBef>
              <a:spcAft>
                <a:spcPts val="200"/>
              </a:spcAft>
              <a:buClrTx/>
              <a:buSzPct val="100000"/>
              <a:buFontTx/>
              <a:buNone/>
              <a:tabLst/>
              <a:defRPr/>
            </a:pPr>
            <a:r>
              <a:rPr kumimoji="0" lang="en-US" sz="1000" b="0" i="0" u="none" strike="noStrike" kern="0" cap="none" spc="0" normalizeH="0" baseline="0" noProof="0">
                <a:ln>
                  <a:noFill/>
                </a:ln>
                <a:effectLst/>
                <a:uLnTx/>
                <a:uFillTx/>
                <a:latin typeface="Nokia Pure Text Light"/>
                <a:ea typeface="Nokia Pure Text Light" panose="020B0304040602060303" pitchFamily="34" charset="0"/>
                <a:cs typeface="Nokia Pure Text Light" panose="020B0304040602060303" pitchFamily="34" charset="0"/>
              </a:rPr>
              <a:t>Manual</a:t>
            </a:r>
          </a:p>
        </p:txBody>
      </p:sp>
      <p:sp>
        <p:nvSpPr>
          <p:cNvPr id="102" name="Rectangle 101">
            <a:extLst>
              <a:ext uri="{FF2B5EF4-FFF2-40B4-BE49-F238E27FC236}">
                <a16:creationId xmlns:a16="http://schemas.microsoft.com/office/drawing/2014/main" id="{AA5A93FA-3CC4-610C-2AE7-123B00E67510}"/>
              </a:ext>
            </a:extLst>
          </p:cNvPr>
          <p:cNvSpPr/>
          <p:nvPr/>
        </p:nvSpPr>
        <p:spPr>
          <a:xfrm>
            <a:off x="7859178" y="1800209"/>
            <a:ext cx="910826" cy="343895"/>
          </a:xfrm>
          <a:prstGeom prst="rect">
            <a:avLst/>
          </a:prstGeom>
          <a:noFill/>
          <a:ln w="12700" cap="flat" cmpd="sng" algn="ctr">
            <a:noFill/>
            <a:prstDash val="solid"/>
            <a:miter lim="800000"/>
          </a:ln>
          <a:effectLst/>
        </p:spPr>
        <p:txBody>
          <a:bodyPr rot="0" spcFirstLastPara="0" vertOverflow="overflow" horzOverflow="overflow" vert="horz" wrap="square" lIns="48005" tIns="48005" rIns="48005" bIns="48005" numCol="1" spcCol="0" rtlCol="0" fromWordArt="0" anchor="t" anchorCtr="0" forceAA="0" compatLnSpc="1">
            <a:prstTxWarp prst="textNoShape">
              <a:avLst/>
            </a:prstTxWarp>
            <a:noAutofit/>
          </a:bodyPr>
          <a:lstStyle/>
          <a:p>
            <a:pPr marL="0" marR="0" lvl="0" indent="0" algn="ctr" defTabSz="304815" eaLnBrk="1" fontAlgn="auto" latinLnBrk="0" hangingPunct="1">
              <a:lnSpc>
                <a:spcPct val="100000"/>
              </a:lnSpc>
              <a:spcBef>
                <a:spcPts val="0"/>
              </a:spcBef>
              <a:spcAft>
                <a:spcPts val="200"/>
              </a:spcAft>
              <a:buClrTx/>
              <a:buSzPct val="100000"/>
              <a:buFontTx/>
              <a:buNone/>
              <a:tabLst/>
              <a:defRPr/>
            </a:pPr>
            <a:r>
              <a:rPr kumimoji="0" lang="en-US" sz="1000" b="0" i="0" u="none" strike="noStrike" kern="0" cap="none" spc="0" normalizeH="0" baseline="0" noProof="0" dirty="0">
                <a:ln>
                  <a:noFill/>
                </a:ln>
                <a:effectLst/>
                <a:uLnTx/>
                <a:uFillTx/>
                <a:latin typeface="Nokia Pure Text Light"/>
                <a:ea typeface="Nokia Pure Text Light" panose="020B0304040602060303" pitchFamily="34" charset="0"/>
                <a:cs typeface="Nokia Pure Text Light" panose="020B0304040602060303" pitchFamily="34" charset="0"/>
              </a:rPr>
              <a:t>AI-controlled</a:t>
            </a:r>
          </a:p>
        </p:txBody>
      </p:sp>
      <p:graphicFrame>
        <p:nvGraphicFramePr>
          <p:cNvPr id="2" name="Table 1">
            <a:extLst>
              <a:ext uri="{FF2B5EF4-FFF2-40B4-BE49-F238E27FC236}">
                <a16:creationId xmlns:a16="http://schemas.microsoft.com/office/drawing/2014/main" id="{3C708BA7-B5A8-D0FF-91C0-3FE51EEF18B3}"/>
              </a:ext>
            </a:extLst>
          </p:cNvPr>
          <p:cNvGraphicFramePr>
            <a:graphicFrameLocks noGrp="1"/>
          </p:cNvGraphicFramePr>
          <p:nvPr>
            <p:extLst>
              <p:ext uri="{D42A27DB-BD31-4B8C-83A1-F6EECF244321}">
                <p14:modId xmlns:p14="http://schemas.microsoft.com/office/powerpoint/2010/main" val="3704501944"/>
              </p:ext>
            </p:extLst>
          </p:nvPr>
        </p:nvGraphicFramePr>
        <p:xfrm>
          <a:off x="3375319" y="2534880"/>
          <a:ext cx="1116000" cy="2052000"/>
        </p:xfrm>
        <a:graphic>
          <a:graphicData uri="http://schemas.openxmlformats.org/drawingml/2006/table">
            <a:tbl>
              <a:tblPr/>
              <a:tblGrid>
                <a:gridCol w="1116000">
                  <a:extLst>
                    <a:ext uri="{9D8B030D-6E8A-4147-A177-3AD203B41FA5}">
                      <a16:colId xmlns:a16="http://schemas.microsoft.com/office/drawing/2014/main" val="2205226355"/>
                    </a:ext>
                  </a:extLst>
                </a:gridCol>
              </a:tblGrid>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E-Line, C-Line, VPLS, L3VPN</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9680306"/>
                  </a:ext>
                </a:extLst>
              </a:tr>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Internet Enhanced Service </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80340183"/>
                  </a:ext>
                </a:extLst>
              </a:tr>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Composite Services</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311077"/>
                  </a:ext>
                </a:extLst>
              </a:tr>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NE Provisioning (ZTP) </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68291614"/>
                  </a:ext>
                </a:extLst>
              </a:tr>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NE Provisioning (Day 1)</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4191156"/>
                  </a:ext>
                </a:extLst>
              </a:tr>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NE Provisioning (Day 2)</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62860194"/>
                  </a:ext>
                </a:extLst>
              </a:tr>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Mass Scale NE Backup</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0420785"/>
                  </a:ext>
                </a:extLst>
              </a:tr>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Fault and Network Assurance</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91896662"/>
                  </a:ext>
                </a:extLst>
              </a:tr>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Service Assurance</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3037784"/>
                  </a:ext>
                </a:extLst>
              </a:tr>
              <a:tr h="108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Telemetry Enablement</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3148166"/>
                  </a:ext>
                </a:extLst>
              </a:tr>
              <a:tr h="108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LSP Path Placement</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12558504"/>
                  </a:ext>
                </a:extLst>
              </a:tr>
              <a:tr h="108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LSP Network Simulation</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5663351"/>
                  </a:ext>
                </a:extLst>
              </a:tr>
              <a:tr h="108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Analytics Reports</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2123928"/>
                  </a:ext>
                </a:extLst>
              </a:tr>
              <a:tr h="108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IP Optical Topology Discovery</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95530981"/>
                  </a:ext>
                </a:extLst>
              </a:tr>
              <a:tr h="108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Performance Monitoring</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5551397"/>
                  </a:ext>
                </a:extLst>
              </a:tr>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Custom Alarm Correlation</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2124648"/>
                  </a:ext>
                </a:extLst>
              </a:tr>
              <a:tr h="108000">
                <a:tc>
                  <a:txBody>
                    <a:bodyPr/>
                    <a:lstStyle/>
                    <a:p>
                      <a:pPr algn="l" fontAlgn="b"/>
                      <a:r>
                        <a:rPr lang="en-US" sz="600" b="0" i="0" u="none" strike="noStrike" cap="none" spc="0" dirty="0" err="1">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pLTE</a:t>
                      </a:r>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 Day/Phase 0 Provisioning</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8275068"/>
                  </a:ext>
                </a:extLst>
              </a:tr>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Brownfield Discovery</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4426758"/>
                  </a:ext>
                </a:extLst>
              </a:tr>
              <a:tr h="108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Enterprise Bundle</a:t>
                      </a:r>
                    </a:p>
                  </a:txBody>
                  <a:tcPr marL="9525" marR="9525" marT="9525"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0173406"/>
                  </a:ext>
                </a:extLst>
              </a:tr>
            </a:tbl>
          </a:graphicData>
        </a:graphic>
      </p:graphicFrame>
      <p:graphicFrame>
        <p:nvGraphicFramePr>
          <p:cNvPr id="4" name="Table 3">
            <a:extLst>
              <a:ext uri="{FF2B5EF4-FFF2-40B4-BE49-F238E27FC236}">
                <a16:creationId xmlns:a16="http://schemas.microsoft.com/office/drawing/2014/main" id="{A85AF919-6087-347C-CFA9-D94E34724946}"/>
              </a:ext>
            </a:extLst>
          </p:cNvPr>
          <p:cNvGraphicFramePr>
            <a:graphicFrameLocks noGrp="1"/>
          </p:cNvGraphicFramePr>
          <p:nvPr>
            <p:extLst>
              <p:ext uri="{D42A27DB-BD31-4B8C-83A1-F6EECF244321}">
                <p14:modId xmlns:p14="http://schemas.microsoft.com/office/powerpoint/2010/main" val="4041452346"/>
              </p:ext>
            </p:extLst>
          </p:nvPr>
        </p:nvGraphicFramePr>
        <p:xfrm>
          <a:off x="4554420" y="2208482"/>
          <a:ext cx="1116000" cy="1697355"/>
        </p:xfrm>
        <a:graphic>
          <a:graphicData uri="http://schemas.openxmlformats.org/drawingml/2006/table">
            <a:tbl>
              <a:tblPr/>
              <a:tblGrid>
                <a:gridCol w="1116000">
                  <a:extLst>
                    <a:ext uri="{9D8B030D-6E8A-4147-A177-3AD203B41FA5}">
                      <a16:colId xmlns:a16="http://schemas.microsoft.com/office/drawing/2014/main" val="844604784"/>
                    </a:ext>
                  </a:extLst>
                </a:gridCol>
              </a:tblGrid>
              <a:tr h="36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Bandwidth on Demand</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08715367"/>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Service Move - Port/LAG/Card</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692719"/>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Service Move - Tunnels</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7538174"/>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Closed Loop Automation/Capacity Growth</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46514510"/>
                  </a:ext>
                </a:extLst>
              </a:tr>
              <a:tr h="36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Mass Scale NE Upgrade</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55126394"/>
                  </a:ext>
                </a:extLst>
              </a:tr>
              <a:tr h="36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Optical Aware IP Routing Enablement</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50054388"/>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IP Optical Diversity Analysis</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94092286"/>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Coordinated Maintenance</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83695432"/>
                  </a:ext>
                </a:extLst>
              </a:tr>
              <a:tr h="36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Floating Port Restoration</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40135335"/>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What-If Analysis</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216642"/>
                  </a:ext>
                </a:extLst>
              </a:tr>
              <a:tr h="36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400ZR Point to Point</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4612432"/>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Elastic IP/Optical Bandwidth</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17829638"/>
                  </a:ext>
                </a:extLst>
              </a:tr>
              <a:tr h="36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Wavence Interference Notification</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11034563"/>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ZR+ Managed alien with ROADM</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819982"/>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Packet Loss Optimization</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8877331"/>
                  </a:ext>
                </a:extLst>
              </a:tr>
            </a:tbl>
          </a:graphicData>
        </a:graphic>
      </p:graphicFrame>
      <p:graphicFrame>
        <p:nvGraphicFramePr>
          <p:cNvPr id="6" name="Table 5">
            <a:extLst>
              <a:ext uri="{FF2B5EF4-FFF2-40B4-BE49-F238E27FC236}">
                <a16:creationId xmlns:a16="http://schemas.microsoft.com/office/drawing/2014/main" id="{DA91641F-080A-5782-CBB9-01EC60BE2F9A}"/>
              </a:ext>
            </a:extLst>
          </p:cNvPr>
          <p:cNvGraphicFramePr>
            <a:graphicFrameLocks noGrp="1"/>
          </p:cNvGraphicFramePr>
          <p:nvPr>
            <p:extLst>
              <p:ext uri="{D42A27DB-BD31-4B8C-83A1-F6EECF244321}">
                <p14:modId xmlns:p14="http://schemas.microsoft.com/office/powerpoint/2010/main" val="2939292867"/>
              </p:ext>
            </p:extLst>
          </p:nvPr>
        </p:nvGraphicFramePr>
        <p:xfrm>
          <a:off x="5753625" y="1897216"/>
          <a:ext cx="1116000" cy="394335"/>
        </p:xfrm>
        <a:graphic>
          <a:graphicData uri="http://schemas.openxmlformats.org/drawingml/2006/table">
            <a:tbl>
              <a:tblPr/>
              <a:tblGrid>
                <a:gridCol w="1116000">
                  <a:extLst>
                    <a:ext uri="{9D8B030D-6E8A-4147-A177-3AD203B41FA5}">
                      <a16:colId xmlns:a16="http://schemas.microsoft.com/office/drawing/2014/main" val="4040127828"/>
                    </a:ext>
                  </a:extLst>
                </a:gridCol>
              </a:tblGrid>
              <a:tr h="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LSP Enhanced Path Control (PCE)</a:t>
                      </a:r>
                    </a:p>
                  </a:txBody>
                  <a:tcPr marL="9525" marR="9525" marT="9525"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489669"/>
                  </a:ext>
                </a:extLst>
              </a:tr>
              <a:tr h="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Transport Slice Control</a:t>
                      </a:r>
                    </a:p>
                  </a:txBody>
                  <a:tcPr marL="9525" marR="9525" marT="9525"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02065009"/>
                  </a:ext>
                </a:extLst>
              </a:tr>
              <a:tr h="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Network Slice Mgt across IP and FN domains</a:t>
                      </a:r>
                    </a:p>
                  </a:txBody>
                  <a:tcPr marL="9525" marR="9525" marT="9525"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3203642"/>
                  </a:ext>
                </a:extLst>
              </a:tr>
            </a:tbl>
          </a:graphicData>
        </a:graphic>
      </p:graphicFrame>
      <p:graphicFrame>
        <p:nvGraphicFramePr>
          <p:cNvPr id="7" name="Table 6">
            <a:extLst>
              <a:ext uri="{FF2B5EF4-FFF2-40B4-BE49-F238E27FC236}">
                <a16:creationId xmlns:a16="http://schemas.microsoft.com/office/drawing/2014/main" id="{58CE9913-BB7D-F380-9FE6-F2C128525A2D}"/>
              </a:ext>
            </a:extLst>
          </p:cNvPr>
          <p:cNvGraphicFramePr>
            <a:graphicFrameLocks noGrp="1"/>
          </p:cNvGraphicFramePr>
          <p:nvPr>
            <p:extLst>
              <p:ext uri="{D42A27DB-BD31-4B8C-83A1-F6EECF244321}">
                <p14:modId xmlns:p14="http://schemas.microsoft.com/office/powerpoint/2010/main" val="1691644418"/>
              </p:ext>
            </p:extLst>
          </p:nvPr>
        </p:nvGraphicFramePr>
        <p:xfrm>
          <a:off x="2188288" y="2836714"/>
          <a:ext cx="1116000" cy="640080"/>
        </p:xfrm>
        <a:graphic>
          <a:graphicData uri="http://schemas.openxmlformats.org/drawingml/2006/table">
            <a:tbl>
              <a:tblPr/>
              <a:tblGrid>
                <a:gridCol w="1116000">
                  <a:extLst>
                    <a:ext uri="{9D8B030D-6E8A-4147-A177-3AD203B41FA5}">
                      <a16:colId xmlns:a16="http://schemas.microsoft.com/office/drawing/2014/main" val="2148746398"/>
                    </a:ext>
                  </a:extLst>
                </a:gridCol>
              </a:tblGrid>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Physical Topology Discovery</a:t>
                      </a:r>
                    </a:p>
                  </a:txBody>
                  <a:tcPr marL="0" marR="0" marT="0"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304745"/>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IGP Topology Discovery</a:t>
                      </a:r>
                    </a:p>
                  </a:txBody>
                  <a:tcPr marL="0" marR="0" marT="0"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1830619"/>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IP/MPLS (LSP/path) Topology Discovery and Visualization</a:t>
                      </a:r>
                    </a:p>
                  </a:txBody>
                  <a:tcPr marL="0" marR="0" marT="0"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71681532"/>
                  </a:ext>
                </a:extLst>
              </a:tr>
              <a:tr h="36000">
                <a:tc>
                  <a:txBody>
                    <a:bodyPr/>
                    <a:lstStyle/>
                    <a:p>
                      <a:pPr algn="l" fontAlgn="b"/>
                      <a:r>
                        <a:rPr lang="en-US" sz="600" b="0" i="0" u="none" strike="noStrike" cap="none" spc="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Brownfield Service Discovery</a:t>
                      </a:r>
                    </a:p>
                  </a:txBody>
                  <a:tcPr marL="0" marR="0" marT="0"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9478448"/>
                  </a:ext>
                </a:extLst>
              </a:tr>
              <a:tr h="36000">
                <a:tc>
                  <a:txBody>
                    <a:bodyPr/>
                    <a:lstStyle/>
                    <a:p>
                      <a:pPr algn="l" fontAlgn="b"/>
                      <a:r>
                        <a:rPr lang="en-US" sz="600" b="0" i="0" u="none" strike="noStrike" cap="none" spc="0" dirty="0">
                          <a:ln w="0"/>
                          <a:solidFill>
                            <a:schemeClr val="tx1"/>
                          </a:solidFill>
                          <a:effectLst>
                            <a:outerShdw blurRad="38100" dist="19050" dir="2700000" algn="tl" rotWithShape="0">
                              <a:schemeClr val="dk1">
                                <a:alpha val="40000"/>
                              </a:schemeClr>
                            </a:outerShdw>
                          </a:effectLst>
                          <a:latin typeface="Nokia Pure Headline Ultra Light" panose="020B0204040602060303" pitchFamily="34" charset="0"/>
                        </a:rPr>
                        <a:t>NE Migration from Classic to Model Mode</a:t>
                      </a:r>
                    </a:p>
                  </a:txBody>
                  <a:tcPr marL="0" marR="0" marT="0"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1150032"/>
                  </a:ext>
                </a:extLst>
              </a:tr>
            </a:tbl>
          </a:graphicData>
        </a:graphic>
      </p:graphicFrame>
      <p:sp>
        <p:nvSpPr>
          <p:cNvPr id="8" name="Arrow: Right 7">
            <a:extLst>
              <a:ext uri="{FF2B5EF4-FFF2-40B4-BE49-F238E27FC236}">
                <a16:creationId xmlns:a16="http://schemas.microsoft.com/office/drawing/2014/main" id="{F544A651-AADC-4B47-F4FB-592FE005966F}"/>
              </a:ext>
            </a:extLst>
          </p:cNvPr>
          <p:cNvSpPr/>
          <p:nvPr/>
        </p:nvSpPr>
        <p:spPr>
          <a:xfrm>
            <a:off x="5737922" y="2413424"/>
            <a:ext cx="2330677" cy="508690"/>
          </a:xfrm>
          <a:prstGeom prst="rightArrow">
            <a:avLst/>
          </a:prstGeom>
          <a:gradFill flip="none" rotWithShape="1">
            <a:gsLst>
              <a:gs pos="34000">
                <a:schemeClr val="accent2"/>
              </a:gs>
              <a:gs pos="70000">
                <a:schemeClr val="accent3"/>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44000" rIns="91440" bIns="91440" numCol="1" spcCol="0" rtlCol="0" fromWordArt="0" anchor="t" anchorCtr="0" forceAA="0" compatLnSpc="1">
            <a:prstTxWarp prst="textNoShape">
              <a:avLst/>
            </a:prstTxWarp>
            <a:noAutofit/>
          </a:bodyPr>
          <a:lstStyle/>
          <a:p>
            <a:pPr algn="ctr">
              <a:buSzPct val="100000"/>
            </a:pPr>
            <a:endParaRPr lang="en-IN" sz="1100" dirty="0">
              <a:solidFill>
                <a:schemeClr val="tx1"/>
              </a:solidFill>
            </a:endParaRPr>
          </a:p>
        </p:txBody>
      </p:sp>
      <p:sp>
        <p:nvSpPr>
          <p:cNvPr id="9" name="TextBox 8">
            <a:extLst>
              <a:ext uri="{FF2B5EF4-FFF2-40B4-BE49-F238E27FC236}">
                <a16:creationId xmlns:a16="http://schemas.microsoft.com/office/drawing/2014/main" id="{915BEB5E-D4CF-0FFA-B909-1E4A903DB2F7}"/>
              </a:ext>
            </a:extLst>
          </p:cNvPr>
          <p:cNvSpPr txBox="1"/>
          <p:nvPr/>
        </p:nvSpPr>
        <p:spPr>
          <a:xfrm>
            <a:off x="5850284" y="2579962"/>
            <a:ext cx="1903861" cy="245359"/>
          </a:xfrm>
          <a:prstGeom prst="rect">
            <a:avLst/>
          </a:prstGeom>
          <a:noFill/>
          <a:ln>
            <a:noFill/>
          </a:ln>
        </p:spPr>
        <p:txBody>
          <a:bodyPr wrap="square" lIns="0" tIns="0" rIns="0" bIns="0" rtlCol="0">
            <a:noAutofit/>
          </a:bodyPr>
          <a:lstStyle/>
          <a:p>
            <a:pPr marL="0" marR="0" indent="0" algn="l" defTabSz="180000" rtl="0" eaLnBrk="1" fontAlgn="auto" latinLnBrk="0" hangingPunct="1">
              <a:lnSpc>
                <a:spcPct val="100000"/>
              </a:lnSpc>
              <a:spcBef>
                <a:spcPts val="0"/>
              </a:spcBef>
              <a:spcAft>
                <a:spcPts val="0"/>
              </a:spcAft>
              <a:buClrTx/>
              <a:buSzTx/>
              <a:buFont typeface="+mj-lt"/>
              <a:buNone/>
              <a:tabLst>
                <a:tab pos="180000" algn="l"/>
              </a:tabLst>
            </a:pPr>
            <a:r>
              <a:rPr kumimoji="0" lang="en-US" sz="1200" b="0" i="0" u="none" strike="noStrike" kern="1200" cap="none" spc="0" normalizeH="0" baseline="0" noProof="0" dirty="0">
                <a:ln>
                  <a:noFill/>
                </a:ln>
                <a:solidFill>
                  <a:schemeClr val="bg1"/>
                </a:solidFill>
                <a:effectLst/>
                <a:uLnTx/>
                <a:uFillTx/>
                <a:latin typeface="Nokia Pure Text Light"/>
                <a:ea typeface="+mn-ea"/>
                <a:cs typeface="+mn-cs"/>
              </a:rPr>
              <a:t>AI-enabled use cases</a:t>
            </a:r>
          </a:p>
        </p:txBody>
      </p:sp>
    </p:spTree>
    <p:extLst>
      <p:ext uri="{BB962C8B-B14F-4D97-AF65-F5344CB8AC3E}">
        <p14:creationId xmlns:p14="http://schemas.microsoft.com/office/powerpoint/2010/main" val="2995458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1"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6968EFB5-080E-D4AD-1A19-D6480B43A8A3}"/>
              </a:ext>
            </a:extLst>
          </p:cNvPr>
          <p:cNvSpPr>
            <a:spLocks noGrp="1"/>
          </p:cNvSpPr>
          <p:nvPr>
            <p:ph type="title"/>
          </p:nvPr>
        </p:nvSpPr>
        <p:spPr/>
        <p:txBody>
          <a:bodyPr/>
          <a:lstStyle/>
          <a:p>
            <a:r>
              <a:rPr lang="en-US" dirty="0"/>
              <a:t>AI augmentation to networks that sense, think, and act</a:t>
            </a:r>
            <a:br>
              <a:rPr lang="en-US" dirty="0"/>
            </a:br>
            <a:br>
              <a:rPr lang="en-US" dirty="0"/>
            </a:br>
            <a:endParaRPr lang="en-US" dirty="0"/>
          </a:p>
        </p:txBody>
      </p:sp>
      <p:sp>
        <p:nvSpPr>
          <p:cNvPr id="4" name="Arc 4">
            <a:extLst>
              <a:ext uri="{FF2B5EF4-FFF2-40B4-BE49-F238E27FC236}">
                <a16:creationId xmlns:a16="http://schemas.microsoft.com/office/drawing/2014/main" id="{9ADD44C8-1BC5-3B4E-D357-B88E200FBF89}"/>
              </a:ext>
            </a:extLst>
          </p:cNvPr>
          <p:cNvSpPr/>
          <p:nvPr/>
        </p:nvSpPr>
        <p:spPr>
          <a:xfrm flipH="1">
            <a:off x="1018915" y="2300990"/>
            <a:ext cx="1357885" cy="1381317"/>
          </a:xfrm>
          <a:prstGeom prst="arc">
            <a:avLst>
              <a:gd name="adj1" fmla="val 6532806"/>
              <a:gd name="adj2" fmla="val 11092684"/>
            </a:avLst>
          </a:prstGeom>
          <a:ln w="19050">
            <a:solidFill>
              <a:schemeClr val="bg1"/>
            </a:solidFill>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1" name="Text Box 112">
            <a:extLst>
              <a:ext uri="{FF2B5EF4-FFF2-40B4-BE49-F238E27FC236}">
                <a16:creationId xmlns:a16="http://schemas.microsoft.com/office/drawing/2014/main" id="{65C49EC6-E681-0C5A-18AC-A6DF1EA0BB0B}"/>
              </a:ext>
            </a:extLst>
          </p:cNvPr>
          <p:cNvSpPr txBox="1">
            <a:spLocks noChangeArrowheads="1"/>
          </p:cNvSpPr>
          <p:nvPr/>
        </p:nvSpPr>
        <p:spPr bwMode="auto">
          <a:xfrm>
            <a:off x="4258712" y="4564417"/>
            <a:ext cx="595283" cy="241980"/>
          </a:xfrm>
          <a:prstGeom prst="rect">
            <a:avLst/>
          </a:prstGeom>
          <a:noFill/>
          <a:ln w="9525">
            <a:noFill/>
            <a:miter lim="800000"/>
            <a:headEnd/>
            <a:tailEnd/>
          </a:ln>
        </p:spPr>
        <p:txBody>
          <a:bodyPr wrap="none" lIns="36000" tIns="36000" rIns="36000" bIns="36000">
            <a:spAutoFit/>
          </a:body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1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Network</a:t>
            </a:r>
          </a:p>
        </p:txBody>
      </p:sp>
      <p:sp>
        <p:nvSpPr>
          <p:cNvPr id="12" name="Rectangle: Rounded Corners 6">
            <a:extLst>
              <a:ext uri="{FF2B5EF4-FFF2-40B4-BE49-F238E27FC236}">
                <a16:creationId xmlns:a16="http://schemas.microsoft.com/office/drawing/2014/main" id="{7169D14E-EEA1-B925-0EA1-532651197D89}"/>
              </a:ext>
            </a:extLst>
          </p:cNvPr>
          <p:cNvSpPr/>
          <p:nvPr/>
        </p:nvSpPr>
        <p:spPr>
          <a:xfrm>
            <a:off x="2159281" y="2590702"/>
            <a:ext cx="1024574" cy="348398"/>
          </a:xfrm>
          <a:prstGeom prst="round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l" defTabSz="457189"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4" name="Text Box 112">
            <a:extLst>
              <a:ext uri="{FF2B5EF4-FFF2-40B4-BE49-F238E27FC236}">
                <a16:creationId xmlns:a16="http://schemas.microsoft.com/office/drawing/2014/main" id="{F9AEEB35-E91F-D360-713C-96BDF8774B7C}"/>
              </a:ext>
            </a:extLst>
          </p:cNvPr>
          <p:cNvSpPr txBox="1">
            <a:spLocks noChangeArrowheads="1"/>
          </p:cNvSpPr>
          <p:nvPr/>
        </p:nvSpPr>
        <p:spPr bwMode="auto">
          <a:xfrm>
            <a:off x="2329856" y="2657178"/>
            <a:ext cx="702773" cy="215444"/>
          </a:xfrm>
          <a:prstGeom prst="rect">
            <a:avLst/>
          </a:prstGeom>
          <a:noFill/>
          <a:ln w="9525">
            <a:noFill/>
            <a:miter lim="800000"/>
            <a:headEnd/>
            <a:tailEnd/>
          </a:ln>
        </p:spPr>
        <p:txBody>
          <a:bodyPr wrap="square" lIns="36000" tIns="0" rIns="36000" bIns="0" anchor="ctr" anchorCtr="0">
            <a:spAutoFit/>
          </a:body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Sense</a:t>
            </a:r>
          </a:p>
        </p:txBody>
      </p:sp>
      <p:sp>
        <p:nvSpPr>
          <p:cNvPr id="15" name="Rectangle: Rounded Corners 8">
            <a:extLst>
              <a:ext uri="{FF2B5EF4-FFF2-40B4-BE49-F238E27FC236}">
                <a16:creationId xmlns:a16="http://schemas.microsoft.com/office/drawing/2014/main" id="{BF6DBFF6-332B-D53D-1760-304A05DB82C0}"/>
              </a:ext>
            </a:extLst>
          </p:cNvPr>
          <p:cNvSpPr/>
          <p:nvPr/>
        </p:nvSpPr>
        <p:spPr>
          <a:xfrm>
            <a:off x="4033455" y="2590702"/>
            <a:ext cx="1024574" cy="348398"/>
          </a:xfrm>
          <a:prstGeom prst="round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l" defTabSz="457189"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20" name="Text Box 112">
            <a:extLst>
              <a:ext uri="{FF2B5EF4-FFF2-40B4-BE49-F238E27FC236}">
                <a16:creationId xmlns:a16="http://schemas.microsoft.com/office/drawing/2014/main" id="{7D4200EA-B23C-6734-2080-59125D35CA37}"/>
              </a:ext>
            </a:extLst>
          </p:cNvPr>
          <p:cNvSpPr txBox="1">
            <a:spLocks noChangeArrowheads="1"/>
          </p:cNvSpPr>
          <p:nvPr/>
        </p:nvSpPr>
        <p:spPr bwMode="auto">
          <a:xfrm>
            <a:off x="4200524" y="2657179"/>
            <a:ext cx="702773" cy="215444"/>
          </a:xfrm>
          <a:prstGeom prst="rect">
            <a:avLst/>
          </a:prstGeom>
          <a:noFill/>
          <a:ln w="9525">
            <a:noFill/>
            <a:miter lim="800000"/>
            <a:headEnd/>
            <a:tailEnd/>
          </a:ln>
        </p:spPr>
        <p:txBody>
          <a:bodyPr wrap="square" lIns="36000" tIns="0" rIns="36000" bIns="0" anchor="ctr" anchorCtr="0">
            <a:spAutoFit/>
          </a:body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Think</a:t>
            </a:r>
          </a:p>
        </p:txBody>
      </p:sp>
      <p:sp>
        <p:nvSpPr>
          <p:cNvPr id="21" name="Rectangle: Rounded Corners 10">
            <a:extLst>
              <a:ext uri="{FF2B5EF4-FFF2-40B4-BE49-F238E27FC236}">
                <a16:creationId xmlns:a16="http://schemas.microsoft.com/office/drawing/2014/main" id="{EBB46DEF-5DEA-AD4F-AEF1-61A5FAE62FEA}"/>
              </a:ext>
            </a:extLst>
          </p:cNvPr>
          <p:cNvSpPr/>
          <p:nvPr/>
        </p:nvSpPr>
        <p:spPr>
          <a:xfrm>
            <a:off x="5812566" y="2590702"/>
            <a:ext cx="1024574" cy="348398"/>
          </a:xfrm>
          <a:prstGeom prst="round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l" defTabSz="457189"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22" name="Text Box 112">
            <a:extLst>
              <a:ext uri="{FF2B5EF4-FFF2-40B4-BE49-F238E27FC236}">
                <a16:creationId xmlns:a16="http://schemas.microsoft.com/office/drawing/2014/main" id="{FF47485D-4316-6FB6-4A12-4307631BFBFB}"/>
              </a:ext>
            </a:extLst>
          </p:cNvPr>
          <p:cNvSpPr txBox="1">
            <a:spLocks noChangeArrowheads="1"/>
          </p:cNvSpPr>
          <p:nvPr/>
        </p:nvSpPr>
        <p:spPr bwMode="auto">
          <a:xfrm>
            <a:off x="5973467" y="2657179"/>
            <a:ext cx="702773" cy="215444"/>
          </a:xfrm>
          <a:prstGeom prst="rect">
            <a:avLst/>
          </a:prstGeom>
          <a:noFill/>
          <a:ln w="9525">
            <a:noFill/>
            <a:miter lim="800000"/>
            <a:headEnd/>
            <a:tailEnd/>
          </a:ln>
        </p:spPr>
        <p:txBody>
          <a:bodyPr wrap="square" lIns="36000" tIns="0" rIns="36000" bIns="0" anchor="ctr" anchorCtr="0">
            <a:spAutoFit/>
          </a:body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Act</a:t>
            </a:r>
          </a:p>
        </p:txBody>
      </p:sp>
      <p:sp>
        <p:nvSpPr>
          <p:cNvPr id="23" name="Arc 12">
            <a:extLst>
              <a:ext uri="{FF2B5EF4-FFF2-40B4-BE49-F238E27FC236}">
                <a16:creationId xmlns:a16="http://schemas.microsoft.com/office/drawing/2014/main" id="{62D6140B-24AE-3B9C-6B4E-60634751EBFF}"/>
              </a:ext>
            </a:extLst>
          </p:cNvPr>
          <p:cNvSpPr/>
          <p:nvPr/>
        </p:nvSpPr>
        <p:spPr>
          <a:xfrm>
            <a:off x="3155418" y="1645281"/>
            <a:ext cx="3047350" cy="2687674"/>
          </a:xfrm>
          <a:prstGeom prst="arc">
            <a:avLst>
              <a:gd name="adj1" fmla="val 21501930"/>
              <a:gd name="adj2" fmla="val 4638718"/>
            </a:avLst>
          </a:prstGeom>
          <a:ln w="19050">
            <a:solidFill>
              <a:schemeClr val="bg1"/>
            </a:solidFill>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30" name="Text Box 112">
            <a:extLst>
              <a:ext uri="{FF2B5EF4-FFF2-40B4-BE49-F238E27FC236}">
                <a16:creationId xmlns:a16="http://schemas.microsoft.com/office/drawing/2014/main" id="{785AB2CC-4D5A-A306-C13B-8AA7D6EDEFA4}"/>
              </a:ext>
            </a:extLst>
          </p:cNvPr>
          <p:cNvSpPr txBox="1">
            <a:spLocks noChangeArrowheads="1"/>
          </p:cNvSpPr>
          <p:nvPr/>
        </p:nvSpPr>
        <p:spPr bwMode="auto">
          <a:xfrm>
            <a:off x="1208789" y="3512520"/>
            <a:ext cx="578866" cy="169277"/>
          </a:xfrm>
          <a:prstGeom prst="rect">
            <a:avLst/>
          </a:prstGeom>
          <a:noFill/>
          <a:ln w="9525">
            <a:noFill/>
            <a:miter lim="800000"/>
            <a:headEnd/>
            <a:tailEnd/>
          </a:ln>
        </p:spPr>
        <p:txBody>
          <a:bodyPr wrap="square" lIns="36000" tIns="0" rIns="36000" bIns="0">
            <a:spAutoFit/>
          </a:body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1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Web</a:t>
            </a:r>
          </a:p>
        </p:txBody>
      </p:sp>
      <p:sp>
        <p:nvSpPr>
          <p:cNvPr id="51" name="Text Box 112">
            <a:extLst>
              <a:ext uri="{FF2B5EF4-FFF2-40B4-BE49-F238E27FC236}">
                <a16:creationId xmlns:a16="http://schemas.microsoft.com/office/drawing/2014/main" id="{18618F71-88FA-9301-8FDD-AE627F7AD6D1}"/>
              </a:ext>
            </a:extLst>
          </p:cNvPr>
          <p:cNvSpPr txBox="1">
            <a:spLocks noChangeArrowheads="1"/>
          </p:cNvSpPr>
          <p:nvPr/>
        </p:nvSpPr>
        <p:spPr bwMode="auto">
          <a:xfrm>
            <a:off x="1294329" y="3855231"/>
            <a:ext cx="678968" cy="169277"/>
          </a:xfrm>
          <a:prstGeom prst="rect">
            <a:avLst/>
          </a:prstGeom>
          <a:noFill/>
          <a:ln w="9525">
            <a:noFill/>
            <a:miter lim="800000"/>
            <a:headEnd/>
            <a:tailEnd/>
          </a:ln>
        </p:spPr>
        <p:txBody>
          <a:bodyPr wrap="square" lIns="36000" tIns="0" rIns="36000" bIns="0">
            <a:spAutoFit/>
          </a:body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1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Libraries</a:t>
            </a:r>
          </a:p>
        </p:txBody>
      </p:sp>
      <p:sp>
        <p:nvSpPr>
          <p:cNvPr id="52" name="Text Box 112">
            <a:extLst>
              <a:ext uri="{FF2B5EF4-FFF2-40B4-BE49-F238E27FC236}">
                <a16:creationId xmlns:a16="http://schemas.microsoft.com/office/drawing/2014/main" id="{D1FC6C4E-FE10-C534-E1D3-3BB75855B6E6}"/>
              </a:ext>
            </a:extLst>
          </p:cNvPr>
          <p:cNvSpPr txBox="1">
            <a:spLocks noChangeArrowheads="1"/>
          </p:cNvSpPr>
          <p:nvPr/>
        </p:nvSpPr>
        <p:spPr bwMode="auto">
          <a:xfrm>
            <a:off x="2457089" y="3053213"/>
            <a:ext cx="372465" cy="241980"/>
          </a:xfrm>
          <a:prstGeom prst="rect">
            <a:avLst/>
          </a:prstGeom>
          <a:noFill/>
          <a:ln w="9525">
            <a:noFill/>
            <a:miter lim="800000"/>
            <a:headEnd/>
            <a:tailEnd/>
          </a:ln>
        </p:spPr>
        <p:txBody>
          <a:bodyPr wrap="none" lIns="36000" tIns="36000" rIns="36000" bIns="36000">
            <a:spAutoFit/>
          </a:body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1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Data</a:t>
            </a:r>
            <a:endParaRPr kumimoji="0" lang="en-US" sz="16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cxnSp>
        <p:nvCxnSpPr>
          <p:cNvPr id="53" name="Straight Connector 16">
            <a:extLst>
              <a:ext uri="{FF2B5EF4-FFF2-40B4-BE49-F238E27FC236}">
                <a16:creationId xmlns:a16="http://schemas.microsoft.com/office/drawing/2014/main" id="{E862C190-9390-211F-39D9-D502C3081243}"/>
              </a:ext>
            </a:extLst>
          </p:cNvPr>
          <p:cNvCxnSpPr>
            <a:cxnSpLocks/>
            <a:stCxn id="12" idx="3"/>
            <a:endCxn id="15" idx="1"/>
          </p:cNvCxnSpPr>
          <p:nvPr/>
        </p:nvCxnSpPr>
        <p:spPr>
          <a:xfrm>
            <a:off x="3183856" y="2764900"/>
            <a:ext cx="849599" cy="0"/>
          </a:xfrm>
          <a:prstGeom prst="line">
            <a:avLst/>
          </a:prstGeom>
          <a:ln w="19050">
            <a:solidFill>
              <a:schemeClr val="bg1"/>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54" name="Straight Connector 17">
            <a:extLst>
              <a:ext uri="{FF2B5EF4-FFF2-40B4-BE49-F238E27FC236}">
                <a16:creationId xmlns:a16="http://schemas.microsoft.com/office/drawing/2014/main" id="{728D5423-8798-A52E-EA2C-9E3C1B883A57}"/>
              </a:ext>
            </a:extLst>
          </p:cNvPr>
          <p:cNvCxnSpPr>
            <a:cxnSpLocks/>
            <a:stCxn id="15" idx="3"/>
            <a:endCxn id="21" idx="1"/>
          </p:cNvCxnSpPr>
          <p:nvPr/>
        </p:nvCxnSpPr>
        <p:spPr>
          <a:xfrm>
            <a:off x="5058029" y="2764900"/>
            <a:ext cx="754537" cy="0"/>
          </a:xfrm>
          <a:prstGeom prst="line">
            <a:avLst/>
          </a:prstGeom>
          <a:ln w="19050">
            <a:solidFill>
              <a:schemeClr val="bg1"/>
            </a:solidFill>
            <a:tailEnd type="arrow" w="lg" len="med"/>
          </a:ln>
        </p:spPr>
        <p:style>
          <a:lnRef idx="1">
            <a:schemeClr val="accent1"/>
          </a:lnRef>
          <a:fillRef idx="0">
            <a:schemeClr val="accent1"/>
          </a:fillRef>
          <a:effectRef idx="0">
            <a:schemeClr val="accent1"/>
          </a:effectRef>
          <a:fontRef idx="minor">
            <a:schemeClr val="tx1"/>
          </a:fontRef>
        </p:style>
      </p:cxnSp>
      <p:sp>
        <p:nvSpPr>
          <p:cNvPr id="55" name="Arc 18">
            <a:extLst>
              <a:ext uri="{FF2B5EF4-FFF2-40B4-BE49-F238E27FC236}">
                <a16:creationId xmlns:a16="http://schemas.microsoft.com/office/drawing/2014/main" id="{E74EB1BE-B284-4EA2-81EB-C079E4C478EB}"/>
              </a:ext>
            </a:extLst>
          </p:cNvPr>
          <p:cNvSpPr/>
          <p:nvPr/>
        </p:nvSpPr>
        <p:spPr>
          <a:xfrm>
            <a:off x="2917545" y="1645280"/>
            <a:ext cx="3047350" cy="2645523"/>
          </a:xfrm>
          <a:prstGeom prst="arc">
            <a:avLst>
              <a:gd name="adj1" fmla="val 6141097"/>
              <a:gd name="adj2" fmla="val 10866420"/>
            </a:avLst>
          </a:prstGeom>
          <a:ln w="19050">
            <a:solidFill>
              <a:schemeClr val="bg1"/>
            </a:solidFill>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60" name="Freeform: Shape 19">
            <a:extLst>
              <a:ext uri="{FF2B5EF4-FFF2-40B4-BE49-F238E27FC236}">
                <a16:creationId xmlns:a16="http://schemas.microsoft.com/office/drawing/2014/main" id="{24328D3E-92E9-4274-5C57-01329D119415}"/>
              </a:ext>
            </a:extLst>
          </p:cNvPr>
          <p:cNvSpPr/>
          <p:nvPr/>
        </p:nvSpPr>
        <p:spPr>
          <a:xfrm>
            <a:off x="6146809" y="2103500"/>
            <a:ext cx="333150" cy="330412"/>
          </a:xfrm>
          <a:custGeom>
            <a:avLst/>
            <a:gdLst>
              <a:gd name="connsiteX0" fmla="*/ 357153 w 358493"/>
              <a:gd name="connsiteY0" fmla="*/ 5547 h 355547"/>
              <a:gd name="connsiteX1" fmla="*/ 331227 w 358493"/>
              <a:gd name="connsiteY1" fmla="*/ 5547 h 355547"/>
              <a:gd name="connsiteX2" fmla="*/ 312900 w 358493"/>
              <a:gd name="connsiteY2" fmla="*/ 13593 h 355547"/>
              <a:gd name="connsiteX3" fmla="*/ 305301 w 358493"/>
              <a:gd name="connsiteY3" fmla="*/ 31920 h 355547"/>
              <a:gd name="connsiteX4" fmla="*/ 305301 w 358493"/>
              <a:gd name="connsiteY4" fmla="*/ 71703 h 355547"/>
              <a:gd name="connsiteX5" fmla="*/ 312900 w 358493"/>
              <a:gd name="connsiteY5" fmla="*/ 90030 h 355547"/>
              <a:gd name="connsiteX6" fmla="*/ 331227 w 358493"/>
              <a:gd name="connsiteY6" fmla="*/ 98076 h 355547"/>
              <a:gd name="connsiteX7" fmla="*/ 357153 w 358493"/>
              <a:gd name="connsiteY7" fmla="*/ 98076 h 355547"/>
              <a:gd name="connsiteX8" fmla="*/ 0 w 358493"/>
              <a:gd name="connsiteY8" fmla="*/ 355548 h 355547"/>
              <a:gd name="connsiteX9" fmla="*/ 0 w 358493"/>
              <a:gd name="connsiteY9" fmla="*/ 284475 h 355547"/>
              <a:gd name="connsiteX10" fmla="*/ 2682 w 358493"/>
              <a:gd name="connsiteY10" fmla="*/ 273300 h 355547"/>
              <a:gd name="connsiteX11" fmla="*/ 9387 w 358493"/>
              <a:gd name="connsiteY11" fmla="*/ 263913 h 355547"/>
              <a:gd name="connsiteX12" fmla="*/ 19221 w 358493"/>
              <a:gd name="connsiteY12" fmla="*/ 257655 h 355547"/>
              <a:gd name="connsiteX13" fmla="*/ 30396 w 358493"/>
              <a:gd name="connsiteY13" fmla="*/ 255867 h 355547"/>
              <a:gd name="connsiteX14" fmla="*/ 328098 w 358493"/>
              <a:gd name="connsiteY14" fmla="*/ 255867 h 355547"/>
              <a:gd name="connsiteX15" fmla="*/ 339273 w 358493"/>
              <a:gd name="connsiteY15" fmla="*/ 257655 h 355547"/>
              <a:gd name="connsiteX16" fmla="*/ 349107 w 358493"/>
              <a:gd name="connsiteY16" fmla="*/ 263913 h 355547"/>
              <a:gd name="connsiteX17" fmla="*/ 355812 w 358493"/>
              <a:gd name="connsiteY17" fmla="*/ 273300 h 355547"/>
              <a:gd name="connsiteX18" fmla="*/ 358494 w 358493"/>
              <a:gd name="connsiteY18" fmla="*/ 284475 h 355547"/>
              <a:gd name="connsiteX19" fmla="*/ 358494 w 358493"/>
              <a:gd name="connsiteY19" fmla="*/ 355548 h 355547"/>
              <a:gd name="connsiteX20" fmla="*/ 246744 w 358493"/>
              <a:gd name="connsiteY20" fmla="*/ 249162 h 355547"/>
              <a:gd name="connsiteX21" fmla="*/ 110856 w 358493"/>
              <a:gd name="connsiteY21" fmla="*/ 84666 h 355547"/>
              <a:gd name="connsiteX22" fmla="*/ 40230 w 358493"/>
              <a:gd name="connsiteY22" fmla="*/ 110592 h 355547"/>
              <a:gd name="connsiteX23" fmla="*/ 69732 w 358493"/>
              <a:gd name="connsiteY23" fmla="*/ 176748 h 355547"/>
              <a:gd name="connsiteX24" fmla="*/ 307983 w 358493"/>
              <a:gd name="connsiteY24" fmla="*/ 18063 h 355547"/>
              <a:gd name="connsiteX25" fmla="*/ 99234 w 358493"/>
              <a:gd name="connsiteY25" fmla="*/ 18063 h 355547"/>
              <a:gd name="connsiteX26" fmla="*/ 118902 w 358493"/>
              <a:gd name="connsiteY26" fmla="*/ 87348 h 355547"/>
              <a:gd name="connsiteX27" fmla="*/ 297702 w 358493"/>
              <a:gd name="connsiteY27" fmla="*/ 77514 h 355547"/>
              <a:gd name="connsiteX28" fmla="*/ 56769 w 358493"/>
              <a:gd name="connsiteY28" fmla="*/ 113274 h 355547"/>
              <a:gd name="connsiteX29" fmla="*/ 88506 w 358493"/>
              <a:gd name="connsiteY29" fmla="*/ 103887 h 355547"/>
              <a:gd name="connsiteX30" fmla="*/ 109515 w 358493"/>
              <a:gd name="connsiteY30" fmla="*/ 78408 h 355547"/>
              <a:gd name="connsiteX31" fmla="*/ 112644 w 358493"/>
              <a:gd name="connsiteY31" fmla="*/ 45777 h 355547"/>
              <a:gd name="connsiteX32" fmla="*/ 96999 w 358493"/>
              <a:gd name="connsiteY32" fmla="*/ 16722 h 355547"/>
              <a:gd name="connsiteX33" fmla="*/ 67944 w 358493"/>
              <a:gd name="connsiteY33" fmla="*/ 1077 h 355547"/>
              <a:gd name="connsiteX34" fmla="*/ 35313 w 358493"/>
              <a:gd name="connsiteY34" fmla="*/ 4206 h 355547"/>
              <a:gd name="connsiteX35" fmla="*/ 9834 w 358493"/>
              <a:gd name="connsiteY35" fmla="*/ 25215 h 355547"/>
              <a:gd name="connsiteX36" fmla="*/ 447 w 358493"/>
              <a:gd name="connsiteY36" fmla="*/ 56952 h 355547"/>
              <a:gd name="connsiteX37" fmla="*/ 17433 w 358493"/>
              <a:gd name="connsiteY37" fmla="*/ 96735 h 355547"/>
              <a:gd name="connsiteX38" fmla="*/ 57216 w 358493"/>
              <a:gd name="connsiteY38" fmla="*/ 113274 h 355547"/>
              <a:gd name="connsiteX39" fmla="*/ 57216 w 358493"/>
              <a:gd name="connsiteY39" fmla="*/ 113274 h 355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58493" h="355547">
                <a:moveTo>
                  <a:pt x="357153" y="5547"/>
                </a:moveTo>
                <a:lnTo>
                  <a:pt x="331227" y="5547"/>
                </a:lnTo>
                <a:cubicBezTo>
                  <a:pt x="324522" y="5547"/>
                  <a:pt x="317817" y="8676"/>
                  <a:pt x="312900" y="13593"/>
                </a:cubicBezTo>
                <a:cubicBezTo>
                  <a:pt x="307983" y="18510"/>
                  <a:pt x="305301" y="25215"/>
                  <a:pt x="305301" y="31920"/>
                </a:cubicBezTo>
                <a:lnTo>
                  <a:pt x="305301" y="71703"/>
                </a:lnTo>
                <a:cubicBezTo>
                  <a:pt x="305301" y="78408"/>
                  <a:pt x="307983" y="85113"/>
                  <a:pt x="312900" y="90030"/>
                </a:cubicBezTo>
                <a:cubicBezTo>
                  <a:pt x="317817" y="94947"/>
                  <a:pt x="324522" y="97629"/>
                  <a:pt x="331227" y="98076"/>
                </a:cubicBezTo>
                <a:lnTo>
                  <a:pt x="357153" y="98076"/>
                </a:lnTo>
                <a:moveTo>
                  <a:pt x="0" y="355548"/>
                </a:moveTo>
                <a:lnTo>
                  <a:pt x="0" y="284475"/>
                </a:lnTo>
                <a:cubicBezTo>
                  <a:pt x="0" y="280452"/>
                  <a:pt x="894" y="276876"/>
                  <a:pt x="2682" y="273300"/>
                </a:cubicBezTo>
                <a:cubicBezTo>
                  <a:pt x="4023" y="269724"/>
                  <a:pt x="6258" y="266595"/>
                  <a:pt x="9387" y="263913"/>
                </a:cubicBezTo>
                <a:cubicBezTo>
                  <a:pt x="12069" y="261231"/>
                  <a:pt x="15645" y="258996"/>
                  <a:pt x="19221" y="257655"/>
                </a:cubicBezTo>
                <a:cubicBezTo>
                  <a:pt x="22797" y="256314"/>
                  <a:pt x="26820" y="255867"/>
                  <a:pt x="30396" y="255867"/>
                </a:cubicBezTo>
                <a:lnTo>
                  <a:pt x="328098" y="255867"/>
                </a:lnTo>
                <a:cubicBezTo>
                  <a:pt x="332121" y="255867"/>
                  <a:pt x="335697" y="256314"/>
                  <a:pt x="339273" y="257655"/>
                </a:cubicBezTo>
                <a:cubicBezTo>
                  <a:pt x="342849" y="258996"/>
                  <a:pt x="345978" y="261231"/>
                  <a:pt x="349107" y="263913"/>
                </a:cubicBezTo>
                <a:cubicBezTo>
                  <a:pt x="351789" y="266595"/>
                  <a:pt x="354024" y="269724"/>
                  <a:pt x="355812" y="273300"/>
                </a:cubicBezTo>
                <a:cubicBezTo>
                  <a:pt x="357153" y="276876"/>
                  <a:pt x="358047" y="280452"/>
                  <a:pt x="358494" y="284475"/>
                </a:cubicBezTo>
                <a:lnTo>
                  <a:pt x="358494" y="355548"/>
                </a:lnTo>
                <a:moveTo>
                  <a:pt x="246744" y="249162"/>
                </a:moveTo>
                <a:lnTo>
                  <a:pt x="110856" y="84666"/>
                </a:lnTo>
                <a:moveTo>
                  <a:pt x="40230" y="110592"/>
                </a:moveTo>
                <a:lnTo>
                  <a:pt x="69732" y="176748"/>
                </a:lnTo>
                <a:moveTo>
                  <a:pt x="307983" y="18063"/>
                </a:moveTo>
                <a:lnTo>
                  <a:pt x="99234" y="18063"/>
                </a:lnTo>
                <a:moveTo>
                  <a:pt x="118902" y="87348"/>
                </a:moveTo>
                <a:lnTo>
                  <a:pt x="297702" y="77514"/>
                </a:lnTo>
                <a:moveTo>
                  <a:pt x="56769" y="113274"/>
                </a:moveTo>
                <a:cubicBezTo>
                  <a:pt x="67944" y="113274"/>
                  <a:pt x="79119" y="110145"/>
                  <a:pt x="88506" y="103887"/>
                </a:cubicBezTo>
                <a:cubicBezTo>
                  <a:pt x="97893" y="97629"/>
                  <a:pt x="105045" y="88689"/>
                  <a:pt x="109515" y="78408"/>
                </a:cubicBezTo>
                <a:cubicBezTo>
                  <a:pt x="113985" y="68127"/>
                  <a:pt x="114879" y="56505"/>
                  <a:pt x="112644" y="45777"/>
                </a:cubicBezTo>
                <a:cubicBezTo>
                  <a:pt x="110409" y="34602"/>
                  <a:pt x="105045" y="24768"/>
                  <a:pt x="96999" y="16722"/>
                </a:cubicBezTo>
                <a:cubicBezTo>
                  <a:pt x="88953" y="8676"/>
                  <a:pt x="79119" y="3312"/>
                  <a:pt x="67944" y="1077"/>
                </a:cubicBezTo>
                <a:cubicBezTo>
                  <a:pt x="56769" y="-1158"/>
                  <a:pt x="45594" y="183"/>
                  <a:pt x="35313" y="4206"/>
                </a:cubicBezTo>
                <a:cubicBezTo>
                  <a:pt x="25032" y="8676"/>
                  <a:pt x="16092" y="15828"/>
                  <a:pt x="9834" y="25215"/>
                </a:cubicBezTo>
                <a:cubicBezTo>
                  <a:pt x="3576" y="34602"/>
                  <a:pt x="447" y="45330"/>
                  <a:pt x="447" y="56952"/>
                </a:cubicBezTo>
                <a:cubicBezTo>
                  <a:pt x="447" y="71703"/>
                  <a:pt x="6705" y="86007"/>
                  <a:pt x="17433" y="96735"/>
                </a:cubicBezTo>
                <a:cubicBezTo>
                  <a:pt x="28161" y="107016"/>
                  <a:pt x="42465" y="113274"/>
                  <a:pt x="57216" y="113274"/>
                </a:cubicBezTo>
                <a:lnTo>
                  <a:pt x="57216" y="113274"/>
                </a:lnTo>
                <a:close/>
              </a:path>
            </a:pathLst>
          </a:custGeom>
          <a:noFill/>
          <a:ln w="19050" cap="rnd">
            <a:solidFill>
              <a:schemeClr val="bg1"/>
            </a:solidFill>
            <a:prstDash val="solid"/>
            <a:round/>
          </a:ln>
        </p:spPr>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61" name="Freeform 168">
            <a:extLst>
              <a:ext uri="{FF2B5EF4-FFF2-40B4-BE49-F238E27FC236}">
                <a16:creationId xmlns:a16="http://schemas.microsoft.com/office/drawing/2014/main" id="{1381B68E-E62F-29DF-5674-42191C89D929}"/>
              </a:ext>
            </a:extLst>
          </p:cNvPr>
          <p:cNvSpPr>
            <a:spLocks/>
          </p:cNvSpPr>
          <p:nvPr/>
        </p:nvSpPr>
        <p:spPr bwMode="auto">
          <a:xfrm>
            <a:off x="4396875" y="1045602"/>
            <a:ext cx="350251" cy="398651"/>
          </a:xfrm>
          <a:custGeom>
            <a:avLst/>
            <a:gdLst>
              <a:gd name="T0" fmla="*/ 81 w 81"/>
              <a:gd name="T1" fmla="*/ 53 h 92"/>
              <a:gd name="T2" fmla="*/ 74 w 81"/>
              <a:gd name="T3" fmla="*/ 36 h 92"/>
              <a:gd name="T4" fmla="*/ 37 w 81"/>
              <a:gd name="T5" fmla="*/ 0 h 92"/>
              <a:gd name="T6" fmla="*/ 0 w 81"/>
              <a:gd name="T7" fmla="*/ 37 h 92"/>
              <a:gd name="T8" fmla="*/ 14 w 81"/>
              <a:gd name="T9" fmla="*/ 66 h 92"/>
              <a:gd name="T10" fmla="*/ 14 w 81"/>
              <a:gd name="T11" fmla="*/ 92 h 92"/>
              <a:gd name="T12" fmla="*/ 53 w 81"/>
              <a:gd name="T13" fmla="*/ 92 h 92"/>
              <a:gd name="T14" fmla="*/ 53 w 81"/>
              <a:gd name="T15" fmla="*/ 80 h 92"/>
              <a:gd name="T16" fmla="*/ 64 w 81"/>
              <a:gd name="T17" fmla="*/ 80 h 92"/>
              <a:gd name="T18" fmla="*/ 72 w 81"/>
              <a:gd name="T19" fmla="*/ 72 h 92"/>
              <a:gd name="T20" fmla="*/ 72 w 81"/>
              <a:gd name="T21" fmla="*/ 60 h 92"/>
              <a:gd name="T22" fmla="*/ 78 w 81"/>
              <a:gd name="T23" fmla="*/ 58 h 92"/>
              <a:gd name="T24" fmla="*/ 81 w 81"/>
              <a:gd name="T25" fmla="*/ 53 h 92"/>
              <a:gd name="connsiteX0" fmla="*/ 1728 w 10000"/>
              <a:gd name="connsiteY0" fmla="*/ 10000 h 10249"/>
              <a:gd name="connsiteX1" fmla="*/ 6543 w 10000"/>
              <a:gd name="connsiteY1" fmla="*/ 10000 h 10249"/>
              <a:gd name="connsiteX2" fmla="*/ 6543 w 10000"/>
              <a:gd name="connsiteY2" fmla="*/ 8696 h 10249"/>
              <a:gd name="connsiteX3" fmla="*/ 7901 w 10000"/>
              <a:gd name="connsiteY3" fmla="*/ 8696 h 10249"/>
              <a:gd name="connsiteX4" fmla="*/ 8889 w 10000"/>
              <a:gd name="connsiteY4" fmla="*/ 7826 h 10249"/>
              <a:gd name="connsiteX5" fmla="*/ 8889 w 10000"/>
              <a:gd name="connsiteY5" fmla="*/ 6522 h 10249"/>
              <a:gd name="connsiteX6" fmla="*/ 9630 w 10000"/>
              <a:gd name="connsiteY6" fmla="*/ 6304 h 10249"/>
              <a:gd name="connsiteX7" fmla="*/ 10000 w 10000"/>
              <a:gd name="connsiteY7" fmla="*/ 5761 h 10249"/>
              <a:gd name="connsiteX8" fmla="*/ 9136 w 10000"/>
              <a:gd name="connsiteY8" fmla="*/ 3913 h 10249"/>
              <a:gd name="connsiteX9" fmla="*/ 4568 w 10000"/>
              <a:gd name="connsiteY9" fmla="*/ 0 h 10249"/>
              <a:gd name="connsiteX10" fmla="*/ 0 w 10000"/>
              <a:gd name="connsiteY10" fmla="*/ 4022 h 10249"/>
              <a:gd name="connsiteX11" fmla="*/ 1728 w 10000"/>
              <a:gd name="connsiteY11" fmla="*/ 7174 h 10249"/>
              <a:gd name="connsiteX12" fmla="*/ 2011 w 10000"/>
              <a:gd name="connsiteY12" fmla="*/ 10249 h 10249"/>
              <a:gd name="connsiteX0" fmla="*/ 1728 w 10000"/>
              <a:gd name="connsiteY0" fmla="*/ 10000 h 10000"/>
              <a:gd name="connsiteX1" fmla="*/ 6543 w 10000"/>
              <a:gd name="connsiteY1" fmla="*/ 10000 h 10000"/>
              <a:gd name="connsiteX2" fmla="*/ 6543 w 10000"/>
              <a:gd name="connsiteY2" fmla="*/ 8696 h 10000"/>
              <a:gd name="connsiteX3" fmla="*/ 7901 w 10000"/>
              <a:gd name="connsiteY3" fmla="*/ 8696 h 10000"/>
              <a:gd name="connsiteX4" fmla="*/ 8889 w 10000"/>
              <a:gd name="connsiteY4" fmla="*/ 7826 h 10000"/>
              <a:gd name="connsiteX5" fmla="*/ 8889 w 10000"/>
              <a:gd name="connsiteY5" fmla="*/ 6522 h 10000"/>
              <a:gd name="connsiteX6" fmla="*/ 9630 w 10000"/>
              <a:gd name="connsiteY6" fmla="*/ 6304 h 10000"/>
              <a:gd name="connsiteX7" fmla="*/ 10000 w 10000"/>
              <a:gd name="connsiteY7" fmla="*/ 5761 h 10000"/>
              <a:gd name="connsiteX8" fmla="*/ 9136 w 10000"/>
              <a:gd name="connsiteY8" fmla="*/ 3913 h 10000"/>
              <a:gd name="connsiteX9" fmla="*/ 4568 w 10000"/>
              <a:gd name="connsiteY9" fmla="*/ 0 h 10000"/>
              <a:gd name="connsiteX10" fmla="*/ 0 w 10000"/>
              <a:gd name="connsiteY10" fmla="*/ 4022 h 10000"/>
              <a:gd name="connsiteX11" fmla="*/ 1728 w 10000"/>
              <a:gd name="connsiteY11" fmla="*/ 7174 h 10000"/>
              <a:gd name="connsiteX12" fmla="*/ 1743 w 10000"/>
              <a:gd name="connsiteY12" fmla="*/ 10000 h 10000"/>
              <a:gd name="connsiteX0" fmla="*/ 1728 w 10000"/>
              <a:gd name="connsiteY0" fmla="*/ 10000 h 10013"/>
              <a:gd name="connsiteX1" fmla="*/ 6543 w 10000"/>
              <a:gd name="connsiteY1" fmla="*/ 10000 h 10013"/>
              <a:gd name="connsiteX2" fmla="*/ 6543 w 10000"/>
              <a:gd name="connsiteY2" fmla="*/ 8696 h 10013"/>
              <a:gd name="connsiteX3" fmla="*/ 7901 w 10000"/>
              <a:gd name="connsiteY3" fmla="*/ 8696 h 10013"/>
              <a:gd name="connsiteX4" fmla="*/ 8889 w 10000"/>
              <a:gd name="connsiteY4" fmla="*/ 7826 h 10013"/>
              <a:gd name="connsiteX5" fmla="*/ 8889 w 10000"/>
              <a:gd name="connsiteY5" fmla="*/ 6522 h 10013"/>
              <a:gd name="connsiteX6" fmla="*/ 9630 w 10000"/>
              <a:gd name="connsiteY6" fmla="*/ 6304 h 10013"/>
              <a:gd name="connsiteX7" fmla="*/ 10000 w 10000"/>
              <a:gd name="connsiteY7" fmla="*/ 5761 h 10013"/>
              <a:gd name="connsiteX8" fmla="*/ 9136 w 10000"/>
              <a:gd name="connsiteY8" fmla="*/ 3913 h 10013"/>
              <a:gd name="connsiteX9" fmla="*/ 4568 w 10000"/>
              <a:gd name="connsiteY9" fmla="*/ 0 h 10013"/>
              <a:gd name="connsiteX10" fmla="*/ 0 w 10000"/>
              <a:gd name="connsiteY10" fmla="*/ 4022 h 10013"/>
              <a:gd name="connsiteX11" fmla="*/ 1728 w 10000"/>
              <a:gd name="connsiteY11" fmla="*/ 7174 h 10013"/>
              <a:gd name="connsiteX12" fmla="*/ 1475 w 10000"/>
              <a:gd name="connsiteY12" fmla="*/ 10013 h 10013"/>
              <a:gd name="connsiteX0" fmla="*/ 6543 w 10000"/>
              <a:gd name="connsiteY0" fmla="*/ 10000 h 10013"/>
              <a:gd name="connsiteX1" fmla="*/ 6543 w 10000"/>
              <a:gd name="connsiteY1" fmla="*/ 8696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475 w 10000"/>
              <a:gd name="connsiteY11" fmla="*/ 10013 h 10013"/>
              <a:gd name="connsiteX0" fmla="*/ 6543 w 10000"/>
              <a:gd name="connsiteY0" fmla="*/ 10000 h 10013"/>
              <a:gd name="connsiteX1" fmla="*/ 6543 w 10000"/>
              <a:gd name="connsiteY1" fmla="*/ 8696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06 w 10000"/>
              <a:gd name="connsiteY11" fmla="*/ 10013 h 10013"/>
              <a:gd name="connsiteX0" fmla="*/ 6543 w 10000"/>
              <a:gd name="connsiteY0" fmla="*/ 10000 h 10013"/>
              <a:gd name="connsiteX1" fmla="*/ 6543 w 10000"/>
              <a:gd name="connsiteY1" fmla="*/ 8696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543 w 10000"/>
              <a:gd name="connsiteY1" fmla="*/ 8696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543 w 10000"/>
              <a:gd name="connsiteY1" fmla="*/ 8696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676 w 10000"/>
              <a:gd name="connsiteY1" fmla="*/ 8755 h 10013"/>
              <a:gd name="connsiteX2" fmla="*/ 7901 w 10000"/>
              <a:gd name="connsiteY2" fmla="*/ 8696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676 w 10000"/>
              <a:gd name="connsiteY1" fmla="*/ 8755 h 10013"/>
              <a:gd name="connsiteX2" fmla="*/ 7868 w 10000"/>
              <a:gd name="connsiteY2" fmla="*/ 8608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676 w 10000"/>
              <a:gd name="connsiteY1" fmla="*/ 8755 h 10013"/>
              <a:gd name="connsiteX2" fmla="*/ 8168 w 10000"/>
              <a:gd name="connsiteY2" fmla="*/ 8608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776 w 10000"/>
              <a:gd name="connsiteY1" fmla="*/ 8784 h 10013"/>
              <a:gd name="connsiteX2" fmla="*/ 8168 w 10000"/>
              <a:gd name="connsiteY2" fmla="*/ 8608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776 w 10000"/>
              <a:gd name="connsiteY1" fmla="*/ 8784 h 10013"/>
              <a:gd name="connsiteX2" fmla="*/ 8368 w 10000"/>
              <a:gd name="connsiteY2" fmla="*/ 8608 h 10013"/>
              <a:gd name="connsiteX3" fmla="*/ 8889 w 10000"/>
              <a:gd name="connsiteY3" fmla="*/ 7826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776 w 10000"/>
              <a:gd name="connsiteY1" fmla="*/ 8784 h 10013"/>
              <a:gd name="connsiteX2" fmla="*/ 8368 w 10000"/>
              <a:gd name="connsiteY2" fmla="*/ 8608 h 10013"/>
              <a:gd name="connsiteX3" fmla="*/ 8822 w 10000"/>
              <a:gd name="connsiteY3" fmla="*/ 7855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 name="connsiteX0" fmla="*/ 6543 w 10000"/>
              <a:gd name="connsiteY0" fmla="*/ 10000 h 10013"/>
              <a:gd name="connsiteX1" fmla="*/ 6776 w 10000"/>
              <a:gd name="connsiteY1" fmla="*/ 8784 h 10013"/>
              <a:gd name="connsiteX2" fmla="*/ 8368 w 10000"/>
              <a:gd name="connsiteY2" fmla="*/ 8608 h 10013"/>
              <a:gd name="connsiteX3" fmla="*/ 8855 w 10000"/>
              <a:gd name="connsiteY3" fmla="*/ 8060 h 10013"/>
              <a:gd name="connsiteX4" fmla="*/ 8889 w 10000"/>
              <a:gd name="connsiteY4" fmla="*/ 6522 h 10013"/>
              <a:gd name="connsiteX5" fmla="*/ 9630 w 10000"/>
              <a:gd name="connsiteY5" fmla="*/ 6304 h 10013"/>
              <a:gd name="connsiteX6" fmla="*/ 10000 w 10000"/>
              <a:gd name="connsiteY6" fmla="*/ 5761 h 10013"/>
              <a:gd name="connsiteX7" fmla="*/ 9136 w 10000"/>
              <a:gd name="connsiteY7" fmla="*/ 3913 h 10013"/>
              <a:gd name="connsiteX8" fmla="*/ 4568 w 10000"/>
              <a:gd name="connsiteY8" fmla="*/ 0 h 10013"/>
              <a:gd name="connsiteX9" fmla="*/ 0 w 10000"/>
              <a:gd name="connsiteY9" fmla="*/ 4022 h 10013"/>
              <a:gd name="connsiteX10" fmla="*/ 1728 w 10000"/>
              <a:gd name="connsiteY10" fmla="*/ 7174 h 10013"/>
              <a:gd name="connsiteX11" fmla="*/ 1743 w 10000"/>
              <a:gd name="connsiteY11" fmla="*/ 10013 h 10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00" h="10013">
                <a:moveTo>
                  <a:pt x="6543" y="10000"/>
                </a:moveTo>
                <a:cubicBezTo>
                  <a:pt x="6543" y="9565"/>
                  <a:pt x="6472" y="9016"/>
                  <a:pt x="6776" y="8784"/>
                </a:cubicBezTo>
                <a:cubicBezTo>
                  <a:pt x="7080" y="8552"/>
                  <a:pt x="8022" y="8729"/>
                  <a:pt x="8368" y="8608"/>
                </a:cubicBezTo>
                <a:cubicBezTo>
                  <a:pt x="8715" y="8487"/>
                  <a:pt x="8768" y="8408"/>
                  <a:pt x="8855" y="8060"/>
                </a:cubicBezTo>
                <a:cubicBezTo>
                  <a:pt x="8942" y="7712"/>
                  <a:pt x="8889" y="6957"/>
                  <a:pt x="8889" y="6522"/>
                </a:cubicBezTo>
                <a:lnTo>
                  <a:pt x="9630" y="6304"/>
                </a:lnTo>
                <a:cubicBezTo>
                  <a:pt x="9877" y="6196"/>
                  <a:pt x="10000" y="5978"/>
                  <a:pt x="10000" y="5761"/>
                </a:cubicBezTo>
                <a:lnTo>
                  <a:pt x="9136" y="3913"/>
                </a:lnTo>
                <a:cubicBezTo>
                  <a:pt x="9012" y="1739"/>
                  <a:pt x="7037" y="0"/>
                  <a:pt x="4568" y="0"/>
                </a:cubicBezTo>
                <a:cubicBezTo>
                  <a:pt x="2099" y="0"/>
                  <a:pt x="0" y="1848"/>
                  <a:pt x="0" y="4022"/>
                </a:cubicBezTo>
                <a:cubicBezTo>
                  <a:pt x="0" y="5326"/>
                  <a:pt x="741" y="6413"/>
                  <a:pt x="1728" y="7174"/>
                </a:cubicBezTo>
                <a:cubicBezTo>
                  <a:pt x="1728" y="10000"/>
                  <a:pt x="1743" y="10013"/>
                  <a:pt x="1743" y="10013"/>
                </a:cubicBezTo>
              </a:path>
            </a:pathLst>
          </a:custGeom>
          <a:noFill/>
          <a:ln w="1905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62" name="Text Box 112">
            <a:extLst>
              <a:ext uri="{FF2B5EF4-FFF2-40B4-BE49-F238E27FC236}">
                <a16:creationId xmlns:a16="http://schemas.microsoft.com/office/drawing/2014/main" id="{17BC320D-58F1-D892-6798-FB40C7D33D36}"/>
              </a:ext>
            </a:extLst>
          </p:cNvPr>
          <p:cNvSpPr txBox="1">
            <a:spLocks noChangeArrowheads="1"/>
          </p:cNvSpPr>
          <p:nvPr/>
        </p:nvSpPr>
        <p:spPr bwMode="auto">
          <a:xfrm>
            <a:off x="1633813" y="2182374"/>
            <a:ext cx="750725" cy="169277"/>
          </a:xfrm>
          <a:prstGeom prst="rect">
            <a:avLst/>
          </a:prstGeom>
          <a:noFill/>
          <a:ln w="9525">
            <a:noFill/>
            <a:miter lim="800000"/>
            <a:headEnd/>
            <a:tailEnd/>
          </a:ln>
        </p:spPr>
        <p:txBody>
          <a:bodyPr wrap="square" lIns="36000" tIns="0" rIns="36000" bIns="0">
            <a:spAutoFit/>
          </a:body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1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Analytics</a:t>
            </a:r>
          </a:p>
        </p:txBody>
      </p:sp>
      <p:pic>
        <p:nvPicPr>
          <p:cNvPr id="63" name="Graphic 22">
            <a:extLst>
              <a:ext uri="{FF2B5EF4-FFF2-40B4-BE49-F238E27FC236}">
                <a16:creationId xmlns:a16="http://schemas.microsoft.com/office/drawing/2014/main" id="{088D47A3-1D87-7712-DB99-22A7FD72507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493100" y="2037068"/>
            <a:ext cx="431106" cy="431106"/>
          </a:xfrm>
          <a:prstGeom prst="rect">
            <a:avLst/>
          </a:prstGeom>
        </p:spPr>
      </p:pic>
      <p:sp>
        <p:nvSpPr>
          <p:cNvPr id="128" name="Text Box 112">
            <a:extLst>
              <a:ext uri="{FF2B5EF4-FFF2-40B4-BE49-F238E27FC236}">
                <a16:creationId xmlns:a16="http://schemas.microsoft.com/office/drawing/2014/main" id="{97800FB8-EFED-F52F-66C0-B51D28740CE0}"/>
              </a:ext>
            </a:extLst>
          </p:cNvPr>
          <p:cNvSpPr txBox="1">
            <a:spLocks noChangeArrowheads="1"/>
          </p:cNvSpPr>
          <p:nvPr/>
        </p:nvSpPr>
        <p:spPr bwMode="auto">
          <a:xfrm>
            <a:off x="6651197" y="2182374"/>
            <a:ext cx="887176" cy="169277"/>
          </a:xfrm>
          <a:prstGeom prst="rect">
            <a:avLst/>
          </a:prstGeom>
          <a:noFill/>
          <a:ln w="9525">
            <a:noFill/>
            <a:miter lim="800000"/>
            <a:headEnd/>
            <a:tailEnd/>
          </a:ln>
        </p:spPr>
        <p:txBody>
          <a:bodyPr wrap="square" lIns="36000" tIns="0" rIns="36000" bIns="0">
            <a:spAutoFit/>
          </a:bodyPr>
          <a:lstStyle>
            <a:defPPr>
              <a:defRPr lang="en-US"/>
            </a:defPPr>
            <a:lvl1pPr algn="ctr" defTabSz="685698" fontAlgn="base">
              <a:spcAft>
                <a:spcPts val="1200"/>
              </a:spcAft>
              <a:defRPr sz="1000">
                <a:solidFill>
                  <a:schemeClr val="bg1"/>
                </a:solidFill>
                <a:latin typeface="Nokia Pure Text" panose="020B0504040602060303" pitchFamily="34" charset="0"/>
                <a:ea typeface="Nokia Pure Text" panose="020B0504040602060303" pitchFamily="34" charset="0"/>
                <a:cs typeface="Nokia Pure Text" panose="020B0504040602060303" pitchFamily="34" charset="0"/>
              </a:defRPr>
            </a:lvl1p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1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Automation</a:t>
            </a:r>
          </a:p>
        </p:txBody>
      </p:sp>
      <p:sp>
        <p:nvSpPr>
          <p:cNvPr id="129" name="Text Box 112">
            <a:extLst>
              <a:ext uri="{FF2B5EF4-FFF2-40B4-BE49-F238E27FC236}">
                <a16:creationId xmlns:a16="http://schemas.microsoft.com/office/drawing/2014/main" id="{6CB18136-6700-802D-3B41-50AF3FC7F5DA}"/>
              </a:ext>
            </a:extLst>
          </p:cNvPr>
          <p:cNvSpPr txBox="1">
            <a:spLocks noChangeArrowheads="1"/>
          </p:cNvSpPr>
          <p:nvPr/>
        </p:nvSpPr>
        <p:spPr bwMode="auto">
          <a:xfrm>
            <a:off x="3541029" y="1075649"/>
            <a:ext cx="754082" cy="338554"/>
          </a:xfrm>
          <a:prstGeom prst="rect">
            <a:avLst/>
          </a:prstGeom>
          <a:noFill/>
          <a:ln w="9525">
            <a:noFill/>
            <a:miter lim="800000"/>
            <a:headEnd/>
            <a:tailEnd/>
          </a:ln>
        </p:spPr>
        <p:txBody>
          <a:bodyPr wrap="square" lIns="36000" tIns="0" rIns="36000" bIns="0">
            <a:spAutoFit/>
          </a:body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1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Assistance to humans</a:t>
            </a:r>
            <a:endParaRPr kumimoji="0" lang="en-US" sz="16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grpSp>
        <p:nvGrpSpPr>
          <p:cNvPr id="142" name="Group 25">
            <a:extLst>
              <a:ext uri="{FF2B5EF4-FFF2-40B4-BE49-F238E27FC236}">
                <a16:creationId xmlns:a16="http://schemas.microsoft.com/office/drawing/2014/main" id="{BDABF479-284F-1832-ADD9-3F9A61A56AFE}"/>
              </a:ext>
            </a:extLst>
          </p:cNvPr>
          <p:cNvGrpSpPr/>
          <p:nvPr/>
        </p:nvGrpSpPr>
        <p:grpSpPr>
          <a:xfrm>
            <a:off x="903580" y="3360259"/>
            <a:ext cx="305208" cy="342368"/>
            <a:chOff x="7042178" y="906510"/>
            <a:chExt cx="574712" cy="644684"/>
          </a:xfrm>
        </p:grpSpPr>
        <p:sp>
          <p:nvSpPr>
            <p:cNvPr id="145" name="Arc 26">
              <a:extLst>
                <a:ext uri="{FF2B5EF4-FFF2-40B4-BE49-F238E27FC236}">
                  <a16:creationId xmlns:a16="http://schemas.microsoft.com/office/drawing/2014/main" id="{14A321E0-D12B-32D1-6D0E-4F5E065C2710}"/>
                </a:ext>
              </a:extLst>
            </p:cNvPr>
            <p:cNvSpPr/>
            <p:nvPr/>
          </p:nvSpPr>
          <p:spPr>
            <a:xfrm>
              <a:off x="7085605" y="906510"/>
              <a:ext cx="343510" cy="644684"/>
            </a:xfrm>
            <a:prstGeom prst="arc">
              <a:avLst>
                <a:gd name="adj1" fmla="val 17102097"/>
                <a:gd name="adj2" fmla="val 4429974"/>
              </a:avLst>
            </a:prstGeom>
            <a:ln w="19050">
              <a:solidFill>
                <a:schemeClr val="bg1"/>
              </a:solidFill>
            </a:ln>
          </p:spPr>
          <p:style>
            <a:lnRef idx="1">
              <a:schemeClr val="accent3"/>
            </a:lnRef>
            <a:fillRef idx="0">
              <a:schemeClr val="accent3"/>
            </a:fillRef>
            <a:effectRef idx="0">
              <a:schemeClr val="accent3"/>
            </a:effectRef>
            <a:fontRef idx="minor">
              <a:schemeClr val="tx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46" name="Arc 27">
              <a:extLst>
                <a:ext uri="{FF2B5EF4-FFF2-40B4-BE49-F238E27FC236}">
                  <a16:creationId xmlns:a16="http://schemas.microsoft.com/office/drawing/2014/main" id="{19FF6624-ECC0-F30F-3F4D-EEF6027F3DDC}"/>
                </a:ext>
              </a:extLst>
            </p:cNvPr>
            <p:cNvSpPr/>
            <p:nvPr/>
          </p:nvSpPr>
          <p:spPr>
            <a:xfrm flipH="1">
              <a:off x="7226071" y="906510"/>
              <a:ext cx="343510" cy="644684"/>
            </a:xfrm>
            <a:prstGeom prst="arc">
              <a:avLst>
                <a:gd name="adj1" fmla="val 17102097"/>
                <a:gd name="adj2" fmla="val 4429974"/>
              </a:avLst>
            </a:prstGeom>
            <a:ln w="19050">
              <a:solidFill>
                <a:schemeClr val="bg1"/>
              </a:solidFill>
            </a:ln>
          </p:spPr>
          <p:style>
            <a:lnRef idx="1">
              <a:schemeClr val="accent3"/>
            </a:lnRef>
            <a:fillRef idx="0">
              <a:schemeClr val="accent3"/>
            </a:fillRef>
            <a:effectRef idx="0">
              <a:schemeClr val="accent3"/>
            </a:effectRef>
            <a:fontRef idx="minor">
              <a:schemeClr val="tx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47" name="Oval 28">
              <a:extLst>
                <a:ext uri="{FF2B5EF4-FFF2-40B4-BE49-F238E27FC236}">
                  <a16:creationId xmlns:a16="http://schemas.microsoft.com/office/drawing/2014/main" id="{23D566D3-FCCB-514E-096F-6D5BED70192C}"/>
                </a:ext>
              </a:extLst>
            </p:cNvPr>
            <p:cNvSpPr/>
            <p:nvPr/>
          </p:nvSpPr>
          <p:spPr>
            <a:xfrm>
              <a:off x="7042178" y="941496"/>
              <a:ext cx="574712" cy="574712"/>
            </a:xfrm>
            <a:prstGeom prst="ellipse">
              <a:avLst/>
            </a:prstGeom>
            <a:ln w="19050">
              <a:solidFill>
                <a:schemeClr val="bg1"/>
              </a:solidFill>
            </a:ln>
          </p:spPr>
          <p:style>
            <a:lnRef idx="1">
              <a:schemeClr val="accent3"/>
            </a:lnRef>
            <a:fillRef idx="0">
              <a:schemeClr val="accent3"/>
            </a:fillRef>
            <a:effectRef idx="0">
              <a:schemeClr val="accent3"/>
            </a:effectRef>
            <a:fontRef idx="minor">
              <a:schemeClr val="tx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cxnSp>
          <p:nvCxnSpPr>
            <p:cNvPr id="148" name="Straight Connector 29">
              <a:extLst>
                <a:ext uri="{FF2B5EF4-FFF2-40B4-BE49-F238E27FC236}">
                  <a16:creationId xmlns:a16="http://schemas.microsoft.com/office/drawing/2014/main" id="{05611448-79F2-1FE4-7886-066ACEDBA7DF}"/>
                </a:ext>
              </a:extLst>
            </p:cNvPr>
            <p:cNvCxnSpPr>
              <a:stCxn id="147" idx="2"/>
              <a:endCxn id="147" idx="6"/>
            </p:cNvCxnSpPr>
            <p:nvPr/>
          </p:nvCxnSpPr>
          <p:spPr>
            <a:xfrm>
              <a:off x="7042178" y="1228852"/>
              <a:ext cx="574712" cy="0"/>
            </a:xfrm>
            <a:prstGeom prst="line">
              <a:avLst/>
            </a:prstGeom>
            <a:ln w="19050">
              <a:solidFill>
                <a:schemeClr val="bg1"/>
              </a:solidFill>
            </a:ln>
          </p:spPr>
          <p:style>
            <a:lnRef idx="1">
              <a:schemeClr val="accent3"/>
            </a:lnRef>
            <a:fillRef idx="0">
              <a:schemeClr val="accent3"/>
            </a:fillRef>
            <a:effectRef idx="0">
              <a:schemeClr val="accent3"/>
            </a:effectRef>
            <a:fontRef idx="minor">
              <a:schemeClr val="tx1"/>
            </a:fontRef>
          </p:style>
        </p:cxnSp>
      </p:grpSp>
      <p:pic>
        <p:nvPicPr>
          <p:cNvPr id="149" name="Graphic 30" descr="Closed book outline">
            <a:extLst>
              <a:ext uri="{FF2B5EF4-FFF2-40B4-BE49-F238E27FC236}">
                <a16:creationId xmlns:a16="http://schemas.microsoft.com/office/drawing/2014/main" id="{223E582C-13B0-004D-0508-AABA5F8373B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2966" y="3855230"/>
            <a:ext cx="428430" cy="428430"/>
          </a:xfrm>
          <a:prstGeom prst="rect">
            <a:avLst/>
          </a:prstGeom>
        </p:spPr>
      </p:pic>
      <p:pic>
        <p:nvPicPr>
          <p:cNvPr id="150" name="Graphic 31">
            <a:extLst>
              <a:ext uri="{FF2B5EF4-FFF2-40B4-BE49-F238E27FC236}">
                <a16:creationId xmlns:a16="http://schemas.microsoft.com/office/drawing/2014/main" id="{205E87D3-A0C6-9F7D-7B92-101D7266922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295110" y="2031264"/>
            <a:ext cx="524048" cy="524048"/>
          </a:xfrm>
          <a:prstGeom prst="rect">
            <a:avLst/>
          </a:prstGeom>
        </p:spPr>
      </p:pic>
      <p:cxnSp>
        <p:nvCxnSpPr>
          <p:cNvPr id="151" name="Straight Connector 32">
            <a:extLst>
              <a:ext uri="{FF2B5EF4-FFF2-40B4-BE49-F238E27FC236}">
                <a16:creationId xmlns:a16="http://schemas.microsoft.com/office/drawing/2014/main" id="{D4D29312-147D-439F-D7E3-90A1AF026A09}"/>
              </a:ext>
            </a:extLst>
          </p:cNvPr>
          <p:cNvCxnSpPr>
            <a:cxnSpLocks/>
          </p:cNvCxnSpPr>
          <p:nvPr/>
        </p:nvCxnSpPr>
        <p:spPr>
          <a:xfrm flipV="1">
            <a:off x="4533522" y="1546378"/>
            <a:ext cx="0" cy="449009"/>
          </a:xfrm>
          <a:prstGeom prst="line">
            <a:avLst/>
          </a:prstGeom>
          <a:ln w="19050">
            <a:solidFill>
              <a:schemeClr val="bg1"/>
            </a:solidFill>
            <a:prstDash val="sysDot"/>
            <a:tailEnd type="arrow" w="lg" len="med"/>
          </a:ln>
        </p:spPr>
        <p:style>
          <a:lnRef idx="1">
            <a:schemeClr val="accent1"/>
          </a:lnRef>
          <a:fillRef idx="0">
            <a:schemeClr val="accent1"/>
          </a:fillRef>
          <a:effectRef idx="0">
            <a:schemeClr val="accent1"/>
          </a:effectRef>
          <a:fontRef idx="minor">
            <a:schemeClr val="tx1"/>
          </a:fontRef>
        </p:style>
      </p:cxnSp>
      <p:cxnSp>
        <p:nvCxnSpPr>
          <p:cNvPr id="152" name="Straight Connector 33">
            <a:extLst>
              <a:ext uri="{FF2B5EF4-FFF2-40B4-BE49-F238E27FC236}">
                <a16:creationId xmlns:a16="http://schemas.microsoft.com/office/drawing/2014/main" id="{F9E28670-6ADB-917D-657D-8369B204426A}"/>
              </a:ext>
            </a:extLst>
          </p:cNvPr>
          <p:cNvCxnSpPr>
            <a:cxnSpLocks/>
          </p:cNvCxnSpPr>
          <p:nvPr/>
        </p:nvCxnSpPr>
        <p:spPr>
          <a:xfrm flipH="1">
            <a:off x="3183856" y="2277347"/>
            <a:ext cx="907751" cy="0"/>
          </a:xfrm>
          <a:prstGeom prst="line">
            <a:avLst/>
          </a:prstGeom>
          <a:ln w="19050">
            <a:solidFill>
              <a:schemeClr val="bg1"/>
            </a:solidFill>
            <a:prstDash val="sysDot"/>
            <a:tailEnd type="arrow" w="lg" len="med"/>
          </a:ln>
        </p:spPr>
        <p:style>
          <a:lnRef idx="1">
            <a:schemeClr val="accent1"/>
          </a:lnRef>
          <a:fillRef idx="0">
            <a:schemeClr val="accent1"/>
          </a:fillRef>
          <a:effectRef idx="0">
            <a:schemeClr val="accent1"/>
          </a:effectRef>
          <a:fontRef idx="minor">
            <a:schemeClr val="tx1"/>
          </a:fontRef>
        </p:style>
      </p:cxnSp>
      <p:cxnSp>
        <p:nvCxnSpPr>
          <p:cNvPr id="153" name="Straight Connector 34">
            <a:extLst>
              <a:ext uri="{FF2B5EF4-FFF2-40B4-BE49-F238E27FC236}">
                <a16:creationId xmlns:a16="http://schemas.microsoft.com/office/drawing/2014/main" id="{F160580D-AC88-C466-6328-0A8A92F6FB95}"/>
              </a:ext>
            </a:extLst>
          </p:cNvPr>
          <p:cNvCxnSpPr>
            <a:cxnSpLocks/>
          </p:cNvCxnSpPr>
          <p:nvPr/>
        </p:nvCxnSpPr>
        <p:spPr>
          <a:xfrm>
            <a:off x="4968801" y="2277347"/>
            <a:ext cx="907751" cy="0"/>
          </a:xfrm>
          <a:prstGeom prst="line">
            <a:avLst/>
          </a:prstGeom>
          <a:ln w="19050">
            <a:solidFill>
              <a:schemeClr val="bg1"/>
            </a:solidFill>
            <a:prstDash val="sysDot"/>
            <a:tailEnd type="arrow" w="lg" len="med"/>
          </a:ln>
        </p:spPr>
        <p:style>
          <a:lnRef idx="1">
            <a:schemeClr val="accent1"/>
          </a:lnRef>
          <a:fillRef idx="0">
            <a:schemeClr val="accent1"/>
          </a:fillRef>
          <a:effectRef idx="0">
            <a:schemeClr val="accent1"/>
          </a:effectRef>
          <a:fontRef idx="minor">
            <a:schemeClr val="tx1"/>
          </a:fontRef>
        </p:style>
      </p:cxnSp>
      <p:grpSp>
        <p:nvGrpSpPr>
          <p:cNvPr id="154" name="Group 35">
            <a:extLst>
              <a:ext uri="{FF2B5EF4-FFF2-40B4-BE49-F238E27FC236}">
                <a16:creationId xmlns:a16="http://schemas.microsoft.com/office/drawing/2014/main" id="{EDD693DB-EEA1-6F6F-70F5-CF4E27F8C9C7}"/>
              </a:ext>
            </a:extLst>
          </p:cNvPr>
          <p:cNvGrpSpPr/>
          <p:nvPr/>
        </p:nvGrpSpPr>
        <p:grpSpPr>
          <a:xfrm>
            <a:off x="4155943" y="3950260"/>
            <a:ext cx="835763" cy="531896"/>
            <a:chOff x="1628266" y="3811874"/>
            <a:chExt cx="1043235" cy="663936"/>
          </a:xfrm>
        </p:grpSpPr>
        <p:sp>
          <p:nvSpPr>
            <p:cNvPr id="155" name="Freeform: Shape 36">
              <a:extLst>
                <a:ext uri="{FF2B5EF4-FFF2-40B4-BE49-F238E27FC236}">
                  <a16:creationId xmlns:a16="http://schemas.microsoft.com/office/drawing/2014/main" id="{8F49C1BB-3491-F3F4-BF47-8E444AC8F5B3}"/>
                </a:ext>
              </a:extLst>
            </p:cNvPr>
            <p:cNvSpPr/>
            <p:nvPr/>
          </p:nvSpPr>
          <p:spPr>
            <a:xfrm>
              <a:off x="1628266" y="3811874"/>
              <a:ext cx="1043235" cy="663936"/>
            </a:xfrm>
            <a:custGeom>
              <a:avLst/>
              <a:gdLst>
                <a:gd name="connsiteX0" fmla="*/ 155 w 360126"/>
                <a:gd name="connsiteY0" fmla="*/ 163493 h 229192"/>
                <a:gd name="connsiteX1" fmla="*/ 73055 w 360126"/>
                <a:gd name="connsiteY1" fmla="*/ 229193 h 229192"/>
                <a:gd name="connsiteX2" fmla="*/ 266105 w 360126"/>
                <a:gd name="connsiteY2" fmla="*/ 229193 h 229192"/>
                <a:gd name="connsiteX3" fmla="*/ 346205 w 360126"/>
                <a:gd name="connsiteY3" fmla="*/ 186443 h 229192"/>
                <a:gd name="connsiteX4" fmla="*/ 283655 w 360126"/>
                <a:gd name="connsiteY4" fmla="*/ 47843 h 229192"/>
                <a:gd name="connsiteX5" fmla="*/ 259355 w 360126"/>
                <a:gd name="connsiteY5" fmla="*/ 47843 h 229192"/>
                <a:gd name="connsiteX6" fmla="*/ 250355 w 360126"/>
                <a:gd name="connsiteY6" fmla="*/ 48743 h 229192"/>
                <a:gd name="connsiteX7" fmla="*/ 233705 w 360126"/>
                <a:gd name="connsiteY7" fmla="*/ 39743 h 229192"/>
                <a:gd name="connsiteX8" fmla="*/ 155855 w 360126"/>
                <a:gd name="connsiteY8" fmla="*/ 593 h 229192"/>
                <a:gd name="connsiteX9" fmla="*/ 87905 w 360126"/>
                <a:gd name="connsiteY9" fmla="*/ 67643 h 229192"/>
                <a:gd name="connsiteX10" fmla="*/ 87905 w 360126"/>
                <a:gd name="connsiteY10" fmla="*/ 73493 h 229192"/>
                <a:gd name="connsiteX11" fmla="*/ 71255 w 360126"/>
                <a:gd name="connsiteY11" fmla="*/ 89693 h 229192"/>
                <a:gd name="connsiteX12" fmla="*/ 70355 w 360126"/>
                <a:gd name="connsiteY12" fmla="*/ 89693 h 229192"/>
                <a:gd name="connsiteX13" fmla="*/ 155 w 360126"/>
                <a:gd name="connsiteY13" fmla="*/ 163493 h 22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126" h="229192">
                  <a:moveTo>
                    <a:pt x="155" y="163493"/>
                  </a:moveTo>
                  <a:cubicBezTo>
                    <a:pt x="2855" y="199493"/>
                    <a:pt x="35255" y="229193"/>
                    <a:pt x="73055" y="229193"/>
                  </a:cubicBezTo>
                  <a:lnTo>
                    <a:pt x="266105" y="229193"/>
                  </a:lnTo>
                  <a:cubicBezTo>
                    <a:pt x="298055" y="229193"/>
                    <a:pt x="328655" y="212993"/>
                    <a:pt x="346205" y="186443"/>
                  </a:cubicBezTo>
                  <a:cubicBezTo>
                    <a:pt x="381305" y="134243"/>
                    <a:pt x="346205" y="57743"/>
                    <a:pt x="283655" y="47843"/>
                  </a:cubicBezTo>
                  <a:cubicBezTo>
                    <a:pt x="275105" y="46943"/>
                    <a:pt x="267905" y="46943"/>
                    <a:pt x="259355" y="47843"/>
                  </a:cubicBezTo>
                  <a:lnTo>
                    <a:pt x="250355" y="48743"/>
                  </a:lnTo>
                  <a:cubicBezTo>
                    <a:pt x="243605" y="49643"/>
                    <a:pt x="236855" y="46493"/>
                    <a:pt x="233705" y="39743"/>
                  </a:cubicBezTo>
                  <a:cubicBezTo>
                    <a:pt x="219305" y="13643"/>
                    <a:pt x="189605" y="-3457"/>
                    <a:pt x="155855" y="593"/>
                  </a:cubicBezTo>
                  <a:cubicBezTo>
                    <a:pt x="120755" y="4643"/>
                    <a:pt x="87905" y="32993"/>
                    <a:pt x="87905" y="67643"/>
                  </a:cubicBezTo>
                  <a:lnTo>
                    <a:pt x="87905" y="73493"/>
                  </a:lnTo>
                  <a:cubicBezTo>
                    <a:pt x="87905" y="82493"/>
                    <a:pt x="80255" y="89693"/>
                    <a:pt x="71255" y="89693"/>
                  </a:cubicBezTo>
                  <a:lnTo>
                    <a:pt x="70355" y="89693"/>
                  </a:lnTo>
                  <a:cubicBezTo>
                    <a:pt x="30305" y="89693"/>
                    <a:pt x="-2545" y="123443"/>
                    <a:pt x="155" y="163493"/>
                  </a:cubicBezTo>
                  <a:close/>
                </a:path>
              </a:pathLst>
            </a:custGeom>
            <a:noFill/>
            <a:ln w="19050" cap="flat">
              <a:solidFill>
                <a:schemeClr val="bg1"/>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2531" b="0" i="0" u="none" strike="noStrike" kern="1200" cap="none" spc="0" normalizeH="0" baseline="0" noProof="0">
                <a:ln>
                  <a:noFill/>
                </a:ln>
                <a:solidFill>
                  <a:srgbClr val="CCCCCC"/>
                </a:solidFill>
                <a:effectLst/>
                <a:uLnTx/>
                <a:uFillTx/>
                <a:latin typeface="Nokia Pure Text Light"/>
                <a:ea typeface="+mn-ea"/>
                <a:cs typeface="+mn-cs"/>
              </a:endParaRPr>
            </a:p>
          </p:txBody>
        </p:sp>
        <p:grpSp>
          <p:nvGrpSpPr>
            <p:cNvPr id="156" name="Graphic 70">
              <a:extLst>
                <a:ext uri="{FF2B5EF4-FFF2-40B4-BE49-F238E27FC236}">
                  <a16:creationId xmlns:a16="http://schemas.microsoft.com/office/drawing/2014/main" id="{A12C1909-D98F-21B6-82A8-1011387BF821}"/>
                </a:ext>
              </a:extLst>
            </p:cNvPr>
            <p:cNvGrpSpPr/>
            <p:nvPr/>
          </p:nvGrpSpPr>
          <p:grpSpPr>
            <a:xfrm>
              <a:off x="2008190" y="4056936"/>
              <a:ext cx="299905" cy="300656"/>
              <a:chOff x="2008190" y="4056936"/>
              <a:chExt cx="299905" cy="300656"/>
            </a:xfrm>
            <a:noFill/>
          </p:grpSpPr>
          <p:sp>
            <p:nvSpPr>
              <p:cNvPr id="157" name="Freeform: Shape 38">
                <a:extLst>
                  <a:ext uri="{FF2B5EF4-FFF2-40B4-BE49-F238E27FC236}">
                    <a16:creationId xmlns:a16="http://schemas.microsoft.com/office/drawing/2014/main" id="{F108BA5E-EA9C-878B-344A-80AD8EFF01BE}"/>
                  </a:ext>
                </a:extLst>
              </p:cNvPr>
              <p:cNvSpPr/>
              <p:nvPr/>
            </p:nvSpPr>
            <p:spPr>
              <a:xfrm>
                <a:off x="2008190" y="4244846"/>
                <a:ext cx="111242" cy="111994"/>
              </a:xfrm>
              <a:custGeom>
                <a:avLst/>
                <a:gdLst>
                  <a:gd name="connsiteX0" fmla="*/ 111243 w 111242"/>
                  <a:gd name="connsiteY0" fmla="*/ 0 h 111994"/>
                  <a:gd name="connsiteX1" fmla="*/ 0 w 111242"/>
                  <a:gd name="connsiteY1" fmla="*/ 111995 h 111994"/>
                </a:gdLst>
                <a:ahLst/>
                <a:cxnLst>
                  <a:cxn ang="0">
                    <a:pos x="connsiteX0" y="connsiteY0"/>
                  </a:cxn>
                  <a:cxn ang="0">
                    <a:pos x="connsiteX1" y="connsiteY1"/>
                  </a:cxn>
                </a:cxnLst>
                <a:rect l="l" t="t" r="r" b="b"/>
                <a:pathLst>
                  <a:path w="111242" h="111994">
                    <a:moveTo>
                      <a:pt x="111243" y="0"/>
                    </a:moveTo>
                    <a:lnTo>
                      <a:pt x="0" y="111995"/>
                    </a:lnTo>
                  </a:path>
                </a:pathLst>
              </a:custGeom>
              <a:noFill/>
              <a:ln w="19050" cap="rnd">
                <a:solidFill>
                  <a:schemeClr val="bg1"/>
                </a:solidFill>
                <a:prstDash val="solid"/>
                <a:round/>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58" name="Freeform: Shape 39">
                <a:extLst>
                  <a:ext uri="{FF2B5EF4-FFF2-40B4-BE49-F238E27FC236}">
                    <a16:creationId xmlns:a16="http://schemas.microsoft.com/office/drawing/2014/main" id="{8C65AFBA-03E8-9148-89AA-10B873770533}"/>
                  </a:ext>
                </a:extLst>
              </p:cNvPr>
              <p:cNvSpPr/>
              <p:nvPr/>
            </p:nvSpPr>
            <p:spPr>
              <a:xfrm>
                <a:off x="2188209" y="4236954"/>
                <a:ext cx="111618" cy="110867"/>
              </a:xfrm>
              <a:custGeom>
                <a:avLst/>
                <a:gdLst>
                  <a:gd name="connsiteX0" fmla="*/ 111619 w 111618"/>
                  <a:gd name="connsiteY0" fmla="*/ 110867 h 110867"/>
                  <a:gd name="connsiteX1" fmla="*/ 0 w 111618"/>
                  <a:gd name="connsiteY1" fmla="*/ 0 h 110867"/>
                </a:gdLst>
                <a:ahLst/>
                <a:cxnLst>
                  <a:cxn ang="0">
                    <a:pos x="connsiteX0" y="connsiteY0"/>
                  </a:cxn>
                  <a:cxn ang="0">
                    <a:pos x="connsiteX1" y="connsiteY1"/>
                  </a:cxn>
                </a:cxnLst>
                <a:rect l="l" t="t" r="r" b="b"/>
                <a:pathLst>
                  <a:path w="111618" h="110867">
                    <a:moveTo>
                      <a:pt x="111619" y="110867"/>
                    </a:moveTo>
                    <a:lnTo>
                      <a:pt x="0" y="0"/>
                    </a:lnTo>
                  </a:path>
                </a:pathLst>
              </a:custGeom>
              <a:noFill/>
              <a:ln w="19050" cap="rnd">
                <a:solidFill>
                  <a:schemeClr val="bg1"/>
                </a:solidFill>
                <a:prstDash val="solid"/>
                <a:round/>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59" name="Freeform: Shape 40">
                <a:extLst>
                  <a:ext uri="{FF2B5EF4-FFF2-40B4-BE49-F238E27FC236}">
                    <a16:creationId xmlns:a16="http://schemas.microsoft.com/office/drawing/2014/main" id="{C5252E44-20B5-BD0C-BBA8-FB39D8B5222E}"/>
                  </a:ext>
                </a:extLst>
              </p:cNvPr>
              <p:cNvSpPr/>
              <p:nvPr/>
            </p:nvSpPr>
            <p:spPr>
              <a:xfrm>
                <a:off x="2197228" y="4056936"/>
                <a:ext cx="110867" cy="111618"/>
              </a:xfrm>
              <a:custGeom>
                <a:avLst/>
                <a:gdLst>
                  <a:gd name="connsiteX0" fmla="*/ 0 w 110867"/>
                  <a:gd name="connsiteY0" fmla="*/ 111619 h 111618"/>
                  <a:gd name="connsiteX1" fmla="*/ 110867 w 110867"/>
                  <a:gd name="connsiteY1" fmla="*/ 0 h 111618"/>
                </a:gdLst>
                <a:ahLst/>
                <a:cxnLst>
                  <a:cxn ang="0">
                    <a:pos x="connsiteX0" y="connsiteY0"/>
                  </a:cxn>
                  <a:cxn ang="0">
                    <a:pos x="connsiteX1" y="connsiteY1"/>
                  </a:cxn>
                </a:cxnLst>
                <a:rect l="l" t="t" r="r" b="b"/>
                <a:pathLst>
                  <a:path w="110867" h="111618">
                    <a:moveTo>
                      <a:pt x="0" y="111619"/>
                    </a:moveTo>
                    <a:lnTo>
                      <a:pt x="110867" y="0"/>
                    </a:lnTo>
                  </a:path>
                </a:pathLst>
              </a:custGeom>
              <a:noFill/>
              <a:ln w="19050" cap="rnd">
                <a:solidFill>
                  <a:schemeClr val="bg1"/>
                </a:solidFill>
                <a:prstDash val="solid"/>
                <a:round/>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60" name="Freeform: Shape 41">
                <a:extLst>
                  <a:ext uri="{FF2B5EF4-FFF2-40B4-BE49-F238E27FC236}">
                    <a16:creationId xmlns:a16="http://schemas.microsoft.com/office/drawing/2014/main" id="{91459816-5C3B-AB7D-C253-63FCC457D520}"/>
                  </a:ext>
                </a:extLst>
              </p:cNvPr>
              <p:cNvSpPr/>
              <p:nvPr/>
            </p:nvSpPr>
            <p:spPr>
              <a:xfrm>
                <a:off x="2016459" y="4065580"/>
                <a:ext cx="111618" cy="111242"/>
              </a:xfrm>
              <a:custGeom>
                <a:avLst/>
                <a:gdLst>
                  <a:gd name="connsiteX0" fmla="*/ 0 w 111618"/>
                  <a:gd name="connsiteY0" fmla="*/ 0 h 111242"/>
                  <a:gd name="connsiteX1" fmla="*/ 111619 w 111618"/>
                  <a:gd name="connsiteY1" fmla="*/ 111243 h 111242"/>
                </a:gdLst>
                <a:ahLst/>
                <a:cxnLst>
                  <a:cxn ang="0">
                    <a:pos x="connsiteX0" y="connsiteY0"/>
                  </a:cxn>
                  <a:cxn ang="0">
                    <a:pos x="connsiteX1" y="connsiteY1"/>
                  </a:cxn>
                </a:cxnLst>
                <a:rect l="l" t="t" r="r" b="b"/>
                <a:pathLst>
                  <a:path w="111618" h="111242">
                    <a:moveTo>
                      <a:pt x="0" y="0"/>
                    </a:moveTo>
                    <a:lnTo>
                      <a:pt x="111619" y="111243"/>
                    </a:lnTo>
                  </a:path>
                </a:pathLst>
              </a:custGeom>
              <a:noFill/>
              <a:ln w="19050" cap="rnd">
                <a:solidFill>
                  <a:schemeClr val="bg1"/>
                </a:solidFill>
                <a:prstDash val="solid"/>
                <a:round/>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61" name="Freeform: Shape 42">
                <a:extLst>
                  <a:ext uri="{FF2B5EF4-FFF2-40B4-BE49-F238E27FC236}">
                    <a16:creationId xmlns:a16="http://schemas.microsoft.com/office/drawing/2014/main" id="{C18799E5-3C9B-E2AF-5505-6BA41A977508}"/>
                  </a:ext>
                </a:extLst>
              </p:cNvPr>
              <p:cNvSpPr/>
              <p:nvPr/>
            </p:nvSpPr>
            <p:spPr>
              <a:xfrm>
                <a:off x="2008190" y="4057311"/>
                <a:ext cx="52239" cy="51863"/>
              </a:xfrm>
              <a:custGeom>
                <a:avLst/>
                <a:gdLst>
                  <a:gd name="connsiteX0" fmla="*/ 0 w 52239"/>
                  <a:gd name="connsiteY0" fmla="*/ 51863 h 51863"/>
                  <a:gd name="connsiteX1" fmla="*/ 0 w 52239"/>
                  <a:gd name="connsiteY1" fmla="*/ 11650 h 51863"/>
                  <a:gd name="connsiteX2" fmla="*/ 11650 w 52239"/>
                  <a:gd name="connsiteY2" fmla="*/ 0 h 51863"/>
                  <a:gd name="connsiteX3" fmla="*/ 52239 w 52239"/>
                  <a:gd name="connsiteY3" fmla="*/ 0 h 51863"/>
                </a:gdLst>
                <a:ahLst/>
                <a:cxnLst>
                  <a:cxn ang="0">
                    <a:pos x="connsiteX0" y="connsiteY0"/>
                  </a:cxn>
                  <a:cxn ang="0">
                    <a:pos x="connsiteX1" y="connsiteY1"/>
                  </a:cxn>
                  <a:cxn ang="0">
                    <a:pos x="connsiteX2" y="connsiteY2"/>
                  </a:cxn>
                  <a:cxn ang="0">
                    <a:pos x="connsiteX3" y="connsiteY3"/>
                  </a:cxn>
                </a:cxnLst>
                <a:rect l="l" t="t" r="r" b="b"/>
                <a:pathLst>
                  <a:path w="52239" h="51863">
                    <a:moveTo>
                      <a:pt x="0" y="51863"/>
                    </a:moveTo>
                    <a:lnTo>
                      <a:pt x="0" y="11650"/>
                    </a:lnTo>
                    <a:cubicBezTo>
                      <a:pt x="0" y="4886"/>
                      <a:pt x="4886" y="376"/>
                      <a:pt x="11650" y="0"/>
                    </a:cubicBezTo>
                    <a:lnTo>
                      <a:pt x="52239" y="0"/>
                    </a:lnTo>
                  </a:path>
                </a:pathLst>
              </a:custGeom>
              <a:noFill/>
              <a:ln w="19050" cap="rnd">
                <a:solidFill>
                  <a:schemeClr val="bg1"/>
                </a:solidFill>
                <a:prstDash val="solid"/>
                <a:round/>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62" name="Freeform: Shape 43">
                <a:extLst>
                  <a:ext uri="{FF2B5EF4-FFF2-40B4-BE49-F238E27FC236}">
                    <a16:creationId xmlns:a16="http://schemas.microsoft.com/office/drawing/2014/main" id="{52D2FCB6-654C-EE31-7721-D60C24DD4474}"/>
                  </a:ext>
                </a:extLst>
              </p:cNvPr>
              <p:cNvSpPr/>
              <p:nvPr/>
            </p:nvSpPr>
            <p:spPr>
              <a:xfrm>
                <a:off x="2076966" y="4237330"/>
                <a:ext cx="51863" cy="52239"/>
              </a:xfrm>
              <a:custGeom>
                <a:avLst/>
                <a:gdLst>
                  <a:gd name="connsiteX0" fmla="*/ 0 w 51863"/>
                  <a:gd name="connsiteY0" fmla="*/ 0 h 52239"/>
                  <a:gd name="connsiteX1" fmla="*/ 40213 w 51863"/>
                  <a:gd name="connsiteY1" fmla="*/ 0 h 52239"/>
                  <a:gd name="connsiteX2" fmla="*/ 51863 w 51863"/>
                  <a:gd name="connsiteY2" fmla="*/ 11650 h 52239"/>
                  <a:gd name="connsiteX3" fmla="*/ 51863 w 51863"/>
                  <a:gd name="connsiteY3" fmla="*/ 52239 h 52239"/>
                </a:gdLst>
                <a:ahLst/>
                <a:cxnLst>
                  <a:cxn ang="0">
                    <a:pos x="connsiteX0" y="connsiteY0"/>
                  </a:cxn>
                  <a:cxn ang="0">
                    <a:pos x="connsiteX1" y="connsiteY1"/>
                  </a:cxn>
                  <a:cxn ang="0">
                    <a:pos x="connsiteX2" y="connsiteY2"/>
                  </a:cxn>
                  <a:cxn ang="0">
                    <a:pos x="connsiteX3" y="connsiteY3"/>
                  </a:cxn>
                </a:cxnLst>
                <a:rect l="l" t="t" r="r" b="b"/>
                <a:pathLst>
                  <a:path w="51863" h="52239">
                    <a:moveTo>
                      <a:pt x="0" y="0"/>
                    </a:moveTo>
                    <a:lnTo>
                      <a:pt x="40213" y="0"/>
                    </a:lnTo>
                    <a:cubicBezTo>
                      <a:pt x="46978" y="0"/>
                      <a:pt x="51487" y="4886"/>
                      <a:pt x="51863" y="11650"/>
                    </a:cubicBezTo>
                    <a:lnTo>
                      <a:pt x="51863" y="52239"/>
                    </a:lnTo>
                  </a:path>
                </a:pathLst>
              </a:custGeom>
              <a:noFill/>
              <a:ln w="19050" cap="rnd">
                <a:solidFill>
                  <a:schemeClr val="bg1"/>
                </a:solidFill>
                <a:prstDash val="solid"/>
                <a:round/>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63" name="Freeform: Shape 44">
                <a:extLst>
                  <a:ext uri="{FF2B5EF4-FFF2-40B4-BE49-F238E27FC236}">
                    <a16:creationId xmlns:a16="http://schemas.microsoft.com/office/drawing/2014/main" id="{B85D5C08-B34B-EE0B-A60F-6DD6E9FA231A}"/>
                  </a:ext>
                </a:extLst>
              </p:cNvPr>
              <p:cNvSpPr/>
              <p:nvPr/>
            </p:nvSpPr>
            <p:spPr>
              <a:xfrm>
                <a:off x="2255481" y="4305729"/>
                <a:ext cx="52239" cy="51863"/>
              </a:xfrm>
              <a:custGeom>
                <a:avLst/>
                <a:gdLst>
                  <a:gd name="connsiteX0" fmla="*/ 52239 w 52239"/>
                  <a:gd name="connsiteY0" fmla="*/ 0 h 51863"/>
                  <a:gd name="connsiteX1" fmla="*/ 52239 w 52239"/>
                  <a:gd name="connsiteY1" fmla="*/ 40213 h 51863"/>
                  <a:gd name="connsiteX2" fmla="*/ 40589 w 52239"/>
                  <a:gd name="connsiteY2" fmla="*/ 51863 h 51863"/>
                  <a:gd name="connsiteX3" fmla="*/ 0 w 52239"/>
                  <a:gd name="connsiteY3" fmla="*/ 51863 h 51863"/>
                </a:gdLst>
                <a:ahLst/>
                <a:cxnLst>
                  <a:cxn ang="0">
                    <a:pos x="connsiteX0" y="connsiteY0"/>
                  </a:cxn>
                  <a:cxn ang="0">
                    <a:pos x="connsiteX1" y="connsiteY1"/>
                  </a:cxn>
                  <a:cxn ang="0">
                    <a:pos x="connsiteX2" y="connsiteY2"/>
                  </a:cxn>
                  <a:cxn ang="0">
                    <a:pos x="connsiteX3" y="connsiteY3"/>
                  </a:cxn>
                </a:cxnLst>
                <a:rect l="l" t="t" r="r" b="b"/>
                <a:pathLst>
                  <a:path w="52239" h="51863">
                    <a:moveTo>
                      <a:pt x="52239" y="0"/>
                    </a:moveTo>
                    <a:lnTo>
                      <a:pt x="52239" y="40213"/>
                    </a:lnTo>
                    <a:cubicBezTo>
                      <a:pt x="52239" y="46978"/>
                      <a:pt x="47353" y="51487"/>
                      <a:pt x="40589" y="51863"/>
                    </a:cubicBezTo>
                    <a:lnTo>
                      <a:pt x="0" y="51863"/>
                    </a:lnTo>
                  </a:path>
                </a:pathLst>
              </a:custGeom>
              <a:noFill/>
              <a:ln w="19050" cap="rnd">
                <a:solidFill>
                  <a:schemeClr val="bg1"/>
                </a:solidFill>
                <a:prstDash val="solid"/>
                <a:round/>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64" name="Freeform: Shape 45">
                <a:extLst>
                  <a:ext uri="{FF2B5EF4-FFF2-40B4-BE49-F238E27FC236}">
                    <a16:creationId xmlns:a16="http://schemas.microsoft.com/office/drawing/2014/main" id="{84764262-1498-81DA-2ED5-973B9D2A9151}"/>
                  </a:ext>
                </a:extLst>
              </p:cNvPr>
              <p:cNvSpPr/>
              <p:nvPr/>
            </p:nvSpPr>
            <p:spPr>
              <a:xfrm>
                <a:off x="2188209" y="4124583"/>
                <a:ext cx="51863" cy="52239"/>
              </a:xfrm>
              <a:custGeom>
                <a:avLst/>
                <a:gdLst>
                  <a:gd name="connsiteX0" fmla="*/ 51863 w 51863"/>
                  <a:gd name="connsiteY0" fmla="*/ 52239 h 52239"/>
                  <a:gd name="connsiteX1" fmla="*/ 11650 w 51863"/>
                  <a:gd name="connsiteY1" fmla="*/ 52239 h 52239"/>
                  <a:gd name="connsiteX2" fmla="*/ 0 w 51863"/>
                  <a:gd name="connsiteY2" fmla="*/ 40589 h 52239"/>
                  <a:gd name="connsiteX3" fmla="*/ 0 w 51863"/>
                  <a:gd name="connsiteY3" fmla="*/ 0 h 52239"/>
                </a:gdLst>
                <a:ahLst/>
                <a:cxnLst>
                  <a:cxn ang="0">
                    <a:pos x="connsiteX0" y="connsiteY0"/>
                  </a:cxn>
                  <a:cxn ang="0">
                    <a:pos x="connsiteX1" y="connsiteY1"/>
                  </a:cxn>
                  <a:cxn ang="0">
                    <a:pos x="connsiteX2" y="connsiteY2"/>
                  </a:cxn>
                  <a:cxn ang="0">
                    <a:pos x="connsiteX3" y="connsiteY3"/>
                  </a:cxn>
                </a:cxnLst>
                <a:rect l="l" t="t" r="r" b="b"/>
                <a:pathLst>
                  <a:path w="51863" h="52239">
                    <a:moveTo>
                      <a:pt x="51863" y="52239"/>
                    </a:moveTo>
                    <a:lnTo>
                      <a:pt x="11650" y="52239"/>
                    </a:lnTo>
                    <a:cubicBezTo>
                      <a:pt x="4886" y="52239"/>
                      <a:pt x="376" y="47353"/>
                      <a:pt x="0" y="40589"/>
                    </a:cubicBezTo>
                    <a:lnTo>
                      <a:pt x="0" y="0"/>
                    </a:lnTo>
                  </a:path>
                </a:pathLst>
              </a:custGeom>
              <a:noFill/>
              <a:ln w="19050" cap="rnd">
                <a:solidFill>
                  <a:schemeClr val="bg1"/>
                </a:solidFill>
                <a:prstDash val="solid"/>
                <a:round/>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220" b="0" i="0" u="none" strike="noStrike" kern="1200" cap="none" spc="0" normalizeH="0" baseline="0" noProof="0">
                  <a:ln>
                    <a:noFill/>
                  </a:ln>
                  <a:solidFill>
                    <a:srgbClr val="CCCCCC"/>
                  </a:solidFill>
                  <a:effectLst/>
                  <a:uLnTx/>
                  <a:uFillTx/>
                  <a:latin typeface="Nokia Pure Text Light"/>
                  <a:ea typeface="+mn-ea"/>
                  <a:cs typeface="+mn-cs"/>
                </a:endParaRPr>
              </a:p>
            </p:txBody>
          </p:sp>
        </p:grpSp>
      </p:grpSp>
    </p:spTree>
    <p:extLst>
      <p:ext uri="{BB962C8B-B14F-4D97-AF65-F5344CB8AC3E}">
        <p14:creationId xmlns:p14="http://schemas.microsoft.com/office/powerpoint/2010/main" val="3617973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50ECBF9-50B0-0175-EF19-E67CE03A6126}"/>
              </a:ext>
            </a:extLst>
          </p:cNvPr>
          <p:cNvSpPr>
            <a:spLocks noGrp="1"/>
          </p:cNvSpPr>
          <p:nvPr>
            <p:ph type="body" sz="quarter" idx="12"/>
          </p:nvPr>
        </p:nvSpPr>
        <p:spPr>
          <a:xfrm>
            <a:off x="417600" y="395946"/>
            <a:ext cx="8308800" cy="340654"/>
          </a:xfrm>
        </p:spPr>
        <p:txBody>
          <a:bodyPr/>
          <a:lstStyle/>
          <a:p>
            <a:r>
              <a:rPr lang="en-US" dirty="0"/>
              <a:t>Augmenting human intelligence to improve reasoning and decision making</a:t>
            </a:r>
          </a:p>
        </p:txBody>
      </p:sp>
      <p:sp>
        <p:nvSpPr>
          <p:cNvPr id="5" name="Text Box 112">
            <a:extLst>
              <a:ext uri="{FF2B5EF4-FFF2-40B4-BE49-F238E27FC236}">
                <a16:creationId xmlns:a16="http://schemas.microsoft.com/office/drawing/2014/main" id="{B60F7A2A-558C-980E-864D-426923D85E38}"/>
              </a:ext>
            </a:extLst>
          </p:cNvPr>
          <p:cNvSpPr txBox="1">
            <a:spLocks noChangeArrowheads="1"/>
          </p:cNvSpPr>
          <p:nvPr/>
        </p:nvSpPr>
        <p:spPr bwMode="auto">
          <a:xfrm>
            <a:off x="4398255" y="1466109"/>
            <a:ext cx="236209" cy="246221"/>
          </a:xfrm>
          <a:prstGeom prst="rect">
            <a:avLst/>
          </a:prstGeom>
          <a:noFill/>
          <a:ln w="9525">
            <a:noFill/>
            <a:miter lim="800000"/>
            <a:headEnd/>
            <a:tailEnd/>
          </a:ln>
        </p:spPr>
        <p:txBody>
          <a:bodyPr wrap="none" lIns="36000" tIns="0" rIns="3600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600" b="0" i="0" u="none" strike="noStrike" kern="1200" cap="none" spc="0" normalizeH="0" baseline="0" noProof="0">
                <a:ln>
                  <a:noFill/>
                </a:ln>
                <a:solidFill>
                  <a:srgbClr val="FFFFFF"/>
                </a:solidFill>
                <a:effectLst/>
                <a:uLnTx/>
                <a:uFillTx/>
                <a:latin typeface="Nokia Pure Headline" panose="020B0504040602060303" pitchFamily="34" charset="0"/>
                <a:ea typeface="Nokia Pure Text" panose="020B0504040602060303" pitchFamily="34" charset="0"/>
                <a:cs typeface="Nokia Pure Text" panose="020B0504040602060303" pitchFamily="34" charset="0"/>
              </a:rPr>
              <a:t>AI</a:t>
            </a:r>
          </a:p>
        </p:txBody>
      </p:sp>
      <p:grpSp>
        <p:nvGrpSpPr>
          <p:cNvPr id="6" name="Group 5">
            <a:extLst>
              <a:ext uri="{FF2B5EF4-FFF2-40B4-BE49-F238E27FC236}">
                <a16:creationId xmlns:a16="http://schemas.microsoft.com/office/drawing/2014/main" id="{6D562A24-B6A3-F4E9-DEA0-DCCC22DBDFAB}"/>
              </a:ext>
            </a:extLst>
          </p:cNvPr>
          <p:cNvGrpSpPr/>
          <p:nvPr/>
        </p:nvGrpSpPr>
        <p:grpSpPr>
          <a:xfrm>
            <a:off x="6782599" y="1754659"/>
            <a:ext cx="476517" cy="518142"/>
            <a:chOff x="5371218" y="2048415"/>
            <a:chExt cx="476517" cy="518142"/>
          </a:xfrm>
        </p:grpSpPr>
        <p:sp>
          <p:nvSpPr>
            <p:cNvPr id="7" name="Rectangle: Top Corners Snipped 6">
              <a:extLst>
                <a:ext uri="{FF2B5EF4-FFF2-40B4-BE49-F238E27FC236}">
                  <a16:creationId xmlns:a16="http://schemas.microsoft.com/office/drawing/2014/main" id="{A0C7C006-E835-16E2-9244-BC431AFDC4DE}"/>
                </a:ext>
              </a:extLst>
            </p:cNvPr>
            <p:cNvSpPr/>
            <p:nvPr/>
          </p:nvSpPr>
          <p:spPr>
            <a:xfrm rot="16200000">
              <a:off x="5338150" y="2304646"/>
              <a:ext cx="116508" cy="50371"/>
            </a:xfrm>
            <a:prstGeom prst="snip2SameRect">
              <a:avLst/>
            </a:prstGeom>
            <a:noFill/>
            <a:ln w="1905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8" name="Rectangle: Top Corners Snipped 7">
              <a:extLst>
                <a:ext uri="{FF2B5EF4-FFF2-40B4-BE49-F238E27FC236}">
                  <a16:creationId xmlns:a16="http://schemas.microsoft.com/office/drawing/2014/main" id="{A407C16D-2F80-35E6-C090-70881CD9F17B}"/>
                </a:ext>
              </a:extLst>
            </p:cNvPr>
            <p:cNvSpPr/>
            <p:nvPr/>
          </p:nvSpPr>
          <p:spPr>
            <a:xfrm rot="5400000" flipH="1">
              <a:off x="5764296" y="2304646"/>
              <a:ext cx="116508" cy="50371"/>
            </a:xfrm>
            <a:prstGeom prst="snip2SameRect">
              <a:avLst/>
            </a:prstGeom>
            <a:noFill/>
            <a:ln w="1905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9" name="Oval 8">
              <a:extLst>
                <a:ext uri="{FF2B5EF4-FFF2-40B4-BE49-F238E27FC236}">
                  <a16:creationId xmlns:a16="http://schemas.microsoft.com/office/drawing/2014/main" id="{4FB93E4F-EAB9-63AF-0DF5-6485632F131C}"/>
                </a:ext>
              </a:extLst>
            </p:cNvPr>
            <p:cNvSpPr/>
            <p:nvPr/>
          </p:nvSpPr>
          <p:spPr>
            <a:xfrm>
              <a:off x="5583936" y="2048415"/>
              <a:ext cx="58515" cy="58515"/>
            </a:xfrm>
            <a:prstGeom prst="ellipse">
              <a:avLst/>
            </a:prstGeom>
            <a:noFill/>
            <a:ln w="1905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10" name="Straight Connector 9">
              <a:extLst>
                <a:ext uri="{FF2B5EF4-FFF2-40B4-BE49-F238E27FC236}">
                  <a16:creationId xmlns:a16="http://schemas.microsoft.com/office/drawing/2014/main" id="{D1C22B96-209B-BBF8-BDB0-54EBBB41FBF4}"/>
                </a:ext>
              </a:extLst>
            </p:cNvPr>
            <p:cNvCxnSpPr>
              <a:cxnSpLocks/>
              <a:stCxn id="9" idx="4"/>
            </p:cNvCxnSpPr>
            <p:nvPr/>
          </p:nvCxnSpPr>
          <p:spPr>
            <a:xfrm>
              <a:off x="5613193" y="2106930"/>
              <a:ext cx="0" cy="67368"/>
            </a:xfrm>
            <a:prstGeom prst="line">
              <a:avLst/>
            </a:prstGeom>
            <a:noFill/>
            <a:ln w="1905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cxnSp>
        <p:sp>
          <p:nvSpPr>
            <p:cNvPr id="11" name="Freeform: Shape 10">
              <a:extLst>
                <a:ext uri="{FF2B5EF4-FFF2-40B4-BE49-F238E27FC236}">
                  <a16:creationId xmlns:a16="http://schemas.microsoft.com/office/drawing/2014/main" id="{25D525C7-4A82-A094-5053-1A3C3192EC66}"/>
                </a:ext>
              </a:extLst>
            </p:cNvPr>
            <p:cNvSpPr/>
            <p:nvPr/>
          </p:nvSpPr>
          <p:spPr>
            <a:xfrm rot="10800000">
              <a:off x="5427045" y="2174832"/>
              <a:ext cx="371466" cy="391725"/>
            </a:xfrm>
            <a:custGeom>
              <a:avLst/>
              <a:gdLst>
                <a:gd name="connsiteX0" fmla="*/ 1260352 w 1498542"/>
                <a:gd name="connsiteY0" fmla="*/ 1799672 h 1799672"/>
                <a:gd name="connsiteX1" fmla="*/ 238190 w 1498542"/>
                <a:gd name="connsiteY1" fmla="*/ 1799672 h 1799672"/>
                <a:gd name="connsiteX2" fmla="*/ 0 w 1498542"/>
                <a:gd name="connsiteY2" fmla="*/ 1561482 h 1799672"/>
                <a:gd name="connsiteX3" fmla="*/ 0 w 1498542"/>
                <a:gd name="connsiteY3" fmla="*/ 608750 h 1799672"/>
                <a:gd name="connsiteX4" fmla="*/ 238190 w 1498542"/>
                <a:gd name="connsiteY4" fmla="*/ 370560 h 1799672"/>
                <a:gd name="connsiteX5" fmla="*/ 344607 w 1498542"/>
                <a:gd name="connsiteY5" fmla="*/ 370560 h 1799672"/>
                <a:gd name="connsiteX6" fmla="*/ 344607 w 1498542"/>
                <a:gd name="connsiteY6" fmla="*/ 0 h 1799672"/>
                <a:gd name="connsiteX7" fmla="*/ 726285 w 1498542"/>
                <a:gd name="connsiteY7" fmla="*/ 370560 h 1799672"/>
                <a:gd name="connsiteX8" fmla="*/ 1260352 w 1498542"/>
                <a:gd name="connsiteY8" fmla="*/ 370560 h 1799672"/>
                <a:gd name="connsiteX9" fmla="*/ 1498542 w 1498542"/>
                <a:gd name="connsiteY9" fmla="*/ 608750 h 1799672"/>
                <a:gd name="connsiteX10" fmla="*/ 1498542 w 1498542"/>
                <a:gd name="connsiteY10" fmla="*/ 1561482 h 1799672"/>
                <a:gd name="connsiteX11" fmla="*/ 1260352 w 1498542"/>
                <a:gd name="connsiteY11" fmla="*/ 1799672 h 1799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98542" h="1799672">
                  <a:moveTo>
                    <a:pt x="1260352" y="1799672"/>
                  </a:moveTo>
                  <a:lnTo>
                    <a:pt x="238190" y="1799672"/>
                  </a:lnTo>
                  <a:cubicBezTo>
                    <a:pt x="106641" y="1799672"/>
                    <a:pt x="0" y="1693031"/>
                    <a:pt x="0" y="1561482"/>
                  </a:cubicBezTo>
                  <a:lnTo>
                    <a:pt x="0" y="608750"/>
                  </a:lnTo>
                  <a:cubicBezTo>
                    <a:pt x="0" y="477201"/>
                    <a:pt x="106641" y="370560"/>
                    <a:pt x="238190" y="370560"/>
                  </a:cubicBezTo>
                  <a:lnTo>
                    <a:pt x="344607" y="370560"/>
                  </a:lnTo>
                  <a:lnTo>
                    <a:pt x="344607" y="0"/>
                  </a:lnTo>
                  <a:lnTo>
                    <a:pt x="726285" y="370560"/>
                  </a:lnTo>
                  <a:lnTo>
                    <a:pt x="1260352" y="370560"/>
                  </a:lnTo>
                  <a:cubicBezTo>
                    <a:pt x="1391901" y="370560"/>
                    <a:pt x="1498542" y="477201"/>
                    <a:pt x="1498542" y="608750"/>
                  </a:cubicBezTo>
                  <a:lnTo>
                    <a:pt x="1498542" y="1561482"/>
                  </a:lnTo>
                  <a:cubicBezTo>
                    <a:pt x="1498542" y="1693031"/>
                    <a:pt x="1391901" y="1799672"/>
                    <a:pt x="1260352" y="1799672"/>
                  </a:cubicBezTo>
                  <a:close/>
                </a:path>
              </a:pathLst>
            </a:custGeom>
            <a:noFill/>
            <a:ln w="1905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12" name="Group 11">
              <a:extLst>
                <a:ext uri="{FF2B5EF4-FFF2-40B4-BE49-F238E27FC236}">
                  <a16:creationId xmlns:a16="http://schemas.microsoft.com/office/drawing/2014/main" id="{6709BD9F-C769-E4C7-71C1-983F95CB911B}"/>
                </a:ext>
              </a:extLst>
            </p:cNvPr>
            <p:cNvGrpSpPr/>
            <p:nvPr/>
          </p:nvGrpSpPr>
          <p:grpSpPr>
            <a:xfrm>
              <a:off x="5487420" y="2312733"/>
              <a:ext cx="242915" cy="54814"/>
              <a:chOff x="3413197" y="2731506"/>
              <a:chExt cx="202610" cy="45719"/>
            </a:xfrm>
          </p:grpSpPr>
          <p:sp>
            <p:nvSpPr>
              <p:cNvPr id="13" name="Oval 12">
                <a:extLst>
                  <a:ext uri="{FF2B5EF4-FFF2-40B4-BE49-F238E27FC236}">
                    <a16:creationId xmlns:a16="http://schemas.microsoft.com/office/drawing/2014/main" id="{E6DCC3BE-2687-917A-1F5E-91B7705DACE8}"/>
                  </a:ext>
                </a:extLst>
              </p:cNvPr>
              <p:cNvSpPr/>
              <p:nvPr/>
            </p:nvSpPr>
            <p:spPr>
              <a:xfrm>
                <a:off x="3570088" y="2731506"/>
                <a:ext cx="45719" cy="45719"/>
              </a:xfrm>
              <a:prstGeom prst="ellipse">
                <a:avLst/>
              </a:prstGeom>
              <a:solidFill>
                <a:schemeClr val="bg1"/>
              </a:solidFill>
              <a:ln w="12700">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4" name="Oval 13">
                <a:extLst>
                  <a:ext uri="{FF2B5EF4-FFF2-40B4-BE49-F238E27FC236}">
                    <a16:creationId xmlns:a16="http://schemas.microsoft.com/office/drawing/2014/main" id="{D9B218D0-3CB2-99E1-1362-CB93493AB008}"/>
                  </a:ext>
                </a:extLst>
              </p:cNvPr>
              <p:cNvSpPr/>
              <p:nvPr/>
            </p:nvSpPr>
            <p:spPr>
              <a:xfrm>
                <a:off x="3413197" y="2731506"/>
                <a:ext cx="45719" cy="45719"/>
              </a:xfrm>
              <a:prstGeom prst="ellipse">
                <a:avLst/>
              </a:prstGeom>
              <a:solidFill>
                <a:schemeClr val="bg1"/>
              </a:solidFill>
              <a:ln w="12700">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5" name="Oval 14">
                <a:extLst>
                  <a:ext uri="{FF2B5EF4-FFF2-40B4-BE49-F238E27FC236}">
                    <a16:creationId xmlns:a16="http://schemas.microsoft.com/office/drawing/2014/main" id="{359DFFE4-15B2-5BFA-7E9D-8451C8291768}"/>
                  </a:ext>
                </a:extLst>
              </p:cNvPr>
              <p:cNvSpPr/>
              <p:nvPr/>
            </p:nvSpPr>
            <p:spPr>
              <a:xfrm>
                <a:off x="3491643" y="2731506"/>
                <a:ext cx="45719" cy="45719"/>
              </a:xfrm>
              <a:prstGeom prst="ellipse">
                <a:avLst/>
              </a:prstGeom>
              <a:solidFill>
                <a:schemeClr val="bg1"/>
              </a:solidFill>
              <a:ln w="12700">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cxnSp>
        <p:nvCxnSpPr>
          <p:cNvPr id="16" name="Straight Connector 15">
            <a:extLst>
              <a:ext uri="{FF2B5EF4-FFF2-40B4-BE49-F238E27FC236}">
                <a16:creationId xmlns:a16="http://schemas.microsoft.com/office/drawing/2014/main" id="{42F22FA3-10A5-2F5A-219C-A0ABB65543CF}"/>
              </a:ext>
            </a:extLst>
          </p:cNvPr>
          <p:cNvCxnSpPr>
            <a:cxnSpLocks/>
          </p:cNvCxnSpPr>
          <p:nvPr/>
        </p:nvCxnSpPr>
        <p:spPr>
          <a:xfrm flipH="1">
            <a:off x="2536723" y="2043935"/>
            <a:ext cx="1600200" cy="0"/>
          </a:xfrm>
          <a:prstGeom prst="line">
            <a:avLst/>
          </a:prstGeom>
          <a:ln w="12700">
            <a:solidFill>
              <a:schemeClr val="bg1"/>
            </a:solidFill>
            <a:tailEnd type="arrow" w="lg" len="med"/>
          </a:ln>
        </p:spPr>
        <p:style>
          <a:lnRef idx="1">
            <a:schemeClr val="accent1"/>
          </a:lnRef>
          <a:fillRef idx="0">
            <a:schemeClr val="accent1"/>
          </a:fillRef>
          <a:effectRef idx="0">
            <a:schemeClr val="accent1"/>
          </a:effectRef>
          <a:fontRef idx="minor">
            <a:schemeClr val="tx1"/>
          </a:fontRef>
        </p:style>
      </p:cxnSp>
      <p:sp>
        <p:nvSpPr>
          <p:cNvPr id="17" name="Text Box 112">
            <a:extLst>
              <a:ext uri="{FF2B5EF4-FFF2-40B4-BE49-F238E27FC236}">
                <a16:creationId xmlns:a16="http://schemas.microsoft.com/office/drawing/2014/main" id="{9271D2B5-39EE-5B4D-FF8E-942BA5732363}"/>
              </a:ext>
            </a:extLst>
          </p:cNvPr>
          <p:cNvSpPr txBox="1">
            <a:spLocks noChangeArrowheads="1"/>
          </p:cNvSpPr>
          <p:nvPr/>
        </p:nvSpPr>
        <p:spPr bwMode="auto">
          <a:xfrm>
            <a:off x="6741198" y="1466109"/>
            <a:ext cx="580856" cy="246221"/>
          </a:xfrm>
          <a:prstGeom prst="rect">
            <a:avLst/>
          </a:prstGeom>
          <a:noFill/>
          <a:ln w="9525">
            <a:noFill/>
            <a:miter lim="800000"/>
            <a:headEnd/>
            <a:tailEnd/>
          </a:ln>
        </p:spPr>
        <p:txBody>
          <a:bodyPr wrap="none" lIns="36000" tIns="0" rIns="3600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600" b="0" i="0" u="none" strike="noStrike" kern="1200" cap="none" spc="0" normalizeH="0" baseline="0" noProof="0">
                <a:ln>
                  <a:noFill/>
                </a:ln>
                <a:solidFill>
                  <a:srgbClr val="FFFFFF"/>
                </a:solidFill>
                <a:effectLst/>
                <a:uLnTx/>
                <a:uFillTx/>
                <a:latin typeface="Nokia Pure Headline" panose="020B0504040602060303" pitchFamily="34" charset="0"/>
                <a:ea typeface="Nokia Pure Text" panose="020B0504040602060303" pitchFamily="34" charset="0"/>
                <a:cs typeface="Nokia Pure Text" panose="020B0504040602060303" pitchFamily="34" charset="0"/>
              </a:rPr>
              <a:t>Assist</a:t>
            </a:r>
          </a:p>
        </p:txBody>
      </p:sp>
      <p:sp>
        <p:nvSpPr>
          <p:cNvPr id="18" name="Text Box 112">
            <a:extLst>
              <a:ext uri="{FF2B5EF4-FFF2-40B4-BE49-F238E27FC236}">
                <a16:creationId xmlns:a16="http://schemas.microsoft.com/office/drawing/2014/main" id="{4FDB58E9-B9EB-A4A6-CA86-47A8AD992417}"/>
              </a:ext>
            </a:extLst>
          </p:cNvPr>
          <p:cNvSpPr txBox="1">
            <a:spLocks noChangeArrowheads="1"/>
          </p:cNvSpPr>
          <p:nvPr/>
        </p:nvSpPr>
        <p:spPr bwMode="auto">
          <a:xfrm>
            <a:off x="1657001" y="1466109"/>
            <a:ext cx="754340" cy="246221"/>
          </a:xfrm>
          <a:prstGeom prst="rect">
            <a:avLst/>
          </a:prstGeom>
          <a:noFill/>
          <a:ln w="9525">
            <a:noFill/>
            <a:miter lim="800000"/>
            <a:headEnd/>
            <a:tailEnd/>
          </a:ln>
        </p:spPr>
        <p:txBody>
          <a:bodyPr wrap="none" lIns="36000" tIns="0" rIns="3600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600" b="0" i="0" u="none" strike="noStrike" kern="1200" cap="none" spc="0" normalizeH="0" baseline="0" noProof="0">
                <a:ln>
                  <a:noFill/>
                </a:ln>
                <a:solidFill>
                  <a:srgbClr val="FFFFFF"/>
                </a:solidFill>
                <a:effectLst/>
                <a:uLnTx/>
                <a:uFillTx/>
                <a:latin typeface="Nokia Pure Headline" panose="020B0504040602060303" pitchFamily="34" charset="0"/>
                <a:ea typeface="Nokia Pure Text" panose="020B0504040602060303" pitchFamily="34" charset="0"/>
                <a:cs typeface="Nokia Pure Text" panose="020B0504040602060303" pitchFamily="34" charset="0"/>
              </a:rPr>
              <a:t>Analyze</a:t>
            </a:r>
          </a:p>
        </p:txBody>
      </p:sp>
      <p:cxnSp>
        <p:nvCxnSpPr>
          <p:cNvPr id="19" name="Straight Connector 18">
            <a:extLst>
              <a:ext uri="{FF2B5EF4-FFF2-40B4-BE49-F238E27FC236}">
                <a16:creationId xmlns:a16="http://schemas.microsoft.com/office/drawing/2014/main" id="{3EA83BFE-0133-8D0B-E488-27A59884386C}"/>
              </a:ext>
            </a:extLst>
          </p:cNvPr>
          <p:cNvCxnSpPr>
            <a:cxnSpLocks/>
          </p:cNvCxnSpPr>
          <p:nvPr/>
        </p:nvCxnSpPr>
        <p:spPr>
          <a:xfrm>
            <a:off x="4903838" y="2043935"/>
            <a:ext cx="1614949" cy="0"/>
          </a:xfrm>
          <a:prstGeom prst="line">
            <a:avLst/>
          </a:prstGeom>
          <a:ln w="12700">
            <a:solidFill>
              <a:schemeClr val="bg1"/>
            </a:solidFill>
            <a:tailEnd type="arrow" w="lg"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3B76D6B-0ACC-0D1E-6840-FD21EE791DE7}"/>
              </a:ext>
            </a:extLst>
          </p:cNvPr>
          <p:cNvSpPr txBox="1"/>
          <p:nvPr/>
        </p:nvSpPr>
        <p:spPr>
          <a:xfrm>
            <a:off x="673633" y="2388710"/>
            <a:ext cx="2721076" cy="2185214"/>
          </a:xfrm>
          <a:prstGeom prst="rect">
            <a:avLst/>
          </a:prstGeom>
          <a:noFill/>
          <a:ln>
            <a:noFill/>
          </a:ln>
        </p:spPr>
        <p:txBody>
          <a:bodyPr wrap="square">
            <a:spAutoFit/>
          </a:bodyPr>
          <a:lstStyle/>
          <a:p>
            <a:pPr marL="0" marR="0" lvl="0" indent="0" algn="ctr" defTabSz="685681" rtl="0" eaLnBrk="1" fontAlgn="base"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Nokia Pure Text Light"/>
                <a:ea typeface="+mn-ea"/>
                <a:cs typeface="+mn-cs"/>
              </a:rPr>
              <a:t>Augment </a:t>
            </a:r>
            <a:r>
              <a:rPr kumimoji="0" lang="en-US" sz="14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acuity</a:t>
            </a:r>
            <a:r>
              <a:rPr kumimoji="0" lang="en-US" sz="1400" b="0" i="0" u="none" strike="noStrike" kern="1200" cap="none" spc="0" normalizeH="0" baseline="0" noProof="0" dirty="0">
                <a:ln>
                  <a:noFill/>
                </a:ln>
                <a:solidFill>
                  <a:srgbClr val="FFFFFF"/>
                </a:solidFill>
                <a:effectLst/>
                <a:uLnTx/>
                <a:uFillTx/>
                <a:latin typeface="Nokia Pure Text Light"/>
                <a:ea typeface="+mn-ea"/>
                <a:cs typeface="+mn-cs"/>
              </a:rPr>
              <a:t> of </a:t>
            </a:r>
            <a:br>
              <a:rPr kumimoji="0" lang="en-US" sz="1400" b="0" i="0" u="none" strike="noStrike" kern="1200" cap="none" spc="0" normalizeH="0" baseline="0" noProof="0" dirty="0">
                <a:ln>
                  <a:noFill/>
                </a:ln>
                <a:solidFill>
                  <a:srgbClr val="FFFFFF"/>
                </a:solidFill>
                <a:effectLst/>
                <a:uLnTx/>
                <a:uFillTx/>
                <a:latin typeface="Nokia Pure Text Light"/>
                <a:ea typeface="+mn-ea"/>
                <a:cs typeface="+mn-cs"/>
              </a:rPr>
            </a:br>
            <a:r>
              <a:rPr kumimoji="0" lang="en-US" sz="1400" b="0" i="0" u="none" strike="noStrike" kern="1200" cap="none" spc="0" normalizeH="0" baseline="0" noProof="0" dirty="0">
                <a:ln>
                  <a:noFill/>
                </a:ln>
                <a:solidFill>
                  <a:srgbClr val="FFFFFF"/>
                </a:solidFill>
                <a:effectLst/>
                <a:uLnTx/>
                <a:uFillTx/>
                <a:latin typeface="Nokia Pure Text Light"/>
                <a:ea typeface="+mn-ea"/>
                <a:cs typeface="+mn-cs"/>
              </a:rPr>
              <a:t>operations staff</a:t>
            </a:r>
          </a:p>
          <a:p>
            <a:pPr marL="0" marR="0" lvl="0" indent="0" algn="ctr" defTabSz="685681" rtl="0" eaLnBrk="1" fontAlgn="base" latinLnBrk="0" hangingPunct="1">
              <a:lnSpc>
                <a:spcPct val="100000"/>
              </a:lnSpc>
              <a:spcBef>
                <a:spcPts val="0"/>
              </a:spcBef>
              <a:spcAft>
                <a:spcPts val="120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Nokia Pure Text Light"/>
              <a:ea typeface="+mn-ea"/>
              <a:cs typeface="+mn-cs"/>
            </a:endParaRPr>
          </a:p>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How</a:t>
            </a:r>
            <a:r>
              <a:rPr kumimoji="0" lang="en-US" sz="1400" b="0" i="0" u="none" strike="noStrike" kern="1200" cap="none" spc="0" normalizeH="0" baseline="0" noProof="0" dirty="0">
                <a:ln>
                  <a:noFill/>
                </a:ln>
                <a:solidFill>
                  <a:srgbClr val="FFFFFF"/>
                </a:solidFill>
                <a:effectLst/>
                <a:uLnTx/>
                <a:uFillTx/>
                <a:latin typeface="Nokia Pure Text Light"/>
                <a:ea typeface="+mn-ea"/>
                <a:cs typeface="+mn-cs"/>
              </a:rPr>
              <a:t>: Traditional AI</a:t>
            </a:r>
          </a:p>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Nokia Pure Text Light"/>
                <a:ea typeface="+mn-ea"/>
                <a:cs typeface="+mn-cs"/>
              </a:rPr>
              <a:t>Analyze vast data streams to help predict and mitigate potential disruptions before they escalate. </a:t>
            </a:r>
            <a:br>
              <a:rPr kumimoji="0" lang="en-US" sz="1200" b="0" i="0" u="none" strike="noStrike" kern="1200" cap="none" spc="0" normalizeH="0" baseline="0" noProof="0" dirty="0">
                <a:ln>
                  <a:noFill/>
                </a:ln>
                <a:solidFill>
                  <a:srgbClr val="FFFFFF"/>
                </a:solidFill>
                <a:effectLst/>
                <a:uLnTx/>
                <a:uFillTx/>
                <a:latin typeface="Nokia Pure Text Light"/>
                <a:ea typeface="+mn-ea"/>
                <a:cs typeface="+mn-cs"/>
              </a:rPr>
            </a:br>
            <a:r>
              <a:rPr kumimoji="0" lang="en-US" sz="1200" b="0" i="0" u="none" strike="noStrike" kern="1200" cap="none" spc="0" normalizeH="0" baseline="0" noProof="0" dirty="0">
                <a:ln>
                  <a:noFill/>
                </a:ln>
                <a:solidFill>
                  <a:srgbClr val="FFFFFF"/>
                </a:solidFill>
                <a:effectLst/>
                <a:uLnTx/>
                <a:uFillTx/>
                <a:latin typeface="Nokia Pure Text Light"/>
                <a:ea typeface="+mn-ea"/>
                <a:cs typeface="+mn-cs"/>
              </a:rPr>
              <a:t>AI-driven analytics accelerate troubleshooting if issues happen.</a:t>
            </a:r>
            <a:endParaRPr kumimoji="0" lang="en-US" sz="1400" b="0" i="0" u="none" strike="noStrike" kern="1200" cap="none" spc="0" normalizeH="0" baseline="0" noProof="0" dirty="0">
              <a:ln>
                <a:noFill/>
              </a:ln>
              <a:solidFill>
                <a:srgbClr val="FFFFFF"/>
              </a:solidFill>
              <a:effectLst/>
              <a:uLnTx/>
              <a:uFillTx/>
              <a:latin typeface="Nokia Pure Text Light"/>
              <a:ea typeface="+mn-ea"/>
              <a:cs typeface="+mn-cs"/>
            </a:endParaRPr>
          </a:p>
        </p:txBody>
      </p:sp>
      <p:sp>
        <p:nvSpPr>
          <p:cNvPr id="21" name="TextBox 20">
            <a:extLst>
              <a:ext uri="{FF2B5EF4-FFF2-40B4-BE49-F238E27FC236}">
                <a16:creationId xmlns:a16="http://schemas.microsoft.com/office/drawing/2014/main" id="{3F57EFE3-04E2-F894-3330-78F749484240}"/>
              </a:ext>
            </a:extLst>
          </p:cNvPr>
          <p:cNvSpPr txBox="1"/>
          <p:nvPr/>
        </p:nvSpPr>
        <p:spPr>
          <a:xfrm>
            <a:off x="5714989" y="2388710"/>
            <a:ext cx="2633274" cy="2185214"/>
          </a:xfrm>
          <a:prstGeom prst="rect">
            <a:avLst/>
          </a:prstGeom>
          <a:noFill/>
          <a:ln>
            <a:noFill/>
          </a:ln>
        </p:spPr>
        <p:txBody>
          <a:bodyPr wrap="square">
            <a:spAutoFit/>
          </a:bodyPr>
          <a:lstStyle/>
          <a:p>
            <a:pPr marL="0" marR="0" lvl="0" indent="0" algn="ctr" defTabSz="685681" rtl="0" eaLnBrk="1" fontAlgn="base"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Nokia Pure Text Light"/>
                <a:ea typeface="+mn-ea"/>
                <a:cs typeface="+mn-cs"/>
              </a:rPr>
              <a:t>Augment </a:t>
            </a:r>
            <a:r>
              <a:rPr kumimoji="0" lang="en-US" sz="14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expertise</a:t>
            </a:r>
            <a:r>
              <a:rPr kumimoji="0" lang="en-US" sz="1400" b="0" i="0" u="none" strike="noStrike" kern="1200" cap="none" spc="0" normalizeH="0" baseline="0" noProof="0" dirty="0">
                <a:ln>
                  <a:noFill/>
                </a:ln>
                <a:solidFill>
                  <a:srgbClr val="FFFFFF"/>
                </a:solidFill>
                <a:effectLst/>
                <a:uLnTx/>
                <a:uFillTx/>
                <a:latin typeface="Nokia Pure Text Light"/>
                <a:ea typeface="+mn-ea"/>
                <a:cs typeface="+mn-cs"/>
              </a:rPr>
              <a:t> of operations staff</a:t>
            </a:r>
          </a:p>
          <a:p>
            <a:pPr marL="0" marR="0" lvl="0" indent="0" algn="ctr" defTabSz="685681" rtl="0" eaLnBrk="1" fontAlgn="base" latinLnBrk="0" hangingPunct="1">
              <a:lnSpc>
                <a:spcPct val="100000"/>
              </a:lnSpc>
              <a:spcBef>
                <a:spcPts val="0"/>
              </a:spcBef>
              <a:spcAft>
                <a:spcPts val="120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Nokia Pure Text Light"/>
              <a:ea typeface="+mn-ea"/>
              <a:cs typeface="+mn-cs"/>
            </a:endParaRPr>
          </a:p>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How</a:t>
            </a:r>
            <a:r>
              <a:rPr kumimoji="0" lang="en-US" sz="1400" b="0" i="0" u="none" strike="noStrike" kern="1200" cap="none" spc="0" normalizeH="0" baseline="0" noProof="0" dirty="0">
                <a:ln>
                  <a:noFill/>
                </a:ln>
                <a:solidFill>
                  <a:srgbClr val="FFFFFF"/>
                </a:solidFill>
                <a:effectLst/>
                <a:uLnTx/>
                <a:uFillTx/>
                <a:latin typeface="Nokia Pure Text Light"/>
                <a:ea typeface="+mn-ea"/>
                <a:cs typeface="+mn-cs"/>
              </a:rPr>
              <a:t>: Generative AI</a:t>
            </a:r>
          </a:p>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Nokia Pure Text Light"/>
                <a:ea typeface="+mn-ea"/>
                <a:cs typeface="+mn-cs"/>
              </a:rPr>
              <a:t>GenAI</a:t>
            </a:r>
            <a:r>
              <a:rPr kumimoji="0" lang="en-US" sz="1200" b="0" i="0" u="none" strike="noStrike" kern="1200" cap="none" spc="0" normalizeH="0" baseline="0" noProof="0" dirty="0">
                <a:ln>
                  <a:noFill/>
                </a:ln>
                <a:solidFill>
                  <a:srgbClr val="FFFFFF"/>
                </a:solidFill>
                <a:effectLst/>
                <a:uLnTx/>
                <a:uFillTx/>
                <a:latin typeface="Nokia Pure Text Light"/>
                <a:ea typeface="+mn-ea"/>
                <a:cs typeface="+mn-cs"/>
              </a:rPr>
              <a:t> powered by Large Language Models redefines the human-computer interface to simplify complex tasks such as network programming and troubleshooting.</a:t>
            </a:r>
          </a:p>
        </p:txBody>
      </p:sp>
      <p:cxnSp>
        <p:nvCxnSpPr>
          <p:cNvPr id="22" name="Straight Connector 21">
            <a:extLst>
              <a:ext uri="{FF2B5EF4-FFF2-40B4-BE49-F238E27FC236}">
                <a16:creationId xmlns:a16="http://schemas.microsoft.com/office/drawing/2014/main" id="{2152FBD2-AE33-601F-4C66-F79422A4ABCB}"/>
              </a:ext>
            </a:extLst>
          </p:cNvPr>
          <p:cNvCxnSpPr/>
          <p:nvPr/>
        </p:nvCxnSpPr>
        <p:spPr>
          <a:xfrm>
            <a:off x="1238865" y="3051088"/>
            <a:ext cx="1592825" cy="0"/>
          </a:xfrm>
          <a:prstGeom prst="line">
            <a:avLst/>
          </a:prstGeom>
          <a:ln w="635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4635F48-519E-AC87-2C12-22BF8795E1E2}"/>
              </a:ext>
            </a:extLst>
          </p:cNvPr>
          <p:cNvCxnSpPr/>
          <p:nvPr/>
        </p:nvCxnSpPr>
        <p:spPr>
          <a:xfrm>
            <a:off x="6228161" y="3051088"/>
            <a:ext cx="1592825" cy="0"/>
          </a:xfrm>
          <a:prstGeom prst="line">
            <a:avLst/>
          </a:prstGeom>
          <a:ln w="635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AFC62B8-1FAD-284E-03B0-4C4E60F8C2BC}"/>
              </a:ext>
            </a:extLst>
          </p:cNvPr>
          <p:cNvCxnSpPr>
            <a:cxnSpLocks/>
          </p:cNvCxnSpPr>
          <p:nvPr/>
        </p:nvCxnSpPr>
        <p:spPr>
          <a:xfrm flipH="1">
            <a:off x="3451124" y="3319521"/>
            <a:ext cx="2020527" cy="0"/>
          </a:xfrm>
          <a:prstGeom prst="line">
            <a:avLst/>
          </a:prstGeom>
          <a:ln w="12700">
            <a:solidFill>
              <a:schemeClr val="bg1"/>
            </a:solidFill>
            <a:prstDash val="sysDot"/>
            <a:tailEnd type="arrow" w="lg" len="med"/>
          </a:ln>
        </p:spPr>
        <p:style>
          <a:lnRef idx="1">
            <a:schemeClr val="accent1"/>
          </a:lnRef>
          <a:fillRef idx="0">
            <a:schemeClr val="accent1"/>
          </a:fillRef>
          <a:effectRef idx="0">
            <a:schemeClr val="accent1"/>
          </a:effectRef>
          <a:fontRef idx="minor">
            <a:schemeClr val="tx1"/>
          </a:fontRef>
        </p:style>
      </p:cxnSp>
      <p:sp>
        <p:nvSpPr>
          <p:cNvPr id="27" name="Text Box 112">
            <a:extLst>
              <a:ext uri="{FF2B5EF4-FFF2-40B4-BE49-F238E27FC236}">
                <a16:creationId xmlns:a16="http://schemas.microsoft.com/office/drawing/2014/main" id="{7AB36545-0177-0402-5715-403EC8661118}"/>
              </a:ext>
            </a:extLst>
          </p:cNvPr>
          <p:cNvSpPr txBox="1">
            <a:spLocks noChangeArrowheads="1"/>
          </p:cNvSpPr>
          <p:nvPr/>
        </p:nvSpPr>
        <p:spPr bwMode="auto">
          <a:xfrm>
            <a:off x="4261199" y="3102706"/>
            <a:ext cx="510323" cy="184666"/>
          </a:xfrm>
          <a:prstGeom prst="rect">
            <a:avLst/>
          </a:prstGeom>
          <a:noFill/>
          <a:ln w="9525">
            <a:noFill/>
            <a:miter lim="800000"/>
            <a:headEnd/>
            <a:tailEnd/>
          </a:ln>
        </p:spPr>
        <p:txBody>
          <a:bodyPr wrap="none" lIns="36000" tIns="0" rIns="3600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FFFFFF"/>
                </a:solidFill>
                <a:effectLst/>
                <a:uLnTx/>
                <a:uFillTx/>
                <a:latin typeface="Nokia Pure Text Light"/>
                <a:ea typeface="+mn-ea"/>
                <a:cs typeface="+mn-cs"/>
              </a:rPr>
              <a:t>aids in</a:t>
            </a:r>
          </a:p>
        </p:txBody>
      </p:sp>
      <p:grpSp>
        <p:nvGrpSpPr>
          <p:cNvPr id="28" name="Group 27">
            <a:extLst>
              <a:ext uri="{FF2B5EF4-FFF2-40B4-BE49-F238E27FC236}">
                <a16:creationId xmlns:a16="http://schemas.microsoft.com/office/drawing/2014/main" id="{3AC2FA58-5F1C-D1A7-A8F4-674909117C0B}"/>
              </a:ext>
            </a:extLst>
          </p:cNvPr>
          <p:cNvGrpSpPr/>
          <p:nvPr/>
        </p:nvGrpSpPr>
        <p:grpSpPr>
          <a:xfrm>
            <a:off x="1810729" y="1755047"/>
            <a:ext cx="560132" cy="560132"/>
            <a:chOff x="1810729" y="1768585"/>
            <a:chExt cx="560132" cy="560132"/>
          </a:xfrm>
        </p:grpSpPr>
        <p:pic>
          <p:nvPicPr>
            <p:cNvPr id="29" name="Graphic 28" descr="Magnifying glass outline">
              <a:extLst>
                <a:ext uri="{FF2B5EF4-FFF2-40B4-BE49-F238E27FC236}">
                  <a16:creationId xmlns:a16="http://schemas.microsoft.com/office/drawing/2014/main" id="{FA63220F-5A1F-CCB9-D8D6-DE849AB886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10729" y="1768585"/>
              <a:ext cx="560132" cy="560132"/>
            </a:xfrm>
            <a:prstGeom prst="rect">
              <a:avLst/>
            </a:prstGeom>
          </p:spPr>
        </p:pic>
        <p:sp>
          <p:nvSpPr>
            <p:cNvPr id="31" name="Freeform: Shape 30">
              <a:extLst>
                <a:ext uri="{FF2B5EF4-FFF2-40B4-BE49-F238E27FC236}">
                  <a16:creationId xmlns:a16="http://schemas.microsoft.com/office/drawing/2014/main" id="{3BD73DDC-E033-6D6B-BD86-9E6247BD20A2}"/>
                </a:ext>
              </a:extLst>
            </p:cNvPr>
            <p:cNvSpPr/>
            <p:nvPr/>
          </p:nvSpPr>
          <p:spPr>
            <a:xfrm flipH="1">
              <a:off x="1932560" y="1892198"/>
              <a:ext cx="203222" cy="176137"/>
            </a:xfrm>
            <a:custGeom>
              <a:avLst/>
              <a:gdLst>
                <a:gd name="connsiteX0" fmla="*/ 0 w 360000"/>
                <a:gd name="connsiteY0" fmla="*/ 182869 h 312020"/>
                <a:gd name="connsiteX1" fmla="*/ 25200 w 360000"/>
                <a:gd name="connsiteY1" fmla="*/ 182869 h 312020"/>
                <a:gd name="connsiteX2" fmla="*/ 32850 w 360000"/>
                <a:gd name="connsiteY2" fmla="*/ 182869 h 312020"/>
                <a:gd name="connsiteX3" fmla="*/ 72450 w 360000"/>
                <a:gd name="connsiteY3" fmla="*/ 142369 h 312020"/>
                <a:gd name="connsiteX4" fmla="*/ 82800 w 360000"/>
                <a:gd name="connsiteY4" fmla="*/ 97369 h 312020"/>
                <a:gd name="connsiteX5" fmla="*/ 117900 w 360000"/>
                <a:gd name="connsiteY5" fmla="*/ 97369 h 312020"/>
                <a:gd name="connsiteX6" fmla="*/ 155250 w 360000"/>
                <a:gd name="connsiteY6" fmla="*/ 291319 h 312020"/>
                <a:gd name="connsiteX7" fmla="*/ 193950 w 360000"/>
                <a:gd name="connsiteY7" fmla="*/ 290869 h 312020"/>
                <a:gd name="connsiteX8" fmla="*/ 235350 w 360000"/>
                <a:gd name="connsiteY8" fmla="*/ 16819 h 312020"/>
                <a:gd name="connsiteX9" fmla="*/ 264600 w 360000"/>
                <a:gd name="connsiteY9" fmla="*/ 17269 h 312020"/>
                <a:gd name="connsiteX10" fmla="*/ 280350 w 360000"/>
                <a:gd name="connsiteY10" fmla="*/ 130219 h 312020"/>
                <a:gd name="connsiteX11" fmla="*/ 325350 w 360000"/>
                <a:gd name="connsiteY11" fmla="*/ 182419 h 312020"/>
                <a:gd name="connsiteX12" fmla="*/ 325350 w 360000"/>
                <a:gd name="connsiteY12" fmla="*/ 182419 h 312020"/>
                <a:gd name="connsiteX13" fmla="*/ 360000 w 360000"/>
                <a:gd name="connsiteY13" fmla="*/ 182419 h 31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0000" h="312020">
                  <a:moveTo>
                    <a:pt x="0" y="182869"/>
                  </a:moveTo>
                  <a:lnTo>
                    <a:pt x="25200" y="182869"/>
                  </a:lnTo>
                  <a:lnTo>
                    <a:pt x="32850" y="182869"/>
                  </a:lnTo>
                  <a:cubicBezTo>
                    <a:pt x="50850" y="182869"/>
                    <a:pt x="66600" y="166669"/>
                    <a:pt x="72450" y="142369"/>
                  </a:cubicBezTo>
                  <a:lnTo>
                    <a:pt x="82800" y="97369"/>
                  </a:lnTo>
                  <a:cubicBezTo>
                    <a:pt x="88200" y="73519"/>
                    <a:pt x="112050" y="73519"/>
                    <a:pt x="117900" y="97369"/>
                  </a:cubicBezTo>
                  <a:lnTo>
                    <a:pt x="155250" y="291319"/>
                  </a:lnTo>
                  <a:cubicBezTo>
                    <a:pt x="160650" y="319219"/>
                    <a:pt x="188550" y="318769"/>
                    <a:pt x="193950" y="290869"/>
                  </a:cubicBezTo>
                  <a:lnTo>
                    <a:pt x="235350" y="16819"/>
                  </a:lnTo>
                  <a:cubicBezTo>
                    <a:pt x="238950" y="-5681"/>
                    <a:pt x="261450" y="-5681"/>
                    <a:pt x="264600" y="17269"/>
                  </a:cubicBezTo>
                  <a:lnTo>
                    <a:pt x="280350" y="130219"/>
                  </a:lnTo>
                  <a:cubicBezTo>
                    <a:pt x="284850" y="160369"/>
                    <a:pt x="303300" y="182419"/>
                    <a:pt x="325350" y="182419"/>
                  </a:cubicBezTo>
                  <a:lnTo>
                    <a:pt x="325350" y="182419"/>
                  </a:lnTo>
                  <a:lnTo>
                    <a:pt x="360000" y="182419"/>
                  </a:lnTo>
                </a:path>
              </a:pathLst>
            </a:custGeom>
            <a:noFill/>
            <a:ln w="15875" cap="rnd">
              <a:solidFill>
                <a:schemeClr val="bg1"/>
              </a:solidFill>
              <a:prstDash val="solid"/>
              <a:round/>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grpSp>
      <p:grpSp>
        <p:nvGrpSpPr>
          <p:cNvPr id="41" name="Graphic 21">
            <a:extLst>
              <a:ext uri="{FF2B5EF4-FFF2-40B4-BE49-F238E27FC236}">
                <a16:creationId xmlns:a16="http://schemas.microsoft.com/office/drawing/2014/main" id="{16F6805D-21C6-AE76-D072-1200406BF88F}"/>
              </a:ext>
            </a:extLst>
          </p:cNvPr>
          <p:cNvGrpSpPr/>
          <p:nvPr/>
        </p:nvGrpSpPr>
        <p:grpSpPr>
          <a:xfrm>
            <a:off x="4316751" y="1838586"/>
            <a:ext cx="407258" cy="396181"/>
            <a:chOff x="8231296" y="1684901"/>
            <a:chExt cx="473420" cy="460543"/>
          </a:xfrm>
          <a:noFill/>
        </p:grpSpPr>
        <p:sp>
          <p:nvSpPr>
            <p:cNvPr id="42" name="Freeform: Shape 41">
              <a:extLst>
                <a:ext uri="{FF2B5EF4-FFF2-40B4-BE49-F238E27FC236}">
                  <a16:creationId xmlns:a16="http://schemas.microsoft.com/office/drawing/2014/main" id="{B44036F1-548B-73EF-DB16-3648220B5AA6}"/>
                </a:ext>
              </a:extLst>
            </p:cNvPr>
            <p:cNvSpPr/>
            <p:nvPr/>
          </p:nvSpPr>
          <p:spPr>
            <a:xfrm>
              <a:off x="8483069" y="1684901"/>
              <a:ext cx="221648" cy="247062"/>
            </a:xfrm>
            <a:custGeom>
              <a:avLst/>
              <a:gdLst>
                <a:gd name="connsiteX0" fmla="*/ 110 w 221648"/>
                <a:gd name="connsiteY0" fmla="*/ 160999 h 247062"/>
                <a:gd name="connsiteX1" fmla="*/ 110 w 221648"/>
                <a:gd name="connsiteY1" fmla="*/ 32310 h 247062"/>
                <a:gd name="connsiteX2" fmla="*/ 132742 w 221648"/>
                <a:gd name="connsiteY2" fmla="*/ 57943 h 247062"/>
                <a:gd name="connsiteX3" fmla="*/ 165567 w 221648"/>
                <a:gd name="connsiteY3" fmla="*/ 247062 h 247062"/>
              </a:gdLst>
              <a:ahLst/>
              <a:cxnLst>
                <a:cxn ang="0">
                  <a:pos x="connsiteX0" y="connsiteY0"/>
                </a:cxn>
                <a:cxn ang="0">
                  <a:pos x="connsiteX1" y="connsiteY1"/>
                </a:cxn>
                <a:cxn ang="0">
                  <a:pos x="connsiteX2" y="connsiteY2"/>
                </a:cxn>
                <a:cxn ang="0">
                  <a:pos x="connsiteX3" y="connsiteY3"/>
                </a:cxn>
              </a:cxnLst>
              <a:rect l="l" t="t" r="r" b="b"/>
              <a:pathLst>
                <a:path w="221648" h="247062">
                  <a:moveTo>
                    <a:pt x="110" y="160999"/>
                  </a:moveTo>
                  <a:cubicBezTo>
                    <a:pt x="-6" y="101265"/>
                    <a:pt x="-64" y="52956"/>
                    <a:pt x="110" y="32310"/>
                  </a:cubicBezTo>
                  <a:cubicBezTo>
                    <a:pt x="632" y="-21161"/>
                    <a:pt x="118534" y="-5270"/>
                    <a:pt x="132742" y="57943"/>
                  </a:cubicBezTo>
                  <a:cubicBezTo>
                    <a:pt x="255110" y="83345"/>
                    <a:pt x="236262" y="214527"/>
                    <a:pt x="165567" y="247062"/>
                  </a:cubicBez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43" name="Freeform: Shape 42">
              <a:extLst>
                <a:ext uri="{FF2B5EF4-FFF2-40B4-BE49-F238E27FC236}">
                  <a16:creationId xmlns:a16="http://schemas.microsoft.com/office/drawing/2014/main" id="{0CDD8EB9-175E-D224-1972-446B10ABEEA9}"/>
                </a:ext>
              </a:extLst>
            </p:cNvPr>
            <p:cNvSpPr/>
            <p:nvPr/>
          </p:nvSpPr>
          <p:spPr>
            <a:xfrm>
              <a:off x="8483410" y="1957307"/>
              <a:ext cx="99865" cy="188137"/>
            </a:xfrm>
            <a:custGeom>
              <a:avLst/>
              <a:gdLst>
                <a:gd name="connsiteX0" fmla="*/ 99866 w 99865"/>
                <a:gd name="connsiteY0" fmla="*/ 146319 h 188137"/>
                <a:gd name="connsiteX1" fmla="*/ 348 w 99865"/>
                <a:gd name="connsiteY1" fmla="*/ 162499 h 188137"/>
                <a:gd name="connsiteX2" fmla="*/ 0 w 99865"/>
                <a:gd name="connsiteY2" fmla="*/ 0 h 188137"/>
              </a:gdLst>
              <a:ahLst/>
              <a:cxnLst>
                <a:cxn ang="0">
                  <a:pos x="connsiteX0" y="connsiteY0"/>
                </a:cxn>
                <a:cxn ang="0">
                  <a:pos x="connsiteX1" y="connsiteY1"/>
                </a:cxn>
                <a:cxn ang="0">
                  <a:pos x="connsiteX2" y="connsiteY2"/>
                </a:cxn>
              </a:cxnLst>
              <a:rect l="l" t="t" r="r" b="b"/>
              <a:pathLst>
                <a:path w="99865" h="188137">
                  <a:moveTo>
                    <a:pt x="99866" y="146319"/>
                  </a:moveTo>
                  <a:cubicBezTo>
                    <a:pt x="84265" y="192192"/>
                    <a:pt x="348" y="204313"/>
                    <a:pt x="348" y="162499"/>
                  </a:cubicBezTo>
                  <a:cubicBezTo>
                    <a:pt x="348" y="125093"/>
                    <a:pt x="174" y="64315"/>
                    <a:pt x="0" y="0"/>
                  </a:cubicBez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44" name="Freeform: Shape 43">
              <a:extLst>
                <a:ext uri="{FF2B5EF4-FFF2-40B4-BE49-F238E27FC236}">
                  <a16:creationId xmlns:a16="http://schemas.microsoft.com/office/drawing/2014/main" id="{B7DAAAFC-5FD8-CF29-FE61-BC25D5872A39}"/>
                </a:ext>
              </a:extLst>
            </p:cNvPr>
            <p:cNvSpPr/>
            <p:nvPr/>
          </p:nvSpPr>
          <p:spPr>
            <a:xfrm>
              <a:off x="8556135" y="1917117"/>
              <a:ext cx="136870" cy="188815"/>
            </a:xfrm>
            <a:custGeom>
              <a:avLst/>
              <a:gdLst>
                <a:gd name="connsiteX0" fmla="*/ 114770 w 136870"/>
                <a:gd name="connsiteY0" fmla="*/ 0 h 188815"/>
                <a:gd name="connsiteX1" fmla="*/ 89021 w 136870"/>
                <a:gd name="connsiteY1" fmla="*/ 112277 h 188815"/>
                <a:gd name="connsiteX2" fmla="*/ 0 w 136870"/>
                <a:gd name="connsiteY2" fmla="*/ 165515 h 188815"/>
              </a:gdLst>
              <a:ahLst/>
              <a:cxnLst>
                <a:cxn ang="0">
                  <a:pos x="connsiteX0" y="connsiteY0"/>
                </a:cxn>
                <a:cxn ang="0">
                  <a:pos x="connsiteX1" y="connsiteY1"/>
                </a:cxn>
                <a:cxn ang="0">
                  <a:pos x="connsiteX2" y="connsiteY2"/>
                </a:cxn>
              </a:cxnLst>
              <a:rect l="l" t="t" r="r" b="b"/>
              <a:pathLst>
                <a:path w="136870" h="188815">
                  <a:moveTo>
                    <a:pt x="114770" y="0"/>
                  </a:moveTo>
                  <a:cubicBezTo>
                    <a:pt x="159078" y="42220"/>
                    <a:pt x="129617" y="99750"/>
                    <a:pt x="89021" y="112277"/>
                  </a:cubicBezTo>
                  <a:cubicBezTo>
                    <a:pt x="122889" y="183087"/>
                    <a:pt x="28243" y="213592"/>
                    <a:pt x="0" y="165515"/>
                  </a:cubicBez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45" name="Freeform: Shape 44">
              <a:extLst>
                <a:ext uri="{FF2B5EF4-FFF2-40B4-BE49-F238E27FC236}">
                  <a16:creationId xmlns:a16="http://schemas.microsoft.com/office/drawing/2014/main" id="{A066EB10-2E68-E912-982E-25F987C27F6D}"/>
                </a:ext>
              </a:extLst>
            </p:cNvPr>
            <p:cNvSpPr/>
            <p:nvPr/>
          </p:nvSpPr>
          <p:spPr>
            <a:xfrm>
              <a:off x="8231296" y="1897747"/>
              <a:ext cx="213489" cy="247436"/>
            </a:xfrm>
            <a:custGeom>
              <a:avLst/>
              <a:gdLst>
                <a:gd name="connsiteX0" fmla="*/ 213490 w 213489"/>
                <a:gd name="connsiteY0" fmla="*/ 59618 h 247436"/>
                <a:gd name="connsiteX1" fmla="*/ 213490 w 213489"/>
                <a:gd name="connsiteY1" fmla="*/ 225249 h 247436"/>
                <a:gd name="connsiteX2" fmla="*/ 105331 w 213489"/>
                <a:gd name="connsiteY2" fmla="*/ 207619 h 247436"/>
                <a:gd name="connsiteX3" fmla="*/ 47047 w 213489"/>
                <a:gd name="connsiteY3" fmla="*/ 123179 h 247436"/>
                <a:gd name="connsiteX4" fmla="*/ 39682 w 213489"/>
                <a:gd name="connsiteY4" fmla="*/ 0 h 247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489" h="247436">
                  <a:moveTo>
                    <a:pt x="213490" y="59618"/>
                  </a:moveTo>
                  <a:lnTo>
                    <a:pt x="213490" y="225249"/>
                  </a:lnTo>
                  <a:cubicBezTo>
                    <a:pt x="213490" y="259350"/>
                    <a:pt x="121569" y="254652"/>
                    <a:pt x="105331" y="207619"/>
                  </a:cubicBezTo>
                  <a:cubicBezTo>
                    <a:pt x="55514" y="216434"/>
                    <a:pt x="10801" y="164587"/>
                    <a:pt x="47047" y="123179"/>
                  </a:cubicBezTo>
                  <a:cubicBezTo>
                    <a:pt x="-30491" y="82816"/>
                    <a:pt x="3029" y="12759"/>
                    <a:pt x="39682" y="0"/>
                  </a:cubicBez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46" name="Freeform: Shape 45">
              <a:extLst>
                <a:ext uri="{FF2B5EF4-FFF2-40B4-BE49-F238E27FC236}">
                  <a16:creationId xmlns:a16="http://schemas.microsoft.com/office/drawing/2014/main" id="{FA299391-5072-1D79-D9EA-C91AB556E560}"/>
                </a:ext>
              </a:extLst>
            </p:cNvPr>
            <p:cNvSpPr/>
            <p:nvPr/>
          </p:nvSpPr>
          <p:spPr>
            <a:xfrm>
              <a:off x="8234304" y="1684989"/>
              <a:ext cx="210482" cy="222849"/>
            </a:xfrm>
            <a:custGeom>
              <a:avLst/>
              <a:gdLst>
                <a:gd name="connsiteX0" fmla="*/ 19160 w 210482"/>
                <a:gd name="connsiteY0" fmla="*/ 222849 h 222849"/>
                <a:gd name="connsiteX1" fmla="*/ 79357 w 210482"/>
                <a:gd name="connsiteY1" fmla="*/ 51651 h 222849"/>
                <a:gd name="connsiteX2" fmla="*/ 210482 w 210482"/>
                <a:gd name="connsiteY2" fmla="*/ 31063 h 222849"/>
                <a:gd name="connsiteX3" fmla="*/ 210482 w 210482"/>
                <a:gd name="connsiteY3" fmla="*/ 160970 h 222849"/>
              </a:gdLst>
              <a:ahLst/>
              <a:cxnLst>
                <a:cxn ang="0">
                  <a:pos x="connsiteX0" y="connsiteY0"/>
                </a:cxn>
                <a:cxn ang="0">
                  <a:pos x="connsiteX1" y="connsiteY1"/>
                </a:cxn>
                <a:cxn ang="0">
                  <a:pos x="connsiteX2" y="connsiteY2"/>
                </a:cxn>
                <a:cxn ang="0">
                  <a:pos x="connsiteX3" y="connsiteY3"/>
                </a:cxn>
              </a:cxnLst>
              <a:rect l="l" t="t" r="r" b="b"/>
              <a:pathLst>
                <a:path w="210482" h="222849">
                  <a:moveTo>
                    <a:pt x="19160" y="222849"/>
                  </a:moveTo>
                  <a:cubicBezTo>
                    <a:pt x="-29381" y="127797"/>
                    <a:pt x="23045" y="54550"/>
                    <a:pt x="79357" y="51651"/>
                  </a:cubicBezTo>
                  <a:cubicBezTo>
                    <a:pt x="96176" y="1544"/>
                    <a:pt x="195346" y="-24206"/>
                    <a:pt x="210482" y="31063"/>
                  </a:cubicBezTo>
                  <a:lnTo>
                    <a:pt x="210482" y="160970"/>
                  </a:ln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47" name="Freeform: Shape 46">
              <a:extLst>
                <a:ext uri="{FF2B5EF4-FFF2-40B4-BE49-F238E27FC236}">
                  <a16:creationId xmlns:a16="http://schemas.microsoft.com/office/drawing/2014/main" id="{3D3DCD51-70EB-CBE2-A240-8AE44AEA75EA}"/>
                </a:ext>
              </a:extLst>
            </p:cNvPr>
            <p:cNvSpPr/>
            <p:nvPr/>
          </p:nvSpPr>
          <p:spPr>
            <a:xfrm>
              <a:off x="8407612" y="1845900"/>
              <a:ext cx="111464" cy="111464"/>
            </a:xfrm>
            <a:custGeom>
              <a:avLst/>
              <a:gdLst>
                <a:gd name="connsiteX0" fmla="*/ 92907 w 111464"/>
                <a:gd name="connsiteY0" fmla="*/ 0 h 111464"/>
                <a:gd name="connsiteX1" fmla="*/ 111465 w 111464"/>
                <a:gd name="connsiteY1" fmla="*/ 18558 h 111464"/>
                <a:gd name="connsiteX2" fmla="*/ 111465 w 111464"/>
                <a:gd name="connsiteY2" fmla="*/ 92907 h 111464"/>
                <a:gd name="connsiteX3" fmla="*/ 92907 w 111464"/>
                <a:gd name="connsiteY3" fmla="*/ 111465 h 111464"/>
                <a:gd name="connsiteX4" fmla="*/ 18558 w 111464"/>
                <a:gd name="connsiteY4" fmla="*/ 111465 h 111464"/>
                <a:gd name="connsiteX5" fmla="*/ 0 w 111464"/>
                <a:gd name="connsiteY5" fmla="*/ 92907 h 111464"/>
                <a:gd name="connsiteX6" fmla="*/ 0 w 111464"/>
                <a:gd name="connsiteY6" fmla="*/ 18558 h 111464"/>
                <a:gd name="connsiteX7" fmla="*/ 18558 w 111464"/>
                <a:gd name="connsiteY7" fmla="*/ 0 h 111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64" h="111464">
                  <a:moveTo>
                    <a:pt x="92907" y="0"/>
                  </a:moveTo>
                  <a:cubicBezTo>
                    <a:pt x="103156" y="0"/>
                    <a:pt x="111465" y="8309"/>
                    <a:pt x="111465" y="18558"/>
                  </a:cubicBezTo>
                  <a:lnTo>
                    <a:pt x="111465" y="92907"/>
                  </a:lnTo>
                  <a:cubicBezTo>
                    <a:pt x="111465" y="103156"/>
                    <a:pt x="103156" y="111465"/>
                    <a:pt x="92907" y="111465"/>
                  </a:cubicBezTo>
                  <a:lnTo>
                    <a:pt x="18558" y="111465"/>
                  </a:lnTo>
                  <a:cubicBezTo>
                    <a:pt x="8309" y="111465"/>
                    <a:pt x="0" y="103156"/>
                    <a:pt x="0" y="92907"/>
                  </a:cubicBezTo>
                  <a:lnTo>
                    <a:pt x="0" y="18558"/>
                  </a:lnTo>
                  <a:cubicBezTo>
                    <a:pt x="0" y="8309"/>
                    <a:pt x="8309" y="0"/>
                    <a:pt x="18558" y="0"/>
                  </a:cubicBezTo>
                  <a:close/>
                </a:path>
              </a:pathLst>
            </a:custGeom>
            <a:noFill/>
            <a:ln w="19050" cap="flat">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grpSp>
          <p:nvGrpSpPr>
            <p:cNvPr id="48" name="Graphic 21">
              <a:extLst>
                <a:ext uri="{FF2B5EF4-FFF2-40B4-BE49-F238E27FC236}">
                  <a16:creationId xmlns:a16="http://schemas.microsoft.com/office/drawing/2014/main" id="{E2C2AB07-9133-0C5D-4F12-2F9DE11CF98A}"/>
                </a:ext>
              </a:extLst>
            </p:cNvPr>
            <p:cNvGrpSpPr/>
            <p:nvPr/>
          </p:nvGrpSpPr>
          <p:grpSpPr>
            <a:xfrm>
              <a:off x="8513683" y="1758851"/>
              <a:ext cx="79683" cy="284344"/>
              <a:chOff x="8513683" y="1758851"/>
              <a:chExt cx="79683" cy="284344"/>
            </a:xfrm>
            <a:noFill/>
          </p:grpSpPr>
          <p:sp>
            <p:nvSpPr>
              <p:cNvPr id="56" name="Freeform: Shape 55">
                <a:extLst>
                  <a:ext uri="{FF2B5EF4-FFF2-40B4-BE49-F238E27FC236}">
                    <a16:creationId xmlns:a16="http://schemas.microsoft.com/office/drawing/2014/main" id="{6580A191-F01C-F7EE-EBDD-E5798B768584}"/>
                  </a:ext>
                </a:extLst>
              </p:cNvPr>
              <p:cNvSpPr/>
              <p:nvPr/>
            </p:nvSpPr>
            <p:spPr>
              <a:xfrm>
                <a:off x="8540941" y="1758851"/>
                <a:ext cx="49062" cy="49526"/>
              </a:xfrm>
              <a:custGeom>
                <a:avLst/>
                <a:gdLst>
                  <a:gd name="connsiteX0" fmla="*/ 49063 w 49062"/>
                  <a:gd name="connsiteY0" fmla="*/ 24763 h 49526"/>
                  <a:gd name="connsiteX1" fmla="*/ 24531 w 49062"/>
                  <a:gd name="connsiteY1" fmla="*/ 49527 h 49526"/>
                  <a:gd name="connsiteX2" fmla="*/ 0 w 49062"/>
                  <a:gd name="connsiteY2" fmla="*/ 24763 h 49526"/>
                  <a:gd name="connsiteX3" fmla="*/ 24531 w 49062"/>
                  <a:gd name="connsiteY3" fmla="*/ 0 h 49526"/>
                  <a:gd name="connsiteX4" fmla="*/ 49063 w 49062"/>
                  <a:gd name="connsiteY4" fmla="*/ 24763 h 49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62" h="49526">
                    <a:moveTo>
                      <a:pt x="49063" y="24763"/>
                    </a:moveTo>
                    <a:cubicBezTo>
                      <a:pt x="49063" y="38440"/>
                      <a:pt x="38080" y="49527"/>
                      <a:pt x="24531" y="49527"/>
                    </a:cubicBezTo>
                    <a:cubicBezTo>
                      <a:pt x="10983" y="49527"/>
                      <a:pt x="0" y="38440"/>
                      <a:pt x="0" y="24763"/>
                    </a:cubicBezTo>
                    <a:cubicBezTo>
                      <a:pt x="0" y="11087"/>
                      <a:pt x="10983" y="0"/>
                      <a:pt x="24531" y="0"/>
                    </a:cubicBezTo>
                    <a:cubicBezTo>
                      <a:pt x="38080" y="0"/>
                      <a:pt x="49063" y="11087"/>
                      <a:pt x="49063" y="24763"/>
                    </a:cubicBezTo>
                    <a:close/>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57" name="Freeform: Shape 56">
                <a:extLst>
                  <a:ext uri="{FF2B5EF4-FFF2-40B4-BE49-F238E27FC236}">
                    <a16:creationId xmlns:a16="http://schemas.microsoft.com/office/drawing/2014/main" id="{12C17613-2C98-FAF4-05BA-408F43D2D64F}"/>
                  </a:ext>
                </a:extLst>
              </p:cNvPr>
              <p:cNvSpPr/>
              <p:nvPr/>
            </p:nvSpPr>
            <p:spPr>
              <a:xfrm>
                <a:off x="8513683" y="1808378"/>
                <a:ext cx="46221" cy="42973"/>
              </a:xfrm>
              <a:custGeom>
                <a:avLst/>
                <a:gdLst>
                  <a:gd name="connsiteX0" fmla="*/ 46221 w 46221"/>
                  <a:gd name="connsiteY0" fmla="*/ 0 h 42973"/>
                  <a:gd name="connsiteX1" fmla="*/ 0 w 46221"/>
                  <a:gd name="connsiteY1" fmla="*/ 42974 h 42973"/>
                </a:gdLst>
                <a:ahLst/>
                <a:cxnLst>
                  <a:cxn ang="0">
                    <a:pos x="connsiteX0" y="connsiteY0"/>
                  </a:cxn>
                  <a:cxn ang="0">
                    <a:pos x="connsiteX1" y="connsiteY1"/>
                  </a:cxn>
                </a:cxnLst>
                <a:rect l="l" t="t" r="r" b="b"/>
                <a:pathLst>
                  <a:path w="46221" h="42973">
                    <a:moveTo>
                      <a:pt x="46221" y="0"/>
                    </a:moveTo>
                    <a:cubicBezTo>
                      <a:pt x="46221" y="23952"/>
                      <a:pt x="23952" y="42974"/>
                      <a:pt x="0" y="42974"/>
                    </a:cubicBez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58" name="Freeform: Shape 57">
                <a:extLst>
                  <a:ext uri="{FF2B5EF4-FFF2-40B4-BE49-F238E27FC236}">
                    <a16:creationId xmlns:a16="http://schemas.microsoft.com/office/drawing/2014/main" id="{133B97C9-58B4-2C95-A39F-499843940C8D}"/>
                  </a:ext>
                </a:extLst>
              </p:cNvPr>
              <p:cNvSpPr/>
              <p:nvPr/>
            </p:nvSpPr>
            <p:spPr>
              <a:xfrm>
                <a:off x="8540709" y="1993669"/>
                <a:ext cx="49526" cy="49526"/>
              </a:xfrm>
              <a:custGeom>
                <a:avLst/>
                <a:gdLst>
                  <a:gd name="connsiteX0" fmla="*/ 49527 w 49526"/>
                  <a:gd name="connsiteY0" fmla="*/ 24763 h 49526"/>
                  <a:gd name="connsiteX1" fmla="*/ 24763 w 49526"/>
                  <a:gd name="connsiteY1" fmla="*/ 49527 h 49526"/>
                  <a:gd name="connsiteX2" fmla="*/ 0 w 49526"/>
                  <a:gd name="connsiteY2" fmla="*/ 24763 h 49526"/>
                  <a:gd name="connsiteX3" fmla="*/ 24763 w 49526"/>
                  <a:gd name="connsiteY3" fmla="*/ 0 h 49526"/>
                  <a:gd name="connsiteX4" fmla="*/ 49527 w 49526"/>
                  <a:gd name="connsiteY4" fmla="*/ 24763 h 49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6" h="49526">
                    <a:moveTo>
                      <a:pt x="49527" y="24763"/>
                    </a:moveTo>
                    <a:cubicBezTo>
                      <a:pt x="49527" y="38440"/>
                      <a:pt x="38440" y="49527"/>
                      <a:pt x="24763" y="49527"/>
                    </a:cubicBezTo>
                    <a:cubicBezTo>
                      <a:pt x="11087" y="49527"/>
                      <a:pt x="0" y="38440"/>
                      <a:pt x="0" y="24763"/>
                    </a:cubicBezTo>
                    <a:cubicBezTo>
                      <a:pt x="0" y="11087"/>
                      <a:pt x="11087" y="0"/>
                      <a:pt x="24763" y="0"/>
                    </a:cubicBezTo>
                    <a:cubicBezTo>
                      <a:pt x="38440" y="0"/>
                      <a:pt x="49527" y="11087"/>
                      <a:pt x="49527" y="24763"/>
                    </a:cubicBezTo>
                    <a:close/>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59" name="Freeform: Shape 58">
                <a:extLst>
                  <a:ext uri="{FF2B5EF4-FFF2-40B4-BE49-F238E27FC236}">
                    <a16:creationId xmlns:a16="http://schemas.microsoft.com/office/drawing/2014/main" id="{0A6FEEFC-08DF-5D8C-0391-D194C27E98A0}"/>
                  </a:ext>
                </a:extLst>
              </p:cNvPr>
              <p:cNvSpPr/>
              <p:nvPr/>
            </p:nvSpPr>
            <p:spPr>
              <a:xfrm>
                <a:off x="8514959" y="1950347"/>
                <a:ext cx="50512" cy="43321"/>
              </a:xfrm>
              <a:custGeom>
                <a:avLst/>
                <a:gdLst>
                  <a:gd name="connsiteX0" fmla="*/ 50513 w 50512"/>
                  <a:gd name="connsiteY0" fmla="*/ 43322 h 43321"/>
                  <a:gd name="connsiteX1" fmla="*/ 0 w 50512"/>
                  <a:gd name="connsiteY1" fmla="*/ 0 h 43321"/>
                </a:gdLst>
                <a:ahLst/>
                <a:cxnLst>
                  <a:cxn ang="0">
                    <a:pos x="connsiteX0" y="connsiteY0"/>
                  </a:cxn>
                  <a:cxn ang="0">
                    <a:pos x="connsiteX1" y="connsiteY1"/>
                  </a:cxn>
                </a:cxnLst>
                <a:rect l="l" t="t" r="r" b="b"/>
                <a:pathLst>
                  <a:path w="50512" h="43321">
                    <a:moveTo>
                      <a:pt x="50513" y="43322"/>
                    </a:moveTo>
                    <a:cubicBezTo>
                      <a:pt x="50513" y="19370"/>
                      <a:pt x="23952" y="0"/>
                      <a:pt x="0" y="0"/>
                    </a:cubicBez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60" name="Freeform: Shape 59">
                <a:extLst>
                  <a:ext uri="{FF2B5EF4-FFF2-40B4-BE49-F238E27FC236}">
                    <a16:creationId xmlns:a16="http://schemas.microsoft.com/office/drawing/2014/main" id="{53F0F5DD-71C1-F383-36D2-4C7EAE1AB6B3}"/>
                  </a:ext>
                </a:extLst>
              </p:cNvPr>
              <p:cNvSpPr/>
              <p:nvPr/>
            </p:nvSpPr>
            <p:spPr>
              <a:xfrm>
                <a:off x="8519077" y="1870664"/>
                <a:ext cx="74290" cy="12410"/>
              </a:xfrm>
              <a:custGeom>
                <a:avLst/>
                <a:gdLst>
                  <a:gd name="connsiteX0" fmla="*/ 0 w 74290"/>
                  <a:gd name="connsiteY0" fmla="*/ 12411 h 12410"/>
                  <a:gd name="connsiteX1" fmla="*/ 29461 w 74290"/>
                  <a:gd name="connsiteY1" fmla="*/ 12411 h 12410"/>
                  <a:gd name="connsiteX2" fmla="*/ 43554 w 74290"/>
                  <a:gd name="connsiteY2" fmla="*/ 0 h 12410"/>
                  <a:gd name="connsiteX3" fmla="*/ 74290 w 74290"/>
                  <a:gd name="connsiteY3" fmla="*/ 0 h 12410"/>
                </a:gdLst>
                <a:ahLst/>
                <a:cxnLst>
                  <a:cxn ang="0">
                    <a:pos x="connsiteX0" y="connsiteY0"/>
                  </a:cxn>
                  <a:cxn ang="0">
                    <a:pos x="connsiteX1" y="connsiteY1"/>
                  </a:cxn>
                  <a:cxn ang="0">
                    <a:pos x="connsiteX2" y="connsiteY2"/>
                  </a:cxn>
                  <a:cxn ang="0">
                    <a:pos x="connsiteX3" y="connsiteY3"/>
                  </a:cxn>
                </a:cxnLst>
                <a:rect l="l" t="t" r="r" b="b"/>
                <a:pathLst>
                  <a:path w="74290" h="12410">
                    <a:moveTo>
                      <a:pt x="0" y="12411"/>
                    </a:moveTo>
                    <a:lnTo>
                      <a:pt x="29461" y="12411"/>
                    </a:lnTo>
                    <a:lnTo>
                      <a:pt x="43554" y="0"/>
                    </a:lnTo>
                    <a:lnTo>
                      <a:pt x="74290" y="0"/>
                    </a:ln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61" name="Freeform: Shape 60">
                <a:extLst>
                  <a:ext uri="{FF2B5EF4-FFF2-40B4-BE49-F238E27FC236}">
                    <a16:creationId xmlns:a16="http://schemas.microsoft.com/office/drawing/2014/main" id="{5E5E0DDC-5972-CC5D-9B18-EFD9ED040DFD}"/>
                  </a:ext>
                </a:extLst>
              </p:cNvPr>
              <p:cNvSpPr/>
              <p:nvPr/>
            </p:nvSpPr>
            <p:spPr>
              <a:xfrm>
                <a:off x="8519077" y="1920190"/>
                <a:ext cx="74290" cy="12410"/>
              </a:xfrm>
              <a:custGeom>
                <a:avLst/>
                <a:gdLst>
                  <a:gd name="connsiteX0" fmla="*/ 0 w 74290"/>
                  <a:gd name="connsiteY0" fmla="*/ 0 h 12410"/>
                  <a:gd name="connsiteX1" fmla="*/ 29461 w 74290"/>
                  <a:gd name="connsiteY1" fmla="*/ 0 h 12410"/>
                  <a:gd name="connsiteX2" fmla="*/ 43554 w 74290"/>
                  <a:gd name="connsiteY2" fmla="*/ 12411 h 12410"/>
                  <a:gd name="connsiteX3" fmla="*/ 74290 w 74290"/>
                  <a:gd name="connsiteY3" fmla="*/ 12411 h 12410"/>
                </a:gdLst>
                <a:ahLst/>
                <a:cxnLst>
                  <a:cxn ang="0">
                    <a:pos x="connsiteX0" y="connsiteY0"/>
                  </a:cxn>
                  <a:cxn ang="0">
                    <a:pos x="connsiteX1" y="connsiteY1"/>
                  </a:cxn>
                  <a:cxn ang="0">
                    <a:pos x="connsiteX2" y="connsiteY2"/>
                  </a:cxn>
                  <a:cxn ang="0">
                    <a:pos x="connsiteX3" y="connsiteY3"/>
                  </a:cxn>
                </a:cxnLst>
                <a:rect l="l" t="t" r="r" b="b"/>
                <a:pathLst>
                  <a:path w="74290" h="12410">
                    <a:moveTo>
                      <a:pt x="0" y="0"/>
                    </a:moveTo>
                    <a:lnTo>
                      <a:pt x="29461" y="0"/>
                    </a:lnTo>
                    <a:lnTo>
                      <a:pt x="43554" y="12411"/>
                    </a:lnTo>
                    <a:lnTo>
                      <a:pt x="74290" y="12411"/>
                    </a:ln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grpSp>
        <p:grpSp>
          <p:nvGrpSpPr>
            <p:cNvPr id="49" name="Graphic 21">
              <a:extLst>
                <a:ext uri="{FF2B5EF4-FFF2-40B4-BE49-F238E27FC236}">
                  <a16:creationId xmlns:a16="http://schemas.microsoft.com/office/drawing/2014/main" id="{8D64A855-C9D7-C2D7-3101-92498A89FA25}"/>
                </a:ext>
              </a:extLst>
            </p:cNvPr>
            <p:cNvGrpSpPr/>
            <p:nvPr/>
          </p:nvGrpSpPr>
          <p:grpSpPr>
            <a:xfrm>
              <a:off x="8333438" y="1758851"/>
              <a:ext cx="79277" cy="284344"/>
              <a:chOff x="8333438" y="1758851"/>
              <a:chExt cx="79277" cy="284344"/>
            </a:xfrm>
            <a:noFill/>
          </p:grpSpPr>
          <p:sp>
            <p:nvSpPr>
              <p:cNvPr id="50" name="Freeform: Shape 49">
                <a:extLst>
                  <a:ext uri="{FF2B5EF4-FFF2-40B4-BE49-F238E27FC236}">
                    <a16:creationId xmlns:a16="http://schemas.microsoft.com/office/drawing/2014/main" id="{56865276-E2A0-6935-F3CC-3CDE201F9EA0}"/>
                  </a:ext>
                </a:extLst>
              </p:cNvPr>
              <p:cNvSpPr/>
              <p:nvPr/>
            </p:nvSpPr>
            <p:spPr>
              <a:xfrm>
                <a:off x="8336801" y="1758851"/>
                <a:ext cx="49062" cy="49526"/>
              </a:xfrm>
              <a:custGeom>
                <a:avLst/>
                <a:gdLst>
                  <a:gd name="connsiteX0" fmla="*/ 49063 w 49062"/>
                  <a:gd name="connsiteY0" fmla="*/ 24763 h 49526"/>
                  <a:gd name="connsiteX1" fmla="*/ 24532 w 49062"/>
                  <a:gd name="connsiteY1" fmla="*/ 49527 h 49526"/>
                  <a:gd name="connsiteX2" fmla="*/ 0 w 49062"/>
                  <a:gd name="connsiteY2" fmla="*/ 24763 h 49526"/>
                  <a:gd name="connsiteX3" fmla="*/ 24532 w 49062"/>
                  <a:gd name="connsiteY3" fmla="*/ 0 h 49526"/>
                  <a:gd name="connsiteX4" fmla="*/ 49063 w 49062"/>
                  <a:gd name="connsiteY4" fmla="*/ 24763 h 49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62" h="49526">
                    <a:moveTo>
                      <a:pt x="49063" y="24763"/>
                    </a:moveTo>
                    <a:cubicBezTo>
                      <a:pt x="49063" y="38440"/>
                      <a:pt x="38080" y="49527"/>
                      <a:pt x="24532" y="49527"/>
                    </a:cubicBezTo>
                    <a:cubicBezTo>
                      <a:pt x="10983" y="49527"/>
                      <a:pt x="0" y="38440"/>
                      <a:pt x="0" y="24763"/>
                    </a:cubicBezTo>
                    <a:cubicBezTo>
                      <a:pt x="0" y="11087"/>
                      <a:pt x="10983" y="0"/>
                      <a:pt x="24532" y="0"/>
                    </a:cubicBezTo>
                    <a:cubicBezTo>
                      <a:pt x="38080" y="0"/>
                      <a:pt x="49063" y="11087"/>
                      <a:pt x="49063" y="24763"/>
                    </a:cubicBezTo>
                    <a:close/>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51" name="Freeform: Shape 50">
                <a:extLst>
                  <a:ext uri="{FF2B5EF4-FFF2-40B4-BE49-F238E27FC236}">
                    <a16:creationId xmlns:a16="http://schemas.microsoft.com/office/drawing/2014/main" id="{663C5628-6F1A-0F2D-87F4-03AFE14B5539}"/>
                  </a:ext>
                </a:extLst>
              </p:cNvPr>
              <p:cNvSpPr/>
              <p:nvPr/>
            </p:nvSpPr>
            <p:spPr>
              <a:xfrm>
                <a:off x="8366958" y="1808378"/>
                <a:ext cx="45757" cy="43321"/>
              </a:xfrm>
              <a:custGeom>
                <a:avLst/>
                <a:gdLst>
                  <a:gd name="connsiteX0" fmla="*/ 0 w 45757"/>
                  <a:gd name="connsiteY0" fmla="*/ 0 h 43321"/>
                  <a:gd name="connsiteX1" fmla="*/ 45757 w 45757"/>
                  <a:gd name="connsiteY1" fmla="*/ 43322 h 43321"/>
                </a:gdLst>
                <a:ahLst/>
                <a:cxnLst>
                  <a:cxn ang="0">
                    <a:pos x="connsiteX0" y="connsiteY0"/>
                  </a:cxn>
                  <a:cxn ang="0">
                    <a:pos x="connsiteX1" y="connsiteY1"/>
                  </a:cxn>
                </a:cxnLst>
                <a:rect l="l" t="t" r="r" b="b"/>
                <a:pathLst>
                  <a:path w="45757" h="43321">
                    <a:moveTo>
                      <a:pt x="0" y="0"/>
                    </a:moveTo>
                    <a:cubicBezTo>
                      <a:pt x="0" y="23952"/>
                      <a:pt x="21864" y="43322"/>
                      <a:pt x="45757" y="43322"/>
                    </a:cubicBez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52" name="Freeform: Shape 51">
                <a:extLst>
                  <a:ext uri="{FF2B5EF4-FFF2-40B4-BE49-F238E27FC236}">
                    <a16:creationId xmlns:a16="http://schemas.microsoft.com/office/drawing/2014/main" id="{4F65881B-6EC5-72C5-D193-5B45E29F64F6}"/>
                  </a:ext>
                </a:extLst>
              </p:cNvPr>
              <p:cNvSpPr/>
              <p:nvPr/>
            </p:nvSpPr>
            <p:spPr>
              <a:xfrm>
                <a:off x="8336569" y="1993669"/>
                <a:ext cx="49526" cy="49526"/>
              </a:xfrm>
              <a:custGeom>
                <a:avLst/>
                <a:gdLst>
                  <a:gd name="connsiteX0" fmla="*/ 49527 w 49526"/>
                  <a:gd name="connsiteY0" fmla="*/ 24763 h 49526"/>
                  <a:gd name="connsiteX1" fmla="*/ 24763 w 49526"/>
                  <a:gd name="connsiteY1" fmla="*/ 49527 h 49526"/>
                  <a:gd name="connsiteX2" fmla="*/ 0 w 49526"/>
                  <a:gd name="connsiteY2" fmla="*/ 24763 h 49526"/>
                  <a:gd name="connsiteX3" fmla="*/ 24763 w 49526"/>
                  <a:gd name="connsiteY3" fmla="*/ 0 h 49526"/>
                  <a:gd name="connsiteX4" fmla="*/ 49527 w 49526"/>
                  <a:gd name="connsiteY4" fmla="*/ 24763 h 49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6" h="49526">
                    <a:moveTo>
                      <a:pt x="49527" y="24763"/>
                    </a:moveTo>
                    <a:cubicBezTo>
                      <a:pt x="49527" y="38440"/>
                      <a:pt x="38440" y="49527"/>
                      <a:pt x="24763" y="49527"/>
                    </a:cubicBezTo>
                    <a:cubicBezTo>
                      <a:pt x="11087" y="49527"/>
                      <a:pt x="0" y="38440"/>
                      <a:pt x="0" y="24763"/>
                    </a:cubicBezTo>
                    <a:cubicBezTo>
                      <a:pt x="0" y="11087"/>
                      <a:pt x="11087" y="0"/>
                      <a:pt x="24763" y="0"/>
                    </a:cubicBezTo>
                    <a:cubicBezTo>
                      <a:pt x="38440" y="0"/>
                      <a:pt x="49527" y="11087"/>
                      <a:pt x="49527" y="24763"/>
                    </a:cubicBezTo>
                    <a:close/>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53" name="Freeform: Shape 52">
                <a:extLst>
                  <a:ext uri="{FF2B5EF4-FFF2-40B4-BE49-F238E27FC236}">
                    <a16:creationId xmlns:a16="http://schemas.microsoft.com/office/drawing/2014/main" id="{CD2B9EDF-8A92-CA03-6409-AC02EB100382}"/>
                  </a:ext>
                </a:extLst>
              </p:cNvPr>
              <p:cNvSpPr/>
              <p:nvPr/>
            </p:nvSpPr>
            <p:spPr>
              <a:xfrm>
                <a:off x="8361333" y="1950347"/>
                <a:ext cx="50512" cy="43321"/>
              </a:xfrm>
              <a:custGeom>
                <a:avLst/>
                <a:gdLst>
                  <a:gd name="connsiteX0" fmla="*/ 0 w 50512"/>
                  <a:gd name="connsiteY0" fmla="*/ 43322 h 43321"/>
                  <a:gd name="connsiteX1" fmla="*/ 50513 w 50512"/>
                  <a:gd name="connsiteY1" fmla="*/ 0 h 43321"/>
                </a:gdLst>
                <a:ahLst/>
                <a:cxnLst>
                  <a:cxn ang="0">
                    <a:pos x="connsiteX0" y="connsiteY0"/>
                  </a:cxn>
                  <a:cxn ang="0">
                    <a:pos x="connsiteX1" y="connsiteY1"/>
                  </a:cxn>
                </a:cxnLst>
                <a:rect l="l" t="t" r="r" b="b"/>
                <a:pathLst>
                  <a:path w="50512" h="43321">
                    <a:moveTo>
                      <a:pt x="0" y="43322"/>
                    </a:moveTo>
                    <a:cubicBezTo>
                      <a:pt x="0" y="19370"/>
                      <a:pt x="26561" y="0"/>
                      <a:pt x="50513" y="0"/>
                    </a:cubicBez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54" name="Freeform: Shape 53">
                <a:extLst>
                  <a:ext uri="{FF2B5EF4-FFF2-40B4-BE49-F238E27FC236}">
                    <a16:creationId xmlns:a16="http://schemas.microsoft.com/office/drawing/2014/main" id="{0D1EAE84-53D5-960F-78BE-0A3C2DFFD588}"/>
                  </a:ext>
                </a:extLst>
              </p:cNvPr>
              <p:cNvSpPr/>
              <p:nvPr/>
            </p:nvSpPr>
            <p:spPr>
              <a:xfrm>
                <a:off x="8333438" y="1870664"/>
                <a:ext cx="74290" cy="12410"/>
              </a:xfrm>
              <a:custGeom>
                <a:avLst/>
                <a:gdLst>
                  <a:gd name="connsiteX0" fmla="*/ 74290 w 74290"/>
                  <a:gd name="connsiteY0" fmla="*/ 12411 h 12410"/>
                  <a:gd name="connsiteX1" fmla="*/ 44829 w 74290"/>
                  <a:gd name="connsiteY1" fmla="*/ 12411 h 12410"/>
                  <a:gd name="connsiteX2" fmla="*/ 30737 w 74290"/>
                  <a:gd name="connsiteY2" fmla="*/ 0 h 12410"/>
                  <a:gd name="connsiteX3" fmla="*/ 0 w 74290"/>
                  <a:gd name="connsiteY3" fmla="*/ 0 h 12410"/>
                </a:gdLst>
                <a:ahLst/>
                <a:cxnLst>
                  <a:cxn ang="0">
                    <a:pos x="connsiteX0" y="connsiteY0"/>
                  </a:cxn>
                  <a:cxn ang="0">
                    <a:pos x="connsiteX1" y="connsiteY1"/>
                  </a:cxn>
                  <a:cxn ang="0">
                    <a:pos x="connsiteX2" y="connsiteY2"/>
                  </a:cxn>
                  <a:cxn ang="0">
                    <a:pos x="connsiteX3" y="connsiteY3"/>
                  </a:cxn>
                </a:cxnLst>
                <a:rect l="l" t="t" r="r" b="b"/>
                <a:pathLst>
                  <a:path w="74290" h="12410">
                    <a:moveTo>
                      <a:pt x="74290" y="12411"/>
                    </a:moveTo>
                    <a:lnTo>
                      <a:pt x="44829" y="12411"/>
                    </a:lnTo>
                    <a:lnTo>
                      <a:pt x="30737" y="0"/>
                    </a:lnTo>
                    <a:lnTo>
                      <a:pt x="0" y="0"/>
                    </a:ln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55" name="Freeform: Shape 54">
                <a:extLst>
                  <a:ext uri="{FF2B5EF4-FFF2-40B4-BE49-F238E27FC236}">
                    <a16:creationId xmlns:a16="http://schemas.microsoft.com/office/drawing/2014/main" id="{13BCFE37-6C39-CFA5-E089-D8263EBE1F06}"/>
                  </a:ext>
                </a:extLst>
              </p:cNvPr>
              <p:cNvSpPr/>
              <p:nvPr/>
            </p:nvSpPr>
            <p:spPr>
              <a:xfrm>
                <a:off x="8333438" y="1920190"/>
                <a:ext cx="74290" cy="12410"/>
              </a:xfrm>
              <a:custGeom>
                <a:avLst/>
                <a:gdLst>
                  <a:gd name="connsiteX0" fmla="*/ 74290 w 74290"/>
                  <a:gd name="connsiteY0" fmla="*/ 0 h 12410"/>
                  <a:gd name="connsiteX1" fmla="*/ 44829 w 74290"/>
                  <a:gd name="connsiteY1" fmla="*/ 0 h 12410"/>
                  <a:gd name="connsiteX2" fmla="*/ 30737 w 74290"/>
                  <a:gd name="connsiteY2" fmla="*/ 12411 h 12410"/>
                  <a:gd name="connsiteX3" fmla="*/ 0 w 74290"/>
                  <a:gd name="connsiteY3" fmla="*/ 12411 h 12410"/>
                </a:gdLst>
                <a:ahLst/>
                <a:cxnLst>
                  <a:cxn ang="0">
                    <a:pos x="connsiteX0" y="connsiteY0"/>
                  </a:cxn>
                  <a:cxn ang="0">
                    <a:pos x="connsiteX1" y="connsiteY1"/>
                  </a:cxn>
                  <a:cxn ang="0">
                    <a:pos x="connsiteX2" y="connsiteY2"/>
                  </a:cxn>
                  <a:cxn ang="0">
                    <a:pos x="connsiteX3" y="connsiteY3"/>
                  </a:cxn>
                </a:cxnLst>
                <a:rect l="l" t="t" r="r" b="b"/>
                <a:pathLst>
                  <a:path w="74290" h="12410">
                    <a:moveTo>
                      <a:pt x="74290" y="0"/>
                    </a:moveTo>
                    <a:lnTo>
                      <a:pt x="44829" y="0"/>
                    </a:lnTo>
                    <a:lnTo>
                      <a:pt x="30737" y="12411"/>
                    </a:lnTo>
                    <a:lnTo>
                      <a:pt x="0" y="12411"/>
                    </a:lnTo>
                  </a:path>
                </a:pathLst>
              </a:custGeom>
              <a:no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grpSp>
      </p:grpSp>
    </p:spTree>
    <p:extLst>
      <p:ext uri="{BB962C8B-B14F-4D97-AF65-F5344CB8AC3E}">
        <p14:creationId xmlns:p14="http://schemas.microsoft.com/office/powerpoint/2010/main" val="705165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17EA4C-CF80-9754-05BA-FED0033B4138}"/>
            </a:ext>
          </a:extLst>
        </p:cNvPr>
        <p:cNvGrpSpPr/>
        <p:nvPr/>
      </p:nvGrpSpPr>
      <p:grpSpPr>
        <a:xfrm>
          <a:off x="0" y="0"/>
          <a:ext cx="0" cy="0"/>
          <a:chOff x="0" y="0"/>
          <a:chExt cx="0" cy="0"/>
        </a:xfrm>
      </p:grpSpPr>
      <p:sp>
        <p:nvSpPr>
          <p:cNvPr id="7" name="Left Brace 6">
            <a:extLst>
              <a:ext uri="{FF2B5EF4-FFF2-40B4-BE49-F238E27FC236}">
                <a16:creationId xmlns:a16="http://schemas.microsoft.com/office/drawing/2014/main" id="{D1827EE2-F74A-C52B-96C4-235AC3CD81EB}"/>
              </a:ext>
            </a:extLst>
          </p:cNvPr>
          <p:cNvSpPr/>
          <p:nvPr/>
        </p:nvSpPr>
        <p:spPr>
          <a:xfrm>
            <a:off x="3474653" y="1302192"/>
            <a:ext cx="148726" cy="1207412"/>
          </a:xfrm>
          <a:prstGeom prst="leftBrace">
            <a:avLst>
              <a:gd name="adj1" fmla="val 40260"/>
              <a:gd name="adj2" fmla="val 50000"/>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8" name="Left Brace 7">
            <a:extLst>
              <a:ext uri="{FF2B5EF4-FFF2-40B4-BE49-F238E27FC236}">
                <a16:creationId xmlns:a16="http://schemas.microsoft.com/office/drawing/2014/main" id="{970B217B-BDC2-DC58-2726-5B4859FE6024}"/>
              </a:ext>
            </a:extLst>
          </p:cNvPr>
          <p:cNvSpPr/>
          <p:nvPr/>
        </p:nvSpPr>
        <p:spPr>
          <a:xfrm>
            <a:off x="3475058" y="3161126"/>
            <a:ext cx="149617" cy="1305717"/>
          </a:xfrm>
          <a:prstGeom prst="leftBrace">
            <a:avLst>
              <a:gd name="adj1" fmla="val 40260"/>
              <a:gd name="adj2" fmla="val 50000"/>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9" name="Text Box 112">
            <a:extLst>
              <a:ext uri="{FF2B5EF4-FFF2-40B4-BE49-F238E27FC236}">
                <a16:creationId xmlns:a16="http://schemas.microsoft.com/office/drawing/2014/main" id="{E0CDAE1E-75B6-8689-A57F-A07A31E3C0AD}"/>
              </a:ext>
            </a:extLst>
          </p:cNvPr>
          <p:cNvSpPr txBox="1">
            <a:spLocks noChangeArrowheads="1"/>
          </p:cNvSpPr>
          <p:nvPr/>
        </p:nvSpPr>
        <p:spPr bwMode="auto">
          <a:xfrm>
            <a:off x="4148770" y="3286280"/>
            <a:ext cx="1610294" cy="184666"/>
          </a:xfrm>
          <a:prstGeom prst="rect">
            <a:avLst/>
          </a:prstGeom>
          <a:noFill/>
          <a:ln w="9525">
            <a:noFill/>
            <a:miter lim="800000"/>
            <a:headEnd/>
            <a:tailEnd/>
          </a:ln>
        </p:spPr>
        <p:txBody>
          <a:bodyPr wrap="square" lIns="36000" tIns="0" rIns="3600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681" rtl="0" eaLnBrk="1" fontAlgn="base" latinLnBrk="0" hangingPunct="1">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Knowledge assistance</a:t>
            </a:r>
          </a:p>
        </p:txBody>
      </p:sp>
      <p:sp>
        <p:nvSpPr>
          <p:cNvPr id="10" name="Text Box 112">
            <a:extLst>
              <a:ext uri="{FF2B5EF4-FFF2-40B4-BE49-F238E27FC236}">
                <a16:creationId xmlns:a16="http://schemas.microsoft.com/office/drawing/2014/main" id="{98A8C378-BD1F-8AED-0382-326CA70AB1A2}"/>
              </a:ext>
            </a:extLst>
          </p:cNvPr>
          <p:cNvSpPr txBox="1">
            <a:spLocks noChangeArrowheads="1"/>
          </p:cNvSpPr>
          <p:nvPr/>
        </p:nvSpPr>
        <p:spPr bwMode="auto">
          <a:xfrm>
            <a:off x="4184621" y="4256732"/>
            <a:ext cx="1495993" cy="184666"/>
          </a:xfrm>
          <a:prstGeom prst="rect">
            <a:avLst/>
          </a:prstGeom>
          <a:noFill/>
          <a:ln w="9525">
            <a:noFill/>
            <a:miter lim="800000"/>
            <a:headEnd/>
            <a:tailEnd/>
          </a:ln>
        </p:spPr>
        <p:txBody>
          <a:bodyPr wrap="square" lIns="36000" tIns="0" rIns="3600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681" rtl="0" eaLnBrk="1" fontAlgn="base" latinLnBrk="0" hangingPunct="1">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Artifact assistance</a:t>
            </a:r>
          </a:p>
        </p:txBody>
      </p:sp>
      <p:grpSp>
        <p:nvGrpSpPr>
          <p:cNvPr id="16" name="Group 15">
            <a:extLst>
              <a:ext uri="{FF2B5EF4-FFF2-40B4-BE49-F238E27FC236}">
                <a16:creationId xmlns:a16="http://schemas.microsoft.com/office/drawing/2014/main" id="{3621E3B9-80E9-C10A-D2A3-E48303CC55F1}"/>
              </a:ext>
            </a:extLst>
          </p:cNvPr>
          <p:cNvGrpSpPr/>
          <p:nvPr/>
        </p:nvGrpSpPr>
        <p:grpSpPr>
          <a:xfrm>
            <a:off x="3762726" y="4263790"/>
            <a:ext cx="306851" cy="172350"/>
            <a:chOff x="4241800" y="394457"/>
            <a:chExt cx="1410947" cy="1027943"/>
          </a:xfrm>
        </p:grpSpPr>
        <p:sp>
          <p:nvSpPr>
            <p:cNvPr id="17" name="Freeform: Shape 16">
              <a:extLst>
                <a:ext uri="{FF2B5EF4-FFF2-40B4-BE49-F238E27FC236}">
                  <a16:creationId xmlns:a16="http://schemas.microsoft.com/office/drawing/2014/main" id="{AEFDF7A4-37E3-7CC4-03EF-FA1EB86B2059}"/>
                </a:ext>
              </a:extLst>
            </p:cNvPr>
            <p:cNvSpPr/>
            <p:nvPr/>
          </p:nvSpPr>
          <p:spPr>
            <a:xfrm rot="18900000">
              <a:off x="4241800" y="635378"/>
              <a:ext cx="546100" cy="546100"/>
            </a:xfrm>
            <a:custGeom>
              <a:avLst/>
              <a:gdLst>
                <a:gd name="connsiteX0" fmla="*/ 546100 w 546100"/>
                <a:gd name="connsiteY0" fmla="*/ 0 h 546100"/>
                <a:gd name="connsiteX1" fmla="*/ 0 w 546100"/>
                <a:gd name="connsiteY1" fmla="*/ 0 h 546100"/>
                <a:gd name="connsiteX2" fmla="*/ 0 w 546100"/>
                <a:gd name="connsiteY2" fmla="*/ 546100 h 546100"/>
              </a:gdLst>
              <a:ahLst/>
              <a:cxnLst>
                <a:cxn ang="0">
                  <a:pos x="connsiteX0" y="connsiteY0"/>
                </a:cxn>
                <a:cxn ang="0">
                  <a:pos x="connsiteX1" y="connsiteY1"/>
                </a:cxn>
                <a:cxn ang="0">
                  <a:pos x="connsiteX2" y="connsiteY2"/>
                </a:cxn>
              </a:cxnLst>
              <a:rect l="l" t="t" r="r" b="b"/>
              <a:pathLst>
                <a:path w="546100" h="546100">
                  <a:moveTo>
                    <a:pt x="546100" y="0"/>
                  </a:moveTo>
                  <a:lnTo>
                    <a:pt x="0" y="0"/>
                  </a:lnTo>
                  <a:lnTo>
                    <a:pt x="0" y="546100"/>
                  </a:lnTo>
                </a:path>
              </a:pathLst>
            </a:custGeom>
            <a:noFill/>
            <a:ln w="127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8" name="Freeform: Shape 17">
              <a:extLst>
                <a:ext uri="{FF2B5EF4-FFF2-40B4-BE49-F238E27FC236}">
                  <a16:creationId xmlns:a16="http://schemas.microsoft.com/office/drawing/2014/main" id="{D48F72C5-F6B7-7300-D0C4-5857341FF42D}"/>
                </a:ext>
              </a:extLst>
            </p:cNvPr>
            <p:cNvSpPr/>
            <p:nvPr/>
          </p:nvSpPr>
          <p:spPr>
            <a:xfrm rot="2700000" flipH="1">
              <a:off x="5106647" y="635378"/>
              <a:ext cx="546100" cy="546100"/>
            </a:xfrm>
            <a:custGeom>
              <a:avLst/>
              <a:gdLst>
                <a:gd name="connsiteX0" fmla="*/ 546100 w 546100"/>
                <a:gd name="connsiteY0" fmla="*/ 0 h 546100"/>
                <a:gd name="connsiteX1" fmla="*/ 0 w 546100"/>
                <a:gd name="connsiteY1" fmla="*/ 0 h 546100"/>
                <a:gd name="connsiteX2" fmla="*/ 0 w 546100"/>
                <a:gd name="connsiteY2" fmla="*/ 546100 h 546100"/>
              </a:gdLst>
              <a:ahLst/>
              <a:cxnLst>
                <a:cxn ang="0">
                  <a:pos x="connsiteX0" y="connsiteY0"/>
                </a:cxn>
                <a:cxn ang="0">
                  <a:pos x="connsiteX1" y="connsiteY1"/>
                </a:cxn>
                <a:cxn ang="0">
                  <a:pos x="connsiteX2" y="connsiteY2"/>
                </a:cxn>
              </a:cxnLst>
              <a:rect l="l" t="t" r="r" b="b"/>
              <a:pathLst>
                <a:path w="546100" h="546100">
                  <a:moveTo>
                    <a:pt x="546100" y="0"/>
                  </a:moveTo>
                  <a:lnTo>
                    <a:pt x="0" y="0"/>
                  </a:lnTo>
                  <a:lnTo>
                    <a:pt x="0" y="546100"/>
                  </a:lnTo>
                </a:path>
              </a:pathLst>
            </a:custGeom>
            <a:noFill/>
            <a:ln w="127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19" name="Straight Connector 18">
              <a:extLst>
                <a:ext uri="{FF2B5EF4-FFF2-40B4-BE49-F238E27FC236}">
                  <a16:creationId xmlns:a16="http://schemas.microsoft.com/office/drawing/2014/main" id="{64EFBF87-4751-EAB8-BD21-717186DF37B4}"/>
                </a:ext>
              </a:extLst>
            </p:cNvPr>
            <p:cNvCxnSpPr>
              <a:cxnSpLocks/>
            </p:cNvCxnSpPr>
            <p:nvPr/>
          </p:nvCxnSpPr>
          <p:spPr>
            <a:xfrm flipH="1">
              <a:off x="4776433" y="394457"/>
              <a:ext cx="341681" cy="1027943"/>
            </a:xfrm>
            <a:prstGeom prst="line">
              <a:avLst/>
            </a:prstGeom>
            <a:noFill/>
            <a:ln w="127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cxnSp>
      </p:grpSp>
      <p:sp>
        <p:nvSpPr>
          <p:cNvPr id="24" name="Text Box 112">
            <a:extLst>
              <a:ext uri="{FF2B5EF4-FFF2-40B4-BE49-F238E27FC236}">
                <a16:creationId xmlns:a16="http://schemas.microsoft.com/office/drawing/2014/main" id="{30C5CE5A-075E-3FDD-1EBE-5B1F38B4021A}"/>
              </a:ext>
            </a:extLst>
          </p:cNvPr>
          <p:cNvSpPr txBox="1">
            <a:spLocks noChangeArrowheads="1"/>
          </p:cNvSpPr>
          <p:nvPr/>
        </p:nvSpPr>
        <p:spPr bwMode="auto">
          <a:xfrm>
            <a:off x="4174625" y="3768841"/>
            <a:ext cx="1684060" cy="184666"/>
          </a:xfrm>
          <a:prstGeom prst="rect">
            <a:avLst/>
          </a:prstGeom>
          <a:noFill/>
          <a:ln w="9525">
            <a:noFill/>
            <a:miter lim="800000"/>
            <a:headEnd/>
            <a:tailEnd/>
          </a:ln>
        </p:spPr>
        <p:txBody>
          <a:bodyPr wrap="square" lIns="36000" tIns="0" rIns="3600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681" rtl="0" eaLnBrk="1" fontAlgn="base" latinLnBrk="0" hangingPunct="1">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Dashboard assistance</a:t>
            </a:r>
          </a:p>
        </p:txBody>
      </p:sp>
      <p:sp>
        <p:nvSpPr>
          <p:cNvPr id="27" name="Text Box 112">
            <a:extLst>
              <a:ext uri="{FF2B5EF4-FFF2-40B4-BE49-F238E27FC236}">
                <a16:creationId xmlns:a16="http://schemas.microsoft.com/office/drawing/2014/main" id="{B7D8C03A-7338-4A4D-C8D4-BACAC62AA1D8}"/>
              </a:ext>
            </a:extLst>
          </p:cNvPr>
          <p:cNvSpPr txBox="1">
            <a:spLocks noChangeArrowheads="1"/>
          </p:cNvSpPr>
          <p:nvPr/>
        </p:nvSpPr>
        <p:spPr bwMode="auto">
          <a:xfrm>
            <a:off x="4168417" y="1411654"/>
            <a:ext cx="848238" cy="184666"/>
          </a:xfrm>
          <a:prstGeom prst="rect">
            <a:avLst/>
          </a:prstGeom>
          <a:noFill/>
          <a:ln w="9525">
            <a:noFill/>
            <a:miter lim="800000"/>
            <a:headEnd/>
            <a:tailEnd/>
          </a:ln>
        </p:spPr>
        <p:txBody>
          <a:bodyPr wrap="square" lIns="36000" tIns="0" rIns="3600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681" rtl="0" eaLnBrk="1" fontAlgn="base" latinLnBrk="0" hangingPunct="1">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Prediction</a:t>
            </a:r>
          </a:p>
        </p:txBody>
      </p:sp>
      <p:sp>
        <p:nvSpPr>
          <p:cNvPr id="28" name="Text Box 112">
            <a:extLst>
              <a:ext uri="{FF2B5EF4-FFF2-40B4-BE49-F238E27FC236}">
                <a16:creationId xmlns:a16="http://schemas.microsoft.com/office/drawing/2014/main" id="{99C3A2D9-001A-AC6D-88EC-B2D1031ADF14}"/>
              </a:ext>
            </a:extLst>
          </p:cNvPr>
          <p:cNvSpPr txBox="1">
            <a:spLocks noChangeArrowheads="1"/>
          </p:cNvSpPr>
          <p:nvPr/>
        </p:nvSpPr>
        <p:spPr bwMode="auto">
          <a:xfrm>
            <a:off x="4168418" y="1858056"/>
            <a:ext cx="848237" cy="184666"/>
          </a:xfrm>
          <a:prstGeom prst="rect">
            <a:avLst/>
          </a:prstGeom>
          <a:noFill/>
          <a:ln w="9525">
            <a:noFill/>
            <a:miter lim="800000"/>
            <a:headEnd/>
            <a:tailEnd/>
          </a:ln>
        </p:spPr>
        <p:txBody>
          <a:bodyPr wrap="square" lIns="36000" tIns="0" rIns="3600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681" rtl="0" eaLnBrk="1" fontAlgn="base" latinLnBrk="0" hangingPunct="1">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Detection</a:t>
            </a:r>
          </a:p>
        </p:txBody>
      </p:sp>
      <p:sp>
        <p:nvSpPr>
          <p:cNvPr id="29" name="Text Box 112">
            <a:extLst>
              <a:ext uri="{FF2B5EF4-FFF2-40B4-BE49-F238E27FC236}">
                <a16:creationId xmlns:a16="http://schemas.microsoft.com/office/drawing/2014/main" id="{DA1F4DDD-A256-75A2-C331-B33579BC5EDF}"/>
              </a:ext>
            </a:extLst>
          </p:cNvPr>
          <p:cNvSpPr txBox="1">
            <a:spLocks noChangeArrowheads="1"/>
          </p:cNvSpPr>
          <p:nvPr/>
        </p:nvSpPr>
        <p:spPr bwMode="auto">
          <a:xfrm>
            <a:off x="4168418" y="2265261"/>
            <a:ext cx="908327" cy="184666"/>
          </a:xfrm>
          <a:prstGeom prst="rect">
            <a:avLst/>
          </a:prstGeom>
          <a:noFill/>
          <a:ln w="9525">
            <a:noFill/>
            <a:miter lim="800000"/>
            <a:headEnd/>
            <a:tailEnd/>
          </a:ln>
        </p:spPr>
        <p:txBody>
          <a:bodyPr wrap="square" lIns="36000" tIns="0" rIns="3600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681" rtl="0" eaLnBrk="1" fontAlgn="base" latinLnBrk="0" hangingPunct="1">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Correlation</a:t>
            </a:r>
          </a:p>
        </p:txBody>
      </p:sp>
      <p:pic>
        <p:nvPicPr>
          <p:cNvPr id="56" name="Graphic 55" descr="Network outline">
            <a:extLst>
              <a:ext uri="{FF2B5EF4-FFF2-40B4-BE49-F238E27FC236}">
                <a16:creationId xmlns:a16="http://schemas.microsoft.com/office/drawing/2014/main" id="{CD61DCF5-7BC4-F39C-B45C-09679DCCFCE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61726" y="2179744"/>
            <a:ext cx="405691" cy="405691"/>
          </a:xfrm>
          <a:prstGeom prst="rect">
            <a:avLst/>
          </a:prstGeom>
        </p:spPr>
      </p:pic>
      <p:sp>
        <p:nvSpPr>
          <p:cNvPr id="57" name="TextBox 56">
            <a:extLst>
              <a:ext uri="{FF2B5EF4-FFF2-40B4-BE49-F238E27FC236}">
                <a16:creationId xmlns:a16="http://schemas.microsoft.com/office/drawing/2014/main" id="{2A98509A-D852-00B2-B8CE-3CB8EF8AC068}"/>
              </a:ext>
            </a:extLst>
          </p:cNvPr>
          <p:cNvSpPr txBox="1"/>
          <p:nvPr/>
        </p:nvSpPr>
        <p:spPr>
          <a:xfrm>
            <a:off x="4179787" y="875228"/>
            <a:ext cx="836868" cy="318924"/>
          </a:xfrm>
          <a:prstGeom prst="rect">
            <a:avLst/>
          </a:prstGeom>
          <a:noFill/>
          <a:ln>
            <a:noFill/>
          </a:ln>
        </p:spPr>
        <p:txBody>
          <a:bodyPr wrap="square" lIns="36000" tIns="36000" rIns="0" bIns="36000"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179996" rtl="0" eaLnBrk="1" fontAlgn="auto" latinLnBrk="0" hangingPunct="1">
              <a:lnSpc>
                <a:spcPct val="100000"/>
              </a:lnSpc>
              <a:spcBef>
                <a:spcPts val="0"/>
              </a:spcBef>
              <a:spcAft>
                <a:spcPts val="300"/>
              </a:spcAft>
              <a:buClrTx/>
              <a:buSzTx/>
              <a:buFontTx/>
              <a:buNone/>
              <a:tabLst>
                <a:tab pos="179996" algn="l"/>
              </a:tabLst>
              <a:defRPr/>
            </a:pPr>
            <a:r>
              <a:rPr kumimoji="0" lang="en-US" sz="1600" b="0" i="0" u="none" strike="noStrike" kern="1200" cap="none" spc="0" normalizeH="0" baseline="0" noProof="0">
                <a:ln>
                  <a:noFill/>
                </a:ln>
                <a:solidFill>
                  <a:srgbClr val="FFFFFF"/>
                </a:solidFill>
                <a:effectLst/>
                <a:uLnTx/>
                <a:uFillTx/>
                <a:latin typeface="Nokia Pure Headline Ultra Light" panose="020B0204040602060303" pitchFamily="34" charset="0"/>
                <a:ea typeface="+mn-ea"/>
                <a:cs typeface="+mn-cs"/>
              </a:rPr>
              <a:t>Themes</a:t>
            </a:r>
          </a:p>
        </p:txBody>
      </p:sp>
      <p:grpSp>
        <p:nvGrpSpPr>
          <p:cNvPr id="6" name="Group 5">
            <a:extLst>
              <a:ext uri="{FF2B5EF4-FFF2-40B4-BE49-F238E27FC236}">
                <a16:creationId xmlns:a16="http://schemas.microsoft.com/office/drawing/2014/main" id="{EC2E1591-3DF2-D69C-F873-06F507A6DB60}"/>
              </a:ext>
            </a:extLst>
          </p:cNvPr>
          <p:cNvGrpSpPr/>
          <p:nvPr/>
        </p:nvGrpSpPr>
        <p:grpSpPr>
          <a:xfrm>
            <a:off x="3780181" y="3738285"/>
            <a:ext cx="315344" cy="315344"/>
            <a:chOff x="8119695" y="1189650"/>
            <a:chExt cx="360000" cy="360000"/>
          </a:xfrm>
        </p:grpSpPr>
        <p:sp>
          <p:nvSpPr>
            <p:cNvPr id="41" name="Freeform: Shape 40">
              <a:extLst>
                <a:ext uri="{FF2B5EF4-FFF2-40B4-BE49-F238E27FC236}">
                  <a16:creationId xmlns:a16="http://schemas.microsoft.com/office/drawing/2014/main" id="{93A45E81-7BA3-42D0-8826-73DE3B5CD71F}"/>
                </a:ext>
              </a:extLst>
            </p:cNvPr>
            <p:cNvSpPr/>
            <p:nvPr/>
          </p:nvSpPr>
          <p:spPr>
            <a:xfrm>
              <a:off x="8254695" y="1249950"/>
              <a:ext cx="65250" cy="57600"/>
            </a:xfrm>
            <a:custGeom>
              <a:avLst/>
              <a:gdLst>
                <a:gd name="connsiteX0" fmla="*/ 0 w 65250"/>
                <a:gd name="connsiteY0" fmla="*/ 0 h 57600"/>
                <a:gd name="connsiteX1" fmla="*/ 65250 w 65250"/>
                <a:gd name="connsiteY1" fmla="*/ 57600 h 57600"/>
              </a:gdLst>
              <a:ahLst/>
              <a:cxnLst>
                <a:cxn ang="0">
                  <a:pos x="connsiteX0" y="connsiteY0"/>
                </a:cxn>
                <a:cxn ang="0">
                  <a:pos x="connsiteX1" y="connsiteY1"/>
                </a:cxn>
              </a:cxnLst>
              <a:rect l="l" t="t" r="r" b="b"/>
              <a:pathLst>
                <a:path w="65250" h="57600">
                  <a:moveTo>
                    <a:pt x="0" y="0"/>
                  </a:moveTo>
                  <a:lnTo>
                    <a:pt x="65250" y="57600"/>
                  </a:lnTo>
                </a:path>
              </a:pathLst>
            </a:custGeom>
            <a:noFill/>
            <a:ln w="1270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2" name="Freeform: Shape 41">
              <a:extLst>
                <a:ext uri="{FF2B5EF4-FFF2-40B4-BE49-F238E27FC236}">
                  <a16:creationId xmlns:a16="http://schemas.microsoft.com/office/drawing/2014/main" id="{EEB27B1F-FCC4-1276-4A89-6234C6417900}"/>
                </a:ext>
              </a:extLst>
            </p:cNvPr>
            <p:cNvSpPr/>
            <p:nvPr/>
          </p:nvSpPr>
          <p:spPr>
            <a:xfrm>
              <a:off x="8254695" y="1435350"/>
              <a:ext cx="65250" cy="57150"/>
            </a:xfrm>
            <a:custGeom>
              <a:avLst/>
              <a:gdLst>
                <a:gd name="connsiteX0" fmla="*/ 65250 w 65250"/>
                <a:gd name="connsiteY0" fmla="*/ 0 h 57150"/>
                <a:gd name="connsiteX1" fmla="*/ 0 w 65250"/>
                <a:gd name="connsiteY1" fmla="*/ 57150 h 57150"/>
              </a:gdLst>
              <a:ahLst/>
              <a:cxnLst>
                <a:cxn ang="0">
                  <a:pos x="connsiteX0" y="connsiteY0"/>
                </a:cxn>
                <a:cxn ang="0">
                  <a:pos x="connsiteX1" y="connsiteY1"/>
                </a:cxn>
              </a:cxnLst>
              <a:rect l="l" t="t" r="r" b="b"/>
              <a:pathLst>
                <a:path w="65250" h="57150">
                  <a:moveTo>
                    <a:pt x="65250" y="0"/>
                  </a:moveTo>
                  <a:lnTo>
                    <a:pt x="0" y="57150"/>
                  </a:lnTo>
                </a:path>
              </a:pathLst>
            </a:custGeom>
            <a:noFill/>
            <a:ln w="1270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3" name="Freeform: Shape 42">
              <a:extLst>
                <a:ext uri="{FF2B5EF4-FFF2-40B4-BE49-F238E27FC236}">
                  <a16:creationId xmlns:a16="http://schemas.microsoft.com/office/drawing/2014/main" id="{D02E6507-3EE4-ADF8-E1BB-88E2F4E7CF7A}"/>
                </a:ext>
              </a:extLst>
            </p:cNvPr>
            <p:cNvSpPr/>
            <p:nvPr/>
          </p:nvSpPr>
          <p:spPr>
            <a:xfrm>
              <a:off x="8119695" y="1189650"/>
              <a:ext cx="135000" cy="135000"/>
            </a:xfrm>
            <a:custGeom>
              <a:avLst/>
              <a:gdLst>
                <a:gd name="connsiteX0" fmla="*/ 121500 w 135000"/>
                <a:gd name="connsiteY0" fmla="*/ 135000 h 135000"/>
                <a:gd name="connsiteX1" fmla="*/ 13500 w 135000"/>
                <a:gd name="connsiteY1" fmla="*/ 135000 h 135000"/>
                <a:gd name="connsiteX2" fmla="*/ 0 w 135000"/>
                <a:gd name="connsiteY2" fmla="*/ 121500 h 135000"/>
                <a:gd name="connsiteX3" fmla="*/ 0 w 135000"/>
                <a:gd name="connsiteY3" fmla="*/ 13500 h 135000"/>
                <a:gd name="connsiteX4" fmla="*/ 13500 w 135000"/>
                <a:gd name="connsiteY4" fmla="*/ 0 h 135000"/>
                <a:gd name="connsiteX5" fmla="*/ 121500 w 135000"/>
                <a:gd name="connsiteY5" fmla="*/ 0 h 135000"/>
                <a:gd name="connsiteX6" fmla="*/ 135000 w 135000"/>
                <a:gd name="connsiteY6" fmla="*/ 13500 h 135000"/>
                <a:gd name="connsiteX7" fmla="*/ 135000 w 135000"/>
                <a:gd name="connsiteY7" fmla="*/ 121500 h 135000"/>
                <a:gd name="connsiteX8" fmla="*/ 121500 w 135000"/>
                <a:gd name="connsiteY8" fmla="*/ 135000 h 1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00" h="135000">
                  <a:moveTo>
                    <a:pt x="121500" y="135000"/>
                  </a:moveTo>
                  <a:lnTo>
                    <a:pt x="13500" y="135000"/>
                  </a:lnTo>
                  <a:cubicBezTo>
                    <a:pt x="6300" y="135000"/>
                    <a:pt x="0" y="129150"/>
                    <a:pt x="0" y="121500"/>
                  </a:cubicBezTo>
                  <a:lnTo>
                    <a:pt x="0" y="13500"/>
                  </a:lnTo>
                  <a:cubicBezTo>
                    <a:pt x="0" y="6300"/>
                    <a:pt x="6300" y="0"/>
                    <a:pt x="13500" y="0"/>
                  </a:cubicBezTo>
                  <a:lnTo>
                    <a:pt x="121500" y="0"/>
                  </a:lnTo>
                  <a:cubicBezTo>
                    <a:pt x="129150" y="0"/>
                    <a:pt x="135000" y="6300"/>
                    <a:pt x="135000" y="13500"/>
                  </a:cubicBezTo>
                  <a:lnTo>
                    <a:pt x="135000" y="121500"/>
                  </a:lnTo>
                  <a:cubicBezTo>
                    <a:pt x="135000" y="129150"/>
                    <a:pt x="129150" y="135000"/>
                    <a:pt x="121500" y="135000"/>
                  </a:cubicBezTo>
                  <a:close/>
                </a:path>
              </a:pathLst>
            </a:custGeom>
            <a:noFill/>
            <a:ln w="1270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4" name="Freeform: Shape 43">
              <a:extLst>
                <a:ext uri="{FF2B5EF4-FFF2-40B4-BE49-F238E27FC236}">
                  <a16:creationId xmlns:a16="http://schemas.microsoft.com/office/drawing/2014/main" id="{113E156B-6596-354D-17C8-9B535636C534}"/>
                </a:ext>
              </a:extLst>
            </p:cNvPr>
            <p:cNvSpPr/>
            <p:nvPr/>
          </p:nvSpPr>
          <p:spPr>
            <a:xfrm>
              <a:off x="8119695" y="1414650"/>
              <a:ext cx="135000" cy="135000"/>
            </a:xfrm>
            <a:custGeom>
              <a:avLst/>
              <a:gdLst>
                <a:gd name="connsiteX0" fmla="*/ 121500 w 135000"/>
                <a:gd name="connsiteY0" fmla="*/ 135000 h 135000"/>
                <a:gd name="connsiteX1" fmla="*/ 13500 w 135000"/>
                <a:gd name="connsiteY1" fmla="*/ 135000 h 135000"/>
                <a:gd name="connsiteX2" fmla="*/ 0 w 135000"/>
                <a:gd name="connsiteY2" fmla="*/ 121500 h 135000"/>
                <a:gd name="connsiteX3" fmla="*/ 0 w 135000"/>
                <a:gd name="connsiteY3" fmla="*/ 13500 h 135000"/>
                <a:gd name="connsiteX4" fmla="*/ 13500 w 135000"/>
                <a:gd name="connsiteY4" fmla="*/ 0 h 135000"/>
                <a:gd name="connsiteX5" fmla="*/ 121500 w 135000"/>
                <a:gd name="connsiteY5" fmla="*/ 0 h 135000"/>
                <a:gd name="connsiteX6" fmla="*/ 135000 w 135000"/>
                <a:gd name="connsiteY6" fmla="*/ 13500 h 135000"/>
                <a:gd name="connsiteX7" fmla="*/ 135000 w 135000"/>
                <a:gd name="connsiteY7" fmla="*/ 121500 h 135000"/>
                <a:gd name="connsiteX8" fmla="*/ 121500 w 135000"/>
                <a:gd name="connsiteY8" fmla="*/ 135000 h 1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00" h="135000">
                  <a:moveTo>
                    <a:pt x="121500" y="135000"/>
                  </a:moveTo>
                  <a:lnTo>
                    <a:pt x="13500" y="135000"/>
                  </a:lnTo>
                  <a:cubicBezTo>
                    <a:pt x="6300" y="135000"/>
                    <a:pt x="0" y="129150"/>
                    <a:pt x="0" y="121500"/>
                  </a:cubicBezTo>
                  <a:lnTo>
                    <a:pt x="0" y="13500"/>
                  </a:lnTo>
                  <a:cubicBezTo>
                    <a:pt x="0" y="5850"/>
                    <a:pt x="6300" y="0"/>
                    <a:pt x="13500" y="0"/>
                  </a:cubicBezTo>
                  <a:lnTo>
                    <a:pt x="121500" y="0"/>
                  </a:lnTo>
                  <a:cubicBezTo>
                    <a:pt x="129150" y="0"/>
                    <a:pt x="135000" y="5850"/>
                    <a:pt x="135000" y="13500"/>
                  </a:cubicBezTo>
                  <a:lnTo>
                    <a:pt x="135000" y="121500"/>
                  </a:lnTo>
                  <a:cubicBezTo>
                    <a:pt x="135000" y="129150"/>
                    <a:pt x="129150" y="135000"/>
                    <a:pt x="121500" y="135000"/>
                  </a:cubicBezTo>
                  <a:close/>
                </a:path>
              </a:pathLst>
            </a:custGeom>
            <a:noFill/>
            <a:ln w="1270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5" name="Freeform: Shape 44">
              <a:extLst>
                <a:ext uri="{FF2B5EF4-FFF2-40B4-BE49-F238E27FC236}">
                  <a16:creationId xmlns:a16="http://schemas.microsoft.com/office/drawing/2014/main" id="{C79033ED-FC12-C2D5-07C8-3ED8E0426C10}"/>
                </a:ext>
              </a:extLst>
            </p:cNvPr>
            <p:cNvSpPr/>
            <p:nvPr/>
          </p:nvSpPr>
          <p:spPr>
            <a:xfrm>
              <a:off x="8187195" y="1324650"/>
              <a:ext cx="4500" cy="85949"/>
            </a:xfrm>
            <a:custGeom>
              <a:avLst/>
              <a:gdLst>
                <a:gd name="connsiteX0" fmla="*/ 0 w 4500"/>
                <a:gd name="connsiteY0" fmla="*/ 0 h 85949"/>
                <a:gd name="connsiteX1" fmla="*/ 0 w 4500"/>
                <a:gd name="connsiteY1" fmla="*/ 85950 h 85949"/>
              </a:gdLst>
              <a:ahLst/>
              <a:cxnLst>
                <a:cxn ang="0">
                  <a:pos x="connsiteX0" y="connsiteY0"/>
                </a:cxn>
                <a:cxn ang="0">
                  <a:pos x="connsiteX1" y="connsiteY1"/>
                </a:cxn>
              </a:cxnLst>
              <a:rect l="l" t="t" r="r" b="b"/>
              <a:pathLst>
                <a:path w="4500" h="85949">
                  <a:moveTo>
                    <a:pt x="0" y="0"/>
                  </a:moveTo>
                  <a:lnTo>
                    <a:pt x="0" y="85950"/>
                  </a:lnTo>
                </a:path>
              </a:pathLst>
            </a:custGeom>
            <a:noFill/>
            <a:ln w="1270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6" name="Freeform: Shape 45">
              <a:extLst>
                <a:ext uri="{FF2B5EF4-FFF2-40B4-BE49-F238E27FC236}">
                  <a16:creationId xmlns:a16="http://schemas.microsoft.com/office/drawing/2014/main" id="{60314EB2-D5BC-F1D1-9176-451F1B4B288B}"/>
                </a:ext>
              </a:extLst>
            </p:cNvPr>
            <p:cNvSpPr/>
            <p:nvPr/>
          </p:nvSpPr>
          <p:spPr>
            <a:xfrm>
              <a:off x="8299695" y="1279650"/>
              <a:ext cx="180000" cy="180000"/>
            </a:xfrm>
            <a:custGeom>
              <a:avLst/>
              <a:gdLst>
                <a:gd name="connsiteX0" fmla="*/ 180000 w 180000"/>
                <a:gd name="connsiteY0" fmla="*/ 90000 h 180000"/>
                <a:gd name="connsiteX1" fmla="*/ 90000 w 180000"/>
                <a:gd name="connsiteY1" fmla="*/ 180000 h 180000"/>
                <a:gd name="connsiteX2" fmla="*/ 0 w 180000"/>
                <a:gd name="connsiteY2" fmla="*/ 90000 h 180000"/>
                <a:gd name="connsiteX3" fmla="*/ 90000 w 180000"/>
                <a:gd name="connsiteY3" fmla="*/ 0 h 180000"/>
                <a:gd name="connsiteX4" fmla="*/ 180000 w 180000"/>
                <a:gd name="connsiteY4" fmla="*/ 90000 h 1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000" h="180000">
                  <a:moveTo>
                    <a:pt x="180000" y="90000"/>
                  </a:moveTo>
                  <a:cubicBezTo>
                    <a:pt x="180000" y="139706"/>
                    <a:pt x="139706" y="180000"/>
                    <a:pt x="90000" y="180000"/>
                  </a:cubicBezTo>
                  <a:cubicBezTo>
                    <a:pt x="40294" y="180000"/>
                    <a:pt x="0" y="139706"/>
                    <a:pt x="0" y="90000"/>
                  </a:cubicBezTo>
                  <a:cubicBezTo>
                    <a:pt x="0" y="40294"/>
                    <a:pt x="40294" y="0"/>
                    <a:pt x="90000" y="0"/>
                  </a:cubicBezTo>
                  <a:cubicBezTo>
                    <a:pt x="139706" y="0"/>
                    <a:pt x="180000" y="40294"/>
                    <a:pt x="180000" y="90000"/>
                  </a:cubicBezTo>
                  <a:close/>
                </a:path>
              </a:pathLst>
            </a:custGeom>
            <a:noFill/>
            <a:ln w="1270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nvGrpSpPr>
          <p:cNvPr id="47" name="Group 46">
            <a:extLst>
              <a:ext uri="{FF2B5EF4-FFF2-40B4-BE49-F238E27FC236}">
                <a16:creationId xmlns:a16="http://schemas.microsoft.com/office/drawing/2014/main" id="{411A763E-A278-2E7E-0828-601B9168281B}"/>
              </a:ext>
            </a:extLst>
          </p:cNvPr>
          <p:cNvGrpSpPr/>
          <p:nvPr/>
        </p:nvGrpSpPr>
        <p:grpSpPr>
          <a:xfrm>
            <a:off x="3758930" y="3259476"/>
            <a:ext cx="227064" cy="263389"/>
            <a:chOff x="7630934" y="4205648"/>
            <a:chExt cx="679647" cy="788375"/>
          </a:xfrm>
        </p:grpSpPr>
        <p:sp>
          <p:nvSpPr>
            <p:cNvPr id="48" name="Rounded Rectangle 43">
              <a:extLst>
                <a:ext uri="{FF2B5EF4-FFF2-40B4-BE49-F238E27FC236}">
                  <a16:creationId xmlns:a16="http://schemas.microsoft.com/office/drawing/2014/main" id="{1F418E60-9BFC-A35A-9729-EC4267BADEBC}"/>
                </a:ext>
              </a:extLst>
            </p:cNvPr>
            <p:cNvSpPr/>
            <p:nvPr/>
          </p:nvSpPr>
          <p:spPr>
            <a:xfrm rot="18906451">
              <a:off x="8211470" y="4680246"/>
              <a:ext cx="99111" cy="313777"/>
            </a:xfrm>
            <a:prstGeom prst="roundRect">
              <a:avLst>
                <a:gd name="adj" fmla="val 37180"/>
              </a:avLst>
            </a:prstGeom>
            <a:noFill/>
            <a:ln w="1270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49" name="Oval 48">
              <a:extLst>
                <a:ext uri="{FF2B5EF4-FFF2-40B4-BE49-F238E27FC236}">
                  <a16:creationId xmlns:a16="http://schemas.microsoft.com/office/drawing/2014/main" id="{44EC4CF6-B642-0344-784E-F27E18DF6E93}"/>
                </a:ext>
              </a:extLst>
            </p:cNvPr>
            <p:cNvSpPr/>
            <p:nvPr/>
          </p:nvSpPr>
          <p:spPr>
            <a:xfrm rot="2706451">
              <a:off x="7630934" y="4205648"/>
              <a:ext cx="527826" cy="527826"/>
            </a:xfrm>
            <a:prstGeom prst="ellipse">
              <a:avLst/>
            </a:prstGeom>
            <a:noFill/>
            <a:ln w="12700" cmpd="sng">
              <a:solidFill>
                <a:schemeClr val="bg1"/>
              </a:solidFill>
            </a:ln>
            <a:effectLst/>
            <a:scene3d>
              <a:camera prst="orthographicFront" fov="0">
                <a:rot lat="0" lon="0" rev="0"/>
              </a:camera>
              <a:lightRig rig="threePt" dir="t">
                <a:rot lat="0" lon="0" rev="0"/>
              </a:lightRig>
            </a:scene3d>
            <a:sp3d prstMaterial="matte">
              <a:contourClr>
                <a:schemeClr val="accent1">
                  <a:shade val="70000"/>
                  <a:satMod val="105000"/>
                </a:schemeClr>
              </a:contourClr>
            </a:sp3d>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50" name="Straight Connector 49">
              <a:extLst>
                <a:ext uri="{FF2B5EF4-FFF2-40B4-BE49-F238E27FC236}">
                  <a16:creationId xmlns:a16="http://schemas.microsoft.com/office/drawing/2014/main" id="{D64963BB-F2D4-0130-8D71-7ED934DE5D47}"/>
                </a:ext>
              </a:extLst>
            </p:cNvPr>
            <p:cNvCxnSpPr>
              <a:cxnSpLocks/>
              <a:stCxn id="48" idx="0"/>
              <a:endCxn id="49" idx="6"/>
            </p:cNvCxnSpPr>
            <p:nvPr/>
          </p:nvCxnSpPr>
          <p:spPr>
            <a:xfrm flipH="1" flipV="1">
              <a:off x="8081111" y="4656525"/>
              <a:ext cx="69188" cy="69466"/>
            </a:xfrm>
            <a:prstGeom prst="line">
              <a:avLst/>
            </a:prstGeom>
            <a:noFill/>
            <a:ln w="12700" cap="flat">
              <a:solidFill>
                <a:schemeClr val="bg1"/>
              </a:solidFill>
              <a:prstDash val="solid"/>
              <a:miter lim="800000"/>
              <a:headEnd/>
              <a:tailEnd/>
            </a:ln>
          </p:spPr>
        </p:cxnSp>
      </p:grpSp>
      <p:grpSp>
        <p:nvGrpSpPr>
          <p:cNvPr id="130" name="Group 129">
            <a:extLst>
              <a:ext uri="{FF2B5EF4-FFF2-40B4-BE49-F238E27FC236}">
                <a16:creationId xmlns:a16="http://schemas.microsoft.com/office/drawing/2014/main" id="{63E689F4-75E0-9ADE-FEC6-5FEAD387072C}"/>
              </a:ext>
            </a:extLst>
          </p:cNvPr>
          <p:cNvGrpSpPr/>
          <p:nvPr/>
        </p:nvGrpSpPr>
        <p:grpSpPr>
          <a:xfrm rot="2221188">
            <a:off x="3698181" y="1787625"/>
            <a:ext cx="312375" cy="312375"/>
            <a:chOff x="1514126" y="471379"/>
            <a:chExt cx="477424" cy="477424"/>
          </a:xfrm>
        </p:grpSpPr>
        <p:sp>
          <p:nvSpPr>
            <p:cNvPr id="131" name="Arc 130">
              <a:extLst>
                <a:ext uri="{FF2B5EF4-FFF2-40B4-BE49-F238E27FC236}">
                  <a16:creationId xmlns:a16="http://schemas.microsoft.com/office/drawing/2014/main" id="{D6B19FDB-198D-4C2C-1C14-1CFC304D60CC}"/>
                </a:ext>
              </a:extLst>
            </p:cNvPr>
            <p:cNvSpPr/>
            <p:nvPr/>
          </p:nvSpPr>
          <p:spPr>
            <a:xfrm>
              <a:off x="1514126" y="471379"/>
              <a:ext cx="477424" cy="477424"/>
            </a:xfrm>
            <a:prstGeom prst="arc">
              <a:avLst>
                <a:gd name="adj1" fmla="val 16950003"/>
                <a:gd name="adj2" fmla="val 15315763"/>
              </a:avLst>
            </a:prstGeom>
            <a:noFill/>
            <a:ln w="12700" cap="rnd">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Nokia Pure Text Light" panose="020B0403020202020204" pitchFamily="34" charset="0"/>
                <a:ea typeface="Nokia Pure Text Light" panose="020B0403020202020204" pitchFamily="34" charset="0"/>
                <a:cs typeface="+mn-cs"/>
              </a:endParaRPr>
            </a:p>
          </p:txBody>
        </p:sp>
        <p:sp>
          <p:nvSpPr>
            <p:cNvPr id="132" name="Arc 131">
              <a:extLst>
                <a:ext uri="{FF2B5EF4-FFF2-40B4-BE49-F238E27FC236}">
                  <a16:creationId xmlns:a16="http://schemas.microsoft.com/office/drawing/2014/main" id="{9E6DEEE6-7C22-8FF0-BF16-46DD8E472219}"/>
                </a:ext>
              </a:extLst>
            </p:cNvPr>
            <p:cNvSpPr/>
            <p:nvPr/>
          </p:nvSpPr>
          <p:spPr>
            <a:xfrm>
              <a:off x="1589762" y="547015"/>
              <a:ext cx="326152" cy="326152"/>
            </a:xfrm>
            <a:prstGeom prst="arc">
              <a:avLst>
                <a:gd name="adj1" fmla="val 17280327"/>
                <a:gd name="adj2" fmla="val 15165765"/>
              </a:avLst>
            </a:prstGeom>
            <a:noFill/>
            <a:ln w="12700" cap="rnd">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Nokia Pure Text Light" panose="020B0403020202020204" pitchFamily="34" charset="0"/>
                <a:ea typeface="Nokia Pure Text Light" panose="020B0403020202020204" pitchFamily="34" charset="0"/>
                <a:cs typeface="+mn-cs"/>
              </a:endParaRPr>
            </a:p>
          </p:txBody>
        </p:sp>
        <p:sp>
          <p:nvSpPr>
            <p:cNvPr id="133" name="Arc 132">
              <a:extLst>
                <a:ext uri="{FF2B5EF4-FFF2-40B4-BE49-F238E27FC236}">
                  <a16:creationId xmlns:a16="http://schemas.microsoft.com/office/drawing/2014/main" id="{27C083C9-56AE-91AF-8E79-C60031342604}"/>
                </a:ext>
              </a:extLst>
            </p:cNvPr>
            <p:cNvSpPr/>
            <p:nvPr/>
          </p:nvSpPr>
          <p:spPr>
            <a:xfrm>
              <a:off x="1677100" y="634353"/>
              <a:ext cx="151477" cy="151477"/>
            </a:xfrm>
            <a:prstGeom prst="arc">
              <a:avLst>
                <a:gd name="adj1" fmla="val 18460403"/>
                <a:gd name="adj2" fmla="val 13947458"/>
              </a:avLst>
            </a:prstGeom>
            <a:noFill/>
            <a:ln w="12700" cap="rnd">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Nokia Pure Text Light" panose="020B0403020202020204" pitchFamily="34" charset="0"/>
                <a:ea typeface="Nokia Pure Text Light" panose="020B0403020202020204" pitchFamily="34" charset="0"/>
                <a:cs typeface="+mn-cs"/>
              </a:endParaRPr>
            </a:p>
          </p:txBody>
        </p:sp>
        <p:cxnSp>
          <p:nvCxnSpPr>
            <p:cNvPr id="134" name="Straight Connector 133">
              <a:extLst>
                <a:ext uri="{FF2B5EF4-FFF2-40B4-BE49-F238E27FC236}">
                  <a16:creationId xmlns:a16="http://schemas.microsoft.com/office/drawing/2014/main" id="{09824BBC-5EB8-50A0-52B3-246017561AF1}"/>
                </a:ext>
              </a:extLst>
            </p:cNvPr>
            <p:cNvCxnSpPr>
              <a:cxnSpLocks/>
            </p:cNvCxnSpPr>
            <p:nvPr/>
          </p:nvCxnSpPr>
          <p:spPr>
            <a:xfrm flipV="1">
              <a:off x="1752838" y="471379"/>
              <a:ext cx="0" cy="219882"/>
            </a:xfrm>
            <a:prstGeom prst="line">
              <a:avLst/>
            </a:prstGeom>
            <a:noFill/>
            <a:ln w="12700" cap="rnd">
              <a:solidFill>
                <a:schemeClr val="bg1"/>
              </a:solidFill>
              <a:prstDash val="solid"/>
              <a:miter lim="800000"/>
              <a:headEnd type="none" w="med" len="med"/>
              <a:tailEnd type="none" w="med" len="med"/>
            </a:ln>
          </p:spPr>
        </p:cxnSp>
        <p:sp>
          <p:nvSpPr>
            <p:cNvPr id="135" name="Oval 134">
              <a:extLst>
                <a:ext uri="{FF2B5EF4-FFF2-40B4-BE49-F238E27FC236}">
                  <a16:creationId xmlns:a16="http://schemas.microsoft.com/office/drawing/2014/main" id="{B9C857D7-D3E7-222A-E702-85D029F0B07D}"/>
                </a:ext>
              </a:extLst>
            </p:cNvPr>
            <p:cNvSpPr/>
            <p:nvPr/>
          </p:nvSpPr>
          <p:spPr>
            <a:xfrm>
              <a:off x="1729979" y="684911"/>
              <a:ext cx="45719" cy="45719"/>
            </a:xfrm>
            <a:prstGeom prst="ellipse">
              <a:avLst/>
            </a:prstGeom>
            <a:solidFill>
              <a:schemeClr val="bg1"/>
            </a:solidFill>
            <a:ln w="1270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36" name="Oval 135">
              <a:extLst>
                <a:ext uri="{FF2B5EF4-FFF2-40B4-BE49-F238E27FC236}">
                  <a16:creationId xmlns:a16="http://schemas.microsoft.com/office/drawing/2014/main" id="{78252CDB-31AC-E77E-7DDF-F29FE42ED8DF}"/>
                </a:ext>
              </a:extLst>
            </p:cNvPr>
            <p:cNvSpPr/>
            <p:nvPr/>
          </p:nvSpPr>
          <p:spPr>
            <a:xfrm>
              <a:off x="1603988" y="586952"/>
              <a:ext cx="45719" cy="45719"/>
            </a:xfrm>
            <a:prstGeom prst="ellipse">
              <a:avLst/>
            </a:prstGeom>
            <a:solidFill>
              <a:schemeClr val="bg1"/>
            </a:solidFill>
            <a:ln w="1270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37" name="Oval 136">
              <a:extLst>
                <a:ext uri="{FF2B5EF4-FFF2-40B4-BE49-F238E27FC236}">
                  <a16:creationId xmlns:a16="http://schemas.microsoft.com/office/drawing/2014/main" id="{8328AA5C-3396-FDEC-8634-B9987635F670}"/>
                </a:ext>
              </a:extLst>
            </p:cNvPr>
            <p:cNvSpPr/>
            <p:nvPr/>
          </p:nvSpPr>
          <p:spPr>
            <a:xfrm>
              <a:off x="1623162" y="901070"/>
              <a:ext cx="45719" cy="45719"/>
            </a:xfrm>
            <a:prstGeom prst="ellipse">
              <a:avLst/>
            </a:prstGeom>
            <a:solidFill>
              <a:schemeClr val="bg1"/>
            </a:solidFill>
            <a:ln w="1270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138" name="Oval 137">
              <a:extLst>
                <a:ext uri="{FF2B5EF4-FFF2-40B4-BE49-F238E27FC236}">
                  <a16:creationId xmlns:a16="http://schemas.microsoft.com/office/drawing/2014/main" id="{E8440AAF-DBF1-8140-E811-BA4C74E9EB25}"/>
                </a:ext>
              </a:extLst>
            </p:cNvPr>
            <p:cNvSpPr/>
            <p:nvPr/>
          </p:nvSpPr>
          <p:spPr>
            <a:xfrm>
              <a:off x="1870195" y="762970"/>
              <a:ext cx="45719" cy="45719"/>
            </a:xfrm>
            <a:prstGeom prst="ellipse">
              <a:avLst/>
            </a:prstGeom>
            <a:solidFill>
              <a:schemeClr val="bg1"/>
            </a:solidFill>
            <a:ln w="1270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Nokia Pure Text Light"/>
                <a:ea typeface="+mn-ea"/>
                <a:cs typeface="+mn-cs"/>
              </a:endParaRPr>
            </a:p>
          </p:txBody>
        </p:sp>
      </p:grpSp>
      <p:sp>
        <p:nvSpPr>
          <p:cNvPr id="139" name="Freeform: Shape 138">
            <a:extLst>
              <a:ext uri="{FF2B5EF4-FFF2-40B4-BE49-F238E27FC236}">
                <a16:creationId xmlns:a16="http://schemas.microsoft.com/office/drawing/2014/main" id="{52B8E7A5-DA29-393B-3399-654D9A9FF59D}"/>
              </a:ext>
            </a:extLst>
          </p:cNvPr>
          <p:cNvSpPr/>
          <p:nvPr/>
        </p:nvSpPr>
        <p:spPr>
          <a:xfrm flipH="1" flipV="1">
            <a:off x="3727771" y="1378854"/>
            <a:ext cx="277589" cy="261575"/>
          </a:xfrm>
          <a:custGeom>
            <a:avLst/>
            <a:gdLst>
              <a:gd name="connsiteX0" fmla="*/ 0 w 344556"/>
              <a:gd name="connsiteY0" fmla="*/ 218661 h 324678"/>
              <a:gd name="connsiteX1" fmla="*/ 119269 w 344556"/>
              <a:gd name="connsiteY1" fmla="*/ 0 h 324678"/>
              <a:gd name="connsiteX2" fmla="*/ 212035 w 344556"/>
              <a:gd name="connsiteY2" fmla="*/ 324678 h 324678"/>
              <a:gd name="connsiteX3" fmla="*/ 298174 w 344556"/>
              <a:gd name="connsiteY3" fmla="*/ 106017 h 324678"/>
              <a:gd name="connsiteX4" fmla="*/ 344556 w 344556"/>
              <a:gd name="connsiteY4" fmla="*/ 291548 h 324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556" h="324678">
                <a:moveTo>
                  <a:pt x="0" y="218661"/>
                </a:moveTo>
                <a:lnTo>
                  <a:pt x="119269" y="0"/>
                </a:lnTo>
                <a:lnTo>
                  <a:pt x="212035" y="324678"/>
                </a:lnTo>
                <a:lnTo>
                  <a:pt x="298174" y="106017"/>
                </a:lnTo>
                <a:lnTo>
                  <a:pt x="344556" y="291548"/>
                </a:lnTo>
              </a:path>
            </a:pathLst>
          </a:custGeom>
          <a:noFill/>
          <a:ln w="12700" cap="rnd">
            <a:solidFill>
              <a:schemeClr val="bg1"/>
            </a:solidFill>
            <a:prstDash val="solid"/>
            <a:headEnd type="arrow" w="lg" len="med"/>
            <a:tailEnd type="none"/>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Nokia Pure Text Light" panose="020B0403020202020204" pitchFamily="34" charset="0"/>
              <a:ea typeface="Nokia Pure Text Light" panose="020B0403020202020204" pitchFamily="34" charset="0"/>
              <a:cs typeface="+mn-cs"/>
            </a:endParaRPr>
          </a:p>
        </p:txBody>
      </p:sp>
      <p:sp>
        <p:nvSpPr>
          <p:cNvPr id="13" name="Title 12">
            <a:extLst>
              <a:ext uri="{FF2B5EF4-FFF2-40B4-BE49-F238E27FC236}">
                <a16:creationId xmlns:a16="http://schemas.microsoft.com/office/drawing/2014/main" id="{2D288A48-D3F8-9760-5947-B318E4F85417}"/>
              </a:ext>
            </a:extLst>
          </p:cNvPr>
          <p:cNvSpPr>
            <a:spLocks noGrp="1"/>
          </p:cNvSpPr>
          <p:nvPr>
            <p:ph type="title"/>
          </p:nvPr>
        </p:nvSpPr>
        <p:spPr/>
        <p:txBody>
          <a:bodyPr/>
          <a:lstStyle/>
          <a:p>
            <a:r>
              <a:rPr lang="en-US" dirty="0"/>
              <a:t>Augment human intelligence for network operations </a:t>
            </a:r>
            <a:br>
              <a:rPr lang="en-US" dirty="0"/>
            </a:br>
            <a:endParaRPr lang="en-US" dirty="0"/>
          </a:p>
        </p:txBody>
      </p:sp>
      <p:sp>
        <p:nvSpPr>
          <p:cNvPr id="25" name="Rectangle 24">
            <a:extLst>
              <a:ext uri="{FF2B5EF4-FFF2-40B4-BE49-F238E27FC236}">
                <a16:creationId xmlns:a16="http://schemas.microsoft.com/office/drawing/2014/main" id="{7BE539FF-E1EA-8ABA-47AD-76EDBCC79A2F}"/>
              </a:ext>
            </a:extLst>
          </p:cNvPr>
          <p:cNvSpPr/>
          <p:nvPr/>
        </p:nvSpPr>
        <p:spPr>
          <a:xfrm>
            <a:off x="1418674" y="3025358"/>
            <a:ext cx="1943966" cy="1577082"/>
          </a:xfrm>
          <a:prstGeom prst="rect">
            <a:avLst/>
          </a:prstGeom>
          <a:solidFill>
            <a:srgbClr val="005A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6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Assist</a:t>
            </a:r>
          </a:p>
          <a:p>
            <a:pPr marL="0" marR="0" lvl="0" indent="0" algn="ctr" defTabSz="685681" rtl="0" eaLnBrk="1" fontAlgn="base"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Nokia Pure Text Light"/>
                <a:ea typeface="+mn-ea"/>
                <a:cs typeface="+mn-cs"/>
              </a:rPr>
              <a:t>Augment expertise of operations staff</a:t>
            </a:r>
          </a:p>
          <a:p>
            <a:pPr marL="0" marR="0" lvl="0" indent="0" algn="ctr" defTabSz="685681" rtl="0" eaLnBrk="1" fontAlgn="base" latinLnBrk="0" hangingPunct="1">
              <a:lnSpc>
                <a:spcPct val="100000"/>
              </a:lnSpc>
              <a:spcBef>
                <a:spcPts val="0"/>
              </a:spcBef>
              <a:spcAft>
                <a:spcPts val="12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a:p>
            <a:pPr marL="0" marR="0" lvl="0" indent="0" algn="ctr" defTabSz="685681" rtl="0" eaLnBrk="1" fontAlgn="base" latinLnBrk="0" hangingPunct="1">
              <a:lnSpc>
                <a:spcPct val="100000"/>
              </a:lnSpc>
              <a:spcBef>
                <a:spcPts val="0"/>
              </a:spcBef>
              <a:spcAft>
                <a:spcPts val="12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26" name="Rectangle 25">
            <a:extLst>
              <a:ext uri="{FF2B5EF4-FFF2-40B4-BE49-F238E27FC236}">
                <a16:creationId xmlns:a16="http://schemas.microsoft.com/office/drawing/2014/main" id="{C2AB512D-E6AD-3B12-BA3C-4D2CBDA3143B}"/>
              </a:ext>
            </a:extLst>
          </p:cNvPr>
          <p:cNvSpPr/>
          <p:nvPr/>
        </p:nvSpPr>
        <p:spPr>
          <a:xfrm>
            <a:off x="1418674" y="1072270"/>
            <a:ext cx="1943966" cy="1577083"/>
          </a:xfrm>
          <a:prstGeom prst="rect">
            <a:avLst/>
          </a:prstGeom>
          <a:solidFill>
            <a:schemeClr val="accent6">
              <a:alpha val="6531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6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Analyze</a:t>
            </a:r>
            <a:endParaRPr kumimoji="0" lang="en-US" sz="12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a:p>
            <a:pPr marL="0" marR="0" lvl="0" indent="0" algn="ctr" defTabSz="685681" rtl="0" eaLnBrk="1" fontAlgn="base"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Nokia Pure Text Light"/>
                <a:ea typeface="+mn-ea"/>
                <a:cs typeface="+mn-cs"/>
              </a:rPr>
              <a:t>Augment acuity of </a:t>
            </a:r>
            <a:br>
              <a:rPr kumimoji="0" lang="en-US" sz="1200" b="0" i="0" u="none" strike="noStrike" kern="1200" cap="none" spc="0" normalizeH="0" baseline="0" noProof="0">
                <a:ln>
                  <a:noFill/>
                </a:ln>
                <a:solidFill>
                  <a:srgbClr val="FFFFFF"/>
                </a:solidFill>
                <a:effectLst/>
                <a:uLnTx/>
                <a:uFillTx/>
                <a:latin typeface="Nokia Pure Text Light"/>
                <a:ea typeface="+mn-ea"/>
                <a:cs typeface="+mn-cs"/>
              </a:rPr>
            </a:br>
            <a:r>
              <a:rPr kumimoji="0" lang="en-US" sz="1200" b="0" i="0" u="none" strike="noStrike" kern="1200" cap="none" spc="0" normalizeH="0" baseline="0" noProof="0">
                <a:ln>
                  <a:noFill/>
                </a:ln>
                <a:solidFill>
                  <a:srgbClr val="FFFFFF"/>
                </a:solidFill>
                <a:effectLst/>
                <a:uLnTx/>
                <a:uFillTx/>
                <a:latin typeface="Nokia Pure Text Light"/>
                <a:ea typeface="+mn-ea"/>
                <a:cs typeface="+mn-cs"/>
              </a:rPr>
              <a:t>operations staff for troubleshooting</a:t>
            </a:r>
          </a:p>
          <a:p>
            <a:pPr marL="0" marR="0" lvl="0" indent="0" algn="ctr" defTabSz="685681" rtl="0" eaLnBrk="1" fontAlgn="base" latinLnBrk="0" hangingPunct="1">
              <a:lnSpc>
                <a:spcPct val="100000"/>
              </a:lnSpc>
              <a:spcBef>
                <a:spcPts val="0"/>
              </a:spcBef>
              <a:spcAft>
                <a:spcPts val="12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a:p>
            <a:pPr marL="0" marR="0" lvl="0" indent="0" algn="ctr" defTabSz="685681" rtl="0" eaLnBrk="1" fontAlgn="base" latinLnBrk="0" hangingPunct="1">
              <a:lnSpc>
                <a:spcPct val="100000"/>
              </a:lnSpc>
              <a:spcBef>
                <a:spcPts val="0"/>
              </a:spcBef>
              <a:spcAft>
                <a:spcPts val="12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141" name="Group 140">
            <a:extLst>
              <a:ext uri="{FF2B5EF4-FFF2-40B4-BE49-F238E27FC236}">
                <a16:creationId xmlns:a16="http://schemas.microsoft.com/office/drawing/2014/main" id="{643046EB-C9DF-2B91-74B4-43FDE57A730B}"/>
              </a:ext>
            </a:extLst>
          </p:cNvPr>
          <p:cNvGrpSpPr/>
          <p:nvPr/>
        </p:nvGrpSpPr>
        <p:grpSpPr>
          <a:xfrm>
            <a:off x="2218957" y="3973019"/>
            <a:ext cx="358116" cy="395520"/>
            <a:chOff x="2391515" y="3848327"/>
            <a:chExt cx="391301" cy="432171"/>
          </a:xfrm>
        </p:grpSpPr>
        <p:sp>
          <p:nvSpPr>
            <p:cNvPr id="32" name="Rectangle: Top Corners Snipped 31">
              <a:extLst>
                <a:ext uri="{FF2B5EF4-FFF2-40B4-BE49-F238E27FC236}">
                  <a16:creationId xmlns:a16="http://schemas.microsoft.com/office/drawing/2014/main" id="{955DEEDE-C535-CFBF-52DF-B3C5BCB1E5D5}"/>
                </a:ext>
              </a:extLst>
            </p:cNvPr>
            <p:cNvSpPr/>
            <p:nvPr/>
          </p:nvSpPr>
          <p:spPr>
            <a:xfrm rot="16200000">
              <a:off x="2363933" y="4062044"/>
              <a:ext cx="97177" cy="42013"/>
            </a:xfrm>
            <a:prstGeom prst="snip2SameRect">
              <a:avLst/>
            </a:prstGeom>
            <a:noFill/>
            <a:ln w="1270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3" name="Rectangle: Top Corners Snipped 32">
              <a:extLst>
                <a:ext uri="{FF2B5EF4-FFF2-40B4-BE49-F238E27FC236}">
                  <a16:creationId xmlns:a16="http://schemas.microsoft.com/office/drawing/2014/main" id="{A75D0ED5-705E-3095-01CE-3E3DC36A6AD6}"/>
                </a:ext>
              </a:extLst>
            </p:cNvPr>
            <p:cNvSpPr/>
            <p:nvPr/>
          </p:nvSpPr>
          <p:spPr>
            <a:xfrm rot="5400000" flipH="1">
              <a:off x="2713221" y="4062044"/>
              <a:ext cx="97177" cy="42013"/>
            </a:xfrm>
            <a:prstGeom prst="snip2SameRect">
              <a:avLst/>
            </a:prstGeom>
            <a:noFill/>
            <a:ln w="1270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4" name="Oval 33">
              <a:extLst>
                <a:ext uri="{FF2B5EF4-FFF2-40B4-BE49-F238E27FC236}">
                  <a16:creationId xmlns:a16="http://schemas.microsoft.com/office/drawing/2014/main" id="{7DA31C36-1BB4-2A86-E9DD-76FD8065A679}"/>
                </a:ext>
              </a:extLst>
            </p:cNvPr>
            <p:cNvSpPr/>
            <p:nvPr/>
          </p:nvSpPr>
          <p:spPr>
            <a:xfrm>
              <a:off x="2562787" y="3848327"/>
              <a:ext cx="48806" cy="48806"/>
            </a:xfrm>
            <a:prstGeom prst="ellipse">
              <a:avLst/>
            </a:prstGeom>
            <a:noFill/>
            <a:ln w="1270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cxnSp>
          <p:nvCxnSpPr>
            <p:cNvPr id="35" name="Straight Connector 34">
              <a:extLst>
                <a:ext uri="{FF2B5EF4-FFF2-40B4-BE49-F238E27FC236}">
                  <a16:creationId xmlns:a16="http://schemas.microsoft.com/office/drawing/2014/main" id="{1797A7B6-CED9-CA93-D2BC-E2E8219C1279}"/>
                </a:ext>
              </a:extLst>
            </p:cNvPr>
            <p:cNvCxnSpPr>
              <a:cxnSpLocks/>
              <a:stCxn id="34" idx="4"/>
            </p:cNvCxnSpPr>
            <p:nvPr/>
          </p:nvCxnSpPr>
          <p:spPr>
            <a:xfrm>
              <a:off x="2587190" y="3897133"/>
              <a:ext cx="0" cy="56190"/>
            </a:xfrm>
            <a:prstGeom prst="line">
              <a:avLst/>
            </a:prstGeom>
            <a:noFill/>
            <a:ln w="1270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cxnSp>
        <p:sp>
          <p:nvSpPr>
            <p:cNvPr id="36" name="Freeform: Shape 35">
              <a:extLst>
                <a:ext uri="{FF2B5EF4-FFF2-40B4-BE49-F238E27FC236}">
                  <a16:creationId xmlns:a16="http://schemas.microsoft.com/office/drawing/2014/main" id="{EB5AE91D-1EAD-DED4-3D7B-8E47EE21767C}"/>
                </a:ext>
              </a:extLst>
            </p:cNvPr>
            <p:cNvSpPr/>
            <p:nvPr/>
          </p:nvSpPr>
          <p:spPr>
            <a:xfrm rot="10800000">
              <a:off x="2431928" y="3953769"/>
              <a:ext cx="309832" cy="326729"/>
            </a:xfrm>
            <a:custGeom>
              <a:avLst/>
              <a:gdLst>
                <a:gd name="connsiteX0" fmla="*/ 1260352 w 1498542"/>
                <a:gd name="connsiteY0" fmla="*/ 1799672 h 1799672"/>
                <a:gd name="connsiteX1" fmla="*/ 238190 w 1498542"/>
                <a:gd name="connsiteY1" fmla="*/ 1799672 h 1799672"/>
                <a:gd name="connsiteX2" fmla="*/ 0 w 1498542"/>
                <a:gd name="connsiteY2" fmla="*/ 1561482 h 1799672"/>
                <a:gd name="connsiteX3" fmla="*/ 0 w 1498542"/>
                <a:gd name="connsiteY3" fmla="*/ 608750 h 1799672"/>
                <a:gd name="connsiteX4" fmla="*/ 238190 w 1498542"/>
                <a:gd name="connsiteY4" fmla="*/ 370560 h 1799672"/>
                <a:gd name="connsiteX5" fmla="*/ 344607 w 1498542"/>
                <a:gd name="connsiteY5" fmla="*/ 370560 h 1799672"/>
                <a:gd name="connsiteX6" fmla="*/ 344607 w 1498542"/>
                <a:gd name="connsiteY6" fmla="*/ 0 h 1799672"/>
                <a:gd name="connsiteX7" fmla="*/ 726285 w 1498542"/>
                <a:gd name="connsiteY7" fmla="*/ 370560 h 1799672"/>
                <a:gd name="connsiteX8" fmla="*/ 1260352 w 1498542"/>
                <a:gd name="connsiteY8" fmla="*/ 370560 h 1799672"/>
                <a:gd name="connsiteX9" fmla="*/ 1498542 w 1498542"/>
                <a:gd name="connsiteY9" fmla="*/ 608750 h 1799672"/>
                <a:gd name="connsiteX10" fmla="*/ 1498542 w 1498542"/>
                <a:gd name="connsiteY10" fmla="*/ 1561482 h 1799672"/>
                <a:gd name="connsiteX11" fmla="*/ 1260352 w 1498542"/>
                <a:gd name="connsiteY11" fmla="*/ 1799672 h 1799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98542" h="1799672">
                  <a:moveTo>
                    <a:pt x="1260352" y="1799672"/>
                  </a:moveTo>
                  <a:lnTo>
                    <a:pt x="238190" y="1799672"/>
                  </a:lnTo>
                  <a:cubicBezTo>
                    <a:pt x="106641" y="1799672"/>
                    <a:pt x="0" y="1693031"/>
                    <a:pt x="0" y="1561482"/>
                  </a:cubicBezTo>
                  <a:lnTo>
                    <a:pt x="0" y="608750"/>
                  </a:lnTo>
                  <a:cubicBezTo>
                    <a:pt x="0" y="477201"/>
                    <a:pt x="106641" y="370560"/>
                    <a:pt x="238190" y="370560"/>
                  </a:cubicBezTo>
                  <a:lnTo>
                    <a:pt x="344607" y="370560"/>
                  </a:lnTo>
                  <a:lnTo>
                    <a:pt x="344607" y="0"/>
                  </a:lnTo>
                  <a:lnTo>
                    <a:pt x="726285" y="370560"/>
                  </a:lnTo>
                  <a:lnTo>
                    <a:pt x="1260352" y="370560"/>
                  </a:lnTo>
                  <a:cubicBezTo>
                    <a:pt x="1391901" y="370560"/>
                    <a:pt x="1498542" y="477201"/>
                    <a:pt x="1498542" y="608750"/>
                  </a:cubicBezTo>
                  <a:lnTo>
                    <a:pt x="1498542" y="1561482"/>
                  </a:lnTo>
                  <a:cubicBezTo>
                    <a:pt x="1498542" y="1693031"/>
                    <a:pt x="1391901" y="1799672"/>
                    <a:pt x="1260352" y="1799672"/>
                  </a:cubicBezTo>
                  <a:close/>
                </a:path>
              </a:pathLst>
            </a:custGeom>
            <a:noFill/>
            <a:ln w="12700">
              <a:solidFill>
                <a:schemeClr val="bg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nvGrpSpPr>
            <p:cNvPr id="37" name="Group 36">
              <a:extLst>
                <a:ext uri="{FF2B5EF4-FFF2-40B4-BE49-F238E27FC236}">
                  <a16:creationId xmlns:a16="http://schemas.microsoft.com/office/drawing/2014/main" id="{2609B09B-83EC-643A-9A95-07E84A4FF64B}"/>
                </a:ext>
              </a:extLst>
            </p:cNvPr>
            <p:cNvGrpSpPr/>
            <p:nvPr/>
          </p:nvGrpSpPr>
          <p:grpSpPr>
            <a:xfrm>
              <a:off x="2482285" y="4068789"/>
              <a:ext cx="202610" cy="45719"/>
              <a:chOff x="3413197" y="2731506"/>
              <a:chExt cx="202610" cy="45719"/>
            </a:xfrm>
          </p:grpSpPr>
          <p:sp>
            <p:nvSpPr>
              <p:cNvPr id="38" name="Oval 37">
                <a:extLst>
                  <a:ext uri="{FF2B5EF4-FFF2-40B4-BE49-F238E27FC236}">
                    <a16:creationId xmlns:a16="http://schemas.microsoft.com/office/drawing/2014/main" id="{614B97B5-B5FB-0515-AC96-5DA4C72AD712}"/>
                  </a:ext>
                </a:extLst>
              </p:cNvPr>
              <p:cNvSpPr/>
              <p:nvPr/>
            </p:nvSpPr>
            <p:spPr>
              <a:xfrm>
                <a:off x="3570088" y="2731506"/>
                <a:ext cx="45719" cy="45719"/>
              </a:xfrm>
              <a:prstGeom prst="ellipse">
                <a:avLst/>
              </a:prstGeom>
              <a:solidFill>
                <a:schemeClr val="bg1"/>
              </a:solidFill>
              <a:ln w="12700">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39" name="Oval 38">
                <a:extLst>
                  <a:ext uri="{FF2B5EF4-FFF2-40B4-BE49-F238E27FC236}">
                    <a16:creationId xmlns:a16="http://schemas.microsoft.com/office/drawing/2014/main" id="{42E40AB9-6E3B-0D74-563F-15340D34982C}"/>
                  </a:ext>
                </a:extLst>
              </p:cNvPr>
              <p:cNvSpPr/>
              <p:nvPr/>
            </p:nvSpPr>
            <p:spPr>
              <a:xfrm>
                <a:off x="3413197" y="2731506"/>
                <a:ext cx="45719" cy="45719"/>
              </a:xfrm>
              <a:prstGeom prst="ellipse">
                <a:avLst/>
              </a:prstGeom>
              <a:solidFill>
                <a:schemeClr val="bg1"/>
              </a:solidFill>
              <a:ln w="12700">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40" name="Oval 39">
                <a:extLst>
                  <a:ext uri="{FF2B5EF4-FFF2-40B4-BE49-F238E27FC236}">
                    <a16:creationId xmlns:a16="http://schemas.microsoft.com/office/drawing/2014/main" id="{9F7B6287-1399-AEFE-9F7B-1FFEBAB7A202}"/>
                  </a:ext>
                </a:extLst>
              </p:cNvPr>
              <p:cNvSpPr/>
              <p:nvPr/>
            </p:nvSpPr>
            <p:spPr>
              <a:xfrm>
                <a:off x="3491643" y="2731506"/>
                <a:ext cx="45719" cy="45719"/>
              </a:xfrm>
              <a:prstGeom prst="ellipse">
                <a:avLst/>
              </a:prstGeom>
              <a:solidFill>
                <a:schemeClr val="bg1"/>
              </a:solidFill>
              <a:ln w="12700">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grpSp>
      <p:sp>
        <p:nvSpPr>
          <p:cNvPr id="181" name="Text Box 112">
            <a:extLst>
              <a:ext uri="{FF2B5EF4-FFF2-40B4-BE49-F238E27FC236}">
                <a16:creationId xmlns:a16="http://schemas.microsoft.com/office/drawing/2014/main" id="{99E399DF-1355-9A81-4EF8-10917B84621A}"/>
              </a:ext>
            </a:extLst>
          </p:cNvPr>
          <p:cNvSpPr txBox="1">
            <a:spLocks noChangeArrowheads="1"/>
          </p:cNvSpPr>
          <p:nvPr/>
        </p:nvSpPr>
        <p:spPr bwMode="auto">
          <a:xfrm>
            <a:off x="452122" y="3130830"/>
            <a:ext cx="446884" cy="246173"/>
          </a:xfrm>
          <a:prstGeom prst="rect">
            <a:avLst/>
          </a:prstGeom>
          <a:noFill/>
          <a:ln w="9525">
            <a:noFill/>
            <a:miter lim="800000"/>
            <a:headEnd/>
            <a:tailEnd/>
          </a:ln>
        </p:spPr>
        <p:txBody>
          <a:bodyPr wrap="square" lIns="36000" tIns="0" rIns="36000" bIns="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600" b="0" i="0" u="none" strike="noStrike" kern="1200" cap="none" spc="0" normalizeH="0" baseline="0" noProof="0">
                <a:ln>
                  <a:noFill/>
                </a:ln>
                <a:solidFill>
                  <a:srgbClr val="FFFFFF"/>
                </a:solidFill>
                <a:effectLst/>
                <a:uLnTx/>
                <a:uFillTx/>
                <a:latin typeface="Nokia Pure Headline" panose="020B0504040602060303" pitchFamily="34" charset="0"/>
                <a:ea typeface="Nokia Pure Text" panose="020B0504040602060303" pitchFamily="34" charset="0"/>
                <a:cs typeface="Nokia Pure Text" panose="020B0504040602060303" pitchFamily="34" charset="0"/>
              </a:rPr>
              <a:t>AI</a:t>
            </a:r>
          </a:p>
        </p:txBody>
      </p:sp>
      <p:sp>
        <p:nvSpPr>
          <p:cNvPr id="189" name="Arc 188">
            <a:extLst>
              <a:ext uri="{FF2B5EF4-FFF2-40B4-BE49-F238E27FC236}">
                <a16:creationId xmlns:a16="http://schemas.microsoft.com/office/drawing/2014/main" id="{41A57880-477B-5435-0DF9-E077741061EB}"/>
              </a:ext>
            </a:extLst>
          </p:cNvPr>
          <p:cNvSpPr/>
          <p:nvPr/>
        </p:nvSpPr>
        <p:spPr>
          <a:xfrm rot="18387302">
            <a:off x="875236" y="2301549"/>
            <a:ext cx="1284171" cy="1381317"/>
          </a:xfrm>
          <a:prstGeom prst="arc">
            <a:avLst>
              <a:gd name="adj1" fmla="val 16184192"/>
              <a:gd name="adj2" fmla="val 18409454"/>
            </a:avLst>
          </a:prstGeom>
          <a:ln w="19050">
            <a:solidFill>
              <a:schemeClr val="bg1"/>
            </a:solidFill>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pic>
        <p:nvPicPr>
          <p:cNvPr id="190" name="Graphic 189">
            <a:extLst>
              <a:ext uri="{FF2B5EF4-FFF2-40B4-BE49-F238E27FC236}">
                <a16:creationId xmlns:a16="http://schemas.microsoft.com/office/drawing/2014/main" id="{D927871E-4FA5-9D96-4E04-596005C6A00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51436" y="2139205"/>
            <a:ext cx="457515" cy="457515"/>
          </a:xfrm>
          <a:prstGeom prst="rect">
            <a:avLst/>
          </a:prstGeom>
        </p:spPr>
      </p:pic>
      <p:pic>
        <p:nvPicPr>
          <p:cNvPr id="3" name="Graphic 2">
            <a:extLst>
              <a:ext uri="{FF2B5EF4-FFF2-40B4-BE49-F238E27FC236}">
                <a16:creationId xmlns:a16="http://schemas.microsoft.com/office/drawing/2014/main" id="{675ACE8F-9357-4D49-5BBC-9D6B822D252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90284" y="2531174"/>
            <a:ext cx="602897" cy="602897"/>
          </a:xfrm>
          <a:prstGeom prst="rect">
            <a:avLst/>
          </a:prstGeom>
        </p:spPr>
      </p:pic>
      <p:grpSp>
        <p:nvGrpSpPr>
          <p:cNvPr id="143" name="Group 142">
            <a:extLst>
              <a:ext uri="{FF2B5EF4-FFF2-40B4-BE49-F238E27FC236}">
                <a16:creationId xmlns:a16="http://schemas.microsoft.com/office/drawing/2014/main" id="{FEB23176-481A-896A-5FD8-2D273EAF69F9}"/>
              </a:ext>
            </a:extLst>
          </p:cNvPr>
          <p:cNvGrpSpPr/>
          <p:nvPr/>
        </p:nvGrpSpPr>
        <p:grpSpPr>
          <a:xfrm>
            <a:off x="6024059" y="1121723"/>
            <a:ext cx="2667820" cy="3407085"/>
            <a:chOff x="6024059" y="1121723"/>
            <a:chExt cx="2667820" cy="3407085"/>
          </a:xfrm>
        </p:grpSpPr>
        <p:sp>
          <p:nvSpPr>
            <p:cNvPr id="58" name="Rectangle 57">
              <a:extLst>
                <a:ext uri="{FF2B5EF4-FFF2-40B4-BE49-F238E27FC236}">
                  <a16:creationId xmlns:a16="http://schemas.microsoft.com/office/drawing/2014/main" id="{F42C1B17-3D95-3EBC-91AB-DE6CBD03BAEB}"/>
                </a:ext>
              </a:extLst>
            </p:cNvPr>
            <p:cNvSpPr/>
            <p:nvPr/>
          </p:nvSpPr>
          <p:spPr>
            <a:xfrm>
              <a:off x="6024059" y="1121723"/>
              <a:ext cx="2667820" cy="1527630"/>
            </a:xfrm>
            <a:prstGeom prst="rect">
              <a:avLst/>
            </a:prstGeom>
            <a:solidFill>
              <a:srgbClr val="0070C0">
                <a:alpha val="9452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6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Leverage classical AI</a:t>
              </a:r>
            </a:p>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200" b="1" i="0" u="none" strike="noStrike" kern="1200" cap="none" spc="0" normalizeH="0" baseline="0" noProof="0">
                  <a:ln>
                    <a:noFill/>
                  </a:ln>
                  <a:solidFill>
                    <a:srgbClr val="FFFFFF"/>
                  </a:solidFill>
                  <a:effectLst/>
                  <a:uLnTx/>
                  <a:uFillTx/>
                  <a:latin typeface="Nokia Pure Headline Light"/>
                  <a:ea typeface="+mn-ea"/>
                  <a:cs typeface="+mn-cs"/>
                </a:rPr>
                <a:t>Experimentation</a:t>
              </a:r>
              <a:r>
                <a:rPr kumimoji="0" lang="en-US" sz="1200" b="0" i="0" u="none" strike="noStrike" kern="1200" cap="none" spc="0" normalizeH="0" baseline="0" noProof="0">
                  <a:ln>
                    <a:noFill/>
                  </a:ln>
                  <a:solidFill>
                    <a:srgbClr val="FFFFFF"/>
                  </a:solidFill>
                  <a:effectLst/>
                  <a:uLnTx/>
                  <a:uFillTx/>
                  <a:latin typeface="Nokia Pure Text Light"/>
                  <a:ea typeface="+mn-ea"/>
                  <a:cs typeface="+mn-cs"/>
                </a:rPr>
                <a:t> &amp; </a:t>
              </a:r>
              <a:r>
                <a:rPr kumimoji="0" lang="en-US" sz="1200" b="1" i="0" u="none" strike="noStrike" kern="1200" cap="none" spc="0" normalizeH="0" baseline="0" noProof="0">
                  <a:ln>
                    <a:noFill/>
                  </a:ln>
                  <a:solidFill>
                    <a:srgbClr val="FFFFFF"/>
                  </a:solidFill>
                  <a:effectLst/>
                  <a:uLnTx/>
                  <a:uFillTx/>
                  <a:latin typeface="Nokia Pure Headline Light"/>
                  <a:ea typeface="+mn-ea"/>
                  <a:cs typeface="+mn-cs"/>
                </a:rPr>
                <a:t>exploration</a:t>
              </a:r>
              <a:r>
                <a:rPr kumimoji="0" lang="en-US" sz="1200" b="0" i="0" u="none" strike="noStrike" kern="1200" cap="none" spc="0" normalizeH="0" baseline="0" noProof="0">
                  <a:ln>
                    <a:noFill/>
                  </a:ln>
                  <a:solidFill>
                    <a:srgbClr val="FFFFFF"/>
                  </a:solidFill>
                  <a:effectLst/>
                  <a:uLnTx/>
                  <a:uFillTx/>
                  <a:latin typeface="Nokia Pure Text Light"/>
                  <a:ea typeface="+mn-ea"/>
                  <a:cs typeface="+mn-cs"/>
                </a:rPr>
                <a:t> on </a:t>
              </a:r>
              <a:br>
                <a:rPr kumimoji="0" lang="en-US" sz="1200" b="0" i="0" u="none" strike="noStrike" kern="1200" cap="none" spc="0" normalizeH="0" baseline="0" noProof="0">
                  <a:ln>
                    <a:noFill/>
                  </a:ln>
                  <a:solidFill>
                    <a:srgbClr val="FFFFFF"/>
                  </a:solidFill>
                  <a:effectLst/>
                  <a:uLnTx/>
                  <a:uFillTx/>
                  <a:latin typeface="Nokia Pure Text Light"/>
                  <a:ea typeface="+mn-ea"/>
                  <a:cs typeface="+mn-cs"/>
                </a:rPr>
              </a:br>
              <a:r>
                <a:rPr kumimoji="0" lang="en-US" sz="1200" b="0" i="0" u="none" strike="noStrike" kern="1200" cap="none" spc="0" normalizeH="0" baseline="0" noProof="0">
                  <a:ln>
                    <a:noFill/>
                  </a:ln>
                  <a:solidFill>
                    <a:srgbClr val="FFFFFF"/>
                  </a:solidFill>
                  <a:effectLst/>
                  <a:uLnTx/>
                  <a:uFillTx/>
                  <a:latin typeface="Nokia Pure Text Light"/>
                  <a:ea typeface="+mn-ea"/>
                  <a:cs typeface="+mn-cs"/>
                </a:rPr>
                <a:t>ML-based assurance using </a:t>
              </a:r>
              <a:r>
                <a:rPr kumimoji="0" lang="en-US" sz="1200" b="1" i="0" u="none" strike="noStrike" kern="1200" cap="none" spc="0" normalizeH="0" baseline="0" noProof="0">
                  <a:ln>
                    <a:noFill/>
                  </a:ln>
                  <a:solidFill>
                    <a:srgbClr val="FFFFFF"/>
                  </a:solidFill>
                  <a:effectLst/>
                  <a:uLnTx/>
                  <a:uFillTx/>
                  <a:latin typeface="Nokia Pure Headline Light"/>
                  <a:ea typeface="+mn-ea"/>
                  <a:cs typeface="+mn-cs"/>
                </a:rPr>
                <a:t>outlier detection, clustering , predictions </a:t>
              </a:r>
              <a:r>
                <a:rPr kumimoji="0" lang="en-US" sz="1200" b="0" i="0" u="none" strike="noStrike" kern="1200" cap="none" spc="0" normalizeH="0" baseline="0" noProof="0">
                  <a:ln>
                    <a:noFill/>
                  </a:ln>
                  <a:solidFill>
                    <a:srgbClr val="FFFFFF"/>
                  </a:solidFill>
                  <a:effectLst/>
                  <a:uLnTx/>
                  <a:uFillTx/>
                  <a:latin typeface="Nokia Pure Text Light"/>
                  <a:ea typeface="+mn-ea"/>
                  <a:cs typeface="+mn-cs"/>
                </a:rPr>
                <a:t>to discover viable use cases</a:t>
              </a:r>
            </a:p>
          </p:txBody>
        </p:sp>
        <p:sp>
          <p:nvSpPr>
            <p:cNvPr id="59" name="Rectangle 58">
              <a:extLst>
                <a:ext uri="{FF2B5EF4-FFF2-40B4-BE49-F238E27FC236}">
                  <a16:creationId xmlns:a16="http://schemas.microsoft.com/office/drawing/2014/main" id="{3FEB3CE5-552C-F60A-656E-087CE1FB06A7}"/>
                </a:ext>
              </a:extLst>
            </p:cNvPr>
            <p:cNvSpPr/>
            <p:nvPr/>
          </p:nvSpPr>
          <p:spPr>
            <a:xfrm>
              <a:off x="6024059" y="3020422"/>
              <a:ext cx="2667820" cy="1508386"/>
            </a:xfrm>
            <a:prstGeom prst="rect">
              <a:avLst/>
            </a:prstGeom>
            <a:solidFill>
              <a:srgbClr val="00B050">
                <a:alpha val="6090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Leverage Generative AI</a:t>
              </a:r>
            </a:p>
            <a:p>
              <a:pPr marL="0" marR="0" lvl="0" indent="0" algn="ctr" defTabSz="685681" rtl="0" eaLnBrk="1" fontAlgn="base" latinLnBrk="0" hangingPunct="1">
                <a:lnSpc>
                  <a:spcPct val="100000"/>
                </a:lnSpc>
                <a:spcBef>
                  <a:spcPts val="0"/>
                </a:spcBef>
                <a:spcAft>
                  <a:spcPts val="120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Nokia Pure Headline Light"/>
                  <a:ea typeface="+mn-ea"/>
                  <a:cs typeface="+mn-cs"/>
                </a:rPr>
                <a:t>Experimentation</a:t>
              </a:r>
              <a:r>
                <a:rPr kumimoji="0" lang="en-US" sz="1200" b="0" i="0" u="none" strike="noStrike" kern="1200" cap="none" spc="0" normalizeH="0" baseline="0" noProof="0" dirty="0">
                  <a:ln>
                    <a:noFill/>
                  </a:ln>
                  <a:solidFill>
                    <a:srgbClr val="FFFFFF"/>
                  </a:solidFill>
                  <a:effectLst/>
                  <a:uLnTx/>
                  <a:uFillTx/>
                  <a:latin typeface="Nokia Pure Text Light"/>
                  <a:ea typeface="+mn-ea"/>
                  <a:cs typeface="+mn-cs"/>
                </a:rPr>
                <a:t> on targeted set of  use cases to enable </a:t>
              </a:r>
              <a:r>
                <a:rPr kumimoji="0" lang="en-US" sz="1200" b="1" i="0" u="none" strike="noStrike" kern="1200" cap="none" spc="0" normalizeH="0" baseline="0" noProof="0" dirty="0">
                  <a:ln>
                    <a:noFill/>
                  </a:ln>
                  <a:solidFill>
                    <a:srgbClr val="FFFFFF"/>
                  </a:solidFill>
                  <a:effectLst/>
                  <a:uLnTx/>
                  <a:uFillTx/>
                  <a:latin typeface="Nokia Pure Text Light"/>
                  <a:ea typeface="+mn-ea"/>
                  <a:cs typeface="+mn-cs"/>
                </a:rPr>
                <a:t>effective</a:t>
              </a:r>
              <a:r>
                <a:rPr kumimoji="0" lang="en-US" sz="1200" b="0" i="0" u="none" strike="noStrike" kern="1200" cap="none" spc="0" normalizeH="0" baseline="0" noProof="0" dirty="0">
                  <a:ln>
                    <a:noFill/>
                  </a:ln>
                  <a:solidFill>
                    <a:srgbClr val="FFFFFF"/>
                  </a:solidFill>
                  <a:effectLst/>
                  <a:uLnTx/>
                  <a:uFillTx/>
                  <a:latin typeface="Nokia Pure Text Light"/>
                  <a:ea typeface="+mn-ea"/>
                  <a:cs typeface="+mn-cs"/>
                </a:rPr>
                <a:t> </a:t>
              </a:r>
              <a:r>
                <a:rPr kumimoji="0" lang="en-US" sz="1200" b="1" i="0" u="none" strike="noStrike" kern="1200" cap="none" spc="0" normalizeH="0" baseline="0" noProof="0" dirty="0">
                  <a:ln>
                    <a:noFill/>
                  </a:ln>
                  <a:solidFill>
                    <a:srgbClr val="FFFFFF"/>
                  </a:solidFill>
                  <a:effectLst/>
                  <a:uLnTx/>
                  <a:uFillTx/>
                  <a:latin typeface="Nokia Pure Text Light"/>
                  <a:ea typeface="+mn-ea"/>
                  <a:cs typeface="+mn-cs"/>
                </a:rPr>
                <a:t>&amp;</a:t>
              </a:r>
              <a:r>
                <a:rPr kumimoji="0" lang="en-US" sz="1200" b="0" i="0" u="none" strike="noStrike" kern="1200" cap="none" spc="0" normalizeH="0" baseline="0" noProof="0" dirty="0">
                  <a:ln>
                    <a:noFill/>
                  </a:ln>
                  <a:solidFill>
                    <a:srgbClr val="FFFFFF"/>
                  </a:solidFill>
                  <a:effectLst/>
                  <a:uLnTx/>
                  <a:uFillTx/>
                  <a:latin typeface="Nokia Pure Text Light"/>
                  <a:ea typeface="+mn-ea"/>
                  <a:cs typeface="+mn-cs"/>
                </a:rPr>
                <a:t> </a:t>
              </a:r>
              <a:r>
                <a:rPr kumimoji="0" lang="en-US" sz="1200" b="1" i="0" u="none" strike="noStrike" kern="1200" cap="none" spc="0" normalizeH="0" baseline="0" noProof="0" dirty="0">
                  <a:ln>
                    <a:noFill/>
                  </a:ln>
                  <a:solidFill>
                    <a:srgbClr val="FFFFFF"/>
                  </a:solidFill>
                  <a:effectLst/>
                  <a:uLnTx/>
                  <a:uFillTx/>
                  <a:latin typeface="Nokia Pure Text Light"/>
                  <a:ea typeface="+mn-ea"/>
                  <a:cs typeface="+mn-cs"/>
                </a:rPr>
                <a:t>efficient</a:t>
              </a:r>
              <a:r>
                <a:rPr kumimoji="0" lang="en-US" sz="1200" b="0" i="0" u="none" strike="noStrike" kern="1200" cap="none" spc="0" normalizeH="0" baseline="0" noProof="0" dirty="0">
                  <a:ln>
                    <a:noFill/>
                  </a:ln>
                  <a:solidFill>
                    <a:srgbClr val="FFFFFF"/>
                  </a:solidFill>
                  <a:effectLst/>
                  <a:uLnTx/>
                  <a:uFillTx/>
                  <a:latin typeface="Nokia Pure Text Light"/>
                  <a:ea typeface="+mn-ea"/>
                  <a:cs typeface="+mn-cs"/>
                </a:rPr>
                <a:t> use of the NMS</a:t>
              </a:r>
            </a:p>
          </p:txBody>
        </p:sp>
      </p:grpSp>
      <p:grpSp>
        <p:nvGrpSpPr>
          <p:cNvPr id="144" name="Group 143">
            <a:extLst>
              <a:ext uri="{FF2B5EF4-FFF2-40B4-BE49-F238E27FC236}">
                <a16:creationId xmlns:a16="http://schemas.microsoft.com/office/drawing/2014/main" id="{398E98DA-B795-2521-9ADE-F80F415F4745}"/>
              </a:ext>
            </a:extLst>
          </p:cNvPr>
          <p:cNvGrpSpPr/>
          <p:nvPr/>
        </p:nvGrpSpPr>
        <p:grpSpPr>
          <a:xfrm>
            <a:off x="2390657" y="2649353"/>
            <a:ext cx="684337" cy="376005"/>
            <a:chOff x="2390657" y="2649353"/>
            <a:chExt cx="684337" cy="376005"/>
          </a:xfrm>
        </p:grpSpPr>
        <p:cxnSp>
          <p:nvCxnSpPr>
            <p:cNvPr id="31" name="Straight Arrow Connector 30">
              <a:extLst>
                <a:ext uri="{FF2B5EF4-FFF2-40B4-BE49-F238E27FC236}">
                  <a16:creationId xmlns:a16="http://schemas.microsoft.com/office/drawing/2014/main" id="{A66534EF-E740-0C02-9067-955683A278C3}"/>
                </a:ext>
              </a:extLst>
            </p:cNvPr>
            <p:cNvCxnSpPr>
              <a:cxnSpLocks/>
              <a:stCxn id="25" idx="0"/>
              <a:endCxn id="26" idx="2"/>
            </p:cNvCxnSpPr>
            <p:nvPr/>
          </p:nvCxnSpPr>
          <p:spPr>
            <a:xfrm flipV="1">
              <a:off x="2390657" y="2649353"/>
              <a:ext cx="0" cy="376005"/>
            </a:xfrm>
            <a:prstGeom prst="straightConnector1">
              <a:avLst/>
            </a:prstGeom>
            <a:ln w="12700">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D0E4641-2F9F-EC3C-C827-486B513AFA65}"/>
                </a:ext>
              </a:extLst>
            </p:cNvPr>
            <p:cNvSpPr txBox="1"/>
            <p:nvPr/>
          </p:nvSpPr>
          <p:spPr>
            <a:xfrm>
              <a:off x="2504470" y="2776524"/>
              <a:ext cx="570524" cy="197713"/>
            </a:xfrm>
            <a:prstGeom prst="rect">
              <a:avLst/>
            </a:prstGeom>
            <a:noFill/>
            <a:ln>
              <a:noFill/>
            </a:ln>
          </p:spPr>
          <p:txBody>
            <a:bodyPr wrap="none" lIns="0" tIns="0" rIns="0" bIns="0" rtlCol="0">
              <a:noAutofit/>
            </a:bodyPr>
            <a:lstStyle/>
            <a:p>
              <a:pPr marL="0" marR="0" lvl="0" indent="0" algn="l" defTabSz="180000" rtl="0" eaLnBrk="1" fontAlgn="auto" latinLnBrk="0" hangingPunct="1">
                <a:lnSpc>
                  <a:spcPct val="100000"/>
                </a:lnSpc>
                <a:spcBef>
                  <a:spcPts val="0"/>
                </a:spcBef>
                <a:spcAft>
                  <a:spcPts val="300"/>
                </a:spcAft>
                <a:buClrTx/>
                <a:buSzTx/>
                <a:buFont typeface="+mj-lt"/>
                <a:buNone/>
                <a:tabLst>
                  <a:tab pos="180000" algn="l"/>
                </a:tabLst>
                <a:defRPr/>
              </a:pPr>
              <a:r>
                <a:rPr kumimoji="0" lang="en-US" sz="1200" b="0" i="0" u="none" strike="noStrike" kern="1200" cap="none" spc="0" normalizeH="0" baseline="0" noProof="0">
                  <a:ln>
                    <a:noFill/>
                  </a:ln>
                  <a:solidFill>
                    <a:srgbClr val="FFFFFF"/>
                  </a:solidFill>
                  <a:effectLst/>
                  <a:uLnTx/>
                  <a:uFillTx/>
                  <a:latin typeface="Nokia Pure Text Light"/>
                  <a:ea typeface="+mn-ea"/>
                  <a:cs typeface="+mn-cs"/>
                </a:rPr>
                <a:t>Aids in</a:t>
              </a:r>
            </a:p>
          </p:txBody>
        </p:sp>
      </p:grpSp>
      <p:sp>
        <p:nvSpPr>
          <p:cNvPr id="140" name="Arc 139">
            <a:extLst>
              <a:ext uri="{FF2B5EF4-FFF2-40B4-BE49-F238E27FC236}">
                <a16:creationId xmlns:a16="http://schemas.microsoft.com/office/drawing/2014/main" id="{AD2A8CA8-B271-1E56-72E0-B07723AFCB3D}"/>
              </a:ext>
            </a:extLst>
          </p:cNvPr>
          <p:cNvSpPr/>
          <p:nvPr/>
        </p:nvSpPr>
        <p:spPr>
          <a:xfrm rot="3212698" flipV="1">
            <a:off x="875236" y="1982865"/>
            <a:ext cx="1284171" cy="1381317"/>
          </a:xfrm>
          <a:prstGeom prst="arc">
            <a:avLst>
              <a:gd name="adj1" fmla="val 16184192"/>
              <a:gd name="adj2" fmla="val 18409454"/>
            </a:avLst>
          </a:prstGeom>
          <a:ln w="19050">
            <a:solidFill>
              <a:schemeClr val="bg1"/>
            </a:solidFill>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Tree>
    <p:extLst>
      <p:ext uri="{BB962C8B-B14F-4D97-AF65-F5344CB8AC3E}">
        <p14:creationId xmlns:p14="http://schemas.microsoft.com/office/powerpoint/2010/main" val="2716528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FA50711-54D3-24FC-E64E-33FB592DB2C8}"/>
              </a:ext>
            </a:extLst>
          </p:cNvPr>
          <p:cNvSpPr>
            <a:spLocks noGrp="1"/>
          </p:cNvSpPr>
          <p:nvPr>
            <p:ph type="title"/>
          </p:nvPr>
        </p:nvSpPr>
        <p:spPr/>
        <p:txBody>
          <a:bodyPr/>
          <a:lstStyle/>
          <a:p>
            <a:r>
              <a:rPr lang="en-US" dirty="0"/>
              <a:t>Leveraging Generative AI for assistance in network operations</a:t>
            </a:r>
          </a:p>
        </p:txBody>
      </p:sp>
      <p:grpSp>
        <p:nvGrpSpPr>
          <p:cNvPr id="7" name="Group 6">
            <a:extLst>
              <a:ext uri="{FF2B5EF4-FFF2-40B4-BE49-F238E27FC236}">
                <a16:creationId xmlns:a16="http://schemas.microsoft.com/office/drawing/2014/main" id="{B3184550-D294-CDAB-CE9F-6BE8393CB2C2}"/>
              </a:ext>
            </a:extLst>
          </p:cNvPr>
          <p:cNvGrpSpPr/>
          <p:nvPr/>
        </p:nvGrpSpPr>
        <p:grpSpPr>
          <a:xfrm>
            <a:off x="1490872" y="3929492"/>
            <a:ext cx="344878" cy="449488"/>
            <a:chOff x="4747518" y="3185077"/>
            <a:chExt cx="270000" cy="351899"/>
          </a:xfrm>
          <a:noFill/>
        </p:grpSpPr>
        <p:sp>
          <p:nvSpPr>
            <p:cNvPr id="9" name="Freeform: Shape 8">
              <a:extLst>
                <a:ext uri="{FF2B5EF4-FFF2-40B4-BE49-F238E27FC236}">
                  <a16:creationId xmlns:a16="http://schemas.microsoft.com/office/drawing/2014/main" id="{DAFD9587-286B-2E97-A444-E6B37F60E19F}"/>
                </a:ext>
              </a:extLst>
            </p:cNvPr>
            <p:cNvSpPr/>
            <p:nvPr/>
          </p:nvSpPr>
          <p:spPr>
            <a:xfrm>
              <a:off x="4747518" y="3185077"/>
              <a:ext cx="270000" cy="351899"/>
            </a:xfrm>
            <a:custGeom>
              <a:avLst/>
              <a:gdLst>
                <a:gd name="connsiteX0" fmla="*/ 234000 w 270000"/>
                <a:gd name="connsiteY0" fmla="*/ 351900 h 351899"/>
                <a:gd name="connsiteX1" fmla="*/ 36000 w 270000"/>
                <a:gd name="connsiteY1" fmla="*/ 351900 h 351899"/>
                <a:gd name="connsiteX2" fmla="*/ 0 w 270000"/>
                <a:gd name="connsiteY2" fmla="*/ 315900 h 351899"/>
                <a:gd name="connsiteX3" fmla="*/ 0 w 270000"/>
                <a:gd name="connsiteY3" fmla="*/ 36000 h 351899"/>
                <a:gd name="connsiteX4" fmla="*/ 36000 w 270000"/>
                <a:gd name="connsiteY4" fmla="*/ 0 h 351899"/>
                <a:gd name="connsiteX5" fmla="*/ 234000 w 270000"/>
                <a:gd name="connsiteY5" fmla="*/ 0 h 351899"/>
                <a:gd name="connsiteX6" fmla="*/ 270000 w 270000"/>
                <a:gd name="connsiteY6" fmla="*/ 36000 h 351899"/>
                <a:gd name="connsiteX7" fmla="*/ 270000 w 270000"/>
                <a:gd name="connsiteY7" fmla="*/ 316350 h 351899"/>
                <a:gd name="connsiteX8" fmla="*/ 234000 w 270000"/>
                <a:gd name="connsiteY8" fmla="*/ 351900 h 35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0000" h="351899">
                  <a:moveTo>
                    <a:pt x="234000" y="351900"/>
                  </a:moveTo>
                  <a:lnTo>
                    <a:pt x="36000" y="351900"/>
                  </a:lnTo>
                  <a:cubicBezTo>
                    <a:pt x="16200" y="351900"/>
                    <a:pt x="0" y="335700"/>
                    <a:pt x="0" y="315900"/>
                  </a:cubicBezTo>
                  <a:lnTo>
                    <a:pt x="0" y="36000"/>
                  </a:lnTo>
                  <a:cubicBezTo>
                    <a:pt x="0" y="16200"/>
                    <a:pt x="16200" y="0"/>
                    <a:pt x="36000" y="0"/>
                  </a:cubicBezTo>
                  <a:lnTo>
                    <a:pt x="234000" y="0"/>
                  </a:lnTo>
                  <a:cubicBezTo>
                    <a:pt x="253800" y="0"/>
                    <a:pt x="270000" y="16200"/>
                    <a:pt x="270000" y="36000"/>
                  </a:cubicBezTo>
                  <a:lnTo>
                    <a:pt x="270000" y="316350"/>
                  </a:lnTo>
                  <a:cubicBezTo>
                    <a:pt x="270000" y="335700"/>
                    <a:pt x="253800" y="351900"/>
                    <a:pt x="234000" y="351900"/>
                  </a:cubicBezTo>
                  <a:close/>
                </a:path>
              </a:pathLst>
            </a:custGeom>
            <a:grpFill/>
            <a:ln w="19050" cap="flat">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0" name="Freeform: Shape 9">
              <a:extLst>
                <a:ext uri="{FF2B5EF4-FFF2-40B4-BE49-F238E27FC236}">
                  <a16:creationId xmlns:a16="http://schemas.microsoft.com/office/drawing/2014/main" id="{1888A6DA-ADBA-5B0F-B2E6-B1FBEFC90DC0}"/>
                </a:ext>
              </a:extLst>
            </p:cNvPr>
            <p:cNvSpPr/>
            <p:nvPr/>
          </p:nvSpPr>
          <p:spPr>
            <a:xfrm>
              <a:off x="4757418" y="3249878"/>
              <a:ext cx="195750" cy="4500"/>
            </a:xfrm>
            <a:custGeom>
              <a:avLst/>
              <a:gdLst>
                <a:gd name="connsiteX0" fmla="*/ 0 w 195750"/>
                <a:gd name="connsiteY0" fmla="*/ 0 h 4500"/>
                <a:gd name="connsiteX1" fmla="*/ 195750 w 195750"/>
                <a:gd name="connsiteY1" fmla="*/ 0 h 4500"/>
              </a:gdLst>
              <a:ahLst/>
              <a:cxnLst>
                <a:cxn ang="0">
                  <a:pos x="connsiteX0" y="connsiteY0"/>
                </a:cxn>
                <a:cxn ang="0">
                  <a:pos x="connsiteX1" y="connsiteY1"/>
                </a:cxn>
              </a:cxnLst>
              <a:rect l="l" t="t" r="r" b="b"/>
              <a:pathLst>
                <a:path w="195750" h="4500">
                  <a:moveTo>
                    <a:pt x="0" y="0"/>
                  </a:moveTo>
                  <a:lnTo>
                    <a:pt x="195750" y="0"/>
                  </a:lnTo>
                </a:path>
              </a:pathLst>
            </a:custGeom>
            <a:grp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1" name="Freeform: Shape 10">
              <a:extLst>
                <a:ext uri="{FF2B5EF4-FFF2-40B4-BE49-F238E27FC236}">
                  <a16:creationId xmlns:a16="http://schemas.microsoft.com/office/drawing/2014/main" id="{96FE77FB-08D6-C42F-A28C-CF971CAF0BC5}"/>
                </a:ext>
              </a:extLst>
            </p:cNvPr>
            <p:cNvSpPr/>
            <p:nvPr/>
          </p:nvSpPr>
          <p:spPr>
            <a:xfrm>
              <a:off x="4757418" y="3473078"/>
              <a:ext cx="195750" cy="4500"/>
            </a:xfrm>
            <a:custGeom>
              <a:avLst/>
              <a:gdLst>
                <a:gd name="connsiteX0" fmla="*/ 0 w 195750"/>
                <a:gd name="connsiteY0" fmla="*/ 0 h 4500"/>
                <a:gd name="connsiteX1" fmla="*/ 195750 w 195750"/>
                <a:gd name="connsiteY1" fmla="*/ 0 h 4500"/>
              </a:gdLst>
              <a:ahLst/>
              <a:cxnLst>
                <a:cxn ang="0">
                  <a:pos x="connsiteX0" y="connsiteY0"/>
                </a:cxn>
                <a:cxn ang="0">
                  <a:pos x="connsiteX1" y="connsiteY1"/>
                </a:cxn>
              </a:cxnLst>
              <a:rect l="l" t="t" r="r" b="b"/>
              <a:pathLst>
                <a:path w="195750" h="4500">
                  <a:moveTo>
                    <a:pt x="0" y="0"/>
                  </a:moveTo>
                  <a:lnTo>
                    <a:pt x="195750" y="0"/>
                  </a:lnTo>
                </a:path>
              </a:pathLst>
            </a:custGeom>
            <a:grp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grpSp>
          <p:nvGrpSpPr>
            <p:cNvPr id="12" name="Graphic 61">
              <a:extLst>
                <a:ext uri="{FF2B5EF4-FFF2-40B4-BE49-F238E27FC236}">
                  <a16:creationId xmlns:a16="http://schemas.microsoft.com/office/drawing/2014/main" id="{79AAA1DD-3830-0F77-FD71-5CF602224FD0}"/>
                </a:ext>
              </a:extLst>
            </p:cNvPr>
            <p:cNvGrpSpPr/>
            <p:nvPr/>
          </p:nvGrpSpPr>
          <p:grpSpPr>
            <a:xfrm>
              <a:off x="4811868" y="3299378"/>
              <a:ext cx="145800" cy="125099"/>
              <a:chOff x="4811868" y="3299378"/>
              <a:chExt cx="145800" cy="125099"/>
            </a:xfrm>
            <a:grpFill/>
          </p:grpSpPr>
          <p:sp>
            <p:nvSpPr>
              <p:cNvPr id="13" name="Freeform: Shape 12">
                <a:extLst>
                  <a:ext uri="{FF2B5EF4-FFF2-40B4-BE49-F238E27FC236}">
                    <a16:creationId xmlns:a16="http://schemas.microsoft.com/office/drawing/2014/main" id="{3609C58F-EA2B-93C1-61B8-E27A14B85C5F}"/>
                  </a:ext>
                </a:extLst>
              </p:cNvPr>
              <p:cNvSpPr/>
              <p:nvPr/>
            </p:nvSpPr>
            <p:spPr>
              <a:xfrm>
                <a:off x="495316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grp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4" name="Freeform: Shape 13">
                <a:extLst>
                  <a:ext uri="{FF2B5EF4-FFF2-40B4-BE49-F238E27FC236}">
                    <a16:creationId xmlns:a16="http://schemas.microsoft.com/office/drawing/2014/main" id="{6983F737-C512-1CB2-39B2-E0CC15288C7C}"/>
                  </a:ext>
                </a:extLst>
              </p:cNvPr>
              <p:cNvSpPr/>
              <p:nvPr/>
            </p:nvSpPr>
            <p:spPr>
              <a:xfrm>
                <a:off x="488251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grp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5" name="Freeform: Shape 14">
                <a:extLst>
                  <a:ext uri="{FF2B5EF4-FFF2-40B4-BE49-F238E27FC236}">
                    <a16:creationId xmlns:a16="http://schemas.microsoft.com/office/drawing/2014/main" id="{E5339200-CBE5-0B7A-49E9-CCB62C38C41D}"/>
                  </a:ext>
                </a:extLst>
              </p:cNvPr>
              <p:cNvSpPr/>
              <p:nvPr/>
            </p:nvSpPr>
            <p:spPr>
              <a:xfrm>
                <a:off x="4811868" y="3299378"/>
                <a:ext cx="4500" cy="125099"/>
              </a:xfrm>
              <a:custGeom>
                <a:avLst/>
                <a:gdLst>
                  <a:gd name="connsiteX0" fmla="*/ 0 w 4500"/>
                  <a:gd name="connsiteY0" fmla="*/ 0 h 125099"/>
                  <a:gd name="connsiteX1" fmla="*/ 0 w 4500"/>
                  <a:gd name="connsiteY1" fmla="*/ 125100 h 125099"/>
                </a:gdLst>
                <a:ahLst/>
                <a:cxnLst>
                  <a:cxn ang="0">
                    <a:pos x="connsiteX0" y="connsiteY0"/>
                  </a:cxn>
                  <a:cxn ang="0">
                    <a:pos x="connsiteX1" y="connsiteY1"/>
                  </a:cxn>
                </a:cxnLst>
                <a:rect l="l" t="t" r="r" b="b"/>
                <a:pathLst>
                  <a:path w="4500" h="125099">
                    <a:moveTo>
                      <a:pt x="0" y="0"/>
                    </a:moveTo>
                    <a:lnTo>
                      <a:pt x="0" y="125100"/>
                    </a:lnTo>
                  </a:path>
                </a:pathLst>
              </a:custGeom>
              <a:grpFill/>
              <a:ln w="19050" cap="rnd">
                <a:solidFill>
                  <a:schemeClr val="bg1"/>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grpSp>
      </p:grpSp>
      <p:sp>
        <p:nvSpPr>
          <p:cNvPr id="19" name="Text Box 112">
            <a:extLst>
              <a:ext uri="{FF2B5EF4-FFF2-40B4-BE49-F238E27FC236}">
                <a16:creationId xmlns:a16="http://schemas.microsoft.com/office/drawing/2014/main" id="{9E950041-7A8E-C728-7991-E180573678F4}"/>
              </a:ext>
            </a:extLst>
          </p:cNvPr>
          <p:cNvSpPr txBox="1">
            <a:spLocks noChangeArrowheads="1"/>
          </p:cNvSpPr>
          <p:nvPr/>
        </p:nvSpPr>
        <p:spPr bwMode="auto">
          <a:xfrm>
            <a:off x="786184" y="3167493"/>
            <a:ext cx="1754254" cy="307777"/>
          </a:xfrm>
          <a:prstGeom prst="rect">
            <a:avLst/>
          </a:prstGeom>
          <a:noFill/>
          <a:ln w="9525">
            <a:noFill/>
            <a:miter lim="800000"/>
            <a:headEnd/>
            <a:tailEnd/>
          </a:ln>
        </p:spPr>
        <p:txBody>
          <a:bodyPr wrap="none" lIns="36000" tIns="0" rIns="36000" bIns="0">
            <a:spAutoFit/>
          </a:bodyPr>
          <a:lstStyle/>
          <a:p>
            <a:pPr marL="0" marR="0" lvl="0" indent="0" algn="ctr" defTabSz="685698" rtl="0" eaLnBrk="1" fontAlgn="base" latinLnBrk="0" hangingPunct="1">
              <a:lnSpc>
                <a:spcPct val="100000"/>
              </a:lnSpc>
              <a:spcBef>
                <a:spcPts val="0"/>
              </a:spcBef>
              <a:spcAft>
                <a:spcPts val="12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Provisioning, monitoring, </a:t>
            </a:r>
            <a:br>
              <a:rPr kumimoji="0" lang="en-US" sz="10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br>
            <a:r>
              <a:rPr kumimoji="0" lang="en-US" sz="10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troubleshooting, optimizing…</a:t>
            </a:r>
          </a:p>
        </p:txBody>
      </p:sp>
      <p:grpSp>
        <p:nvGrpSpPr>
          <p:cNvPr id="26" name="Group 25">
            <a:extLst>
              <a:ext uri="{FF2B5EF4-FFF2-40B4-BE49-F238E27FC236}">
                <a16:creationId xmlns:a16="http://schemas.microsoft.com/office/drawing/2014/main" id="{E85FCE4A-D7B3-67FB-E6D7-3F67B3649706}"/>
              </a:ext>
            </a:extLst>
          </p:cNvPr>
          <p:cNvGrpSpPr/>
          <p:nvPr/>
        </p:nvGrpSpPr>
        <p:grpSpPr>
          <a:xfrm>
            <a:off x="1663311" y="2826040"/>
            <a:ext cx="0" cy="977136"/>
            <a:chOff x="3281180" y="2666396"/>
            <a:chExt cx="0" cy="977136"/>
          </a:xfrm>
        </p:grpSpPr>
        <p:cxnSp>
          <p:nvCxnSpPr>
            <p:cNvPr id="23" name="Straight Arrow Connector 22">
              <a:extLst>
                <a:ext uri="{FF2B5EF4-FFF2-40B4-BE49-F238E27FC236}">
                  <a16:creationId xmlns:a16="http://schemas.microsoft.com/office/drawing/2014/main" id="{F7D7C4E7-0446-E924-4165-F7ECDC3A5D5F}"/>
                </a:ext>
              </a:extLst>
            </p:cNvPr>
            <p:cNvCxnSpPr>
              <a:cxnSpLocks/>
            </p:cNvCxnSpPr>
            <p:nvPr/>
          </p:nvCxnSpPr>
          <p:spPr>
            <a:xfrm flipV="1">
              <a:off x="3281180" y="2666396"/>
              <a:ext cx="0" cy="283992"/>
            </a:xfrm>
            <a:prstGeom prst="straightConnector1">
              <a:avLst/>
            </a:prstGeom>
            <a:ln w="12700">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19C1F0E-894B-A507-2467-2A6A8652C5AE}"/>
                </a:ext>
              </a:extLst>
            </p:cNvPr>
            <p:cNvCxnSpPr>
              <a:cxnSpLocks/>
            </p:cNvCxnSpPr>
            <p:nvPr/>
          </p:nvCxnSpPr>
          <p:spPr>
            <a:xfrm>
              <a:off x="3281180" y="3359540"/>
              <a:ext cx="0" cy="283992"/>
            </a:xfrm>
            <a:prstGeom prst="straightConnector1">
              <a:avLst/>
            </a:prstGeom>
            <a:ln w="12700">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62" name="Text Box 112">
            <a:extLst>
              <a:ext uri="{FF2B5EF4-FFF2-40B4-BE49-F238E27FC236}">
                <a16:creationId xmlns:a16="http://schemas.microsoft.com/office/drawing/2014/main" id="{249A9D68-F9BE-13E2-5785-57B683638D01}"/>
              </a:ext>
            </a:extLst>
          </p:cNvPr>
          <p:cNvSpPr txBox="1">
            <a:spLocks noChangeArrowheads="1"/>
          </p:cNvSpPr>
          <p:nvPr/>
        </p:nvSpPr>
        <p:spPr bwMode="auto">
          <a:xfrm>
            <a:off x="5846130" y="2707086"/>
            <a:ext cx="1269292" cy="153888"/>
          </a:xfrm>
          <a:prstGeom prst="rect">
            <a:avLst/>
          </a:prstGeom>
          <a:noFill/>
          <a:ln w="9525">
            <a:noFill/>
            <a:miter lim="800000"/>
            <a:headEnd/>
            <a:tailEnd/>
          </a:ln>
        </p:spPr>
        <p:txBody>
          <a:bodyPr wrap="square" lIns="36000" tIns="0" rIns="36000" bIns="0">
            <a:spAutoFit/>
          </a:bodyPr>
          <a:lstStyle/>
          <a:p>
            <a:pPr marL="0" marR="0" lvl="0" indent="0" algn="l" defTabSz="685698" rtl="0" eaLnBrk="1" fontAlgn="base" latinLnBrk="0" hangingPunct="1">
              <a:lnSpc>
                <a:spcPct val="100000"/>
              </a:lnSpc>
              <a:spcBef>
                <a:spcPts val="0"/>
              </a:spcBef>
              <a:spcAft>
                <a:spcPts val="12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Product knowledge</a:t>
            </a:r>
          </a:p>
        </p:txBody>
      </p:sp>
      <p:grpSp>
        <p:nvGrpSpPr>
          <p:cNvPr id="82" name="Group 81">
            <a:extLst>
              <a:ext uri="{FF2B5EF4-FFF2-40B4-BE49-F238E27FC236}">
                <a16:creationId xmlns:a16="http://schemas.microsoft.com/office/drawing/2014/main" id="{004A062B-0CFB-DF8D-B467-D3BF3A57BE91}"/>
              </a:ext>
            </a:extLst>
          </p:cNvPr>
          <p:cNvGrpSpPr/>
          <p:nvPr/>
        </p:nvGrpSpPr>
        <p:grpSpPr>
          <a:xfrm>
            <a:off x="1421466" y="2189633"/>
            <a:ext cx="483474" cy="484688"/>
            <a:chOff x="4102742" y="3843125"/>
            <a:chExt cx="359099" cy="360000"/>
          </a:xfrm>
        </p:grpSpPr>
        <p:sp>
          <p:nvSpPr>
            <p:cNvPr id="84" name="Freeform 276">
              <a:extLst>
                <a:ext uri="{FF2B5EF4-FFF2-40B4-BE49-F238E27FC236}">
                  <a16:creationId xmlns:a16="http://schemas.microsoft.com/office/drawing/2014/main" id="{A27AA91D-A775-7C69-BA52-1C18920E4A52}"/>
                </a:ext>
              </a:extLst>
            </p:cNvPr>
            <p:cNvSpPr/>
            <p:nvPr/>
          </p:nvSpPr>
          <p:spPr>
            <a:xfrm>
              <a:off x="4206692" y="3843125"/>
              <a:ext cx="150300" cy="150300"/>
            </a:xfrm>
            <a:custGeom>
              <a:avLst/>
              <a:gdLst>
                <a:gd name="connsiteX0" fmla="*/ 150300 w 150300"/>
                <a:gd name="connsiteY0" fmla="*/ 75150 h 150300"/>
                <a:gd name="connsiteX1" fmla="*/ 75150 w 150300"/>
                <a:gd name="connsiteY1" fmla="*/ 150300 h 150300"/>
                <a:gd name="connsiteX2" fmla="*/ 0 w 150300"/>
                <a:gd name="connsiteY2" fmla="*/ 75150 h 150300"/>
                <a:gd name="connsiteX3" fmla="*/ 75150 w 150300"/>
                <a:gd name="connsiteY3" fmla="*/ 0 h 150300"/>
                <a:gd name="connsiteX4" fmla="*/ 150300 w 150300"/>
                <a:gd name="connsiteY4" fmla="*/ 75150 h 150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300" h="150300">
                  <a:moveTo>
                    <a:pt x="150300" y="75150"/>
                  </a:moveTo>
                  <a:cubicBezTo>
                    <a:pt x="150300" y="116654"/>
                    <a:pt x="116654" y="150300"/>
                    <a:pt x="75150" y="150300"/>
                  </a:cubicBezTo>
                  <a:cubicBezTo>
                    <a:pt x="33646" y="150300"/>
                    <a:pt x="0" y="116654"/>
                    <a:pt x="0" y="75150"/>
                  </a:cubicBezTo>
                  <a:cubicBezTo>
                    <a:pt x="0" y="33646"/>
                    <a:pt x="33646" y="0"/>
                    <a:pt x="75150" y="0"/>
                  </a:cubicBezTo>
                  <a:cubicBezTo>
                    <a:pt x="116654" y="0"/>
                    <a:pt x="150300" y="33646"/>
                    <a:pt x="150300" y="75150"/>
                  </a:cubicBezTo>
                  <a:close/>
                </a:path>
              </a:pathLst>
            </a:custGeom>
            <a:noFill/>
            <a:ln w="19050" cap="flat">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85" name="Freeform 277">
              <a:extLst>
                <a:ext uri="{FF2B5EF4-FFF2-40B4-BE49-F238E27FC236}">
                  <a16:creationId xmlns:a16="http://schemas.microsoft.com/office/drawing/2014/main" id="{AA473B46-7BC2-4FDC-1B92-CDEB2E65D57B}"/>
                </a:ext>
              </a:extLst>
            </p:cNvPr>
            <p:cNvSpPr/>
            <p:nvPr/>
          </p:nvSpPr>
          <p:spPr>
            <a:xfrm>
              <a:off x="4102742" y="4056875"/>
              <a:ext cx="359099" cy="146250"/>
            </a:xfrm>
            <a:custGeom>
              <a:avLst/>
              <a:gdLst>
                <a:gd name="connsiteX0" fmla="*/ 0 w 359099"/>
                <a:gd name="connsiteY0" fmla="*/ 146250 h 146250"/>
                <a:gd name="connsiteX1" fmla="*/ 0 w 359099"/>
                <a:gd name="connsiteY1" fmla="*/ 76500 h 146250"/>
                <a:gd name="connsiteX2" fmla="*/ 76500 w 359099"/>
                <a:gd name="connsiteY2" fmla="*/ 0 h 146250"/>
                <a:gd name="connsiteX3" fmla="*/ 282600 w 359099"/>
                <a:gd name="connsiteY3" fmla="*/ 0 h 146250"/>
                <a:gd name="connsiteX4" fmla="*/ 359100 w 359099"/>
                <a:gd name="connsiteY4" fmla="*/ 76500 h 146250"/>
                <a:gd name="connsiteX5" fmla="*/ 359100 w 359099"/>
                <a:gd name="connsiteY5" fmla="*/ 146250 h 14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099" h="146250">
                  <a:moveTo>
                    <a:pt x="0" y="146250"/>
                  </a:moveTo>
                  <a:lnTo>
                    <a:pt x="0" y="76500"/>
                  </a:lnTo>
                  <a:cubicBezTo>
                    <a:pt x="0" y="34200"/>
                    <a:pt x="34200" y="0"/>
                    <a:pt x="76500" y="0"/>
                  </a:cubicBezTo>
                  <a:lnTo>
                    <a:pt x="282600" y="0"/>
                  </a:lnTo>
                  <a:cubicBezTo>
                    <a:pt x="324900" y="0"/>
                    <a:pt x="359100" y="34200"/>
                    <a:pt x="359100" y="76500"/>
                  </a:cubicBezTo>
                  <a:lnTo>
                    <a:pt x="359100" y="146250"/>
                  </a:lnTo>
                </a:path>
              </a:pathLst>
            </a:custGeom>
            <a:noFill/>
            <a:ln w="19050" cap="rnd">
              <a:solidFill>
                <a:srgbClr val="FFFFFF"/>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grpSp>
      <p:cxnSp>
        <p:nvCxnSpPr>
          <p:cNvPr id="3" name="Straight Connector 2">
            <a:extLst>
              <a:ext uri="{FF2B5EF4-FFF2-40B4-BE49-F238E27FC236}">
                <a16:creationId xmlns:a16="http://schemas.microsoft.com/office/drawing/2014/main" id="{88469F66-29A4-06A7-7EE8-F2A7627456B7}"/>
              </a:ext>
            </a:extLst>
          </p:cNvPr>
          <p:cNvCxnSpPr>
            <a:cxnSpLocks/>
          </p:cNvCxnSpPr>
          <p:nvPr/>
        </p:nvCxnSpPr>
        <p:spPr>
          <a:xfrm>
            <a:off x="2365238" y="2297680"/>
            <a:ext cx="842880" cy="0"/>
          </a:xfrm>
          <a:prstGeom prst="line">
            <a:avLst/>
          </a:prstGeom>
          <a:ln w="12700">
            <a:solidFill>
              <a:schemeClr val="bg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22" name="Group 121">
            <a:extLst>
              <a:ext uri="{FF2B5EF4-FFF2-40B4-BE49-F238E27FC236}">
                <a16:creationId xmlns:a16="http://schemas.microsoft.com/office/drawing/2014/main" id="{8BB1637F-301B-8F33-53C9-DC25C05B11B8}"/>
              </a:ext>
            </a:extLst>
          </p:cNvPr>
          <p:cNvGrpSpPr/>
          <p:nvPr/>
        </p:nvGrpSpPr>
        <p:grpSpPr>
          <a:xfrm>
            <a:off x="5149680" y="1545907"/>
            <a:ext cx="620768" cy="465886"/>
            <a:chOff x="5659168" y="2458135"/>
            <a:chExt cx="620768" cy="465886"/>
          </a:xfrm>
        </p:grpSpPr>
        <p:sp>
          <p:nvSpPr>
            <p:cNvPr id="75" name="Arc 74">
              <a:extLst>
                <a:ext uri="{FF2B5EF4-FFF2-40B4-BE49-F238E27FC236}">
                  <a16:creationId xmlns:a16="http://schemas.microsoft.com/office/drawing/2014/main" id="{15F41D2E-F0D7-CAC0-B259-966ED5E068D1}"/>
                </a:ext>
              </a:extLst>
            </p:cNvPr>
            <p:cNvSpPr/>
            <p:nvPr/>
          </p:nvSpPr>
          <p:spPr>
            <a:xfrm rot="17796524">
              <a:off x="5668231" y="2487714"/>
              <a:ext cx="412524" cy="412524"/>
            </a:xfrm>
            <a:prstGeom prst="arc">
              <a:avLst>
                <a:gd name="adj1" fmla="val 16920671"/>
                <a:gd name="adj2" fmla="val 18615991"/>
              </a:avLst>
            </a:prstGeom>
            <a:noFill/>
            <a:ln w="190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76" name="Oval 75">
              <a:extLst>
                <a:ext uri="{FF2B5EF4-FFF2-40B4-BE49-F238E27FC236}">
                  <a16:creationId xmlns:a16="http://schemas.microsoft.com/office/drawing/2014/main" id="{8C00CEC1-0750-1B0E-E495-2683D4B3D881}"/>
                </a:ext>
              </a:extLst>
            </p:cNvPr>
            <p:cNvSpPr/>
            <p:nvPr/>
          </p:nvSpPr>
          <p:spPr>
            <a:xfrm rot="17796524">
              <a:off x="5659170" y="2561859"/>
              <a:ext cx="71810" cy="7181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71" name="Arc 70">
              <a:extLst>
                <a:ext uri="{FF2B5EF4-FFF2-40B4-BE49-F238E27FC236}">
                  <a16:creationId xmlns:a16="http://schemas.microsoft.com/office/drawing/2014/main" id="{E415E6C7-B0A1-327A-4F40-2F7962901D18}"/>
                </a:ext>
              </a:extLst>
            </p:cNvPr>
            <p:cNvSpPr/>
            <p:nvPr/>
          </p:nvSpPr>
          <p:spPr>
            <a:xfrm>
              <a:off x="5662446" y="2491287"/>
              <a:ext cx="412525" cy="412524"/>
            </a:xfrm>
            <a:prstGeom prst="arc">
              <a:avLst>
                <a:gd name="adj1" fmla="val 16880070"/>
                <a:gd name="adj2" fmla="val 19709550"/>
              </a:avLst>
            </a:prstGeom>
            <a:noFill/>
            <a:ln w="190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72" name="Oval 71">
              <a:extLst>
                <a:ext uri="{FF2B5EF4-FFF2-40B4-BE49-F238E27FC236}">
                  <a16:creationId xmlns:a16="http://schemas.microsoft.com/office/drawing/2014/main" id="{345F91B8-8FCE-40D1-56B0-F5C8CED037E8}"/>
                </a:ext>
              </a:extLst>
            </p:cNvPr>
            <p:cNvSpPr/>
            <p:nvPr/>
          </p:nvSpPr>
          <p:spPr>
            <a:xfrm>
              <a:off x="5838463" y="2458135"/>
              <a:ext cx="71814" cy="7181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79" name="Arc 78">
              <a:extLst>
                <a:ext uri="{FF2B5EF4-FFF2-40B4-BE49-F238E27FC236}">
                  <a16:creationId xmlns:a16="http://schemas.microsoft.com/office/drawing/2014/main" id="{4F4D1196-6620-2FB6-877A-E1EAC44A0041}"/>
                </a:ext>
              </a:extLst>
            </p:cNvPr>
            <p:cNvSpPr/>
            <p:nvPr/>
          </p:nvSpPr>
          <p:spPr>
            <a:xfrm rot="10800000">
              <a:off x="5662446" y="2478346"/>
              <a:ext cx="412525" cy="412524"/>
            </a:xfrm>
            <a:prstGeom prst="arc">
              <a:avLst>
                <a:gd name="adj1" fmla="val 17061285"/>
                <a:gd name="adj2" fmla="val 18865040"/>
              </a:avLst>
            </a:prstGeom>
            <a:noFill/>
            <a:ln w="190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80" name="Oval 79">
              <a:extLst>
                <a:ext uri="{FF2B5EF4-FFF2-40B4-BE49-F238E27FC236}">
                  <a16:creationId xmlns:a16="http://schemas.microsoft.com/office/drawing/2014/main" id="{37F88D61-F528-D7FF-931C-D89E482D5193}"/>
                </a:ext>
              </a:extLst>
            </p:cNvPr>
            <p:cNvSpPr/>
            <p:nvPr/>
          </p:nvSpPr>
          <p:spPr>
            <a:xfrm rot="10800000">
              <a:off x="5827142" y="2852209"/>
              <a:ext cx="71812" cy="7181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86" name="Arc 85">
              <a:extLst>
                <a:ext uri="{FF2B5EF4-FFF2-40B4-BE49-F238E27FC236}">
                  <a16:creationId xmlns:a16="http://schemas.microsoft.com/office/drawing/2014/main" id="{6CEAFE5F-EF57-EB0D-8E60-1802FCCD7CE5}"/>
                </a:ext>
              </a:extLst>
            </p:cNvPr>
            <p:cNvSpPr/>
            <p:nvPr/>
          </p:nvSpPr>
          <p:spPr>
            <a:xfrm rot="13928099">
              <a:off x="5662446" y="2484816"/>
              <a:ext cx="412524" cy="412524"/>
            </a:xfrm>
            <a:prstGeom prst="arc">
              <a:avLst>
                <a:gd name="adj1" fmla="val 16635841"/>
                <a:gd name="adj2" fmla="val 18825379"/>
              </a:avLst>
            </a:prstGeom>
            <a:noFill/>
            <a:ln w="190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102" name="Arc 101">
              <a:extLst>
                <a:ext uri="{FF2B5EF4-FFF2-40B4-BE49-F238E27FC236}">
                  <a16:creationId xmlns:a16="http://schemas.microsoft.com/office/drawing/2014/main" id="{0E4284FE-9A57-4D9B-041F-6AAA92893473}"/>
                </a:ext>
              </a:extLst>
            </p:cNvPr>
            <p:cNvSpPr/>
            <p:nvPr/>
          </p:nvSpPr>
          <p:spPr>
            <a:xfrm rot="7018786">
              <a:off x="5662446" y="2484816"/>
              <a:ext cx="412524" cy="412524"/>
            </a:xfrm>
            <a:prstGeom prst="arc">
              <a:avLst>
                <a:gd name="adj1" fmla="val 16635841"/>
                <a:gd name="adj2" fmla="val 18825379"/>
              </a:avLst>
            </a:prstGeom>
            <a:noFill/>
            <a:ln w="190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106" name="Text Box 112">
              <a:extLst>
                <a:ext uri="{FF2B5EF4-FFF2-40B4-BE49-F238E27FC236}">
                  <a16:creationId xmlns:a16="http://schemas.microsoft.com/office/drawing/2014/main" id="{330A06D3-DBFB-4076-4C6B-2E47E439693F}"/>
                </a:ext>
              </a:extLst>
            </p:cNvPr>
            <p:cNvSpPr txBox="1">
              <a:spLocks noChangeArrowheads="1"/>
            </p:cNvSpPr>
            <p:nvPr/>
          </p:nvSpPr>
          <p:spPr bwMode="auto">
            <a:xfrm>
              <a:off x="5813834" y="2627202"/>
              <a:ext cx="466102" cy="153888"/>
            </a:xfrm>
            <a:prstGeom prst="rect">
              <a:avLst/>
            </a:prstGeom>
            <a:noFill/>
            <a:ln w="9525">
              <a:noFill/>
              <a:miter lim="800000"/>
              <a:headEnd/>
              <a:tailEnd/>
            </a:ln>
          </p:spPr>
          <p:txBody>
            <a:bodyPr wrap="square" lIns="36000" tIns="0" rIns="36000" bIns="0">
              <a:spAutoFit/>
            </a:bodyPr>
            <a:lstStyle/>
            <a:p>
              <a:pPr marL="0" marR="0" lvl="0" indent="0" algn="l" defTabSz="685698" rtl="0" eaLnBrk="1" fontAlgn="base" latinLnBrk="0" hangingPunct="1">
                <a:lnSpc>
                  <a:spcPct val="100000"/>
                </a:lnSpc>
                <a:spcBef>
                  <a:spcPts val="0"/>
                </a:spcBef>
                <a:spcAft>
                  <a:spcPts val="1200"/>
                </a:spcAft>
                <a:buClrTx/>
                <a:buSzTx/>
                <a:buFontTx/>
                <a:buNone/>
                <a:tabLst/>
                <a:defRPr/>
              </a:pPr>
              <a:r>
                <a:rPr kumimoji="0" lang="en-US" sz="1000" b="0" i="0" u="none" strike="noStrike" kern="1200" cap="none" spc="30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LLM</a:t>
              </a:r>
            </a:p>
          </p:txBody>
        </p:sp>
      </p:grpSp>
      <p:sp>
        <p:nvSpPr>
          <p:cNvPr id="107" name="Text Box 112">
            <a:extLst>
              <a:ext uri="{FF2B5EF4-FFF2-40B4-BE49-F238E27FC236}">
                <a16:creationId xmlns:a16="http://schemas.microsoft.com/office/drawing/2014/main" id="{DB60BE46-AE3E-4799-3178-FEC718D45AEE}"/>
              </a:ext>
            </a:extLst>
          </p:cNvPr>
          <p:cNvSpPr txBox="1">
            <a:spLocks noChangeArrowheads="1"/>
          </p:cNvSpPr>
          <p:nvPr/>
        </p:nvSpPr>
        <p:spPr bwMode="auto">
          <a:xfrm>
            <a:off x="5846130" y="1702415"/>
            <a:ext cx="1593337" cy="153888"/>
          </a:xfrm>
          <a:prstGeom prst="rect">
            <a:avLst/>
          </a:prstGeom>
          <a:noFill/>
          <a:ln w="9525">
            <a:noFill/>
            <a:miter lim="800000"/>
            <a:headEnd/>
            <a:tailEnd/>
          </a:ln>
        </p:spPr>
        <p:txBody>
          <a:bodyPr wrap="square" lIns="36000" tIns="0" rIns="36000" bIns="0">
            <a:spAutoFit/>
          </a:bodyPr>
          <a:lstStyle/>
          <a:p>
            <a:pPr marL="0" marR="0" lvl="0" indent="0" algn="l" defTabSz="685698" rtl="0" eaLnBrk="1" fontAlgn="base" latinLnBrk="0" hangingPunct="1">
              <a:lnSpc>
                <a:spcPct val="100000"/>
              </a:lnSpc>
              <a:spcBef>
                <a:spcPts val="0"/>
              </a:spcBef>
              <a:spcAft>
                <a:spcPts val="12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Large language models</a:t>
            </a:r>
          </a:p>
        </p:txBody>
      </p:sp>
      <p:sp>
        <p:nvSpPr>
          <p:cNvPr id="109" name="Text Box 112">
            <a:extLst>
              <a:ext uri="{FF2B5EF4-FFF2-40B4-BE49-F238E27FC236}">
                <a16:creationId xmlns:a16="http://schemas.microsoft.com/office/drawing/2014/main" id="{5BAA7F0B-FFF1-1598-CDE8-35F49E06DD0B}"/>
              </a:ext>
            </a:extLst>
          </p:cNvPr>
          <p:cNvSpPr txBox="1">
            <a:spLocks noChangeArrowheads="1"/>
          </p:cNvSpPr>
          <p:nvPr/>
        </p:nvSpPr>
        <p:spPr bwMode="auto">
          <a:xfrm>
            <a:off x="3165935" y="1862696"/>
            <a:ext cx="849111" cy="153888"/>
          </a:xfrm>
          <a:prstGeom prst="rect">
            <a:avLst/>
          </a:prstGeom>
          <a:noFill/>
          <a:ln w="9525">
            <a:noFill/>
            <a:miter lim="800000"/>
            <a:headEnd/>
            <a:tailEnd/>
          </a:ln>
        </p:spPr>
        <p:txBody>
          <a:bodyPr wrap="square" lIns="36000" tIns="0" rIns="36000" bIns="0">
            <a:spAutoFit/>
          </a:bodyPr>
          <a:lstStyle/>
          <a:p>
            <a:pPr marL="0" marR="0" lvl="0" indent="0" algn="ctr" defTabSz="685698" rtl="0" eaLnBrk="1" fontAlgn="base" latinLnBrk="0" hangingPunct="1">
              <a:lnSpc>
                <a:spcPct val="100000"/>
              </a:lnSpc>
              <a:spcBef>
                <a:spcPts val="0"/>
              </a:spcBef>
              <a:spcAft>
                <a:spcPts val="12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Nokia Pure Text Light" panose="020B0304040602060303" pitchFamily="34" charset="0"/>
                <a:ea typeface="Nokia Pure Text Light" panose="020B0304040602060303" pitchFamily="34" charset="0"/>
                <a:cs typeface="Nokia Pure Text Light" panose="020B0304040602060303" pitchFamily="34" charset="0"/>
              </a:rPr>
              <a:t>AI assistant</a:t>
            </a:r>
          </a:p>
        </p:txBody>
      </p:sp>
      <p:sp>
        <p:nvSpPr>
          <p:cNvPr id="112" name="Rectangle 111">
            <a:extLst>
              <a:ext uri="{FF2B5EF4-FFF2-40B4-BE49-F238E27FC236}">
                <a16:creationId xmlns:a16="http://schemas.microsoft.com/office/drawing/2014/main" id="{E4E9D996-9CD3-DCCC-3620-58FC41DD5B03}"/>
              </a:ext>
            </a:extLst>
          </p:cNvPr>
          <p:cNvSpPr/>
          <p:nvPr/>
        </p:nvSpPr>
        <p:spPr>
          <a:xfrm>
            <a:off x="4481258" y="3260651"/>
            <a:ext cx="4513886" cy="1220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300"/>
              </a:spcAft>
              <a:buClrTx/>
              <a:buSzPct val="100000"/>
              <a:buFontTx/>
              <a:buNone/>
              <a:tabLst/>
              <a:defRPr/>
            </a:pPr>
            <a:endParaRPr kumimoji="0" lang="en-US" sz="1200" b="0" i="0" u="none" strike="noStrike" kern="1200" cap="none" spc="0" normalizeH="0" baseline="0" noProof="0">
              <a:ln>
                <a:noFill/>
              </a:ln>
              <a:solidFill>
                <a:srgbClr val="001135"/>
              </a:solidFill>
              <a:effectLst/>
              <a:uLnTx/>
              <a:uFillTx/>
              <a:latin typeface="Nokia Pure Text Light"/>
              <a:ea typeface="+mn-ea"/>
              <a:cs typeface="+mn-cs"/>
            </a:endParaRPr>
          </a:p>
        </p:txBody>
      </p:sp>
      <p:sp>
        <p:nvSpPr>
          <p:cNvPr id="114" name="Text Box 112">
            <a:extLst>
              <a:ext uri="{FF2B5EF4-FFF2-40B4-BE49-F238E27FC236}">
                <a16:creationId xmlns:a16="http://schemas.microsoft.com/office/drawing/2014/main" id="{2F47CFFF-6E1A-E723-3579-33B409FD79E8}"/>
              </a:ext>
            </a:extLst>
          </p:cNvPr>
          <p:cNvSpPr txBox="1">
            <a:spLocks noChangeArrowheads="1"/>
          </p:cNvSpPr>
          <p:nvPr/>
        </p:nvSpPr>
        <p:spPr bwMode="auto">
          <a:xfrm>
            <a:off x="4572000" y="3349268"/>
            <a:ext cx="4425695" cy="1038746"/>
          </a:xfrm>
          <a:prstGeom prst="rect">
            <a:avLst/>
          </a:prstGeom>
          <a:noFill/>
          <a:ln w="9525">
            <a:noFill/>
            <a:miter lim="800000"/>
            <a:headEnd/>
            <a:tailEnd/>
          </a:ln>
        </p:spPr>
        <p:txBody>
          <a:bodyPr wrap="square" lIns="36000" tIns="0" rIns="36000" bIns="0" anchor="t">
            <a:spAutoFit/>
          </a:bodyPr>
          <a:lstStyle/>
          <a:p>
            <a:pPr marL="0" marR="0" lvl="0" indent="0" algn="l" defTabSz="685698" rtl="0" eaLnBrk="1" fontAlgn="base" latinLnBrk="0" hangingPunct="1">
              <a:lnSpc>
                <a:spcPct val="100000"/>
              </a:lnSpc>
              <a:spcBef>
                <a:spcPts val="300"/>
              </a:spcBef>
              <a:spcAft>
                <a:spcPts val="0"/>
              </a:spcAft>
              <a:buClrTx/>
              <a:buSzTx/>
              <a:buFontTx/>
              <a:buNone/>
              <a:tabLst/>
              <a:defRPr/>
            </a:pPr>
            <a:r>
              <a:rPr kumimoji="0" lang="en-US" sz="1200" b="1" i="0" u="none" strike="noStrike" kern="1200" cap="none" spc="0" normalizeH="0" baseline="0" noProof="0" dirty="0">
                <a:ln>
                  <a:noFill/>
                </a:ln>
                <a:solidFill>
                  <a:srgbClr val="001135"/>
                </a:solidFill>
                <a:effectLst/>
                <a:uLnTx/>
                <a:uFillTx/>
                <a:latin typeface="Nokia Pure Text Light"/>
                <a:ea typeface="+mn-ea"/>
                <a:cs typeface="+mn-cs"/>
              </a:rPr>
              <a:t>AI assistant</a:t>
            </a:r>
          </a:p>
          <a:p>
            <a:pPr marL="177800" marR="0" lvl="0" indent="-177800" algn="l" defTabSz="685698" rtl="0" eaLnBrk="1" fontAlgn="base" latinLnBrk="0" hangingPunct="1">
              <a:lnSpc>
                <a:spcPct val="100000"/>
              </a:lnSpc>
              <a:spcBef>
                <a:spcPts val="3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1135"/>
                </a:solidFill>
                <a:effectLst/>
                <a:uLnTx/>
                <a:uFillTx/>
                <a:latin typeface="Nokia Pure Text Light"/>
                <a:ea typeface="+mn-ea"/>
                <a:cs typeface="+mn-cs"/>
              </a:rPr>
              <a:t>Interacts in </a:t>
            </a:r>
            <a:r>
              <a:rPr kumimoji="0" lang="en-US" sz="1200" b="1" i="0" u="none" strike="noStrike" kern="1200" cap="none" spc="0" normalizeH="0" baseline="0" noProof="0" dirty="0">
                <a:ln>
                  <a:noFill/>
                </a:ln>
                <a:solidFill>
                  <a:srgbClr val="37CC73">
                    <a:lumMod val="75000"/>
                  </a:srgbClr>
                </a:solidFill>
                <a:effectLst/>
                <a:uLnTx/>
                <a:uFillTx/>
                <a:latin typeface="Nokia Pure Text Light"/>
                <a:ea typeface="+mn-ea"/>
                <a:cs typeface="+mn-cs"/>
              </a:rPr>
              <a:t>natural language</a:t>
            </a:r>
          </a:p>
          <a:p>
            <a:pPr marL="177800" marR="0" lvl="0" indent="-177800" algn="l" defTabSz="685698" rtl="0" eaLnBrk="1" fontAlgn="base" latinLnBrk="0" hangingPunct="1">
              <a:lnSpc>
                <a:spcPct val="100000"/>
              </a:lnSpc>
              <a:spcBef>
                <a:spcPts val="3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1135"/>
                </a:solidFill>
                <a:effectLst/>
                <a:uLnTx/>
                <a:uFillTx/>
                <a:latin typeface="Nokia Pure Text Light"/>
                <a:ea typeface="+mn-ea"/>
                <a:cs typeface="+mn-cs"/>
              </a:rPr>
              <a:t>Efficiently summarizes </a:t>
            </a:r>
            <a:r>
              <a:rPr kumimoji="0" lang="en-US" sz="1200" b="1" i="0" u="none" strike="noStrike" kern="1200" cap="none" spc="0" normalizeH="0" baseline="0" noProof="0" dirty="0">
                <a:ln>
                  <a:noFill/>
                </a:ln>
                <a:solidFill>
                  <a:srgbClr val="37CC73">
                    <a:lumMod val="75000"/>
                  </a:srgbClr>
                </a:solidFill>
                <a:effectLst/>
                <a:uLnTx/>
                <a:uFillTx/>
                <a:latin typeface="Nokia Pure Text Light"/>
                <a:ea typeface="+mn-ea"/>
                <a:cs typeface="+mn-cs"/>
              </a:rPr>
              <a:t>knowledge</a:t>
            </a:r>
            <a:r>
              <a:rPr kumimoji="0" lang="en-US" sz="1200" b="0" i="0" u="none" strike="noStrike" kern="1200" cap="none" spc="0" normalizeH="0" baseline="0" noProof="0" dirty="0">
                <a:ln>
                  <a:noFill/>
                </a:ln>
                <a:solidFill>
                  <a:srgbClr val="001135"/>
                </a:solidFill>
                <a:effectLst/>
                <a:uLnTx/>
                <a:uFillTx/>
                <a:latin typeface="Nokia Pure Text Light"/>
                <a:ea typeface="+mn-ea"/>
                <a:cs typeface="+mn-cs"/>
              </a:rPr>
              <a:t> based on product documentation and provides </a:t>
            </a:r>
            <a:r>
              <a:rPr kumimoji="0" lang="en-US" sz="1200" b="1" i="0" u="none" strike="noStrike" kern="1200" cap="none" spc="0" normalizeH="0" baseline="0" noProof="0" dirty="0">
                <a:ln>
                  <a:noFill/>
                </a:ln>
                <a:solidFill>
                  <a:srgbClr val="37CC73">
                    <a:lumMod val="75000"/>
                  </a:srgbClr>
                </a:solidFill>
                <a:effectLst/>
                <a:uLnTx/>
                <a:uFillTx/>
                <a:latin typeface="Nokia Pure Text Light"/>
                <a:ea typeface="+mn-ea"/>
                <a:cs typeface="+mn-cs"/>
              </a:rPr>
              <a:t>in context recommendations</a:t>
            </a:r>
          </a:p>
          <a:p>
            <a:pPr marL="177800" marR="0" lvl="0" indent="-177800" algn="l" defTabSz="685698"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01135"/>
                </a:solidFill>
                <a:effectLst/>
                <a:uLnTx/>
                <a:uFillTx/>
                <a:latin typeface="Nokia Pure Text Light"/>
                <a:ea typeface="+mn-ea"/>
                <a:cs typeface="+mn-cs"/>
              </a:rPr>
              <a:t>Provides </a:t>
            </a:r>
            <a:r>
              <a:rPr kumimoji="0" lang="en-US" sz="1200" b="1" i="0" u="none" strike="noStrike" kern="1200" cap="none" spc="0" normalizeH="0" baseline="0" noProof="0" dirty="0">
                <a:ln>
                  <a:noFill/>
                </a:ln>
                <a:solidFill>
                  <a:srgbClr val="37CC73">
                    <a:lumMod val="75000"/>
                  </a:srgbClr>
                </a:solidFill>
                <a:effectLst/>
                <a:uLnTx/>
                <a:uFillTx/>
                <a:latin typeface="Nokia Pure Text Light"/>
                <a:ea typeface="+mn-ea"/>
                <a:cs typeface="+mn-cs"/>
              </a:rPr>
              <a:t>contextual suggestions </a:t>
            </a:r>
            <a:r>
              <a:rPr kumimoji="0" lang="en-US" sz="1200" b="0" i="0" u="none" strike="noStrike" kern="1200" cap="none" spc="0" normalizeH="0" baseline="0" noProof="0" dirty="0">
                <a:ln>
                  <a:noFill/>
                </a:ln>
                <a:solidFill>
                  <a:srgbClr val="001135"/>
                </a:solidFill>
                <a:effectLst/>
                <a:uLnTx/>
                <a:uFillTx/>
                <a:latin typeface="Nokia Pure Text Light"/>
                <a:ea typeface="+mn-ea"/>
                <a:cs typeface="+mn-cs"/>
              </a:rPr>
              <a:t>based on network state</a:t>
            </a:r>
          </a:p>
        </p:txBody>
      </p:sp>
      <p:pic>
        <p:nvPicPr>
          <p:cNvPr id="119" name="Graphic 118">
            <a:extLst>
              <a:ext uri="{FF2B5EF4-FFF2-40B4-BE49-F238E27FC236}">
                <a16:creationId xmlns:a16="http://schemas.microsoft.com/office/drawing/2014/main" id="{E8FF23B3-DE16-684F-0712-FEA585E4E1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39855" y="3321381"/>
            <a:ext cx="388677" cy="388674"/>
          </a:xfrm>
          <a:prstGeom prst="rect">
            <a:avLst/>
          </a:prstGeom>
        </p:spPr>
      </p:pic>
      <p:cxnSp>
        <p:nvCxnSpPr>
          <p:cNvPr id="68" name="Straight Arrow Connector 67">
            <a:extLst>
              <a:ext uri="{FF2B5EF4-FFF2-40B4-BE49-F238E27FC236}">
                <a16:creationId xmlns:a16="http://schemas.microsoft.com/office/drawing/2014/main" id="{1FDC2802-481A-681C-6EBE-52A9AAD25B66}"/>
              </a:ext>
            </a:extLst>
          </p:cNvPr>
          <p:cNvCxnSpPr>
            <a:cxnSpLocks/>
          </p:cNvCxnSpPr>
          <p:nvPr/>
        </p:nvCxnSpPr>
        <p:spPr>
          <a:xfrm flipV="1">
            <a:off x="4068708" y="1802037"/>
            <a:ext cx="840260" cy="344608"/>
          </a:xfrm>
          <a:prstGeom prst="straightConnector1">
            <a:avLst/>
          </a:prstGeom>
          <a:ln w="12700">
            <a:solidFill>
              <a:schemeClr val="bg1"/>
            </a:solidFill>
            <a:prstDash val="sysDot"/>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3D6A2847-C3A6-83C0-4C26-1AEE9E93B5D8}"/>
              </a:ext>
            </a:extLst>
          </p:cNvPr>
          <p:cNvCxnSpPr>
            <a:cxnSpLocks/>
          </p:cNvCxnSpPr>
          <p:nvPr/>
        </p:nvCxnSpPr>
        <p:spPr>
          <a:xfrm>
            <a:off x="4068708" y="2430648"/>
            <a:ext cx="840260" cy="344608"/>
          </a:xfrm>
          <a:prstGeom prst="straightConnector1">
            <a:avLst/>
          </a:prstGeom>
          <a:ln w="12700">
            <a:solidFill>
              <a:schemeClr val="bg1"/>
            </a:solidFill>
            <a:prstDash val="sysDot"/>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5A5EF9CD-B20E-2819-9F25-736E4B678A38}"/>
              </a:ext>
            </a:extLst>
          </p:cNvPr>
          <p:cNvGrpSpPr/>
          <p:nvPr/>
        </p:nvGrpSpPr>
        <p:grpSpPr>
          <a:xfrm>
            <a:off x="5169078" y="2392311"/>
            <a:ext cx="528988" cy="564022"/>
            <a:chOff x="297265" y="1341675"/>
            <a:chExt cx="528988" cy="564022"/>
          </a:xfrm>
        </p:grpSpPr>
        <p:grpSp>
          <p:nvGrpSpPr>
            <p:cNvPr id="74" name="Group 73">
              <a:extLst>
                <a:ext uri="{FF2B5EF4-FFF2-40B4-BE49-F238E27FC236}">
                  <a16:creationId xmlns:a16="http://schemas.microsoft.com/office/drawing/2014/main" id="{EA4CA1FA-B178-6F77-0568-7560BB51E84F}"/>
                </a:ext>
              </a:extLst>
            </p:cNvPr>
            <p:cNvGrpSpPr/>
            <p:nvPr/>
          </p:nvGrpSpPr>
          <p:grpSpPr>
            <a:xfrm>
              <a:off x="400778" y="1341675"/>
              <a:ext cx="425475" cy="425475"/>
              <a:chOff x="3985285" y="2500542"/>
              <a:chExt cx="425475" cy="425475"/>
            </a:xfrm>
          </p:grpSpPr>
          <p:grpSp>
            <p:nvGrpSpPr>
              <p:cNvPr id="83" name="Group 82">
                <a:extLst>
                  <a:ext uri="{FF2B5EF4-FFF2-40B4-BE49-F238E27FC236}">
                    <a16:creationId xmlns:a16="http://schemas.microsoft.com/office/drawing/2014/main" id="{B67C2B19-DB3E-0943-14C6-76C568F3436C}"/>
                  </a:ext>
                </a:extLst>
              </p:cNvPr>
              <p:cNvGrpSpPr/>
              <p:nvPr/>
            </p:nvGrpSpPr>
            <p:grpSpPr>
              <a:xfrm>
                <a:off x="4124762" y="2716862"/>
                <a:ext cx="146521" cy="92254"/>
                <a:chOff x="4498738" y="1846265"/>
                <a:chExt cx="146521" cy="92254"/>
              </a:xfrm>
            </p:grpSpPr>
            <p:cxnSp>
              <p:nvCxnSpPr>
                <p:cNvPr id="103" name="Straight Connector 102">
                  <a:extLst>
                    <a:ext uri="{FF2B5EF4-FFF2-40B4-BE49-F238E27FC236}">
                      <a16:creationId xmlns:a16="http://schemas.microsoft.com/office/drawing/2014/main" id="{591B10A7-6690-C2EC-5A46-9F5BDD2D4509}"/>
                    </a:ext>
                  </a:extLst>
                </p:cNvPr>
                <p:cNvCxnSpPr/>
                <p:nvPr/>
              </p:nvCxnSpPr>
              <p:spPr>
                <a:xfrm>
                  <a:off x="4498738" y="1846265"/>
                  <a:ext cx="146521" cy="0"/>
                </a:xfrm>
                <a:prstGeom prst="line">
                  <a:avLst/>
                </a:prstGeom>
                <a:noFill/>
                <a:ln w="17286" cap="flat">
                  <a:solidFill>
                    <a:schemeClr val="bg1"/>
                  </a:solidFill>
                  <a:prstDash val="solid"/>
                  <a:miter/>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774C86CF-8284-2440-F8C3-E22938B877F0}"/>
                    </a:ext>
                  </a:extLst>
                </p:cNvPr>
                <p:cNvCxnSpPr/>
                <p:nvPr/>
              </p:nvCxnSpPr>
              <p:spPr>
                <a:xfrm>
                  <a:off x="4498738" y="1892392"/>
                  <a:ext cx="146521" cy="0"/>
                </a:xfrm>
                <a:prstGeom prst="line">
                  <a:avLst/>
                </a:prstGeom>
                <a:noFill/>
                <a:ln w="17286" cap="flat">
                  <a:solidFill>
                    <a:schemeClr val="bg1"/>
                  </a:solidFill>
                  <a:prstDash val="solid"/>
                  <a:miter/>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273FDDB7-F315-223A-AE6E-6B8E0707DF53}"/>
                    </a:ext>
                  </a:extLst>
                </p:cNvPr>
                <p:cNvCxnSpPr/>
                <p:nvPr/>
              </p:nvCxnSpPr>
              <p:spPr>
                <a:xfrm>
                  <a:off x="4498738" y="1938519"/>
                  <a:ext cx="146521" cy="0"/>
                </a:xfrm>
                <a:prstGeom prst="line">
                  <a:avLst/>
                </a:prstGeom>
                <a:noFill/>
                <a:ln w="17286" cap="flat">
                  <a:solidFill>
                    <a:schemeClr val="bg1"/>
                  </a:solidFill>
                  <a:prstDash val="solid"/>
                  <a:miter/>
                </a:ln>
              </p:spPr>
              <p:style>
                <a:lnRef idx="1">
                  <a:schemeClr val="accent1"/>
                </a:lnRef>
                <a:fillRef idx="0">
                  <a:schemeClr val="accent1"/>
                </a:fillRef>
                <a:effectRef idx="0">
                  <a:schemeClr val="accent1"/>
                </a:effectRef>
                <a:fontRef idx="minor">
                  <a:schemeClr val="tx1"/>
                </a:fontRef>
              </p:style>
            </p:cxnSp>
          </p:grpSp>
          <p:pic>
            <p:nvPicPr>
              <p:cNvPr id="92" name="Graphic 91" descr="Paper outline">
                <a:extLst>
                  <a:ext uri="{FF2B5EF4-FFF2-40B4-BE49-F238E27FC236}">
                    <a16:creationId xmlns:a16="http://schemas.microsoft.com/office/drawing/2014/main" id="{081CBF05-546F-AFC5-99DA-CDBEE3EB13F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985285" y="2500542"/>
                <a:ext cx="425475" cy="425475"/>
              </a:xfrm>
              <a:prstGeom prst="rect">
                <a:avLst/>
              </a:prstGeom>
            </p:spPr>
          </p:pic>
        </p:grpSp>
        <p:sp>
          <p:nvSpPr>
            <p:cNvPr id="77" name="Freeform: Shape 76">
              <a:extLst>
                <a:ext uri="{FF2B5EF4-FFF2-40B4-BE49-F238E27FC236}">
                  <a16:creationId xmlns:a16="http://schemas.microsoft.com/office/drawing/2014/main" id="{7A60F035-F708-30A8-70E2-A4E969AADFD5}"/>
                </a:ext>
              </a:extLst>
            </p:cNvPr>
            <p:cNvSpPr/>
            <p:nvPr/>
          </p:nvSpPr>
          <p:spPr>
            <a:xfrm>
              <a:off x="393833" y="1477090"/>
              <a:ext cx="259308" cy="344606"/>
            </a:xfrm>
            <a:custGeom>
              <a:avLst/>
              <a:gdLst>
                <a:gd name="connsiteX0" fmla="*/ 92123 w 259308"/>
                <a:gd name="connsiteY0" fmla="*/ 0 h 344606"/>
                <a:gd name="connsiteX1" fmla="*/ 0 w 259308"/>
                <a:gd name="connsiteY1" fmla="*/ 0 h 344606"/>
                <a:gd name="connsiteX2" fmla="*/ 0 w 259308"/>
                <a:gd name="connsiteY2" fmla="*/ 344606 h 344606"/>
                <a:gd name="connsiteX3" fmla="*/ 259308 w 259308"/>
                <a:gd name="connsiteY3" fmla="*/ 344606 h 344606"/>
                <a:gd name="connsiteX4" fmla="*/ 259308 w 259308"/>
                <a:gd name="connsiteY4" fmla="*/ 252484 h 3446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308" h="344606">
                  <a:moveTo>
                    <a:pt x="92123" y="0"/>
                  </a:moveTo>
                  <a:lnTo>
                    <a:pt x="0" y="0"/>
                  </a:lnTo>
                  <a:lnTo>
                    <a:pt x="0" y="344606"/>
                  </a:lnTo>
                  <a:lnTo>
                    <a:pt x="259308" y="344606"/>
                  </a:lnTo>
                  <a:lnTo>
                    <a:pt x="259308" y="252484"/>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sp>
          <p:nvSpPr>
            <p:cNvPr id="81" name="Freeform: Shape 80">
              <a:extLst>
                <a:ext uri="{FF2B5EF4-FFF2-40B4-BE49-F238E27FC236}">
                  <a16:creationId xmlns:a16="http://schemas.microsoft.com/office/drawing/2014/main" id="{9558FF47-A5A6-2DBB-2504-8CBA541C369C}"/>
                </a:ext>
              </a:extLst>
            </p:cNvPr>
            <p:cNvSpPr/>
            <p:nvPr/>
          </p:nvSpPr>
          <p:spPr>
            <a:xfrm>
              <a:off x="297265" y="1561091"/>
              <a:ext cx="259308" cy="344606"/>
            </a:xfrm>
            <a:custGeom>
              <a:avLst/>
              <a:gdLst>
                <a:gd name="connsiteX0" fmla="*/ 92123 w 259308"/>
                <a:gd name="connsiteY0" fmla="*/ 0 h 344606"/>
                <a:gd name="connsiteX1" fmla="*/ 0 w 259308"/>
                <a:gd name="connsiteY1" fmla="*/ 0 h 344606"/>
                <a:gd name="connsiteX2" fmla="*/ 0 w 259308"/>
                <a:gd name="connsiteY2" fmla="*/ 344606 h 344606"/>
                <a:gd name="connsiteX3" fmla="*/ 259308 w 259308"/>
                <a:gd name="connsiteY3" fmla="*/ 344606 h 344606"/>
                <a:gd name="connsiteX4" fmla="*/ 259308 w 259308"/>
                <a:gd name="connsiteY4" fmla="*/ 252484 h 3446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308" h="344606">
                  <a:moveTo>
                    <a:pt x="92123" y="0"/>
                  </a:moveTo>
                  <a:lnTo>
                    <a:pt x="0" y="0"/>
                  </a:lnTo>
                  <a:lnTo>
                    <a:pt x="0" y="344606"/>
                  </a:lnTo>
                  <a:lnTo>
                    <a:pt x="259308" y="344606"/>
                  </a:lnTo>
                  <a:lnTo>
                    <a:pt x="259308" y="252484"/>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Nokia Pure Text Light"/>
                <a:ea typeface="+mn-ea"/>
                <a:cs typeface="+mn-cs"/>
              </a:endParaRPr>
            </a:p>
          </p:txBody>
        </p:sp>
      </p:grpSp>
      <p:sp>
        <p:nvSpPr>
          <p:cNvPr id="108" name="Freeform: Shape 107">
            <a:extLst>
              <a:ext uri="{FF2B5EF4-FFF2-40B4-BE49-F238E27FC236}">
                <a16:creationId xmlns:a16="http://schemas.microsoft.com/office/drawing/2014/main" id="{5FB01E4C-2E14-37BF-3168-C417BA16F75C}"/>
              </a:ext>
            </a:extLst>
          </p:cNvPr>
          <p:cNvSpPr/>
          <p:nvPr/>
        </p:nvSpPr>
        <p:spPr>
          <a:xfrm>
            <a:off x="2009176" y="2641062"/>
            <a:ext cx="1650775" cy="1493967"/>
          </a:xfrm>
          <a:custGeom>
            <a:avLst/>
            <a:gdLst>
              <a:gd name="connsiteX0" fmla="*/ 1650775 w 1650775"/>
              <a:gd name="connsiteY0" fmla="*/ 0 h 1424198"/>
              <a:gd name="connsiteX1" fmla="*/ 1650775 w 1650775"/>
              <a:gd name="connsiteY1" fmla="*/ 1424198 h 1424198"/>
              <a:gd name="connsiteX2" fmla="*/ 0 w 1650775"/>
              <a:gd name="connsiteY2" fmla="*/ 1424198 h 1424198"/>
            </a:gdLst>
            <a:ahLst/>
            <a:cxnLst>
              <a:cxn ang="0">
                <a:pos x="connsiteX0" y="connsiteY0"/>
              </a:cxn>
              <a:cxn ang="0">
                <a:pos x="connsiteX1" y="connsiteY1"/>
              </a:cxn>
              <a:cxn ang="0">
                <a:pos x="connsiteX2" y="connsiteY2"/>
              </a:cxn>
            </a:cxnLst>
            <a:rect l="l" t="t" r="r" b="b"/>
            <a:pathLst>
              <a:path w="1650775" h="1424198">
                <a:moveTo>
                  <a:pt x="1650775" y="0"/>
                </a:moveTo>
                <a:lnTo>
                  <a:pt x="1650775" y="1424198"/>
                </a:lnTo>
                <a:lnTo>
                  <a:pt x="0" y="1424198"/>
                </a:lnTo>
              </a:path>
            </a:pathLst>
          </a:custGeom>
          <a:ln w="12700">
            <a:solidFill>
              <a:schemeClr val="bg1"/>
            </a:solidFill>
            <a:prstDash val="sysDot"/>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CCCCCC"/>
              </a:solidFill>
              <a:effectLst/>
              <a:uLnTx/>
              <a:uFillTx/>
              <a:latin typeface="Nokia Pure Text Light"/>
              <a:ea typeface="+mn-ea"/>
              <a:cs typeface="+mn-cs"/>
            </a:endParaRPr>
          </a:p>
        </p:txBody>
      </p:sp>
      <p:sp>
        <p:nvSpPr>
          <p:cNvPr id="110" name="Text Box 112">
            <a:extLst>
              <a:ext uri="{FF2B5EF4-FFF2-40B4-BE49-F238E27FC236}">
                <a16:creationId xmlns:a16="http://schemas.microsoft.com/office/drawing/2014/main" id="{112951F7-9312-4B13-AC34-1B9D3ABFD482}"/>
              </a:ext>
            </a:extLst>
          </p:cNvPr>
          <p:cNvSpPr txBox="1">
            <a:spLocks noChangeArrowheads="1"/>
          </p:cNvSpPr>
          <p:nvPr/>
        </p:nvSpPr>
        <p:spPr bwMode="auto">
          <a:xfrm>
            <a:off x="2707616" y="3921602"/>
            <a:ext cx="906782" cy="153888"/>
          </a:xfrm>
          <a:prstGeom prst="rect">
            <a:avLst/>
          </a:prstGeom>
          <a:noFill/>
          <a:ln w="9525">
            <a:noFill/>
            <a:miter lim="800000"/>
            <a:headEnd/>
            <a:tailEnd/>
          </a:ln>
        </p:spPr>
        <p:txBody>
          <a:bodyPr wrap="square" lIns="36000" tIns="0" rIns="36000" bIns="0" anchor="t">
            <a:spAutoFit/>
          </a:bodyPr>
          <a:lstStyle/>
          <a:p>
            <a:pPr marL="0" marR="0" lvl="0" indent="0" algn="l" defTabSz="685698" rtl="0" eaLnBrk="1" fontAlgn="base" latinLnBrk="0" hangingPunct="1">
              <a:lnSpc>
                <a:spcPct val="100000"/>
              </a:lnSpc>
              <a:spcBef>
                <a:spcPts val="0"/>
              </a:spcBef>
              <a:spcAft>
                <a:spcPts val="12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Nokia Pure Text Light"/>
                <a:ea typeface="Nokia Pure Text Light" panose="020B0304040602060303" pitchFamily="34" charset="0"/>
                <a:cs typeface="Nokia Pure Text Light" panose="020B0304040602060303" pitchFamily="34" charset="0"/>
              </a:rPr>
              <a:t>Network state</a:t>
            </a:r>
          </a:p>
        </p:txBody>
      </p:sp>
      <p:sp>
        <p:nvSpPr>
          <p:cNvPr id="42" name="Speech Bubble: Oval 41">
            <a:extLst>
              <a:ext uri="{FF2B5EF4-FFF2-40B4-BE49-F238E27FC236}">
                <a16:creationId xmlns:a16="http://schemas.microsoft.com/office/drawing/2014/main" id="{1CB5E0A0-5EB0-BFE1-EDF9-3D422BBCD3A0}"/>
              </a:ext>
            </a:extLst>
          </p:cNvPr>
          <p:cNvSpPr/>
          <p:nvPr/>
        </p:nvSpPr>
        <p:spPr>
          <a:xfrm>
            <a:off x="2027544" y="2164502"/>
            <a:ext cx="248987" cy="248987"/>
          </a:xfrm>
          <a:prstGeom prst="wedgeEllipseCallout">
            <a:avLst>
              <a:gd name="adj1" fmla="val -74390"/>
              <a:gd name="adj2" fmla="val 19144"/>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300"/>
              </a:spcAft>
              <a:buClrTx/>
              <a:buSzPct val="100000"/>
              <a:buFontTx/>
              <a:buNone/>
              <a:tabLst/>
              <a:defRPr/>
            </a:pPr>
            <a:r>
              <a:rPr kumimoji="0" lang="en-US" sz="1200" b="0" i="0" u="none" strike="noStrike" kern="1200" cap="none" spc="0" normalizeH="0" baseline="0" noProof="0">
                <a:ln>
                  <a:noFill/>
                </a:ln>
                <a:solidFill>
                  <a:srgbClr val="FFFFFF"/>
                </a:solidFill>
                <a:effectLst/>
                <a:uLnTx/>
                <a:uFillTx/>
                <a:latin typeface="Nokia Pure Text" panose="020B0504040602060303" pitchFamily="34" charset="0"/>
                <a:ea typeface="Nokia Pure Text" panose="020B0504040602060303" pitchFamily="34" charset="0"/>
                <a:cs typeface="Nokia Pure Text" panose="020B0504040602060303" pitchFamily="34" charset="0"/>
              </a:rPr>
              <a:t>?</a:t>
            </a:r>
          </a:p>
        </p:txBody>
      </p:sp>
      <p:pic>
        <p:nvPicPr>
          <p:cNvPr id="45" name="Graphic 44">
            <a:extLst>
              <a:ext uri="{FF2B5EF4-FFF2-40B4-BE49-F238E27FC236}">
                <a16:creationId xmlns:a16="http://schemas.microsoft.com/office/drawing/2014/main" id="{97A29B52-4036-83B8-6512-3F95C263CB3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344023" y="1991583"/>
            <a:ext cx="602897" cy="602897"/>
          </a:xfrm>
          <a:prstGeom prst="rect">
            <a:avLst/>
          </a:prstGeom>
        </p:spPr>
      </p:pic>
    </p:spTree>
    <p:extLst>
      <p:ext uri="{BB962C8B-B14F-4D97-AF65-F5344CB8AC3E}">
        <p14:creationId xmlns:p14="http://schemas.microsoft.com/office/powerpoint/2010/main" val="25769434"/>
      </p:ext>
    </p:extLst>
  </p:cSld>
  <p:clrMapOvr>
    <a:masterClrMapping/>
  </p:clrMapOvr>
</p:sld>
</file>

<file path=ppt/theme/theme1.xml><?xml version="1.0" encoding="utf-8"?>
<a:theme xmlns:a="http://schemas.openxmlformats.org/drawingml/2006/main" name="1. White">
  <a:themeElements>
    <a:clrScheme name="Nokia 2.0">
      <a:dk1>
        <a:srgbClr val="001135"/>
      </a:dk1>
      <a:lt1>
        <a:srgbClr val="FFFFFF"/>
      </a:lt1>
      <a:dk2>
        <a:srgbClr val="666666"/>
      </a:dk2>
      <a:lt2>
        <a:srgbClr val="EBEBEB"/>
      </a:lt2>
      <a:accent1>
        <a:srgbClr val="005AFF"/>
      </a:accent1>
      <a:accent2>
        <a:srgbClr val="23ABB6"/>
      </a:accent2>
      <a:accent3>
        <a:srgbClr val="37CC73"/>
      </a:accent3>
      <a:accent4>
        <a:srgbClr val="F47F31"/>
      </a:accent4>
      <a:accent5>
        <a:srgbClr val="E03DCD"/>
      </a:accent5>
      <a:accent6>
        <a:srgbClr val="7D33F2"/>
      </a:accent6>
      <a:hlink>
        <a:srgbClr val="001135"/>
      </a:hlink>
      <a:folHlink>
        <a:srgbClr val="005AFF"/>
      </a:folHlink>
    </a:clrScheme>
    <a:fontScheme name="Nokia fonts 2023">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0"/>
          </a:spcAft>
          <a:buSzPct val="100000"/>
          <a:defRPr sz="1200"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square" lIns="0" tIns="0" rIns="0" bIns="0" rtlCol="0">
        <a:noAutofit/>
      </a:bodyPr>
      <a:lstStyle>
        <a:defPPr marL="0" marR="0" indent="0" algn="l" defTabSz="180000" rtl="0" eaLnBrk="1" fontAlgn="auto" latinLnBrk="0" hangingPunct="1">
          <a:lnSpc>
            <a:spcPct val="100000"/>
          </a:lnSpc>
          <a:spcBef>
            <a:spcPts val="0"/>
          </a:spcBef>
          <a:spcAft>
            <a:spcPts val="0"/>
          </a:spcAft>
          <a:buClrTx/>
          <a:buSzTx/>
          <a:buFont typeface="+mj-lt"/>
          <a:buNone/>
          <a:tabLst>
            <a:tab pos="180000" algn="l"/>
          </a:tabLst>
          <a:defRPr kumimoji="0" sz="1200" b="0" i="0" u="none" strike="noStrike" kern="1200" cap="none" spc="0" normalizeH="0" baseline="0" noProof="0" dirty="0" smtClean="0">
            <a:ln>
              <a:noFill/>
            </a:ln>
            <a:solidFill>
              <a:schemeClr val="tx1"/>
            </a:solidFill>
            <a:effectLst/>
            <a:uLnTx/>
            <a:uFillTx/>
            <a:latin typeface="Nokia Pure Text Light"/>
            <a:ea typeface="+mn-ea"/>
            <a:cs typeface="+mn-cs"/>
          </a:defRPr>
        </a:defPPr>
      </a:lstStyle>
    </a:txDef>
  </a:objectDefaults>
  <a:extraClrSchemeLst/>
  <a:extLst>
    <a:ext uri="{05A4C25C-085E-4340-85A3-A5531E510DB2}">
      <thm15:themeFamily xmlns:thm15="http://schemas.microsoft.com/office/thememl/2012/main" name="ResrcID37342_Nokia 2024 - PowerPoint template v2.6.potx" id="{1F6E2F6E-DCDC-4D94-951B-05832DA7DABE}" vid="{95370859-CA7D-4AD6-85A5-32D6EB9857DB}"/>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okia 2023">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1. White">
  <a:themeElements>
    <a:clrScheme name="Nokia 2.0">
      <a:dk1>
        <a:srgbClr val="001135"/>
      </a:dk1>
      <a:lt1>
        <a:srgbClr val="FFFFFF"/>
      </a:lt1>
      <a:dk2>
        <a:srgbClr val="666666"/>
      </a:dk2>
      <a:lt2>
        <a:srgbClr val="EBEBEB"/>
      </a:lt2>
      <a:accent1>
        <a:srgbClr val="005AFF"/>
      </a:accent1>
      <a:accent2>
        <a:srgbClr val="23ABB6"/>
      </a:accent2>
      <a:accent3>
        <a:srgbClr val="37CC73"/>
      </a:accent3>
      <a:accent4>
        <a:srgbClr val="F47F31"/>
      </a:accent4>
      <a:accent5>
        <a:srgbClr val="E03DCD"/>
      </a:accent5>
      <a:accent6>
        <a:srgbClr val="7D33F2"/>
      </a:accent6>
      <a:hlink>
        <a:srgbClr val="001135"/>
      </a:hlink>
      <a:folHlink>
        <a:srgbClr val="005AFF"/>
      </a:folHlink>
    </a:clrScheme>
    <a:fontScheme name="Nokia fonts 2023">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0"/>
          </a:spcAft>
          <a:buSzPct val="100000"/>
          <a:defRPr sz="1200"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square" lIns="0" tIns="0" rIns="0" bIns="0" rtlCol="0">
        <a:noAutofit/>
      </a:bodyPr>
      <a:lstStyle>
        <a:defPPr marL="0" marR="0" indent="0" algn="l" defTabSz="180000" rtl="0" eaLnBrk="1" fontAlgn="auto" latinLnBrk="0" hangingPunct="1">
          <a:lnSpc>
            <a:spcPct val="100000"/>
          </a:lnSpc>
          <a:spcBef>
            <a:spcPts val="0"/>
          </a:spcBef>
          <a:spcAft>
            <a:spcPts val="0"/>
          </a:spcAft>
          <a:buClrTx/>
          <a:buSzTx/>
          <a:buFont typeface="+mj-lt"/>
          <a:buNone/>
          <a:tabLst>
            <a:tab pos="180000" algn="l"/>
          </a:tabLst>
          <a:defRPr kumimoji="0" sz="1200" b="0" i="0" u="none" strike="noStrike" kern="1200" cap="none" spc="0" normalizeH="0" baseline="0" noProof="0" dirty="0" smtClean="0">
            <a:ln>
              <a:noFill/>
            </a:ln>
            <a:solidFill>
              <a:schemeClr val="tx1"/>
            </a:solidFill>
            <a:effectLst/>
            <a:uLnTx/>
            <a:uFillTx/>
            <a:latin typeface="Nokia Pure Text Light"/>
            <a:ea typeface="+mn-ea"/>
            <a:cs typeface="+mn-cs"/>
          </a:defRPr>
        </a:defPPr>
      </a:lstStyle>
    </a:txDef>
  </a:objectDefaults>
  <a:extraClrSchemeLst/>
  <a:extLst>
    <a:ext uri="{05A4C25C-085E-4340-85A3-A5531E510DB2}">
      <thm15:themeFamily xmlns:thm15="http://schemas.microsoft.com/office/thememl/2012/main" name="Nokia 2023 - PowerPoint template v2.1" id="{1E8D131C-C33C-2A46-8876-1C46E1BB7B85}" vid="{DE7A3C37-1D37-664B-8DD8-21697ECEC017}"/>
    </a:ext>
  </a:extLst>
</a:theme>
</file>

<file path=ppt/theme/theme3.xml><?xml version="1.0" encoding="utf-8"?>
<a:theme xmlns:a="http://schemas.openxmlformats.org/drawingml/2006/main" name="3_1. White">
  <a:themeElements>
    <a:clrScheme name="Nokia 2.0">
      <a:dk1>
        <a:srgbClr val="001135"/>
      </a:dk1>
      <a:lt1>
        <a:srgbClr val="FFFFFF"/>
      </a:lt1>
      <a:dk2>
        <a:srgbClr val="666666"/>
      </a:dk2>
      <a:lt2>
        <a:srgbClr val="EBEBEB"/>
      </a:lt2>
      <a:accent1>
        <a:srgbClr val="005AFF"/>
      </a:accent1>
      <a:accent2>
        <a:srgbClr val="23ABB6"/>
      </a:accent2>
      <a:accent3>
        <a:srgbClr val="37CC73"/>
      </a:accent3>
      <a:accent4>
        <a:srgbClr val="F47F31"/>
      </a:accent4>
      <a:accent5>
        <a:srgbClr val="E03DCD"/>
      </a:accent5>
      <a:accent6>
        <a:srgbClr val="7D33F2"/>
      </a:accent6>
      <a:hlink>
        <a:srgbClr val="001135"/>
      </a:hlink>
      <a:folHlink>
        <a:srgbClr val="005AFF"/>
      </a:folHlink>
    </a:clrScheme>
    <a:fontScheme name="Nokia fonts 2023">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0"/>
          </a:spcAft>
          <a:buSzPct val="100000"/>
          <a:defRPr sz="1200"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square" lIns="0" tIns="0" rIns="0" bIns="0" rtlCol="0">
        <a:noAutofit/>
      </a:bodyPr>
      <a:lstStyle>
        <a:defPPr marL="0" marR="0" indent="0" algn="l" defTabSz="180000" rtl="0" eaLnBrk="1" fontAlgn="auto" latinLnBrk="0" hangingPunct="1">
          <a:lnSpc>
            <a:spcPct val="100000"/>
          </a:lnSpc>
          <a:spcBef>
            <a:spcPts val="0"/>
          </a:spcBef>
          <a:spcAft>
            <a:spcPts val="0"/>
          </a:spcAft>
          <a:buClrTx/>
          <a:buSzTx/>
          <a:buFont typeface="+mj-lt"/>
          <a:buNone/>
          <a:tabLst>
            <a:tab pos="180000" algn="l"/>
          </a:tabLst>
          <a:defRPr kumimoji="0" sz="1200" b="0" i="0" u="none" strike="noStrike" kern="1200" cap="none" spc="0" normalizeH="0" baseline="0" noProof="0" dirty="0" smtClean="0">
            <a:ln>
              <a:noFill/>
            </a:ln>
            <a:solidFill>
              <a:schemeClr val="tx1"/>
            </a:solidFill>
            <a:effectLst/>
            <a:uLnTx/>
            <a:uFillTx/>
            <a:latin typeface="Nokia Pure Text Light"/>
            <a:ea typeface="+mn-ea"/>
            <a:cs typeface="+mn-cs"/>
          </a:defRPr>
        </a:defPPr>
      </a:lstStyle>
    </a:txDef>
  </a:objectDefaults>
  <a:extraClrSchemeLst/>
  <a:extLst>
    <a:ext uri="{05A4C25C-085E-4340-85A3-A5531E510DB2}">
      <thm15:themeFamily xmlns:thm15="http://schemas.microsoft.com/office/thememl/2012/main" name="Nokia 2023 - PowerPoint template v2.1" id="{1E8D131C-C33C-2A46-8876-1C46E1BB7B85}" vid="{DE7A3C37-1D37-664B-8DD8-21697ECEC017}"/>
    </a:ext>
  </a:extLst>
</a:theme>
</file>

<file path=ppt/theme/theme4.xml><?xml version="1.0" encoding="utf-8"?>
<a:theme xmlns:a="http://schemas.openxmlformats.org/drawingml/2006/main" name="4_1. White">
  <a:themeElements>
    <a:clrScheme name="Automation">
      <a:dk1>
        <a:srgbClr val="CCCCCC"/>
      </a:dk1>
      <a:lt1>
        <a:srgbClr val="FFFFFF"/>
      </a:lt1>
      <a:dk2>
        <a:srgbClr val="001135"/>
      </a:dk2>
      <a:lt2>
        <a:srgbClr val="666666"/>
      </a:lt2>
      <a:accent1>
        <a:srgbClr val="005AFF"/>
      </a:accent1>
      <a:accent2>
        <a:srgbClr val="23ABB6"/>
      </a:accent2>
      <a:accent3>
        <a:srgbClr val="37CC73"/>
      </a:accent3>
      <a:accent4>
        <a:srgbClr val="E23B3B"/>
      </a:accent4>
      <a:accent5>
        <a:srgbClr val="E03DCD"/>
      </a:accent5>
      <a:accent6>
        <a:srgbClr val="7D33F2"/>
      </a:accent6>
      <a:hlink>
        <a:srgbClr val="001135"/>
      </a:hlink>
      <a:folHlink>
        <a:srgbClr val="005AFF"/>
      </a:folHlink>
    </a:clrScheme>
    <a:fontScheme name="Nokia 2023">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300"/>
          </a:spcAft>
          <a:buSzPct val="100000"/>
          <a:defRPr sz="1200" dirty="0"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square" lIns="0" tIns="0" rIns="0" bIns="0" rtlCol="0">
        <a:noAutofit/>
      </a:bodyPr>
      <a:lstStyle>
        <a:defPPr marL="0" marR="0" indent="0" algn="l" defTabSz="180000" rtl="0" eaLnBrk="1" fontAlgn="auto" latinLnBrk="0" hangingPunct="1">
          <a:lnSpc>
            <a:spcPct val="100000"/>
          </a:lnSpc>
          <a:spcBef>
            <a:spcPts val="0"/>
          </a:spcBef>
          <a:spcAft>
            <a:spcPts val="300"/>
          </a:spcAft>
          <a:buClrTx/>
          <a:buSzTx/>
          <a:buFont typeface="+mj-lt"/>
          <a:buNone/>
          <a:tabLst>
            <a:tab pos="180000" algn="l"/>
          </a:tabLst>
          <a:defRPr kumimoji="0" sz="1200" b="0" i="0" u="none" strike="noStrike" kern="1200" cap="none" spc="0" normalizeH="0" baseline="0" noProof="0" dirty="0" smtClean="0">
            <a:ln>
              <a:noFill/>
            </a:ln>
            <a:solidFill>
              <a:schemeClr val="tx2"/>
            </a:solidFill>
            <a:effectLst/>
            <a:uLnTx/>
            <a:uFillTx/>
            <a:latin typeface="Nokia Pure Text Light"/>
            <a:ea typeface="+mn-ea"/>
            <a:cs typeface="+mn-cs"/>
          </a:defRPr>
        </a:defPPr>
      </a:lstStyle>
    </a:txDef>
  </a:objectDefaults>
  <a:extraClrSchemeLst/>
  <a:extLst>
    <a:ext uri="{05A4C25C-085E-4340-85A3-A5531E510DB2}">
      <thm15:themeFamily xmlns:thm15="http://schemas.microsoft.com/office/thememl/2012/main" name="Nokia - PowerPoint template 2023 v1.2 SIngle master" id="{4BBB4B0C-2587-4AF3-8FEF-1D4BB3944532}" vid="{50EDB62B-1D4B-418C-A5AC-92F039CB242D}"/>
    </a:ext>
  </a:extLst>
</a:theme>
</file>

<file path=ppt/theme/theme5.xml><?xml version="1.0" encoding="utf-8"?>
<a:theme xmlns:a="http://schemas.openxmlformats.org/drawingml/2006/main" name="5_1. White">
  <a:themeElements>
    <a:clrScheme name="Automation">
      <a:dk1>
        <a:srgbClr val="CCCCCC"/>
      </a:dk1>
      <a:lt1>
        <a:srgbClr val="FFFFFF"/>
      </a:lt1>
      <a:dk2>
        <a:srgbClr val="001135"/>
      </a:dk2>
      <a:lt2>
        <a:srgbClr val="666666"/>
      </a:lt2>
      <a:accent1>
        <a:srgbClr val="005AFF"/>
      </a:accent1>
      <a:accent2>
        <a:srgbClr val="23ABB6"/>
      </a:accent2>
      <a:accent3>
        <a:srgbClr val="37CC73"/>
      </a:accent3>
      <a:accent4>
        <a:srgbClr val="E23B3B"/>
      </a:accent4>
      <a:accent5>
        <a:srgbClr val="E03DCD"/>
      </a:accent5>
      <a:accent6>
        <a:srgbClr val="7D33F2"/>
      </a:accent6>
      <a:hlink>
        <a:srgbClr val="001135"/>
      </a:hlink>
      <a:folHlink>
        <a:srgbClr val="005AFF"/>
      </a:folHlink>
    </a:clrScheme>
    <a:fontScheme name="Nokia 2023">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300"/>
          </a:spcAft>
          <a:buSzPct val="100000"/>
          <a:defRPr sz="1200" dirty="0"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square" lIns="0" tIns="0" rIns="0" bIns="0" rtlCol="0">
        <a:noAutofit/>
      </a:bodyPr>
      <a:lstStyle>
        <a:defPPr marL="0" marR="0" indent="0" algn="l" defTabSz="180000" rtl="0" eaLnBrk="1" fontAlgn="auto" latinLnBrk="0" hangingPunct="1">
          <a:lnSpc>
            <a:spcPct val="100000"/>
          </a:lnSpc>
          <a:spcBef>
            <a:spcPts val="0"/>
          </a:spcBef>
          <a:spcAft>
            <a:spcPts val="300"/>
          </a:spcAft>
          <a:buClrTx/>
          <a:buSzTx/>
          <a:buFont typeface="+mj-lt"/>
          <a:buNone/>
          <a:tabLst>
            <a:tab pos="180000" algn="l"/>
          </a:tabLst>
          <a:defRPr kumimoji="0" sz="1200" b="0" i="0" u="none" strike="noStrike" kern="1200" cap="none" spc="0" normalizeH="0" baseline="0" noProof="0" dirty="0" smtClean="0">
            <a:ln>
              <a:noFill/>
            </a:ln>
            <a:solidFill>
              <a:schemeClr val="tx2"/>
            </a:solidFill>
            <a:effectLst/>
            <a:uLnTx/>
            <a:uFillTx/>
            <a:latin typeface="Nokia Pure Text Light"/>
            <a:ea typeface="+mn-ea"/>
            <a:cs typeface="+mn-cs"/>
          </a:defRPr>
        </a:defPPr>
      </a:lstStyle>
    </a:txDef>
  </a:objectDefaults>
  <a:extraClrSchemeLst/>
  <a:extLst>
    <a:ext uri="{05A4C25C-085E-4340-85A3-A5531E510DB2}">
      <thm15:themeFamily xmlns:thm15="http://schemas.microsoft.com/office/thememl/2012/main" name="Nokia - PowerPoint template 2023 v1.2 SIngle master" id="{4BBB4B0C-2587-4AF3-8FEF-1D4BB3944532}" vid="{50EDB62B-1D4B-418C-A5AC-92F039CB242D}"/>
    </a:ext>
  </a:extLst>
</a:theme>
</file>

<file path=ppt/theme/theme6.xml><?xml version="1.0" encoding="utf-8"?>
<a:theme xmlns:a="http://schemas.openxmlformats.org/drawingml/2006/main" name="6_1. White">
  <a:themeElements>
    <a:clrScheme name="Nokia 2.0">
      <a:dk1>
        <a:srgbClr val="001135"/>
      </a:dk1>
      <a:lt1>
        <a:srgbClr val="FFFFFF"/>
      </a:lt1>
      <a:dk2>
        <a:srgbClr val="666666"/>
      </a:dk2>
      <a:lt2>
        <a:srgbClr val="EBEBEB"/>
      </a:lt2>
      <a:accent1>
        <a:srgbClr val="005AFF"/>
      </a:accent1>
      <a:accent2>
        <a:srgbClr val="23ABB6"/>
      </a:accent2>
      <a:accent3>
        <a:srgbClr val="37CC73"/>
      </a:accent3>
      <a:accent4>
        <a:srgbClr val="F47F31"/>
      </a:accent4>
      <a:accent5>
        <a:srgbClr val="E03DCD"/>
      </a:accent5>
      <a:accent6>
        <a:srgbClr val="7D33F2"/>
      </a:accent6>
      <a:hlink>
        <a:srgbClr val="001135"/>
      </a:hlink>
      <a:folHlink>
        <a:srgbClr val="005AFF"/>
      </a:folHlink>
    </a:clrScheme>
    <a:fontScheme name="Nokia fonts 2023">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0"/>
          </a:spcAft>
          <a:buSzPct val="100000"/>
          <a:defRPr sz="1200"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square" lIns="0" tIns="0" rIns="0" bIns="0" rtlCol="0">
        <a:noAutofit/>
      </a:bodyPr>
      <a:lstStyle>
        <a:defPPr marL="0" marR="0" indent="0" algn="l" defTabSz="180000" rtl="0" eaLnBrk="1" fontAlgn="auto" latinLnBrk="0" hangingPunct="1">
          <a:lnSpc>
            <a:spcPct val="100000"/>
          </a:lnSpc>
          <a:spcBef>
            <a:spcPts val="0"/>
          </a:spcBef>
          <a:spcAft>
            <a:spcPts val="0"/>
          </a:spcAft>
          <a:buClrTx/>
          <a:buSzTx/>
          <a:buFont typeface="+mj-lt"/>
          <a:buNone/>
          <a:tabLst>
            <a:tab pos="180000" algn="l"/>
          </a:tabLst>
          <a:defRPr kumimoji="0" sz="1200" b="0" i="0" u="none" strike="noStrike" kern="1200" cap="none" spc="0" normalizeH="0" baseline="0" noProof="0" dirty="0" smtClean="0">
            <a:ln>
              <a:noFill/>
            </a:ln>
            <a:solidFill>
              <a:schemeClr val="tx1"/>
            </a:solidFill>
            <a:effectLst/>
            <a:uLnTx/>
            <a:uFillTx/>
            <a:latin typeface="Nokia Pure Text Light"/>
            <a:ea typeface="+mn-ea"/>
            <a:cs typeface="+mn-cs"/>
          </a:defRPr>
        </a:defPPr>
      </a:lstStyle>
    </a:txDef>
  </a:objectDefaults>
  <a:extraClrSchemeLst/>
  <a:extLst>
    <a:ext uri="{05A4C25C-085E-4340-85A3-A5531E510DB2}">
      <thm15:themeFamily xmlns:thm15="http://schemas.microsoft.com/office/thememl/2012/main" name="Presentation1" id="{64BC11C2-478C-499A-9951-863C1C8BEE27}" vid="{3BAE4ACE-0180-46A2-A86A-8A2498D9BF62}"/>
    </a:ext>
  </a:extLst>
</a:theme>
</file>

<file path=ppt/theme/theme7.xml><?xml version="1.0" encoding="utf-8"?>
<a:theme xmlns:a="http://schemas.openxmlformats.org/drawingml/2006/main" name="3 Cover slides">
  <a:themeElements>
    <a:clrScheme name="Nokia 2023.1">
      <a:dk1>
        <a:srgbClr val="CCCCCC"/>
      </a:dk1>
      <a:lt1>
        <a:srgbClr val="FFFFFF"/>
      </a:lt1>
      <a:dk2>
        <a:srgbClr val="001135"/>
      </a:dk2>
      <a:lt2>
        <a:srgbClr val="666666"/>
      </a:lt2>
      <a:accent1>
        <a:srgbClr val="005AFF"/>
      </a:accent1>
      <a:accent2>
        <a:srgbClr val="23ABB6"/>
      </a:accent2>
      <a:accent3>
        <a:srgbClr val="37CC73"/>
      </a:accent3>
      <a:accent4>
        <a:srgbClr val="F47F31"/>
      </a:accent4>
      <a:accent5>
        <a:srgbClr val="E03DCD"/>
      </a:accent5>
      <a:accent6>
        <a:srgbClr val="7D33F2"/>
      </a:accent6>
      <a:hlink>
        <a:srgbClr val="001135"/>
      </a:hlink>
      <a:folHlink>
        <a:srgbClr val="005AFF"/>
      </a:folHlink>
    </a:clrScheme>
    <a:fontScheme name="Nokia fonts 2023">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300"/>
          </a:spcAft>
          <a:buSzPct val="100000"/>
          <a:defRPr sz="1200" dirty="0"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72000" rIns="72000" bIns="72000" rtlCol="0">
        <a:noAutofit/>
      </a:bodyPr>
      <a:lstStyle>
        <a:defPPr algn="l">
          <a:spcAft>
            <a:spcPts val="300"/>
          </a:spcAft>
          <a:buSzPct val="100000"/>
          <a:defRPr sz="1200" dirty="0" smtClean="0">
            <a:solidFill>
              <a:schemeClr val="tx2"/>
            </a:solidFill>
          </a:defRPr>
        </a:defPPr>
      </a:lstStyle>
    </a:txDef>
  </a:objectDefaults>
  <a:extraClrSchemeLst/>
  <a:extLst>
    <a:ext uri="{05A4C25C-085E-4340-85A3-A5531E510DB2}">
      <thm15:themeFamily xmlns:thm15="http://schemas.microsoft.com/office/thememl/2012/main" name="Nokia - PowerPoint template 2023 v2.1" id="{5224DD58-6B5E-4C87-8380-A8A78D7A009A}" vid="{74A991F2-1194-4DA4-B317-6760440CD6FA}"/>
    </a:ext>
  </a:extLst>
</a:theme>
</file>

<file path=ppt/theme/theme8.xml><?xml version="1.0" encoding="utf-8"?>
<a:theme xmlns:a="http://schemas.openxmlformats.org/drawingml/2006/main" name="2_1. White">
  <a:themeElements>
    <a:clrScheme name="Nokia 2.0">
      <a:dk1>
        <a:srgbClr val="001135"/>
      </a:dk1>
      <a:lt1>
        <a:srgbClr val="FFFFFF"/>
      </a:lt1>
      <a:dk2>
        <a:srgbClr val="666666"/>
      </a:dk2>
      <a:lt2>
        <a:srgbClr val="EBEBEB"/>
      </a:lt2>
      <a:accent1>
        <a:srgbClr val="005AFF"/>
      </a:accent1>
      <a:accent2>
        <a:srgbClr val="23ABB6"/>
      </a:accent2>
      <a:accent3>
        <a:srgbClr val="37CC73"/>
      </a:accent3>
      <a:accent4>
        <a:srgbClr val="F47F31"/>
      </a:accent4>
      <a:accent5>
        <a:srgbClr val="E03DCD"/>
      </a:accent5>
      <a:accent6>
        <a:srgbClr val="7D33F2"/>
      </a:accent6>
      <a:hlink>
        <a:srgbClr val="001135"/>
      </a:hlink>
      <a:folHlink>
        <a:srgbClr val="005AFF"/>
      </a:folHlink>
    </a:clrScheme>
    <a:fontScheme name="Nokia fonts 2023">
      <a:majorFont>
        <a:latin typeface="Nokia Pure Headline Light"/>
        <a:ea typeface=""/>
        <a:cs typeface=""/>
      </a:majorFont>
      <a:minorFont>
        <a:latin typeface="Nokia Pure Text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a:spcAft>
            <a:spcPts val="0"/>
          </a:spcAft>
          <a:buSzPct val="100000"/>
          <a:defRPr sz="1200"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square" lIns="0" tIns="0" rIns="0" bIns="0" rtlCol="0">
        <a:noAutofit/>
      </a:bodyPr>
      <a:lstStyle>
        <a:defPPr marL="0" marR="0" indent="0" algn="l" defTabSz="180000" rtl="0" eaLnBrk="1" fontAlgn="auto" latinLnBrk="0" hangingPunct="1">
          <a:lnSpc>
            <a:spcPct val="100000"/>
          </a:lnSpc>
          <a:spcBef>
            <a:spcPts val="0"/>
          </a:spcBef>
          <a:spcAft>
            <a:spcPts val="0"/>
          </a:spcAft>
          <a:buClrTx/>
          <a:buSzTx/>
          <a:buFont typeface="+mj-lt"/>
          <a:buNone/>
          <a:tabLst>
            <a:tab pos="180000" algn="l"/>
          </a:tabLst>
          <a:defRPr kumimoji="0" sz="1200" b="0" i="0" u="none" strike="noStrike" kern="1200" cap="none" spc="0" normalizeH="0" baseline="0" noProof="0" dirty="0" smtClean="0">
            <a:ln>
              <a:noFill/>
            </a:ln>
            <a:solidFill>
              <a:schemeClr val="tx1"/>
            </a:solidFill>
            <a:effectLst/>
            <a:uLnTx/>
            <a:uFillTx/>
            <a:latin typeface="Nokia Pure Text Light"/>
            <a:ea typeface="+mn-ea"/>
            <a:cs typeface="+mn-cs"/>
          </a:defRPr>
        </a:defPPr>
      </a:lstStyle>
    </a:txDef>
  </a:objectDefaults>
  <a:extraClrSchemeLst/>
  <a:extLst>
    <a:ext uri="{05A4C25C-085E-4340-85A3-A5531E510DB2}">
      <thm15:themeFamily xmlns:thm15="http://schemas.microsoft.com/office/thememl/2012/main" name="Nokia 2025 - Basic PPT template_2.8" id="{85A76588-216B-6D46-9013-433A0E791F87}" vid="{FAC57328-F7C8-2D4C-B2E7-575B81668A72}"/>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okia 2023">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7">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F665942-8724-4610-A7AF-7B86B2A41CB3}">
  <we:reference id="a924e282-73bb-4f9a-8f23-96756fe97090" version="1.2.0.0" store="EXCatalog" storeType="EXCatalog"/>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3E91F07E8635448BE9419C65F073169" ma:contentTypeVersion="41" ma:contentTypeDescription="Create a new document." ma:contentTypeScope="" ma:versionID="4de102af1508dbd3c46f2dcf03232d7c">
  <xsd:schema xmlns:xsd="http://www.w3.org/2001/XMLSchema" xmlns:xs="http://www.w3.org/2001/XMLSchema" xmlns:p="http://schemas.microsoft.com/office/2006/metadata/properties" xmlns:ns2="71c5aaf6-e6ce-465b-b873-5148d2a4c105" xmlns:ns3="568a3ce0-ccb9-450a-a571-3b8f2bffa6ed" xmlns:ns4="b4823be6-c76d-421c-8b56-affbba284b48" xmlns:ns5="http://schemas.microsoft.com/sharepoint/v4" targetNamespace="http://schemas.microsoft.com/office/2006/metadata/properties" ma:root="true" ma:fieldsID="4224ebef6b28571eaf483aa4c1469b7b" ns2:_="" ns3:_="" ns4:_="" ns5:_="">
    <xsd:import namespace="71c5aaf6-e6ce-465b-b873-5148d2a4c105"/>
    <xsd:import namespace="568a3ce0-ccb9-450a-a571-3b8f2bffa6ed"/>
    <xsd:import namespace="b4823be6-c76d-421c-8b56-affbba284b48"/>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2:HideFromDelve" minOccurs="0"/>
                <xsd:element ref="ns3:MediaServiceMetadata" minOccurs="0"/>
                <xsd:element ref="ns3:MediaServiceFastMetadata" minOccurs="0"/>
                <xsd:element ref="ns3:MediaServiceDateTaken" minOccurs="0"/>
                <xsd:element ref="ns4:SharedWithUsers" minOccurs="0"/>
                <xsd:element ref="ns4:SharedWithDetails" minOccurs="0"/>
                <xsd:element ref="ns5:IconOverlay"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ObjectDetectorVersions" minOccurs="0"/>
                <xsd:element ref="ns3:MediaServiceSearchProperties" minOccurs="0"/>
                <xsd:element ref="ns3:MediaServiceOCR" minOccurs="0"/>
                <xsd:element ref="ns3:Folder_x0020_Path" minOccurs="0"/>
                <xsd:element ref="ns3:Item_x0020_Typ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c5aaf6-e6ce-465b-b873-5148d2a4c10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ideFromDelve" ma:index="11" nillable="true" ma:displayName="HideFromDelve" ma:default="0" ma:internalName="HideFromDelve">
      <xsd:simpleType>
        <xsd:restriction base="dms:Boolean"/>
      </xsd:simpleType>
    </xsd:element>
    <xsd:element name="TaxCatchAll" ma:index="26" nillable="true" ma:displayName="Taxonomy Catch All Column" ma:hidden="true" ma:list="{16145357-93a2-4e3f-9da9-36d2da195924}" ma:internalName="TaxCatchAll" ma:showField="CatchAllData" ma:web="b4823be6-c76d-421c-8b56-affbba284b4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68a3ce0-ccb9-450a-a571-3b8f2bffa6ed"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8" nillable="true" ma:displayName="Tags" ma:internalName="MediaServiceAutoTags"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34c87397-5fc1-491e-85e7-d6110dbe9cb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element name="MediaServiceOCR" ma:index="29" nillable="true" ma:displayName="Extracted Text" ma:internalName="MediaServiceOCR" ma:readOnly="true">
      <xsd:simpleType>
        <xsd:restriction base="dms:Note">
          <xsd:maxLength value="255"/>
        </xsd:restriction>
      </xsd:simpleType>
    </xsd:element>
    <xsd:element name="Folder_x0020_Path" ma:index="30" nillable="true" ma:displayName="Folder Path" ma:internalName="Folder_x0020_Path">
      <xsd:simpleType>
        <xsd:restriction base="dms:Text">
          <xsd:maxLength value="255"/>
        </xsd:restriction>
      </xsd:simpleType>
    </xsd:element>
    <xsd:element name="Item_x0020_Type" ma:index="31" nillable="true" ma:displayName="Item Type" ma:internalName="Item_x0020_Typ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823be6-c76d-421c-8b56-affbba284b48"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7"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34c87397-5fc1-491e-85e7-d6110dbe9cbd" ContentTypeId="0x0101" PreviousValue="false"/>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_dlc_DocId xmlns="71c5aaf6-e6ce-465b-b873-5148d2a4c105">AMIOPO2IQ2TT-1359688771-27753</_dlc_DocId>
    <HideFromDelve xmlns="71c5aaf6-e6ce-465b-b873-5148d2a4c105">false</HideFromDelve>
    <_dlc_DocIdUrl xmlns="71c5aaf6-e6ce-465b-b873-5148d2a4c105">
      <Url>https://nokia.sharepoint.com/sites/NSM-PLM-Comms/NSP-Promotional/_layouts/15/DocIdRedir.aspx?ID=AMIOPO2IQ2TT-1359688771-27753</Url>
      <Description>AMIOPO2IQ2TT-1359688771-27753</Description>
    </_dlc_DocIdUrl>
    <TaxCatchAll xmlns="71c5aaf6-e6ce-465b-b873-5148d2a4c105" xsi:nil="true"/>
    <Folder_x0020_Path xmlns="568a3ce0-ccb9-450a-a571-3b8f2bffa6ed" xsi:nil="true"/>
    <IconOverlay xmlns="http://schemas.microsoft.com/sharepoint/v4" xsi:nil="true"/>
    <Item_x0020_Type xmlns="568a3ce0-ccb9-450a-a571-3b8f2bffa6ed" xsi:nil="true"/>
    <lcf76f155ced4ddcb4097134ff3c332f xmlns="568a3ce0-ccb9-450a-a571-3b8f2bffa6e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39A3E15-EBB6-4D86-83FA-E2631585DA9D}">
  <ds:schemaRefs>
    <ds:schemaRef ds:uri="568a3ce0-ccb9-450a-a571-3b8f2bffa6ed"/>
    <ds:schemaRef ds:uri="71c5aaf6-e6ce-465b-b873-5148d2a4c105"/>
    <ds:schemaRef ds:uri="b4823be6-c76d-421c-8b56-affbba284b4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4"/>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D7F96C0-E0B5-4CAD-89C6-04780A029080}">
  <ds:schemaRefs>
    <ds:schemaRef ds:uri="Microsoft.SharePoint.Taxonomy.ContentTypeSync"/>
  </ds:schemaRefs>
</ds:datastoreItem>
</file>

<file path=customXml/itemProps3.xml><?xml version="1.0" encoding="utf-8"?>
<ds:datastoreItem xmlns:ds="http://schemas.openxmlformats.org/officeDocument/2006/customXml" ds:itemID="{FEBD1298-D3EC-46A1-A885-550AD85106E1}">
  <ds:schemaRefs>
    <ds:schemaRef ds:uri="http://schemas.microsoft.com/sharepoint/events"/>
  </ds:schemaRefs>
</ds:datastoreItem>
</file>

<file path=customXml/itemProps4.xml><?xml version="1.0" encoding="utf-8"?>
<ds:datastoreItem xmlns:ds="http://schemas.openxmlformats.org/officeDocument/2006/customXml" ds:itemID="{F36AAB62-000B-4D03-9AEC-9EF55A02FBF8}">
  <ds:schemaRefs>
    <ds:schemaRef ds:uri="http://schemas.microsoft.com/sharepoint/v3/contenttype/forms"/>
  </ds:schemaRefs>
</ds:datastoreItem>
</file>

<file path=customXml/itemProps5.xml><?xml version="1.0" encoding="utf-8"?>
<ds:datastoreItem xmlns:ds="http://schemas.openxmlformats.org/officeDocument/2006/customXml" ds:itemID="{36DECD63-DD79-40AB-8F24-58176A464920}">
  <ds:schemaRefs>
    <ds:schemaRef ds:uri="http://purl.org/dc/elements/1.1/"/>
    <ds:schemaRef ds:uri="http://purl.org/dc/dcmitype/"/>
    <ds:schemaRef ds:uri="http://schemas.microsoft.com/office/2006/metadata/properties"/>
    <ds:schemaRef ds:uri="http://schemas.microsoft.com/sharepoint/v4"/>
    <ds:schemaRef ds:uri="http://schemas.microsoft.com/office/2006/documentManagement/types"/>
    <ds:schemaRef ds:uri="http://schemas.microsoft.com/office/infopath/2007/PartnerControls"/>
    <ds:schemaRef ds:uri="b4823be6-c76d-421c-8b56-affbba284b48"/>
    <ds:schemaRef ds:uri="http://schemas.openxmlformats.org/package/2006/metadata/core-properties"/>
    <ds:schemaRef ds:uri="568a3ce0-ccb9-450a-a571-3b8f2bffa6ed"/>
    <ds:schemaRef ds:uri="71c5aaf6-e6ce-465b-b873-5148d2a4c105"/>
    <ds:schemaRef ds:uri="http://www.w3.org/XML/1998/namespace"/>
    <ds:schemaRef ds:uri="http://purl.org/dc/terms/"/>
  </ds:schemaRefs>
</ds:datastoreItem>
</file>

<file path=docMetadata/LabelInfo.xml><?xml version="1.0" encoding="utf-8"?>
<clbl:labelList xmlns:clbl="http://schemas.microsoft.com/office/2020/mipLabelMetadata">
  <clbl:label id="{5d471751-9675-428d-917b-70f44f9630b0}" enabled="0" method="" siteId="{5d471751-9675-428d-917b-70f44f9630b0}" removed="1"/>
</clbl:labelList>
</file>

<file path=docProps/app.xml><?xml version="1.0" encoding="utf-8"?>
<Properties xmlns="http://schemas.openxmlformats.org/officeDocument/2006/extended-properties" xmlns:vt="http://schemas.openxmlformats.org/officeDocument/2006/docPropsVTypes">
  <Template>ResrcID37342_Nokia 2025 - PowerPoint template v2.6</Template>
  <TotalTime>3103</TotalTime>
  <Words>4104</Words>
  <Application>Microsoft Office PowerPoint</Application>
  <PresentationFormat>On-screen Show (16:9)</PresentationFormat>
  <Paragraphs>510</Paragraphs>
  <Slides>19</Slides>
  <Notes>17</Notes>
  <HiddenSlides>0</HiddenSlides>
  <MMClips>0</MMClips>
  <ScaleCrop>false</ScaleCrop>
  <HeadingPairs>
    <vt:vector size="6" baseType="variant">
      <vt:variant>
        <vt:lpstr>Fonts Used</vt:lpstr>
      </vt:variant>
      <vt:variant>
        <vt:i4>12</vt:i4>
      </vt:variant>
      <vt:variant>
        <vt:lpstr>Theme</vt:lpstr>
      </vt:variant>
      <vt:variant>
        <vt:i4>8</vt:i4>
      </vt:variant>
      <vt:variant>
        <vt:lpstr>Slide Titles</vt:lpstr>
      </vt:variant>
      <vt:variant>
        <vt:i4>19</vt:i4>
      </vt:variant>
    </vt:vector>
  </HeadingPairs>
  <TitlesOfParts>
    <vt:vector size="39" baseType="lpstr">
      <vt:lpstr>-apple-system</vt:lpstr>
      <vt:lpstr>Aptos</vt:lpstr>
      <vt:lpstr>Arial</vt:lpstr>
      <vt:lpstr>Calibri</vt:lpstr>
      <vt:lpstr>Nokia Pure Headline</vt:lpstr>
      <vt:lpstr>Nokia Pure Headline Light</vt:lpstr>
      <vt:lpstr>Nokia Pure Headline Ultra Light</vt:lpstr>
      <vt:lpstr>Nokia Pure Text</vt:lpstr>
      <vt:lpstr>Nokia Pure Text Light</vt:lpstr>
      <vt:lpstr>NokiaPureHeadline</vt:lpstr>
      <vt:lpstr>Symbol</vt:lpstr>
      <vt:lpstr>Trebuchet MS</vt:lpstr>
      <vt:lpstr>1. White</vt:lpstr>
      <vt:lpstr>1_1. White</vt:lpstr>
      <vt:lpstr>3_1. White</vt:lpstr>
      <vt:lpstr>4_1. White</vt:lpstr>
      <vt:lpstr>5_1. White</vt:lpstr>
      <vt:lpstr>6_1. White</vt:lpstr>
      <vt:lpstr>3 Cover slides</vt:lpstr>
      <vt:lpstr>2_1. White</vt:lpstr>
      <vt:lpstr>AI-Ops &amp; IP-Optical integration</vt:lpstr>
      <vt:lpstr>PowerPoint Presentation</vt:lpstr>
      <vt:lpstr>TM Forum’s Autonomous Networks framework </vt:lpstr>
      <vt:lpstr>Automation use cases help accelerate TMF autonomous networks </vt:lpstr>
      <vt:lpstr>Automation use cases help accelerate TMF autonomous networks </vt:lpstr>
      <vt:lpstr>AI augmentation to networks that sense, think, and act  </vt:lpstr>
      <vt:lpstr>PowerPoint Presentation</vt:lpstr>
      <vt:lpstr>Augment human intelligence for network operations  </vt:lpstr>
      <vt:lpstr>Leveraging Generative AI for assistance in network operations</vt:lpstr>
      <vt:lpstr>AI assistance for network operations </vt:lpstr>
      <vt:lpstr>PowerPoint Presentation</vt:lpstr>
      <vt:lpstr>PowerPoint Presentation</vt:lpstr>
      <vt:lpstr>PowerPoint Presentation</vt:lpstr>
      <vt:lpstr>Automating IP/optical coordination with Coherent Routing</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Rohit Tumkur Pranesha (Nokia)</dc:creator>
  <cp:lastModifiedBy>Bruno De Troch (Nokia)</cp:lastModifiedBy>
  <cp:revision>32</cp:revision>
  <dcterms:created xsi:type="dcterms:W3CDTF">2025-05-13T15:15:48Z</dcterms:created>
  <dcterms:modified xsi:type="dcterms:W3CDTF">2025-10-12T14:48:33Z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bcb85667-af82-4aa7-aa27-0c9b7d7ef399</vt:lpwstr>
  </property>
  <property fmtid="{D5CDD505-2E9C-101B-9397-08002B2CF9AE}" pid="3" name="ContentTypeId">
    <vt:lpwstr>0x010100E3E91F07E8635448BE9419C65F073169</vt:lpwstr>
  </property>
  <property fmtid="{D5CDD505-2E9C-101B-9397-08002B2CF9AE}" pid="4" name="MediaServiceImageTags">
    <vt:lpwstr/>
  </property>
</Properties>
</file>