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12" r:id="rId2"/>
    <p:sldId id="368" r:id="rId3"/>
    <p:sldId id="279" r:id="rId4"/>
    <p:sldId id="408" r:id="rId5"/>
    <p:sldId id="406" r:id="rId6"/>
    <p:sldId id="301" r:id="rId7"/>
    <p:sldId id="326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SET" id="{998E592A-A369-4C32-9F74-88685776F2E7}">
          <p14:sldIdLst>
            <p14:sldId id="412"/>
            <p14:sldId id="368"/>
            <p14:sldId id="279"/>
            <p14:sldId id="408"/>
            <p14:sldId id="406"/>
            <p14:sldId id="301"/>
            <p14:sldId id="326"/>
          </p14:sldIdLst>
        </p14:section>
        <p14:section name="01. Intro &amp; outro" id="{182C367F-EE85-4EF9-903F-93018B389CDA}">
          <p14:sldIdLst/>
        </p14:section>
        <p14:section name="02. Photo's &amp; icons" id="{92967AB7-CBF4-4781-B769-D25B2704AC3C}">
          <p14:sldIdLst/>
        </p14:section>
        <p14:section name="03. Graphs &amp; tables" id="{C9C0A8AA-4E78-4CEE-980B-531931FF4192}">
          <p14:sldIdLst/>
        </p14:section>
        <p14:section name="04. Schematics &amp; diagrams" id="{F179E1C1-EE7E-4BF2-A9B3-2D53C09BC346}">
          <p14:sldIdLst/>
        </p14:section>
        <p14:section name="05. Maps" id="{A4821374-DBA3-49CA-A894-27ADB1B2AA10}">
          <p14:sldIdLst/>
        </p14:section>
        <p14:section name="06. ENG - Basic presentable slides" id="{0B55A127-A4A6-4762-A0F0-E94237FFA7E8}">
          <p14:sldIdLst/>
        </p14:section>
        <p14:section name="07. NL - Basic presentable slides" id="{49988F74-47C9-4B6D-BC02-D50430E93392}">
          <p14:sldIdLst/>
        </p14:section>
        <p14:section name="08. Project" id="{28E6A3D7-2C67-45F0-8766-56EA4E8AAB9B}">
          <p14:sldIdLst/>
        </p14:section>
        <p14:section name="09. Documents" id="{49C99B30-2F6C-4D7F-9AC5-41E0BC16470E}">
          <p14:sldIdLst/>
        </p14:section>
        <p14:section name="ICONEN" id="{C029E18A-0A52-44C7-8BB9-3F8BE11A209A}">
          <p14:sldIdLst/>
        </p14:section>
        <p14:section name="IMAGES" id="{6DAC65A1-4C8E-495F-9A6B-68B4CD53A8A6}">
          <p14:sldIdLst/>
        </p14:section>
      </p14:sectionLst>
    </p:ex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209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a van den Berg" initials="DvdB" lastIdx="32" clrIdx="0">
    <p:extLst>
      <p:ext uri="{19B8F6BF-5375-455C-9EA6-DF929625EA0E}">
        <p15:presenceInfo xmlns:p15="http://schemas.microsoft.com/office/powerpoint/2012/main" userId="S::diana@pptsolutions.nl::23f41a6e-e258-490e-836a-3bfeb97dfcde" providerId="AD"/>
      </p:ext>
    </p:extLst>
  </p:cmAuthor>
  <p:cmAuthor id="2" name="Marlies Bredie" initials="MB" lastIdx="27" clrIdx="1">
    <p:extLst>
      <p:ext uri="{19B8F6BF-5375-455C-9EA6-DF929625EA0E}">
        <p15:presenceInfo xmlns:p15="http://schemas.microsoft.com/office/powerpoint/2012/main" userId="S::marlies@pptsolutions.nl::f210dbe7-1aa1-4d9f-a0f7-395e4e5eb9e3" providerId="AD"/>
      </p:ext>
    </p:extLst>
  </p:cmAuthor>
  <p:cmAuthor id="3" name="Daniël Stals" initials="DS" lastIdx="1" clrIdx="2">
    <p:extLst>
      <p:ext uri="{19B8F6BF-5375-455C-9EA6-DF929625EA0E}">
        <p15:presenceInfo xmlns:p15="http://schemas.microsoft.com/office/powerpoint/2012/main" userId="S::daniel@slidebuilder.com::7fbd95c0-914a-4e40-ab72-bf8a89aaf74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4C8"/>
    <a:srgbClr val="B9FFDB"/>
    <a:srgbClr val="C1E6FF"/>
    <a:srgbClr val="D5ECDD"/>
    <a:srgbClr val="D1E4F2"/>
    <a:srgbClr val="FDF8DA"/>
    <a:srgbClr val="FCE4D4"/>
    <a:srgbClr val="F19153"/>
    <a:srgbClr val="FAD6D8"/>
    <a:srgbClr val="E5D4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804" autoAdjust="0"/>
    <p:restoredTop sz="94660"/>
  </p:normalViewPr>
  <p:slideViewPr>
    <p:cSldViewPr snapToGrid="0">
      <p:cViewPr>
        <p:scale>
          <a:sx n="90" d="100"/>
          <a:sy n="90" d="100"/>
        </p:scale>
        <p:origin x="288" y="896"/>
      </p:cViewPr>
      <p:guideLst>
        <p:guide pos="3840"/>
        <p:guide orient="horz" pos="209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294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C6682D7B-E977-D2B3-52AE-81B99D59B4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8CB1A5D-217A-BD6B-BE79-B5803F5CC0D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DBE62-0621-40F8-AD4B-A851F57CE9B8}" type="datetimeFigureOut">
              <a:rPr lang="nl-NL" smtClean="0"/>
              <a:t>20-10-2025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4F7D2B9-83A9-5F50-E05C-1C6BC228B05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C4EED98-30D5-911C-8F35-B346B9B6D9D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0C33-FC72-4337-88DA-960C578D23E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9938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90A07-196B-4F4B-8E8C-301FB387CBE5}" type="datetimeFigureOut">
              <a:rPr lang="nl-NL" smtClean="0"/>
              <a:t>20-10-2025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176B4-2F3E-4542-A88B-B482618D0CA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7792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0232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1208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4861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C176B4-2F3E-4542-A88B-B482618D0CA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7020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 - Z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itel 1">
            <a:extLst>
              <a:ext uri="{FF2B5EF4-FFF2-40B4-BE49-F238E27FC236}">
                <a16:creationId xmlns:a16="http://schemas.microsoft.com/office/drawing/2014/main" id="{809A55DC-AA1C-3E07-8B14-81A5F5F8A444}"/>
              </a:ext>
            </a:extLst>
          </p:cNvPr>
          <p:cNvSpPr txBox="1">
            <a:spLocks/>
          </p:cNvSpPr>
          <p:nvPr userDrawn="1"/>
        </p:nvSpPr>
        <p:spPr>
          <a:xfrm>
            <a:off x="0" y="-367937"/>
            <a:ext cx="208670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Title slide #3</a:t>
            </a:r>
          </a:p>
        </p:txBody>
      </p:sp>
      <p:sp>
        <p:nvSpPr>
          <p:cNvPr id="8" name="Ondertitel 2">
            <a:extLst>
              <a:ext uri="{FF2B5EF4-FFF2-40B4-BE49-F238E27FC236}">
                <a16:creationId xmlns:a16="http://schemas.microsoft.com/office/drawing/2014/main" id="{8DB13761-E528-E6EE-A6FC-CE7E5E4690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8947" y="2589187"/>
            <a:ext cx="3472053" cy="342211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Name of speaker here</a:t>
            </a:r>
          </a:p>
        </p:txBody>
      </p:sp>
      <p:sp>
        <p:nvSpPr>
          <p:cNvPr id="9" name="Tijdelijke aanduiding voor datum 3">
            <a:extLst>
              <a:ext uri="{FF2B5EF4-FFF2-40B4-BE49-F238E27FC236}">
                <a16:creationId xmlns:a16="http://schemas.microsoft.com/office/drawing/2014/main" id="{FDDB9DE4-EE0C-640F-963A-BADD6CE520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8947" y="3002633"/>
            <a:ext cx="2409331" cy="16694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CF97DA82-84C5-4972-A41D-D2D51EA09891}" type="datetime3">
              <a:rPr lang="en-GB" smtClean="0"/>
              <a:pPr/>
              <a:t>20 October, 2025</a:t>
            </a:fld>
            <a:endParaRPr lang="en-GB" dirty="0"/>
          </a:p>
        </p:txBody>
      </p:sp>
      <p:sp>
        <p:nvSpPr>
          <p:cNvPr id="10" name="Tijdelijke aanduiding voor tekst 8">
            <a:extLst>
              <a:ext uri="{FF2B5EF4-FFF2-40B4-BE49-F238E27FC236}">
                <a16:creationId xmlns:a16="http://schemas.microsoft.com/office/drawing/2014/main" id="{7EEC8868-A337-D072-6DF6-53381DDE063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1633" y="786160"/>
            <a:ext cx="3786867" cy="1661402"/>
          </a:xfrm>
        </p:spPr>
        <p:txBody>
          <a:bodyPr anchor="ctr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The title of the presentation can be placed here</a:t>
            </a:r>
          </a:p>
        </p:txBody>
      </p:sp>
      <p:sp>
        <p:nvSpPr>
          <p:cNvPr id="12" name="Tijdelijke aanduiding voor tekst 15">
            <a:extLst>
              <a:ext uri="{FF2B5EF4-FFF2-40B4-BE49-F238E27FC236}">
                <a16:creationId xmlns:a16="http://schemas.microsoft.com/office/drawing/2014/main" id="{BBD68CED-8AAF-EA33-2026-D09DEBE5FA8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8947" y="5597251"/>
            <a:ext cx="1594247" cy="812512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8" name="Tijdelijke aanduiding voor afbeelding 27">
            <a:extLst>
              <a:ext uri="{FF2B5EF4-FFF2-40B4-BE49-F238E27FC236}">
                <a16:creationId xmlns:a16="http://schemas.microsoft.com/office/drawing/2014/main" id="{CE01A23E-D6B8-CA7B-0388-A16045BAB67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030510" y="786160"/>
            <a:ext cx="6870700" cy="4640351"/>
          </a:xfrm>
          <a:custGeom>
            <a:avLst/>
            <a:gdLst>
              <a:gd name="connsiteX0" fmla="*/ 1467044 w 5079872"/>
              <a:gd name="connsiteY0" fmla="*/ 0 h 3430857"/>
              <a:gd name="connsiteX1" fmla="*/ 3472581 w 5079872"/>
              <a:gd name="connsiteY1" fmla="*/ 0 h 3430857"/>
              <a:gd name="connsiteX2" fmla="*/ 3684853 w 5079872"/>
              <a:gd name="connsiteY2" fmla="*/ 212272 h 3430857"/>
              <a:gd name="connsiteX3" fmla="*/ 3684853 w 5079872"/>
              <a:gd name="connsiteY3" fmla="*/ 1368393 h 3430857"/>
              <a:gd name="connsiteX4" fmla="*/ 4275134 w 5079872"/>
              <a:gd name="connsiteY4" fmla="*/ 1368393 h 3430857"/>
              <a:gd name="connsiteX5" fmla="*/ 4275134 w 5079872"/>
              <a:gd name="connsiteY5" fmla="*/ 1368149 h 3430857"/>
              <a:gd name="connsiteX6" fmla="*/ 4364407 w 5079872"/>
              <a:gd name="connsiteY6" fmla="*/ 1368149 h 3430857"/>
              <a:gd name="connsiteX7" fmla="*/ 4460889 w 5079872"/>
              <a:gd name="connsiteY7" fmla="*/ 1304196 h 3430857"/>
              <a:gd name="connsiteX8" fmla="*/ 4468627 w 5079872"/>
              <a:gd name="connsiteY8" fmla="*/ 1265870 h 3430857"/>
              <a:gd name="connsiteX9" fmla="*/ 4468627 w 5079872"/>
              <a:gd name="connsiteY9" fmla="*/ 1143803 h 3430857"/>
              <a:gd name="connsiteX10" fmla="*/ 4592933 w 5079872"/>
              <a:gd name="connsiteY10" fmla="*/ 1019497 h 3430857"/>
              <a:gd name="connsiteX11" fmla="*/ 4955566 w 5079872"/>
              <a:gd name="connsiteY11" fmla="*/ 1019497 h 3430857"/>
              <a:gd name="connsiteX12" fmla="*/ 5079872 w 5079872"/>
              <a:gd name="connsiteY12" fmla="*/ 1143803 h 3430857"/>
              <a:gd name="connsiteX13" fmla="*/ 5079872 w 5079872"/>
              <a:gd name="connsiteY13" fmla="*/ 1302203 h 3430857"/>
              <a:gd name="connsiteX14" fmla="*/ 4955566 w 5079872"/>
              <a:gd name="connsiteY14" fmla="*/ 1426509 h 3430857"/>
              <a:gd name="connsiteX15" fmla="*/ 4665893 w 5079872"/>
              <a:gd name="connsiteY15" fmla="*/ 1426509 h 3430857"/>
              <a:gd name="connsiteX16" fmla="*/ 4637471 w 5079872"/>
              <a:gd name="connsiteY16" fmla="*/ 1432247 h 3430857"/>
              <a:gd name="connsiteX17" fmla="*/ 4573518 w 5079872"/>
              <a:gd name="connsiteY17" fmla="*/ 1528730 h 3430857"/>
              <a:gd name="connsiteX18" fmla="*/ 4573518 w 5079872"/>
              <a:gd name="connsiteY18" fmla="*/ 1598461 h 3430857"/>
              <a:gd name="connsiteX19" fmla="*/ 4569461 w 5079872"/>
              <a:gd name="connsiteY19" fmla="*/ 1598461 h 3430857"/>
              <a:gd name="connsiteX20" fmla="*/ 4569461 w 5079872"/>
              <a:gd name="connsiteY20" fmla="*/ 2820808 h 3430857"/>
              <a:gd name="connsiteX21" fmla="*/ 4372154 w 5079872"/>
              <a:gd name="connsiteY21" fmla="*/ 3018115 h 3430857"/>
              <a:gd name="connsiteX22" fmla="*/ 3684853 w 5079872"/>
              <a:gd name="connsiteY22" fmla="*/ 3018115 h 3430857"/>
              <a:gd name="connsiteX23" fmla="*/ 3684853 w 5079872"/>
              <a:gd name="connsiteY23" fmla="*/ 3218585 h 3430857"/>
              <a:gd name="connsiteX24" fmla="*/ 3472581 w 5079872"/>
              <a:gd name="connsiteY24" fmla="*/ 3430857 h 3430857"/>
              <a:gd name="connsiteX25" fmla="*/ 1467044 w 5079872"/>
              <a:gd name="connsiteY25" fmla="*/ 3430857 h 3430857"/>
              <a:gd name="connsiteX26" fmla="*/ 1254772 w 5079872"/>
              <a:gd name="connsiteY26" fmla="*/ 3218585 h 3430857"/>
              <a:gd name="connsiteX27" fmla="*/ 1254772 w 5079872"/>
              <a:gd name="connsiteY27" fmla="*/ 2481848 h 3430857"/>
              <a:gd name="connsiteX28" fmla="*/ 212272 w 5079872"/>
              <a:gd name="connsiteY28" fmla="*/ 2481848 h 3430857"/>
              <a:gd name="connsiteX29" fmla="*/ 0 w 5079872"/>
              <a:gd name="connsiteY29" fmla="*/ 2269576 h 3430857"/>
              <a:gd name="connsiteX30" fmla="*/ 0 w 5079872"/>
              <a:gd name="connsiteY30" fmla="*/ 919267 h 3430857"/>
              <a:gd name="connsiteX31" fmla="*/ 212272 w 5079872"/>
              <a:gd name="connsiteY31" fmla="*/ 706995 h 3430857"/>
              <a:gd name="connsiteX32" fmla="*/ 1254772 w 5079872"/>
              <a:gd name="connsiteY32" fmla="*/ 706995 h 3430857"/>
              <a:gd name="connsiteX33" fmla="*/ 1254772 w 5079872"/>
              <a:gd name="connsiteY33" fmla="*/ 212272 h 3430857"/>
              <a:gd name="connsiteX34" fmla="*/ 1467044 w 5079872"/>
              <a:gd name="connsiteY34" fmla="*/ 0 h 343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079872" h="3430857">
                <a:moveTo>
                  <a:pt x="1467044" y="0"/>
                </a:moveTo>
                <a:lnTo>
                  <a:pt x="3472581" y="0"/>
                </a:lnTo>
                <a:cubicBezTo>
                  <a:pt x="3589816" y="0"/>
                  <a:pt x="3684853" y="95037"/>
                  <a:pt x="3684853" y="212272"/>
                </a:cubicBezTo>
                <a:lnTo>
                  <a:pt x="3684853" y="1368393"/>
                </a:lnTo>
                <a:lnTo>
                  <a:pt x="4275134" y="1368393"/>
                </a:lnTo>
                <a:lnTo>
                  <a:pt x="4275134" y="1368149"/>
                </a:lnTo>
                <a:lnTo>
                  <a:pt x="4364407" y="1368149"/>
                </a:lnTo>
                <a:cubicBezTo>
                  <a:pt x="4407780" y="1368149"/>
                  <a:pt x="4444994" y="1341779"/>
                  <a:pt x="4460889" y="1304196"/>
                </a:cubicBezTo>
                <a:lnTo>
                  <a:pt x="4468627" y="1265870"/>
                </a:lnTo>
                <a:lnTo>
                  <a:pt x="4468627" y="1143803"/>
                </a:lnTo>
                <a:cubicBezTo>
                  <a:pt x="4468627" y="1075151"/>
                  <a:pt x="4524281" y="1019497"/>
                  <a:pt x="4592933" y="1019497"/>
                </a:cubicBezTo>
                <a:lnTo>
                  <a:pt x="4955566" y="1019497"/>
                </a:lnTo>
                <a:cubicBezTo>
                  <a:pt x="5024218" y="1019497"/>
                  <a:pt x="5079872" y="1075151"/>
                  <a:pt x="5079872" y="1143803"/>
                </a:cubicBezTo>
                <a:lnTo>
                  <a:pt x="5079872" y="1302203"/>
                </a:lnTo>
                <a:cubicBezTo>
                  <a:pt x="5079872" y="1370855"/>
                  <a:pt x="5024218" y="1426509"/>
                  <a:pt x="4955566" y="1426509"/>
                </a:cubicBezTo>
                <a:lnTo>
                  <a:pt x="4665893" y="1426509"/>
                </a:lnTo>
                <a:lnTo>
                  <a:pt x="4637471" y="1432247"/>
                </a:lnTo>
                <a:cubicBezTo>
                  <a:pt x="4599889" y="1448143"/>
                  <a:pt x="4573518" y="1485357"/>
                  <a:pt x="4573518" y="1528730"/>
                </a:cubicBezTo>
                <a:lnTo>
                  <a:pt x="4573518" y="1598461"/>
                </a:lnTo>
                <a:lnTo>
                  <a:pt x="4569461" y="1598461"/>
                </a:lnTo>
                <a:lnTo>
                  <a:pt x="4569461" y="2820808"/>
                </a:lnTo>
                <a:cubicBezTo>
                  <a:pt x="4569461" y="2929778"/>
                  <a:pt x="4481124" y="3018115"/>
                  <a:pt x="4372154" y="3018115"/>
                </a:cubicBezTo>
                <a:lnTo>
                  <a:pt x="3684853" y="3018115"/>
                </a:lnTo>
                <a:lnTo>
                  <a:pt x="3684853" y="3218585"/>
                </a:lnTo>
                <a:cubicBezTo>
                  <a:pt x="3684853" y="3335820"/>
                  <a:pt x="3589816" y="3430857"/>
                  <a:pt x="3472581" y="3430857"/>
                </a:cubicBezTo>
                <a:lnTo>
                  <a:pt x="1467044" y="3430857"/>
                </a:lnTo>
                <a:cubicBezTo>
                  <a:pt x="1349809" y="3430857"/>
                  <a:pt x="1254772" y="3335820"/>
                  <a:pt x="1254772" y="3218585"/>
                </a:cubicBezTo>
                <a:lnTo>
                  <a:pt x="1254772" y="2481848"/>
                </a:lnTo>
                <a:lnTo>
                  <a:pt x="212272" y="2481848"/>
                </a:lnTo>
                <a:cubicBezTo>
                  <a:pt x="95037" y="2481848"/>
                  <a:pt x="0" y="2386811"/>
                  <a:pt x="0" y="2269576"/>
                </a:cubicBezTo>
                <a:lnTo>
                  <a:pt x="0" y="919267"/>
                </a:lnTo>
                <a:cubicBezTo>
                  <a:pt x="0" y="802032"/>
                  <a:pt x="95037" y="706995"/>
                  <a:pt x="212272" y="706995"/>
                </a:cubicBezTo>
                <a:lnTo>
                  <a:pt x="1254772" y="706995"/>
                </a:lnTo>
                <a:lnTo>
                  <a:pt x="1254772" y="212272"/>
                </a:lnTo>
                <a:cubicBezTo>
                  <a:pt x="1254772" y="95037"/>
                  <a:pt x="1349809" y="0"/>
                  <a:pt x="146704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sp>
        <p:nvSpPr>
          <p:cNvPr id="34" name="Tijdelijke aanduiding voor tekst 33">
            <a:extLst>
              <a:ext uri="{FF2B5EF4-FFF2-40B4-BE49-F238E27FC236}">
                <a16:creationId xmlns:a16="http://schemas.microsoft.com/office/drawing/2014/main" id="{0229BCD2-4B05-F977-3CE3-3A4EB5C2C3C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93522" y="1163197"/>
            <a:ext cx="938007" cy="1284365"/>
          </a:xfrm>
          <a:prstGeom prst="roundRect">
            <a:avLst>
              <a:gd name="adj" fmla="val 18021"/>
            </a:avLst>
          </a:prstGeom>
          <a:solidFill>
            <a:schemeClr val="accent3">
              <a:alpha val="7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35" name="Tijdelijke aanduiding voor tekst 34">
            <a:extLst>
              <a:ext uri="{FF2B5EF4-FFF2-40B4-BE49-F238E27FC236}">
                <a16:creationId xmlns:a16="http://schemas.microsoft.com/office/drawing/2014/main" id="{5D58449C-5EE6-14AA-6909-4DCD7E63B12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662322" y="4142146"/>
            <a:ext cx="938007" cy="1929694"/>
          </a:xfrm>
          <a:prstGeom prst="roundRect">
            <a:avLst>
              <a:gd name="adj" fmla="val 18021"/>
            </a:avLst>
          </a:prstGeom>
          <a:solidFill>
            <a:srgbClr val="F5AD7E">
              <a:alpha val="75000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36" name="Tijdelijke aanduiding voor tekst 35">
            <a:extLst>
              <a:ext uri="{FF2B5EF4-FFF2-40B4-BE49-F238E27FC236}">
                <a16:creationId xmlns:a16="http://schemas.microsoft.com/office/drawing/2014/main" id="{8EE3C824-4997-DAA6-07F7-0616C6AE286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6109176" y="4559772"/>
            <a:ext cx="897219" cy="1616435"/>
          </a:xfrm>
          <a:prstGeom prst="roundRect">
            <a:avLst>
              <a:gd name="adj" fmla="val 18021"/>
            </a:avLst>
          </a:prstGeom>
          <a:solidFill>
            <a:schemeClr val="accent4">
              <a:alpha val="7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37" name="Tijdelijke aanduiding voor tekst 57">
            <a:extLst>
              <a:ext uri="{FF2B5EF4-FFF2-40B4-BE49-F238E27FC236}">
                <a16:creationId xmlns:a16="http://schemas.microsoft.com/office/drawing/2014/main" id="{0CCA808C-E2BC-C898-DBCA-4705B97CF1D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577077" y="568423"/>
            <a:ext cx="847721" cy="812512"/>
          </a:xfrm>
          <a:prstGeom prst="roundRect">
            <a:avLst>
              <a:gd name="adj" fmla="val 18246"/>
            </a:avLst>
          </a:prstGeom>
          <a:noFill/>
          <a:ln w="15875">
            <a:solidFill>
              <a:schemeClr val="bg2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38" name="Tijdelijke aanduiding voor tekst 57">
            <a:extLst>
              <a:ext uri="{FF2B5EF4-FFF2-40B4-BE49-F238E27FC236}">
                <a16:creationId xmlns:a16="http://schemas.microsoft.com/office/drawing/2014/main" id="{3B7A4FA5-386E-461C-F9AB-3049F1DAD62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697477" y="3022744"/>
            <a:ext cx="847721" cy="812512"/>
          </a:xfrm>
          <a:prstGeom prst="roundRect">
            <a:avLst>
              <a:gd name="adj" fmla="val 18246"/>
            </a:avLst>
          </a:prstGeom>
          <a:noFill/>
          <a:ln w="15875">
            <a:solidFill>
              <a:schemeClr val="accent3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39" name="Tijdelijke aanduiding voor tekst 57">
            <a:extLst>
              <a:ext uri="{FF2B5EF4-FFF2-40B4-BE49-F238E27FC236}">
                <a16:creationId xmlns:a16="http://schemas.microsoft.com/office/drawing/2014/main" id="{9B97111E-C749-04EE-8813-6C69317285A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040293" y="5199038"/>
            <a:ext cx="658744" cy="812512"/>
          </a:xfrm>
          <a:prstGeom prst="roundRect">
            <a:avLst>
              <a:gd name="adj" fmla="val 18246"/>
            </a:avLst>
          </a:prstGeom>
          <a:noFill/>
          <a:ln w="15875">
            <a:solidFill>
              <a:schemeClr val="bg2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40" name="Tijdelijke aanduiding voor tekst 57">
            <a:extLst>
              <a:ext uri="{FF2B5EF4-FFF2-40B4-BE49-F238E27FC236}">
                <a16:creationId xmlns:a16="http://schemas.microsoft.com/office/drawing/2014/main" id="{7A9BA711-C408-B0C0-28F2-C3CEA1FA12D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656493" y="1930610"/>
            <a:ext cx="694008" cy="960570"/>
          </a:xfrm>
          <a:prstGeom prst="roundRect">
            <a:avLst>
              <a:gd name="adj" fmla="val 18246"/>
            </a:avLst>
          </a:prstGeom>
          <a:noFill/>
          <a:ln w="15875">
            <a:solidFill>
              <a:schemeClr val="bg2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E7AFD3B6-53D8-431C-4C90-8E6C4D987C1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971365" y="182947"/>
            <a:ext cx="1896881" cy="1206426"/>
          </a:xfrm>
          <a:custGeom>
            <a:avLst/>
            <a:gdLst>
              <a:gd name="connsiteX0" fmla="*/ 1496647 w 1896881"/>
              <a:gd name="connsiteY0" fmla="*/ 0 h 1206426"/>
              <a:gd name="connsiteX1" fmla="*/ 1763942 w 1896881"/>
              <a:gd name="connsiteY1" fmla="*/ 0 h 1206426"/>
              <a:gd name="connsiteX2" fmla="*/ 1896881 w 1896881"/>
              <a:gd name="connsiteY2" fmla="*/ 132939 h 1206426"/>
              <a:gd name="connsiteX3" fmla="*/ 1896881 w 1896881"/>
              <a:gd name="connsiteY3" fmla="*/ 241614 h 1206426"/>
              <a:gd name="connsiteX4" fmla="*/ 1763942 w 1896881"/>
              <a:gd name="connsiteY4" fmla="*/ 374554 h 1206426"/>
              <a:gd name="connsiteX5" fmla="*/ 1496647 w 1896881"/>
              <a:gd name="connsiteY5" fmla="*/ 374554 h 1206426"/>
              <a:gd name="connsiteX6" fmla="*/ 1490176 w 1896881"/>
              <a:gd name="connsiteY6" fmla="*/ 373248 h 1206426"/>
              <a:gd name="connsiteX7" fmla="*/ 1463822 w 1896881"/>
              <a:gd name="connsiteY7" fmla="*/ 378569 h 1206426"/>
              <a:gd name="connsiteX8" fmla="*/ 1382628 w 1896881"/>
              <a:gd name="connsiteY8" fmla="*/ 501060 h 1206426"/>
              <a:gd name="connsiteX9" fmla="*/ 1382628 w 1896881"/>
              <a:gd name="connsiteY9" fmla="*/ 555398 h 1206426"/>
              <a:gd name="connsiteX10" fmla="*/ 1380808 w 1896881"/>
              <a:gd name="connsiteY10" fmla="*/ 555398 h 1206426"/>
              <a:gd name="connsiteX11" fmla="*/ 1380808 w 1896881"/>
              <a:gd name="connsiteY11" fmla="*/ 1088113 h 1206426"/>
              <a:gd name="connsiteX12" fmla="*/ 1262494 w 1896881"/>
              <a:gd name="connsiteY12" fmla="*/ 1206426 h 1206426"/>
              <a:gd name="connsiteX13" fmla="*/ 118313 w 1896881"/>
              <a:gd name="connsiteY13" fmla="*/ 1206426 h 1206426"/>
              <a:gd name="connsiteX14" fmla="*/ 0 w 1896881"/>
              <a:gd name="connsiteY14" fmla="*/ 1088113 h 1206426"/>
              <a:gd name="connsiteX15" fmla="*/ 0 w 1896881"/>
              <a:gd name="connsiteY15" fmla="*/ 486940 h 1206426"/>
              <a:gd name="connsiteX16" fmla="*/ 118313 w 1896881"/>
              <a:gd name="connsiteY16" fmla="*/ 368625 h 1206426"/>
              <a:gd name="connsiteX17" fmla="*/ 1098029 w 1896881"/>
              <a:gd name="connsiteY17" fmla="*/ 368625 h 1206426"/>
              <a:gd name="connsiteX18" fmla="*/ 1098029 w 1896881"/>
              <a:gd name="connsiteY18" fmla="*/ 368122 h 1206426"/>
              <a:gd name="connsiteX19" fmla="*/ 1202409 w 1896881"/>
              <a:gd name="connsiteY19" fmla="*/ 368122 h 1206426"/>
              <a:gd name="connsiteX20" fmla="*/ 1360167 w 1896881"/>
              <a:gd name="connsiteY20" fmla="*/ 263554 h 1206426"/>
              <a:gd name="connsiteX21" fmla="*/ 1364152 w 1896881"/>
              <a:gd name="connsiteY21" fmla="*/ 243819 h 1206426"/>
              <a:gd name="connsiteX22" fmla="*/ 1363706 w 1896881"/>
              <a:gd name="connsiteY22" fmla="*/ 241614 h 1206426"/>
              <a:gd name="connsiteX23" fmla="*/ 1363706 w 1896881"/>
              <a:gd name="connsiteY23" fmla="*/ 132939 h 1206426"/>
              <a:gd name="connsiteX24" fmla="*/ 1496647 w 1896881"/>
              <a:gd name="connsiteY24" fmla="*/ 0 h 120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96881" h="1206426">
                <a:moveTo>
                  <a:pt x="1496647" y="0"/>
                </a:moveTo>
                <a:lnTo>
                  <a:pt x="1763942" y="0"/>
                </a:lnTo>
                <a:cubicBezTo>
                  <a:pt x="1837362" y="0"/>
                  <a:pt x="1896881" y="59519"/>
                  <a:pt x="1896881" y="132939"/>
                </a:cubicBezTo>
                <a:lnTo>
                  <a:pt x="1896881" y="241614"/>
                </a:lnTo>
                <a:cubicBezTo>
                  <a:pt x="1896881" y="315035"/>
                  <a:pt x="1837362" y="374554"/>
                  <a:pt x="1763942" y="374554"/>
                </a:cubicBezTo>
                <a:lnTo>
                  <a:pt x="1496647" y="374554"/>
                </a:lnTo>
                <a:lnTo>
                  <a:pt x="1490176" y="373248"/>
                </a:lnTo>
                <a:lnTo>
                  <a:pt x="1463822" y="378569"/>
                </a:lnTo>
                <a:cubicBezTo>
                  <a:pt x="1416107" y="398749"/>
                  <a:pt x="1382628" y="445996"/>
                  <a:pt x="1382628" y="501060"/>
                </a:cubicBezTo>
                <a:lnTo>
                  <a:pt x="1382628" y="555398"/>
                </a:lnTo>
                <a:lnTo>
                  <a:pt x="1380808" y="555398"/>
                </a:lnTo>
                <a:lnTo>
                  <a:pt x="1380808" y="1088113"/>
                </a:lnTo>
                <a:cubicBezTo>
                  <a:pt x="1380808" y="1153455"/>
                  <a:pt x="1327837" y="1206426"/>
                  <a:pt x="1262494" y="1206426"/>
                </a:cubicBezTo>
                <a:lnTo>
                  <a:pt x="118313" y="1206426"/>
                </a:lnTo>
                <a:cubicBezTo>
                  <a:pt x="52971" y="1206426"/>
                  <a:pt x="0" y="1153455"/>
                  <a:pt x="0" y="1088113"/>
                </a:cubicBezTo>
                <a:lnTo>
                  <a:pt x="0" y="486940"/>
                </a:lnTo>
                <a:cubicBezTo>
                  <a:pt x="0" y="421596"/>
                  <a:pt x="52971" y="368625"/>
                  <a:pt x="118313" y="368625"/>
                </a:cubicBezTo>
                <a:lnTo>
                  <a:pt x="1098029" y="368625"/>
                </a:lnTo>
                <a:lnTo>
                  <a:pt x="1098029" y="368122"/>
                </a:lnTo>
                <a:lnTo>
                  <a:pt x="1202409" y="368122"/>
                </a:lnTo>
                <a:cubicBezTo>
                  <a:pt x="1273328" y="368122"/>
                  <a:pt x="1334176" y="325004"/>
                  <a:pt x="1360167" y="263554"/>
                </a:cubicBezTo>
                <a:lnTo>
                  <a:pt x="1364152" y="243819"/>
                </a:lnTo>
                <a:lnTo>
                  <a:pt x="1363706" y="241614"/>
                </a:lnTo>
                <a:lnTo>
                  <a:pt x="1363706" y="132939"/>
                </a:lnTo>
                <a:cubicBezTo>
                  <a:pt x="1363706" y="59519"/>
                  <a:pt x="1423225" y="0"/>
                  <a:pt x="1496647" y="0"/>
                </a:cubicBezTo>
                <a:close/>
              </a:path>
            </a:pathLst>
          </a:custGeom>
          <a:solidFill>
            <a:schemeClr val="accent2">
              <a:alpha val="8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43" name="Tijdelijke aanduiding voor tekst 42">
            <a:extLst>
              <a:ext uri="{FF2B5EF4-FFF2-40B4-BE49-F238E27FC236}">
                <a16:creationId xmlns:a16="http://schemas.microsoft.com/office/drawing/2014/main" id="{DB3FF11D-55B3-370E-6D07-ACFBC6E3ADC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992168" y="5046312"/>
            <a:ext cx="523048" cy="760397"/>
          </a:xfrm>
          <a:prstGeom prst="roundRect">
            <a:avLst>
              <a:gd name="adj" fmla="val 21523"/>
            </a:avLst>
          </a:prstGeom>
          <a:solidFill>
            <a:srgbClr val="EE7628">
              <a:lumMod val="20000"/>
              <a:lumOff val="80000"/>
              <a:alpha val="85000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196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/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(l)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6">
            <a:extLst>
              <a:ext uri="{FF2B5EF4-FFF2-40B4-BE49-F238E27FC236}">
                <a16:creationId xmlns:a16="http://schemas.microsoft.com/office/drawing/2014/main" id="{0221E4E3-210D-E40D-C35E-C2E364D97C3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9987" y="722312"/>
            <a:ext cx="7133319" cy="5083175"/>
          </a:xfrm>
          <a:prstGeom prst="roundRect">
            <a:avLst>
              <a:gd name="adj" fmla="val 3394"/>
            </a:avLst>
          </a:prstGeom>
          <a:solidFill>
            <a:schemeClr val="bg1">
              <a:lumMod val="95000"/>
            </a:schemeClr>
          </a:solidFill>
          <a:ln w="15875">
            <a:noFill/>
          </a:ln>
        </p:spPr>
        <p:txBody>
          <a:bodyPr lIns="1332000" tIns="0" rIns="133200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CFF9DFAA-B23B-484A-876E-86682D7D6ED8}"/>
              </a:ext>
            </a:extLst>
          </p:cNvPr>
          <p:cNvSpPr/>
          <p:nvPr userDrawn="1"/>
        </p:nvSpPr>
        <p:spPr>
          <a:xfrm>
            <a:off x="0" y="-367937"/>
            <a:ext cx="1288110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+ Image (l)</a:t>
            </a:r>
          </a:p>
        </p:txBody>
      </p:sp>
      <p:sp>
        <p:nvSpPr>
          <p:cNvPr id="153" name="Tijdelijke aanduiding voor tekst 15">
            <a:extLst>
              <a:ext uri="{FF2B5EF4-FFF2-40B4-BE49-F238E27FC236}">
                <a16:creationId xmlns:a16="http://schemas.microsoft.com/office/drawing/2014/main" id="{52BAAFD8-0FBE-92C7-146C-3747D304DD1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55" name="Tijdelijke aanduiding voor tekst 12">
            <a:extLst>
              <a:ext uri="{FF2B5EF4-FFF2-40B4-BE49-F238E27FC236}">
                <a16:creationId xmlns:a16="http://schemas.microsoft.com/office/drawing/2014/main" id="{05E61418-C0E0-C2F3-7C6B-12AEC15AB18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56" name="Tijdelijke aanduiding voor titel 1">
            <a:extLst>
              <a:ext uri="{FF2B5EF4-FFF2-40B4-BE49-F238E27FC236}">
                <a16:creationId xmlns:a16="http://schemas.microsoft.com/office/drawing/2014/main" id="{CD445FED-8D66-ACF0-1C4E-3A9EE72B39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2853637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</a:t>
            </a:r>
          </a:p>
        </p:txBody>
      </p:sp>
      <p:sp>
        <p:nvSpPr>
          <p:cNvPr id="49" name="Tijdelijke aanduiding voor tekst 19">
            <a:extLst>
              <a:ext uri="{FF2B5EF4-FFF2-40B4-BE49-F238E27FC236}">
                <a16:creationId xmlns:a16="http://schemas.microsoft.com/office/drawing/2014/main" id="{A6C87866-9E96-89AD-D9AA-1CD4B1042A8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646840" y="5054643"/>
            <a:ext cx="1997075" cy="548005"/>
          </a:xfrm>
        </p:spPr>
        <p:txBody>
          <a:bodyPr anchor="b"/>
          <a:lstStyle>
            <a:lvl1pPr marL="0" indent="0">
              <a:lnSpc>
                <a:spcPts val="1400"/>
              </a:lnSpc>
              <a:buNone/>
              <a:defRPr sz="1100">
                <a:solidFill>
                  <a:schemeClr val="bg2"/>
                </a:solidFill>
                <a:effectLst>
                  <a:outerShdw blurRad="228600" dir="5400000" algn="ctr" rotWithShape="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 lvl="0"/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</a:t>
            </a:r>
            <a:r>
              <a:rPr lang="nl-NL" dirty="0" err="1"/>
              <a:t>dolor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, </a:t>
            </a:r>
            <a:r>
              <a:rPr lang="nl-NL" dirty="0" err="1"/>
              <a:t>consectet</a:t>
            </a:r>
            <a:r>
              <a:rPr lang="nl-NL" dirty="0"/>
              <a:t> </a:t>
            </a:r>
            <a:r>
              <a:rPr lang="nl-NL" dirty="0" err="1"/>
              <a:t>adipisci</a:t>
            </a:r>
            <a:r>
              <a:rPr lang="nl-NL" dirty="0"/>
              <a:t> </a:t>
            </a:r>
            <a:r>
              <a:rPr lang="nl-NL" dirty="0" err="1"/>
              <a:t>elit</a:t>
            </a:r>
            <a:r>
              <a:rPr lang="nl-NL" dirty="0"/>
              <a:t>. </a:t>
            </a:r>
            <a:r>
              <a:rPr lang="nl-NL" dirty="0" err="1"/>
              <a:t>Pellentes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felis</a:t>
            </a:r>
            <a:r>
              <a:rPr lang="nl-NL" dirty="0"/>
              <a:t> </a:t>
            </a:r>
            <a:r>
              <a:rPr lang="nl-NL" dirty="0" err="1"/>
              <a:t>eu</a:t>
            </a:r>
            <a:r>
              <a:rPr lang="nl-NL" dirty="0"/>
              <a:t> </a:t>
            </a:r>
            <a:r>
              <a:rPr lang="nl-NL" dirty="0" err="1"/>
              <a:t>ullamcorp</a:t>
            </a:r>
            <a:r>
              <a:rPr lang="nl-NL" dirty="0"/>
              <a:t> temp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F9AEFBB-1CC1-6A55-7659-C9F235909E28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720000" y="1991183"/>
            <a:ext cx="3102405" cy="381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2895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ounded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6D83A196-0A48-69BC-54A6-5B14D8C6FED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3040" y="208280"/>
            <a:ext cx="11805920" cy="6441440"/>
          </a:xfrm>
          <a:custGeom>
            <a:avLst/>
            <a:gdLst>
              <a:gd name="connsiteX0" fmla="*/ 301459 w 11805920"/>
              <a:gd name="connsiteY0" fmla="*/ 0 h 6441440"/>
              <a:gd name="connsiteX1" fmla="*/ 11504461 w 11805920"/>
              <a:gd name="connsiteY1" fmla="*/ 0 h 6441440"/>
              <a:gd name="connsiteX2" fmla="*/ 11805920 w 11805920"/>
              <a:gd name="connsiteY2" fmla="*/ 301459 h 6441440"/>
              <a:gd name="connsiteX3" fmla="*/ 11805920 w 11805920"/>
              <a:gd name="connsiteY3" fmla="*/ 6139981 h 6441440"/>
              <a:gd name="connsiteX4" fmla="*/ 11504461 w 11805920"/>
              <a:gd name="connsiteY4" fmla="*/ 6441440 h 6441440"/>
              <a:gd name="connsiteX5" fmla="*/ 301459 w 11805920"/>
              <a:gd name="connsiteY5" fmla="*/ 6441440 h 6441440"/>
              <a:gd name="connsiteX6" fmla="*/ 0 w 11805920"/>
              <a:gd name="connsiteY6" fmla="*/ 6139981 h 6441440"/>
              <a:gd name="connsiteX7" fmla="*/ 0 w 11805920"/>
              <a:gd name="connsiteY7" fmla="*/ 301459 h 6441440"/>
              <a:gd name="connsiteX8" fmla="*/ 301459 w 11805920"/>
              <a:gd name="connsiteY8" fmla="*/ 0 h 644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805920" h="6441440">
                <a:moveTo>
                  <a:pt x="301459" y="0"/>
                </a:moveTo>
                <a:lnTo>
                  <a:pt x="11504461" y="0"/>
                </a:lnTo>
                <a:cubicBezTo>
                  <a:pt x="11670952" y="0"/>
                  <a:pt x="11805920" y="134968"/>
                  <a:pt x="11805920" y="301459"/>
                </a:cubicBezTo>
                <a:lnTo>
                  <a:pt x="11805920" y="6139981"/>
                </a:lnTo>
                <a:cubicBezTo>
                  <a:pt x="11805920" y="6306472"/>
                  <a:pt x="11670952" y="6441440"/>
                  <a:pt x="11504461" y="6441440"/>
                </a:cubicBezTo>
                <a:lnTo>
                  <a:pt x="301459" y="6441440"/>
                </a:lnTo>
                <a:cubicBezTo>
                  <a:pt x="134968" y="6441440"/>
                  <a:pt x="0" y="6306472"/>
                  <a:pt x="0" y="6139981"/>
                </a:cubicBezTo>
                <a:lnTo>
                  <a:pt x="0" y="301459"/>
                </a:lnTo>
                <a:cubicBezTo>
                  <a:pt x="0" y="134968"/>
                  <a:pt x="134968" y="0"/>
                  <a:pt x="30145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0" bIns="1080000" anchor="ctr" anchorCtr="0">
            <a:no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E6C0F707-B0B6-4437-92EC-6DC7FCF35DD2}"/>
              </a:ext>
            </a:extLst>
          </p:cNvPr>
          <p:cNvSpPr/>
          <p:nvPr userDrawn="1"/>
        </p:nvSpPr>
        <p:spPr>
          <a:xfrm>
            <a:off x="0" y="-367937"/>
            <a:ext cx="1293752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Image rounded</a:t>
            </a:r>
            <a:endParaRPr lang="en-GB" sz="2400" b="1" cap="none" baseline="0" noProof="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ijdelijke aanduiding voor tekst 15">
            <a:extLst>
              <a:ext uri="{FF2B5EF4-FFF2-40B4-BE49-F238E27FC236}">
                <a16:creationId xmlns:a16="http://schemas.microsoft.com/office/drawing/2014/main" id="{556F8572-CE32-448F-67F4-2E2565A690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81" name="Tijdelijke aanduiding voor tekst 12">
            <a:extLst>
              <a:ext uri="{FF2B5EF4-FFF2-40B4-BE49-F238E27FC236}">
                <a16:creationId xmlns:a16="http://schemas.microsoft.com/office/drawing/2014/main" id="{712CF7BF-F408-9352-F5D4-4AE1AC2CA7B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82" name="Tijdelijke aanduiding voor titel 1">
            <a:extLst>
              <a:ext uri="{FF2B5EF4-FFF2-40B4-BE49-F238E27FC236}">
                <a16:creationId xmlns:a16="http://schemas.microsoft.com/office/drawing/2014/main" id="{EA4CC151-4A54-758F-AAA8-86BD1EB164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2" name="Tijdelijke aanduiding voor tekst 19">
            <a:extLst>
              <a:ext uri="{FF2B5EF4-FFF2-40B4-BE49-F238E27FC236}">
                <a16:creationId xmlns:a16="http://schemas.microsoft.com/office/drawing/2014/main" id="{FD9FF130-CBEA-70AB-06BD-E816BFAC3F3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78536" y="4986370"/>
            <a:ext cx="3287065" cy="1320208"/>
          </a:xfrm>
        </p:spPr>
        <p:txBody>
          <a:bodyPr anchor="b"/>
          <a:lstStyle>
            <a:lvl1pPr marL="0" indent="0" algn="r">
              <a:lnSpc>
                <a:spcPts val="2500"/>
              </a:lnSpc>
              <a:buNone/>
              <a:defRPr sz="1800">
                <a:solidFill>
                  <a:schemeClr val="bg2"/>
                </a:solidFill>
                <a:effectLst>
                  <a:outerShdw blurRad="228600" dir="5400000" algn="ctr" rotWithShape="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 lvl="0"/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</a:t>
            </a:r>
            <a:r>
              <a:rPr lang="nl-NL" dirty="0" err="1"/>
              <a:t>dolor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, </a:t>
            </a:r>
            <a:r>
              <a:rPr lang="nl-NL" dirty="0" err="1"/>
              <a:t>consectet</a:t>
            </a:r>
            <a:r>
              <a:rPr lang="nl-NL" dirty="0"/>
              <a:t> </a:t>
            </a:r>
            <a:r>
              <a:rPr lang="nl-NL" dirty="0" err="1"/>
              <a:t>adipisci</a:t>
            </a:r>
            <a:r>
              <a:rPr lang="nl-NL" dirty="0"/>
              <a:t> </a:t>
            </a:r>
            <a:r>
              <a:rPr lang="nl-NL" dirty="0" err="1"/>
              <a:t>elit</a:t>
            </a:r>
            <a:r>
              <a:rPr lang="nl-NL" dirty="0"/>
              <a:t>. </a:t>
            </a:r>
            <a:r>
              <a:rPr lang="nl-NL" dirty="0" err="1"/>
              <a:t>Pellentes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felis</a:t>
            </a:r>
            <a:r>
              <a:rPr lang="nl-NL" dirty="0"/>
              <a:t> </a:t>
            </a:r>
            <a:r>
              <a:rPr lang="nl-NL" dirty="0" err="1"/>
              <a:t>eu</a:t>
            </a:r>
            <a:r>
              <a:rPr lang="nl-NL" dirty="0"/>
              <a:t> </a:t>
            </a:r>
            <a:r>
              <a:rPr lang="nl-NL" dirty="0" err="1"/>
              <a:t>ullamcorp</a:t>
            </a:r>
            <a:r>
              <a:rPr lang="nl-NL" dirty="0"/>
              <a:t> temp</a:t>
            </a:r>
          </a:p>
        </p:txBody>
      </p:sp>
    </p:spTree>
    <p:extLst>
      <p:ext uri="{BB962C8B-B14F-4D97-AF65-F5344CB8AC3E}">
        <p14:creationId xmlns:p14="http://schemas.microsoft.com/office/powerpoint/2010/main" val="423198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Chart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jdelijke aanduiding voor tekst 10">
            <a:extLst>
              <a:ext uri="{FF2B5EF4-FFF2-40B4-BE49-F238E27FC236}">
                <a16:creationId xmlns:a16="http://schemas.microsoft.com/office/drawing/2014/main" id="{DD22A24E-8C6D-2D69-A0D2-221BFECA6072}"/>
              </a:ext>
            </a:extLst>
          </p:cNvPr>
          <p:cNvSpPr txBox="1">
            <a:spLocks/>
          </p:cNvSpPr>
          <p:nvPr userDrawn="1"/>
        </p:nvSpPr>
        <p:spPr>
          <a:xfrm>
            <a:off x="708207" y="1587316"/>
            <a:ext cx="5256000" cy="4218171"/>
          </a:xfrm>
          <a:prstGeom prst="roundRect">
            <a:avLst>
              <a:gd name="adj" fmla="val 3563"/>
            </a:avLst>
          </a:prstGeom>
          <a:solidFill>
            <a:schemeClr val="bg2">
              <a:alpha val="20000"/>
            </a:schemeClr>
          </a:solidFill>
          <a:ln>
            <a:solidFill>
              <a:schemeClr val="bg2"/>
            </a:solidFill>
          </a:ln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6374643" y="1587316"/>
            <a:ext cx="5088663" cy="4218172"/>
          </a:xfrm>
          <a:solidFill>
            <a:schemeClr val="bg1">
              <a:lumMod val="95000"/>
            </a:schemeClr>
          </a:solidFill>
        </p:spPr>
        <p:txBody>
          <a:bodyPr tIns="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Click on the pictogram below to insert a chart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63BADF68-353D-4DA2-BB2E-F5EB4E769F9D}"/>
              </a:ext>
            </a:extLst>
          </p:cNvPr>
          <p:cNvSpPr/>
          <p:nvPr userDrawn="1"/>
        </p:nvSpPr>
        <p:spPr>
          <a:xfrm>
            <a:off x="0" y="-367937"/>
            <a:ext cx="1008161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+ Chart</a:t>
            </a:r>
          </a:p>
        </p:txBody>
      </p:sp>
      <p:sp>
        <p:nvSpPr>
          <p:cNvPr id="162" name="Tijdelijke aanduiding voor tekst 15">
            <a:extLst>
              <a:ext uri="{FF2B5EF4-FFF2-40B4-BE49-F238E27FC236}">
                <a16:creationId xmlns:a16="http://schemas.microsoft.com/office/drawing/2014/main" id="{D32D5C8F-9587-A180-3D00-3270A2E195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64" name="Tijdelijke aanduiding voor tekst 12">
            <a:extLst>
              <a:ext uri="{FF2B5EF4-FFF2-40B4-BE49-F238E27FC236}">
                <a16:creationId xmlns:a16="http://schemas.microsoft.com/office/drawing/2014/main" id="{E468CE47-191F-AF66-7FF6-E64C3ABAA6B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65" name="Tijdelijke aanduiding voor titel 1">
            <a:extLst>
              <a:ext uri="{FF2B5EF4-FFF2-40B4-BE49-F238E27FC236}">
                <a16:creationId xmlns:a16="http://schemas.microsoft.com/office/drawing/2014/main" id="{357C814E-74E7-F980-B291-B262ED18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77" name="Tijdelijke aanduiding voor tekst 2">
            <a:extLst>
              <a:ext uri="{FF2B5EF4-FFF2-40B4-BE49-F238E27FC236}">
                <a16:creationId xmlns:a16="http://schemas.microsoft.com/office/drawing/2014/main" id="{3F0D1914-3129-B98B-381A-52BC620A2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613" y="1768035"/>
            <a:ext cx="4814291" cy="38850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9744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720000" y="1592263"/>
            <a:ext cx="10740163" cy="4213225"/>
          </a:xfrm>
          <a:solidFill>
            <a:schemeClr val="bg1">
              <a:lumMod val="95000"/>
            </a:schemeClr>
          </a:solidFill>
        </p:spPr>
        <p:txBody>
          <a:bodyPr tIns="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Click on the pictogram below to insert a chart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B9A342EB-9B41-44C2-B2A9-858B1361CF25}"/>
              </a:ext>
            </a:extLst>
          </p:cNvPr>
          <p:cNvSpPr/>
          <p:nvPr userDrawn="1"/>
        </p:nvSpPr>
        <p:spPr>
          <a:xfrm>
            <a:off x="0" y="-367937"/>
            <a:ext cx="464871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Chart</a:t>
            </a:r>
          </a:p>
        </p:txBody>
      </p:sp>
      <p:sp>
        <p:nvSpPr>
          <p:cNvPr id="83" name="Tijdelijke aanduiding voor tekst 15">
            <a:extLst>
              <a:ext uri="{FF2B5EF4-FFF2-40B4-BE49-F238E27FC236}">
                <a16:creationId xmlns:a16="http://schemas.microsoft.com/office/drawing/2014/main" id="{579430E7-8EBE-56B9-E78A-5EC29B7D7BF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88" name="Tijdelijke aanduiding voor tekst 12">
            <a:extLst>
              <a:ext uri="{FF2B5EF4-FFF2-40B4-BE49-F238E27FC236}">
                <a16:creationId xmlns:a16="http://schemas.microsoft.com/office/drawing/2014/main" id="{8A475433-777F-81AD-34FE-923D1959FA6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89" name="Tijdelijke aanduiding voor titel 1">
            <a:extLst>
              <a:ext uri="{FF2B5EF4-FFF2-40B4-BE49-F238E27FC236}">
                <a16:creationId xmlns:a16="http://schemas.microsoft.com/office/drawing/2014/main" id="{F25DE2C0-496A-DBF0-54F6-433F88635C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</p:spTree>
    <p:extLst>
      <p:ext uri="{BB962C8B-B14F-4D97-AF65-F5344CB8AC3E}">
        <p14:creationId xmlns:p14="http://schemas.microsoft.com/office/powerpoint/2010/main" val="108863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Table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tabel 16">
            <a:extLst>
              <a:ext uri="{FF2B5EF4-FFF2-40B4-BE49-F238E27FC236}">
                <a16:creationId xmlns:a16="http://schemas.microsoft.com/office/drawing/2014/main" id="{AC3E0255-315C-47D9-A8A2-220D1CB08F50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6411304" y="1600200"/>
            <a:ext cx="5052002" cy="4205288"/>
          </a:xfrm>
          <a:solidFill>
            <a:schemeClr val="bg1">
              <a:lumMod val="95000"/>
            </a:schemeClr>
          </a:solidFill>
        </p:spPr>
        <p:txBody>
          <a:bodyPr tIns="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Click on the pictogram below to insert a table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F49FB710-18E2-402D-96B9-AD8032E6154C}"/>
              </a:ext>
            </a:extLst>
          </p:cNvPr>
          <p:cNvSpPr/>
          <p:nvPr userDrawn="1"/>
        </p:nvSpPr>
        <p:spPr>
          <a:xfrm>
            <a:off x="0" y="-367937"/>
            <a:ext cx="992644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+ Table</a:t>
            </a:r>
          </a:p>
        </p:txBody>
      </p:sp>
      <p:sp>
        <p:nvSpPr>
          <p:cNvPr id="188" name="Tijdelijke aanduiding voor tekst 15">
            <a:extLst>
              <a:ext uri="{FF2B5EF4-FFF2-40B4-BE49-F238E27FC236}">
                <a16:creationId xmlns:a16="http://schemas.microsoft.com/office/drawing/2014/main" id="{2D0FFCF1-E4B3-1F91-A31A-2DC8766D39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90" name="Tijdelijke aanduiding voor tekst 12">
            <a:extLst>
              <a:ext uri="{FF2B5EF4-FFF2-40B4-BE49-F238E27FC236}">
                <a16:creationId xmlns:a16="http://schemas.microsoft.com/office/drawing/2014/main" id="{4884572F-5538-B8D8-EA3C-C66FB567A0F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91" name="Tijdelijke aanduiding voor tekst 10">
            <a:extLst>
              <a:ext uri="{FF2B5EF4-FFF2-40B4-BE49-F238E27FC236}">
                <a16:creationId xmlns:a16="http://schemas.microsoft.com/office/drawing/2014/main" id="{C561E7FB-7044-4D69-F010-3F093F0DF104}"/>
              </a:ext>
            </a:extLst>
          </p:cNvPr>
          <p:cNvSpPr txBox="1">
            <a:spLocks/>
          </p:cNvSpPr>
          <p:nvPr userDrawn="1"/>
        </p:nvSpPr>
        <p:spPr>
          <a:xfrm>
            <a:off x="708207" y="1587316"/>
            <a:ext cx="5256000" cy="4218171"/>
          </a:xfrm>
          <a:prstGeom prst="roundRect">
            <a:avLst>
              <a:gd name="adj" fmla="val 3563"/>
            </a:avLst>
          </a:prstGeom>
          <a:solidFill>
            <a:schemeClr val="bg2">
              <a:alpha val="20000"/>
            </a:schemeClr>
          </a:solidFill>
          <a:ln>
            <a:solidFill>
              <a:schemeClr val="bg2"/>
            </a:solidFill>
          </a:ln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193" name="Tijdelijke aanduiding voor titel 1">
            <a:extLst>
              <a:ext uri="{FF2B5EF4-FFF2-40B4-BE49-F238E27FC236}">
                <a16:creationId xmlns:a16="http://schemas.microsoft.com/office/drawing/2014/main" id="{769C3E5A-A9E4-BDDE-8141-F68AFBCA01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77" name="Tijdelijke aanduiding voor tekst 2">
            <a:extLst>
              <a:ext uri="{FF2B5EF4-FFF2-40B4-BE49-F238E27FC236}">
                <a16:creationId xmlns:a16="http://schemas.microsoft.com/office/drawing/2014/main" id="{041F2CD3-5AA3-2BD2-0244-3233E44CEF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446" y="1768035"/>
            <a:ext cx="4864021" cy="39025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1859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tabel 16">
            <a:extLst>
              <a:ext uri="{FF2B5EF4-FFF2-40B4-BE49-F238E27FC236}">
                <a16:creationId xmlns:a16="http://schemas.microsoft.com/office/drawing/2014/main" id="{AC3E0255-315C-47D9-A8A2-220D1CB08F50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720000" y="1592263"/>
            <a:ext cx="10752000" cy="4213225"/>
          </a:xfrm>
          <a:solidFill>
            <a:schemeClr val="bg1">
              <a:lumMod val="95000"/>
            </a:schemeClr>
          </a:solidFill>
        </p:spPr>
        <p:txBody>
          <a:bodyPr tIns="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Click on the pictogram below to insert a table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212E345A-A902-49E6-B076-DB78F9787E96}"/>
              </a:ext>
            </a:extLst>
          </p:cNvPr>
          <p:cNvSpPr/>
          <p:nvPr userDrawn="1"/>
        </p:nvSpPr>
        <p:spPr>
          <a:xfrm>
            <a:off x="0" y="-367937"/>
            <a:ext cx="449354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Table</a:t>
            </a:r>
          </a:p>
        </p:txBody>
      </p:sp>
      <p:sp>
        <p:nvSpPr>
          <p:cNvPr id="114" name="Tijdelijke aanduiding voor tekst 15">
            <a:extLst>
              <a:ext uri="{FF2B5EF4-FFF2-40B4-BE49-F238E27FC236}">
                <a16:creationId xmlns:a16="http://schemas.microsoft.com/office/drawing/2014/main" id="{BFDCCA62-F731-F049-66D2-2EE27A0432B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16" name="Tijdelijke aanduiding voor tekst 12">
            <a:extLst>
              <a:ext uri="{FF2B5EF4-FFF2-40B4-BE49-F238E27FC236}">
                <a16:creationId xmlns:a16="http://schemas.microsoft.com/office/drawing/2014/main" id="{FFA6DD61-9692-A724-CC01-3518C9BC7D9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17" name="Tijdelijke aanduiding voor titel 1">
            <a:extLst>
              <a:ext uri="{FF2B5EF4-FFF2-40B4-BE49-F238E27FC236}">
                <a16:creationId xmlns:a16="http://schemas.microsoft.com/office/drawing/2014/main" id="{58907242-505A-703E-E86E-4C53452758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</p:spTree>
    <p:extLst>
      <p:ext uri="{BB962C8B-B14F-4D97-AF65-F5344CB8AC3E}">
        <p14:creationId xmlns:p14="http://schemas.microsoft.com/office/powerpoint/2010/main" val="187665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jdelijke aanduiding voor media 17">
            <a:extLst>
              <a:ext uri="{FF2B5EF4-FFF2-40B4-BE49-F238E27FC236}">
                <a16:creationId xmlns:a16="http://schemas.microsoft.com/office/drawing/2014/main" id="{90C20542-8FBD-606F-EC56-4FD27E60CD2E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193040" y="208281"/>
            <a:ext cx="11805920" cy="6441440"/>
          </a:xfrm>
          <a:custGeom>
            <a:avLst/>
            <a:gdLst>
              <a:gd name="connsiteX0" fmla="*/ 229509 w 11805920"/>
              <a:gd name="connsiteY0" fmla="*/ 0 h 6441440"/>
              <a:gd name="connsiteX1" fmla="*/ 11576411 w 11805920"/>
              <a:gd name="connsiteY1" fmla="*/ 0 h 6441440"/>
              <a:gd name="connsiteX2" fmla="*/ 11805920 w 11805920"/>
              <a:gd name="connsiteY2" fmla="*/ 229509 h 6441440"/>
              <a:gd name="connsiteX3" fmla="*/ 11805920 w 11805920"/>
              <a:gd name="connsiteY3" fmla="*/ 6211931 h 6441440"/>
              <a:gd name="connsiteX4" fmla="*/ 11576411 w 11805920"/>
              <a:gd name="connsiteY4" fmla="*/ 6441440 h 6441440"/>
              <a:gd name="connsiteX5" fmla="*/ 229509 w 11805920"/>
              <a:gd name="connsiteY5" fmla="*/ 6441440 h 6441440"/>
              <a:gd name="connsiteX6" fmla="*/ 0 w 11805920"/>
              <a:gd name="connsiteY6" fmla="*/ 6211931 h 6441440"/>
              <a:gd name="connsiteX7" fmla="*/ 0 w 11805920"/>
              <a:gd name="connsiteY7" fmla="*/ 229509 h 6441440"/>
              <a:gd name="connsiteX8" fmla="*/ 229509 w 11805920"/>
              <a:gd name="connsiteY8" fmla="*/ 0 h 644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805920" h="6441440">
                <a:moveTo>
                  <a:pt x="229509" y="0"/>
                </a:moveTo>
                <a:lnTo>
                  <a:pt x="11576411" y="0"/>
                </a:lnTo>
                <a:cubicBezTo>
                  <a:pt x="11703165" y="0"/>
                  <a:pt x="11805920" y="102755"/>
                  <a:pt x="11805920" y="229509"/>
                </a:cubicBezTo>
                <a:lnTo>
                  <a:pt x="11805920" y="6211931"/>
                </a:lnTo>
                <a:cubicBezTo>
                  <a:pt x="11805920" y="6338685"/>
                  <a:pt x="11703165" y="6441440"/>
                  <a:pt x="11576411" y="6441440"/>
                </a:cubicBezTo>
                <a:lnTo>
                  <a:pt x="229509" y="6441440"/>
                </a:lnTo>
                <a:cubicBezTo>
                  <a:pt x="102755" y="6441440"/>
                  <a:pt x="0" y="6338685"/>
                  <a:pt x="0" y="6211931"/>
                </a:cubicBezTo>
                <a:lnTo>
                  <a:pt x="0" y="229509"/>
                </a:lnTo>
                <a:cubicBezTo>
                  <a:pt x="0" y="102755"/>
                  <a:pt x="102755" y="0"/>
                  <a:pt x="22950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0" bIns="1080000" anchor="ctr" anchorCtr="0">
            <a:no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Click on the pictogram below to insert a video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2E1C8AC8-04B4-446D-A79B-1E7D02AFC6C6}"/>
              </a:ext>
            </a:extLst>
          </p:cNvPr>
          <p:cNvSpPr/>
          <p:nvPr userDrawn="1"/>
        </p:nvSpPr>
        <p:spPr>
          <a:xfrm>
            <a:off x="0" y="-367937"/>
            <a:ext cx="49532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Video</a:t>
            </a:r>
          </a:p>
        </p:txBody>
      </p:sp>
      <p:sp>
        <p:nvSpPr>
          <p:cNvPr id="124" name="Tijdelijke aanduiding voor tekst 15">
            <a:extLst>
              <a:ext uri="{FF2B5EF4-FFF2-40B4-BE49-F238E27FC236}">
                <a16:creationId xmlns:a16="http://schemas.microsoft.com/office/drawing/2014/main" id="{75CCF85D-1CA7-297E-3348-700D8D20D7E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26" name="Tijdelijke aanduiding voor tekst 12">
            <a:extLst>
              <a:ext uri="{FF2B5EF4-FFF2-40B4-BE49-F238E27FC236}">
                <a16:creationId xmlns:a16="http://schemas.microsoft.com/office/drawing/2014/main" id="{31730B5A-B286-950B-1153-63AE9FAF0B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27" name="Tijdelijke aanduiding voor titel 1">
            <a:extLst>
              <a:ext uri="{FF2B5EF4-FFF2-40B4-BE49-F238E27FC236}">
                <a16:creationId xmlns:a16="http://schemas.microsoft.com/office/drawing/2014/main" id="{CDE5DA8E-7239-158F-477B-70EB024040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</p:spTree>
    <p:extLst>
      <p:ext uri="{BB962C8B-B14F-4D97-AF65-F5344CB8AC3E}">
        <p14:creationId xmlns:p14="http://schemas.microsoft.com/office/powerpoint/2010/main" val="415854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#1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EE82F239-2B35-4039-9A61-4FB8C953EA19}"/>
              </a:ext>
            </a:extLst>
          </p:cNvPr>
          <p:cNvSpPr/>
          <p:nvPr userDrawn="1"/>
        </p:nvSpPr>
        <p:spPr>
          <a:xfrm>
            <a:off x="0" y="-367937"/>
            <a:ext cx="1041952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Title only #1</a:t>
            </a:r>
          </a:p>
        </p:txBody>
      </p:sp>
      <p:sp>
        <p:nvSpPr>
          <p:cNvPr id="5" name="Tijdelijke aanduiding voor tekst 15">
            <a:extLst>
              <a:ext uri="{FF2B5EF4-FFF2-40B4-BE49-F238E27FC236}">
                <a16:creationId xmlns:a16="http://schemas.microsoft.com/office/drawing/2014/main" id="{1573DD9B-8FD8-C1EC-787F-42558CEE97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" name="Tijdelijke aanduiding voor tekst 12">
            <a:extLst>
              <a:ext uri="{FF2B5EF4-FFF2-40B4-BE49-F238E27FC236}">
                <a16:creationId xmlns:a16="http://schemas.microsoft.com/office/drawing/2014/main" id="{006BF5D0-EB26-15A3-7A8D-8BB3E7B9D46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3" name="Tijdelijke aanduiding voor titel 1">
            <a:extLst>
              <a:ext uri="{FF2B5EF4-FFF2-40B4-BE49-F238E27FC236}">
                <a16:creationId xmlns:a16="http://schemas.microsoft.com/office/drawing/2014/main" id="{7EA77320-FBE8-05C5-BBB6-342D7D4858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</p:spTree>
    <p:extLst>
      <p:ext uri="{BB962C8B-B14F-4D97-AF65-F5344CB8AC3E}">
        <p14:creationId xmlns:p14="http://schemas.microsoft.com/office/powerpoint/2010/main" val="77208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EE82F239-2B35-4039-9A61-4FB8C953EA19}"/>
              </a:ext>
            </a:extLst>
          </p:cNvPr>
          <p:cNvSpPr/>
          <p:nvPr userDrawn="1"/>
        </p:nvSpPr>
        <p:spPr>
          <a:xfrm>
            <a:off x="0" y="-367937"/>
            <a:ext cx="818750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Logo only</a:t>
            </a:r>
          </a:p>
        </p:txBody>
      </p:sp>
      <p:sp>
        <p:nvSpPr>
          <p:cNvPr id="5" name="Tijdelijke aanduiding voor tekst 15">
            <a:extLst>
              <a:ext uri="{FF2B5EF4-FFF2-40B4-BE49-F238E27FC236}">
                <a16:creationId xmlns:a16="http://schemas.microsoft.com/office/drawing/2014/main" id="{1573DD9B-8FD8-C1EC-787F-42558CEE97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4722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jdelijke aanduiding voor afbeelding 13">
            <a:extLst>
              <a:ext uri="{FF2B5EF4-FFF2-40B4-BE49-F238E27FC236}">
                <a16:creationId xmlns:a16="http://schemas.microsoft.com/office/drawing/2014/main" id="{9C467D83-E70D-E39E-3202-45C0F4B7C8A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3040" y="208280"/>
            <a:ext cx="11805920" cy="6441440"/>
          </a:xfrm>
          <a:custGeom>
            <a:avLst/>
            <a:gdLst>
              <a:gd name="connsiteX0" fmla="*/ 301459 w 11805920"/>
              <a:gd name="connsiteY0" fmla="*/ 0 h 6441440"/>
              <a:gd name="connsiteX1" fmla="*/ 11504461 w 11805920"/>
              <a:gd name="connsiteY1" fmla="*/ 0 h 6441440"/>
              <a:gd name="connsiteX2" fmla="*/ 11805920 w 11805920"/>
              <a:gd name="connsiteY2" fmla="*/ 301459 h 6441440"/>
              <a:gd name="connsiteX3" fmla="*/ 11805920 w 11805920"/>
              <a:gd name="connsiteY3" fmla="*/ 6139981 h 6441440"/>
              <a:gd name="connsiteX4" fmla="*/ 11504461 w 11805920"/>
              <a:gd name="connsiteY4" fmla="*/ 6441440 h 6441440"/>
              <a:gd name="connsiteX5" fmla="*/ 301459 w 11805920"/>
              <a:gd name="connsiteY5" fmla="*/ 6441440 h 6441440"/>
              <a:gd name="connsiteX6" fmla="*/ 0 w 11805920"/>
              <a:gd name="connsiteY6" fmla="*/ 6139981 h 6441440"/>
              <a:gd name="connsiteX7" fmla="*/ 0 w 11805920"/>
              <a:gd name="connsiteY7" fmla="*/ 301459 h 6441440"/>
              <a:gd name="connsiteX8" fmla="*/ 301459 w 11805920"/>
              <a:gd name="connsiteY8" fmla="*/ 0 h 644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805920" h="6441440">
                <a:moveTo>
                  <a:pt x="301459" y="0"/>
                </a:moveTo>
                <a:lnTo>
                  <a:pt x="11504461" y="0"/>
                </a:lnTo>
                <a:cubicBezTo>
                  <a:pt x="11670952" y="0"/>
                  <a:pt x="11805920" y="134968"/>
                  <a:pt x="11805920" y="301459"/>
                </a:cubicBezTo>
                <a:lnTo>
                  <a:pt x="11805920" y="6139981"/>
                </a:lnTo>
                <a:cubicBezTo>
                  <a:pt x="11805920" y="6306472"/>
                  <a:pt x="11670952" y="6441440"/>
                  <a:pt x="11504461" y="6441440"/>
                </a:cubicBezTo>
                <a:lnTo>
                  <a:pt x="301459" y="6441440"/>
                </a:lnTo>
                <a:cubicBezTo>
                  <a:pt x="134968" y="6441440"/>
                  <a:pt x="0" y="6306472"/>
                  <a:pt x="0" y="6139981"/>
                </a:cubicBezTo>
                <a:lnTo>
                  <a:pt x="0" y="301459"/>
                </a:lnTo>
                <a:cubicBezTo>
                  <a:pt x="0" y="134968"/>
                  <a:pt x="134968" y="0"/>
                  <a:pt x="30145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0" bIns="1080000" anchor="ctr" anchorCtr="0">
            <a:no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32" name="Tijdelijke aanduiding voor titel 1">
            <a:extLst>
              <a:ext uri="{FF2B5EF4-FFF2-40B4-BE49-F238E27FC236}">
                <a16:creationId xmlns:a16="http://schemas.microsoft.com/office/drawing/2014/main" id="{A6B795BF-57C2-A3A8-E59F-B5742A8C81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342024"/>
            <a:ext cx="1247248" cy="2448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1600">
                <a:solidFill>
                  <a:schemeClr val="accent1"/>
                </a:solidFill>
              </a:defRPr>
            </a:lvl1pPr>
          </a:lstStyle>
          <a:p>
            <a:r>
              <a:rPr lang="en-GB" noProof="0" dirty="0"/>
              <a:t>Closing slide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6C846AB-3C86-0857-5AB2-EA84685F35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|  Published under cc-by licence</a:t>
            </a:r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9099001-6957-40AB-CC4E-8A239A79F4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B5DC5B-6873-43DB-ADC7-B15ACCE0DFD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4" name="Tijdelijke aanduiding voor tekst 23">
            <a:extLst>
              <a:ext uri="{FF2B5EF4-FFF2-40B4-BE49-F238E27FC236}">
                <a16:creationId xmlns:a16="http://schemas.microsoft.com/office/drawing/2014/main" id="{263584D2-CEF1-B0B8-B165-B329A45D8CF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8070226" y="2675331"/>
            <a:ext cx="3402829" cy="3141400"/>
          </a:xfrm>
          <a:custGeom>
            <a:avLst/>
            <a:gdLst>
              <a:gd name="connsiteX0" fmla="*/ 163447 w 3402829"/>
              <a:gd name="connsiteY0" fmla="*/ 0 h 3141400"/>
              <a:gd name="connsiteX1" fmla="*/ 3239382 w 3402829"/>
              <a:gd name="connsiteY1" fmla="*/ 0 h 3141400"/>
              <a:gd name="connsiteX2" fmla="*/ 3402829 w 3402829"/>
              <a:gd name="connsiteY2" fmla="*/ 163447 h 3141400"/>
              <a:gd name="connsiteX3" fmla="*/ 3402829 w 3402829"/>
              <a:gd name="connsiteY3" fmla="*/ 2977953 h 3141400"/>
              <a:gd name="connsiteX4" fmla="*/ 3239382 w 3402829"/>
              <a:gd name="connsiteY4" fmla="*/ 3141400 h 3141400"/>
              <a:gd name="connsiteX5" fmla="*/ 163447 w 3402829"/>
              <a:gd name="connsiteY5" fmla="*/ 3141400 h 3141400"/>
              <a:gd name="connsiteX6" fmla="*/ 0 w 3402829"/>
              <a:gd name="connsiteY6" fmla="*/ 2977953 h 3141400"/>
              <a:gd name="connsiteX7" fmla="*/ 0 w 3402829"/>
              <a:gd name="connsiteY7" fmla="*/ 163447 h 3141400"/>
              <a:gd name="connsiteX8" fmla="*/ 163447 w 3402829"/>
              <a:gd name="connsiteY8" fmla="*/ 0 h 31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02829" h="3141400">
                <a:moveTo>
                  <a:pt x="163447" y="0"/>
                </a:moveTo>
                <a:lnTo>
                  <a:pt x="3239382" y="0"/>
                </a:lnTo>
                <a:cubicBezTo>
                  <a:pt x="3329651" y="0"/>
                  <a:pt x="3402829" y="73178"/>
                  <a:pt x="3402829" y="163447"/>
                </a:cubicBezTo>
                <a:lnTo>
                  <a:pt x="3402829" y="2977953"/>
                </a:lnTo>
                <a:cubicBezTo>
                  <a:pt x="3402829" y="3068222"/>
                  <a:pt x="3329651" y="3141400"/>
                  <a:pt x="3239382" y="3141400"/>
                </a:cubicBezTo>
                <a:lnTo>
                  <a:pt x="163447" y="3141400"/>
                </a:lnTo>
                <a:cubicBezTo>
                  <a:pt x="73178" y="3141400"/>
                  <a:pt x="0" y="3068222"/>
                  <a:pt x="0" y="2977953"/>
                </a:cubicBezTo>
                <a:lnTo>
                  <a:pt x="0" y="163447"/>
                </a:lnTo>
                <a:cubicBezTo>
                  <a:pt x="0" y="73178"/>
                  <a:pt x="73178" y="0"/>
                  <a:pt x="163447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36" name="Tijdelijke aanduiding voor tekst 15">
            <a:extLst>
              <a:ext uri="{FF2B5EF4-FFF2-40B4-BE49-F238E27FC236}">
                <a16:creationId xmlns:a16="http://schemas.microsoft.com/office/drawing/2014/main" id="{789E3ED4-F9D7-1F3D-08A6-E8D80BEC99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76924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jdelijke aanduiding voor afbeelding 16">
            <a:extLst>
              <a:ext uri="{FF2B5EF4-FFF2-40B4-BE49-F238E27FC236}">
                <a16:creationId xmlns:a16="http://schemas.microsoft.com/office/drawing/2014/main" id="{B58464CF-AC46-0CF5-9A03-942DFB9749B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2"/>
            <a:ext cx="12192001" cy="6857998"/>
          </a:xfrm>
          <a:solidFill>
            <a:schemeClr val="bg1">
              <a:lumMod val="95000"/>
            </a:schemeClr>
          </a:solidFill>
        </p:spPr>
        <p:txBody>
          <a:bodyPr tIns="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A18CD7-32A7-41E4-9DF7-7259FA2187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8946" y="5710306"/>
            <a:ext cx="5136349" cy="395785"/>
          </a:xfrm>
        </p:spPr>
        <p:txBody>
          <a:bodyPr anchor="t"/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Name of speaker here</a:t>
            </a:r>
          </a:p>
        </p:txBody>
      </p:sp>
      <p:sp>
        <p:nvSpPr>
          <p:cNvPr id="88" name="Tijdelijke aanduiding voor tekst 15">
            <a:extLst>
              <a:ext uri="{FF2B5EF4-FFF2-40B4-BE49-F238E27FC236}">
                <a16:creationId xmlns:a16="http://schemas.microsoft.com/office/drawing/2014/main" id="{0023AFB6-1403-A4C1-716C-051E9599D7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8947" y="722313"/>
            <a:ext cx="1594247" cy="812512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80" name="Tijdelijke aanduiding voor datum 3">
            <a:extLst>
              <a:ext uri="{FF2B5EF4-FFF2-40B4-BE49-F238E27FC236}">
                <a16:creationId xmlns:a16="http://schemas.microsoft.com/office/drawing/2014/main" id="{D410F314-1D67-A031-C451-797022B492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8946" y="6195358"/>
            <a:ext cx="2933400" cy="1517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CF97DA82-84C5-4972-A41D-D2D51EA09891}" type="datetime3">
              <a:rPr lang="en-GB" smtClean="0"/>
              <a:t>20 October, 2025</a:t>
            </a:fld>
            <a:endParaRPr lang="en-GB" dirty="0"/>
          </a:p>
        </p:txBody>
      </p:sp>
      <p:sp>
        <p:nvSpPr>
          <p:cNvPr id="5" name="Tijdelijke aanduiding voor titel 1">
            <a:extLst>
              <a:ext uri="{FF2B5EF4-FFF2-40B4-BE49-F238E27FC236}">
                <a16:creationId xmlns:a16="http://schemas.microsoft.com/office/drawing/2014/main" id="{4F234B24-83D3-7CC9-76C9-6555FFA155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367937"/>
            <a:ext cx="208670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16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Title slide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4FD4B358-1033-FC99-149E-62875FBFF32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1632" y="3438798"/>
            <a:ext cx="5133663" cy="2117352"/>
          </a:xfrm>
        </p:spPr>
        <p:txBody>
          <a:bodyPr anchor="b"/>
          <a:lstStyle>
            <a:lvl1pPr marL="0" indent="0">
              <a:buNone/>
              <a:defRPr sz="5000" b="1">
                <a:solidFill>
                  <a:schemeClr val="accent3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The title of the presentation can be placed here</a:t>
            </a:r>
          </a:p>
        </p:txBody>
      </p:sp>
    </p:spTree>
    <p:extLst>
      <p:ext uri="{BB962C8B-B14F-4D97-AF65-F5344CB8AC3E}">
        <p14:creationId xmlns:p14="http://schemas.microsoft.com/office/powerpoint/2010/main" val="312207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Icon instr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EE82F239-2B35-4039-9A61-4FB8C953EA19}"/>
              </a:ext>
            </a:extLst>
          </p:cNvPr>
          <p:cNvSpPr/>
          <p:nvPr userDrawn="1"/>
        </p:nvSpPr>
        <p:spPr>
          <a:xfrm>
            <a:off x="0" y="-367937"/>
            <a:ext cx="1899431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Title + Icon instruction</a:t>
            </a:r>
          </a:p>
        </p:txBody>
      </p:sp>
      <p:sp>
        <p:nvSpPr>
          <p:cNvPr id="5" name="Tijdelijke aanduiding voor tekst 15">
            <a:extLst>
              <a:ext uri="{FF2B5EF4-FFF2-40B4-BE49-F238E27FC236}">
                <a16:creationId xmlns:a16="http://schemas.microsoft.com/office/drawing/2014/main" id="{1573DD9B-8FD8-C1EC-787F-42558CEE97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8" name="Tijdelijke aanduiding voor tekst 12">
            <a:extLst>
              <a:ext uri="{FF2B5EF4-FFF2-40B4-BE49-F238E27FC236}">
                <a16:creationId xmlns:a16="http://schemas.microsoft.com/office/drawing/2014/main" id="{FBA7C0EF-C85B-4505-8107-015B15633D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0" name="Tijdelijke aanduiding voor titel 1">
            <a:extLst>
              <a:ext uri="{FF2B5EF4-FFF2-40B4-BE49-F238E27FC236}">
                <a16:creationId xmlns:a16="http://schemas.microsoft.com/office/drawing/2014/main" id="{66DDD4FA-5C0A-526B-A5D0-BD4D9C52DA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</p:spTree>
    <p:extLst>
      <p:ext uri="{BB962C8B-B14F-4D97-AF65-F5344CB8AC3E}">
        <p14:creationId xmlns:p14="http://schemas.microsoft.com/office/powerpoint/2010/main" val="110927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#1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#1</a:t>
            </a:r>
          </a:p>
        </p:txBody>
      </p:sp>
      <p:sp>
        <p:nvSpPr>
          <p:cNvPr id="11" name="Tijdelijke aanduiding voor tekst 15">
            <a:extLst>
              <a:ext uri="{FF2B5EF4-FFF2-40B4-BE49-F238E27FC236}">
                <a16:creationId xmlns:a16="http://schemas.microsoft.com/office/drawing/2014/main" id="{44E27EC2-81EE-5DE0-2BEB-2F38F88501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2" name="Tijdelijke aanduiding voor tekst 12">
            <a:extLst>
              <a:ext uri="{FF2B5EF4-FFF2-40B4-BE49-F238E27FC236}">
                <a16:creationId xmlns:a16="http://schemas.microsoft.com/office/drawing/2014/main" id="{24E34CC7-AE46-F291-A9D4-1A35660FE5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3" name="Tijdelijke aanduiding voor titel 1">
            <a:extLst>
              <a:ext uri="{FF2B5EF4-FFF2-40B4-BE49-F238E27FC236}">
                <a16:creationId xmlns:a16="http://schemas.microsoft.com/office/drawing/2014/main" id="{F9DB1A5B-74FB-7FED-54E6-CE4B949D30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2" y="722313"/>
            <a:ext cx="10559000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3649715A-38D2-03F3-4957-40291419259B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65162" y="1592262"/>
            <a:ext cx="7428606" cy="40603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Plain text #1</a:t>
            </a:r>
          </a:p>
          <a:p>
            <a:pPr lvl="1"/>
            <a:r>
              <a:rPr lang="en-GB" noProof="0" dirty="0"/>
              <a:t>Plain text #2</a:t>
            </a:r>
          </a:p>
          <a:p>
            <a:pPr lvl="2"/>
            <a:r>
              <a:rPr lang="en-GB" noProof="0" dirty="0"/>
              <a:t>Heading #1</a:t>
            </a:r>
          </a:p>
          <a:p>
            <a:pPr lvl="3"/>
            <a:r>
              <a:rPr lang="en-GB" noProof="0" dirty="0" err="1"/>
              <a:t>Tekst</a:t>
            </a:r>
            <a:endParaRPr lang="en-GB" noProof="0" dirty="0"/>
          </a:p>
          <a:p>
            <a:pPr lvl="4"/>
            <a:r>
              <a:rPr lang="en-GB" noProof="0" dirty="0"/>
              <a:t>Heading #3</a:t>
            </a:r>
          </a:p>
          <a:p>
            <a:pPr lvl="5"/>
            <a:r>
              <a:rPr lang="en-GB" noProof="0" dirty="0"/>
              <a:t>Heading #4</a:t>
            </a:r>
          </a:p>
          <a:p>
            <a:pPr lvl="6"/>
            <a:r>
              <a:rPr lang="en-GB" noProof="0" dirty="0"/>
              <a:t>Numbers</a:t>
            </a:r>
          </a:p>
          <a:p>
            <a:pPr lvl="7"/>
            <a:r>
              <a:rPr lang="en-GB" noProof="0" dirty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dirty="0" err="1"/>
              <a:t>Bronvermelding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5028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#1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jdelijke aanduiding voor tekst 10">
            <a:extLst>
              <a:ext uri="{FF2B5EF4-FFF2-40B4-BE49-F238E27FC236}">
                <a16:creationId xmlns:a16="http://schemas.microsoft.com/office/drawing/2014/main" id="{4F355F90-7B3D-D76D-A38B-5F63BAFE37E3}"/>
              </a:ext>
            </a:extLst>
          </p:cNvPr>
          <p:cNvSpPr txBox="1">
            <a:spLocks/>
          </p:cNvSpPr>
          <p:nvPr userDrawn="1"/>
        </p:nvSpPr>
        <p:spPr>
          <a:xfrm>
            <a:off x="714375" y="1385455"/>
            <a:ext cx="7810987" cy="4420752"/>
          </a:xfrm>
          <a:prstGeom prst="roundRect">
            <a:avLst>
              <a:gd name="adj" fmla="val 3563"/>
            </a:avLst>
          </a:prstGeom>
          <a:solidFill>
            <a:schemeClr val="accent1">
              <a:alpha val="20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#2</a:t>
            </a:r>
          </a:p>
        </p:txBody>
      </p:sp>
      <p:sp>
        <p:nvSpPr>
          <p:cNvPr id="11" name="Tijdelijke aanduiding voor tekst 15">
            <a:extLst>
              <a:ext uri="{FF2B5EF4-FFF2-40B4-BE49-F238E27FC236}">
                <a16:creationId xmlns:a16="http://schemas.microsoft.com/office/drawing/2014/main" id="{44E27EC2-81EE-5DE0-2BEB-2F38F88501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2" name="Tijdelijke aanduiding voor tekst 12">
            <a:extLst>
              <a:ext uri="{FF2B5EF4-FFF2-40B4-BE49-F238E27FC236}">
                <a16:creationId xmlns:a16="http://schemas.microsoft.com/office/drawing/2014/main" id="{24E34CC7-AE46-F291-A9D4-1A35660FE5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3" name="Tijdelijke aanduiding voor titel 1">
            <a:extLst>
              <a:ext uri="{FF2B5EF4-FFF2-40B4-BE49-F238E27FC236}">
                <a16:creationId xmlns:a16="http://schemas.microsoft.com/office/drawing/2014/main" id="{F9DB1A5B-74FB-7FED-54E6-CE4B949D30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2" y="722313"/>
            <a:ext cx="10559000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3B99B49-BB87-512B-775C-601E39637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9154" y="1592262"/>
            <a:ext cx="7208362" cy="40299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2545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#2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tekst 10">
            <a:extLst>
              <a:ext uri="{FF2B5EF4-FFF2-40B4-BE49-F238E27FC236}">
                <a16:creationId xmlns:a16="http://schemas.microsoft.com/office/drawing/2014/main" id="{BEA26A03-DB99-8B63-4EE4-824A4ADCB08A}"/>
              </a:ext>
            </a:extLst>
          </p:cNvPr>
          <p:cNvSpPr txBox="1">
            <a:spLocks/>
          </p:cNvSpPr>
          <p:nvPr userDrawn="1"/>
        </p:nvSpPr>
        <p:spPr>
          <a:xfrm>
            <a:off x="193040" y="225424"/>
            <a:ext cx="11805920" cy="6424295"/>
          </a:xfrm>
          <a:prstGeom prst="roundRect">
            <a:avLst>
              <a:gd name="adj" fmla="val 3563"/>
            </a:avLst>
          </a:pr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#3</a:t>
            </a:r>
          </a:p>
        </p:txBody>
      </p:sp>
      <p:sp>
        <p:nvSpPr>
          <p:cNvPr id="92" name="Tijdelijke aanduiding voor tekst 15">
            <a:extLst>
              <a:ext uri="{FF2B5EF4-FFF2-40B4-BE49-F238E27FC236}">
                <a16:creationId xmlns:a16="http://schemas.microsoft.com/office/drawing/2014/main" id="{2378F912-895D-4E5A-C6A2-0F02095F83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4" name="Tijdelijke aanduiding voor tekst 12">
            <a:extLst>
              <a:ext uri="{FF2B5EF4-FFF2-40B4-BE49-F238E27FC236}">
                <a16:creationId xmlns:a16="http://schemas.microsoft.com/office/drawing/2014/main" id="{15465D20-B021-B141-C442-893E0F9A43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5" name="Tijdelijke aanduiding voor titel 1">
            <a:extLst>
              <a:ext uri="{FF2B5EF4-FFF2-40B4-BE49-F238E27FC236}">
                <a16:creationId xmlns:a16="http://schemas.microsoft.com/office/drawing/2014/main" id="{DC43821C-5BB8-744D-9C50-AA91E9ED55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78" name="Tijdelijke aanduiding voor tekst 2">
            <a:extLst>
              <a:ext uri="{FF2B5EF4-FFF2-40B4-BE49-F238E27FC236}">
                <a16:creationId xmlns:a16="http://schemas.microsoft.com/office/drawing/2014/main" id="{8EBCC2B5-7EBC-8C78-D080-A8C9A382B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592262"/>
            <a:ext cx="10752000" cy="4213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4802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#3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tekst 10">
            <a:extLst>
              <a:ext uri="{FF2B5EF4-FFF2-40B4-BE49-F238E27FC236}">
                <a16:creationId xmlns:a16="http://schemas.microsoft.com/office/drawing/2014/main" id="{BEA26A03-DB99-8B63-4EE4-824A4ADCB08A}"/>
              </a:ext>
            </a:extLst>
          </p:cNvPr>
          <p:cNvSpPr txBox="1">
            <a:spLocks/>
          </p:cNvSpPr>
          <p:nvPr userDrawn="1"/>
        </p:nvSpPr>
        <p:spPr>
          <a:xfrm>
            <a:off x="193040" y="225424"/>
            <a:ext cx="11805920" cy="6424295"/>
          </a:xfrm>
          <a:prstGeom prst="roundRect">
            <a:avLst>
              <a:gd name="adj" fmla="val 3563"/>
            </a:avLst>
          </a:prstGeom>
          <a:solidFill>
            <a:schemeClr val="accent1">
              <a:alpha val="20000"/>
            </a:schemeClr>
          </a:soli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#4</a:t>
            </a:r>
          </a:p>
        </p:txBody>
      </p:sp>
      <p:sp>
        <p:nvSpPr>
          <p:cNvPr id="92" name="Tijdelijke aanduiding voor tekst 15">
            <a:extLst>
              <a:ext uri="{FF2B5EF4-FFF2-40B4-BE49-F238E27FC236}">
                <a16:creationId xmlns:a16="http://schemas.microsoft.com/office/drawing/2014/main" id="{2378F912-895D-4E5A-C6A2-0F02095F83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4" name="Tijdelijke aanduiding voor tekst 12">
            <a:extLst>
              <a:ext uri="{FF2B5EF4-FFF2-40B4-BE49-F238E27FC236}">
                <a16:creationId xmlns:a16="http://schemas.microsoft.com/office/drawing/2014/main" id="{15465D20-B021-B141-C442-893E0F9A43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5" name="Tijdelijke aanduiding voor titel 1">
            <a:extLst>
              <a:ext uri="{FF2B5EF4-FFF2-40B4-BE49-F238E27FC236}">
                <a16:creationId xmlns:a16="http://schemas.microsoft.com/office/drawing/2014/main" id="{DC43821C-5BB8-744D-9C50-AA91E9ED55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DCED52A-827C-91AB-04C4-710FFF01E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592262"/>
            <a:ext cx="10752000" cy="4213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4160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(s)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5CD5B878-220D-4F80-B08D-6312746A4F90}"/>
              </a:ext>
            </a:extLst>
          </p:cNvPr>
          <p:cNvSpPr/>
          <p:nvPr userDrawn="1"/>
        </p:nvSpPr>
        <p:spPr>
          <a:xfrm>
            <a:off x="0" y="-367937"/>
            <a:ext cx="1320170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+ Image (s)</a:t>
            </a:r>
          </a:p>
        </p:txBody>
      </p:sp>
      <p:sp>
        <p:nvSpPr>
          <p:cNvPr id="163" name="Tijdelijke aanduiding voor tekst 15">
            <a:extLst>
              <a:ext uri="{FF2B5EF4-FFF2-40B4-BE49-F238E27FC236}">
                <a16:creationId xmlns:a16="http://schemas.microsoft.com/office/drawing/2014/main" id="{5EBE72CE-DC40-6D4E-563D-317873C025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65" name="Tijdelijke aanduiding voor tekst 12">
            <a:extLst>
              <a:ext uri="{FF2B5EF4-FFF2-40B4-BE49-F238E27FC236}">
                <a16:creationId xmlns:a16="http://schemas.microsoft.com/office/drawing/2014/main" id="{A2CDA243-2822-FDC1-9656-779DF0EFD1D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66" name="Tijdelijke aanduiding voor titel 1">
            <a:extLst>
              <a:ext uri="{FF2B5EF4-FFF2-40B4-BE49-F238E27FC236}">
                <a16:creationId xmlns:a16="http://schemas.microsoft.com/office/drawing/2014/main" id="{DA5B9C74-0708-1EC7-E013-F50E81FD6F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2" y="722313"/>
            <a:ext cx="7342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2" name="Tijdelijke aanduiding voor afbeelding 16">
            <a:extLst>
              <a:ext uri="{FF2B5EF4-FFF2-40B4-BE49-F238E27FC236}">
                <a16:creationId xmlns:a16="http://schemas.microsoft.com/office/drawing/2014/main" id="{5E6E37D7-192F-D7CE-CAB6-205EFA903A0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562290" y="722313"/>
            <a:ext cx="2901015" cy="5083175"/>
          </a:xfrm>
          <a:prstGeom prst="roundRect">
            <a:avLst>
              <a:gd name="adj" fmla="val 5432"/>
            </a:avLst>
          </a:prstGeom>
          <a:solidFill>
            <a:schemeClr val="bg1">
              <a:lumMod val="95000"/>
            </a:schemeClr>
          </a:solidFill>
          <a:ln w="15875">
            <a:noFill/>
          </a:ln>
        </p:spPr>
        <p:txBody>
          <a:bodyPr lIns="360000" tIns="0" rIns="360000" bIns="162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76200838-2759-6787-4722-969220D8508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802918" y="5054643"/>
            <a:ext cx="1997075" cy="548005"/>
          </a:xfrm>
        </p:spPr>
        <p:txBody>
          <a:bodyPr anchor="b"/>
          <a:lstStyle>
            <a:lvl1pPr marL="0" indent="0">
              <a:lnSpc>
                <a:spcPts val="1400"/>
              </a:lnSpc>
              <a:buNone/>
              <a:defRPr sz="1100">
                <a:solidFill>
                  <a:schemeClr val="bg2"/>
                </a:solidFill>
                <a:effectLst>
                  <a:outerShdw blurRad="228600" dir="5400000" algn="ctr" rotWithShape="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 lvl="0"/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</a:t>
            </a:r>
            <a:r>
              <a:rPr lang="nl-NL" dirty="0" err="1"/>
              <a:t>dolor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, </a:t>
            </a:r>
            <a:r>
              <a:rPr lang="nl-NL" dirty="0" err="1"/>
              <a:t>consectet</a:t>
            </a:r>
            <a:r>
              <a:rPr lang="nl-NL" dirty="0"/>
              <a:t> </a:t>
            </a:r>
            <a:r>
              <a:rPr lang="nl-NL" dirty="0" err="1"/>
              <a:t>adipisci</a:t>
            </a:r>
            <a:r>
              <a:rPr lang="nl-NL" dirty="0"/>
              <a:t> </a:t>
            </a:r>
            <a:r>
              <a:rPr lang="nl-NL" dirty="0" err="1"/>
              <a:t>elit</a:t>
            </a:r>
            <a:r>
              <a:rPr lang="nl-NL" dirty="0"/>
              <a:t>. </a:t>
            </a:r>
            <a:r>
              <a:rPr lang="nl-NL" dirty="0" err="1"/>
              <a:t>Pellentes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felis</a:t>
            </a:r>
            <a:r>
              <a:rPr lang="nl-NL" dirty="0"/>
              <a:t> </a:t>
            </a:r>
            <a:r>
              <a:rPr lang="nl-NL" dirty="0" err="1"/>
              <a:t>eu</a:t>
            </a:r>
            <a:r>
              <a:rPr lang="nl-NL" dirty="0"/>
              <a:t> </a:t>
            </a:r>
            <a:r>
              <a:rPr lang="nl-NL" dirty="0" err="1"/>
              <a:t>ullamcorp</a:t>
            </a:r>
            <a:r>
              <a:rPr lang="nl-NL" dirty="0"/>
              <a:t> temp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D7557B65-0D59-C970-A011-44597C9ED630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720000" y="1592262"/>
            <a:ext cx="7488000" cy="4213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3165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(m)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253B40DA-F1BB-4216-AD19-B5C5F882ED58}"/>
              </a:ext>
            </a:extLst>
          </p:cNvPr>
          <p:cNvSpPr/>
          <p:nvPr userDrawn="1"/>
        </p:nvSpPr>
        <p:spPr>
          <a:xfrm>
            <a:off x="0" y="-367937"/>
            <a:ext cx="140512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+ Image (m)</a:t>
            </a:r>
          </a:p>
        </p:txBody>
      </p:sp>
      <p:sp>
        <p:nvSpPr>
          <p:cNvPr id="218" name="Tijdelijke aanduiding voor tekst 15">
            <a:extLst>
              <a:ext uri="{FF2B5EF4-FFF2-40B4-BE49-F238E27FC236}">
                <a16:creationId xmlns:a16="http://schemas.microsoft.com/office/drawing/2014/main" id="{3BE19778-44F1-953C-EA22-FF6E1778C9E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20" name="Tijdelijke aanduiding voor tekst 12">
            <a:extLst>
              <a:ext uri="{FF2B5EF4-FFF2-40B4-BE49-F238E27FC236}">
                <a16:creationId xmlns:a16="http://schemas.microsoft.com/office/drawing/2014/main" id="{33C4A877-F359-9CEA-C4D3-35A66DC7F0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21" name="Tijdelijke aanduiding voor titel 1">
            <a:extLst>
              <a:ext uri="{FF2B5EF4-FFF2-40B4-BE49-F238E27FC236}">
                <a16:creationId xmlns:a16="http://schemas.microsoft.com/office/drawing/2014/main" id="{5030F55B-FB8E-4467-0D21-99D71C7211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4906987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2" name="Tijdelijke aanduiding voor afbeelding 16">
            <a:extLst>
              <a:ext uri="{FF2B5EF4-FFF2-40B4-BE49-F238E27FC236}">
                <a16:creationId xmlns:a16="http://schemas.microsoft.com/office/drawing/2014/main" id="{7EB00BD1-BA2D-C9EF-BA69-1D83A7D2B99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84888" y="722312"/>
            <a:ext cx="5078417" cy="5083175"/>
          </a:xfrm>
          <a:prstGeom prst="roundRect">
            <a:avLst>
              <a:gd name="adj" fmla="val 3310"/>
            </a:avLst>
          </a:prstGeom>
          <a:solidFill>
            <a:schemeClr val="bg1">
              <a:lumMod val="95000"/>
            </a:schemeClr>
          </a:solidFill>
          <a:ln w="15875">
            <a:noFill/>
          </a:ln>
        </p:spPr>
        <p:txBody>
          <a:bodyPr lIns="612000" tIns="0" rIns="61200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155" name="Tijdelijke aanduiding voor tekst 19">
            <a:extLst>
              <a:ext uri="{FF2B5EF4-FFF2-40B4-BE49-F238E27FC236}">
                <a16:creationId xmlns:a16="http://schemas.microsoft.com/office/drawing/2014/main" id="{3351D58B-ECE3-3E2B-1FE6-13A003DEE4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684950" y="5054643"/>
            <a:ext cx="1997075" cy="548005"/>
          </a:xfrm>
        </p:spPr>
        <p:txBody>
          <a:bodyPr anchor="b"/>
          <a:lstStyle>
            <a:lvl1pPr marL="0" indent="0">
              <a:lnSpc>
                <a:spcPts val="1400"/>
              </a:lnSpc>
              <a:buNone/>
              <a:defRPr sz="1100">
                <a:solidFill>
                  <a:schemeClr val="bg2"/>
                </a:solidFill>
                <a:effectLst>
                  <a:outerShdw blurRad="228600" dir="5400000" algn="ctr" rotWithShape="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 lvl="0"/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</a:t>
            </a:r>
            <a:r>
              <a:rPr lang="nl-NL" dirty="0" err="1"/>
              <a:t>dolor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, </a:t>
            </a:r>
            <a:r>
              <a:rPr lang="nl-NL" dirty="0" err="1"/>
              <a:t>consectet</a:t>
            </a:r>
            <a:r>
              <a:rPr lang="nl-NL" dirty="0"/>
              <a:t> </a:t>
            </a:r>
            <a:r>
              <a:rPr lang="nl-NL" dirty="0" err="1"/>
              <a:t>adipisci</a:t>
            </a:r>
            <a:r>
              <a:rPr lang="nl-NL" dirty="0"/>
              <a:t> </a:t>
            </a:r>
            <a:r>
              <a:rPr lang="nl-NL" dirty="0" err="1"/>
              <a:t>elit</a:t>
            </a:r>
            <a:r>
              <a:rPr lang="nl-NL" dirty="0"/>
              <a:t>. </a:t>
            </a:r>
            <a:r>
              <a:rPr lang="nl-NL" dirty="0" err="1"/>
              <a:t>Pellentes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felis</a:t>
            </a:r>
            <a:r>
              <a:rPr lang="nl-NL" dirty="0"/>
              <a:t> </a:t>
            </a:r>
            <a:r>
              <a:rPr lang="nl-NL" dirty="0" err="1"/>
              <a:t>eu</a:t>
            </a:r>
            <a:r>
              <a:rPr lang="nl-NL" dirty="0"/>
              <a:t> </a:t>
            </a:r>
            <a:r>
              <a:rPr lang="nl-NL" dirty="0" err="1"/>
              <a:t>ullamcorp</a:t>
            </a:r>
            <a:r>
              <a:rPr lang="nl-NL" dirty="0"/>
              <a:t> temp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24DFA03F-3858-96BE-4388-E5F802B292A7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720000" y="1991183"/>
            <a:ext cx="5051112" cy="381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540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(m) #2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10">
            <a:extLst>
              <a:ext uri="{FF2B5EF4-FFF2-40B4-BE49-F238E27FC236}">
                <a16:creationId xmlns:a16="http://schemas.microsoft.com/office/drawing/2014/main" id="{F6BD834E-3907-41A2-9B76-CE91FA6E9A4D}"/>
              </a:ext>
            </a:extLst>
          </p:cNvPr>
          <p:cNvSpPr txBox="1">
            <a:spLocks/>
          </p:cNvSpPr>
          <p:nvPr userDrawn="1"/>
        </p:nvSpPr>
        <p:spPr>
          <a:xfrm>
            <a:off x="193040" y="225424"/>
            <a:ext cx="11805920" cy="6424295"/>
          </a:xfrm>
          <a:prstGeom prst="roundRect">
            <a:avLst>
              <a:gd name="adj" fmla="val 3563"/>
            </a:avLst>
          </a:pr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9" name="Tijdelijke aanduiding voor afbeelding 16">
            <a:extLst>
              <a:ext uri="{FF2B5EF4-FFF2-40B4-BE49-F238E27FC236}">
                <a16:creationId xmlns:a16="http://schemas.microsoft.com/office/drawing/2014/main" id="{10BFD0E2-5F0D-CCB5-C6BA-7E4A769CB1A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83338" y="722312"/>
            <a:ext cx="5079968" cy="5083175"/>
          </a:xfrm>
          <a:prstGeom prst="roundRect">
            <a:avLst>
              <a:gd name="adj" fmla="val 3310"/>
            </a:avLst>
          </a:prstGeom>
          <a:solidFill>
            <a:schemeClr val="bg1">
              <a:lumMod val="95000"/>
            </a:schemeClr>
          </a:solidFill>
          <a:ln w="15875">
            <a:noFill/>
          </a:ln>
        </p:spPr>
        <p:txBody>
          <a:bodyPr lIns="612000" tIns="0" rIns="61200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253B40DA-F1BB-4216-AD19-B5C5F882ED58}"/>
              </a:ext>
            </a:extLst>
          </p:cNvPr>
          <p:cNvSpPr/>
          <p:nvPr userDrawn="1"/>
        </p:nvSpPr>
        <p:spPr>
          <a:xfrm>
            <a:off x="0" y="-367937"/>
            <a:ext cx="1658403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+ Image (m) #2</a:t>
            </a:r>
          </a:p>
        </p:txBody>
      </p:sp>
      <p:sp>
        <p:nvSpPr>
          <p:cNvPr id="153" name="Tijdelijke aanduiding voor tekst 15">
            <a:extLst>
              <a:ext uri="{FF2B5EF4-FFF2-40B4-BE49-F238E27FC236}">
                <a16:creationId xmlns:a16="http://schemas.microsoft.com/office/drawing/2014/main" id="{380B44AC-E580-A908-59CD-5CACCF78562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55" name="Tijdelijke aanduiding voor tekst 12">
            <a:extLst>
              <a:ext uri="{FF2B5EF4-FFF2-40B4-BE49-F238E27FC236}">
                <a16:creationId xmlns:a16="http://schemas.microsoft.com/office/drawing/2014/main" id="{CDA88BF1-97D7-4E3A-FB62-FF36CB6D9C6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56" name="Tijdelijke aanduiding voor titel 1">
            <a:extLst>
              <a:ext uri="{FF2B5EF4-FFF2-40B4-BE49-F238E27FC236}">
                <a16:creationId xmlns:a16="http://schemas.microsoft.com/office/drawing/2014/main" id="{1E6E85CD-DAE0-F74D-94D4-E274087210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4906987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92" name="Tijdelijke aanduiding voor tekst 19">
            <a:extLst>
              <a:ext uri="{FF2B5EF4-FFF2-40B4-BE49-F238E27FC236}">
                <a16:creationId xmlns:a16="http://schemas.microsoft.com/office/drawing/2014/main" id="{A2283E91-1839-7792-06DA-AB19C45F1AC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684950" y="5054643"/>
            <a:ext cx="1997075" cy="548005"/>
          </a:xfrm>
        </p:spPr>
        <p:txBody>
          <a:bodyPr anchor="b"/>
          <a:lstStyle>
            <a:lvl1pPr marL="0" indent="0">
              <a:lnSpc>
                <a:spcPts val="1400"/>
              </a:lnSpc>
              <a:buNone/>
              <a:defRPr sz="1100">
                <a:solidFill>
                  <a:schemeClr val="bg2"/>
                </a:solidFill>
                <a:effectLst>
                  <a:outerShdw blurRad="228600" dir="5400000" algn="ctr" rotWithShape="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 lvl="0"/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</a:t>
            </a:r>
            <a:r>
              <a:rPr lang="nl-NL" dirty="0" err="1"/>
              <a:t>dolor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, </a:t>
            </a:r>
            <a:r>
              <a:rPr lang="nl-NL" dirty="0" err="1"/>
              <a:t>consectet</a:t>
            </a:r>
            <a:r>
              <a:rPr lang="nl-NL" dirty="0"/>
              <a:t> </a:t>
            </a:r>
            <a:r>
              <a:rPr lang="nl-NL" dirty="0" err="1"/>
              <a:t>adipisci</a:t>
            </a:r>
            <a:r>
              <a:rPr lang="nl-NL" dirty="0"/>
              <a:t> </a:t>
            </a:r>
            <a:r>
              <a:rPr lang="nl-NL" dirty="0" err="1"/>
              <a:t>elit</a:t>
            </a:r>
            <a:r>
              <a:rPr lang="nl-NL" dirty="0"/>
              <a:t>. </a:t>
            </a:r>
            <a:r>
              <a:rPr lang="nl-NL" dirty="0" err="1"/>
              <a:t>Pellentes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felis</a:t>
            </a:r>
            <a:r>
              <a:rPr lang="nl-NL" dirty="0"/>
              <a:t> </a:t>
            </a:r>
            <a:r>
              <a:rPr lang="nl-NL" dirty="0" err="1"/>
              <a:t>eu</a:t>
            </a:r>
            <a:r>
              <a:rPr lang="nl-NL" dirty="0"/>
              <a:t> </a:t>
            </a:r>
            <a:r>
              <a:rPr lang="nl-NL" dirty="0" err="1"/>
              <a:t>ullamcorp</a:t>
            </a:r>
            <a:r>
              <a:rPr lang="nl-NL" dirty="0"/>
              <a:t> temp</a:t>
            </a:r>
          </a:p>
        </p:txBody>
      </p:sp>
      <p:sp>
        <p:nvSpPr>
          <p:cNvPr id="93" name="Tijdelijke aanduiding voor tekst 2">
            <a:extLst>
              <a:ext uri="{FF2B5EF4-FFF2-40B4-BE49-F238E27FC236}">
                <a16:creationId xmlns:a16="http://schemas.microsoft.com/office/drawing/2014/main" id="{FE2117E3-17F1-167E-12D4-7BCDC5780491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720000" y="1991183"/>
            <a:ext cx="5052150" cy="381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2189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19B37A3-82F2-45D5-868F-F00F93F6E7B3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865163" y="722313"/>
            <a:ext cx="10582630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61B9A90-182E-49A3-8BF5-04F32288137B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720000" y="1592262"/>
            <a:ext cx="10752000" cy="4213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 err="1"/>
              <a:t>Tekst</a:t>
            </a:r>
            <a:endParaRPr lang="en-GB" noProof="0" dirty="0"/>
          </a:p>
          <a:p>
            <a:pPr lvl="4"/>
            <a:r>
              <a:rPr lang="en-GB" noProof="0" dirty="0"/>
              <a:t>Heading #1</a:t>
            </a:r>
          </a:p>
          <a:p>
            <a:pPr lvl="5"/>
            <a:r>
              <a:rPr lang="en-GB" noProof="0" dirty="0"/>
              <a:t>Heading #2</a:t>
            </a:r>
          </a:p>
          <a:p>
            <a:pPr lvl="6"/>
            <a:r>
              <a:rPr lang="en-GB" noProof="0" dirty="0"/>
              <a:t>Numbers</a:t>
            </a:r>
          </a:p>
          <a:p>
            <a:pPr lvl="7"/>
            <a:r>
              <a:rPr lang="en-GB" noProof="0" dirty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dirty="0" err="1"/>
              <a:t>Bronvermelding</a:t>
            </a:r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93B2B64-2362-45C8-9E78-5ECAAAF3478D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2266793" y="7267316"/>
            <a:ext cx="4114800" cy="1517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|  Published under cc-by licence</a:t>
            </a:r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49FE6F-67CB-4243-BE03-A9A3C4007850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175566" y="7255814"/>
            <a:ext cx="284597" cy="1517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000" b="1">
                <a:solidFill>
                  <a:schemeClr val="tx1"/>
                </a:solidFill>
                <a:latin typeface="+mj-lt"/>
              </a:defRPr>
            </a:lvl1pPr>
          </a:lstStyle>
          <a:p>
            <a:fld id="{D7B5DC5B-6873-43DB-ADC7-B15ACCE0DFDB}" type="slidenum">
              <a:rPr lang="en-GB" smtClean="0"/>
              <a:pPr/>
              <a:t>‹nr.›</a:t>
            </a:fld>
            <a:endParaRPr lang="en-GB" dirty="0"/>
          </a:p>
        </p:txBody>
      </p:sp>
      <p:grpSp>
        <p:nvGrpSpPr>
          <p:cNvPr id="15" name="GRID" hidden="1">
            <a:extLst>
              <a:ext uri="{FF2B5EF4-FFF2-40B4-BE49-F238E27FC236}">
                <a16:creationId xmlns:a16="http://schemas.microsoft.com/office/drawing/2014/main" id="{4129D105-9E64-446B-9706-45C80CEFF79A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chemeClr val="tx1">
              <a:alpha val="20000"/>
            </a:schemeClr>
          </a:solidFill>
        </p:grpSpPr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7D9988B5-FF41-44BF-9EBA-8ED0383D0B4A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223B51F0-7066-4BAC-B391-CBE4243866E1}"/>
                </a:ext>
              </a:extLst>
            </p:cNvPr>
            <p:cNvSpPr/>
            <p:nvPr userDrawn="1"/>
          </p:nvSpPr>
          <p:spPr>
            <a:xfrm>
              <a:off x="0" y="0"/>
              <a:ext cx="7200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986314BC-5B6A-423E-A18F-BE67EEBFD0AA}"/>
                </a:ext>
              </a:extLst>
            </p:cNvPr>
            <p:cNvSpPr/>
            <p:nvPr userDrawn="1"/>
          </p:nvSpPr>
          <p:spPr>
            <a:xfrm>
              <a:off x="11472000" y="0"/>
              <a:ext cx="7200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459F3FC6-346A-4720-8A58-EF51F3E955F9}"/>
                </a:ext>
              </a:extLst>
            </p:cNvPr>
            <p:cNvSpPr/>
            <p:nvPr userDrawn="1"/>
          </p:nvSpPr>
          <p:spPr>
            <a:xfrm>
              <a:off x="0" y="1064525"/>
              <a:ext cx="12192000" cy="5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3D4E2D73-574C-4613-A3A4-5612A2E130A4}"/>
                </a:ext>
              </a:extLst>
            </p:cNvPr>
            <p:cNvSpPr/>
            <p:nvPr userDrawn="1"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52775937-D9EA-4974-9459-412AF5D1CBD4}"/>
                </a:ext>
              </a:extLst>
            </p:cNvPr>
            <p:cNvSpPr/>
            <p:nvPr userDrawn="1"/>
          </p:nvSpPr>
          <p:spPr>
            <a:xfrm>
              <a:off x="0" y="5806208"/>
              <a:ext cx="12192000" cy="5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20" name="Tekstvak 19">
            <a:extLst>
              <a:ext uri="{FF2B5EF4-FFF2-40B4-BE49-F238E27FC236}">
                <a16:creationId xmlns:a16="http://schemas.microsoft.com/office/drawing/2014/main" id="{88A106C3-3B5C-4817-A9B9-E1AA65368768}"/>
              </a:ext>
            </a:extLst>
          </p:cNvPr>
          <p:cNvSpPr txBox="1"/>
          <p:nvPr userDrawn="1"/>
        </p:nvSpPr>
        <p:spPr>
          <a:xfrm>
            <a:off x="-12032" y="-542026"/>
            <a:ext cx="2129051" cy="15012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000" b="0" cap="all" baseline="0" noProof="0" dirty="0">
                <a:latin typeface="+mj-lt"/>
              </a:rPr>
              <a:t>Name of the layout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E8839A4-EDB3-CD18-65F6-1247F05B03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0000" y="7267317"/>
            <a:ext cx="1451700" cy="1517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35A72ECF-8B84-41B2-B55D-F6FF3126552C}" type="datetime3">
              <a:rPr lang="en-GB" smtClean="0"/>
              <a:t>20 October, 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131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75" r:id="rId2"/>
    <p:sldLayoutId id="2147483705" r:id="rId3"/>
    <p:sldLayoutId id="2147483658" r:id="rId4"/>
    <p:sldLayoutId id="2147483704" r:id="rId5"/>
    <p:sldLayoutId id="2147483703" r:id="rId6"/>
    <p:sldLayoutId id="2147483702" r:id="rId7"/>
    <p:sldLayoutId id="2147483659" r:id="rId8"/>
    <p:sldLayoutId id="2147483686" r:id="rId9"/>
    <p:sldLayoutId id="2147483661" r:id="rId10"/>
    <p:sldLayoutId id="2147483687" r:id="rId11"/>
    <p:sldLayoutId id="2147483664" r:id="rId12"/>
    <p:sldLayoutId id="2147483665" r:id="rId13"/>
    <p:sldLayoutId id="2147483666" r:id="rId14"/>
    <p:sldLayoutId id="2147483667" r:id="rId15"/>
    <p:sldLayoutId id="2147483669" r:id="rId16"/>
    <p:sldLayoutId id="2147483672" r:id="rId17"/>
    <p:sldLayoutId id="2147483706" r:id="rId18"/>
    <p:sldLayoutId id="2147483720" r:id="rId19"/>
    <p:sldLayoutId id="2147483730" r:id="rId20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-2667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22300" indent="-2667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tx2"/>
        </a:buClr>
        <a:buFont typeface="Aptos" panose="020B0004020202020204" pitchFamily="34" charset="0"/>
        <a:buChar char="−"/>
        <a:defRPr sz="1600" b="0" kern="1200">
          <a:solidFill>
            <a:schemeClr val="tx1"/>
          </a:solidFill>
          <a:latin typeface="+mj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ptos" panose="020B0004020202020204" pitchFamily="34" charset="0"/>
        <a:buNone/>
        <a:defRPr sz="1600" b="0" kern="1200">
          <a:solidFill>
            <a:schemeClr val="tx1"/>
          </a:solidFill>
          <a:latin typeface="+mj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ptos" panose="020B0004020202020204" pitchFamily="34" charset="0"/>
        <a:buNone/>
        <a:defRPr sz="2000" b="1" kern="1200">
          <a:solidFill>
            <a:schemeClr val="accent1"/>
          </a:solidFill>
          <a:latin typeface="+mj-lt"/>
          <a:ea typeface="+mn-ea"/>
          <a:cs typeface="+mn-cs"/>
        </a:defRPr>
      </a:lvl5pPr>
      <a:lvl6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Aptos" panose="020B0004020202020204" pitchFamily="34" charset="0"/>
        <a:buNone/>
        <a:defRPr sz="2000" b="1" i="0" kern="1200" cap="none" baseline="0">
          <a:solidFill>
            <a:schemeClr val="accent4"/>
          </a:solidFill>
          <a:latin typeface="+mj-lt"/>
          <a:ea typeface="+mn-ea"/>
          <a:cs typeface="+mn-cs"/>
        </a:defRPr>
      </a:lvl6pPr>
      <a:lvl7pPr marL="342900" indent="-3429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rabicPeriod"/>
        <a:tabLst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" indent="-3429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lphaLcPeriod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tx2"/>
        </a:buClr>
        <a:buFontTx/>
        <a:buNone/>
        <a:tabLst/>
        <a:defRPr sz="1200" i="1" kern="120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03" userDrawn="1">
          <p15:clr>
            <a:srgbClr val="F26B43"/>
          </p15:clr>
        </p15:guide>
        <p15:guide id="2" pos="450" userDrawn="1">
          <p15:clr>
            <a:srgbClr val="F26B43"/>
          </p15:clr>
        </p15:guide>
        <p15:guide id="3" orient="horz" pos="3657" userDrawn="1">
          <p15:clr>
            <a:srgbClr val="F26B43"/>
          </p15:clr>
        </p15:guide>
        <p15:guide id="4" orient="horz" pos="3997" userDrawn="1">
          <p15:clr>
            <a:srgbClr val="A4A3A4"/>
          </p15:clr>
        </p15:guide>
        <p15:guide id="5" orient="horz" pos="4092" userDrawn="1">
          <p15:clr>
            <a:srgbClr val="A4A3A4"/>
          </p15:clr>
        </p15:guide>
        <p15:guide id="6" pos="7219" userDrawn="1">
          <p15:clr>
            <a:srgbClr val="F26B43"/>
          </p15:clr>
        </p15:guide>
        <p15:guide id="7" orient="horz" pos="669" userDrawn="1">
          <p15:clr>
            <a:srgbClr val="A4A3A4"/>
          </p15:clr>
        </p15:guide>
        <p15:guide id="8" orient="horz" pos="455" userDrawn="1">
          <p15:clr>
            <a:srgbClr val="A4A3A4"/>
          </p15:clr>
        </p15:guide>
        <p15:guide id="9" orient="horz" pos="2160" userDrawn="1">
          <p15:clr>
            <a:srgbClr val="F26B43"/>
          </p15:clr>
        </p15:guide>
        <p15:guide id="10" orient="horz" pos="142" userDrawn="1">
          <p15:clr>
            <a:srgbClr val="5ACBF0"/>
          </p15:clr>
        </p15:guide>
        <p15:guide id="11" orient="horz" pos="4178" userDrawn="1">
          <p15:clr>
            <a:srgbClr val="5ACBF0"/>
          </p15:clr>
        </p15:guide>
        <p15:guide id="12" pos="3840" userDrawn="1">
          <p15:clr>
            <a:srgbClr val="F26B43"/>
          </p15:clr>
        </p15:guide>
        <p15:guide id="13" pos="121" userDrawn="1">
          <p15:clr>
            <a:srgbClr val="5ACBF0"/>
          </p15:clr>
        </p15:guide>
        <p15:guide id="14" pos="7559" userDrawn="1">
          <p15:clr>
            <a:srgbClr val="5ACBF0"/>
          </p15:clr>
        </p15:guide>
        <p15:guide id="15" orient="horz" userDrawn="1">
          <p15:clr>
            <a:srgbClr val="FDE53C"/>
          </p15:clr>
        </p15:guide>
        <p15:guide id="16" pos="7680" userDrawn="1">
          <p15:clr>
            <a:srgbClr val="FDE53C"/>
          </p15:clr>
        </p15:guide>
        <p15:guide id="17" userDrawn="1">
          <p15:clr>
            <a:srgbClr val="FDE53C"/>
          </p15:clr>
        </p15:guide>
        <p15:guide id="18" orient="horz" pos="4320" userDrawn="1">
          <p15:clr>
            <a:srgbClr val="FDE53C"/>
          </p15:clr>
        </p15:guide>
        <p15:guide id="19" pos="4021" userDrawn="1">
          <p15:clr>
            <a:srgbClr val="F26B43"/>
          </p15:clr>
        </p15:guide>
        <p15:guide id="20" pos="36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ndertitel 16">
            <a:extLst>
              <a:ext uri="{FF2B5EF4-FFF2-40B4-BE49-F238E27FC236}">
                <a16:creationId xmlns:a16="http://schemas.microsoft.com/office/drawing/2014/main" id="{C9553605-D2DC-3675-BEA0-F2AA7711C8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8947" y="2589187"/>
            <a:ext cx="3472053" cy="342211"/>
          </a:xfrm>
        </p:spPr>
        <p:txBody>
          <a:bodyPr/>
          <a:lstStyle/>
          <a:p>
            <a:r>
              <a:rPr lang="nl-NL" dirty="0"/>
              <a:t>Michel Wets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72DDE3B-FE03-15D0-D47A-15764BEC79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8947" y="3002633"/>
            <a:ext cx="2409331" cy="166942"/>
          </a:xfrm>
        </p:spPr>
        <p:txBody>
          <a:bodyPr/>
          <a:lstStyle/>
          <a:p>
            <a:r>
              <a:rPr lang="en-GB" dirty="0"/>
              <a:t>23 October 2025</a:t>
            </a:r>
          </a:p>
        </p:txBody>
      </p:sp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92430AB9-EAD4-3B09-CCE0-BD15D9414C5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21633" y="614704"/>
            <a:ext cx="6318660" cy="1661402"/>
          </a:xfrm>
        </p:spPr>
        <p:txBody>
          <a:bodyPr/>
          <a:lstStyle/>
          <a:p>
            <a:r>
              <a:rPr lang="nl-NL" dirty="0" err="1"/>
              <a:t>SURFcumulus</a:t>
            </a:r>
            <a:r>
              <a:rPr lang="nl-NL" dirty="0"/>
              <a:t> </a:t>
            </a:r>
            <a:r>
              <a:rPr lang="nl-NL" dirty="0" err="1"/>
              <a:t>evolution</a:t>
            </a:r>
            <a:endParaRPr lang="nl-NL" dirty="0"/>
          </a:p>
        </p:txBody>
      </p:sp>
      <p:sp>
        <p:nvSpPr>
          <p:cNvPr id="40" name="Tijdelijke aanduiding voor tekst 39">
            <a:extLst>
              <a:ext uri="{FF2B5EF4-FFF2-40B4-BE49-F238E27FC236}">
                <a16:creationId xmlns:a16="http://schemas.microsoft.com/office/drawing/2014/main" id="{EE49449A-46C4-B01B-BF33-1172F688570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pic>
        <p:nvPicPr>
          <p:cNvPr id="30" name="Tijdelijke aanduiding voor afbeelding 11" descr="Afbeelding met Kleurrijkheid, kunst&#10;&#10;Automatisch gegenereerde beschrijving">
            <a:extLst>
              <a:ext uri="{FF2B5EF4-FFF2-40B4-BE49-F238E27FC236}">
                <a16:creationId xmlns:a16="http://schemas.microsoft.com/office/drawing/2014/main" id="{075B6DA5-D1E8-122F-4271-B7D47326255A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" b="6"/>
          <a:stretch/>
        </p:blipFill>
        <p:spPr>
          <a:xfrm>
            <a:off x="5030510" y="786160"/>
            <a:ext cx="6870700" cy="4640351"/>
          </a:xfrm>
        </p:spPr>
      </p:pic>
      <p:sp>
        <p:nvSpPr>
          <p:cNvPr id="21" name="Tijdelijke aanduiding voor tekst 20">
            <a:extLst>
              <a:ext uri="{FF2B5EF4-FFF2-40B4-BE49-F238E27FC236}">
                <a16:creationId xmlns:a16="http://schemas.microsoft.com/office/drawing/2014/main" id="{641E1E33-5925-7BE5-703C-E0EF8F342B0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3522" y="1163197"/>
            <a:ext cx="938007" cy="1284365"/>
          </a:xfrm>
        </p:spPr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160291A8-273A-EBF9-3BA9-EEC8F5A17AF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0662322" y="4142146"/>
            <a:ext cx="938007" cy="1929694"/>
          </a:xfrm>
        </p:spPr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BFAD3BA2-3016-4DEA-7CC4-90EC8D065F1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 rot="16200000">
            <a:off x="6109176" y="4559772"/>
            <a:ext cx="897219" cy="1616435"/>
          </a:xfrm>
        </p:spPr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41" name="Tijdelijke aanduiding voor tekst 40">
            <a:extLst>
              <a:ext uri="{FF2B5EF4-FFF2-40B4-BE49-F238E27FC236}">
                <a16:creationId xmlns:a16="http://schemas.microsoft.com/office/drawing/2014/main" id="{A5D990F1-FE30-080F-532E-FB5A0ED9726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FEF43103-4F8F-B58C-4E99-B081694B4B2F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697477" y="3022744"/>
            <a:ext cx="847721" cy="812512"/>
          </a:xfrm>
        </p:spPr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97B1CA24-679F-62A8-4552-F680281EE96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3" name="Tijdelijke aanduiding voor tekst 42">
            <a:extLst>
              <a:ext uri="{FF2B5EF4-FFF2-40B4-BE49-F238E27FC236}">
                <a16:creationId xmlns:a16="http://schemas.microsoft.com/office/drawing/2014/main" id="{0E250BE0-28AD-23FC-ED2A-A47486D174C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9" name="Tijdelijke aanduiding voor tekst 28">
            <a:extLst>
              <a:ext uri="{FF2B5EF4-FFF2-40B4-BE49-F238E27FC236}">
                <a16:creationId xmlns:a16="http://schemas.microsoft.com/office/drawing/2014/main" id="{46B62DE5-8D9B-A4C5-367B-B0E5BB87AFD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8971365" y="182947"/>
            <a:ext cx="1896881" cy="1206426"/>
          </a:xfrm>
        </p:spPr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24" name="Tijdelijke aanduiding voor tekst 23">
            <a:extLst>
              <a:ext uri="{FF2B5EF4-FFF2-40B4-BE49-F238E27FC236}">
                <a16:creationId xmlns:a16="http://schemas.microsoft.com/office/drawing/2014/main" id="{5283E05D-C444-6841-565D-2D1D31C5C04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992168" y="5046312"/>
            <a:ext cx="523048" cy="760397"/>
          </a:xfrm>
        </p:spPr>
        <p:txBody>
          <a:bodyPr/>
          <a:lstStyle/>
          <a:p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8623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6" name="Rechte verbindingslijn 95">
            <a:extLst>
              <a:ext uri="{FF2B5EF4-FFF2-40B4-BE49-F238E27FC236}">
                <a16:creationId xmlns:a16="http://schemas.microsoft.com/office/drawing/2014/main" id="{69E4FE8E-2C28-17FE-DCD9-7E52DD4A24FC}"/>
              </a:ext>
            </a:extLst>
          </p:cNvPr>
          <p:cNvCxnSpPr>
            <a:cxnSpLocks/>
          </p:cNvCxnSpPr>
          <p:nvPr/>
        </p:nvCxnSpPr>
        <p:spPr>
          <a:xfrm>
            <a:off x="7961173" y="2651081"/>
            <a:ext cx="0" cy="1725905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09960FEE-FB60-7B25-D889-6A9623AA5A4C}"/>
              </a:ext>
            </a:extLst>
          </p:cNvPr>
          <p:cNvCxnSpPr>
            <a:cxnSpLocks/>
          </p:cNvCxnSpPr>
          <p:nvPr/>
        </p:nvCxnSpPr>
        <p:spPr>
          <a:xfrm>
            <a:off x="3327437" y="3374635"/>
            <a:ext cx="0" cy="1740290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Vrije vorm: vorm 4">
            <a:extLst>
              <a:ext uri="{FF2B5EF4-FFF2-40B4-BE49-F238E27FC236}">
                <a16:creationId xmlns:a16="http://schemas.microsoft.com/office/drawing/2014/main" id="{CB1CD852-BDE9-F7CB-39EB-94C3EF560757}"/>
              </a:ext>
            </a:extLst>
          </p:cNvPr>
          <p:cNvSpPr/>
          <p:nvPr/>
        </p:nvSpPr>
        <p:spPr>
          <a:xfrm>
            <a:off x="638632" y="1906729"/>
            <a:ext cx="10944979" cy="3909788"/>
          </a:xfrm>
          <a:custGeom>
            <a:avLst/>
            <a:gdLst>
              <a:gd name="connsiteX0" fmla="*/ 10765351 w 10944979"/>
              <a:gd name="connsiteY0" fmla="*/ 3550118 h 3909788"/>
              <a:gd name="connsiteX1" fmla="*/ 10605596 w 10944979"/>
              <a:gd name="connsiteY1" fmla="*/ 3647422 h 3909788"/>
              <a:gd name="connsiteX2" fmla="*/ 10235251 w 10944979"/>
              <a:gd name="connsiteY2" fmla="*/ 3647422 h 3909788"/>
              <a:gd name="connsiteX3" fmla="*/ 10013103 w 10944979"/>
              <a:gd name="connsiteY3" fmla="*/ 3425274 h 3909788"/>
              <a:gd name="connsiteX4" fmla="*/ 10013103 w 10944979"/>
              <a:gd name="connsiteY4" fmla="*/ 1263653 h 3909788"/>
              <a:gd name="connsiteX5" fmla="*/ 9552886 w 10944979"/>
              <a:gd name="connsiteY5" fmla="*/ 803435 h 3909788"/>
              <a:gd name="connsiteX6" fmla="*/ 8461489 w 10944979"/>
              <a:gd name="connsiteY6" fmla="*/ 803435 h 3909788"/>
              <a:gd name="connsiteX7" fmla="*/ 7930505 w 10944979"/>
              <a:gd name="connsiteY7" fmla="*/ 1334420 h 3909788"/>
              <a:gd name="connsiteX8" fmla="*/ 7930505 w 10944979"/>
              <a:gd name="connsiteY8" fmla="*/ 2099170 h 3909788"/>
              <a:gd name="connsiteX9" fmla="*/ 7564642 w 10944979"/>
              <a:gd name="connsiteY9" fmla="*/ 2465032 h 3909788"/>
              <a:gd name="connsiteX10" fmla="*/ 7077003 w 10944979"/>
              <a:gd name="connsiteY10" fmla="*/ 2465032 h 3909788"/>
              <a:gd name="connsiteX11" fmla="*/ 6711140 w 10944979"/>
              <a:gd name="connsiteY11" fmla="*/ 2099170 h 3909788"/>
              <a:gd name="connsiteX12" fmla="*/ 6711140 w 10944979"/>
              <a:gd name="connsiteY12" fmla="*/ 530984 h 3909788"/>
              <a:gd name="connsiteX13" fmla="*/ 6180155 w 10944979"/>
              <a:gd name="connsiteY13" fmla="*/ 0 h 3909788"/>
              <a:gd name="connsiteX14" fmla="*/ 5229113 w 10944979"/>
              <a:gd name="connsiteY14" fmla="*/ 0 h 3909788"/>
              <a:gd name="connsiteX15" fmla="*/ 4698128 w 10944979"/>
              <a:gd name="connsiteY15" fmla="*/ 530984 h 3909788"/>
              <a:gd name="connsiteX16" fmla="*/ 4698128 w 10944979"/>
              <a:gd name="connsiteY16" fmla="*/ 1098178 h 3909788"/>
              <a:gd name="connsiteX17" fmla="*/ 4332265 w 10944979"/>
              <a:gd name="connsiteY17" fmla="*/ 1464040 h 3909788"/>
              <a:gd name="connsiteX18" fmla="*/ 3927953 w 10944979"/>
              <a:gd name="connsiteY18" fmla="*/ 1464040 h 3909788"/>
              <a:gd name="connsiteX19" fmla="*/ 3396968 w 10944979"/>
              <a:gd name="connsiteY19" fmla="*/ 1995025 h 3909788"/>
              <a:gd name="connsiteX20" fmla="*/ 3396968 w 10944979"/>
              <a:gd name="connsiteY20" fmla="*/ 2836202 h 3909788"/>
              <a:gd name="connsiteX21" fmla="*/ 3031105 w 10944979"/>
              <a:gd name="connsiteY21" fmla="*/ 3202065 h 3909788"/>
              <a:gd name="connsiteX22" fmla="*/ 2339186 w 10944979"/>
              <a:gd name="connsiteY22" fmla="*/ 3202065 h 3909788"/>
              <a:gd name="connsiteX23" fmla="*/ 1973323 w 10944979"/>
              <a:gd name="connsiteY23" fmla="*/ 2836202 h 3909788"/>
              <a:gd name="connsiteX24" fmla="*/ 1973323 w 10944979"/>
              <a:gd name="connsiteY24" fmla="*/ 1434731 h 3909788"/>
              <a:gd name="connsiteX25" fmla="*/ 1442339 w 10944979"/>
              <a:gd name="connsiteY25" fmla="*/ 903747 h 3909788"/>
              <a:gd name="connsiteX26" fmla="*/ 335669 w 10944979"/>
              <a:gd name="connsiteY26" fmla="*/ 903747 h 3909788"/>
              <a:gd name="connsiteX27" fmla="*/ 179865 w 10944979"/>
              <a:gd name="connsiteY27" fmla="*/ 813697 h 3909788"/>
              <a:gd name="connsiteX28" fmla="*/ 0 w 10944979"/>
              <a:gd name="connsiteY28" fmla="*/ 993561 h 3909788"/>
              <a:gd name="connsiteX29" fmla="*/ 179865 w 10944979"/>
              <a:gd name="connsiteY29" fmla="*/ 1173426 h 3909788"/>
              <a:gd name="connsiteX30" fmla="*/ 343217 w 10944979"/>
              <a:gd name="connsiteY30" fmla="*/ 1068869 h 3909788"/>
              <a:gd name="connsiteX31" fmla="*/ 1442103 w 10944979"/>
              <a:gd name="connsiteY31" fmla="*/ 1068869 h 3909788"/>
              <a:gd name="connsiteX32" fmla="*/ 1807966 w 10944979"/>
              <a:gd name="connsiteY32" fmla="*/ 1434731 h 3909788"/>
              <a:gd name="connsiteX33" fmla="*/ 1807966 w 10944979"/>
              <a:gd name="connsiteY33" fmla="*/ 2836202 h 3909788"/>
              <a:gd name="connsiteX34" fmla="*/ 2338950 w 10944979"/>
              <a:gd name="connsiteY34" fmla="*/ 3367187 h 3909788"/>
              <a:gd name="connsiteX35" fmla="*/ 3030870 w 10944979"/>
              <a:gd name="connsiteY35" fmla="*/ 3367187 h 3909788"/>
              <a:gd name="connsiteX36" fmla="*/ 3561854 w 10944979"/>
              <a:gd name="connsiteY36" fmla="*/ 2836202 h 3909788"/>
              <a:gd name="connsiteX37" fmla="*/ 3561854 w 10944979"/>
              <a:gd name="connsiteY37" fmla="*/ 1995025 h 3909788"/>
              <a:gd name="connsiteX38" fmla="*/ 3927717 w 10944979"/>
              <a:gd name="connsiteY38" fmla="*/ 1629162 h 3909788"/>
              <a:gd name="connsiteX39" fmla="*/ 4332030 w 10944979"/>
              <a:gd name="connsiteY39" fmla="*/ 1629162 h 3909788"/>
              <a:gd name="connsiteX40" fmla="*/ 4863014 w 10944979"/>
              <a:gd name="connsiteY40" fmla="*/ 1098178 h 3909788"/>
              <a:gd name="connsiteX41" fmla="*/ 4863014 w 10944979"/>
              <a:gd name="connsiteY41" fmla="*/ 530984 h 3909788"/>
              <a:gd name="connsiteX42" fmla="*/ 5228877 w 10944979"/>
              <a:gd name="connsiteY42" fmla="*/ 165122 h 3909788"/>
              <a:gd name="connsiteX43" fmla="*/ 6179919 w 10944979"/>
              <a:gd name="connsiteY43" fmla="*/ 165122 h 3909788"/>
              <a:gd name="connsiteX44" fmla="*/ 6545782 w 10944979"/>
              <a:gd name="connsiteY44" fmla="*/ 530984 h 3909788"/>
              <a:gd name="connsiteX45" fmla="*/ 6545782 w 10944979"/>
              <a:gd name="connsiteY45" fmla="*/ 2099111 h 3909788"/>
              <a:gd name="connsiteX46" fmla="*/ 7076767 w 10944979"/>
              <a:gd name="connsiteY46" fmla="*/ 2630095 h 3909788"/>
              <a:gd name="connsiteX47" fmla="*/ 7564406 w 10944979"/>
              <a:gd name="connsiteY47" fmla="*/ 2630095 h 3909788"/>
              <a:gd name="connsiteX48" fmla="*/ 8095391 w 10944979"/>
              <a:gd name="connsiteY48" fmla="*/ 2099111 h 3909788"/>
              <a:gd name="connsiteX49" fmla="*/ 8095391 w 10944979"/>
              <a:gd name="connsiteY49" fmla="*/ 1334361 h 3909788"/>
              <a:gd name="connsiteX50" fmla="*/ 8461254 w 10944979"/>
              <a:gd name="connsiteY50" fmla="*/ 968498 h 3909788"/>
              <a:gd name="connsiteX51" fmla="*/ 9552649 w 10944979"/>
              <a:gd name="connsiteY51" fmla="*/ 968498 h 3909788"/>
              <a:gd name="connsiteX52" fmla="*/ 9847746 w 10944979"/>
              <a:gd name="connsiteY52" fmla="*/ 1263594 h 3909788"/>
              <a:gd name="connsiteX53" fmla="*/ 9847746 w 10944979"/>
              <a:gd name="connsiteY53" fmla="*/ 3425215 h 3909788"/>
              <a:gd name="connsiteX54" fmla="*/ 10235015 w 10944979"/>
              <a:gd name="connsiteY54" fmla="*/ 3812485 h 3909788"/>
              <a:gd name="connsiteX55" fmla="*/ 10605360 w 10944979"/>
              <a:gd name="connsiteY55" fmla="*/ 3812485 h 3909788"/>
              <a:gd name="connsiteX56" fmla="*/ 10765115 w 10944979"/>
              <a:gd name="connsiteY56" fmla="*/ 3909789 h 3909788"/>
              <a:gd name="connsiteX57" fmla="*/ 10944980 w 10944979"/>
              <a:gd name="connsiteY57" fmla="*/ 3729924 h 3909788"/>
              <a:gd name="connsiteX58" fmla="*/ 10765115 w 10944979"/>
              <a:gd name="connsiteY58" fmla="*/ 3550059 h 3909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0944979" h="3909788">
                <a:moveTo>
                  <a:pt x="10765351" y="3550118"/>
                </a:moveTo>
                <a:cubicBezTo>
                  <a:pt x="10695764" y="3550118"/>
                  <a:pt x="10635495" y="3589629"/>
                  <a:pt x="10605596" y="3647422"/>
                </a:cubicBezTo>
                <a:lnTo>
                  <a:pt x="10235251" y="3647422"/>
                </a:lnTo>
                <a:cubicBezTo>
                  <a:pt x="10112766" y="3647422"/>
                  <a:pt x="10013103" y="3547759"/>
                  <a:pt x="10013103" y="3425274"/>
                </a:cubicBezTo>
                <a:lnTo>
                  <a:pt x="10013103" y="1263653"/>
                </a:lnTo>
                <a:cubicBezTo>
                  <a:pt x="10013103" y="1009897"/>
                  <a:pt x="9806643" y="803435"/>
                  <a:pt x="9552886" y="803435"/>
                </a:cubicBezTo>
                <a:lnTo>
                  <a:pt x="8461489" y="803435"/>
                </a:lnTo>
                <a:cubicBezTo>
                  <a:pt x="8168694" y="803435"/>
                  <a:pt x="7930505" y="1041624"/>
                  <a:pt x="7930505" y="1334420"/>
                </a:cubicBezTo>
                <a:lnTo>
                  <a:pt x="7930505" y="2099170"/>
                </a:lnTo>
                <a:cubicBezTo>
                  <a:pt x="7930505" y="2300913"/>
                  <a:pt x="7766386" y="2465032"/>
                  <a:pt x="7564642" y="2465032"/>
                </a:cubicBezTo>
                <a:lnTo>
                  <a:pt x="7077003" y="2465032"/>
                </a:lnTo>
                <a:cubicBezTo>
                  <a:pt x="6875259" y="2465032"/>
                  <a:pt x="6711140" y="2300913"/>
                  <a:pt x="6711140" y="2099170"/>
                </a:cubicBezTo>
                <a:lnTo>
                  <a:pt x="6711140" y="530984"/>
                </a:lnTo>
                <a:cubicBezTo>
                  <a:pt x="6711140" y="238188"/>
                  <a:pt x="6472951" y="0"/>
                  <a:pt x="6180155" y="0"/>
                </a:cubicBezTo>
                <a:lnTo>
                  <a:pt x="5229113" y="0"/>
                </a:lnTo>
                <a:cubicBezTo>
                  <a:pt x="4936316" y="0"/>
                  <a:pt x="4698128" y="238188"/>
                  <a:pt x="4698128" y="530984"/>
                </a:cubicBezTo>
                <a:lnTo>
                  <a:pt x="4698128" y="1098178"/>
                </a:lnTo>
                <a:cubicBezTo>
                  <a:pt x="4698128" y="1299921"/>
                  <a:pt x="4534009" y="1464040"/>
                  <a:pt x="4332265" y="1464040"/>
                </a:cubicBezTo>
                <a:lnTo>
                  <a:pt x="3927953" y="1464040"/>
                </a:lnTo>
                <a:cubicBezTo>
                  <a:pt x="3635156" y="1464040"/>
                  <a:pt x="3396968" y="1702229"/>
                  <a:pt x="3396968" y="1995025"/>
                </a:cubicBezTo>
                <a:lnTo>
                  <a:pt x="3396968" y="2836202"/>
                </a:lnTo>
                <a:cubicBezTo>
                  <a:pt x="3396968" y="3037946"/>
                  <a:pt x="3232849" y="3202065"/>
                  <a:pt x="3031105" y="3202065"/>
                </a:cubicBezTo>
                <a:lnTo>
                  <a:pt x="2339186" y="3202065"/>
                </a:lnTo>
                <a:cubicBezTo>
                  <a:pt x="2137443" y="3202065"/>
                  <a:pt x="1973323" y="3037946"/>
                  <a:pt x="1973323" y="2836202"/>
                </a:cubicBezTo>
                <a:lnTo>
                  <a:pt x="1973323" y="1434731"/>
                </a:lnTo>
                <a:cubicBezTo>
                  <a:pt x="1973323" y="1141935"/>
                  <a:pt x="1735135" y="903747"/>
                  <a:pt x="1442339" y="903747"/>
                </a:cubicBezTo>
                <a:lnTo>
                  <a:pt x="335669" y="903747"/>
                </a:lnTo>
                <a:cubicBezTo>
                  <a:pt x="304591" y="849964"/>
                  <a:pt x="246503" y="813697"/>
                  <a:pt x="179865" y="813697"/>
                </a:cubicBezTo>
                <a:cubicBezTo>
                  <a:pt x="80556" y="813697"/>
                  <a:pt x="0" y="894252"/>
                  <a:pt x="0" y="993561"/>
                </a:cubicBezTo>
                <a:cubicBezTo>
                  <a:pt x="0" y="1092870"/>
                  <a:pt x="80556" y="1173426"/>
                  <a:pt x="179865" y="1173426"/>
                </a:cubicBezTo>
                <a:cubicBezTo>
                  <a:pt x="252283" y="1173426"/>
                  <a:pt x="314734" y="1130553"/>
                  <a:pt x="343217" y="1068869"/>
                </a:cubicBezTo>
                <a:lnTo>
                  <a:pt x="1442103" y="1068869"/>
                </a:lnTo>
                <a:cubicBezTo>
                  <a:pt x="1643846" y="1068869"/>
                  <a:pt x="1807966" y="1232988"/>
                  <a:pt x="1807966" y="1434731"/>
                </a:cubicBezTo>
                <a:lnTo>
                  <a:pt x="1807966" y="2836202"/>
                </a:lnTo>
                <a:cubicBezTo>
                  <a:pt x="1807966" y="3128999"/>
                  <a:pt x="2046154" y="3367187"/>
                  <a:pt x="2338950" y="3367187"/>
                </a:cubicBezTo>
                <a:lnTo>
                  <a:pt x="3030870" y="3367187"/>
                </a:lnTo>
                <a:cubicBezTo>
                  <a:pt x="3323666" y="3367187"/>
                  <a:pt x="3561854" y="3128999"/>
                  <a:pt x="3561854" y="2836202"/>
                </a:cubicBezTo>
                <a:lnTo>
                  <a:pt x="3561854" y="1995025"/>
                </a:lnTo>
                <a:cubicBezTo>
                  <a:pt x="3561854" y="1793282"/>
                  <a:pt x="3725973" y="1629162"/>
                  <a:pt x="3927717" y="1629162"/>
                </a:cubicBezTo>
                <a:lnTo>
                  <a:pt x="4332030" y="1629162"/>
                </a:lnTo>
                <a:cubicBezTo>
                  <a:pt x="4624826" y="1629162"/>
                  <a:pt x="4863014" y="1390974"/>
                  <a:pt x="4863014" y="1098178"/>
                </a:cubicBezTo>
                <a:lnTo>
                  <a:pt x="4863014" y="530984"/>
                </a:lnTo>
                <a:cubicBezTo>
                  <a:pt x="4863014" y="329241"/>
                  <a:pt x="5027133" y="165122"/>
                  <a:pt x="5228877" y="165122"/>
                </a:cubicBezTo>
                <a:lnTo>
                  <a:pt x="6179919" y="165122"/>
                </a:lnTo>
                <a:cubicBezTo>
                  <a:pt x="6381663" y="165122"/>
                  <a:pt x="6545782" y="329241"/>
                  <a:pt x="6545782" y="530984"/>
                </a:cubicBezTo>
                <a:lnTo>
                  <a:pt x="6545782" y="2099111"/>
                </a:lnTo>
                <a:cubicBezTo>
                  <a:pt x="6545782" y="2391907"/>
                  <a:pt x="6783970" y="2630095"/>
                  <a:pt x="7076767" y="2630095"/>
                </a:cubicBezTo>
                <a:lnTo>
                  <a:pt x="7564406" y="2630095"/>
                </a:lnTo>
                <a:cubicBezTo>
                  <a:pt x="7857203" y="2630095"/>
                  <a:pt x="8095391" y="2391907"/>
                  <a:pt x="8095391" y="2099111"/>
                </a:cubicBezTo>
                <a:lnTo>
                  <a:pt x="8095391" y="1334361"/>
                </a:lnTo>
                <a:cubicBezTo>
                  <a:pt x="8095391" y="1132617"/>
                  <a:pt x="8259510" y="968498"/>
                  <a:pt x="8461254" y="968498"/>
                </a:cubicBezTo>
                <a:lnTo>
                  <a:pt x="9552649" y="968498"/>
                </a:lnTo>
                <a:cubicBezTo>
                  <a:pt x="9715353" y="968498"/>
                  <a:pt x="9847746" y="1100890"/>
                  <a:pt x="9847746" y="1263594"/>
                </a:cubicBezTo>
                <a:lnTo>
                  <a:pt x="9847746" y="3425215"/>
                </a:lnTo>
                <a:cubicBezTo>
                  <a:pt x="9847746" y="3638753"/>
                  <a:pt x="10021477" y="3812485"/>
                  <a:pt x="10235015" y="3812485"/>
                </a:cubicBezTo>
                <a:lnTo>
                  <a:pt x="10605360" y="3812485"/>
                </a:lnTo>
                <a:cubicBezTo>
                  <a:pt x="10635258" y="3870278"/>
                  <a:pt x="10695587" y="3909789"/>
                  <a:pt x="10765115" y="3909789"/>
                </a:cubicBezTo>
                <a:cubicBezTo>
                  <a:pt x="10864425" y="3909789"/>
                  <a:pt x="10944980" y="3829233"/>
                  <a:pt x="10944980" y="3729924"/>
                </a:cubicBezTo>
                <a:cubicBezTo>
                  <a:pt x="10944980" y="3630615"/>
                  <a:pt x="10864425" y="3550059"/>
                  <a:pt x="10765115" y="3550059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5897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4C4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3DBDD17-AA41-58A1-2C29-FA6D47ACB71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8C45157-24F8-9C2A-5B4B-A193CC10193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48966F6-071C-10B6-EDFD-279317DA2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Roadmap</a:t>
            </a:r>
          </a:p>
        </p:txBody>
      </p:sp>
      <p:sp>
        <p:nvSpPr>
          <p:cNvPr id="82" name="Tijdelijke aanduiding voor tekst 15">
            <a:extLst>
              <a:ext uri="{FF2B5EF4-FFF2-40B4-BE49-F238E27FC236}">
                <a16:creationId xmlns:a16="http://schemas.microsoft.com/office/drawing/2014/main" id="{8FCE06B8-7DFB-B649-2099-8DD4C005AAF0}"/>
              </a:ext>
            </a:extLst>
          </p:cNvPr>
          <p:cNvSpPr txBox="1">
            <a:spLocks/>
          </p:cNvSpPr>
          <p:nvPr/>
        </p:nvSpPr>
        <p:spPr>
          <a:xfrm>
            <a:off x="881234" y="4495099"/>
            <a:ext cx="1472926" cy="855875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268288" indent="-268288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SzPct val="100000"/>
              <a:buFont typeface="Aptos" panose="020B0004020202020204" pitchFamily="34" charset="0"/>
              <a:buChar char="•"/>
              <a:defRPr sz="1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3888" indent="-355600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SzPct val="100000"/>
              <a:buFont typeface="Aptos" panose="020B0004020202020204" pitchFamily="34" charset="0"/>
              <a:buChar char="→"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SzPct val="85000"/>
              <a:buFont typeface="Aptos" panose="020B0004020202020204" pitchFamily="34" charset="0"/>
              <a:buNone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719138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ptos" panose="020B0004020202020204" pitchFamily="34" charset="0"/>
              <a:buNone/>
              <a:defRPr sz="4000" b="0" kern="1200" cap="none" spc="3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l" defTabSz="719138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1"/>
              </a:buClr>
              <a:buFont typeface="Aptos" panose="020B0004020202020204" pitchFamily="34" charset="0"/>
              <a:buNone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ptos" panose="020B0004020202020204" pitchFamily="34" charset="0"/>
              <a:buNone/>
              <a:defRPr sz="1600" b="1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68288" indent="-2682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rabicPeriod"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263525" indent="-263525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lphaLcPeriod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ptos" panose="020B0004020202020204" pitchFamily="34" charset="0"/>
              <a:buNone/>
              <a:defRPr sz="1200" b="0" i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4" indent="0" algn="ctr" defTabSz="719138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000000"/>
              </a:buClr>
              <a:buSzTx/>
              <a:buFont typeface="Aptos" panose="020B0004020202020204" pitchFamily="34" charset="0"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2016 - 2018</a:t>
            </a:r>
          </a:p>
          <a:p>
            <a:pPr marL="0" marR="0" lvl="4" indent="0" algn="ctr" defTabSz="719138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000000"/>
              </a:buClr>
              <a:buSzTx/>
              <a:buFont typeface="Aptos" panose="020B0004020202020204" pitchFamily="34" charset="0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Explaining cloud and the validity of the tender</a:t>
            </a:r>
          </a:p>
        </p:txBody>
      </p:sp>
      <p:cxnSp>
        <p:nvCxnSpPr>
          <p:cNvPr id="123" name="Rechte verbindingslijn 122">
            <a:extLst>
              <a:ext uri="{FF2B5EF4-FFF2-40B4-BE49-F238E27FC236}">
                <a16:creationId xmlns:a16="http://schemas.microsoft.com/office/drawing/2014/main" id="{9677CB66-8AD8-C7C5-EF2D-CBD69FA87CBD}"/>
              </a:ext>
            </a:extLst>
          </p:cNvPr>
          <p:cNvCxnSpPr>
            <a:cxnSpLocks/>
            <a:endCxn id="108" idx="0"/>
          </p:cNvCxnSpPr>
          <p:nvPr/>
        </p:nvCxnSpPr>
        <p:spPr>
          <a:xfrm>
            <a:off x="1617697" y="2972813"/>
            <a:ext cx="0" cy="377518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hthoek: afgeronde hoeken 107">
            <a:extLst>
              <a:ext uri="{FF2B5EF4-FFF2-40B4-BE49-F238E27FC236}">
                <a16:creationId xmlns:a16="http://schemas.microsoft.com/office/drawing/2014/main" id="{51B47FCA-74CA-1187-A35E-89BBFAF719C2}"/>
              </a:ext>
            </a:extLst>
          </p:cNvPr>
          <p:cNvSpPr/>
          <p:nvPr/>
        </p:nvSpPr>
        <p:spPr>
          <a:xfrm>
            <a:off x="1265319" y="3350331"/>
            <a:ext cx="704756" cy="71046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pic>
        <p:nvPicPr>
          <p:cNvPr id="109" name="Graphic 108">
            <a:extLst>
              <a:ext uri="{FF2B5EF4-FFF2-40B4-BE49-F238E27FC236}">
                <a16:creationId xmlns:a16="http://schemas.microsoft.com/office/drawing/2014/main" id="{9EA4FE2E-80EA-522F-F455-ACAAE51CD6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400594" y="3488463"/>
            <a:ext cx="434208" cy="434204"/>
          </a:xfrm>
          <a:prstGeom prst="rect">
            <a:avLst/>
          </a:prstGeom>
        </p:spPr>
      </p:pic>
      <p:sp>
        <p:nvSpPr>
          <p:cNvPr id="14" name="Tijdelijke aanduiding voor tekst 15">
            <a:extLst>
              <a:ext uri="{FF2B5EF4-FFF2-40B4-BE49-F238E27FC236}">
                <a16:creationId xmlns:a16="http://schemas.microsoft.com/office/drawing/2014/main" id="{C75228F0-730C-9C26-6C4C-471726A33769}"/>
              </a:ext>
            </a:extLst>
          </p:cNvPr>
          <p:cNvSpPr txBox="1">
            <a:spLocks/>
          </p:cNvSpPr>
          <p:nvPr/>
        </p:nvSpPr>
        <p:spPr>
          <a:xfrm>
            <a:off x="2590974" y="1819048"/>
            <a:ext cx="1472926" cy="661976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268288" indent="-268288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SzPct val="100000"/>
              <a:buFont typeface="Aptos" panose="020B0004020202020204" pitchFamily="34" charset="0"/>
              <a:buChar char="•"/>
              <a:defRPr sz="1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3888" indent="-355600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SzPct val="100000"/>
              <a:buFont typeface="Aptos" panose="020B0004020202020204" pitchFamily="34" charset="0"/>
              <a:buChar char="→"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SzPct val="85000"/>
              <a:buFont typeface="Aptos" panose="020B0004020202020204" pitchFamily="34" charset="0"/>
              <a:buNone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719138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ptos" panose="020B0004020202020204" pitchFamily="34" charset="0"/>
              <a:buNone/>
              <a:defRPr sz="4000" b="0" kern="1200" cap="none" spc="3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l" defTabSz="719138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1"/>
              </a:buClr>
              <a:buFont typeface="Aptos" panose="020B0004020202020204" pitchFamily="34" charset="0"/>
              <a:buNone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ptos" panose="020B0004020202020204" pitchFamily="34" charset="0"/>
              <a:buNone/>
              <a:defRPr sz="1600" b="1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68288" indent="-2682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rabicPeriod"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263525" indent="-263525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lphaLcPeriod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ptos" panose="020B0004020202020204" pitchFamily="34" charset="0"/>
              <a:buNone/>
              <a:defRPr sz="1200" b="0" i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4" indent="0" algn="ctr" defTabSz="719138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000000"/>
              </a:buClr>
              <a:buSzTx/>
              <a:buFont typeface="Aptos" panose="020B0004020202020204" pitchFamily="34" charset="0"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2018 - 2020</a:t>
            </a:r>
          </a:p>
          <a:p>
            <a:pPr marL="0" marR="0" lvl="4" indent="0" algn="ctr" defTabSz="719138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000000"/>
              </a:buClr>
              <a:buSzTx/>
              <a:buFont typeface="Aptos" panose="020B0004020202020204" pitchFamily="34" charset="0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First usage, focus on training</a:t>
            </a:r>
          </a:p>
        </p:txBody>
      </p:sp>
      <p:sp>
        <p:nvSpPr>
          <p:cNvPr id="18" name="Rechthoek: afgeronde hoeken 17">
            <a:extLst>
              <a:ext uri="{FF2B5EF4-FFF2-40B4-BE49-F238E27FC236}">
                <a16:creationId xmlns:a16="http://schemas.microsoft.com/office/drawing/2014/main" id="{A08BDB98-8324-62E3-1072-60375AF18BF5}"/>
              </a:ext>
            </a:extLst>
          </p:cNvPr>
          <p:cNvSpPr/>
          <p:nvPr/>
        </p:nvSpPr>
        <p:spPr>
          <a:xfrm>
            <a:off x="2975059" y="2671959"/>
            <a:ext cx="704756" cy="71046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67" name="Tijdelijke aanduiding voor tekst 15">
            <a:extLst>
              <a:ext uri="{FF2B5EF4-FFF2-40B4-BE49-F238E27FC236}">
                <a16:creationId xmlns:a16="http://schemas.microsoft.com/office/drawing/2014/main" id="{DDCAF0FB-5F95-1B52-DB30-988819A293D8}"/>
              </a:ext>
            </a:extLst>
          </p:cNvPr>
          <p:cNvSpPr txBox="1">
            <a:spLocks/>
          </p:cNvSpPr>
          <p:nvPr/>
        </p:nvSpPr>
        <p:spPr>
          <a:xfrm>
            <a:off x="4206125" y="4996545"/>
            <a:ext cx="1472926" cy="661976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268288" indent="-268288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SzPct val="100000"/>
              <a:buFont typeface="Aptos" panose="020B0004020202020204" pitchFamily="34" charset="0"/>
              <a:buChar char="•"/>
              <a:defRPr sz="1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3888" indent="-355600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SzPct val="100000"/>
              <a:buFont typeface="Aptos" panose="020B0004020202020204" pitchFamily="34" charset="0"/>
              <a:buChar char="→"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SzPct val="85000"/>
              <a:buFont typeface="Aptos" panose="020B0004020202020204" pitchFamily="34" charset="0"/>
              <a:buNone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719138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ptos" panose="020B0004020202020204" pitchFamily="34" charset="0"/>
              <a:buNone/>
              <a:defRPr sz="4000" b="0" kern="1200" cap="none" spc="3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l" defTabSz="719138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1"/>
              </a:buClr>
              <a:buFont typeface="Aptos" panose="020B0004020202020204" pitchFamily="34" charset="0"/>
              <a:buNone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ptos" panose="020B0004020202020204" pitchFamily="34" charset="0"/>
              <a:buNone/>
              <a:defRPr sz="1600" b="1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68288" indent="-2682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rabicPeriod"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263525" indent="-263525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lphaLcPeriod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ptos" panose="020B0004020202020204" pitchFamily="34" charset="0"/>
              <a:buNone/>
              <a:defRPr sz="1200" b="0" i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4" indent="0" algn="ctr" defTabSz="719138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000000"/>
              </a:buClr>
              <a:buSzTx/>
              <a:buFont typeface="Aptos" panose="020B0004020202020204" pitchFamily="34" charset="0"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2020 - 2022</a:t>
            </a:r>
          </a:p>
          <a:p>
            <a:pPr marL="0" marR="0" lvl="4" indent="0" algn="ctr" defTabSz="719138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000000"/>
              </a:buClr>
              <a:buSzTx/>
              <a:buFont typeface="Aptos" panose="020B0004020202020204" pitchFamily="34" charset="0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Focus on growth and governance</a:t>
            </a:r>
          </a:p>
        </p:txBody>
      </p:sp>
      <p:cxnSp>
        <p:nvCxnSpPr>
          <p:cNvPr id="72" name="Rechte verbindingslijn 71">
            <a:extLst>
              <a:ext uri="{FF2B5EF4-FFF2-40B4-BE49-F238E27FC236}">
                <a16:creationId xmlns:a16="http://schemas.microsoft.com/office/drawing/2014/main" id="{07A78E45-C053-4F62-375D-CE0492271C8D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4942588" y="3537544"/>
            <a:ext cx="0" cy="377518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hthoek: afgeronde hoeken 73">
            <a:extLst>
              <a:ext uri="{FF2B5EF4-FFF2-40B4-BE49-F238E27FC236}">
                <a16:creationId xmlns:a16="http://schemas.microsoft.com/office/drawing/2014/main" id="{A5F04B8D-1F7F-18AF-2093-71F58EC1C3AA}"/>
              </a:ext>
            </a:extLst>
          </p:cNvPr>
          <p:cNvSpPr/>
          <p:nvPr/>
        </p:nvSpPr>
        <p:spPr>
          <a:xfrm>
            <a:off x="4590210" y="3915062"/>
            <a:ext cx="704756" cy="71046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95" name="Tijdelijke aanduiding voor tekst 15">
            <a:extLst>
              <a:ext uri="{FF2B5EF4-FFF2-40B4-BE49-F238E27FC236}">
                <a16:creationId xmlns:a16="http://schemas.microsoft.com/office/drawing/2014/main" id="{CB7FD514-B909-BE43-1A2D-9B1A6B7F2B45}"/>
              </a:ext>
            </a:extLst>
          </p:cNvPr>
          <p:cNvSpPr txBox="1">
            <a:spLocks/>
          </p:cNvSpPr>
          <p:nvPr/>
        </p:nvSpPr>
        <p:spPr>
          <a:xfrm>
            <a:off x="7224710" y="707695"/>
            <a:ext cx="1472926" cy="1049775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268288" indent="-268288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SzPct val="100000"/>
              <a:buFont typeface="Aptos" panose="020B0004020202020204" pitchFamily="34" charset="0"/>
              <a:buChar char="•"/>
              <a:defRPr sz="1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3888" indent="-355600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SzPct val="100000"/>
              <a:buFont typeface="Aptos" panose="020B0004020202020204" pitchFamily="34" charset="0"/>
              <a:buChar char="→"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SzPct val="85000"/>
              <a:buFont typeface="Aptos" panose="020B0004020202020204" pitchFamily="34" charset="0"/>
              <a:buNone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719138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ptos" panose="020B0004020202020204" pitchFamily="34" charset="0"/>
              <a:buNone/>
              <a:defRPr sz="4000" b="0" kern="1200" cap="none" spc="3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l" defTabSz="719138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1"/>
              </a:buClr>
              <a:buFont typeface="Aptos" panose="020B0004020202020204" pitchFamily="34" charset="0"/>
              <a:buNone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ptos" panose="020B0004020202020204" pitchFamily="34" charset="0"/>
              <a:buNone/>
              <a:defRPr sz="1600" b="1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68288" indent="-2682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rabicPeriod"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263525" indent="-263525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lphaLcPeriod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ptos" panose="020B0004020202020204" pitchFamily="34" charset="0"/>
              <a:buNone/>
              <a:defRPr sz="1200" b="0" i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4" indent="0" algn="ctr" defTabSz="719138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000000"/>
              </a:buClr>
              <a:buSzTx/>
              <a:buFont typeface="Aptos" panose="020B0004020202020204" pitchFamily="34" charset="0"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2024 - 2026</a:t>
            </a:r>
          </a:p>
          <a:p>
            <a:pPr lvl="4" algn="ctr">
              <a:lnSpc>
                <a:spcPct val="90000"/>
              </a:lnSpc>
              <a:buClr>
                <a:srgbClr val="000000"/>
              </a:buClr>
              <a:defRPr/>
            </a:pPr>
            <a:r>
              <a:rPr lang="en-GB" sz="1400" dirty="0">
                <a:solidFill>
                  <a:schemeClr val="tx2"/>
                </a:solidFill>
                <a:latin typeface="+mj-lt"/>
              </a:rPr>
              <a:t>OCRE2024, extend technical expertise &amp; start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Sovereign movement</a:t>
            </a:r>
          </a:p>
        </p:txBody>
      </p:sp>
      <p:sp>
        <p:nvSpPr>
          <p:cNvPr id="97" name="Rechthoek: afgeronde hoeken 96">
            <a:extLst>
              <a:ext uri="{FF2B5EF4-FFF2-40B4-BE49-F238E27FC236}">
                <a16:creationId xmlns:a16="http://schemas.microsoft.com/office/drawing/2014/main" id="{28B9FD33-DF0F-75FF-EE89-C1105D0AF685}"/>
              </a:ext>
            </a:extLst>
          </p:cNvPr>
          <p:cNvSpPr/>
          <p:nvPr/>
        </p:nvSpPr>
        <p:spPr>
          <a:xfrm>
            <a:off x="7608795" y="1948405"/>
            <a:ext cx="704756" cy="71046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pic>
        <p:nvPicPr>
          <p:cNvPr id="98" name="Graphic 97">
            <a:extLst>
              <a:ext uri="{FF2B5EF4-FFF2-40B4-BE49-F238E27FC236}">
                <a16:creationId xmlns:a16="http://schemas.microsoft.com/office/drawing/2014/main" id="{7B9294EE-1E31-625D-F9CF-FEE67E5B67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734954" y="2077420"/>
            <a:ext cx="452439" cy="452437"/>
          </a:xfrm>
          <a:prstGeom prst="rect">
            <a:avLst/>
          </a:prstGeom>
        </p:spPr>
      </p:pic>
      <p:sp>
        <p:nvSpPr>
          <p:cNvPr id="80" name="Tijdelijke aanduiding voor tekst 15">
            <a:extLst>
              <a:ext uri="{FF2B5EF4-FFF2-40B4-BE49-F238E27FC236}">
                <a16:creationId xmlns:a16="http://schemas.microsoft.com/office/drawing/2014/main" id="{829FFED1-B33D-E503-DE2B-8E83185EABA5}"/>
              </a:ext>
            </a:extLst>
          </p:cNvPr>
          <p:cNvSpPr txBox="1">
            <a:spLocks/>
          </p:cNvSpPr>
          <p:nvPr/>
        </p:nvSpPr>
        <p:spPr>
          <a:xfrm>
            <a:off x="5573133" y="3245518"/>
            <a:ext cx="1472926" cy="1049775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268288" indent="-268288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SzPct val="100000"/>
              <a:buFont typeface="Aptos" panose="020B0004020202020204" pitchFamily="34" charset="0"/>
              <a:buChar char="•"/>
              <a:defRPr sz="1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3888" indent="-355600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SzPct val="100000"/>
              <a:buFont typeface="Aptos" panose="020B0004020202020204" pitchFamily="34" charset="0"/>
              <a:buChar char="→"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SzPct val="85000"/>
              <a:buFont typeface="Aptos" panose="020B0004020202020204" pitchFamily="34" charset="0"/>
              <a:buNone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719138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ptos" panose="020B0004020202020204" pitchFamily="34" charset="0"/>
              <a:buNone/>
              <a:defRPr sz="4000" b="0" kern="1200" cap="none" spc="3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l" defTabSz="719138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1"/>
              </a:buClr>
              <a:buFont typeface="Aptos" panose="020B0004020202020204" pitchFamily="34" charset="0"/>
              <a:buNone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ptos" panose="020B0004020202020204" pitchFamily="34" charset="0"/>
              <a:buNone/>
              <a:defRPr sz="1600" b="1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68288" indent="-2682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rabicPeriod"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263525" indent="-263525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lphaLcPeriod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ptos" panose="020B0004020202020204" pitchFamily="34" charset="0"/>
              <a:buNone/>
              <a:defRPr sz="1200" b="0" i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4" indent="0" algn="ctr" defTabSz="719138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000000"/>
              </a:buClr>
              <a:buSzTx/>
              <a:buFont typeface="Aptos" panose="020B0004020202020204" pitchFamily="34" charset="0"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2022 - 2024</a:t>
            </a:r>
          </a:p>
          <a:p>
            <a:pPr marL="0" marR="0" lvl="4" indent="0" algn="ctr" defTabSz="719138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000000"/>
              </a:buClr>
              <a:buSzTx/>
              <a:buFont typeface="Aptos" panose="020B0004020202020204" pitchFamily="34" charset="0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Support growth and start offering own technical expertise</a:t>
            </a:r>
          </a:p>
        </p:txBody>
      </p:sp>
      <p:cxnSp>
        <p:nvCxnSpPr>
          <p:cNvPr id="83" name="Rechte verbindingslijn 82">
            <a:extLst>
              <a:ext uri="{FF2B5EF4-FFF2-40B4-BE49-F238E27FC236}">
                <a16:creationId xmlns:a16="http://schemas.microsoft.com/office/drawing/2014/main" id="{AF36A161-338F-5CD5-9065-3099589173D3}"/>
              </a:ext>
            </a:extLst>
          </p:cNvPr>
          <p:cNvCxnSpPr>
            <a:cxnSpLocks/>
            <a:endCxn id="85" idx="0"/>
          </p:cNvCxnSpPr>
          <p:nvPr/>
        </p:nvCxnSpPr>
        <p:spPr>
          <a:xfrm>
            <a:off x="6309596" y="2074300"/>
            <a:ext cx="0" cy="377518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ep 99">
            <a:extLst>
              <a:ext uri="{FF2B5EF4-FFF2-40B4-BE49-F238E27FC236}">
                <a16:creationId xmlns:a16="http://schemas.microsoft.com/office/drawing/2014/main" id="{A5CCD3BE-7697-DF1B-794F-6DB643091601}"/>
              </a:ext>
            </a:extLst>
          </p:cNvPr>
          <p:cNvGrpSpPr/>
          <p:nvPr/>
        </p:nvGrpSpPr>
        <p:grpSpPr>
          <a:xfrm>
            <a:off x="5957218" y="2451818"/>
            <a:ext cx="704756" cy="710466"/>
            <a:chOff x="5957218" y="2451818"/>
            <a:chExt cx="704756" cy="710466"/>
          </a:xfrm>
        </p:grpSpPr>
        <p:sp>
          <p:nvSpPr>
            <p:cNvPr id="85" name="Rechthoek: afgeronde hoeken 84">
              <a:extLst>
                <a:ext uri="{FF2B5EF4-FFF2-40B4-BE49-F238E27FC236}">
                  <a16:creationId xmlns:a16="http://schemas.microsoft.com/office/drawing/2014/main" id="{4E8216E6-E57F-9558-C244-F17BB1089851}"/>
                </a:ext>
              </a:extLst>
            </p:cNvPr>
            <p:cNvSpPr/>
            <p:nvPr/>
          </p:nvSpPr>
          <p:spPr>
            <a:xfrm>
              <a:off x="5957218" y="2451818"/>
              <a:ext cx="704756" cy="710466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F619A2B0-3BC6-312D-EEDE-B034E5542FC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6092492" y="2589948"/>
              <a:ext cx="434208" cy="434206"/>
            </a:xfrm>
            <a:prstGeom prst="rect">
              <a:avLst/>
            </a:prstGeom>
          </p:spPr>
        </p:pic>
      </p:grpSp>
      <p:sp>
        <p:nvSpPr>
          <p:cNvPr id="102" name="Icoon_1_7">
            <a:extLst>
              <a:ext uri="{FF2B5EF4-FFF2-40B4-BE49-F238E27FC236}">
                <a16:creationId xmlns:a16="http://schemas.microsoft.com/office/drawing/2014/main" id="{44D65172-A8C4-1F75-9A4F-C3CC743C920E}"/>
              </a:ext>
            </a:extLst>
          </p:cNvPr>
          <p:cNvSpPr>
            <a:spLocks noChangeAspect="1"/>
          </p:cNvSpPr>
          <p:nvPr/>
        </p:nvSpPr>
        <p:spPr>
          <a:xfrm>
            <a:off x="3100072" y="2799692"/>
            <a:ext cx="454731" cy="455001"/>
          </a:xfrm>
          <a:custGeom>
            <a:avLst/>
            <a:gdLst>
              <a:gd name="connsiteX0" fmla="*/ 244176 w 488331"/>
              <a:gd name="connsiteY0" fmla="*/ 488625 h 488624"/>
              <a:gd name="connsiteX1" fmla="*/ 228920 w 488331"/>
              <a:gd name="connsiteY1" fmla="*/ 473369 h 488624"/>
              <a:gd name="connsiteX2" fmla="*/ 228920 w 488331"/>
              <a:gd name="connsiteY2" fmla="*/ 446926 h 488624"/>
              <a:gd name="connsiteX3" fmla="*/ 118063 w 488331"/>
              <a:gd name="connsiteY3" fmla="*/ 292743 h 488624"/>
              <a:gd name="connsiteX4" fmla="*/ 107852 w 488331"/>
              <a:gd name="connsiteY4" fmla="*/ 317335 h 488624"/>
              <a:gd name="connsiteX5" fmla="*/ 99370 w 488331"/>
              <a:gd name="connsiteY5" fmla="*/ 328319 h 488624"/>
              <a:gd name="connsiteX6" fmla="*/ 83382 w 488331"/>
              <a:gd name="connsiteY6" fmla="*/ 333710 h 488624"/>
              <a:gd name="connsiteX7" fmla="*/ 79721 w 488331"/>
              <a:gd name="connsiteY7" fmla="*/ 333466 h 488624"/>
              <a:gd name="connsiteX8" fmla="*/ 62167 w 488331"/>
              <a:gd name="connsiteY8" fmla="*/ 323194 h 488624"/>
              <a:gd name="connsiteX9" fmla="*/ 5355 w 488331"/>
              <a:gd name="connsiteY9" fmla="*/ 247770 h 488624"/>
              <a:gd name="connsiteX10" fmla="*/ 250 w 488331"/>
              <a:gd name="connsiteY10" fmla="*/ 235444 h 488624"/>
              <a:gd name="connsiteX11" fmla="*/ 22889 w 488331"/>
              <a:gd name="connsiteY11" fmla="*/ 205543 h 488624"/>
              <a:gd name="connsiteX12" fmla="*/ 116416 w 488331"/>
              <a:gd name="connsiteY12" fmla="*/ 192382 h 488624"/>
              <a:gd name="connsiteX13" fmla="*/ 120077 w 488331"/>
              <a:gd name="connsiteY13" fmla="*/ 192118 h 488624"/>
              <a:gd name="connsiteX14" fmla="*/ 130166 w 488331"/>
              <a:gd name="connsiteY14" fmla="*/ 194111 h 488624"/>
              <a:gd name="connsiteX15" fmla="*/ 144567 w 488331"/>
              <a:gd name="connsiteY15" fmla="*/ 208452 h 488624"/>
              <a:gd name="connsiteX16" fmla="*/ 144608 w 488331"/>
              <a:gd name="connsiteY16" fmla="*/ 228772 h 488624"/>
              <a:gd name="connsiteX17" fmla="*/ 129739 w 488331"/>
              <a:gd name="connsiteY17" fmla="*/ 264572 h 488624"/>
              <a:gd name="connsiteX18" fmla="*/ 228900 w 488331"/>
              <a:gd name="connsiteY18" fmla="*/ 336639 h 488624"/>
              <a:gd name="connsiteX19" fmla="*/ 228900 w 488331"/>
              <a:gd name="connsiteY19" fmla="*/ 137727 h 488624"/>
              <a:gd name="connsiteX20" fmla="*/ 196395 w 488331"/>
              <a:gd name="connsiteY20" fmla="*/ 137727 h 488624"/>
              <a:gd name="connsiteX21" fmla="*/ 177641 w 488331"/>
              <a:gd name="connsiteY21" fmla="*/ 129957 h 488624"/>
              <a:gd name="connsiteX22" fmla="*/ 169912 w 488331"/>
              <a:gd name="connsiteY22" fmla="*/ 111203 h 488624"/>
              <a:gd name="connsiteX23" fmla="*/ 173593 w 488331"/>
              <a:gd name="connsiteY23" fmla="*/ 97757 h 488624"/>
              <a:gd name="connsiteX24" fmla="*/ 221231 w 488331"/>
              <a:gd name="connsiteY24" fmla="*/ 13282 h 488624"/>
              <a:gd name="connsiteX25" fmla="*/ 237606 w 488331"/>
              <a:gd name="connsiteY25" fmla="*/ 834 h 488624"/>
              <a:gd name="connsiteX26" fmla="*/ 244237 w 488331"/>
              <a:gd name="connsiteY26" fmla="*/ 0 h 488624"/>
              <a:gd name="connsiteX27" fmla="*/ 257702 w 488331"/>
              <a:gd name="connsiteY27" fmla="*/ 3702 h 488624"/>
              <a:gd name="connsiteX28" fmla="*/ 267018 w 488331"/>
              <a:gd name="connsiteY28" fmla="*/ 12998 h 488624"/>
              <a:gd name="connsiteX29" fmla="*/ 314982 w 488331"/>
              <a:gd name="connsiteY29" fmla="*/ 98002 h 488624"/>
              <a:gd name="connsiteX30" fmla="*/ 317667 w 488331"/>
              <a:gd name="connsiteY30" fmla="*/ 117854 h 488624"/>
              <a:gd name="connsiteX31" fmla="*/ 305442 w 488331"/>
              <a:gd name="connsiteY31" fmla="*/ 134066 h 488624"/>
              <a:gd name="connsiteX32" fmla="*/ 291997 w 488331"/>
              <a:gd name="connsiteY32" fmla="*/ 137727 h 488624"/>
              <a:gd name="connsiteX33" fmla="*/ 259431 w 488331"/>
              <a:gd name="connsiteY33" fmla="*/ 137727 h 488624"/>
              <a:gd name="connsiteX34" fmla="*/ 259431 w 488331"/>
              <a:gd name="connsiteY34" fmla="*/ 336618 h 488624"/>
              <a:gd name="connsiteX35" fmla="*/ 358592 w 488331"/>
              <a:gd name="connsiteY35" fmla="*/ 264551 h 488624"/>
              <a:gd name="connsiteX36" fmla="*/ 343743 w 488331"/>
              <a:gd name="connsiteY36" fmla="*/ 228813 h 488624"/>
              <a:gd name="connsiteX37" fmla="*/ 358165 w 488331"/>
              <a:gd name="connsiteY37" fmla="*/ 194111 h 488624"/>
              <a:gd name="connsiteX38" fmla="*/ 368254 w 488331"/>
              <a:gd name="connsiteY38" fmla="*/ 192118 h 488624"/>
              <a:gd name="connsiteX39" fmla="*/ 371895 w 488331"/>
              <a:gd name="connsiteY39" fmla="*/ 192362 h 488624"/>
              <a:gd name="connsiteX40" fmla="*/ 465483 w 488331"/>
              <a:gd name="connsiteY40" fmla="*/ 205523 h 488624"/>
              <a:gd name="connsiteX41" fmla="*/ 488081 w 488331"/>
              <a:gd name="connsiteY41" fmla="*/ 235403 h 488624"/>
              <a:gd name="connsiteX42" fmla="*/ 482955 w 488331"/>
              <a:gd name="connsiteY42" fmla="*/ 247791 h 488624"/>
              <a:gd name="connsiteX43" fmla="*/ 426184 w 488331"/>
              <a:gd name="connsiteY43" fmla="*/ 323173 h 488624"/>
              <a:gd name="connsiteX44" fmla="*/ 408630 w 488331"/>
              <a:gd name="connsiteY44" fmla="*/ 333486 h 488624"/>
              <a:gd name="connsiteX45" fmla="*/ 404949 w 488331"/>
              <a:gd name="connsiteY45" fmla="*/ 333730 h 488624"/>
              <a:gd name="connsiteX46" fmla="*/ 388961 w 488331"/>
              <a:gd name="connsiteY46" fmla="*/ 328340 h 488624"/>
              <a:gd name="connsiteX47" fmla="*/ 380479 w 488331"/>
              <a:gd name="connsiteY47" fmla="*/ 317376 h 488624"/>
              <a:gd name="connsiteX48" fmla="*/ 370288 w 488331"/>
              <a:gd name="connsiteY48" fmla="*/ 292743 h 488624"/>
              <a:gd name="connsiteX49" fmla="*/ 259431 w 488331"/>
              <a:gd name="connsiteY49" fmla="*/ 446926 h 488624"/>
              <a:gd name="connsiteX50" fmla="*/ 259431 w 488331"/>
              <a:gd name="connsiteY50" fmla="*/ 473369 h 488624"/>
              <a:gd name="connsiteX51" fmla="*/ 244176 w 488331"/>
              <a:gd name="connsiteY51" fmla="*/ 488625 h 488624"/>
              <a:gd name="connsiteX52" fmla="*/ 406027 w 488331"/>
              <a:gd name="connsiteY52" fmla="*/ 299232 h 488624"/>
              <a:gd name="connsiteX53" fmla="*/ 454560 w 488331"/>
              <a:gd name="connsiteY53" fmla="*/ 234793 h 488624"/>
              <a:gd name="connsiteX54" fmla="*/ 374600 w 488331"/>
              <a:gd name="connsiteY54" fmla="*/ 223544 h 488624"/>
              <a:gd name="connsiteX55" fmla="*/ 406027 w 488331"/>
              <a:gd name="connsiteY55" fmla="*/ 299232 h 488624"/>
              <a:gd name="connsiteX56" fmla="*/ 82345 w 488331"/>
              <a:gd name="connsiteY56" fmla="*/ 299232 h 488624"/>
              <a:gd name="connsiteX57" fmla="*/ 113771 w 488331"/>
              <a:gd name="connsiteY57" fmla="*/ 223544 h 488624"/>
              <a:gd name="connsiteX58" fmla="*/ 33812 w 488331"/>
              <a:gd name="connsiteY58" fmla="*/ 234793 h 488624"/>
              <a:gd name="connsiteX59" fmla="*/ 82345 w 488331"/>
              <a:gd name="connsiteY59" fmla="*/ 299232 h 488624"/>
              <a:gd name="connsiteX60" fmla="*/ 285122 w 488331"/>
              <a:gd name="connsiteY60" fmla="*/ 107216 h 488624"/>
              <a:gd name="connsiteX61" fmla="*/ 244176 w 488331"/>
              <a:gd name="connsiteY61" fmla="*/ 34640 h 488624"/>
              <a:gd name="connsiteX62" fmla="*/ 203271 w 488331"/>
              <a:gd name="connsiteY62" fmla="*/ 107216 h 488624"/>
              <a:gd name="connsiteX63" fmla="*/ 285122 w 488331"/>
              <a:gd name="connsiteY63" fmla="*/ 107216 h 488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488331" h="488624">
                <a:moveTo>
                  <a:pt x="244176" y="488625"/>
                </a:moveTo>
                <a:cubicBezTo>
                  <a:pt x="235755" y="488625"/>
                  <a:pt x="228920" y="481790"/>
                  <a:pt x="228920" y="473369"/>
                </a:cubicBezTo>
                <a:lnTo>
                  <a:pt x="228920" y="446926"/>
                </a:lnTo>
                <a:cubicBezTo>
                  <a:pt x="228920" y="369428"/>
                  <a:pt x="193649" y="320285"/>
                  <a:pt x="118063" y="292743"/>
                </a:cubicBezTo>
                <a:lnTo>
                  <a:pt x="107852" y="317335"/>
                </a:lnTo>
                <a:cubicBezTo>
                  <a:pt x="106062" y="321668"/>
                  <a:pt x="103113" y="325472"/>
                  <a:pt x="99370" y="328319"/>
                </a:cubicBezTo>
                <a:cubicBezTo>
                  <a:pt x="94712" y="331859"/>
                  <a:pt x="89179" y="333710"/>
                  <a:pt x="83382" y="333710"/>
                </a:cubicBezTo>
                <a:cubicBezTo>
                  <a:pt x="82162" y="333710"/>
                  <a:pt x="80942" y="333628"/>
                  <a:pt x="79721" y="333466"/>
                </a:cubicBezTo>
                <a:cubicBezTo>
                  <a:pt x="72683" y="332489"/>
                  <a:pt x="66459" y="328828"/>
                  <a:pt x="62167" y="323194"/>
                </a:cubicBezTo>
                <a:lnTo>
                  <a:pt x="5355" y="247770"/>
                </a:lnTo>
                <a:cubicBezTo>
                  <a:pt x="2650" y="244211"/>
                  <a:pt x="880" y="239939"/>
                  <a:pt x="250" y="235444"/>
                </a:cubicBezTo>
                <a:cubicBezTo>
                  <a:pt x="-1743" y="220961"/>
                  <a:pt x="8407" y="207557"/>
                  <a:pt x="22889" y="205543"/>
                </a:cubicBezTo>
                <a:lnTo>
                  <a:pt x="116416" y="192382"/>
                </a:lnTo>
                <a:cubicBezTo>
                  <a:pt x="117636" y="192199"/>
                  <a:pt x="118877" y="192118"/>
                  <a:pt x="120077" y="192118"/>
                </a:cubicBezTo>
                <a:cubicBezTo>
                  <a:pt x="123555" y="192118"/>
                  <a:pt x="126952" y="192789"/>
                  <a:pt x="130166" y="194111"/>
                </a:cubicBezTo>
                <a:cubicBezTo>
                  <a:pt x="136716" y="196817"/>
                  <a:pt x="141842" y="201902"/>
                  <a:pt x="144567" y="208452"/>
                </a:cubicBezTo>
                <a:cubicBezTo>
                  <a:pt x="147293" y="215001"/>
                  <a:pt x="147313" y="222202"/>
                  <a:pt x="144608" y="228772"/>
                </a:cubicBezTo>
                <a:cubicBezTo>
                  <a:pt x="144588" y="228813"/>
                  <a:pt x="129739" y="264572"/>
                  <a:pt x="129739" y="264572"/>
                </a:cubicBezTo>
                <a:cubicBezTo>
                  <a:pt x="174733" y="281190"/>
                  <a:pt x="207440" y="304928"/>
                  <a:pt x="228900" y="336639"/>
                </a:cubicBezTo>
                <a:lnTo>
                  <a:pt x="228900" y="137727"/>
                </a:lnTo>
                <a:lnTo>
                  <a:pt x="196395" y="137727"/>
                </a:lnTo>
                <a:cubicBezTo>
                  <a:pt x="189296" y="137727"/>
                  <a:pt x="182645" y="134961"/>
                  <a:pt x="177641" y="129957"/>
                </a:cubicBezTo>
                <a:cubicBezTo>
                  <a:pt x="172658" y="124933"/>
                  <a:pt x="169891" y="118281"/>
                  <a:pt x="169912" y="111203"/>
                </a:cubicBezTo>
                <a:cubicBezTo>
                  <a:pt x="169912" y="106463"/>
                  <a:pt x="171193" y="101805"/>
                  <a:pt x="173593" y="97757"/>
                </a:cubicBezTo>
                <a:lnTo>
                  <a:pt x="221231" y="13282"/>
                </a:lnTo>
                <a:cubicBezTo>
                  <a:pt x="224954" y="6957"/>
                  <a:pt x="230751" y="2583"/>
                  <a:pt x="237606" y="834"/>
                </a:cubicBezTo>
                <a:cubicBezTo>
                  <a:pt x="239782" y="285"/>
                  <a:pt x="242020" y="0"/>
                  <a:pt x="244237" y="0"/>
                </a:cubicBezTo>
                <a:cubicBezTo>
                  <a:pt x="248956" y="0"/>
                  <a:pt x="253614" y="1281"/>
                  <a:pt x="257702" y="3702"/>
                </a:cubicBezTo>
                <a:cubicBezTo>
                  <a:pt x="261526" y="5960"/>
                  <a:pt x="264740" y="9174"/>
                  <a:pt x="267018" y="12998"/>
                </a:cubicBezTo>
                <a:lnTo>
                  <a:pt x="314982" y="98002"/>
                </a:lnTo>
                <a:cubicBezTo>
                  <a:pt x="318460" y="103900"/>
                  <a:pt x="319436" y="110999"/>
                  <a:pt x="317667" y="117854"/>
                </a:cubicBezTo>
                <a:cubicBezTo>
                  <a:pt x="315897" y="124729"/>
                  <a:pt x="311544" y="130465"/>
                  <a:pt x="305442" y="134066"/>
                </a:cubicBezTo>
                <a:cubicBezTo>
                  <a:pt x="301353" y="136466"/>
                  <a:pt x="296716" y="137727"/>
                  <a:pt x="291997" y="137727"/>
                </a:cubicBezTo>
                <a:lnTo>
                  <a:pt x="259431" y="137727"/>
                </a:lnTo>
                <a:lnTo>
                  <a:pt x="259431" y="336618"/>
                </a:lnTo>
                <a:cubicBezTo>
                  <a:pt x="280891" y="304928"/>
                  <a:pt x="313619" y="281170"/>
                  <a:pt x="358592" y="264551"/>
                </a:cubicBezTo>
                <a:lnTo>
                  <a:pt x="343743" y="228813"/>
                </a:lnTo>
                <a:cubicBezTo>
                  <a:pt x="338170" y="215225"/>
                  <a:pt x="344638" y="199685"/>
                  <a:pt x="358165" y="194111"/>
                </a:cubicBezTo>
                <a:cubicBezTo>
                  <a:pt x="361379" y="192789"/>
                  <a:pt x="364776" y="192118"/>
                  <a:pt x="368254" y="192118"/>
                </a:cubicBezTo>
                <a:cubicBezTo>
                  <a:pt x="369474" y="192118"/>
                  <a:pt x="370695" y="192199"/>
                  <a:pt x="371895" y="192362"/>
                </a:cubicBezTo>
                <a:lnTo>
                  <a:pt x="465483" y="205523"/>
                </a:lnTo>
                <a:cubicBezTo>
                  <a:pt x="479925" y="207516"/>
                  <a:pt x="490075" y="220920"/>
                  <a:pt x="488081" y="235403"/>
                </a:cubicBezTo>
                <a:cubicBezTo>
                  <a:pt x="487451" y="239898"/>
                  <a:pt x="485681" y="244170"/>
                  <a:pt x="482955" y="247791"/>
                </a:cubicBezTo>
                <a:lnTo>
                  <a:pt x="426184" y="323173"/>
                </a:lnTo>
                <a:cubicBezTo>
                  <a:pt x="421872" y="328848"/>
                  <a:pt x="415648" y="332510"/>
                  <a:pt x="408630" y="333486"/>
                </a:cubicBezTo>
                <a:cubicBezTo>
                  <a:pt x="407390" y="333649"/>
                  <a:pt x="406169" y="333730"/>
                  <a:pt x="404949" y="333730"/>
                </a:cubicBezTo>
                <a:cubicBezTo>
                  <a:pt x="399131" y="333730"/>
                  <a:pt x="393619" y="331859"/>
                  <a:pt x="388961" y="328340"/>
                </a:cubicBezTo>
                <a:cubicBezTo>
                  <a:pt x="385218" y="325492"/>
                  <a:pt x="382289" y="321709"/>
                  <a:pt x="380479" y="317376"/>
                </a:cubicBezTo>
                <a:lnTo>
                  <a:pt x="370288" y="292743"/>
                </a:lnTo>
                <a:cubicBezTo>
                  <a:pt x="294702" y="320285"/>
                  <a:pt x="259431" y="369428"/>
                  <a:pt x="259431" y="446926"/>
                </a:cubicBezTo>
                <a:lnTo>
                  <a:pt x="259431" y="473369"/>
                </a:lnTo>
                <a:cubicBezTo>
                  <a:pt x="259431" y="481770"/>
                  <a:pt x="252597" y="488625"/>
                  <a:pt x="244176" y="488625"/>
                </a:cubicBezTo>
                <a:close/>
                <a:moveTo>
                  <a:pt x="406027" y="299232"/>
                </a:moveTo>
                <a:lnTo>
                  <a:pt x="454560" y="234793"/>
                </a:lnTo>
                <a:lnTo>
                  <a:pt x="374600" y="223544"/>
                </a:lnTo>
                <a:lnTo>
                  <a:pt x="406027" y="299232"/>
                </a:lnTo>
                <a:close/>
                <a:moveTo>
                  <a:pt x="82345" y="299232"/>
                </a:moveTo>
                <a:lnTo>
                  <a:pt x="113771" y="223544"/>
                </a:lnTo>
                <a:lnTo>
                  <a:pt x="33812" y="234793"/>
                </a:lnTo>
                <a:lnTo>
                  <a:pt x="82345" y="299232"/>
                </a:lnTo>
                <a:close/>
                <a:moveTo>
                  <a:pt x="285122" y="107216"/>
                </a:moveTo>
                <a:lnTo>
                  <a:pt x="244176" y="34640"/>
                </a:lnTo>
                <a:lnTo>
                  <a:pt x="203271" y="107216"/>
                </a:lnTo>
                <a:lnTo>
                  <a:pt x="285122" y="107216"/>
                </a:lnTo>
                <a:close/>
              </a:path>
            </a:pathLst>
          </a:custGeom>
          <a:solidFill>
            <a:schemeClr val="bg1"/>
          </a:solidFill>
          <a:ln w="20241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104" name="Tijdelijke aanduiding voor tekst 15">
            <a:extLst>
              <a:ext uri="{FF2B5EF4-FFF2-40B4-BE49-F238E27FC236}">
                <a16:creationId xmlns:a16="http://schemas.microsoft.com/office/drawing/2014/main" id="{35A26382-51F5-E973-8757-6C23DF46981D}"/>
              </a:ext>
            </a:extLst>
          </p:cNvPr>
          <p:cNvSpPr txBox="1">
            <a:spLocks/>
          </p:cNvSpPr>
          <p:nvPr/>
        </p:nvSpPr>
        <p:spPr>
          <a:xfrm>
            <a:off x="8869644" y="4828301"/>
            <a:ext cx="1472926" cy="1049775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268288" indent="-268288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SzPct val="100000"/>
              <a:buFont typeface="Aptos" panose="020B0004020202020204" pitchFamily="34" charset="0"/>
              <a:buChar char="•"/>
              <a:defRPr sz="1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3888" indent="-355600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SzPct val="100000"/>
              <a:buFont typeface="Aptos" panose="020B0004020202020204" pitchFamily="34" charset="0"/>
              <a:buChar char="→"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719138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SzPct val="85000"/>
              <a:buFont typeface="Aptos" panose="020B0004020202020204" pitchFamily="34" charset="0"/>
              <a:buNone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719138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ptos" panose="020B0004020202020204" pitchFamily="34" charset="0"/>
              <a:buNone/>
              <a:defRPr sz="4000" b="0" kern="1200" cap="none" spc="3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l" defTabSz="719138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1"/>
              </a:buClr>
              <a:buFont typeface="Aptos" panose="020B0004020202020204" pitchFamily="34" charset="0"/>
              <a:buNone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ptos" panose="020B0004020202020204" pitchFamily="34" charset="0"/>
              <a:buNone/>
              <a:defRPr sz="1600" b="1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68288" indent="-2682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rabicPeriod"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263525" indent="-263525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lphaLcPeriod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ptos" panose="020B0004020202020204" pitchFamily="34" charset="0"/>
              <a:buNone/>
              <a:defRPr sz="1200" b="0" i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4" indent="0" algn="ctr" defTabSz="719138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000000"/>
              </a:buClr>
              <a:buSzTx/>
              <a:buFont typeface="Aptos" panose="020B0004020202020204" pitchFamily="34" charset="0"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2026 - 2028</a:t>
            </a:r>
          </a:p>
          <a:p>
            <a:pPr marL="0" marR="0" lvl="4" indent="0" algn="ctr" defTabSz="719138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000000"/>
              </a:buClr>
              <a:buSzTx/>
              <a:buFont typeface="Aptos" panose="020B0004020202020204" pitchFamily="34" charset="0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Support Sovereign and IT organisational changes</a:t>
            </a:r>
          </a:p>
        </p:txBody>
      </p:sp>
      <p:cxnSp>
        <p:nvCxnSpPr>
          <p:cNvPr id="106" name="Rechte verbindingslijn 105">
            <a:extLst>
              <a:ext uri="{FF2B5EF4-FFF2-40B4-BE49-F238E27FC236}">
                <a16:creationId xmlns:a16="http://schemas.microsoft.com/office/drawing/2014/main" id="{51576226-680E-D9B5-E3C8-CFB9496C3F9B}"/>
              </a:ext>
            </a:extLst>
          </p:cNvPr>
          <p:cNvCxnSpPr>
            <a:cxnSpLocks/>
            <a:endCxn id="110" idx="0"/>
          </p:cNvCxnSpPr>
          <p:nvPr/>
        </p:nvCxnSpPr>
        <p:spPr>
          <a:xfrm>
            <a:off x="9606107" y="2879002"/>
            <a:ext cx="0" cy="1027007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hthoek: afgeronde hoeken 109">
            <a:extLst>
              <a:ext uri="{FF2B5EF4-FFF2-40B4-BE49-F238E27FC236}">
                <a16:creationId xmlns:a16="http://schemas.microsoft.com/office/drawing/2014/main" id="{6706CC12-81B5-07AF-F876-7A4A636E349B}"/>
              </a:ext>
            </a:extLst>
          </p:cNvPr>
          <p:cNvSpPr/>
          <p:nvPr/>
        </p:nvSpPr>
        <p:spPr>
          <a:xfrm>
            <a:off x="9253729" y="3906009"/>
            <a:ext cx="704756" cy="71046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pic>
        <p:nvPicPr>
          <p:cNvPr id="116" name="Graphic 115">
            <a:extLst>
              <a:ext uri="{FF2B5EF4-FFF2-40B4-BE49-F238E27FC236}">
                <a16:creationId xmlns:a16="http://schemas.microsoft.com/office/drawing/2014/main" id="{8CCD5AEF-428B-EEED-FB75-D7567DAAE6B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725485" y="4053193"/>
            <a:ext cx="434207" cy="434205"/>
          </a:xfrm>
          <a:prstGeom prst="rect">
            <a:avLst/>
          </a:prstGeom>
        </p:spPr>
      </p:pic>
      <p:pic>
        <p:nvPicPr>
          <p:cNvPr id="124" name="Graphic 123">
            <a:extLst>
              <a:ext uri="{FF2B5EF4-FFF2-40B4-BE49-F238E27FC236}">
                <a16:creationId xmlns:a16="http://schemas.microsoft.com/office/drawing/2014/main" id="{E5B87C17-5243-01DC-C1D2-915D373E308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9389003" y="4044140"/>
            <a:ext cx="434208" cy="43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58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 xmlns:asvg="http://schemas.microsoft.com/office/drawing/2016/SVG/main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305EBCB1-0B04-4F1A-419D-1180F4BD93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0000" y="6060536"/>
            <a:ext cx="932400" cy="475200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1544463D-05A2-FF9B-A0CB-82E40E75F49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B733F60-A981-ABD5-8F80-9D33B66EA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163" y="722313"/>
            <a:ext cx="10606838" cy="342211"/>
          </a:xfrm>
        </p:spPr>
        <p:txBody>
          <a:bodyPr/>
          <a:lstStyle/>
          <a:p>
            <a:r>
              <a:rPr lang="en-GB" dirty="0"/>
              <a:t>Title only</a:t>
            </a:r>
          </a:p>
        </p:txBody>
      </p:sp>
      <p:pic>
        <p:nvPicPr>
          <p:cNvPr id="1026" name="Picture 2" descr="Cost Considerations | Ventilation | CDC">
            <a:extLst>
              <a:ext uri="{FF2B5EF4-FFF2-40B4-BE49-F238E27FC236}">
                <a16:creationId xmlns:a16="http://schemas.microsoft.com/office/drawing/2014/main" id="{388B2543-90D8-1F4A-A32A-6FED193F8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43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Tijdelijke aanduiding voor afbeelding 12" descr="Afbeelding met persoon, kleding, overdekt, meubels&#10;&#10;Automatisch gegenereerde beschrijving">
            <a:extLst>
              <a:ext uri="{FF2B5EF4-FFF2-40B4-BE49-F238E27FC236}">
                <a16:creationId xmlns:a16="http://schemas.microsoft.com/office/drawing/2014/main" id="{5E3F5636-B48E-62C7-1A87-3ABE5841EE9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0" r="16700"/>
          <a:stretch>
            <a:fillRect/>
          </a:stretch>
        </p:blipFill>
        <p:spPr/>
      </p:pic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4D43DDD-1A7A-B0FB-D256-E68CB0AF03A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434904F-8A5C-7791-E2A1-E27004C9C29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8554F32-8D91-D280-D2F8-D2BF02624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Professional Services</a:t>
            </a:r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92F4B0FA-0778-1EE0-E6C7-2405A2457C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Tijdelijke aanduiding voor inhoud 14">
            <a:extLst>
              <a:ext uri="{FF2B5EF4-FFF2-40B4-BE49-F238E27FC236}">
                <a16:creationId xmlns:a16="http://schemas.microsoft.com/office/drawing/2014/main" id="{1FA2BB65-8A75-D068-9CA1-5FEBD5971642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720000" y="1805443"/>
            <a:ext cx="5376000" cy="3815024"/>
          </a:xfrm>
        </p:spPr>
        <p:txBody>
          <a:bodyPr/>
          <a:lstStyle/>
          <a:p>
            <a:r>
              <a:rPr lang="en-GB" sz="2400" noProof="0" dirty="0"/>
              <a:t>Supporting the digital transformation</a:t>
            </a:r>
          </a:p>
          <a:p>
            <a:endParaRPr lang="en-GB" sz="2400" noProof="0" dirty="0"/>
          </a:p>
          <a:p>
            <a:r>
              <a:rPr lang="en-GB" sz="2400" noProof="0" dirty="0"/>
              <a:t>Landing zones, migration, administration of cloud environments</a:t>
            </a:r>
          </a:p>
          <a:p>
            <a:endParaRPr lang="en-GB" sz="2400" noProof="0" dirty="0"/>
          </a:p>
          <a:p>
            <a:r>
              <a:rPr lang="en-GB" sz="2400" noProof="0" dirty="0"/>
              <a:t>Direct through OCRE2024 or through </a:t>
            </a:r>
            <a:r>
              <a:rPr lang="en-GB" sz="2400" noProof="0" dirty="0" err="1"/>
              <a:t>SURFcumulus</a:t>
            </a:r>
            <a:r>
              <a:rPr lang="en-GB" sz="2400" noProof="0" dirty="0"/>
              <a:t> Dynamic procurement System</a:t>
            </a:r>
          </a:p>
          <a:p>
            <a:endParaRPr lang="en-GB" sz="2400" noProof="0" dirty="0"/>
          </a:p>
          <a:p>
            <a:r>
              <a:rPr lang="en-GB" sz="2400" noProof="0" dirty="0"/>
              <a:t>1,8 </a:t>
            </a:r>
            <a:r>
              <a:rPr lang="en-GB" sz="2400" noProof="0" dirty="0" err="1"/>
              <a:t>mio</a:t>
            </a:r>
            <a:r>
              <a:rPr lang="en-GB" sz="2400" noProof="0" dirty="0"/>
              <a:t> euro in 2025, growing rapidly</a:t>
            </a:r>
            <a:endParaRPr lang="en-GB" sz="2000" noProof="0" dirty="0"/>
          </a:p>
        </p:txBody>
      </p:sp>
    </p:spTree>
    <p:extLst>
      <p:ext uri="{BB962C8B-B14F-4D97-AF65-F5344CB8AC3E}">
        <p14:creationId xmlns:p14="http://schemas.microsoft.com/office/powerpoint/2010/main" val="54936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ijdelijke aanduiding voor afbeelding 17" descr="Afbeelding met vloer&#10;&#10;Automatisch gegenereerde beschrijving">
            <a:extLst>
              <a:ext uri="{FF2B5EF4-FFF2-40B4-BE49-F238E27FC236}">
                <a16:creationId xmlns:a16="http://schemas.microsoft.com/office/drawing/2014/main" id="{DAFD20F0-487D-E385-1A97-FFF0B49289F3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87" b="1687"/>
          <a:stretch/>
        </p:blipFill>
        <p:spPr>
          <a:xfrm>
            <a:off x="8562975" y="722313"/>
            <a:ext cx="2900363" cy="5083175"/>
          </a:xfrm>
        </p:spPr>
      </p:pic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4FA1636C-EEB1-3008-DA50-2AAFC7E5015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5521D9-64A5-E6A4-E9C0-0E2CE7A8AAD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58A85F2-E838-CC79-B15F-F39332B13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Cloud Delivery Services</a:t>
            </a:r>
            <a:endParaRPr lang="nl-NL" dirty="0"/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10576BA5-F5D5-9698-A43A-1D2104F76569}"/>
              </a:ext>
            </a:extLst>
          </p:cNvPr>
          <p:cNvSpPr>
            <a:spLocks noGrp="1"/>
          </p:cNvSpPr>
          <p:nvPr>
            <p:ph idx="21"/>
          </p:nvPr>
        </p:nvSpPr>
        <p:spPr/>
        <p:txBody>
          <a:bodyPr/>
          <a:lstStyle/>
          <a:p>
            <a:r>
              <a:rPr lang="en-GB" sz="2400" noProof="0" dirty="0"/>
              <a:t>Lowering barrier for additional platforms</a:t>
            </a:r>
          </a:p>
          <a:p>
            <a:endParaRPr lang="en-GB" sz="2400" noProof="0" dirty="0"/>
          </a:p>
          <a:p>
            <a:r>
              <a:rPr lang="en-GB" sz="2400" noProof="0" dirty="0"/>
              <a:t>Ready to use cloud environments</a:t>
            </a:r>
          </a:p>
          <a:p>
            <a:endParaRPr lang="en-GB" sz="2400" noProof="0" dirty="0"/>
          </a:p>
          <a:p>
            <a:r>
              <a:rPr lang="en-GB" sz="2400" noProof="0" dirty="0"/>
              <a:t>24/7 support from supplier</a:t>
            </a:r>
          </a:p>
          <a:p>
            <a:endParaRPr lang="en-GB" sz="2400" noProof="0" dirty="0"/>
          </a:p>
          <a:p>
            <a:r>
              <a:rPr lang="en-GB" sz="2400" noProof="0" dirty="0"/>
              <a:t>Start with AWS and T-Systems</a:t>
            </a:r>
          </a:p>
          <a:p>
            <a:endParaRPr lang="en-GB" sz="2400" noProof="0" dirty="0"/>
          </a:p>
          <a:p>
            <a:r>
              <a:rPr lang="en-GB" sz="2400" noProof="0" dirty="0"/>
              <a:t>Add other European platforms in 2026</a:t>
            </a:r>
          </a:p>
        </p:txBody>
      </p:sp>
    </p:spTree>
    <p:extLst>
      <p:ext uri="{BB962C8B-B14F-4D97-AF65-F5344CB8AC3E}">
        <p14:creationId xmlns:p14="http://schemas.microsoft.com/office/powerpoint/2010/main" val="173434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71DF04D4-9801-3430-25A1-790EFFC662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0000" y="6060536"/>
            <a:ext cx="932400" cy="475200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54907739-9609-EC19-C9E5-D810BCB3D2C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08207" y="707795"/>
            <a:ext cx="36000" cy="396000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8F59500-E22A-66A8-9118-BF5FB7D68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163" y="722313"/>
            <a:ext cx="10606838" cy="342211"/>
          </a:xfrm>
        </p:spPr>
        <p:txBody>
          <a:bodyPr/>
          <a:lstStyle/>
          <a:p>
            <a:r>
              <a:rPr lang="en-IE" dirty="0" err="1"/>
              <a:t>SURFcumulus</a:t>
            </a:r>
            <a:r>
              <a:rPr lang="en-IE" dirty="0"/>
              <a:t> team composition</a:t>
            </a:r>
            <a:endParaRPr lang="en-GB" dirty="0"/>
          </a:p>
        </p:txBody>
      </p:sp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8EA1D974-B5AB-0CF8-1EFB-1AD2756B4D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565146"/>
              </p:ext>
            </p:extLst>
          </p:nvPr>
        </p:nvGraphicFramePr>
        <p:xfrm>
          <a:off x="835026" y="1592263"/>
          <a:ext cx="8128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5575">
                  <a:extLst>
                    <a:ext uri="{9D8B030D-6E8A-4147-A177-3AD203B41FA5}">
                      <a16:colId xmlns:a16="http://schemas.microsoft.com/office/drawing/2014/main" val="1835539787"/>
                    </a:ext>
                  </a:extLst>
                </a:gridCol>
                <a:gridCol w="3252425">
                  <a:extLst>
                    <a:ext uri="{9D8B030D-6E8A-4147-A177-3AD203B41FA5}">
                      <a16:colId xmlns:a16="http://schemas.microsoft.com/office/drawing/2014/main" val="11448284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/>
                        <a:t>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FTE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808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/>
                        <a:t>Advisors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2,7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892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/>
                        <a:t>Azure specialist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0,9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345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/>
                        <a:t>AWS/Google Specialist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782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/>
                        <a:t>Governance Specialist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0,9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270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/>
                        <a:t>Security Specialist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0,9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422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/>
                        <a:t>Product manager / technical coordinator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9826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/>
                        <a:t>Team lead/GEANT OCRE Strat. Vendor. Man.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3787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/>
                        <a:t>Compliance checks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0,2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924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/>
                        <a:t>Contract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0,4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074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19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882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afbeelding 4" descr="Afbeelding met persoon, Menselijk gezicht, person, vinger&#10;&#10;Automatisch gegenereerde beschrijving">
            <a:extLst>
              <a:ext uri="{FF2B5EF4-FFF2-40B4-BE49-F238E27FC236}">
                <a16:creationId xmlns:a16="http://schemas.microsoft.com/office/drawing/2014/main" id="{049BADDF-9C91-DBF7-102A-FCFF445EC6E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2" b="8942"/>
          <a:stretch>
            <a:fillRect/>
          </a:stretch>
        </p:blipFill>
        <p:spPr/>
      </p:pic>
      <p:sp>
        <p:nvSpPr>
          <p:cNvPr id="15" name="Titel 14">
            <a:extLst>
              <a:ext uri="{FF2B5EF4-FFF2-40B4-BE49-F238E27FC236}">
                <a16:creationId xmlns:a16="http://schemas.microsoft.com/office/drawing/2014/main" id="{483D8BEE-C0DE-16D8-FF92-A1778A351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Closing slide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9488FF5D-13F3-416F-D11A-CE18C884C2B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B74FC5E3-5522-1956-8793-BE2E438738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10" name="Tijdelijke aanduiding voor tekst 38">
            <a:extLst>
              <a:ext uri="{FF2B5EF4-FFF2-40B4-BE49-F238E27FC236}">
                <a16:creationId xmlns:a16="http://schemas.microsoft.com/office/drawing/2014/main" id="{EA756F8E-63B7-F01F-1B2C-E954D894D33D}"/>
              </a:ext>
            </a:extLst>
          </p:cNvPr>
          <p:cNvSpPr txBox="1">
            <a:spLocks/>
          </p:cNvSpPr>
          <p:nvPr/>
        </p:nvSpPr>
        <p:spPr>
          <a:xfrm>
            <a:off x="8386851" y="4719218"/>
            <a:ext cx="173108" cy="127626"/>
          </a:xfrm>
          <a:custGeom>
            <a:avLst/>
            <a:gdLst>
              <a:gd name="connsiteX0" fmla="*/ 44331 w 219724"/>
              <a:gd name="connsiteY0" fmla="*/ 88780 h 219724"/>
              <a:gd name="connsiteX1" fmla="*/ 44331 w 219724"/>
              <a:gd name="connsiteY1" fmla="*/ 138851 h 219724"/>
              <a:gd name="connsiteX2" fmla="*/ 63657 w 219724"/>
              <a:gd name="connsiteY2" fmla="*/ 158176 h 219724"/>
              <a:gd name="connsiteX3" fmla="*/ 156068 w 219724"/>
              <a:gd name="connsiteY3" fmla="*/ 158176 h 219724"/>
              <a:gd name="connsiteX4" fmla="*/ 175394 w 219724"/>
              <a:gd name="connsiteY4" fmla="*/ 138851 h 219724"/>
              <a:gd name="connsiteX5" fmla="*/ 175394 w 219724"/>
              <a:gd name="connsiteY5" fmla="*/ 88780 h 219724"/>
              <a:gd name="connsiteX6" fmla="*/ 113728 w 219724"/>
              <a:gd name="connsiteY6" fmla="*/ 126377 h 219724"/>
              <a:gd name="connsiteX7" fmla="*/ 109863 w 219724"/>
              <a:gd name="connsiteY7" fmla="*/ 127431 h 219724"/>
              <a:gd name="connsiteX8" fmla="*/ 105997 w 219724"/>
              <a:gd name="connsiteY8" fmla="*/ 126377 h 219724"/>
              <a:gd name="connsiteX9" fmla="*/ 63657 w 219724"/>
              <a:gd name="connsiteY9" fmla="*/ 61548 h 219724"/>
              <a:gd name="connsiteX10" fmla="*/ 44858 w 219724"/>
              <a:gd name="connsiteY10" fmla="*/ 76657 h 219724"/>
              <a:gd name="connsiteX11" fmla="*/ 109863 w 219724"/>
              <a:gd name="connsiteY11" fmla="*/ 116363 h 219724"/>
              <a:gd name="connsiteX12" fmla="*/ 174867 w 219724"/>
              <a:gd name="connsiteY12" fmla="*/ 76657 h 219724"/>
              <a:gd name="connsiteX13" fmla="*/ 156068 w 219724"/>
              <a:gd name="connsiteY13" fmla="*/ 61548 h 219724"/>
              <a:gd name="connsiteX14" fmla="*/ 109862 w 219724"/>
              <a:gd name="connsiteY14" fmla="*/ 0 h 219724"/>
              <a:gd name="connsiteX15" fmla="*/ 219724 w 219724"/>
              <a:gd name="connsiteY15" fmla="*/ 109862 h 219724"/>
              <a:gd name="connsiteX16" fmla="*/ 109862 w 219724"/>
              <a:gd name="connsiteY16" fmla="*/ 219724 h 219724"/>
              <a:gd name="connsiteX17" fmla="*/ 0 w 219724"/>
              <a:gd name="connsiteY17" fmla="*/ 109862 h 219724"/>
              <a:gd name="connsiteX18" fmla="*/ 109862 w 219724"/>
              <a:gd name="connsiteY18" fmla="*/ 0 h 219724"/>
              <a:gd name="connsiteX0" fmla="*/ 47384 w 225830"/>
              <a:gd name="connsiteY0" fmla="*/ 88780 h 158176"/>
              <a:gd name="connsiteX1" fmla="*/ 47384 w 225830"/>
              <a:gd name="connsiteY1" fmla="*/ 138851 h 158176"/>
              <a:gd name="connsiteX2" fmla="*/ 66710 w 225830"/>
              <a:gd name="connsiteY2" fmla="*/ 158176 h 158176"/>
              <a:gd name="connsiteX3" fmla="*/ 159121 w 225830"/>
              <a:gd name="connsiteY3" fmla="*/ 158176 h 158176"/>
              <a:gd name="connsiteX4" fmla="*/ 178447 w 225830"/>
              <a:gd name="connsiteY4" fmla="*/ 138851 h 158176"/>
              <a:gd name="connsiteX5" fmla="*/ 178447 w 225830"/>
              <a:gd name="connsiteY5" fmla="*/ 88780 h 158176"/>
              <a:gd name="connsiteX6" fmla="*/ 116781 w 225830"/>
              <a:gd name="connsiteY6" fmla="*/ 126377 h 158176"/>
              <a:gd name="connsiteX7" fmla="*/ 112916 w 225830"/>
              <a:gd name="connsiteY7" fmla="*/ 127431 h 158176"/>
              <a:gd name="connsiteX8" fmla="*/ 109050 w 225830"/>
              <a:gd name="connsiteY8" fmla="*/ 126377 h 158176"/>
              <a:gd name="connsiteX9" fmla="*/ 47384 w 225830"/>
              <a:gd name="connsiteY9" fmla="*/ 88780 h 158176"/>
              <a:gd name="connsiteX10" fmla="*/ 66710 w 225830"/>
              <a:gd name="connsiteY10" fmla="*/ 61548 h 158176"/>
              <a:gd name="connsiteX11" fmla="*/ 47911 w 225830"/>
              <a:gd name="connsiteY11" fmla="*/ 76657 h 158176"/>
              <a:gd name="connsiteX12" fmla="*/ 112916 w 225830"/>
              <a:gd name="connsiteY12" fmla="*/ 116363 h 158176"/>
              <a:gd name="connsiteX13" fmla="*/ 177920 w 225830"/>
              <a:gd name="connsiteY13" fmla="*/ 76657 h 158176"/>
              <a:gd name="connsiteX14" fmla="*/ 159121 w 225830"/>
              <a:gd name="connsiteY14" fmla="*/ 61548 h 158176"/>
              <a:gd name="connsiteX15" fmla="*/ 66710 w 225830"/>
              <a:gd name="connsiteY15" fmla="*/ 61548 h 158176"/>
              <a:gd name="connsiteX16" fmla="*/ 112915 w 225830"/>
              <a:gd name="connsiteY16" fmla="*/ 0 h 158176"/>
              <a:gd name="connsiteX17" fmla="*/ 222777 w 225830"/>
              <a:gd name="connsiteY17" fmla="*/ 109862 h 158176"/>
              <a:gd name="connsiteX18" fmla="*/ 3053 w 225830"/>
              <a:gd name="connsiteY18" fmla="*/ 109862 h 158176"/>
              <a:gd name="connsiteX19" fmla="*/ 112915 w 225830"/>
              <a:gd name="connsiteY19" fmla="*/ 0 h 158176"/>
              <a:gd name="connsiteX0" fmla="*/ 44331 w 175394"/>
              <a:gd name="connsiteY0" fmla="*/ 88780 h 158176"/>
              <a:gd name="connsiteX1" fmla="*/ 44331 w 175394"/>
              <a:gd name="connsiteY1" fmla="*/ 138851 h 158176"/>
              <a:gd name="connsiteX2" fmla="*/ 63657 w 175394"/>
              <a:gd name="connsiteY2" fmla="*/ 158176 h 158176"/>
              <a:gd name="connsiteX3" fmla="*/ 156068 w 175394"/>
              <a:gd name="connsiteY3" fmla="*/ 158176 h 158176"/>
              <a:gd name="connsiteX4" fmla="*/ 175394 w 175394"/>
              <a:gd name="connsiteY4" fmla="*/ 138851 h 158176"/>
              <a:gd name="connsiteX5" fmla="*/ 175394 w 175394"/>
              <a:gd name="connsiteY5" fmla="*/ 88780 h 158176"/>
              <a:gd name="connsiteX6" fmla="*/ 113728 w 175394"/>
              <a:gd name="connsiteY6" fmla="*/ 126377 h 158176"/>
              <a:gd name="connsiteX7" fmla="*/ 109863 w 175394"/>
              <a:gd name="connsiteY7" fmla="*/ 127431 h 158176"/>
              <a:gd name="connsiteX8" fmla="*/ 105997 w 175394"/>
              <a:gd name="connsiteY8" fmla="*/ 126377 h 158176"/>
              <a:gd name="connsiteX9" fmla="*/ 44331 w 175394"/>
              <a:gd name="connsiteY9" fmla="*/ 88780 h 158176"/>
              <a:gd name="connsiteX10" fmla="*/ 63657 w 175394"/>
              <a:gd name="connsiteY10" fmla="*/ 61548 h 158176"/>
              <a:gd name="connsiteX11" fmla="*/ 44858 w 175394"/>
              <a:gd name="connsiteY11" fmla="*/ 76657 h 158176"/>
              <a:gd name="connsiteX12" fmla="*/ 109863 w 175394"/>
              <a:gd name="connsiteY12" fmla="*/ 116363 h 158176"/>
              <a:gd name="connsiteX13" fmla="*/ 174867 w 175394"/>
              <a:gd name="connsiteY13" fmla="*/ 76657 h 158176"/>
              <a:gd name="connsiteX14" fmla="*/ 156068 w 175394"/>
              <a:gd name="connsiteY14" fmla="*/ 61548 h 158176"/>
              <a:gd name="connsiteX15" fmla="*/ 63657 w 175394"/>
              <a:gd name="connsiteY15" fmla="*/ 61548 h 158176"/>
              <a:gd name="connsiteX16" fmla="*/ 109862 w 175394"/>
              <a:gd name="connsiteY16" fmla="*/ 0 h 158176"/>
              <a:gd name="connsiteX17" fmla="*/ 0 w 175394"/>
              <a:gd name="connsiteY17" fmla="*/ 109862 h 158176"/>
              <a:gd name="connsiteX18" fmla="*/ 109862 w 175394"/>
              <a:gd name="connsiteY18" fmla="*/ 0 h 158176"/>
              <a:gd name="connsiteX0" fmla="*/ 0 w 131063"/>
              <a:gd name="connsiteY0" fmla="*/ 27232 h 96628"/>
              <a:gd name="connsiteX1" fmla="*/ 0 w 131063"/>
              <a:gd name="connsiteY1" fmla="*/ 77303 h 96628"/>
              <a:gd name="connsiteX2" fmla="*/ 19326 w 131063"/>
              <a:gd name="connsiteY2" fmla="*/ 96628 h 96628"/>
              <a:gd name="connsiteX3" fmla="*/ 111737 w 131063"/>
              <a:gd name="connsiteY3" fmla="*/ 96628 h 96628"/>
              <a:gd name="connsiteX4" fmla="*/ 131063 w 131063"/>
              <a:gd name="connsiteY4" fmla="*/ 77303 h 96628"/>
              <a:gd name="connsiteX5" fmla="*/ 131063 w 131063"/>
              <a:gd name="connsiteY5" fmla="*/ 27232 h 96628"/>
              <a:gd name="connsiteX6" fmla="*/ 69397 w 131063"/>
              <a:gd name="connsiteY6" fmla="*/ 64829 h 96628"/>
              <a:gd name="connsiteX7" fmla="*/ 65532 w 131063"/>
              <a:gd name="connsiteY7" fmla="*/ 65883 h 96628"/>
              <a:gd name="connsiteX8" fmla="*/ 61666 w 131063"/>
              <a:gd name="connsiteY8" fmla="*/ 64829 h 96628"/>
              <a:gd name="connsiteX9" fmla="*/ 0 w 131063"/>
              <a:gd name="connsiteY9" fmla="*/ 27232 h 96628"/>
              <a:gd name="connsiteX10" fmla="*/ 19326 w 131063"/>
              <a:gd name="connsiteY10" fmla="*/ 0 h 96628"/>
              <a:gd name="connsiteX11" fmla="*/ 527 w 131063"/>
              <a:gd name="connsiteY11" fmla="*/ 15109 h 96628"/>
              <a:gd name="connsiteX12" fmla="*/ 65532 w 131063"/>
              <a:gd name="connsiteY12" fmla="*/ 54815 h 96628"/>
              <a:gd name="connsiteX13" fmla="*/ 130536 w 131063"/>
              <a:gd name="connsiteY13" fmla="*/ 15109 h 96628"/>
              <a:gd name="connsiteX14" fmla="*/ 111737 w 131063"/>
              <a:gd name="connsiteY14" fmla="*/ 0 h 96628"/>
              <a:gd name="connsiteX15" fmla="*/ 19326 w 131063"/>
              <a:gd name="connsiteY15" fmla="*/ 0 h 9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1063" h="96628">
                <a:moveTo>
                  <a:pt x="0" y="27232"/>
                </a:moveTo>
                <a:lnTo>
                  <a:pt x="0" y="77303"/>
                </a:lnTo>
                <a:cubicBezTo>
                  <a:pt x="0" y="88020"/>
                  <a:pt x="8609" y="96628"/>
                  <a:pt x="19326" y="96628"/>
                </a:cubicBezTo>
                <a:lnTo>
                  <a:pt x="111737" y="96628"/>
                </a:lnTo>
                <a:cubicBezTo>
                  <a:pt x="122454" y="96628"/>
                  <a:pt x="131063" y="88020"/>
                  <a:pt x="131063" y="77303"/>
                </a:cubicBezTo>
                <a:lnTo>
                  <a:pt x="131063" y="27232"/>
                </a:lnTo>
                <a:lnTo>
                  <a:pt x="69397" y="64829"/>
                </a:lnTo>
                <a:cubicBezTo>
                  <a:pt x="68167" y="65532"/>
                  <a:pt x="66761" y="65883"/>
                  <a:pt x="65532" y="65883"/>
                </a:cubicBezTo>
                <a:cubicBezTo>
                  <a:pt x="64302" y="65883"/>
                  <a:pt x="62896" y="65532"/>
                  <a:pt x="61666" y="64829"/>
                </a:cubicBezTo>
                <a:lnTo>
                  <a:pt x="0" y="27232"/>
                </a:lnTo>
                <a:close/>
                <a:moveTo>
                  <a:pt x="19326" y="0"/>
                </a:moveTo>
                <a:cubicBezTo>
                  <a:pt x="10190" y="0"/>
                  <a:pt x="2460" y="6501"/>
                  <a:pt x="527" y="15109"/>
                </a:cubicBezTo>
                <a:lnTo>
                  <a:pt x="65532" y="54815"/>
                </a:lnTo>
                <a:lnTo>
                  <a:pt x="130536" y="15109"/>
                </a:lnTo>
                <a:cubicBezTo>
                  <a:pt x="128603" y="6501"/>
                  <a:pt x="120873" y="0"/>
                  <a:pt x="111737" y="0"/>
                </a:cubicBezTo>
                <a:lnTo>
                  <a:pt x="19326" y="0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SzPct val="100000"/>
              <a:buFontTx/>
              <a:buNone/>
              <a:defRPr sz="100" kern="1200">
                <a:solidFill>
                  <a:schemeClr val="tx2">
                    <a:lumMod val="75000"/>
                    <a:alpha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defRPr sz="2000" b="1" kern="120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E7303A"/>
              </a:buClr>
              <a:buSzPct val="100000"/>
              <a:buFontTx/>
              <a:buNone/>
              <a:tabLst/>
              <a:defRPr/>
            </a:pPr>
            <a:r>
              <a:rPr kumimoji="0" lang="en-GB" sz="100" b="0" i="0" u="none" strike="noStrike" kern="1200" cap="none" spc="0" normalizeH="0" baseline="0" noProof="0" dirty="0">
                <a:ln>
                  <a:noFill/>
                </a:ln>
                <a:solidFill>
                  <a:srgbClr val="070809">
                    <a:lumMod val="75000"/>
                    <a:alpha val="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13" name="Tijdelijke aanduiding voor tekst 128">
            <a:extLst>
              <a:ext uri="{FF2B5EF4-FFF2-40B4-BE49-F238E27FC236}">
                <a16:creationId xmlns:a16="http://schemas.microsoft.com/office/drawing/2014/main" id="{575147BC-8E12-ADC1-6274-B55FAFFC7B27}"/>
              </a:ext>
            </a:extLst>
          </p:cNvPr>
          <p:cNvSpPr txBox="1">
            <a:spLocks/>
          </p:cNvSpPr>
          <p:nvPr/>
        </p:nvSpPr>
        <p:spPr>
          <a:xfrm>
            <a:off x="8738564" y="4644594"/>
            <a:ext cx="2465389" cy="27687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defRPr sz="2000" b="1" kern="120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7303A"/>
              </a:buClr>
              <a:buSzPct val="100000"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Michel.wets@surf.nl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D5E8E17B-3793-644B-3569-768E79298064}"/>
              </a:ext>
            </a:extLst>
          </p:cNvPr>
          <p:cNvSpPr txBox="1"/>
          <p:nvPr/>
        </p:nvSpPr>
        <p:spPr>
          <a:xfrm>
            <a:off x="8386851" y="3024395"/>
            <a:ext cx="2978774" cy="98737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7080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Thank you for </a:t>
            </a:r>
            <a:b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7080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7080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2898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 xmlns:a16="http://schemas.microsoft.com/office/drawing/2014/main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plate Slidebuilder - SURF ZI">
  <a:themeElements>
    <a:clrScheme name="SURF">
      <a:dk1>
        <a:srgbClr val="000000"/>
      </a:dk1>
      <a:lt1>
        <a:srgbClr val="FFFFFF"/>
      </a:lt1>
      <a:dk2>
        <a:srgbClr val="070809"/>
      </a:dk2>
      <a:lt2>
        <a:srgbClr val="FFFFFF"/>
      </a:lt2>
      <a:accent1>
        <a:srgbClr val="EE7628"/>
      </a:accent1>
      <a:accent2>
        <a:srgbClr val="F6DA44"/>
      </a:accent2>
      <a:accent3>
        <a:srgbClr val="177ABF"/>
      </a:accent3>
      <a:accent4>
        <a:srgbClr val="2CA055"/>
      </a:accent4>
      <a:accent5>
        <a:srgbClr val="7B2882"/>
      </a:accent5>
      <a:accent6>
        <a:srgbClr val="E7303A"/>
      </a:accent6>
      <a:hlink>
        <a:srgbClr val="CCCBCB"/>
      </a:hlink>
      <a:folHlink>
        <a:srgbClr val="211F26"/>
      </a:folHlink>
    </a:clrScheme>
    <a:fontScheme name="SURF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144000" tIns="144000" rIns="144000" bIns="144000" rtlCol="0" anchor="ctr"/>
      <a:lstStyle>
        <a:defPPr algn="ctr">
          <a:lnSpc>
            <a:spcPct val="90000"/>
          </a:lnSpc>
          <a:spcBef>
            <a:spcPts val="200"/>
          </a:spcBef>
          <a:spcAft>
            <a:spcPts val="200"/>
          </a:spcAft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chemeClr val="accent1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90000"/>
          </a:lnSpc>
          <a:spcBef>
            <a:spcPts val="600"/>
          </a:spcBef>
          <a:spcAft>
            <a:spcPts val="600"/>
          </a:spcAft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URF-EN_NL-PowerPointTemplate  -  Read-Only" id="{18183F7A-EA50-864D-A8D9-E1BE65CE1A85}" vid="{D5AD508E-BFE3-0543-B7C7-16F279E601A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Slidebuilder - SURF ZI</Template>
  <TotalTime>127</TotalTime>
  <Words>217</Words>
  <Application>Microsoft Macintosh PowerPoint</Application>
  <PresentationFormat>Breedbeeld</PresentationFormat>
  <Paragraphs>85</Paragraphs>
  <Slides>7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Aptos</vt:lpstr>
      <vt:lpstr>Arial</vt:lpstr>
      <vt:lpstr>Template Slidebuilder - SURF ZI</vt:lpstr>
      <vt:lpstr>PowerPoint-presentatie</vt:lpstr>
      <vt:lpstr>Roadmap</vt:lpstr>
      <vt:lpstr>Title only</vt:lpstr>
      <vt:lpstr>Professional Services</vt:lpstr>
      <vt:lpstr>Cloud Delivery Services</vt:lpstr>
      <vt:lpstr>SURFcumulus team composition</vt:lpstr>
      <vt:lpstr>Closing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Michel Wets</dc:creator>
  <cp:lastModifiedBy>Michel Wets</cp:lastModifiedBy>
  <cp:revision>2</cp:revision>
  <dcterms:created xsi:type="dcterms:W3CDTF">2025-10-20T07:33:35Z</dcterms:created>
  <dcterms:modified xsi:type="dcterms:W3CDTF">2025-10-20T09:40:53Z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6499642</vt:lpwstr>
  </property>
  <property fmtid="{D5CDD505-2E9C-101B-9397-08002B2CF9AE}" pid="3" name="NXPowerLiteSettings">
    <vt:lpwstr>C980073804F000</vt:lpwstr>
  </property>
  <property fmtid="{D5CDD505-2E9C-101B-9397-08002B2CF9AE}" pid="4" name="NXPowerLiteVersion">
    <vt:lpwstr>D8.0.4</vt:lpwstr>
  </property>
</Properties>
</file>