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5"/>
  </p:sldMasterIdLst>
  <p:notesMasterIdLst>
    <p:notesMasterId r:id="rId11"/>
  </p:notesMasterIdLst>
  <p:sldIdLst>
    <p:sldId id="276" r:id="rId6"/>
    <p:sldId id="294" r:id="rId7"/>
    <p:sldId id="297" r:id="rId8"/>
    <p:sldId id="295" r:id="rId9"/>
    <p:sldId id="29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FF00"/>
    <a:srgbClr val="0192FF"/>
    <a:srgbClr val="0088EE"/>
    <a:srgbClr val="007DDA"/>
    <a:srgbClr val="009AD0"/>
    <a:srgbClr val="0069B8"/>
    <a:srgbClr val="005EA4"/>
    <a:srgbClr val="00518E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F80D32-A34F-43DE-8DFF-91A8CAF57964}" v="71" dt="2025-10-22T11:37:14.6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3" d="100"/>
          <a:sy n="103" d="100"/>
        </p:scale>
        <p:origin x="1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Hackett" userId="59f25332-4346-4825-a672-f2043de78cde" providerId="ADAL" clId="{8A0E6918-EC47-463A-8C38-9FD59FEAB289}"/>
    <pc:docChg chg="undo custSel addSld delSld modSld">
      <pc:chgData name="Robert Hackett" userId="59f25332-4346-4825-a672-f2043de78cde" providerId="ADAL" clId="{8A0E6918-EC47-463A-8C38-9FD59FEAB289}" dt="2025-10-22T12:52:01.006" v="1366" actId="1036"/>
      <pc:docMkLst>
        <pc:docMk/>
      </pc:docMkLst>
      <pc:sldChg chg="del">
        <pc:chgData name="Robert Hackett" userId="59f25332-4346-4825-a672-f2043de78cde" providerId="ADAL" clId="{8A0E6918-EC47-463A-8C38-9FD59FEAB289}" dt="2025-10-22T11:24:14.845" v="1256" actId="47"/>
        <pc:sldMkLst>
          <pc:docMk/>
          <pc:sldMk cId="2348596297" sldId="262"/>
        </pc:sldMkLst>
      </pc:sldChg>
      <pc:sldChg chg="del">
        <pc:chgData name="Robert Hackett" userId="59f25332-4346-4825-a672-f2043de78cde" providerId="ADAL" clId="{8A0E6918-EC47-463A-8C38-9FD59FEAB289}" dt="2025-10-21T16:43:41.486" v="936" actId="47"/>
        <pc:sldMkLst>
          <pc:docMk/>
          <pc:sldMk cId="156965289" sldId="264"/>
        </pc:sldMkLst>
      </pc:sldChg>
      <pc:sldChg chg="del">
        <pc:chgData name="Robert Hackett" userId="59f25332-4346-4825-a672-f2043de78cde" providerId="ADAL" clId="{8A0E6918-EC47-463A-8C38-9FD59FEAB289}" dt="2025-10-21T16:43:47.026" v="937" actId="47"/>
        <pc:sldMkLst>
          <pc:docMk/>
          <pc:sldMk cId="897767177" sldId="265"/>
        </pc:sldMkLst>
      </pc:sldChg>
      <pc:sldChg chg="del mod modShow">
        <pc:chgData name="Robert Hackett" userId="59f25332-4346-4825-a672-f2043de78cde" providerId="ADAL" clId="{8A0E6918-EC47-463A-8C38-9FD59FEAB289}" dt="2025-10-21T16:44:05.634" v="938" actId="47"/>
        <pc:sldMkLst>
          <pc:docMk/>
          <pc:sldMk cId="4236945403" sldId="266"/>
        </pc:sldMkLst>
      </pc:sldChg>
      <pc:sldChg chg="addSp delSp modSp mod">
        <pc:chgData name="Robert Hackett" userId="59f25332-4346-4825-a672-f2043de78cde" providerId="ADAL" clId="{8A0E6918-EC47-463A-8C38-9FD59FEAB289}" dt="2025-10-21T16:28:59.280" v="554" actId="478"/>
        <pc:sldMkLst>
          <pc:docMk/>
          <pc:sldMk cId="1869579924" sldId="276"/>
        </pc:sldMkLst>
        <pc:spChg chg="mod">
          <ac:chgData name="Robert Hackett" userId="59f25332-4346-4825-a672-f2043de78cde" providerId="ADAL" clId="{8A0E6918-EC47-463A-8C38-9FD59FEAB289}" dt="2025-10-21T16:07:03.367" v="37" actId="27636"/>
          <ac:spMkLst>
            <pc:docMk/>
            <pc:sldMk cId="1869579924" sldId="276"/>
            <ac:spMk id="2" creationId="{32A803E7-8201-1702-BF75-7A882600ADB5}"/>
          </ac:spMkLst>
        </pc:spChg>
        <pc:spChg chg="mod">
          <ac:chgData name="Robert Hackett" userId="59f25332-4346-4825-a672-f2043de78cde" providerId="ADAL" clId="{8A0E6918-EC47-463A-8C38-9FD59FEAB289}" dt="2025-10-21T16:07:07.217" v="39" actId="20577"/>
          <ac:spMkLst>
            <pc:docMk/>
            <pc:sldMk cId="1869579924" sldId="276"/>
            <ac:spMk id="3" creationId="{E2FAD2FC-3B11-0C57-364C-0E0458B9F78D}"/>
          </ac:spMkLst>
        </pc:spChg>
        <pc:picChg chg="add del mod">
          <ac:chgData name="Robert Hackett" userId="59f25332-4346-4825-a672-f2043de78cde" providerId="ADAL" clId="{8A0E6918-EC47-463A-8C38-9FD59FEAB289}" dt="2025-10-21T16:28:59.280" v="554" actId="478"/>
          <ac:picMkLst>
            <pc:docMk/>
            <pc:sldMk cId="1869579924" sldId="276"/>
            <ac:picMk id="8" creationId="{84A1C659-FFC7-8315-B244-AC6D393CEA78}"/>
          </ac:picMkLst>
        </pc:picChg>
      </pc:sldChg>
      <pc:sldChg chg="del">
        <pc:chgData name="Robert Hackett" userId="59f25332-4346-4825-a672-f2043de78cde" providerId="ADAL" clId="{8A0E6918-EC47-463A-8C38-9FD59FEAB289}" dt="2025-10-21T16:07:16.016" v="42" actId="47"/>
        <pc:sldMkLst>
          <pc:docMk/>
          <pc:sldMk cId="2397096713" sldId="277"/>
        </pc:sldMkLst>
      </pc:sldChg>
      <pc:sldChg chg="del">
        <pc:chgData name="Robert Hackett" userId="59f25332-4346-4825-a672-f2043de78cde" providerId="ADAL" clId="{8A0E6918-EC47-463A-8C38-9FD59FEAB289}" dt="2025-10-21T16:41:21.915" v="889" actId="47"/>
        <pc:sldMkLst>
          <pc:docMk/>
          <pc:sldMk cId="381955947" sldId="278"/>
        </pc:sldMkLst>
      </pc:sldChg>
      <pc:sldChg chg="del">
        <pc:chgData name="Robert Hackett" userId="59f25332-4346-4825-a672-f2043de78cde" providerId="ADAL" clId="{8A0E6918-EC47-463A-8C38-9FD59FEAB289}" dt="2025-10-21T16:07:23.474" v="44" actId="47"/>
        <pc:sldMkLst>
          <pc:docMk/>
          <pc:sldMk cId="3835894587" sldId="279"/>
        </pc:sldMkLst>
      </pc:sldChg>
      <pc:sldChg chg="del">
        <pc:chgData name="Robert Hackett" userId="59f25332-4346-4825-a672-f2043de78cde" providerId="ADAL" clId="{8A0E6918-EC47-463A-8C38-9FD59FEAB289}" dt="2025-10-21T16:07:26.058" v="45" actId="47"/>
        <pc:sldMkLst>
          <pc:docMk/>
          <pc:sldMk cId="394642448" sldId="280"/>
        </pc:sldMkLst>
      </pc:sldChg>
      <pc:sldChg chg="del">
        <pc:chgData name="Robert Hackett" userId="59f25332-4346-4825-a672-f2043de78cde" providerId="ADAL" clId="{8A0E6918-EC47-463A-8C38-9FD59FEAB289}" dt="2025-10-21T16:38:19.347" v="806" actId="47"/>
        <pc:sldMkLst>
          <pc:docMk/>
          <pc:sldMk cId="4278102335" sldId="282"/>
        </pc:sldMkLst>
      </pc:sldChg>
      <pc:sldChg chg="del">
        <pc:chgData name="Robert Hackett" userId="59f25332-4346-4825-a672-f2043de78cde" providerId="ADAL" clId="{8A0E6918-EC47-463A-8C38-9FD59FEAB289}" dt="2025-10-21T16:44:10.996" v="939" actId="47"/>
        <pc:sldMkLst>
          <pc:docMk/>
          <pc:sldMk cId="4090187609" sldId="283"/>
        </pc:sldMkLst>
      </pc:sldChg>
      <pc:sldChg chg="del">
        <pc:chgData name="Robert Hackett" userId="59f25332-4346-4825-a672-f2043de78cde" providerId="ADAL" clId="{8A0E6918-EC47-463A-8C38-9FD59FEAB289}" dt="2025-10-21T16:07:11.164" v="40" actId="47"/>
        <pc:sldMkLst>
          <pc:docMk/>
          <pc:sldMk cId="832724094" sldId="284"/>
        </pc:sldMkLst>
      </pc:sldChg>
      <pc:sldChg chg="del">
        <pc:chgData name="Robert Hackett" userId="59f25332-4346-4825-a672-f2043de78cde" providerId="ADAL" clId="{8A0E6918-EC47-463A-8C38-9FD59FEAB289}" dt="2025-10-21T16:07:30.916" v="46" actId="47"/>
        <pc:sldMkLst>
          <pc:docMk/>
          <pc:sldMk cId="66023217" sldId="286"/>
        </pc:sldMkLst>
      </pc:sldChg>
      <pc:sldChg chg="del">
        <pc:chgData name="Robert Hackett" userId="59f25332-4346-4825-a672-f2043de78cde" providerId="ADAL" clId="{8A0E6918-EC47-463A-8C38-9FD59FEAB289}" dt="2025-10-21T16:07:12.580" v="41" actId="47"/>
        <pc:sldMkLst>
          <pc:docMk/>
          <pc:sldMk cId="3252834802" sldId="287"/>
        </pc:sldMkLst>
      </pc:sldChg>
      <pc:sldChg chg="modSp del">
        <pc:chgData name="Robert Hackett" userId="59f25332-4346-4825-a672-f2043de78cde" providerId="ADAL" clId="{8A0E6918-EC47-463A-8C38-9FD59FEAB289}" dt="2025-10-21T16:39:48.444" v="870" actId="47"/>
        <pc:sldMkLst>
          <pc:docMk/>
          <pc:sldMk cId="342173070" sldId="288"/>
        </pc:sldMkLst>
        <pc:graphicFrameChg chg="mod">
          <ac:chgData name="Robert Hackett" userId="59f25332-4346-4825-a672-f2043de78cde" providerId="ADAL" clId="{8A0E6918-EC47-463A-8C38-9FD59FEAB289}" dt="2025-10-21T16:32:40.538" v="642"/>
          <ac:graphicFrameMkLst>
            <pc:docMk/>
            <pc:sldMk cId="342173070" sldId="288"/>
            <ac:graphicFrameMk id="26" creationId="{9AB0D63D-7398-CEB2-8318-C678F454377F}"/>
          </ac:graphicFrameMkLst>
        </pc:graphicFrameChg>
      </pc:sldChg>
      <pc:sldChg chg="del">
        <pc:chgData name="Robert Hackett" userId="59f25332-4346-4825-a672-f2043de78cde" providerId="ADAL" clId="{8A0E6918-EC47-463A-8C38-9FD59FEAB289}" dt="2025-10-21T16:07:38.233" v="47" actId="47"/>
        <pc:sldMkLst>
          <pc:docMk/>
          <pc:sldMk cId="2682184074" sldId="291"/>
        </pc:sldMkLst>
      </pc:sldChg>
      <pc:sldChg chg="del">
        <pc:chgData name="Robert Hackett" userId="59f25332-4346-4825-a672-f2043de78cde" providerId="ADAL" clId="{8A0E6918-EC47-463A-8C38-9FD59FEAB289}" dt="2025-10-21T16:39:54.628" v="871" actId="47"/>
        <pc:sldMkLst>
          <pc:docMk/>
          <pc:sldMk cId="2516504544" sldId="293"/>
        </pc:sldMkLst>
      </pc:sldChg>
      <pc:sldChg chg="addSp delSp modSp new mod">
        <pc:chgData name="Robert Hackett" userId="59f25332-4346-4825-a672-f2043de78cde" providerId="ADAL" clId="{8A0E6918-EC47-463A-8C38-9FD59FEAB289}" dt="2025-10-22T12:52:01.006" v="1366" actId="1036"/>
        <pc:sldMkLst>
          <pc:docMk/>
          <pc:sldMk cId="3162747513" sldId="294"/>
        </pc:sldMkLst>
        <pc:spChg chg="mod">
          <ac:chgData name="Robert Hackett" userId="59f25332-4346-4825-a672-f2043de78cde" providerId="ADAL" clId="{8A0E6918-EC47-463A-8C38-9FD59FEAB289}" dt="2025-10-22T11:33:47.138" v="1350" actId="403"/>
          <ac:spMkLst>
            <pc:docMk/>
            <pc:sldMk cId="3162747513" sldId="294"/>
            <ac:spMk id="2" creationId="{34F30600-F0CC-754D-EBEE-43D3EC4C72AF}"/>
          </ac:spMkLst>
        </pc:spChg>
        <pc:spChg chg="add mod">
          <ac:chgData name="Robert Hackett" userId="59f25332-4346-4825-a672-f2043de78cde" providerId="ADAL" clId="{8A0E6918-EC47-463A-8C38-9FD59FEAB289}" dt="2025-10-22T12:52:01.006" v="1366" actId="1036"/>
          <ac:spMkLst>
            <pc:docMk/>
            <pc:sldMk cId="3162747513" sldId="294"/>
            <ac:spMk id="3" creationId="{6176A18D-9A3C-1275-5282-2B6772B8D77E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4" creationId="{34578838-E3C5-144B-2D4A-224ABB5D4C0A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5" creationId="{11D816D4-19D2-3587-92C6-824C9CB43928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6" creationId="{29493908-9360-C221-8FCF-90D47B1E2836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9" creationId="{1298EEC6-6B39-6FA5-D227-8DA6AFB674E3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10" creationId="{CFEF9A33-DA60-3FA3-1371-2454AF4DE048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11" creationId="{2EC0940F-903A-4511-086D-6640F0E41CCA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12" creationId="{F43FEC4D-3422-C216-C1BB-2232BA5DEA34}"/>
          </ac:spMkLst>
        </pc:spChg>
        <pc:spChg chg="add del mod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13" creationId="{1DBD605A-BFBA-9810-911B-F69EC768998F}"/>
          </ac:spMkLst>
        </pc:spChg>
        <pc:spChg chg="add mod">
          <ac:chgData name="Robert Hackett" userId="59f25332-4346-4825-a672-f2043de78cde" providerId="ADAL" clId="{8A0E6918-EC47-463A-8C38-9FD59FEAB289}" dt="2025-10-21T16:32:59.488" v="645" actId="207"/>
          <ac:spMkLst>
            <pc:docMk/>
            <pc:sldMk cId="3162747513" sldId="294"/>
            <ac:spMk id="15" creationId="{B685B651-6C80-0762-F8B3-009176786413}"/>
          </ac:spMkLst>
        </pc:spChg>
        <pc:spChg chg="add mod">
          <ac:chgData name="Robert Hackett" userId="59f25332-4346-4825-a672-f2043de78cde" providerId="ADAL" clId="{8A0E6918-EC47-463A-8C38-9FD59FEAB289}" dt="2025-10-21T16:32:59.488" v="645" actId="207"/>
          <ac:spMkLst>
            <pc:docMk/>
            <pc:sldMk cId="3162747513" sldId="294"/>
            <ac:spMk id="16" creationId="{CF1DC16E-B47E-1353-BF7B-9262547030C0}"/>
          </ac:spMkLst>
        </pc:spChg>
        <pc:spChg chg="add del mod topLvl">
          <ac:chgData name="Robert Hackett" userId="59f25332-4346-4825-a672-f2043de78cde" providerId="ADAL" clId="{8A0E6918-EC47-463A-8C38-9FD59FEAB289}" dt="2025-10-21T16:34:25.450" v="685" actId="478"/>
          <ac:spMkLst>
            <pc:docMk/>
            <pc:sldMk cId="3162747513" sldId="294"/>
            <ac:spMk id="18" creationId="{93E62E02-1053-AAAC-FCEA-EF65E9C4F32D}"/>
          </ac:spMkLst>
        </pc:spChg>
        <pc:spChg chg="add del mod topLvl">
          <ac:chgData name="Robert Hackett" userId="59f25332-4346-4825-a672-f2043de78cde" providerId="ADAL" clId="{8A0E6918-EC47-463A-8C38-9FD59FEAB289}" dt="2025-10-21T16:33:45.099" v="669" actId="478"/>
          <ac:spMkLst>
            <pc:docMk/>
            <pc:sldMk cId="3162747513" sldId="294"/>
            <ac:spMk id="19" creationId="{5564B4F1-43A2-3696-02B6-EFDF4143D480}"/>
          </ac:spMkLst>
        </pc:spChg>
        <pc:grpChg chg="add del mod">
          <ac:chgData name="Robert Hackett" userId="59f25332-4346-4825-a672-f2043de78cde" providerId="ADAL" clId="{8A0E6918-EC47-463A-8C38-9FD59FEAB289}" dt="2025-10-21T16:34:25.450" v="685" actId="478"/>
          <ac:grpSpMkLst>
            <pc:docMk/>
            <pc:sldMk cId="3162747513" sldId="294"/>
            <ac:grpSpMk id="14" creationId="{70FD7CE1-3C67-5DF4-4D36-58C81BA64B67}"/>
          </ac:grpSpMkLst>
        </pc:grpChg>
        <pc:grpChg chg="add del mod">
          <ac:chgData name="Robert Hackett" userId="59f25332-4346-4825-a672-f2043de78cde" providerId="ADAL" clId="{8A0E6918-EC47-463A-8C38-9FD59FEAB289}" dt="2025-10-21T16:33:45.099" v="669" actId="478"/>
          <ac:grpSpMkLst>
            <pc:docMk/>
            <pc:sldMk cId="3162747513" sldId="294"/>
            <ac:grpSpMk id="17" creationId="{9CB11960-25AD-F872-D9F4-BC036602EB2C}"/>
          </ac:grpSpMkLst>
        </pc:grpChg>
        <pc:picChg chg="add del">
          <ac:chgData name="Robert Hackett" userId="59f25332-4346-4825-a672-f2043de78cde" providerId="ADAL" clId="{8A0E6918-EC47-463A-8C38-9FD59FEAB289}" dt="2025-10-21T16:28:42.940" v="550" actId="21"/>
          <ac:picMkLst>
            <pc:docMk/>
            <pc:sldMk cId="3162747513" sldId="294"/>
            <ac:picMk id="8" creationId="{84A1C659-FFC7-8315-B244-AC6D393CEA78}"/>
          </ac:picMkLst>
        </pc:picChg>
      </pc:sldChg>
      <pc:sldChg chg="del">
        <pc:chgData name="Robert Hackett" userId="59f25332-4346-4825-a672-f2043de78cde" providerId="ADAL" clId="{8A0E6918-EC47-463A-8C38-9FD59FEAB289}" dt="2025-10-21T16:07:52.229" v="50" actId="47"/>
        <pc:sldMkLst>
          <pc:docMk/>
          <pc:sldMk cId="3468056576" sldId="294"/>
        </pc:sldMkLst>
      </pc:sldChg>
      <pc:sldChg chg="modSp new del mod">
        <pc:chgData name="Robert Hackett" userId="59f25332-4346-4825-a672-f2043de78cde" providerId="ADAL" clId="{8A0E6918-EC47-463A-8C38-9FD59FEAB289}" dt="2025-10-21T16:10:33.824" v="75" actId="47"/>
        <pc:sldMkLst>
          <pc:docMk/>
          <pc:sldMk cId="4029892985" sldId="294"/>
        </pc:sldMkLst>
        <pc:spChg chg="mod">
          <ac:chgData name="Robert Hackett" userId="59f25332-4346-4825-a672-f2043de78cde" providerId="ADAL" clId="{8A0E6918-EC47-463A-8C38-9FD59FEAB289}" dt="2025-10-21T16:10:27.384" v="74" actId="20577"/>
          <ac:spMkLst>
            <pc:docMk/>
            <pc:sldMk cId="4029892985" sldId="294"/>
            <ac:spMk id="2" creationId="{C9B3F1A4-E75B-7FED-8A7D-458F6DA987D3}"/>
          </ac:spMkLst>
        </pc:spChg>
      </pc:sldChg>
      <pc:sldChg chg="del">
        <pc:chgData name="Robert Hackett" userId="59f25332-4346-4825-a672-f2043de78cde" providerId="ADAL" clId="{8A0E6918-EC47-463A-8C38-9FD59FEAB289}" dt="2025-10-21T16:07:48.534" v="48" actId="47"/>
        <pc:sldMkLst>
          <pc:docMk/>
          <pc:sldMk cId="1707466077" sldId="295"/>
        </pc:sldMkLst>
      </pc:sldChg>
      <pc:sldChg chg="addSp delSp modSp add mod">
        <pc:chgData name="Robert Hackett" userId="59f25332-4346-4825-a672-f2043de78cde" providerId="ADAL" clId="{8A0E6918-EC47-463A-8C38-9FD59FEAB289}" dt="2025-10-22T11:15:47.230" v="1255" actId="1076"/>
        <pc:sldMkLst>
          <pc:docMk/>
          <pc:sldMk cId="3114024686" sldId="295"/>
        </pc:sldMkLst>
        <pc:spChg chg="del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2" creationId="{F10E5650-2BA6-FF6B-D378-AC0A4D46DB4D}"/>
          </ac:spMkLst>
        </pc:spChg>
        <pc:spChg chg="del">
          <ac:chgData name="Robert Hackett" userId="59f25332-4346-4825-a672-f2043de78cde" providerId="ADAL" clId="{8A0E6918-EC47-463A-8C38-9FD59FEAB289}" dt="2025-10-21T16:34:14.064" v="683" actId="478"/>
          <ac:spMkLst>
            <pc:docMk/>
            <pc:sldMk cId="3114024686" sldId="295"/>
            <ac:spMk id="3" creationId="{609C5C71-9CEC-85DA-7895-E7AE1CC4570B}"/>
          </ac:spMkLst>
        </pc:spChg>
        <pc:spChg chg="mod">
          <ac:chgData name="Robert Hackett" userId="59f25332-4346-4825-a672-f2043de78cde" providerId="ADAL" clId="{8A0E6918-EC47-463A-8C38-9FD59FEAB289}" dt="2025-10-21T16:34:49.544" v="707" actId="1076"/>
          <ac:spMkLst>
            <pc:docMk/>
            <pc:sldMk cId="3114024686" sldId="295"/>
            <ac:spMk id="4" creationId="{74579B01-F487-C284-536B-82884A013630}"/>
          </ac:spMkLst>
        </pc:spChg>
        <pc:spChg chg="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5" creationId="{5BF58E5B-1B65-6A77-9E06-855002008227}"/>
          </ac:spMkLst>
        </pc:spChg>
        <pc:spChg chg="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6" creationId="{7CB19B83-ABCA-A7EB-207A-F0E8FAE43519}"/>
          </ac:spMkLst>
        </pc:spChg>
        <pc:spChg chg="add mod">
          <ac:chgData name="Robert Hackett" userId="59f25332-4346-4825-a672-f2043de78cde" providerId="ADAL" clId="{8A0E6918-EC47-463A-8C38-9FD59FEAB289}" dt="2025-10-21T16:34:45.487" v="706" actId="207"/>
          <ac:spMkLst>
            <pc:docMk/>
            <pc:sldMk cId="3114024686" sldId="295"/>
            <ac:spMk id="7" creationId="{2892D9A3-A951-7EDB-8BBE-BEC5B52488B8}"/>
          </ac:spMkLst>
        </pc:spChg>
        <pc:spChg chg="add mod">
          <ac:chgData name="Robert Hackett" userId="59f25332-4346-4825-a672-f2043de78cde" providerId="ADAL" clId="{8A0E6918-EC47-463A-8C38-9FD59FEAB289}" dt="2025-10-21T16:36:14.992" v="787" actId="207"/>
          <ac:spMkLst>
            <pc:docMk/>
            <pc:sldMk cId="3114024686" sldId="295"/>
            <ac:spMk id="8" creationId="{8ED3511B-2312-03A2-6203-D8E5BC028276}"/>
          </ac:spMkLst>
        </pc:spChg>
        <pc:spChg chg="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9" creationId="{282C1156-8AEB-7EE4-7966-42B3E2DD4D22}"/>
          </ac:spMkLst>
        </pc:spChg>
        <pc:spChg chg="mod">
          <ac:chgData name="Robert Hackett" userId="59f25332-4346-4825-a672-f2043de78cde" providerId="ADAL" clId="{8A0E6918-EC47-463A-8C38-9FD59FEAB289}" dt="2025-10-21T16:35:04.463" v="712" actId="1076"/>
          <ac:spMkLst>
            <pc:docMk/>
            <pc:sldMk cId="3114024686" sldId="295"/>
            <ac:spMk id="10" creationId="{860D0ADF-FD7F-0B38-520B-20562744AFD3}"/>
          </ac:spMkLst>
        </pc:spChg>
        <pc:spChg chg="mod">
          <ac:chgData name="Robert Hackett" userId="59f25332-4346-4825-a672-f2043de78cde" providerId="ADAL" clId="{8A0E6918-EC47-463A-8C38-9FD59FEAB289}" dt="2025-10-21T16:35:00.827" v="711" actId="1076"/>
          <ac:spMkLst>
            <pc:docMk/>
            <pc:sldMk cId="3114024686" sldId="295"/>
            <ac:spMk id="11" creationId="{B2BD2DF0-BE2C-A781-0DF0-DA9982E21789}"/>
          </ac:spMkLst>
        </pc:spChg>
        <pc:spChg chg="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12" creationId="{6697D0BC-8985-1059-412F-44D94F30AE9C}"/>
          </ac:spMkLst>
        </pc:spChg>
        <pc:spChg chg="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13" creationId="{2F6AE790-B66D-E329-2735-E7E94EEF1DF5}"/>
          </ac:spMkLst>
        </pc:spChg>
        <pc:spChg chg="add mod">
          <ac:chgData name="Robert Hackett" userId="59f25332-4346-4825-a672-f2043de78cde" providerId="ADAL" clId="{8A0E6918-EC47-463A-8C38-9FD59FEAB289}" dt="2025-10-21T16:37:51.183" v="805" actId="207"/>
          <ac:spMkLst>
            <pc:docMk/>
            <pc:sldMk cId="3114024686" sldId="295"/>
            <ac:spMk id="17" creationId="{019D317B-F187-AFCC-FE90-AAD5D62EBF87}"/>
          </ac:spMkLst>
        </pc:spChg>
        <pc:spChg chg="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18" creationId="{3CBA258D-8AA2-643C-05BA-00670EC2ED86}"/>
          </ac:spMkLst>
        </pc:spChg>
        <pc:spChg chg="add mod">
          <ac:chgData name="Robert Hackett" userId="59f25332-4346-4825-a672-f2043de78cde" providerId="ADAL" clId="{8A0E6918-EC47-463A-8C38-9FD59FEAB289}" dt="2025-10-21T16:39:01.730" v="842" actId="207"/>
          <ac:spMkLst>
            <pc:docMk/>
            <pc:sldMk cId="3114024686" sldId="295"/>
            <ac:spMk id="19" creationId="{15626077-51CE-3E65-40B8-964DAFDA1B1C}"/>
          </ac:spMkLst>
        </pc:spChg>
        <pc:spChg chg="add 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20" creationId="{7DBDFDE5-E34C-A58A-72B2-BAD6DC456FE9}"/>
          </ac:spMkLst>
        </pc:spChg>
        <pc:spChg chg="add 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21" creationId="{B278F2AA-8561-BA7E-470A-37A0297EFF91}"/>
          </ac:spMkLst>
        </pc:spChg>
        <pc:spChg chg="add mod">
          <ac:chgData name="Robert Hackett" userId="59f25332-4346-4825-a672-f2043de78cde" providerId="ADAL" clId="{8A0E6918-EC47-463A-8C38-9FD59FEAB289}" dt="2025-10-22T10:36:17.254" v="971" actId="1076"/>
          <ac:spMkLst>
            <pc:docMk/>
            <pc:sldMk cId="3114024686" sldId="295"/>
            <ac:spMk id="22" creationId="{7DF30F86-75C2-6A73-C078-02C17A84F7C6}"/>
          </ac:spMkLst>
        </pc:spChg>
        <pc:spChg chg="add mod">
          <ac:chgData name="Robert Hackett" userId="59f25332-4346-4825-a672-f2043de78cde" providerId="ADAL" clId="{8A0E6918-EC47-463A-8C38-9FD59FEAB289}" dt="2025-10-21T16:42:34.330" v="901" actId="207"/>
          <ac:spMkLst>
            <pc:docMk/>
            <pc:sldMk cId="3114024686" sldId="295"/>
            <ac:spMk id="23" creationId="{68DE0B17-34C8-01AB-901C-11B73B7CDE34}"/>
          </ac:spMkLst>
        </pc:spChg>
        <pc:spChg chg="add del mod">
          <ac:chgData name="Robert Hackett" userId="59f25332-4346-4825-a672-f2043de78cde" providerId="ADAL" clId="{8A0E6918-EC47-463A-8C38-9FD59FEAB289}" dt="2025-10-22T11:09:10.075" v="1224" actId="478"/>
          <ac:spMkLst>
            <pc:docMk/>
            <pc:sldMk cId="3114024686" sldId="295"/>
            <ac:spMk id="24" creationId="{2D0482EC-65BC-C232-D4F5-A7FB59A0B9CA}"/>
          </ac:spMkLst>
        </pc:spChg>
        <pc:spChg chg="add mod">
          <ac:chgData name="Robert Hackett" userId="59f25332-4346-4825-a672-f2043de78cde" providerId="ADAL" clId="{8A0E6918-EC47-463A-8C38-9FD59FEAB289}" dt="2025-10-22T10:36:26.792" v="973" actId="1076"/>
          <ac:spMkLst>
            <pc:docMk/>
            <pc:sldMk cId="3114024686" sldId="295"/>
            <ac:spMk id="25" creationId="{C2AB5AC3-268E-F009-15B9-3A60D11ECC66}"/>
          </ac:spMkLst>
        </pc:spChg>
        <pc:spChg chg="mod">
          <ac:chgData name="Robert Hackett" userId="59f25332-4346-4825-a672-f2043de78cde" providerId="ADAL" clId="{8A0E6918-EC47-463A-8C38-9FD59FEAB289}" dt="2025-10-22T11:15:47.230" v="1255" actId="1076"/>
          <ac:spMkLst>
            <pc:docMk/>
            <pc:sldMk cId="3114024686" sldId="295"/>
            <ac:spMk id="27" creationId="{E76810B3-621E-E6D9-4F73-A396FC53561B}"/>
          </ac:spMkLst>
        </pc:spChg>
        <pc:grpChg chg="del">
          <ac:chgData name="Robert Hackett" userId="59f25332-4346-4825-a672-f2043de78cde" providerId="ADAL" clId="{8A0E6918-EC47-463A-8C38-9FD59FEAB289}" dt="2025-10-21T16:36:22.825" v="788" actId="478"/>
          <ac:grpSpMkLst>
            <pc:docMk/>
            <pc:sldMk cId="3114024686" sldId="295"/>
            <ac:grpSpMk id="14" creationId="{580E565C-6798-A8CE-57A4-BC73BA4B7972}"/>
          </ac:grpSpMkLst>
        </pc:grpChg>
        <pc:picChg chg="add mod">
          <ac:chgData name="Robert Hackett" userId="59f25332-4346-4825-a672-f2043de78cde" providerId="ADAL" clId="{8A0E6918-EC47-463A-8C38-9FD59FEAB289}" dt="2025-10-22T11:15:42.758" v="1254" actId="14100"/>
          <ac:picMkLst>
            <pc:docMk/>
            <pc:sldMk cId="3114024686" sldId="295"/>
            <ac:picMk id="29" creationId="{A89140D0-B0A8-DD2C-764B-8A7F52B26B91}"/>
          </ac:picMkLst>
        </pc:picChg>
      </pc:sldChg>
      <pc:sldChg chg="addSp delSp modSp add mod">
        <pc:chgData name="Robert Hackett" userId="59f25332-4346-4825-a672-f2043de78cde" providerId="ADAL" clId="{8A0E6918-EC47-463A-8C38-9FD59FEAB289}" dt="2025-10-22T10:40:01.156" v="1098" actId="1076"/>
        <pc:sldMkLst>
          <pc:docMk/>
          <pc:sldMk cId="2589346807" sldId="296"/>
        </pc:sldMkLst>
        <pc:spChg chg="mod">
          <ac:chgData name="Robert Hackett" userId="59f25332-4346-4825-a672-f2043de78cde" providerId="ADAL" clId="{8A0E6918-EC47-463A-8C38-9FD59FEAB289}" dt="2025-10-22T10:38:32.552" v="1055" actId="6549"/>
          <ac:spMkLst>
            <pc:docMk/>
            <pc:sldMk cId="2589346807" sldId="296"/>
            <ac:spMk id="2" creationId="{6D0F96D6-4E32-377A-2875-6DD47DA564DE}"/>
          </ac:spMkLst>
        </pc:spChg>
        <pc:spChg chg="del">
          <ac:chgData name="Robert Hackett" userId="59f25332-4346-4825-a672-f2043de78cde" providerId="ADAL" clId="{8A0E6918-EC47-463A-8C38-9FD59FEAB289}" dt="2025-10-22T10:36:53.850" v="975" actId="478"/>
          <ac:spMkLst>
            <pc:docMk/>
            <pc:sldMk cId="2589346807" sldId="296"/>
            <ac:spMk id="3" creationId="{78D3F23D-41F2-A80E-539F-84D42E18D0FA}"/>
          </ac:spMkLst>
        </pc:spChg>
        <pc:spChg chg="add mod">
          <ac:chgData name="Robert Hackett" userId="59f25332-4346-4825-a672-f2043de78cde" providerId="ADAL" clId="{8A0E6918-EC47-463A-8C38-9FD59FEAB289}" dt="2025-10-22T10:37:48.226" v="980" actId="1076"/>
          <ac:spMkLst>
            <pc:docMk/>
            <pc:sldMk cId="2589346807" sldId="296"/>
            <ac:spMk id="4" creationId="{7665C4D4-B0EE-A33C-0CCC-51712459830D}"/>
          </ac:spMkLst>
        </pc:spChg>
        <pc:spChg chg="add mod">
          <ac:chgData name="Robert Hackett" userId="59f25332-4346-4825-a672-f2043de78cde" providerId="ADAL" clId="{8A0E6918-EC47-463A-8C38-9FD59FEAB289}" dt="2025-10-22T10:39:18.389" v="1068" actId="20577"/>
          <ac:spMkLst>
            <pc:docMk/>
            <pc:sldMk cId="2589346807" sldId="296"/>
            <ac:spMk id="5" creationId="{7599EC9B-33F9-3AE2-9675-56D51B7C55EA}"/>
          </ac:spMkLst>
        </pc:spChg>
        <pc:spChg chg="add mod">
          <ac:chgData name="Robert Hackett" userId="59f25332-4346-4825-a672-f2043de78cde" providerId="ADAL" clId="{8A0E6918-EC47-463A-8C38-9FD59FEAB289}" dt="2025-10-22T10:40:01.156" v="1098" actId="1076"/>
          <ac:spMkLst>
            <pc:docMk/>
            <pc:sldMk cId="2589346807" sldId="296"/>
            <ac:spMk id="6" creationId="{8B21CE50-33A9-0F63-1C0C-9E74FCE840C5}"/>
          </ac:spMkLst>
        </pc:spChg>
        <pc:spChg chg="add mod">
          <ac:chgData name="Robert Hackett" userId="59f25332-4346-4825-a672-f2043de78cde" providerId="ADAL" clId="{8A0E6918-EC47-463A-8C38-9FD59FEAB289}" dt="2025-10-22T10:39:44.588" v="1097" actId="20577"/>
          <ac:spMkLst>
            <pc:docMk/>
            <pc:sldMk cId="2589346807" sldId="296"/>
            <ac:spMk id="7" creationId="{379E724B-571B-15A9-5151-5C64C34E783D}"/>
          </ac:spMkLst>
        </pc:spChg>
      </pc:sldChg>
      <pc:sldChg chg="del">
        <pc:chgData name="Robert Hackett" userId="59f25332-4346-4825-a672-f2043de78cde" providerId="ADAL" clId="{8A0E6918-EC47-463A-8C38-9FD59FEAB289}" dt="2025-10-21T16:07:50.236" v="49" actId="47"/>
        <pc:sldMkLst>
          <pc:docMk/>
          <pc:sldMk cId="1715440391" sldId="297"/>
        </pc:sldMkLst>
      </pc:sldChg>
      <pc:sldChg chg="add">
        <pc:chgData name="Robert Hackett" userId="59f25332-4346-4825-a672-f2043de78cde" providerId="ADAL" clId="{8A0E6918-EC47-463A-8C38-9FD59FEAB289}" dt="2025-10-22T11:32:11.484" v="1267"/>
        <pc:sldMkLst>
          <pc:docMk/>
          <pc:sldMk cId="3293769973" sldId="297"/>
        </pc:sldMkLst>
      </pc:sldChg>
      <pc:sldChg chg="del">
        <pc:chgData name="Robert Hackett" userId="59f25332-4346-4825-a672-f2043de78cde" providerId="ADAL" clId="{8A0E6918-EC47-463A-8C38-9FD59FEAB289}" dt="2025-10-21T16:07:19" v="43" actId="47"/>
        <pc:sldMkLst>
          <pc:docMk/>
          <pc:sldMk cId="3087611118" sldId="29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badi" panose="020B0604020104020204" pitchFamily="34" charset="0"/>
              </a:defRPr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badi" panose="020B0604020104020204" pitchFamily="34" charset="0"/>
              </a:defRPr>
            </a:lvl1pPr>
          </a:lstStyle>
          <a:p>
            <a:fld id="{4004A333-E3A0-49C8-A9C3-11CCC9499AE7}" type="datetimeFigureOut">
              <a:rPr lang="en-IE" smtClean="0"/>
              <a:pPr/>
              <a:t>20/10/2025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badi" panose="020B0604020104020204" pitchFamily="34" charset="0"/>
              </a:defRPr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badi" panose="020B0604020104020204" pitchFamily="34" charset="0"/>
              </a:defRPr>
            </a:lvl1pPr>
          </a:lstStyle>
          <a:p>
            <a:fld id="{90D57F20-211A-4A36-BC3D-B926EE1F52F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3743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badi" panose="020B0604020104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badi" panose="020B0604020104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badi" panose="020B0604020104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badi" panose="020B0604020104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badi" panose="020B0604020104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2950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969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6936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5649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77696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2159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92296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4148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934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4947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745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06435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7886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5845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836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3405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244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E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8153B39-6ADF-4045-80B7-049DB51E1687}" type="datetimeFigureOut">
              <a:rPr lang="en-IE" smtClean="0"/>
              <a:t>20/10/2025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92B4B-610A-4C97-A9C5-302A2DCB5E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28835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blue and red background&#10;&#10;AI-generated content may be incorrect.">
            <a:extLst>
              <a:ext uri="{FF2B5EF4-FFF2-40B4-BE49-F238E27FC236}">
                <a16:creationId xmlns:a16="http://schemas.microsoft.com/office/drawing/2014/main" id="{2325D284-2A5A-0BFE-2228-FFCB7E09C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6795"/>
          <a:stretch>
            <a:fillRect/>
          </a:stretch>
        </p:blipFill>
        <p:spPr>
          <a:xfrm>
            <a:off x="1" y="-5"/>
            <a:ext cx="12191695" cy="5020241"/>
          </a:xfrm>
          <a:custGeom>
            <a:avLst/>
            <a:gdLst/>
            <a:ahLst/>
            <a:cxnLst/>
            <a:rect l="l" t="t" r="r" b="b"/>
            <a:pathLst>
              <a:path w="12191695" h="5020241">
                <a:moveTo>
                  <a:pt x="0" y="0"/>
                </a:moveTo>
                <a:lnTo>
                  <a:pt x="12191695" y="0"/>
                </a:lnTo>
                <a:lnTo>
                  <a:pt x="12191695" y="4057991"/>
                </a:lnTo>
                <a:lnTo>
                  <a:pt x="11914945" y="4110187"/>
                </a:lnTo>
                <a:lnTo>
                  <a:pt x="11639412" y="4159931"/>
                </a:lnTo>
                <a:lnTo>
                  <a:pt x="11362661" y="4208624"/>
                </a:lnTo>
                <a:lnTo>
                  <a:pt x="11084690" y="4250310"/>
                </a:lnTo>
                <a:lnTo>
                  <a:pt x="10807939" y="4292347"/>
                </a:lnTo>
                <a:lnTo>
                  <a:pt x="10529968" y="4331582"/>
                </a:lnTo>
                <a:lnTo>
                  <a:pt x="10255655" y="4365211"/>
                </a:lnTo>
                <a:lnTo>
                  <a:pt x="9977684" y="4397089"/>
                </a:lnTo>
                <a:lnTo>
                  <a:pt x="9700933" y="4426165"/>
                </a:lnTo>
                <a:lnTo>
                  <a:pt x="9429058" y="4451387"/>
                </a:lnTo>
                <a:lnTo>
                  <a:pt x="9153526" y="4476609"/>
                </a:lnTo>
                <a:lnTo>
                  <a:pt x="8881651" y="4497628"/>
                </a:lnTo>
                <a:lnTo>
                  <a:pt x="8609776" y="4514092"/>
                </a:lnTo>
                <a:lnTo>
                  <a:pt x="8339121" y="4531258"/>
                </a:lnTo>
                <a:lnTo>
                  <a:pt x="8070903" y="4545620"/>
                </a:lnTo>
                <a:lnTo>
                  <a:pt x="7805124" y="4555779"/>
                </a:lnTo>
                <a:lnTo>
                  <a:pt x="7539345" y="4564537"/>
                </a:lnTo>
                <a:lnTo>
                  <a:pt x="7276005" y="4572944"/>
                </a:lnTo>
                <a:lnTo>
                  <a:pt x="7016322" y="4576798"/>
                </a:lnTo>
                <a:lnTo>
                  <a:pt x="6756639" y="4581001"/>
                </a:lnTo>
                <a:lnTo>
                  <a:pt x="6500613" y="4583103"/>
                </a:lnTo>
                <a:lnTo>
                  <a:pt x="6247026" y="4581001"/>
                </a:lnTo>
                <a:lnTo>
                  <a:pt x="5995877" y="4581001"/>
                </a:lnTo>
                <a:lnTo>
                  <a:pt x="5747167" y="4576798"/>
                </a:lnTo>
                <a:lnTo>
                  <a:pt x="5503333" y="4570492"/>
                </a:lnTo>
                <a:lnTo>
                  <a:pt x="5261938" y="4564537"/>
                </a:lnTo>
                <a:lnTo>
                  <a:pt x="5025418" y="4557881"/>
                </a:lnTo>
                <a:lnTo>
                  <a:pt x="4790118" y="4547722"/>
                </a:lnTo>
                <a:lnTo>
                  <a:pt x="4558477" y="4536862"/>
                </a:lnTo>
                <a:lnTo>
                  <a:pt x="4331710" y="4527054"/>
                </a:lnTo>
                <a:lnTo>
                  <a:pt x="3889152" y="4499379"/>
                </a:lnTo>
                <a:lnTo>
                  <a:pt x="3464881" y="4469954"/>
                </a:lnTo>
                <a:lnTo>
                  <a:pt x="3057678" y="4439126"/>
                </a:lnTo>
                <a:lnTo>
                  <a:pt x="2672421" y="4405147"/>
                </a:lnTo>
                <a:lnTo>
                  <a:pt x="2304232" y="4369765"/>
                </a:lnTo>
                <a:lnTo>
                  <a:pt x="1962864" y="4331582"/>
                </a:lnTo>
                <a:lnTo>
                  <a:pt x="1642223" y="4294099"/>
                </a:lnTo>
                <a:lnTo>
                  <a:pt x="1347183" y="4256616"/>
                </a:lnTo>
                <a:lnTo>
                  <a:pt x="1076528" y="4221235"/>
                </a:lnTo>
                <a:lnTo>
                  <a:pt x="836351" y="4187605"/>
                </a:lnTo>
                <a:lnTo>
                  <a:pt x="619339" y="4155727"/>
                </a:lnTo>
                <a:lnTo>
                  <a:pt x="436464" y="4129104"/>
                </a:lnTo>
                <a:lnTo>
                  <a:pt x="282848" y="4103881"/>
                </a:lnTo>
                <a:lnTo>
                  <a:pt x="71932" y="4067800"/>
                </a:lnTo>
                <a:lnTo>
                  <a:pt x="1" y="4055539"/>
                </a:lnTo>
                <a:lnTo>
                  <a:pt x="1" y="5020241"/>
                </a:lnTo>
                <a:lnTo>
                  <a:pt x="0" y="5020241"/>
                </a:lnTo>
                <a:close/>
              </a:path>
            </a:pathLst>
          </a:custGeom>
        </p:spPr>
      </p:pic>
      <p:sp>
        <p:nvSpPr>
          <p:cNvPr id="7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4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A803E7-8201-1702-BF75-7A882600AD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916" y="4854346"/>
            <a:ext cx="10407602" cy="868026"/>
          </a:xfrm>
        </p:spPr>
        <p:txBody>
          <a:bodyPr>
            <a:normAutofit fontScale="90000"/>
          </a:bodyPr>
          <a:lstStyle/>
          <a:p>
            <a:r>
              <a:rPr lang="en-IE" sz="4800" dirty="0">
                <a:solidFill>
                  <a:srgbClr val="EBEBEB"/>
                </a:solidFill>
              </a:rPr>
              <a:t>ISO 27001 – HEAnet’s Journey so far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FAD2FC-3B11-0C57-364C-0E0458B9F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6917" y="5722374"/>
            <a:ext cx="10407602" cy="487924"/>
          </a:xfrm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tx2">
                    <a:lumMod val="40000"/>
                    <a:lumOff val="60000"/>
                  </a:schemeClr>
                </a:solidFill>
              </a:rPr>
              <a:t>23 October 2025</a:t>
            </a:r>
          </a:p>
        </p:txBody>
      </p:sp>
    </p:spTree>
    <p:extLst>
      <p:ext uri="{BB962C8B-B14F-4D97-AF65-F5344CB8AC3E}">
        <p14:creationId xmlns:p14="http://schemas.microsoft.com/office/powerpoint/2010/main" val="186957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30600-F0CC-754D-EBEE-43D3EC4C7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Its all about the ISMS – whats that ?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76A18D-9A3C-1275-5282-2B6772B8D77E}"/>
              </a:ext>
            </a:extLst>
          </p:cNvPr>
          <p:cNvSpPr txBox="1"/>
          <p:nvPr/>
        </p:nvSpPr>
        <p:spPr>
          <a:xfrm>
            <a:off x="867748" y="1862579"/>
            <a:ext cx="1090748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Questrial" pitchFamily="34" charset="0"/>
                <a:ea typeface="Questrial" pitchFamily="34" charset="-122"/>
                <a:cs typeface="Questrial" pitchFamily="34" charset="-120"/>
              </a:rPr>
              <a:t>A management system is based upon an </a:t>
            </a:r>
            <a:r>
              <a:rPr lang="en-US" sz="3200" dirty="0" err="1">
                <a:solidFill>
                  <a:srgbClr val="FFFFFF"/>
                </a:solidFill>
                <a:latin typeface="Questrial" pitchFamily="34" charset="0"/>
                <a:ea typeface="Questrial" pitchFamily="34" charset="-122"/>
                <a:cs typeface="Questrial" pitchFamily="34" charset="-120"/>
              </a:rPr>
              <a:t>organisation's</a:t>
            </a:r>
            <a:r>
              <a:rPr lang="en-US" sz="3200" dirty="0">
                <a:solidFill>
                  <a:srgbClr val="FFFFFF"/>
                </a:solidFill>
                <a:latin typeface="Questrial" pitchFamily="34" charset="0"/>
                <a:ea typeface="Questrial" pitchFamily="34" charset="-122"/>
                <a:cs typeface="Questrial" pitchFamily="34" charset="-120"/>
              </a:rPr>
              <a:t> business processes and their interaction with the aim at achieving planned ISMS performance criteria</a:t>
            </a:r>
          </a:p>
          <a:p>
            <a:endParaRPr lang="en-US" sz="3200" dirty="0">
              <a:solidFill>
                <a:srgbClr val="FFFFFF"/>
              </a:solidFill>
              <a:latin typeface="Questrial" pitchFamily="34" charset="0"/>
              <a:ea typeface="Questrial" pitchFamily="34" charset="-122"/>
              <a:cs typeface="Questrial" pitchFamily="34" charset="-120"/>
            </a:endParaRPr>
          </a:p>
          <a:p>
            <a:pPr fontAlgn="base"/>
            <a:r>
              <a:rPr lang="en-US" dirty="0"/>
              <a:t>Provides a systematic approach for managing your information security.</a:t>
            </a:r>
          </a:p>
          <a:p>
            <a:pPr fontAlgn="base"/>
            <a:r>
              <a:rPr lang="en-US" dirty="0"/>
              <a:t>This centrally managed framework enables you to manage, monitor, review and improve your information security practices in one place.</a:t>
            </a:r>
          </a:p>
          <a:p>
            <a:endParaRPr lang="en-US" sz="3200" dirty="0"/>
          </a:p>
          <a:p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3162747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78567-053D-8B94-D1AA-DAF21504C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8C90B-A7A0-212C-AEF3-DABE55E9B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key lessons &amp; decisions so far 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A4B9DF-97B8-61B2-EA59-146A73BF8EC1}"/>
              </a:ext>
            </a:extLst>
          </p:cNvPr>
          <p:cNvSpPr txBox="1"/>
          <p:nvPr/>
        </p:nvSpPr>
        <p:spPr>
          <a:xfrm>
            <a:off x="961054" y="1853248"/>
            <a:ext cx="109074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Developing an ISMS – Information Security Management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NIS2 – original driver, certification will also include NIS2 if relevant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New IS027001 in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Partial ISO27001 won’t be allowed in 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Merger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Management is at the </a:t>
            </a:r>
            <a:r>
              <a:rPr lang="en-US" sz="2400" dirty="0" err="1"/>
              <a:t>centre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Project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Culture change – ISO is for everyone, employee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Auditor will look for evidence for everything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Activities so far – Gap analysis, Context of the organisation, Management, Risk, Information assets,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293769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27BB5-619C-7EC2-4FAF-F8059C7E7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>
            <a:extLst>
              <a:ext uri="{FF2B5EF4-FFF2-40B4-BE49-F238E27FC236}">
                <a16:creationId xmlns:a16="http://schemas.microsoft.com/office/drawing/2014/main" id="{E76810B3-621E-E6D9-4F73-A396FC53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674" y="36853"/>
            <a:ext cx="9404723" cy="1400530"/>
          </a:xfrm>
        </p:spPr>
        <p:txBody>
          <a:bodyPr/>
          <a:lstStyle/>
          <a:p>
            <a:r>
              <a:rPr lang="en-US" dirty="0"/>
              <a:t>ISO 27001 Issues</a:t>
            </a:r>
            <a:endParaRPr lang="en-IE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89140D0-B0A8-DD2C-764B-8A7F52B26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118"/>
            <a:ext cx="12285734" cy="612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24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98170-0EC1-6415-C28A-6AC0A31C2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F96D6-4E32-377A-2875-6DD47DA5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ISO27001:2022 &amp; the NIS2 Directive </a:t>
            </a:r>
            <a:endParaRPr lang="en-IE" dirty="0"/>
          </a:p>
        </p:txBody>
      </p:sp>
      <p:sp>
        <p:nvSpPr>
          <p:cNvPr id="4" name="Text 0">
            <a:extLst>
              <a:ext uri="{FF2B5EF4-FFF2-40B4-BE49-F238E27FC236}">
                <a16:creationId xmlns:a16="http://schemas.microsoft.com/office/drawing/2014/main" id="{7665C4D4-B0EE-A33C-0CCC-51712459830D}"/>
              </a:ext>
            </a:extLst>
          </p:cNvPr>
          <p:cNvSpPr/>
          <p:nvPr/>
        </p:nvSpPr>
        <p:spPr>
          <a:xfrm>
            <a:off x="1837322" y="2649100"/>
            <a:ext cx="10582275" cy="41243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24866"/>
              </a:lnSpc>
              <a:buNone/>
            </a:pPr>
            <a:endParaRPr lang="en-US" sz="2400" dirty="0">
              <a:latin typeface="Questrial" pitchFamily="34" charset="0"/>
              <a:ea typeface="Questrial" pitchFamily="34" charset="-122"/>
              <a:cs typeface="Questrial" pitchFamily="34" charset="-120"/>
            </a:endParaRPr>
          </a:p>
          <a:p>
            <a:pPr marL="0" indent="0" algn="l">
              <a:lnSpc>
                <a:spcPct val="124866"/>
              </a:lnSpc>
              <a:buNone/>
            </a:pPr>
            <a:endParaRPr lang="en-US" sz="2400" dirty="0">
              <a:latin typeface="Questrial" pitchFamily="34" charset="0"/>
              <a:ea typeface="Questrial" pitchFamily="34" charset="-122"/>
              <a:cs typeface="Questrial" pitchFamily="34" charset="-120"/>
            </a:endParaRPr>
          </a:p>
          <a:p>
            <a:pPr marL="0" indent="0" algn="l">
              <a:lnSpc>
                <a:spcPct val="124866"/>
              </a:lnSpc>
              <a:buNone/>
            </a:pPr>
            <a:endParaRPr lang="en-US" sz="2400" dirty="0"/>
          </a:p>
          <a:p>
            <a:pPr marL="0" indent="0" algn="l">
              <a:lnSpc>
                <a:spcPct val="124866"/>
              </a:lnSpc>
              <a:buNone/>
            </a:pPr>
            <a:r>
              <a:rPr lang="en-US" sz="2400" dirty="0"/>
              <a:t> 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7599EC9B-33F9-3AE2-9675-56D51B7C55EA}"/>
              </a:ext>
            </a:extLst>
          </p:cNvPr>
          <p:cNvSpPr txBox="1">
            <a:spLocks/>
          </p:cNvSpPr>
          <p:nvPr/>
        </p:nvSpPr>
        <p:spPr>
          <a:xfrm>
            <a:off x="1250301" y="1321845"/>
            <a:ext cx="9825135" cy="11473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/>
              <a:t>                  </a:t>
            </a:r>
            <a:r>
              <a:rPr lang="en-US" sz="2000" b="1" dirty="0"/>
              <a:t>Both address cybersecurity &amp; 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b="1" dirty="0"/>
              <a:t>The EU NIS 2 Directive is		        ISO/IEC 27001:2022 is</a:t>
            </a:r>
          </a:p>
          <a:p>
            <a:pPr marL="0" indent="0">
              <a:buFont typeface="Arial" pitchFamily="34" charset="0"/>
              <a:buNone/>
            </a:pPr>
            <a:endParaRPr lang="en-US" sz="2000" b="1" dirty="0"/>
          </a:p>
          <a:p>
            <a:pPr marL="0" indent="0">
              <a:buFont typeface="Arial" pitchFamily="34" charset="0"/>
              <a:buNone/>
            </a:pPr>
            <a:endParaRPr lang="en-US" sz="2000" b="1" dirty="0"/>
          </a:p>
        </p:txBody>
      </p:sp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8B21CE50-33A9-0F63-1C0C-9E74FCE840C5}"/>
              </a:ext>
            </a:extLst>
          </p:cNvPr>
          <p:cNvSpPr txBox="1">
            <a:spLocks/>
          </p:cNvSpPr>
          <p:nvPr/>
        </p:nvSpPr>
        <p:spPr>
          <a:xfrm>
            <a:off x="6026157" y="2071966"/>
            <a:ext cx="5771601" cy="478603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ISO/IEC 27001:2022 is a voluntary International standard</a:t>
            </a:r>
          </a:p>
          <a:p>
            <a:r>
              <a:rPr lang="en-US" sz="2000" dirty="0"/>
              <a:t>Aimed at organizations</a:t>
            </a:r>
          </a:p>
          <a:p>
            <a:r>
              <a:rPr lang="en-US" sz="2000" dirty="0"/>
              <a:t>Aimed at providing a framework for information security management covering information security, privacy and cyber security</a:t>
            </a:r>
          </a:p>
          <a:p>
            <a:r>
              <a:rPr lang="en-US" sz="2000" dirty="0"/>
              <a:t>Enforced by Certification Bodies</a:t>
            </a:r>
          </a:p>
          <a:p>
            <a:r>
              <a:rPr lang="en-US" sz="2000" dirty="0"/>
              <a:t>Loss of or withdrawal of certification</a:t>
            </a:r>
          </a:p>
          <a:p>
            <a:r>
              <a:rPr lang="en-US" sz="2000" dirty="0"/>
              <a:t>Places greater emphasis on management system and controls</a:t>
            </a:r>
          </a:p>
          <a:p>
            <a:r>
              <a:rPr lang="en-US" sz="2000" dirty="0"/>
              <a:t>Certification possible at International Level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379E724B-571B-15A9-5151-5C64C34E783D}"/>
              </a:ext>
            </a:extLst>
          </p:cNvPr>
          <p:cNvSpPr txBox="1">
            <a:spLocks/>
          </p:cNvSpPr>
          <p:nvPr/>
        </p:nvSpPr>
        <p:spPr>
          <a:xfrm>
            <a:off x="394242" y="2118185"/>
            <a:ext cx="5334753" cy="42008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EU NIS 2 is a Directive and mandatory</a:t>
            </a:r>
          </a:p>
          <a:p>
            <a:r>
              <a:rPr lang="en-US" sz="2000" dirty="0"/>
              <a:t>Aimed at critical and essential industries across the EU</a:t>
            </a:r>
          </a:p>
          <a:p>
            <a:r>
              <a:rPr lang="en-US" sz="2000" dirty="0"/>
              <a:t>Aimed at ensuring a high common level of cyber security across the EU</a:t>
            </a:r>
          </a:p>
          <a:p>
            <a:r>
              <a:rPr lang="en-US" sz="2000" dirty="0"/>
              <a:t>Enforced by EU Regulators </a:t>
            </a:r>
          </a:p>
          <a:p>
            <a:r>
              <a:rPr lang="en-US" sz="2000" dirty="0"/>
              <a:t>Emphasis accountability at C-Level</a:t>
            </a:r>
          </a:p>
          <a:p>
            <a:r>
              <a:rPr lang="en-US" sz="2000" dirty="0"/>
              <a:t>Places greater emphasis on Cyber resilience</a:t>
            </a:r>
          </a:p>
          <a:p>
            <a:r>
              <a:rPr lang="en-US" sz="2000" dirty="0"/>
              <a:t>Certification possible at National level</a:t>
            </a:r>
          </a:p>
          <a:p>
            <a:r>
              <a:rPr lang="en-US" sz="2000" dirty="0"/>
              <a:t>Covers approx. 85% of NIS2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9346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eaf3e6-aba0-4109-8a2a-de3c3773e0bd">
      <Value>2597</Value>
      <Value>2600</Value>
    </TaxCatchAll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PMO</TermName>
          <TermId xmlns="http://schemas.microsoft.com/office/infopath/2007/PartnerControls">637e5445-0b94-4cec-a5f1-ceb536ea377a</TermId>
        </TermInfo>
      </Terms>
    </l871acc97dfd440b991d73a0c276f4d3>
    <lcf76f155ced4ddcb4097134ff3c332f xmlns="0a85c5a2-54e6-4255-8505-04f801ede646">
      <Terms xmlns="http://schemas.microsoft.com/office/infopath/2007/PartnerControls"/>
    </lcf76f155ced4ddcb4097134ff3c332f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Projects</TermName>
          <TermId xmlns="http://schemas.microsoft.com/office/infopath/2007/PartnerControls">85f22517-9563-4cb8-b4f5-458e14b0fed1</TermId>
        </TermInfo>
      </Terms>
    </e65d3933e9964b71887a665ea3f149e1>
    <ae124047c7aa4e1096083e42b2e0ba17 xmlns="46eaf3e6-aba0-4109-8a2a-de3c3773e0bd">
      <Terms xmlns="http://schemas.microsoft.com/office/infopath/2007/PartnerControls"/>
    </ae124047c7aa4e1096083e42b2e0ba17>
    <f77886d972794f63b8f417a54b7a8195 xmlns="46eaf3e6-aba0-4109-8a2a-de3c3773e0bd">
      <Terms xmlns="http://schemas.microsoft.com/office/infopath/2007/PartnerControls"/>
    </f77886d972794f63b8f417a54b7a8195>
    <c1825ef2cee44fd6a39a9554ec6081ce xmlns="46eaf3e6-aba0-4109-8a2a-de3c3773e0bd">
      <Terms xmlns="http://schemas.microsoft.com/office/infopath/2007/PartnerControls"/>
    </c1825ef2cee44fd6a39a9554ec6081ce>
    <p2e1950d6010471ca5fc396ad2c5b3a4 xmlns="46eaf3e6-aba0-4109-8a2a-de3c3773e0bd">
      <Terms xmlns="http://schemas.microsoft.com/office/infopath/2007/PartnerControls"/>
    </p2e1950d6010471ca5fc396ad2c5b3a4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DA51255A8A894B966DF9329CDE95B8" ma:contentTypeVersion="37" ma:contentTypeDescription="Create a new document." ma:contentTypeScope="" ma:versionID="c5fee03c739c49c5a1cb19cd997a6bdf">
  <xsd:schema xmlns:xsd="http://www.w3.org/2001/XMLSchema" xmlns:xs="http://www.w3.org/2001/XMLSchema" xmlns:p="http://schemas.microsoft.com/office/2006/metadata/properties" xmlns:ns2="46eaf3e6-aba0-4109-8a2a-de3c3773e0bd" xmlns:ns3="0a85c5a2-54e6-4255-8505-04f801ede646" xmlns:ns4="5209e448-7990-4cde-935c-aacb4d51db76" targetNamespace="http://schemas.microsoft.com/office/2006/metadata/properties" ma:root="true" ma:fieldsID="596ca4e2dcc3cc0ba7b34cd446f12410" ns2:_="" ns3:_="" ns4:_="">
    <xsd:import namespace="46eaf3e6-aba0-4109-8a2a-de3c3773e0bd"/>
    <xsd:import namespace="0a85c5a2-54e6-4255-8505-04f801ede646"/>
    <xsd:import namespace="5209e448-7990-4cde-935c-aacb4d51db76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lcf76f155ced4ddcb4097134ff3c332f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2597;#PMO|637e5445-0b94-4cec-a5f1-ceb536ea377a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2600;#Projects|85f22517-9563-4cb8-b4f5-458e14b0fed1" ma:fieldId="{e65d3933-e996-4b71-887a-665ea3f149e1}" ma:sspId="7e6f111e-9303-4b31-9cb7-8f749f49e7f8" ma:termSetId="0b1e7715-fb98-4f51-b05a-2dac2acf4906" ma:anchorId="637e5445-0b94-4cec-a5f1-ceb536ea377a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85f22517-9563-4cb8-b4f5-458e14b0fed1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85f22517-9563-4cb8-b4f5-458e14b0fed1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5c5a2-54e6-4255-8505-04f801ede6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3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1" nillable="true" ma:displayName="Length (seconds)" ma:internalName="MediaLengthInSeconds" ma:readOnly="true">
      <xsd:simpleType>
        <xsd:restriction base="dms:Unknown"/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34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3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9e448-7990-4cde-935c-aacb4d51db76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5E8AFB-C5B1-4EF8-90A0-52CFB64F87F5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1D3E2BEC-416B-4711-A498-DE3B6F0F1E54}">
  <ds:schemaRefs>
    <ds:schemaRef ds:uri="0a85c5a2-54e6-4255-8505-04f801ede646"/>
    <ds:schemaRef ds:uri="46eaf3e6-aba0-4109-8a2a-de3c3773e0bd"/>
    <ds:schemaRef ds:uri="5209e448-7990-4cde-935c-aacb4d51db7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281B0F2-082E-4D5D-BF2C-57A97CDEB1CF}">
  <ds:schemaRefs>
    <ds:schemaRef ds:uri="0a85c5a2-54e6-4255-8505-04f801ede646"/>
    <ds:schemaRef ds:uri="46eaf3e6-aba0-4109-8a2a-de3c3773e0bd"/>
    <ds:schemaRef ds:uri="5209e448-7990-4cde-935c-aacb4d51db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886C5477-3913-43CE-AF55-1BA503E212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1245</TotalTime>
  <Words>293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Abadi</vt:lpstr>
      <vt:lpstr>Arial</vt:lpstr>
      <vt:lpstr>Century Gothic</vt:lpstr>
      <vt:lpstr>Questrial</vt:lpstr>
      <vt:lpstr>Wingdings 3</vt:lpstr>
      <vt:lpstr>Ion</vt:lpstr>
      <vt:lpstr>ISO 27001 – HEAnet’s Journey so far</vt:lpstr>
      <vt:lpstr>Its all about the ISMS – whats that ?</vt:lpstr>
      <vt:lpstr>Some key lessons &amp; decisions so far </vt:lpstr>
      <vt:lpstr>ISO 27001 Issues</vt:lpstr>
      <vt:lpstr>ISO27001:2022 &amp; the NIS2 Directive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Katie Loginova</dc:creator>
  <cp:lastModifiedBy>Robert Hackett</cp:lastModifiedBy>
  <cp:revision>1</cp:revision>
  <dcterms:created xsi:type="dcterms:W3CDTF">2025-07-29T13:59:12Z</dcterms:created>
  <dcterms:modified xsi:type="dcterms:W3CDTF">2025-10-22T12:52:09Z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0x01010010DA51255A8A894B966DF9329CDE95B8</vt:lpwstr>
  </property>
  <property fmtid="{D5CDD505-2E9C-101B-9397-08002B2CF9AE}" pid="3" name="Site Name">
    <vt:lpwstr>2597;#PMO|637e5445-0b94-4cec-a5f1-ceb536ea377a</vt:lpwstr>
  </property>
  <property fmtid="{D5CDD505-2E9C-101B-9397-08002B2CF9AE}" pid="4" name="MediaServiceImageTags">
    <vt:lpwstr/>
  </property>
  <property fmtid="{D5CDD505-2E9C-101B-9397-08002B2CF9AE}" pid="5" name="Doc Subsections">
    <vt:lpwstr/>
  </property>
  <property fmtid="{D5CDD505-2E9C-101B-9397-08002B2CF9AE}" pid="6" name="Doc_x0020_Section">
    <vt:lpwstr/>
  </property>
  <property fmtid="{D5CDD505-2E9C-101B-9397-08002B2CF9AE}" pid="7" name="Library">
    <vt:lpwstr>2600;#Projects|85f22517-9563-4cb8-b4f5-458e14b0fed1</vt:lpwstr>
  </property>
  <property fmtid="{D5CDD505-2E9C-101B-9397-08002B2CF9AE}" pid="8" name="Stakeholder">
    <vt:lpwstr/>
  </property>
  <property fmtid="{D5CDD505-2E9C-101B-9397-08002B2CF9AE}" pid="9" name="Doc_x0020_Subsections">
    <vt:lpwstr/>
  </property>
  <property fmtid="{D5CDD505-2E9C-101B-9397-08002B2CF9AE}" pid="10" name="Doc Section">
    <vt:lpwstr/>
  </property>
  <property fmtid="{D5CDD505-2E9C-101B-9397-08002B2CF9AE}" pid="11" name="Document Category">
    <vt:lpwstr/>
  </property>
  <property fmtid="{D5CDD505-2E9C-101B-9397-08002B2CF9AE}" pid="12" name="Site_x0020_Name">
    <vt:lpwstr>2597;#PMO|637e5445-0b94-4cec-a5f1-ceb536ea377a</vt:lpwstr>
  </property>
  <property fmtid="{D5CDD505-2E9C-101B-9397-08002B2CF9AE}" pid="13" name="Document_x0020_Category">
    <vt:lpwstr/>
  </property>
</Properties>
</file>