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1" r:id="rId2"/>
    <p:sldId id="260" r:id="rId3"/>
    <p:sldId id="302" r:id="rId4"/>
    <p:sldId id="273" r:id="rId5"/>
    <p:sldId id="275" r:id="rId6"/>
    <p:sldId id="270" r:id="rId7"/>
    <p:sldId id="303" r:id="rId8"/>
    <p:sldId id="306" r:id="rId9"/>
    <p:sldId id="307" r:id="rId10"/>
    <p:sldId id="308" r:id="rId11"/>
    <p:sldId id="301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952D"/>
    <a:srgbClr val="DBEAF2"/>
    <a:srgbClr val="4D4D4C"/>
    <a:srgbClr val="5F5F5F"/>
    <a:srgbClr val="0090D6"/>
    <a:srgbClr val="0084BF"/>
    <a:srgbClr val="85BC41"/>
    <a:srgbClr val="A2257C"/>
    <a:srgbClr val="006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A9ABBC-F70D-B24F-AB7B-EC4E89BA48AB}" v="83" dt="2025-10-22T12:58:59.2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1"/>
    <p:restoredTop sz="86565"/>
  </p:normalViewPr>
  <p:slideViewPr>
    <p:cSldViewPr snapToGrid="0" snapToObjects="1">
      <p:cViewPr>
        <p:scale>
          <a:sx n="94" d="100"/>
          <a:sy n="94" d="100"/>
        </p:scale>
        <p:origin x="968" y="3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notesViewPr>
    <p:cSldViewPr snapToGrid="0" snapToObject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BBD41-DA2A-7642-A757-CEE5A6C52A88}" type="datetimeFigureOut">
              <a:rPr lang="de-DE" smtClean="0"/>
              <a:t>20.10.25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A3B30-F526-CC4B-9C67-D498773BB78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856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A3B30-F526-CC4B-9C67-D498773BB78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5599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E4D79-4441-788F-614B-2BB85E2A9E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8529B0-EBBB-2681-50A1-DFF07C55AF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62738E-6BBC-B33C-EE9B-FBB7BF30DC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D1495A-4F10-2D1D-631D-00377A1216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A3B30-F526-CC4B-9C67-D498773BB78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084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A3B30-F526-CC4B-9C67-D498773BB78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615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267" y="592153"/>
            <a:ext cx="3531063" cy="150954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199" y="2681662"/>
            <a:ext cx="10744197" cy="85498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spc="0"/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8200" y="3734855"/>
            <a:ext cx="9144000" cy="5365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rgbClr val="0084BF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9"/>
          <a:stretch/>
        </p:blipFill>
        <p:spPr>
          <a:xfrm>
            <a:off x="0" y="5871411"/>
            <a:ext cx="7294478" cy="82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341829" cy="78666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373671" y="1353029"/>
            <a:ext cx="11444659" cy="4840532"/>
          </a:xfrm>
        </p:spPr>
        <p:txBody>
          <a:bodyPr vert="eaVert"/>
          <a:lstStyle>
            <a:lvl4pPr marL="1600200" indent="-228600">
              <a:buFont typeface="LucidaGrande" charset="0"/>
              <a:buChar char="▹"/>
              <a:defRPr/>
            </a:lvl4pPr>
            <a:lvl5pPr marL="2057400" indent="-228600">
              <a:buFont typeface="LucidaGrande" charset="0"/>
              <a:buChar char="▹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pic>
        <p:nvPicPr>
          <p:cNvPr id="10" name="Bild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808714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373671" y="365125"/>
            <a:ext cx="8198829" cy="5811838"/>
          </a:xfrm>
        </p:spPr>
        <p:txBody>
          <a:bodyPr vert="eaVert"/>
          <a:lstStyle>
            <a:lvl4pPr marL="1600200" indent="-228600">
              <a:buFont typeface="LucidaGrande" charset="0"/>
              <a:buChar char="▹"/>
              <a:defRPr/>
            </a:lvl4pPr>
            <a:lvl5pPr marL="2057400" indent="-228600">
              <a:buFont typeface="LucidaGrande" charset="0"/>
              <a:buChar char="▹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pic>
        <p:nvPicPr>
          <p:cNvPr id="10" name="Bild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9075" cy="78666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de-DE" dirty="0"/>
          </a:p>
        </p:txBody>
      </p:sp>
      <p:pic>
        <p:nvPicPr>
          <p:cNvPr id="8" name="Bild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373671" y="1343295"/>
            <a:ext cx="11444400" cy="4860000"/>
          </a:xfrm>
        </p:spPr>
        <p:txBody>
          <a:bodyPr/>
          <a:lstStyle>
            <a:lvl1pPr marL="228600" indent="-22860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0084BF"/>
              </a:buClr>
              <a:buFont typeface="LucidaGrande" charset="0"/>
              <a:buChar char="▸"/>
              <a:defRPr sz="2200">
                <a:solidFill>
                  <a:srgbClr val="4D4D4C"/>
                </a:solidFill>
              </a:defRPr>
            </a:lvl1pPr>
            <a:lvl2pPr marL="685800" indent="-228600">
              <a:lnSpc>
                <a:spcPct val="120000"/>
              </a:lnSpc>
              <a:buClr>
                <a:srgbClr val="0084BF"/>
              </a:buClr>
              <a:buFont typeface="LucidaGrande" charset="0"/>
              <a:buChar char="▹"/>
              <a:defRPr sz="2000">
                <a:solidFill>
                  <a:srgbClr val="4D4D4C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84BF"/>
              </a:buClr>
              <a:buFont typeface="LucidaGrande" charset="0"/>
              <a:buChar char="▹"/>
              <a:defRPr>
                <a:solidFill>
                  <a:srgbClr val="4D4D4C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84BF"/>
              </a:buClr>
              <a:buFont typeface="LucidaGrande" charset="0"/>
              <a:buChar char="▹"/>
              <a:defRPr>
                <a:solidFill>
                  <a:srgbClr val="4D4D4C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84BF"/>
              </a:buClr>
              <a:buFont typeface="LucidaGrande" charset="0"/>
              <a:buChar char="▹"/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‹#›</a:t>
            </a:fld>
            <a:endParaRPr lang="de-DE"/>
          </a:p>
        </p:txBody>
      </p:sp>
      <p:sp>
        <p:nvSpPr>
          <p:cNvPr id="16" name="Titelplatzhalter 7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0283" cy="786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de-DE" dirty="0"/>
          </a:p>
        </p:txBody>
      </p:sp>
      <p:pic>
        <p:nvPicPr>
          <p:cNvPr id="17" name="Bild 1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73671" y="365125"/>
            <a:ext cx="8552615" cy="1002053"/>
          </a:xfrm>
          <a:prstGeom prst="rect">
            <a:avLst/>
          </a:prstGeom>
        </p:spPr>
        <p:txBody>
          <a:bodyPr/>
          <a:lstStyle>
            <a:lvl1pPr>
              <a:defRPr spc="3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Inhalt</a:t>
            </a:r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373671" y="1793175"/>
            <a:ext cx="11444659" cy="4379026"/>
          </a:xfrm>
        </p:spPr>
        <p:txBody>
          <a:bodyPr>
            <a:normAutofit/>
          </a:bodyPr>
          <a:lstStyle>
            <a:lvl1pPr marL="457200" indent="-457200">
              <a:lnSpc>
                <a:spcPct val="150000"/>
              </a:lnSpc>
              <a:buFont typeface="+mj-lt"/>
              <a:buAutoNum type="romanUcPeriod"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11" name="Bild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367" y="365125"/>
            <a:ext cx="2343963" cy="1002053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136577" y="1409926"/>
            <a:ext cx="9229157" cy="18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9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38310" y="4031761"/>
            <a:ext cx="10515600" cy="60272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spc="300"/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9"/>
          <a:stretch/>
        </p:blipFill>
        <p:spPr>
          <a:xfrm>
            <a:off x="0" y="5871411"/>
            <a:ext cx="12961088" cy="822989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367" y="365125"/>
            <a:ext cx="2343963" cy="100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43295" cy="786667"/>
          </a:xfrm>
          <a:prstGeom prst="rect">
            <a:avLst/>
          </a:prstGeom>
        </p:spPr>
        <p:txBody>
          <a:bodyPr/>
          <a:lstStyle>
            <a:lvl1pPr>
              <a:defRPr spc="300"/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sz="half" idx="1"/>
          </p:nvPr>
        </p:nvSpPr>
        <p:spPr>
          <a:xfrm>
            <a:off x="373671" y="1354163"/>
            <a:ext cx="5580000" cy="4828523"/>
          </a:xfrm>
        </p:spPr>
        <p:txBody>
          <a:bodyPr/>
          <a:lstStyle>
            <a:lvl1pPr>
              <a:lnSpc>
                <a:spcPct val="140000"/>
              </a:lnSpc>
              <a:defRPr sz="2200"/>
            </a:lvl1pPr>
            <a:lvl2pPr>
              <a:lnSpc>
                <a:spcPct val="120000"/>
              </a:lnSpc>
              <a:defRPr/>
            </a:lvl2pPr>
            <a:lvl3pPr>
              <a:lnSpc>
                <a:spcPct val="100000"/>
              </a:lnSpc>
              <a:defRPr/>
            </a:lvl3pPr>
            <a:lvl4pPr marL="1600200" indent="-228600">
              <a:lnSpc>
                <a:spcPct val="100000"/>
              </a:lnSpc>
              <a:buFont typeface="LucidaGrande" charset="0"/>
              <a:buChar char="▹"/>
              <a:defRPr/>
            </a:lvl4pPr>
            <a:lvl5pPr marL="2057400" indent="-228600">
              <a:lnSpc>
                <a:spcPct val="100000"/>
              </a:lnSpc>
              <a:buFont typeface="LucidaGrande" charset="0"/>
              <a:buChar char="▹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/>
          </p:nvPr>
        </p:nvSpPr>
        <p:spPr>
          <a:xfrm>
            <a:off x="6238330" y="1354163"/>
            <a:ext cx="5580000" cy="4828523"/>
          </a:xfrm>
        </p:spPr>
        <p:txBody>
          <a:bodyPr/>
          <a:lstStyle>
            <a:lvl4pPr marL="1600200" indent="-228600">
              <a:buFont typeface="LucidaGrande" charset="0"/>
              <a:buChar char="▹"/>
              <a:defRPr/>
            </a:lvl4pPr>
            <a:lvl5pPr marL="2057400" indent="-228600">
              <a:buFont typeface="LucidaGrande" charset="0"/>
              <a:buChar char="▹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pic>
        <p:nvPicPr>
          <p:cNvPr id="15" name="Bild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6" name="Bild 1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7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9075" cy="78666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12" name="Inhaltsplatzhalter 8"/>
          <p:cNvSpPr>
            <a:spLocks noGrp="1"/>
          </p:cNvSpPr>
          <p:nvPr>
            <p:ph sz="quarter" idx="14"/>
          </p:nvPr>
        </p:nvSpPr>
        <p:spPr>
          <a:xfrm>
            <a:off x="4677878" y="1336746"/>
            <a:ext cx="7140452" cy="4860000"/>
          </a:xfrm>
        </p:spPr>
        <p:txBody>
          <a:bodyPr/>
          <a:lstStyle>
            <a:lvl1pPr>
              <a:lnSpc>
                <a:spcPct val="140000"/>
              </a:lnSpc>
              <a:defRPr/>
            </a:lvl1pPr>
            <a:lvl2pPr>
              <a:lnSpc>
                <a:spcPct val="120000"/>
              </a:lnSpc>
              <a:defRPr/>
            </a:lvl2pPr>
            <a:lvl3pPr>
              <a:lnSpc>
                <a:spcPct val="100000"/>
              </a:lnSpc>
              <a:defRPr/>
            </a:lvl3pPr>
            <a:lvl4pPr marL="1600200" indent="-228600">
              <a:lnSpc>
                <a:spcPct val="100000"/>
              </a:lnSpc>
              <a:buFont typeface="LucidaGrande" charset="0"/>
              <a:buChar char="▹"/>
              <a:defRPr/>
            </a:lvl4pPr>
            <a:lvl5pPr marL="2057400" indent="-228600">
              <a:lnSpc>
                <a:spcPct val="100000"/>
              </a:lnSpc>
              <a:buFont typeface="LucidaGrande" charset="0"/>
              <a:buChar char="▹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pic>
        <p:nvPicPr>
          <p:cNvPr id="14" name="Bild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5" name="Bild 1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6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36321" cy="7866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84B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3672" y="1354015"/>
            <a:ext cx="5580000" cy="703385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85BC4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3672" y="2189435"/>
            <a:ext cx="5580000" cy="4007311"/>
          </a:xfrm>
        </p:spPr>
        <p:txBody>
          <a:bodyPr/>
          <a:lstStyle>
            <a:lvl1pPr>
              <a:defRPr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 marL="1600200" indent="-228600">
              <a:buFont typeface="LucidaGrande" charset="0"/>
              <a:buChar char="▹"/>
              <a:defRPr>
                <a:solidFill>
                  <a:srgbClr val="4D4D4C"/>
                </a:solidFill>
              </a:defRPr>
            </a:lvl4pPr>
            <a:lvl5pPr marL="2057400" indent="-228600">
              <a:buFont typeface="LucidaGrande" charset="0"/>
              <a:buChar char="▹"/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238330" y="1362254"/>
            <a:ext cx="5580000" cy="703385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85BC4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38330" y="2197674"/>
            <a:ext cx="5580000" cy="3999072"/>
          </a:xfrm>
        </p:spPr>
        <p:txBody>
          <a:bodyPr/>
          <a:lstStyle>
            <a:lvl4pPr marL="1600200" indent="-228600">
              <a:buFont typeface="LucidaGrande" charset="0"/>
              <a:buChar char="▹"/>
              <a:defRPr/>
            </a:lvl4pPr>
            <a:lvl5pPr marL="2057400" indent="-228600">
              <a:buFont typeface="LucidaGrande" charset="0"/>
              <a:buChar char="▹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pic>
        <p:nvPicPr>
          <p:cNvPr id="14" name="Bild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7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0" y="1343295"/>
            <a:ext cx="6865330" cy="4860000"/>
          </a:xfrm>
        </p:spPr>
        <p:txBody>
          <a:bodyPr/>
          <a:lstStyle>
            <a:lvl1pPr>
              <a:defRPr sz="2200">
                <a:solidFill>
                  <a:srgbClr val="4D4D4C"/>
                </a:solidFill>
              </a:defRPr>
            </a:lvl1pPr>
            <a:lvl2pPr>
              <a:defRPr sz="2000">
                <a:solidFill>
                  <a:srgbClr val="4D4D4C"/>
                </a:solidFill>
              </a:defRPr>
            </a:lvl2pPr>
            <a:lvl3pPr>
              <a:defRPr sz="1800">
                <a:solidFill>
                  <a:srgbClr val="4D4D4C"/>
                </a:solidFill>
              </a:defRPr>
            </a:lvl3pPr>
            <a:lvl4pPr marL="1600200" indent="-228600">
              <a:buFont typeface="LucidaGrande" charset="0"/>
              <a:buChar char="▹"/>
              <a:defRPr sz="1800">
                <a:solidFill>
                  <a:srgbClr val="4D4D4C"/>
                </a:solidFill>
              </a:defRPr>
            </a:lvl4pPr>
            <a:lvl5pPr marL="2057400" indent="-228600">
              <a:buFont typeface="LucidaGrande" charset="0"/>
              <a:buChar char="▹"/>
              <a:defRPr sz="1800">
                <a:solidFill>
                  <a:srgbClr val="4D4D4C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73672" y="1343295"/>
            <a:ext cx="4396766" cy="486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373672" y="365125"/>
            <a:ext cx="9324244" cy="78666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de-DE" dirty="0"/>
          </a:p>
        </p:txBody>
      </p:sp>
      <p:pic>
        <p:nvPicPr>
          <p:cNvPr id="11" name="Bild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73672" y="365125"/>
            <a:ext cx="9306660" cy="7866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600"/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pic>
        <p:nvPicPr>
          <p:cNvPr id="13" name="Bild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4" name="Bild 1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5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2"/>
          <p:cNvSpPr>
            <a:spLocks noGrp="1"/>
          </p:cNvSpPr>
          <p:nvPr>
            <p:ph type="body" idx="1"/>
          </p:nvPr>
        </p:nvSpPr>
        <p:spPr>
          <a:xfrm>
            <a:off x="373673" y="1343295"/>
            <a:ext cx="11444657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itelplatzhalter 7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0283" cy="786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 algn="ctr"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 algn="r"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6" r:id="rId6"/>
    <p:sldLayoutId id="2147483666" r:id="rId7"/>
    <p:sldLayoutId id="2147483670" r:id="rId8"/>
    <p:sldLayoutId id="2147483654" r:id="rId9"/>
    <p:sldLayoutId id="2147483669" r:id="rId10"/>
    <p:sldLayoutId id="2147483655" r:id="rId11"/>
    <p:sldLayoutId id="2147483673" r:id="rId12"/>
    <p:sldLayoutId id="2147483674" r:id="rId13"/>
    <p:sldLayoutId id="2147483675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 spc="3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600" indent="-228600" algn="l" defTabSz="914400" rtl="0" eaLnBrk="1" latinLnBrk="0" hangingPunct="1">
        <a:lnSpc>
          <a:spcPct val="140000"/>
        </a:lnSpc>
        <a:spcBef>
          <a:spcPts val="1000"/>
        </a:spcBef>
        <a:buClr>
          <a:schemeClr val="tx2"/>
        </a:buClr>
        <a:buFont typeface="LucidaGrande" charset="0"/>
        <a:buChar char="▸"/>
        <a:defRPr sz="22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2"/>
        </a:buClr>
        <a:buFont typeface="LucidaGrande" charset="0"/>
        <a:buChar char="▹"/>
        <a:defRPr sz="20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LucidaGrande" charset="0"/>
        <a:buChar char="▹"/>
        <a:defRPr sz="18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LucidaGrande" charset="0"/>
        <a:buChar char="▸"/>
        <a:defRPr sz="18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LucidaGrande" charset="0"/>
        <a:buChar char="▸"/>
        <a:defRPr sz="18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piger@dfn.de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9"/>
          <a:stretch/>
        </p:blipFill>
        <p:spPr>
          <a:xfrm>
            <a:off x="0" y="4796466"/>
            <a:ext cx="9008077" cy="822989"/>
          </a:xfrm>
          <a:prstGeom prst="rect">
            <a:avLst/>
          </a:prstGeom>
        </p:spPr>
      </p:pic>
      <p:pic>
        <p:nvPicPr>
          <p:cNvPr id="2" name="Bild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919" y="2286463"/>
            <a:ext cx="8077200" cy="154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0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665FC-B982-62CC-25A5-9B6918B73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Summary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1CE09B-A308-A282-67BC-CF25C54657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1600"/>
              </a:spcBef>
              <a:spcAft>
                <a:spcPts val="1200"/>
              </a:spcAft>
            </a:pPr>
            <a:r>
              <a:rPr lang="en-DE" dirty="0"/>
              <a:t>DFN-Verein is a non-profit membership institution</a:t>
            </a:r>
          </a:p>
          <a:p>
            <a:pPr>
              <a:spcBef>
                <a:spcPts val="1600"/>
              </a:spcBef>
              <a:spcAft>
                <a:spcPts val="1200"/>
              </a:spcAft>
            </a:pPr>
            <a:r>
              <a:rPr lang="en-DE" dirty="0"/>
              <a:t>Service development leverages in-house core competencies </a:t>
            </a:r>
            <a:br>
              <a:rPr lang="en-DE" dirty="0"/>
            </a:br>
            <a:r>
              <a:rPr lang="en-DE" dirty="0"/>
              <a:t>for unique and specific service offerings </a:t>
            </a:r>
          </a:p>
          <a:p>
            <a:pPr>
              <a:spcBef>
                <a:spcPts val="1600"/>
              </a:spcBef>
              <a:spcAft>
                <a:spcPts val="1200"/>
              </a:spcAft>
            </a:pPr>
            <a:r>
              <a:rPr lang="en-DE" dirty="0"/>
              <a:t>Broadening the service portfolio by external procurements and partnerships</a:t>
            </a:r>
          </a:p>
        </p:txBody>
      </p:sp>
    </p:spTree>
    <p:extLst>
      <p:ext uri="{BB962C8B-B14F-4D97-AF65-F5344CB8AC3E}">
        <p14:creationId xmlns:p14="http://schemas.microsoft.com/office/powerpoint/2010/main" val="1582506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260"/>
          <a:stretch/>
        </p:blipFill>
        <p:spPr>
          <a:xfrm>
            <a:off x="914403" y="4772241"/>
            <a:ext cx="11277598" cy="1361467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05784" y="5472961"/>
            <a:ext cx="4104708" cy="94629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71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 flipV="1">
            <a:off x="1892595" y="6365088"/>
            <a:ext cx="10299406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 flipV="1">
            <a:off x="1402433" y="6537089"/>
            <a:ext cx="107895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1338823" y="6268977"/>
            <a:ext cx="4104708" cy="20583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71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754109" y="6422995"/>
            <a:ext cx="4104708" cy="20583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71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754109" y="4293704"/>
            <a:ext cx="11437891" cy="2488759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5"/>
          <p:cNvSpPr txBox="1">
            <a:spLocks/>
          </p:cNvSpPr>
          <p:nvPr/>
        </p:nvSpPr>
        <p:spPr>
          <a:xfrm>
            <a:off x="373671" y="365125"/>
            <a:ext cx="9280283" cy="7866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spc="300">
                <a:solidFill>
                  <a:schemeClr val="tx2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2800" dirty="0">
                <a:solidFill>
                  <a:schemeClr val="accent6"/>
                </a:solidFill>
              </a:rPr>
              <a:t>Any </a:t>
            </a:r>
            <a:r>
              <a:rPr lang="de-DE" sz="2800" dirty="0" err="1">
                <a:solidFill>
                  <a:schemeClr val="accent6"/>
                </a:solidFill>
              </a:rPr>
              <a:t>questions</a:t>
            </a:r>
            <a:r>
              <a:rPr lang="de-DE" sz="2800" dirty="0">
                <a:solidFill>
                  <a:schemeClr val="accent6"/>
                </a:solidFill>
              </a:rPr>
              <a:t>?</a:t>
            </a:r>
          </a:p>
        </p:txBody>
      </p:sp>
      <p:sp>
        <p:nvSpPr>
          <p:cNvPr id="12" name="Inhaltsplatzhalter 1"/>
          <p:cNvSpPr txBox="1">
            <a:spLocks/>
          </p:cNvSpPr>
          <p:nvPr/>
        </p:nvSpPr>
        <p:spPr>
          <a:xfrm>
            <a:off x="373672" y="1343295"/>
            <a:ext cx="4731066" cy="329367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40000"/>
              </a:lnSpc>
              <a:spcBef>
                <a:spcPts val="0"/>
              </a:spcBef>
              <a:buClr>
                <a:schemeClr val="tx2"/>
              </a:buClr>
              <a:buFont typeface="LucidaGrande" charset="0"/>
              <a:buChar char="▸"/>
              <a:defRPr sz="22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▹"/>
              <a:defRPr sz="20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▹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▸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▸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Kontakt</a:t>
            </a:r>
          </a:p>
          <a:p>
            <a:pPr lvl="1"/>
            <a:r>
              <a:rPr lang="de-DE" sz="1600" dirty="0"/>
              <a:t>Jakob Tendel</a:t>
            </a:r>
          </a:p>
          <a:p>
            <a:pPr marL="914400" lvl="2" indent="0">
              <a:buNone/>
            </a:pPr>
            <a:r>
              <a:rPr lang="de-DE" sz="1400" dirty="0"/>
              <a:t>E-Mail: </a:t>
            </a:r>
            <a:r>
              <a:rPr lang="de-DE" sz="1400" dirty="0" err="1"/>
              <a:t>tendel</a:t>
            </a:r>
            <a:r>
              <a:rPr lang="de-DE" sz="1400" dirty="0" err="1">
                <a:hlinkClick r:id="rId3"/>
              </a:rPr>
              <a:t>@dfn.de</a:t>
            </a:r>
            <a:br>
              <a:rPr lang="de-DE" sz="1400" dirty="0"/>
            </a:br>
            <a:r>
              <a:rPr lang="de-DE" sz="1400" dirty="0"/>
              <a:t>Telefon: 0049 30 884299-</a:t>
            </a:r>
            <a:r>
              <a:rPr lang="is-IS" sz="1400" dirty="0"/>
              <a:t>348</a:t>
            </a:r>
            <a:br>
              <a:rPr lang="de-DE" sz="1400" dirty="0"/>
            </a:br>
            <a:r>
              <a:rPr lang="de-DE" sz="1400" dirty="0"/>
              <a:t>Fax: 0049 30 884299-370 </a:t>
            </a:r>
            <a:br>
              <a:rPr lang="de-DE" sz="1400" dirty="0"/>
            </a:br>
            <a:r>
              <a:rPr lang="de-DE" sz="1400" dirty="0"/>
              <a:t> </a:t>
            </a:r>
            <a:br>
              <a:rPr lang="de-DE" sz="1400" dirty="0"/>
            </a:br>
            <a:r>
              <a:rPr lang="de-DE" sz="1400" dirty="0"/>
              <a:t>Anschrift:</a:t>
            </a:r>
            <a:br>
              <a:rPr lang="de-DE" sz="1400" dirty="0"/>
            </a:br>
            <a:r>
              <a:rPr lang="de-DE" sz="1400" dirty="0"/>
              <a:t>DFN-Verein, Geschäftsstelle </a:t>
            </a:r>
            <a:br>
              <a:rPr lang="de-DE" sz="1400" dirty="0"/>
            </a:br>
            <a:r>
              <a:rPr lang="de-DE" sz="1400" dirty="0"/>
              <a:t>Alexanderplatz 1</a:t>
            </a:r>
            <a:br>
              <a:rPr lang="de-DE" sz="1400" dirty="0"/>
            </a:br>
            <a:r>
              <a:rPr lang="de-DE" sz="1400" dirty="0"/>
              <a:t>10178 Berlin</a:t>
            </a:r>
          </a:p>
        </p:txBody>
      </p:sp>
    </p:spTree>
    <p:extLst>
      <p:ext uri="{BB962C8B-B14F-4D97-AF65-F5344CB8AC3E}">
        <p14:creationId xmlns:p14="http://schemas.microsoft.com/office/powerpoint/2010/main" val="576546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en-GB" sz="3200" dirty="0"/>
              <a:t>Flexibility in DFN service delivery</a:t>
            </a:r>
            <a:endParaRPr lang="de-DE" sz="2800" spc="3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8199" y="3885364"/>
            <a:ext cx="9144000" cy="447678"/>
          </a:xfrm>
        </p:spPr>
        <p:txBody>
          <a:bodyPr>
            <a:normAutofit fontScale="92500" lnSpcReduction="20000"/>
          </a:bodyPr>
          <a:lstStyle/>
          <a:p>
            <a:r>
              <a:rPr lang="de-DE" sz="2000" dirty="0"/>
              <a:t>SIG-MSP | 23.10.2025</a:t>
            </a:r>
          </a:p>
          <a:p>
            <a:endParaRPr lang="de-DE" sz="2000" dirty="0"/>
          </a:p>
        </p:txBody>
      </p:sp>
      <p:sp>
        <p:nvSpPr>
          <p:cNvPr id="4" name="Textfeld 3"/>
          <p:cNvSpPr txBox="1"/>
          <p:nvPr/>
        </p:nvSpPr>
        <p:spPr>
          <a:xfrm>
            <a:off x="838199" y="4333042"/>
            <a:ext cx="39297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  <a:latin typeface="Verdana" charset="0"/>
                <a:ea typeface="Verdana" charset="0"/>
                <a:cs typeface="Verdana" charset="0"/>
              </a:rPr>
              <a:t>Jakob Tendel</a:t>
            </a:r>
          </a:p>
        </p:txBody>
      </p:sp>
    </p:spTree>
    <p:extLst>
      <p:ext uri="{BB962C8B-B14F-4D97-AF65-F5344CB8AC3E}">
        <p14:creationId xmlns:p14="http://schemas.microsoft.com/office/powerpoint/2010/main" val="1563453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9EF693-9B1B-D490-E55A-679B69653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Outline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37FFCF-366E-F028-F0E4-4C6427441C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79438" indent="-579438"/>
            <a:r>
              <a:rPr lang="en-DE" dirty="0"/>
              <a:t>Introducing DFN</a:t>
            </a:r>
          </a:p>
          <a:p>
            <a:pPr marL="579438" indent="-579438"/>
            <a:r>
              <a:rPr lang="en-DE" dirty="0"/>
              <a:t>DFN Service portfolio</a:t>
            </a:r>
          </a:p>
          <a:p>
            <a:pPr marL="579438" indent="-579438"/>
            <a:r>
              <a:rPr lang="en-GB" dirty="0"/>
              <a:t>O</a:t>
            </a:r>
            <a:r>
              <a:rPr lang="en-DE" dirty="0"/>
              <a:t>verview of business units and partnerships</a:t>
            </a:r>
          </a:p>
          <a:p>
            <a:pPr marL="579438" indent="-579438"/>
            <a:r>
              <a:rPr lang="en-DE" dirty="0"/>
              <a:t>Channels for service development and brokerage</a:t>
            </a: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644881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Freeform 11" descr="Dark vertical"/>
          <p:cNvSpPr>
            <a:spLocks/>
          </p:cNvSpPr>
          <p:nvPr/>
        </p:nvSpPr>
        <p:spPr bwMode="auto">
          <a:xfrm>
            <a:off x="3230335" y="4530725"/>
            <a:ext cx="2362200" cy="1866900"/>
          </a:xfrm>
          <a:custGeom>
            <a:avLst/>
            <a:gdLst>
              <a:gd name="T0" fmla="*/ 2147483646 w 1205"/>
              <a:gd name="T1" fmla="*/ 1292134046 h 952"/>
              <a:gd name="T2" fmla="*/ 2147483646 w 1205"/>
              <a:gd name="T3" fmla="*/ 1138308938 h 952"/>
              <a:gd name="T4" fmla="*/ 2147483646 w 1205"/>
              <a:gd name="T5" fmla="*/ 1076777718 h 952"/>
              <a:gd name="T6" fmla="*/ 2147483646 w 1205"/>
              <a:gd name="T7" fmla="*/ 892187980 h 952"/>
              <a:gd name="T8" fmla="*/ 2147483646 w 1205"/>
              <a:gd name="T9" fmla="*/ 738362872 h 952"/>
              <a:gd name="T10" fmla="*/ 2147483646 w 1205"/>
              <a:gd name="T11" fmla="*/ 553771174 h 952"/>
              <a:gd name="T12" fmla="*/ 2147483646 w 1205"/>
              <a:gd name="T13" fmla="*/ 523006544 h 952"/>
              <a:gd name="T14" fmla="*/ 2147483646 w 1205"/>
              <a:gd name="T15" fmla="*/ 492241915 h 952"/>
              <a:gd name="T16" fmla="*/ 2005993962 w 1205"/>
              <a:gd name="T17" fmla="*/ 399946065 h 952"/>
              <a:gd name="T18" fmla="*/ 1487201913 w 1205"/>
              <a:gd name="T19" fmla="*/ 246120957 h 952"/>
              <a:gd name="T20" fmla="*/ 1229727994 w 1205"/>
              <a:gd name="T21" fmla="*/ 184589738 h 952"/>
              <a:gd name="T22" fmla="*/ 776265968 w 1205"/>
              <a:gd name="T23" fmla="*/ 61529259 h 952"/>
              <a:gd name="T24" fmla="*/ 645607883 w 1205"/>
              <a:gd name="T25" fmla="*/ 0 h 952"/>
              <a:gd name="T26" fmla="*/ 518792049 w 1205"/>
              <a:gd name="T27" fmla="*/ 30764629 h 952"/>
              <a:gd name="T28" fmla="*/ 418875890 w 1205"/>
              <a:gd name="T29" fmla="*/ 92295849 h 952"/>
              <a:gd name="T30" fmla="*/ 65330023 w 1205"/>
              <a:gd name="T31" fmla="*/ 184589738 h 952"/>
              <a:gd name="T32" fmla="*/ 96071948 w 1205"/>
              <a:gd name="T33" fmla="*/ 338416807 h 952"/>
              <a:gd name="T34" fmla="*/ 130658085 w 1205"/>
              <a:gd name="T35" fmla="*/ 492241915 h 952"/>
              <a:gd name="T36" fmla="*/ 257473919 w 1205"/>
              <a:gd name="T37" fmla="*/ 676831652 h 952"/>
              <a:gd name="T38" fmla="*/ 322803942 w 1205"/>
              <a:gd name="T39" fmla="*/ 769127501 h 952"/>
              <a:gd name="T40" fmla="*/ 357390078 w 1205"/>
              <a:gd name="T41" fmla="*/ 830656760 h 952"/>
              <a:gd name="T42" fmla="*/ 549533975 w 1205"/>
              <a:gd name="T43" fmla="*/ 892187980 h 952"/>
              <a:gd name="T44" fmla="*/ 745522082 w 1205"/>
              <a:gd name="T45" fmla="*/ 861423351 h 952"/>
              <a:gd name="T46" fmla="*/ 906924053 w 1205"/>
              <a:gd name="T47" fmla="*/ 984483829 h 952"/>
              <a:gd name="T48" fmla="*/ 972254075 w 1205"/>
              <a:gd name="T49" fmla="*/ 1046013088 h 952"/>
              <a:gd name="T50" fmla="*/ 1002997961 w 1205"/>
              <a:gd name="T51" fmla="*/ 1138308938 h 952"/>
              <a:gd name="T52" fmla="*/ 776265968 w 1205"/>
              <a:gd name="T53" fmla="*/ 1261369416 h 952"/>
              <a:gd name="T54" fmla="*/ 680194020 w 1205"/>
              <a:gd name="T55" fmla="*/ 1415194524 h 952"/>
              <a:gd name="T56" fmla="*/ 614863997 w 1205"/>
              <a:gd name="T57" fmla="*/ 1630548891 h 952"/>
              <a:gd name="T58" fmla="*/ 549533975 w 1205"/>
              <a:gd name="T59" fmla="*/ 1661315482 h 952"/>
              <a:gd name="T60" fmla="*/ 484205912 w 1205"/>
              <a:gd name="T61" fmla="*/ 1845905219 h 952"/>
              <a:gd name="T62" fmla="*/ 292060056 w 1205"/>
              <a:gd name="T63" fmla="*/ 1876669849 h 952"/>
              <a:gd name="T64" fmla="*/ 418875890 w 1205"/>
              <a:gd name="T65" fmla="*/ 2147483646 h 952"/>
              <a:gd name="T66" fmla="*/ 388133964 w 1205"/>
              <a:gd name="T67" fmla="*/ 2147483646 h 952"/>
              <a:gd name="T68" fmla="*/ 257473919 w 1205"/>
              <a:gd name="T69" fmla="*/ 2147483646 h 952"/>
              <a:gd name="T70" fmla="*/ 257473919 w 1205"/>
              <a:gd name="T71" fmla="*/ 2147483646 h 952"/>
              <a:gd name="T72" fmla="*/ 322803942 w 1205"/>
              <a:gd name="T73" fmla="*/ 2147483646 h 952"/>
              <a:gd name="T74" fmla="*/ 65330023 w 1205"/>
              <a:gd name="T75" fmla="*/ 2147483646 h 952"/>
              <a:gd name="T76" fmla="*/ 0 w 1205"/>
              <a:gd name="T77" fmla="*/ 2147483646 h 952"/>
              <a:gd name="T78" fmla="*/ 226731993 w 1205"/>
              <a:gd name="T79" fmla="*/ 2147483646 h 952"/>
              <a:gd name="T80" fmla="*/ 418875890 w 1205"/>
              <a:gd name="T81" fmla="*/ 2147483646 h 952"/>
              <a:gd name="T82" fmla="*/ 453462026 w 1205"/>
              <a:gd name="T83" fmla="*/ 2147483646 h 952"/>
              <a:gd name="T84" fmla="*/ 841595991 w 1205"/>
              <a:gd name="T85" fmla="*/ 2147483646 h 952"/>
              <a:gd name="T86" fmla="*/ 1133656046 w 1205"/>
              <a:gd name="T87" fmla="*/ 2147483646 h 952"/>
              <a:gd name="T88" fmla="*/ 1456459988 w 1205"/>
              <a:gd name="T89" fmla="*/ 2147483646 h 952"/>
              <a:gd name="T90" fmla="*/ 2071323985 w 1205"/>
              <a:gd name="T91" fmla="*/ 2147483646 h 952"/>
              <a:gd name="T92" fmla="*/ 2147483646 w 1205"/>
              <a:gd name="T93" fmla="*/ 2147483646 h 952"/>
              <a:gd name="T94" fmla="*/ 2147483646 w 1205"/>
              <a:gd name="T95" fmla="*/ 2147483646 h 952"/>
              <a:gd name="T96" fmla="*/ 2147483646 w 1205"/>
              <a:gd name="T97" fmla="*/ 2147483646 h 952"/>
              <a:gd name="T98" fmla="*/ 2147483646 w 1205"/>
              <a:gd name="T99" fmla="*/ 2147483646 h 952"/>
              <a:gd name="T100" fmla="*/ 2147483646 w 1205"/>
              <a:gd name="T101" fmla="*/ 2147483646 h 952"/>
              <a:gd name="T102" fmla="*/ 2147483646 w 1205"/>
              <a:gd name="T103" fmla="*/ 2147483646 h 952"/>
              <a:gd name="T104" fmla="*/ 2147483646 w 1205"/>
              <a:gd name="T105" fmla="*/ 1938201068 h 952"/>
              <a:gd name="T106" fmla="*/ 2147483646 w 1205"/>
              <a:gd name="T107" fmla="*/ 1815140590 h 952"/>
              <a:gd name="T108" fmla="*/ 2147483646 w 1205"/>
              <a:gd name="T109" fmla="*/ 1692080111 h 952"/>
              <a:gd name="T110" fmla="*/ 2147483646 w 1205"/>
              <a:gd name="T111" fmla="*/ 1445959154 h 952"/>
              <a:gd name="T112" fmla="*/ 2147483646 w 1205"/>
              <a:gd name="T113" fmla="*/ 1415194524 h 952"/>
              <a:gd name="T114" fmla="*/ 2147483646 w 1205"/>
              <a:gd name="T115" fmla="*/ 1353663304 h 95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205" h="952">
                <a:moveTo>
                  <a:pt x="1180" y="352"/>
                </a:moveTo>
                <a:lnTo>
                  <a:pt x="1154" y="336"/>
                </a:lnTo>
                <a:lnTo>
                  <a:pt x="1095" y="320"/>
                </a:lnTo>
                <a:lnTo>
                  <a:pt x="1036" y="296"/>
                </a:lnTo>
                <a:lnTo>
                  <a:pt x="969" y="288"/>
                </a:lnTo>
                <a:lnTo>
                  <a:pt x="910" y="280"/>
                </a:lnTo>
                <a:lnTo>
                  <a:pt x="893" y="256"/>
                </a:lnTo>
                <a:lnTo>
                  <a:pt x="859" y="232"/>
                </a:lnTo>
                <a:lnTo>
                  <a:pt x="817" y="224"/>
                </a:lnTo>
                <a:lnTo>
                  <a:pt x="784" y="192"/>
                </a:lnTo>
                <a:lnTo>
                  <a:pt x="733" y="152"/>
                </a:lnTo>
                <a:lnTo>
                  <a:pt x="716" y="144"/>
                </a:lnTo>
                <a:lnTo>
                  <a:pt x="699" y="144"/>
                </a:lnTo>
                <a:lnTo>
                  <a:pt x="666" y="136"/>
                </a:lnTo>
                <a:lnTo>
                  <a:pt x="632" y="120"/>
                </a:lnTo>
                <a:lnTo>
                  <a:pt x="598" y="128"/>
                </a:lnTo>
                <a:lnTo>
                  <a:pt x="556" y="104"/>
                </a:lnTo>
                <a:lnTo>
                  <a:pt x="522" y="104"/>
                </a:lnTo>
                <a:lnTo>
                  <a:pt x="480" y="96"/>
                </a:lnTo>
                <a:lnTo>
                  <a:pt x="387" y="64"/>
                </a:lnTo>
                <a:lnTo>
                  <a:pt x="362" y="48"/>
                </a:lnTo>
                <a:lnTo>
                  <a:pt x="320" y="48"/>
                </a:lnTo>
                <a:lnTo>
                  <a:pt x="227" y="32"/>
                </a:lnTo>
                <a:lnTo>
                  <a:pt x="202" y="16"/>
                </a:lnTo>
                <a:lnTo>
                  <a:pt x="185" y="0"/>
                </a:lnTo>
                <a:lnTo>
                  <a:pt x="168" y="0"/>
                </a:lnTo>
                <a:lnTo>
                  <a:pt x="143" y="0"/>
                </a:lnTo>
                <a:lnTo>
                  <a:pt x="135" y="8"/>
                </a:lnTo>
                <a:lnTo>
                  <a:pt x="126" y="24"/>
                </a:lnTo>
                <a:lnTo>
                  <a:pt x="109" y="24"/>
                </a:lnTo>
                <a:lnTo>
                  <a:pt x="59" y="32"/>
                </a:lnTo>
                <a:lnTo>
                  <a:pt x="17" y="48"/>
                </a:lnTo>
                <a:lnTo>
                  <a:pt x="25" y="80"/>
                </a:lnTo>
                <a:lnTo>
                  <a:pt x="25" y="88"/>
                </a:lnTo>
                <a:lnTo>
                  <a:pt x="25" y="104"/>
                </a:lnTo>
                <a:lnTo>
                  <a:pt x="34" y="128"/>
                </a:lnTo>
                <a:lnTo>
                  <a:pt x="17" y="184"/>
                </a:lnTo>
                <a:lnTo>
                  <a:pt x="67" y="176"/>
                </a:lnTo>
                <a:lnTo>
                  <a:pt x="84" y="184"/>
                </a:lnTo>
                <a:lnTo>
                  <a:pt x="84" y="200"/>
                </a:lnTo>
                <a:lnTo>
                  <a:pt x="76" y="208"/>
                </a:lnTo>
                <a:lnTo>
                  <a:pt x="93" y="216"/>
                </a:lnTo>
                <a:lnTo>
                  <a:pt x="126" y="216"/>
                </a:lnTo>
                <a:lnTo>
                  <a:pt x="143" y="232"/>
                </a:lnTo>
                <a:lnTo>
                  <a:pt x="168" y="232"/>
                </a:lnTo>
                <a:lnTo>
                  <a:pt x="194" y="224"/>
                </a:lnTo>
                <a:lnTo>
                  <a:pt x="227" y="240"/>
                </a:lnTo>
                <a:lnTo>
                  <a:pt x="236" y="256"/>
                </a:lnTo>
                <a:lnTo>
                  <a:pt x="236" y="264"/>
                </a:lnTo>
                <a:lnTo>
                  <a:pt x="253" y="272"/>
                </a:lnTo>
                <a:lnTo>
                  <a:pt x="261" y="288"/>
                </a:lnTo>
                <a:lnTo>
                  <a:pt x="261" y="296"/>
                </a:lnTo>
                <a:lnTo>
                  <a:pt x="227" y="312"/>
                </a:lnTo>
                <a:lnTo>
                  <a:pt x="202" y="328"/>
                </a:lnTo>
                <a:lnTo>
                  <a:pt x="168" y="344"/>
                </a:lnTo>
                <a:lnTo>
                  <a:pt x="177" y="368"/>
                </a:lnTo>
                <a:lnTo>
                  <a:pt x="160" y="400"/>
                </a:lnTo>
                <a:lnTo>
                  <a:pt x="160" y="424"/>
                </a:lnTo>
                <a:lnTo>
                  <a:pt x="152" y="432"/>
                </a:lnTo>
                <a:lnTo>
                  <a:pt x="143" y="432"/>
                </a:lnTo>
                <a:lnTo>
                  <a:pt x="143" y="464"/>
                </a:lnTo>
                <a:lnTo>
                  <a:pt x="126" y="480"/>
                </a:lnTo>
                <a:lnTo>
                  <a:pt x="101" y="488"/>
                </a:lnTo>
                <a:lnTo>
                  <a:pt x="76" y="488"/>
                </a:lnTo>
                <a:lnTo>
                  <a:pt x="93" y="552"/>
                </a:lnTo>
                <a:lnTo>
                  <a:pt x="109" y="568"/>
                </a:lnTo>
                <a:lnTo>
                  <a:pt x="109" y="576"/>
                </a:lnTo>
                <a:lnTo>
                  <a:pt x="101" y="584"/>
                </a:lnTo>
                <a:lnTo>
                  <a:pt x="76" y="592"/>
                </a:lnTo>
                <a:lnTo>
                  <a:pt x="67" y="608"/>
                </a:lnTo>
                <a:lnTo>
                  <a:pt x="59" y="632"/>
                </a:lnTo>
                <a:lnTo>
                  <a:pt x="67" y="656"/>
                </a:lnTo>
                <a:lnTo>
                  <a:pt x="76" y="672"/>
                </a:lnTo>
                <a:lnTo>
                  <a:pt x="84" y="672"/>
                </a:lnTo>
                <a:lnTo>
                  <a:pt x="59" y="696"/>
                </a:lnTo>
                <a:lnTo>
                  <a:pt x="17" y="720"/>
                </a:lnTo>
                <a:lnTo>
                  <a:pt x="8" y="752"/>
                </a:lnTo>
                <a:lnTo>
                  <a:pt x="0" y="784"/>
                </a:lnTo>
                <a:lnTo>
                  <a:pt x="17" y="784"/>
                </a:lnTo>
                <a:lnTo>
                  <a:pt x="59" y="792"/>
                </a:lnTo>
                <a:lnTo>
                  <a:pt x="93" y="816"/>
                </a:lnTo>
                <a:lnTo>
                  <a:pt x="109" y="840"/>
                </a:lnTo>
                <a:lnTo>
                  <a:pt x="109" y="880"/>
                </a:lnTo>
                <a:lnTo>
                  <a:pt x="118" y="920"/>
                </a:lnTo>
                <a:lnTo>
                  <a:pt x="152" y="952"/>
                </a:lnTo>
                <a:lnTo>
                  <a:pt x="219" y="928"/>
                </a:lnTo>
                <a:lnTo>
                  <a:pt x="253" y="920"/>
                </a:lnTo>
                <a:lnTo>
                  <a:pt x="295" y="912"/>
                </a:lnTo>
                <a:lnTo>
                  <a:pt x="337" y="896"/>
                </a:lnTo>
                <a:lnTo>
                  <a:pt x="379" y="904"/>
                </a:lnTo>
                <a:lnTo>
                  <a:pt x="463" y="920"/>
                </a:lnTo>
                <a:lnTo>
                  <a:pt x="539" y="928"/>
                </a:lnTo>
                <a:lnTo>
                  <a:pt x="573" y="928"/>
                </a:lnTo>
                <a:lnTo>
                  <a:pt x="598" y="904"/>
                </a:lnTo>
                <a:lnTo>
                  <a:pt x="615" y="872"/>
                </a:lnTo>
                <a:lnTo>
                  <a:pt x="649" y="856"/>
                </a:lnTo>
                <a:lnTo>
                  <a:pt x="733" y="848"/>
                </a:lnTo>
                <a:lnTo>
                  <a:pt x="725" y="824"/>
                </a:lnTo>
                <a:lnTo>
                  <a:pt x="733" y="800"/>
                </a:lnTo>
                <a:lnTo>
                  <a:pt x="784" y="752"/>
                </a:lnTo>
                <a:lnTo>
                  <a:pt x="842" y="720"/>
                </a:lnTo>
                <a:lnTo>
                  <a:pt x="809" y="664"/>
                </a:lnTo>
                <a:lnTo>
                  <a:pt x="809" y="624"/>
                </a:lnTo>
                <a:lnTo>
                  <a:pt x="842" y="592"/>
                </a:lnTo>
                <a:lnTo>
                  <a:pt x="885" y="536"/>
                </a:lnTo>
                <a:lnTo>
                  <a:pt x="927" y="504"/>
                </a:lnTo>
                <a:lnTo>
                  <a:pt x="935" y="504"/>
                </a:lnTo>
                <a:lnTo>
                  <a:pt x="944" y="472"/>
                </a:lnTo>
                <a:lnTo>
                  <a:pt x="977" y="448"/>
                </a:lnTo>
                <a:lnTo>
                  <a:pt x="1019" y="440"/>
                </a:lnTo>
                <a:lnTo>
                  <a:pt x="1095" y="432"/>
                </a:lnTo>
                <a:lnTo>
                  <a:pt x="1196" y="376"/>
                </a:lnTo>
                <a:lnTo>
                  <a:pt x="1205" y="376"/>
                </a:lnTo>
                <a:lnTo>
                  <a:pt x="1205" y="368"/>
                </a:lnTo>
                <a:lnTo>
                  <a:pt x="1205" y="344"/>
                </a:lnTo>
                <a:lnTo>
                  <a:pt x="1180" y="352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0" name="Freeform 12"/>
          <p:cNvSpPr>
            <a:spLocks/>
          </p:cNvSpPr>
          <p:nvPr/>
        </p:nvSpPr>
        <p:spPr bwMode="auto">
          <a:xfrm>
            <a:off x="2916010" y="4876800"/>
            <a:ext cx="825500" cy="1208087"/>
          </a:xfrm>
          <a:custGeom>
            <a:avLst/>
            <a:gdLst>
              <a:gd name="T0" fmla="*/ 1522527886 w 421"/>
              <a:gd name="T1" fmla="*/ 338468323 h 616"/>
              <a:gd name="T2" fmla="*/ 1487925514 w 421"/>
              <a:gd name="T3" fmla="*/ 246159493 h 616"/>
              <a:gd name="T4" fmla="*/ 1261083605 w 421"/>
              <a:gd name="T5" fmla="*/ 215388576 h 616"/>
              <a:gd name="T6" fmla="*/ 1099603255 w 421"/>
              <a:gd name="T7" fmla="*/ 153848703 h 616"/>
              <a:gd name="T8" fmla="*/ 907365678 w 421"/>
              <a:gd name="T9" fmla="*/ 123079747 h 616"/>
              <a:gd name="T10" fmla="*/ 938122906 w 421"/>
              <a:gd name="T11" fmla="*/ 30768956 h 616"/>
              <a:gd name="T12" fmla="*/ 680523768 w 421"/>
              <a:gd name="T13" fmla="*/ 30768956 h 616"/>
              <a:gd name="T14" fmla="*/ 615162208 w 421"/>
              <a:gd name="T15" fmla="*/ 430777152 h 616"/>
              <a:gd name="T16" fmla="*/ 484441048 w 421"/>
              <a:gd name="T17" fmla="*/ 800014431 h 616"/>
              <a:gd name="T18" fmla="*/ 161480349 w 421"/>
              <a:gd name="T19" fmla="*/ 1169253671 h 616"/>
              <a:gd name="T20" fmla="*/ 30757228 w 421"/>
              <a:gd name="T21" fmla="*/ 1415411203 h 616"/>
              <a:gd name="T22" fmla="*/ 130721160 w 421"/>
              <a:gd name="T23" fmla="*/ 1476951076 h 616"/>
              <a:gd name="T24" fmla="*/ 96118789 w 421"/>
              <a:gd name="T25" fmla="*/ 1569261867 h 616"/>
              <a:gd name="T26" fmla="*/ 257599138 w 421"/>
              <a:gd name="T27" fmla="*/ 1600030823 h 616"/>
              <a:gd name="T28" fmla="*/ 161480349 w 421"/>
              <a:gd name="T29" fmla="*/ 1969268102 h 616"/>
              <a:gd name="T30" fmla="*/ 30757228 w 421"/>
              <a:gd name="T31" fmla="*/ 2147483646 h 616"/>
              <a:gd name="T32" fmla="*/ 30757228 w 421"/>
              <a:gd name="T33" fmla="*/ 2147483646 h 616"/>
              <a:gd name="T34" fmla="*/ 322960698 w 421"/>
              <a:gd name="T35" fmla="*/ 2147483646 h 616"/>
              <a:gd name="T36" fmla="*/ 615162208 w 421"/>
              <a:gd name="T37" fmla="*/ 2147483646 h 616"/>
              <a:gd name="T38" fmla="*/ 680523768 w 421"/>
              <a:gd name="T39" fmla="*/ 2092347849 h 616"/>
              <a:gd name="T40" fmla="*/ 938122906 w 421"/>
              <a:gd name="T41" fmla="*/ 1907728229 h 616"/>
              <a:gd name="T42" fmla="*/ 872761346 w 421"/>
              <a:gd name="T43" fmla="*/ 1846188355 h 616"/>
              <a:gd name="T44" fmla="*/ 872761346 w 421"/>
              <a:gd name="T45" fmla="*/ 1661570696 h 616"/>
              <a:gd name="T46" fmla="*/ 1003484467 w 421"/>
              <a:gd name="T47" fmla="*/ 1569261867 h 616"/>
              <a:gd name="T48" fmla="*/ 1034241695 w 421"/>
              <a:gd name="T49" fmla="*/ 1507721994 h 616"/>
              <a:gd name="T50" fmla="*/ 907365678 w 421"/>
              <a:gd name="T51" fmla="*/ 1200022627 h 616"/>
              <a:gd name="T52" fmla="*/ 1099603255 w 421"/>
              <a:gd name="T53" fmla="*/ 1169253671 h 616"/>
              <a:gd name="T54" fmla="*/ 1164964816 w 421"/>
              <a:gd name="T55" fmla="*/ 984634051 h 616"/>
              <a:gd name="T56" fmla="*/ 1230324416 w 421"/>
              <a:gd name="T57" fmla="*/ 953865095 h 616"/>
              <a:gd name="T58" fmla="*/ 1295685976 w 421"/>
              <a:gd name="T59" fmla="*/ 738476519 h 616"/>
              <a:gd name="T60" fmla="*/ 1391804765 w 421"/>
              <a:gd name="T61" fmla="*/ 584625855 h 616"/>
              <a:gd name="T62" fmla="*/ 1618646675 w 421"/>
              <a:gd name="T63" fmla="*/ 461548069 h 616"/>
              <a:gd name="T64" fmla="*/ 1587889447 w 421"/>
              <a:gd name="T65" fmla="*/ 369237279 h 6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21" h="616">
                <a:moveTo>
                  <a:pt x="413" y="96"/>
                </a:moveTo>
                <a:lnTo>
                  <a:pt x="396" y="88"/>
                </a:lnTo>
                <a:lnTo>
                  <a:pt x="396" y="80"/>
                </a:lnTo>
                <a:lnTo>
                  <a:pt x="387" y="64"/>
                </a:lnTo>
                <a:lnTo>
                  <a:pt x="354" y="48"/>
                </a:lnTo>
                <a:lnTo>
                  <a:pt x="328" y="56"/>
                </a:lnTo>
                <a:lnTo>
                  <a:pt x="303" y="56"/>
                </a:lnTo>
                <a:lnTo>
                  <a:pt x="286" y="40"/>
                </a:lnTo>
                <a:lnTo>
                  <a:pt x="253" y="40"/>
                </a:lnTo>
                <a:lnTo>
                  <a:pt x="236" y="32"/>
                </a:lnTo>
                <a:lnTo>
                  <a:pt x="244" y="24"/>
                </a:lnTo>
                <a:lnTo>
                  <a:pt x="244" y="8"/>
                </a:lnTo>
                <a:lnTo>
                  <a:pt x="227" y="0"/>
                </a:lnTo>
                <a:lnTo>
                  <a:pt x="177" y="8"/>
                </a:lnTo>
                <a:lnTo>
                  <a:pt x="177" y="40"/>
                </a:lnTo>
                <a:lnTo>
                  <a:pt x="160" y="112"/>
                </a:lnTo>
                <a:lnTo>
                  <a:pt x="143" y="144"/>
                </a:lnTo>
                <a:lnTo>
                  <a:pt x="126" y="208"/>
                </a:lnTo>
                <a:lnTo>
                  <a:pt x="92" y="256"/>
                </a:lnTo>
                <a:lnTo>
                  <a:pt x="42" y="304"/>
                </a:lnTo>
                <a:lnTo>
                  <a:pt x="17" y="352"/>
                </a:lnTo>
                <a:lnTo>
                  <a:pt x="8" y="368"/>
                </a:lnTo>
                <a:lnTo>
                  <a:pt x="17" y="376"/>
                </a:lnTo>
                <a:lnTo>
                  <a:pt x="34" y="384"/>
                </a:lnTo>
                <a:lnTo>
                  <a:pt x="25" y="400"/>
                </a:lnTo>
                <a:lnTo>
                  <a:pt x="25" y="408"/>
                </a:lnTo>
                <a:lnTo>
                  <a:pt x="34" y="416"/>
                </a:lnTo>
                <a:lnTo>
                  <a:pt x="67" y="416"/>
                </a:lnTo>
                <a:lnTo>
                  <a:pt x="42" y="480"/>
                </a:lnTo>
                <a:lnTo>
                  <a:pt x="42" y="512"/>
                </a:lnTo>
                <a:lnTo>
                  <a:pt x="25" y="544"/>
                </a:lnTo>
                <a:lnTo>
                  <a:pt x="8" y="576"/>
                </a:lnTo>
                <a:lnTo>
                  <a:pt x="0" y="592"/>
                </a:lnTo>
                <a:lnTo>
                  <a:pt x="8" y="592"/>
                </a:lnTo>
                <a:lnTo>
                  <a:pt x="50" y="592"/>
                </a:lnTo>
                <a:lnTo>
                  <a:pt x="84" y="600"/>
                </a:lnTo>
                <a:lnTo>
                  <a:pt x="126" y="616"/>
                </a:lnTo>
                <a:lnTo>
                  <a:pt x="160" y="608"/>
                </a:lnTo>
                <a:lnTo>
                  <a:pt x="168" y="576"/>
                </a:lnTo>
                <a:lnTo>
                  <a:pt x="177" y="544"/>
                </a:lnTo>
                <a:lnTo>
                  <a:pt x="219" y="520"/>
                </a:lnTo>
                <a:lnTo>
                  <a:pt x="244" y="496"/>
                </a:lnTo>
                <a:lnTo>
                  <a:pt x="236" y="496"/>
                </a:lnTo>
                <a:lnTo>
                  <a:pt x="227" y="480"/>
                </a:lnTo>
                <a:lnTo>
                  <a:pt x="219" y="456"/>
                </a:lnTo>
                <a:lnTo>
                  <a:pt x="227" y="432"/>
                </a:lnTo>
                <a:lnTo>
                  <a:pt x="236" y="416"/>
                </a:lnTo>
                <a:lnTo>
                  <a:pt x="261" y="408"/>
                </a:lnTo>
                <a:lnTo>
                  <a:pt x="269" y="400"/>
                </a:lnTo>
                <a:lnTo>
                  <a:pt x="269" y="392"/>
                </a:lnTo>
                <a:lnTo>
                  <a:pt x="253" y="376"/>
                </a:lnTo>
                <a:lnTo>
                  <a:pt x="236" y="312"/>
                </a:lnTo>
                <a:lnTo>
                  <a:pt x="261" y="312"/>
                </a:lnTo>
                <a:lnTo>
                  <a:pt x="286" y="304"/>
                </a:lnTo>
                <a:lnTo>
                  <a:pt x="303" y="288"/>
                </a:lnTo>
                <a:lnTo>
                  <a:pt x="303" y="256"/>
                </a:lnTo>
                <a:lnTo>
                  <a:pt x="312" y="256"/>
                </a:lnTo>
                <a:lnTo>
                  <a:pt x="320" y="248"/>
                </a:lnTo>
                <a:lnTo>
                  <a:pt x="320" y="224"/>
                </a:lnTo>
                <a:lnTo>
                  <a:pt x="337" y="192"/>
                </a:lnTo>
                <a:lnTo>
                  <a:pt x="328" y="168"/>
                </a:lnTo>
                <a:lnTo>
                  <a:pt x="362" y="152"/>
                </a:lnTo>
                <a:lnTo>
                  <a:pt x="387" y="136"/>
                </a:lnTo>
                <a:lnTo>
                  <a:pt x="421" y="120"/>
                </a:lnTo>
                <a:lnTo>
                  <a:pt x="421" y="112"/>
                </a:lnTo>
                <a:lnTo>
                  <a:pt x="413" y="96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1" name="Freeform 13"/>
          <p:cNvSpPr>
            <a:spLocks/>
          </p:cNvSpPr>
          <p:nvPr/>
        </p:nvSpPr>
        <p:spPr bwMode="auto">
          <a:xfrm>
            <a:off x="3230335" y="4530725"/>
            <a:ext cx="2362200" cy="1866900"/>
          </a:xfrm>
          <a:custGeom>
            <a:avLst/>
            <a:gdLst>
              <a:gd name="T0" fmla="*/ 2147483646 w 1205"/>
              <a:gd name="T1" fmla="*/ 1292134046 h 952"/>
              <a:gd name="T2" fmla="*/ 2147483646 w 1205"/>
              <a:gd name="T3" fmla="*/ 1138308938 h 952"/>
              <a:gd name="T4" fmla="*/ 2147483646 w 1205"/>
              <a:gd name="T5" fmla="*/ 1076777718 h 952"/>
              <a:gd name="T6" fmla="*/ 2147483646 w 1205"/>
              <a:gd name="T7" fmla="*/ 892187980 h 952"/>
              <a:gd name="T8" fmla="*/ 2147483646 w 1205"/>
              <a:gd name="T9" fmla="*/ 738362872 h 952"/>
              <a:gd name="T10" fmla="*/ 2147483646 w 1205"/>
              <a:gd name="T11" fmla="*/ 553771174 h 952"/>
              <a:gd name="T12" fmla="*/ 2147483646 w 1205"/>
              <a:gd name="T13" fmla="*/ 523006544 h 952"/>
              <a:gd name="T14" fmla="*/ 2147483646 w 1205"/>
              <a:gd name="T15" fmla="*/ 492241915 h 952"/>
              <a:gd name="T16" fmla="*/ 2005993962 w 1205"/>
              <a:gd name="T17" fmla="*/ 399946065 h 952"/>
              <a:gd name="T18" fmla="*/ 1487201913 w 1205"/>
              <a:gd name="T19" fmla="*/ 246120957 h 952"/>
              <a:gd name="T20" fmla="*/ 1229727994 w 1205"/>
              <a:gd name="T21" fmla="*/ 184589738 h 952"/>
              <a:gd name="T22" fmla="*/ 776265968 w 1205"/>
              <a:gd name="T23" fmla="*/ 61529259 h 952"/>
              <a:gd name="T24" fmla="*/ 645607883 w 1205"/>
              <a:gd name="T25" fmla="*/ 0 h 952"/>
              <a:gd name="T26" fmla="*/ 518792049 w 1205"/>
              <a:gd name="T27" fmla="*/ 30764629 h 952"/>
              <a:gd name="T28" fmla="*/ 418875890 w 1205"/>
              <a:gd name="T29" fmla="*/ 92295849 h 952"/>
              <a:gd name="T30" fmla="*/ 65330023 w 1205"/>
              <a:gd name="T31" fmla="*/ 184589738 h 952"/>
              <a:gd name="T32" fmla="*/ 96071948 w 1205"/>
              <a:gd name="T33" fmla="*/ 338416807 h 952"/>
              <a:gd name="T34" fmla="*/ 130658085 w 1205"/>
              <a:gd name="T35" fmla="*/ 492241915 h 952"/>
              <a:gd name="T36" fmla="*/ 257473919 w 1205"/>
              <a:gd name="T37" fmla="*/ 676831652 h 952"/>
              <a:gd name="T38" fmla="*/ 322803942 w 1205"/>
              <a:gd name="T39" fmla="*/ 769127501 h 952"/>
              <a:gd name="T40" fmla="*/ 357390078 w 1205"/>
              <a:gd name="T41" fmla="*/ 830656760 h 952"/>
              <a:gd name="T42" fmla="*/ 549533975 w 1205"/>
              <a:gd name="T43" fmla="*/ 892187980 h 952"/>
              <a:gd name="T44" fmla="*/ 745522082 w 1205"/>
              <a:gd name="T45" fmla="*/ 861423351 h 952"/>
              <a:gd name="T46" fmla="*/ 906924053 w 1205"/>
              <a:gd name="T47" fmla="*/ 984483829 h 952"/>
              <a:gd name="T48" fmla="*/ 972254075 w 1205"/>
              <a:gd name="T49" fmla="*/ 1046013088 h 952"/>
              <a:gd name="T50" fmla="*/ 1002997961 w 1205"/>
              <a:gd name="T51" fmla="*/ 1138308938 h 952"/>
              <a:gd name="T52" fmla="*/ 776265968 w 1205"/>
              <a:gd name="T53" fmla="*/ 1261369416 h 952"/>
              <a:gd name="T54" fmla="*/ 680194020 w 1205"/>
              <a:gd name="T55" fmla="*/ 1415194524 h 952"/>
              <a:gd name="T56" fmla="*/ 614863997 w 1205"/>
              <a:gd name="T57" fmla="*/ 1630548891 h 952"/>
              <a:gd name="T58" fmla="*/ 549533975 w 1205"/>
              <a:gd name="T59" fmla="*/ 1661315482 h 952"/>
              <a:gd name="T60" fmla="*/ 484205912 w 1205"/>
              <a:gd name="T61" fmla="*/ 1845905219 h 952"/>
              <a:gd name="T62" fmla="*/ 292060056 w 1205"/>
              <a:gd name="T63" fmla="*/ 1876669849 h 952"/>
              <a:gd name="T64" fmla="*/ 418875890 w 1205"/>
              <a:gd name="T65" fmla="*/ 2147483646 h 952"/>
              <a:gd name="T66" fmla="*/ 388133964 w 1205"/>
              <a:gd name="T67" fmla="*/ 2147483646 h 952"/>
              <a:gd name="T68" fmla="*/ 257473919 w 1205"/>
              <a:gd name="T69" fmla="*/ 2147483646 h 952"/>
              <a:gd name="T70" fmla="*/ 257473919 w 1205"/>
              <a:gd name="T71" fmla="*/ 2147483646 h 952"/>
              <a:gd name="T72" fmla="*/ 322803942 w 1205"/>
              <a:gd name="T73" fmla="*/ 2147483646 h 952"/>
              <a:gd name="T74" fmla="*/ 65330023 w 1205"/>
              <a:gd name="T75" fmla="*/ 2147483646 h 952"/>
              <a:gd name="T76" fmla="*/ 0 w 1205"/>
              <a:gd name="T77" fmla="*/ 2147483646 h 952"/>
              <a:gd name="T78" fmla="*/ 226731993 w 1205"/>
              <a:gd name="T79" fmla="*/ 2147483646 h 952"/>
              <a:gd name="T80" fmla="*/ 418875890 w 1205"/>
              <a:gd name="T81" fmla="*/ 2147483646 h 952"/>
              <a:gd name="T82" fmla="*/ 453462026 w 1205"/>
              <a:gd name="T83" fmla="*/ 2147483646 h 952"/>
              <a:gd name="T84" fmla="*/ 841595991 w 1205"/>
              <a:gd name="T85" fmla="*/ 2147483646 h 952"/>
              <a:gd name="T86" fmla="*/ 1133656046 w 1205"/>
              <a:gd name="T87" fmla="*/ 2147483646 h 952"/>
              <a:gd name="T88" fmla="*/ 1456459988 w 1205"/>
              <a:gd name="T89" fmla="*/ 2147483646 h 952"/>
              <a:gd name="T90" fmla="*/ 2071323985 w 1205"/>
              <a:gd name="T91" fmla="*/ 2147483646 h 952"/>
              <a:gd name="T92" fmla="*/ 2147483646 w 1205"/>
              <a:gd name="T93" fmla="*/ 2147483646 h 952"/>
              <a:gd name="T94" fmla="*/ 2147483646 w 1205"/>
              <a:gd name="T95" fmla="*/ 2147483646 h 952"/>
              <a:gd name="T96" fmla="*/ 2147483646 w 1205"/>
              <a:gd name="T97" fmla="*/ 2147483646 h 952"/>
              <a:gd name="T98" fmla="*/ 2147483646 w 1205"/>
              <a:gd name="T99" fmla="*/ 2147483646 h 952"/>
              <a:gd name="T100" fmla="*/ 2147483646 w 1205"/>
              <a:gd name="T101" fmla="*/ 2147483646 h 952"/>
              <a:gd name="T102" fmla="*/ 2147483646 w 1205"/>
              <a:gd name="T103" fmla="*/ 2147483646 h 952"/>
              <a:gd name="T104" fmla="*/ 2147483646 w 1205"/>
              <a:gd name="T105" fmla="*/ 1938201068 h 952"/>
              <a:gd name="T106" fmla="*/ 2147483646 w 1205"/>
              <a:gd name="T107" fmla="*/ 1815140590 h 952"/>
              <a:gd name="T108" fmla="*/ 2147483646 w 1205"/>
              <a:gd name="T109" fmla="*/ 1815140590 h 952"/>
              <a:gd name="T110" fmla="*/ 2147483646 w 1205"/>
              <a:gd name="T111" fmla="*/ 1692080111 h 952"/>
              <a:gd name="T112" fmla="*/ 2147483646 w 1205"/>
              <a:gd name="T113" fmla="*/ 1445959154 h 952"/>
              <a:gd name="T114" fmla="*/ 2147483646 w 1205"/>
              <a:gd name="T115" fmla="*/ 1415194524 h 952"/>
              <a:gd name="T116" fmla="*/ 2147483646 w 1205"/>
              <a:gd name="T117" fmla="*/ 1322898675 h 95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05" h="952">
                <a:moveTo>
                  <a:pt x="1180" y="352"/>
                </a:moveTo>
                <a:lnTo>
                  <a:pt x="1154" y="336"/>
                </a:lnTo>
                <a:lnTo>
                  <a:pt x="1095" y="320"/>
                </a:lnTo>
                <a:lnTo>
                  <a:pt x="1036" y="296"/>
                </a:lnTo>
                <a:lnTo>
                  <a:pt x="969" y="288"/>
                </a:lnTo>
                <a:lnTo>
                  <a:pt x="910" y="280"/>
                </a:lnTo>
                <a:lnTo>
                  <a:pt x="893" y="256"/>
                </a:lnTo>
                <a:lnTo>
                  <a:pt x="859" y="232"/>
                </a:lnTo>
                <a:lnTo>
                  <a:pt x="817" y="224"/>
                </a:lnTo>
                <a:lnTo>
                  <a:pt x="784" y="192"/>
                </a:lnTo>
                <a:lnTo>
                  <a:pt x="733" y="152"/>
                </a:lnTo>
                <a:lnTo>
                  <a:pt x="716" y="144"/>
                </a:lnTo>
                <a:lnTo>
                  <a:pt x="699" y="144"/>
                </a:lnTo>
                <a:lnTo>
                  <a:pt x="666" y="136"/>
                </a:lnTo>
                <a:lnTo>
                  <a:pt x="632" y="120"/>
                </a:lnTo>
                <a:lnTo>
                  <a:pt x="598" y="128"/>
                </a:lnTo>
                <a:lnTo>
                  <a:pt x="556" y="104"/>
                </a:lnTo>
                <a:lnTo>
                  <a:pt x="522" y="104"/>
                </a:lnTo>
                <a:lnTo>
                  <a:pt x="480" y="96"/>
                </a:lnTo>
                <a:lnTo>
                  <a:pt x="387" y="64"/>
                </a:lnTo>
                <a:lnTo>
                  <a:pt x="362" y="48"/>
                </a:lnTo>
                <a:lnTo>
                  <a:pt x="320" y="48"/>
                </a:lnTo>
                <a:lnTo>
                  <a:pt x="227" y="32"/>
                </a:lnTo>
                <a:lnTo>
                  <a:pt x="202" y="16"/>
                </a:lnTo>
                <a:lnTo>
                  <a:pt x="185" y="0"/>
                </a:lnTo>
                <a:lnTo>
                  <a:pt x="168" y="0"/>
                </a:lnTo>
                <a:lnTo>
                  <a:pt x="143" y="0"/>
                </a:lnTo>
                <a:lnTo>
                  <a:pt x="135" y="8"/>
                </a:lnTo>
                <a:lnTo>
                  <a:pt x="126" y="24"/>
                </a:lnTo>
                <a:lnTo>
                  <a:pt x="109" y="24"/>
                </a:lnTo>
                <a:lnTo>
                  <a:pt x="59" y="32"/>
                </a:lnTo>
                <a:lnTo>
                  <a:pt x="17" y="48"/>
                </a:lnTo>
                <a:lnTo>
                  <a:pt x="25" y="80"/>
                </a:lnTo>
                <a:lnTo>
                  <a:pt x="25" y="88"/>
                </a:lnTo>
                <a:lnTo>
                  <a:pt x="25" y="104"/>
                </a:lnTo>
                <a:lnTo>
                  <a:pt x="34" y="128"/>
                </a:lnTo>
                <a:lnTo>
                  <a:pt x="17" y="184"/>
                </a:lnTo>
                <a:lnTo>
                  <a:pt x="67" y="176"/>
                </a:lnTo>
                <a:lnTo>
                  <a:pt x="84" y="184"/>
                </a:lnTo>
                <a:lnTo>
                  <a:pt x="84" y="200"/>
                </a:lnTo>
                <a:lnTo>
                  <a:pt x="76" y="208"/>
                </a:lnTo>
                <a:lnTo>
                  <a:pt x="93" y="216"/>
                </a:lnTo>
                <a:lnTo>
                  <a:pt x="126" y="216"/>
                </a:lnTo>
                <a:lnTo>
                  <a:pt x="143" y="232"/>
                </a:lnTo>
                <a:lnTo>
                  <a:pt x="168" y="232"/>
                </a:lnTo>
                <a:lnTo>
                  <a:pt x="194" y="224"/>
                </a:lnTo>
                <a:lnTo>
                  <a:pt x="227" y="240"/>
                </a:lnTo>
                <a:lnTo>
                  <a:pt x="236" y="256"/>
                </a:lnTo>
                <a:lnTo>
                  <a:pt x="236" y="264"/>
                </a:lnTo>
                <a:lnTo>
                  <a:pt x="253" y="272"/>
                </a:lnTo>
                <a:lnTo>
                  <a:pt x="261" y="288"/>
                </a:lnTo>
                <a:lnTo>
                  <a:pt x="261" y="296"/>
                </a:lnTo>
                <a:lnTo>
                  <a:pt x="227" y="312"/>
                </a:lnTo>
                <a:lnTo>
                  <a:pt x="202" y="328"/>
                </a:lnTo>
                <a:lnTo>
                  <a:pt x="168" y="344"/>
                </a:lnTo>
                <a:lnTo>
                  <a:pt x="177" y="368"/>
                </a:lnTo>
                <a:lnTo>
                  <a:pt x="160" y="400"/>
                </a:lnTo>
                <a:lnTo>
                  <a:pt x="160" y="424"/>
                </a:lnTo>
                <a:lnTo>
                  <a:pt x="152" y="432"/>
                </a:lnTo>
                <a:lnTo>
                  <a:pt x="143" y="432"/>
                </a:lnTo>
                <a:lnTo>
                  <a:pt x="143" y="464"/>
                </a:lnTo>
                <a:lnTo>
                  <a:pt x="126" y="480"/>
                </a:lnTo>
                <a:lnTo>
                  <a:pt x="101" y="488"/>
                </a:lnTo>
                <a:lnTo>
                  <a:pt x="76" y="488"/>
                </a:lnTo>
                <a:lnTo>
                  <a:pt x="93" y="552"/>
                </a:lnTo>
                <a:lnTo>
                  <a:pt x="109" y="568"/>
                </a:lnTo>
                <a:lnTo>
                  <a:pt x="109" y="576"/>
                </a:lnTo>
                <a:lnTo>
                  <a:pt x="101" y="584"/>
                </a:lnTo>
                <a:lnTo>
                  <a:pt x="76" y="592"/>
                </a:lnTo>
                <a:lnTo>
                  <a:pt x="67" y="608"/>
                </a:lnTo>
                <a:lnTo>
                  <a:pt x="59" y="632"/>
                </a:lnTo>
                <a:lnTo>
                  <a:pt x="67" y="656"/>
                </a:lnTo>
                <a:lnTo>
                  <a:pt x="76" y="672"/>
                </a:lnTo>
                <a:lnTo>
                  <a:pt x="84" y="672"/>
                </a:lnTo>
                <a:lnTo>
                  <a:pt x="59" y="696"/>
                </a:lnTo>
                <a:lnTo>
                  <a:pt x="17" y="720"/>
                </a:lnTo>
                <a:lnTo>
                  <a:pt x="8" y="752"/>
                </a:lnTo>
                <a:lnTo>
                  <a:pt x="0" y="784"/>
                </a:lnTo>
                <a:lnTo>
                  <a:pt x="17" y="784"/>
                </a:lnTo>
                <a:lnTo>
                  <a:pt x="59" y="792"/>
                </a:lnTo>
                <a:lnTo>
                  <a:pt x="93" y="816"/>
                </a:lnTo>
                <a:lnTo>
                  <a:pt x="109" y="840"/>
                </a:lnTo>
                <a:lnTo>
                  <a:pt x="109" y="880"/>
                </a:lnTo>
                <a:lnTo>
                  <a:pt x="118" y="920"/>
                </a:lnTo>
                <a:lnTo>
                  <a:pt x="152" y="952"/>
                </a:lnTo>
                <a:lnTo>
                  <a:pt x="219" y="928"/>
                </a:lnTo>
                <a:lnTo>
                  <a:pt x="253" y="920"/>
                </a:lnTo>
                <a:lnTo>
                  <a:pt x="295" y="912"/>
                </a:lnTo>
                <a:lnTo>
                  <a:pt x="337" y="896"/>
                </a:lnTo>
                <a:lnTo>
                  <a:pt x="379" y="904"/>
                </a:lnTo>
                <a:lnTo>
                  <a:pt x="463" y="920"/>
                </a:lnTo>
                <a:lnTo>
                  <a:pt x="539" y="928"/>
                </a:lnTo>
                <a:lnTo>
                  <a:pt x="573" y="928"/>
                </a:lnTo>
                <a:lnTo>
                  <a:pt x="598" y="904"/>
                </a:lnTo>
                <a:lnTo>
                  <a:pt x="615" y="872"/>
                </a:lnTo>
                <a:lnTo>
                  <a:pt x="649" y="856"/>
                </a:lnTo>
                <a:lnTo>
                  <a:pt x="733" y="848"/>
                </a:lnTo>
                <a:lnTo>
                  <a:pt x="725" y="824"/>
                </a:lnTo>
                <a:lnTo>
                  <a:pt x="733" y="800"/>
                </a:lnTo>
                <a:lnTo>
                  <a:pt x="784" y="752"/>
                </a:lnTo>
                <a:lnTo>
                  <a:pt x="842" y="720"/>
                </a:lnTo>
                <a:lnTo>
                  <a:pt x="809" y="664"/>
                </a:lnTo>
                <a:lnTo>
                  <a:pt x="809" y="624"/>
                </a:lnTo>
                <a:lnTo>
                  <a:pt x="842" y="592"/>
                </a:lnTo>
                <a:lnTo>
                  <a:pt x="885" y="536"/>
                </a:lnTo>
                <a:lnTo>
                  <a:pt x="927" y="504"/>
                </a:lnTo>
                <a:lnTo>
                  <a:pt x="935" y="504"/>
                </a:lnTo>
                <a:lnTo>
                  <a:pt x="944" y="472"/>
                </a:lnTo>
                <a:lnTo>
                  <a:pt x="977" y="448"/>
                </a:lnTo>
                <a:lnTo>
                  <a:pt x="1019" y="440"/>
                </a:lnTo>
                <a:lnTo>
                  <a:pt x="1095" y="432"/>
                </a:lnTo>
                <a:lnTo>
                  <a:pt x="1196" y="376"/>
                </a:lnTo>
                <a:lnTo>
                  <a:pt x="1205" y="376"/>
                </a:lnTo>
                <a:lnTo>
                  <a:pt x="1205" y="368"/>
                </a:lnTo>
                <a:lnTo>
                  <a:pt x="1205" y="344"/>
                </a:lnTo>
                <a:lnTo>
                  <a:pt x="1180" y="352"/>
                </a:lnTo>
                <a:close/>
              </a:path>
            </a:pathLst>
          </a:custGeom>
          <a:solidFill>
            <a:srgbClr val="85BC41"/>
          </a:solidFill>
          <a:ln w="12700" cmpd="sng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2" name="Freeform 14"/>
          <p:cNvSpPr>
            <a:spLocks/>
          </p:cNvSpPr>
          <p:nvPr/>
        </p:nvSpPr>
        <p:spPr bwMode="auto">
          <a:xfrm>
            <a:off x="2916010" y="4876800"/>
            <a:ext cx="825500" cy="1208087"/>
          </a:xfrm>
          <a:custGeom>
            <a:avLst/>
            <a:gdLst>
              <a:gd name="T0" fmla="*/ 1522527886 w 421"/>
              <a:gd name="T1" fmla="*/ 338468323 h 616"/>
              <a:gd name="T2" fmla="*/ 1487925514 w 421"/>
              <a:gd name="T3" fmla="*/ 246159493 h 616"/>
              <a:gd name="T4" fmla="*/ 1261083605 w 421"/>
              <a:gd name="T5" fmla="*/ 215388576 h 616"/>
              <a:gd name="T6" fmla="*/ 1099603255 w 421"/>
              <a:gd name="T7" fmla="*/ 153848703 h 616"/>
              <a:gd name="T8" fmla="*/ 907365678 w 421"/>
              <a:gd name="T9" fmla="*/ 123079747 h 616"/>
              <a:gd name="T10" fmla="*/ 938122906 w 421"/>
              <a:gd name="T11" fmla="*/ 30768956 h 616"/>
              <a:gd name="T12" fmla="*/ 680523768 w 421"/>
              <a:gd name="T13" fmla="*/ 30768956 h 616"/>
              <a:gd name="T14" fmla="*/ 615162208 w 421"/>
              <a:gd name="T15" fmla="*/ 430777152 h 616"/>
              <a:gd name="T16" fmla="*/ 484441048 w 421"/>
              <a:gd name="T17" fmla="*/ 800014431 h 616"/>
              <a:gd name="T18" fmla="*/ 161480349 w 421"/>
              <a:gd name="T19" fmla="*/ 1169253671 h 616"/>
              <a:gd name="T20" fmla="*/ 30757228 w 421"/>
              <a:gd name="T21" fmla="*/ 1415411203 h 616"/>
              <a:gd name="T22" fmla="*/ 130721160 w 421"/>
              <a:gd name="T23" fmla="*/ 1476951076 h 616"/>
              <a:gd name="T24" fmla="*/ 96118789 w 421"/>
              <a:gd name="T25" fmla="*/ 1569261867 h 616"/>
              <a:gd name="T26" fmla="*/ 257599138 w 421"/>
              <a:gd name="T27" fmla="*/ 1600030823 h 616"/>
              <a:gd name="T28" fmla="*/ 161480349 w 421"/>
              <a:gd name="T29" fmla="*/ 1969268102 h 616"/>
              <a:gd name="T30" fmla="*/ 30757228 w 421"/>
              <a:gd name="T31" fmla="*/ 2147483646 h 616"/>
              <a:gd name="T32" fmla="*/ 30757228 w 421"/>
              <a:gd name="T33" fmla="*/ 2147483646 h 616"/>
              <a:gd name="T34" fmla="*/ 322960698 w 421"/>
              <a:gd name="T35" fmla="*/ 2147483646 h 616"/>
              <a:gd name="T36" fmla="*/ 615162208 w 421"/>
              <a:gd name="T37" fmla="*/ 2147483646 h 616"/>
              <a:gd name="T38" fmla="*/ 645921397 w 421"/>
              <a:gd name="T39" fmla="*/ 2147483646 h 616"/>
              <a:gd name="T40" fmla="*/ 842004118 w 421"/>
              <a:gd name="T41" fmla="*/ 2000039019 h 616"/>
              <a:gd name="T42" fmla="*/ 907365678 w 421"/>
              <a:gd name="T43" fmla="*/ 1907728229 h 616"/>
              <a:gd name="T44" fmla="*/ 842004118 w 421"/>
              <a:gd name="T45" fmla="*/ 1753879526 h 616"/>
              <a:gd name="T46" fmla="*/ 907365678 w 421"/>
              <a:gd name="T47" fmla="*/ 1600030823 h 616"/>
              <a:gd name="T48" fmla="*/ 1034241695 w 421"/>
              <a:gd name="T49" fmla="*/ 1538490950 h 616"/>
              <a:gd name="T50" fmla="*/ 972725278 w 421"/>
              <a:gd name="T51" fmla="*/ 1446182120 h 616"/>
              <a:gd name="T52" fmla="*/ 1003484467 w 421"/>
              <a:gd name="T53" fmla="*/ 1200022627 h 616"/>
              <a:gd name="T54" fmla="*/ 1164964816 w 421"/>
              <a:gd name="T55" fmla="*/ 1107713798 h 616"/>
              <a:gd name="T56" fmla="*/ 1199567188 w 421"/>
              <a:gd name="T57" fmla="*/ 984634051 h 616"/>
              <a:gd name="T58" fmla="*/ 1230324416 w 421"/>
              <a:gd name="T59" fmla="*/ 861554304 h 616"/>
              <a:gd name="T60" fmla="*/ 1261083605 w 421"/>
              <a:gd name="T61" fmla="*/ 646165728 h 616"/>
              <a:gd name="T62" fmla="*/ 1487925514 w 421"/>
              <a:gd name="T63" fmla="*/ 523087943 h 616"/>
              <a:gd name="T64" fmla="*/ 1618646675 w 421"/>
              <a:gd name="T65" fmla="*/ 430777152 h 616"/>
              <a:gd name="T66" fmla="*/ 1587889447 w 421"/>
              <a:gd name="T67" fmla="*/ 369237279 h 61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21" h="616">
                <a:moveTo>
                  <a:pt x="413" y="96"/>
                </a:moveTo>
                <a:lnTo>
                  <a:pt x="396" y="88"/>
                </a:lnTo>
                <a:lnTo>
                  <a:pt x="396" y="80"/>
                </a:lnTo>
                <a:lnTo>
                  <a:pt x="387" y="64"/>
                </a:lnTo>
                <a:lnTo>
                  <a:pt x="354" y="48"/>
                </a:lnTo>
                <a:lnTo>
                  <a:pt x="328" y="56"/>
                </a:lnTo>
                <a:lnTo>
                  <a:pt x="303" y="56"/>
                </a:lnTo>
                <a:lnTo>
                  <a:pt x="286" y="40"/>
                </a:lnTo>
                <a:lnTo>
                  <a:pt x="253" y="40"/>
                </a:lnTo>
                <a:lnTo>
                  <a:pt x="236" y="32"/>
                </a:lnTo>
                <a:lnTo>
                  <a:pt x="244" y="24"/>
                </a:lnTo>
                <a:lnTo>
                  <a:pt x="244" y="8"/>
                </a:lnTo>
                <a:lnTo>
                  <a:pt x="227" y="0"/>
                </a:lnTo>
                <a:lnTo>
                  <a:pt x="177" y="8"/>
                </a:lnTo>
                <a:lnTo>
                  <a:pt x="177" y="40"/>
                </a:lnTo>
                <a:lnTo>
                  <a:pt x="160" y="112"/>
                </a:lnTo>
                <a:lnTo>
                  <a:pt x="143" y="144"/>
                </a:lnTo>
                <a:lnTo>
                  <a:pt x="126" y="208"/>
                </a:lnTo>
                <a:lnTo>
                  <a:pt x="92" y="256"/>
                </a:lnTo>
                <a:lnTo>
                  <a:pt x="42" y="304"/>
                </a:lnTo>
                <a:lnTo>
                  <a:pt x="17" y="352"/>
                </a:lnTo>
                <a:lnTo>
                  <a:pt x="8" y="368"/>
                </a:lnTo>
                <a:lnTo>
                  <a:pt x="17" y="376"/>
                </a:lnTo>
                <a:lnTo>
                  <a:pt x="34" y="384"/>
                </a:lnTo>
                <a:lnTo>
                  <a:pt x="25" y="400"/>
                </a:lnTo>
                <a:lnTo>
                  <a:pt x="25" y="408"/>
                </a:lnTo>
                <a:lnTo>
                  <a:pt x="34" y="416"/>
                </a:lnTo>
                <a:lnTo>
                  <a:pt x="67" y="416"/>
                </a:lnTo>
                <a:lnTo>
                  <a:pt x="42" y="480"/>
                </a:lnTo>
                <a:lnTo>
                  <a:pt x="42" y="512"/>
                </a:lnTo>
                <a:lnTo>
                  <a:pt x="25" y="544"/>
                </a:lnTo>
                <a:lnTo>
                  <a:pt x="8" y="576"/>
                </a:lnTo>
                <a:lnTo>
                  <a:pt x="0" y="592"/>
                </a:lnTo>
                <a:lnTo>
                  <a:pt x="8" y="592"/>
                </a:lnTo>
                <a:lnTo>
                  <a:pt x="50" y="592"/>
                </a:lnTo>
                <a:lnTo>
                  <a:pt x="84" y="600"/>
                </a:lnTo>
                <a:lnTo>
                  <a:pt x="126" y="616"/>
                </a:lnTo>
                <a:lnTo>
                  <a:pt x="160" y="608"/>
                </a:lnTo>
                <a:lnTo>
                  <a:pt x="168" y="576"/>
                </a:lnTo>
                <a:lnTo>
                  <a:pt x="177" y="544"/>
                </a:lnTo>
                <a:lnTo>
                  <a:pt x="219" y="520"/>
                </a:lnTo>
                <a:lnTo>
                  <a:pt x="244" y="496"/>
                </a:lnTo>
                <a:lnTo>
                  <a:pt x="236" y="496"/>
                </a:lnTo>
                <a:lnTo>
                  <a:pt x="227" y="480"/>
                </a:lnTo>
                <a:lnTo>
                  <a:pt x="219" y="456"/>
                </a:lnTo>
                <a:lnTo>
                  <a:pt x="227" y="432"/>
                </a:lnTo>
                <a:lnTo>
                  <a:pt x="236" y="416"/>
                </a:lnTo>
                <a:lnTo>
                  <a:pt x="261" y="408"/>
                </a:lnTo>
                <a:lnTo>
                  <a:pt x="269" y="400"/>
                </a:lnTo>
                <a:lnTo>
                  <a:pt x="269" y="392"/>
                </a:lnTo>
                <a:lnTo>
                  <a:pt x="253" y="376"/>
                </a:lnTo>
                <a:lnTo>
                  <a:pt x="236" y="312"/>
                </a:lnTo>
                <a:lnTo>
                  <a:pt x="261" y="312"/>
                </a:lnTo>
                <a:lnTo>
                  <a:pt x="286" y="304"/>
                </a:lnTo>
                <a:lnTo>
                  <a:pt x="303" y="288"/>
                </a:lnTo>
                <a:lnTo>
                  <a:pt x="303" y="256"/>
                </a:lnTo>
                <a:lnTo>
                  <a:pt x="312" y="256"/>
                </a:lnTo>
                <a:lnTo>
                  <a:pt x="320" y="248"/>
                </a:lnTo>
                <a:lnTo>
                  <a:pt x="320" y="224"/>
                </a:lnTo>
                <a:lnTo>
                  <a:pt x="337" y="192"/>
                </a:lnTo>
                <a:lnTo>
                  <a:pt x="328" y="168"/>
                </a:lnTo>
                <a:lnTo>
                  <a:pt x="362" y="152"/>
                </a:lnTo>
                <a:lnTo>
                  <a:pt x="387" y="136"/>
                </a:lnTo>
                <a:lnTo>
                  <a:pt x="421" y="120"/>
                </a:lnTo>
                <a:lnTo>
                  <a:pt x="421" y="112"/>
                </a:lnTo>
                <a:lnTo>
                  <a:pt x="413" y="96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3" name="Freeform 15" descr="75%"/>
          <p:cNvSpPr>
            <a:spLocks/>
          </p:cNvSpPr>
          <p:nvPr/>
        </p:nvSpPr>
        <p:spPr bwMode="auto">
          <a:xfrm>
            <a:off x="3674835" y="1895475"/>
            <a:ext cx="776288" cy="800100"/>
          </a:xfrm>
          <a:custGeom>
            <a:avLst/>
            <a:gdLst>
              <a:gd name="T0" fmla="*/ 1394960131 w 396"/>
              <a:gd name="T1" fmla="*/ 615302393 h 408"/>
              <a:gd name="T2" fmla="*/ 1360374148 w 396"/>
              <a:gd name="T3" fmla="*/ 523006544 h 408"/>
              <a:gd name="T4" fmla="*/ 1264302627 w 396"/>
              <a:gd name="T5" fmla="*/ 461477285 h 408"/>
              <a:gd name="T6" fmla="*/ 1133645124 w 396"/>
              <a:gd name="T7" fmla="*/ 553771174 h 408"/>
              <a:gd name="T8" fmla="*/ 1006831814 w 396"/>
              <a:gd name="T9" fmla="*/ 369181436 h 408"/>
              <a:gd name="T10" fmla="*/ 1068317352 w 396"/>
              <a:gd name="T11" fmla="*/ 307650216 h 408"/>
              <a:gd name="T12" fmla="*/ 1068317352 w 396"/>
              <a:gd name="T13" fmla="*/ 246120957 h 408"/>
              <a:gd name="T14" fmla="*/ 1198974856 w 396"/>
              <a:gd name="T15" fmla="*/ 246120957 h 408"/>
              <a:gd name="T16" fmla="*/ 1233560838 w 396"/>
              <a:gd name="T17" fmla="*/ 184589738 h 408"/>
              <a:gd name="T18" fmla="*/ 1264302627 w 396"/>
              <a:gd name="T19" fmla="*/ 123060479 h 408"/>
              <a:gd name="T20" fmla="*/ 1329632359 w 396"/>
              <a:gd name="T21" fmla="*/ 92295849 h 408"/>
              <a:gd name="T22" fmla="*/ 1360374148 w 396"/>
              <a:gd name="T23" fmla="*/ 0 h 408"/>
              <a:gd name="T24" fmla="*/ 1264302627 w 396"/>
              <a:gd name="T25" fmla="*/ 0 h 408"/>
              <a:gd name="T26" fmla="*/ 1168231106 w 396"/>
              <a:gd name="T27" fmla="*/ 30764629 h 408"/>
              <a:gd name="T28" fmla="*/ 1006831814 w 396"/>
              <a:gd name="T29" fmla="*/ 30764629 h 408"/>
              <a:gd name="T30" fmla="*/ 972245831 w 396"/>
              <a:gd name="T31" fmla="*/ 123060479 h 408"/>
              <a:gd name="T32" fmla="*/ 841588327 w 396"/>
              <a:gd name="T33" fmla="*/ 215356328 h 408"/>
              <a:gd name="T34" fmla="*/ 841588327 w 396"/>
              <a:gd name="T35" fmla="*/ 307650216 h 408"/>
              <a:gd name="T36" fmla="*/ 714773057 w 396"/>
              <a:gd name="T37" fmla="*/ 369181436 h 408"/>
              <a:gd name="T38" fmla="*/ 488044032 w 396"/>
              <a:gd name="T39" fmla="*/ 276885587 h 408"/>
              <a:gd name="T40" fmla="*/ 357386528 w 396"/>
              <a:gd name="T41" fmla="*/ 399946065 h 408"/>
              <a:gd name="T42" fmla="*/ 422716261 w 396"/>
              <a:gd name="T43" fmla="*/ 523006544 h 408"/>
              <a:gd name="T44" fmla="*/ 292058757 w 396"/>
              <a:gd name="T45" fmla="*/ 615302393 h 408"/>
              <a:gd name="T46" fmla="*/ 422716261 w 396"/>
              <a:gd name="T47" fmla="*/ 738362872 h 408"/>
              <a:gd name="T48" fmla="*/ 584115553 w 396"/>
              <a:gd name="T49" fmla="*/ 799892131 h 408"/>
              <a:gd name="T50" fmla="*/ 553373764 w 396"/>
              <a:gd name="T51" fmla="*/ 861423351 h 408"/>
              <a:gd name="T52" fmla="*/ 453458049 w 396"/>
              <a:gd name="T53" fmla="*/ 861423351 h 408"/>
              <a:gd name="T54" fmla="*/ 391972511 w 396"/>
              <a:gd name="T55" fmla="*/ 984483829 h 408"/>
              <a:gd name="T56" fmla="*/ 195985275 w 396"/>
              <a:gd name="T57" fmla="*/ 1046013088 h 408"/>
              <a:gd name="T58" fmla="*/ 195985275 w 396"/>
              <a:gd name="T59" fmla="*/ 1169073567 h 408"/>
              <a:gd name="T60" fmla="*/ 34585983 w 396"/>
              <a:gd name="T61" fmla="*/ 1199838196 h 408"/>
              <a:gd name="T62" fmla="*/ 99913755 w 396"/>
              <a:gd name="T63" fmla="*/ 1261369416 h 408"/>
              <a:gd name="T64" fmla="*/ 0 w 396"/>
              <a:gd name="T65" fmla="*/ 1415194524 h 408"/>
              <a:gd name="T66" fmla="*/ 99913755 w 396"/>
              <a:gd name="T67" fmla="*/ 1445959154 h 408"/>
              <a:gd name="T68" fmla="*/ 99913755 w 396"/>
              <a:gd name="T69" fmla="*/ 1538255003 h 408"/>
              <a:gd name="T70" fmla="*/ 226729025 w 396"/>
              <a:gd name="T71" fmla="*/ 1569019632 h 408"/>
              <a:gd name="T72" fmla="*/ 614859302 w 396"/>
              <a:gd name="T73" fmla="*/ 1569019632 h 408"/>
              <a:gd name="T74" fmla="*/ 876174310 w 396"/>
              <a:gd name="T75" fmla="*/ 1445959154 h 408"/>
              <a:gd name="T76" fmla="*/ 1102903335 w 396"/>
              <a:gd name="T77" fmla="*/ 1445959154 h 408"/>
              <a:gd name="T78" fmla="*/ 1264302627 w 396"/>
              <a:gd name="T79" fmla="*/ 1507490374 h 408"/>
              <a:gd name="T80" fmla="*/ 1264302627 w 396"/>
              <a:gd name="T81" fmla="*/ 1384429895 h 408"/>
              <a:gd name="T82" fmla="*/ 1360374148 w 396"/>
              <a:gd name="T83" fmla="*/ 1261369416 h 408"/>
              <a:gd name="T84" fmla="*/ 1425703880 w 396"/>
              <a:gd name="T85" fmla="*/ 1169073567 h 408"/>
              <a:gd name="T86" fmla="*/ 1491031652 w 396"/>
              <a:gd name="T87" fmla="*/ 892187980 h 408"/>
              <a:gd name="T88" fmla="*/ 1460289863 w 396"/>
              <a:gd name="T89" fmla="*/ 799892131 h 408"/>
              <a:gd name="T90" fmla="*/ 1425703880 w 396"/>
              <a:gd name="T91" fmla="*/ 676831652 h 408"/>
              <a:gd name="T92" fmla="*/ 1521775401 w 396"/>
              <a:gd name="T93" fmla="*/ 646067023 h 408"/>
              <a:gd name="T94" fmla="*/ 1460289863 w 396"/>
              <a:gd name="T95" fmla="*/ 615302393 h 408"/>
              <a:gd name="T96" fmla="*/ 1394960131 w 396"/>
              <a:gd name="T97" fmla="*/ 615302393 h 40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96" h="408">
                <a:moveTo>
                  <a:pt x="363" y="160"/>
                </a:moveTo>
                <a:lnTo>
                  <a:pt x="354" y="136"/>
                </a:lnTo>
                <a:lnTo>
                  <a:pt x="329" y="120"/>
                </a:lnTo>
                <a:lnTo>
                  <a:pt x="295" y="144"/>
                </a:lnTo>
                <a:lnTo>
                  <a:pt x="262" y="96"/>
                </a:lnTo>
                <a:lnTo>
                  <a:pt x="278" y="80"/>
                </a:lnTo>
                <a:lnTo>
                  <a:pt x="278" y="64"/>
                </a:lnTo>
                <a:lnTo>
                  <a:pt x="312" y="64"/>
                </a:lnTo>
                <a:lnTo>
                  <a:pt x="321" y="48"/>
                </a:lnTo>
                <a:lnTo>
                  <a:pt x="329" y="32"/>
                </a:lnTo>
                <a:lnTo>
                  <a:pt x="346" y="24"/>
                </a:lnTo>
                <a:lnTo>
                  <a:pt x="354" y="0"/>
                </a:lnTo>
                <a:lnTo>
                  <a:pt x="329" y="0"/>
                </a:lnTo>
                <a:lnTo>
                  <a:pt x="304" y="8"/>
                </a:lnTo>
                <a:lnTo>
                  <a:pt x="262" y="8"/>
                </a:lnTo>
                <a:lnTo>
                  <a:pt x="253" y="32"/>
                </a:lnTo>
                <a:lnTo>
                  <a:pt x="219" y="56"/>
                </a:lnTo>
                <a:lnTo>
                  <a:pt x="219" y="80"/>
                </a:lnTo>
                <a:lnTo>
                  <a:pt x="186" y="96"/>
                </a:lnTo>
                <a:lnTo>
                  <a:pt x="127" y="72"/>
                </a:lnTo>
                <a:lnTo>
                  <a:pt x="93" y="104"/>
                </a:lnTo>
                <a:lnTo>
                  <a:pt x="110" y="136"/>
                </a:lnTo>
                <a:lnTo>
                  <a:pt x="76" y="160"/>
                </a:lnTo>
                <a:lnTo>
                  <a:pt x="110" y="192"/>
                </a:lnTo>
                <a:lnTo>
                  <a:pt x="152" y="208"/>
                </a:lnTo>
                <a:lnTo>
                  <a:pt x="144" y="224"/>
                </a:lnTo>
                <a:lnTo>
                  <a:pt x="118" y="224"/>
                </a:lnTo>
                <a:lnTo>
                  <a:pt x="102" y="256"/>
                </a:lnTo>
                <a:lnTo>
                  <a:pt x="51" y="272"/>
                </a:lnTo>
                <a:lnTo>
                  <a:pt x="51" y="304"/>
                </a:lnTo>
                <a:lnTo>
                  <a:pt x="9" y="312"/>
                </a:lnTo>
                <a:lnTo>
                  <a:pt x="26" y="328"/>
                </a:lnTo>
                <a:lnTo>
                  <a:pt x="0" y="368"/>
                </a:lnTo>
                <a:lnTo>
                  <a:pt x="26" y="376"/>
                </a:lnTo>
                <a:lnTo>
                  <a:pt x="26" y="400"/>
                </a:lnTo>
                <a:lnTo>
                  <a:pt x="59" y="408"/>
                </a:lnTo>
                <a:lnTo>
                  <a:pt x="160" y="408"/>
                </a:lnTo>
                <a:lnTo>
                  <a:pt x="228" y="376"/>
                </a:lnTo>
                <a:lnTo>
                  <a:pt x="287" y="376"/>
                </a:lnTo>
                <a:lnTo>
                  <a:pt x="329" y="392"/>
                </a:lnTo>
                <a:lnTo>
                  <a:pt x="329" y="360"/>
                </a:lnTo>
                <a:lnTo>
                  <a:pt x="354" y="328"/>
                </a:lnTo>
                <a:lnTo>
                  <a:pt x="371" y="304"/>
                </a:lnTo>
                <a:lnTo>
                  <a:pt x="388" y="232"/>
                </a:lnTo>
                <a:lnTo>
                  <a:pt x="380" y="208"/>
                </a:lnTo>
                <a:lnTo>
                  <a:pt x="371" y="176"/>
                </a:lnTo>
                <a:lnTo>
                  <a:pt x="396" y="168"/>
                </a:lnTo>
                <a:lnTo>
                  <a:pt x="380" y="160"/>
                </a:lnTo>
                <a:lnTo>
                  <a:pt x="363" y="160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4" name="Freeform 16" descr="CB013123-11514529"/>
          <p:cNvSpPr>
            <a:spLocks/>
          </p:cNvSpPr>
          <p:nvPr/>
        </p:nvSpPr>
        <p:spPr bwMode="auto">
          <a:xfrm>
            <a:off x="4189185" y="1941512"/>
            <a:ext cx="395288" cy="282575"/>
          </a:xfrm>
          <a:custGeom>
            <a:avLst/>
            <a:gdLst>
              <a:gd name="T0" fmla="*/ 708428500 w 202"/>
              <a:gd name="T1" fmla="*/ 277253171 h 144"/>
              <a:gd name="T2" fmla="*/ 677793680 w 202"/>
              <a:gd name="T3" fmla="*/ 184835447 h 144"/>
              <a:gd name="T4" fmla="*/ 677793680 w 202"/>
              <a:gd name="T5" fmla="*/ 61611162 h 144"/>
              <a:gd name="T6" fmla="*/ 578231983 w 202"/>
              <a:gd name="T7" fmla="*/ 0 h 144"/>
              <a:gd name="T8" fmla="*/ 482497926 w 202"/>
              <a:gd name="T9" fmla="*/ 0 h 144"/>
              <a:gd name="T10" fmla="*/ 417398689 w 202"/>
              <a:gd name="T11" fmla="*/ 0 h 144"/>
              <a:gd name="T12" fmla="*/ 321664632 w 202"/>
              <a:gd name="T13" fmla="*/ 0 h 144"/>
              <a:gd name="T14" fmla="*/ 321664632 w 202"/>
              <a:gd name="T15" fmla="*/ 30806562 h 144"/>
              <a:gd name="T16" fmla="*/ 321664632 w 202"/>
              <a:gd name="T17" fmla="*/ 0 h 144"/>
              <a:gd name="T18" fmla="*/ 256565394 w 202"/>
              <a:gd name="T19" fmla="*/ 30806562 h 144"/>
              <a:gd name="T20" fmla="*/ 225930574 w 202"/>
              <a:gd name="T21" fmla="*/ 92417724 h 144"/>
              <a:gd name="T22" fmla="*/ 191468114 w 202"/>
              <a:gd name="T23" fmla="*/ 154028885 h 144"/>
              <a:gd name="T24" fmla="*/ 61269640 w 202"/>
              <a:gd name="T25" fmla="*/ 154028885 h 144"/>
              <a:gd name="T26" fmla="*/ 61269640 w 202"/>
              <a:gd name="T27" fmla="*/ 215640047 h 144"/>
              <a:gd name="T28" fmla="*/ 0 w 202"/>
              <a:gd name="T29" fmla="*/ 277253171 h 144"/>
              <a:gd name="T30" fmla="*/ 126368877 w 202"/>
              <a:gd name="T31" fmla="*/ 462086656 h 144"/>
              <a:gd name="T32" fmla="*/ 256565394 w 202"/>
              <a:gd name="T33" fmla="*/ 369668932 h 144"/>
              <a:gd name="T34" fmla="*/ 352299452 w 202"/>
              <a:gd name="T35" fmla="*/ 431282056 h 144"/>
              <a:gd name="T36" fmla="*/ 386763869 w 202"/>
              <a:gd name="T37" fmla="*/ 523697817 h 144"/>
              <a:gd name="T38" fmla="*/ 451863106 w 202"/>
              <a:gd name="T39" fmla="*/ 523697817 h 144"/>
              <a:gd name="T40" fmla="*/ 513132746 w 202"/>
              <a:gd name="T41" fmla="*/ 554504379 h 144"/>
              <a:gd name="T42" fmla="*/ 547597163 w 202"/>
              <a:gd name="T43" fmla="*/ 554504379 h 144"/>
              <a:gd name="T44" fmla="*/ 643329263 w 202"/>
              <a:gd name="T45" fmla="*/ 492893218 h 144"/>
              <a:gd name="T46" fmla="*/ 739063320 w 202"/>
              <a:gd name="T47" fmla="*/ 462086656 h 144"/>
              <a:gd name="T48" fmla="*/ 773527737 w 202"/>
              <a:gd name="T49" fmla="*/ 338864332 h 144"/>
              <a:gd name="T50" fmla="*/ 708428500 w 202"/>
              <a:gd name="T51" fmla="*/ 277253171 h 14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02" h="144">
                <a:moveTo>
                  <a:pt x="185" y="72"/>
                </a:moveTo>
                <a:lnTo>
                  <a:pt x="177" y="48"/>
                </a:lnTo>
                <a:lnTo>
                  <a:pt x="177" y="16"/>
                </a:lnTo>
                <a:lnTo>
                  <a:pt x="151" y="0"/>
                </a:lnTo>
                <a:lnTo>
                  <a:pt x="126" y="0"/>
                </a:lnTo>
                <a:lnTo>
                  <a:pt x="109" y="0"/>
                </a:lnTo>
                <a:lnTo>
                  <a:pt x="84" y="0"/>
                </a:lnTo>
                <a:lnTo>
                  <a:pt x="84" y="8"/>
                </a:lnTo>
                <a:lnTo>
                  <a:pt x="84" y="0"/>
                </a:lnTo>
                <a:lnTo>
                  <a:pt x="67" y="8"/>
                </a:lnTo>
                <a:lnTo>
                  <a:pt x="59" y="24"/>
                </a:lnTo>
                <a:lnTo>
                  <a:pt x="50" y="40"/>
                </a:lnTo>
                <a:lnTo>
                  <a:pt x="16" y="40"/>
                </a:lnTo>
                <a:lnTo>
                  <a:pt x="16" y="56"/>
                </a:lnTo>
                <a:lnTo>
                  <a:pt x="0" y="72"/>
                </a:lnTo>
                <a:lnTo>
                  <a:pt x="33" y="120"/>
                </a:lnTo>
                <a:lnTo>
                  <a:pt x="67" y="96"/>
                </a:lnTo>
                <a:lnTo>
                  <a:pt x="92" y="112"/>
                </a:lnTo>
                <a:lnTo>
                  <a:pt x="101" y="136"/>
                </a:lnTo>
                <a:lnTo>
                  <a:pt x="118" y="136"/>
                </a:lnTo>
                <a:lnTo>
                  <a:pt x="134" y="144"/>
                </a:lnTo>
                <a:lnTo>
                  <a:pt x="143" y="144"/>
                </a:lnTo>
                <a:lnTo>
                  <a:pt x="168" y="128"/>
                </a:lnTo>
                <a:lnTo>
                  <a:pt x="193" y="120"/>
                </a:lnTo>
                <a:lnTo>
                  <a:pt x="202" y="88"/>
                </a:lnTo>
                <a:lnTo>
                  <a:pt x="185" y="72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5" name="Freeform 17" descr="CB013123-11514529"/>
          <p:cNvSpPr>
            <a:spLocks/>
          </p:cNvSpPr>
          <p:nvPr/>
        </p:nvSpPr>
        <p:spPr bwMode="auto">
          <a:xfrm>
            <a:off x="4287610" y="1204912"/>
            <a:ext cx="1304925" cy="1992313"/>
          </a:xfrm>
          <a:custGeom>
            <a:avLst/>
            <a:gdLst>
              <a:gd name="T0" fmla="*/ 1293756723 w 666"/>
              <a:gd name="T1" fmla="*/ 369146577 h 1016"/>
              <a:gd name="T2" fmla="*/ 1616235824 w 666"/>
              <a:gd name="T3" fmla="*/ 92287625 h 1016"/>
              <a:gd name="T4" fmla="*/ 1036541506 w 666"/>
              <a:gd name="T5" fmla="*/ 92287625 h 1016"/>
              <a:gd name="T6" fmla="*/ 971277622 w 666"/>
              <a:gd name="T7" fmla="*/ 307622148 h 1016"/>
              <a:gd name="T8" fmla="*/ 775485970 w 666"/>
              <a:gd name="T9" fmla="*/ 522958631 h 1016"/>
              <a:gd name="T10" fmla="*/ 648798521 w 666"/>
              <a:gd name="T11" fmla="*/ 769056349 h 1016"/>
              <a:gd name="T12" fmla="*/ 775485970 w 666"/>
              <a:gd name="T13" fmla="*/ 892105208 h 1016"/>
              <a:gd name="T14" fmla="*/ 648798521 w 666"/>
              <a:gd name="T15" fmla="*/ 1230488590 h 1016"/>
              <a:gd name="T16" fmla="*/ 714062406 w 666"/>
              <a:gd name="T17" fmla="*/ 1322776215 h 1016"/>
              <a:gd name="T18" fmla="*/ 875300976 w 666"/>
              <a:gd name="T19" fmla="*/ 1230488590 h 1016"/>
              <a:gd name="T20" fmla="*/ 714062406 w 666"/>
              <a:gd name="T21" fmla="*/ 1630398362 h 1016"/>
              <a:gd name="T22" fmla="*/ 906013738 w 666"/>
              <a:gd name="T23" fmla="*/ 1784208456 h 1016"/>
              <a:gd name="T24" fmla="*/ 1163228955 w 666"/>
              <a:gd name="T25" fmla="*/ 1722684026 h 1016"/>
              <a:gd name="T26" fmla="*/ 1101805390 w 666"/>
              <a:gd name="T27" fmla="*/ 1907257315 h 1016"/>
              <a:gd name="T28" fmla="*/ 1263043961 w 666"/>
              <a:gd name="T29" fmla="*/ 2147483646 h 1016"/>
              <a:gd name="T30" fmla="*/ 1132516193 w 666"/>
              <a:gd name="T31" fmla="*/ 2147483646 h 1016"/>
              <a:gd name="T32" fmla="*/ 775485970 w 666"/>
              <a:gd name="T33" fmla="*/ 2147483646 h 1016"/>
              <a:gd name="T34" fmla="*/ 614245440 w 666"/>
              <a:gd name="T35" fmla="*/ 2147483646 h 1016"/>
              <a:gd name="T36" fmla="*/ 810037092 w 666"/>
              <a:gd name="T37" fmla="*/ 2147483646 h 1016"/>
              <a:gd name="T38" fmla="*/ 387742985 w 666"/>
              <a:gd name="T39" fmla="*/ 2147483646 h 1016"/>
              <a:gd name="T40" fmla="*/ 387742985 w 666"/>
              <a:gd name="T41" fmla="*/ 2147483646 h 1016"/>
              <a:gd name="T42" fmla="*/ 648798521 w 666"/>
              <a:gd name="T43" fmla="*/ 2147483646 h 1016"/>
              <a:gd name="T44" fmla="*/ 840749854 w 666"/>
              <a:gd name="T45" fmla="*/ 2147483646 h 1016"/>
              <a:gd name="T46" fmla="*/ 1132516193 w 666"/>
              <a:gd name="T47" fmla="*/ 2147483646 h 1016"/>
              <a:gd name="T48" fmla="*/ 875300976 w 666"/>
              <a:gd name="T49" fmla="*/ 2147483646 h 1016"/>
              <a:gd name="T50" fmla="*/ 487557991 w 666"/>
              <a:gd name="T51" fmla="*/ 2147483646 h 1016"/>
              <a:gd name="T52" fmla="*/ 0 w 666"/>
              <a:gd name="T53" fmla="*/ 2147483646 h 1016"/>
              <a:gd name="T54" fmla="*/ 195791652 w 666"/>
              <a:gd name="T55" fmla="*/ 2147483646 h 1016"/>
              <a:gd name="T56" fmla="*/ 357030223 w 666"/>
              <a:gd name="T57" fmla="*/ 2147483646 h 1016"/>
              <a:gd name="T58" fmla="*/ 840749854 w 666"/>
              <a:gd name="T59" fmla="*/ 2147483646 h 1016"/>
              <a:gd name="T60" fmla="*/ 1293756723 w 666"/>
              <a:gd name="T61" fmla="*/ 2147483646 h 1016"/>
              <a:gd name="T62" fmla="*/ 1616235824 w 666"/>
              <a:gd name="T63" fmla="*/ 2147483646 h 1016"/>
              <a:gd name="T64" fmla="*/ 2147483646 w 666"/>
              <a:gd name="T65" fmla="*/ 2147483646 h 1016"/>
              <a:gd name="T66" fmla="*/ 2147483646 w 666"/>
              <a:gd name="T67" fmla="*/ 2147483646 h 1016"/>
              <a:gd name="T68" fmla="*/ 2147483646 w 666"/>
              <a:gd name="T69" fmla="*/ 2147483646 h 1016"/>
              <a:gd name="T70" fmla="*/ 2147483646 w 666"/>
              <a:gd name="T71" fmla="*/ 2147483646 h 1016"/>
              <a:gd name="T72" fmla="*/ 2147483646 w 666"/>
              <a:gd name="T73" fmla="*/ 2147483646 h 1016"/>
              <a:gd name="T74" fmla="*/ 2069242693 w 666"/>
              <a:gd name="T75" fmla="*/ 2147483646 h 1016"/>
              <a:gd name="T76" fmla="*/ 2007817169 w 666"/>
              <a:gd name="T77" fmla="*/ 2147483646 h 1016"/>
              <a:gd name="T78" fmla="*/ 2069242693 w 666"/>
              <a:gd name="T79" fmla="*/ 2147483646 h 1016"/>
              <a:gd name="T80" fmla="*/ 1842738279 w 666"/>
              <a:gd name="T81" fmla="*/ 1968781744 h 1016"/>
              <a:gd name="T82" fmla="*/ 1746763592 w 666"/>
              <a:gd name="T83" fmla="*/ 1507349503 h 1016"/>
              <a:gd name="T84" fmla="*/ 1585523062 w 666"/>
              <a:gd name="T85" fmla="*/ 1322776215 h 1016"/>
              <a:gd name="T86" fmla="*/ 1293756723 w 666"/>
              <a:gd name="T87" fmla="*/ 1230488590 h 1016"/>
              <a:gd name="T88" fmla="*/ 1489548375 w 666"/>
              <a:gd name="T89" fmla="*/ 1076678497 h 1016"/>
              <a:gd name="T90" fmla="*/ 1716050830 w 666"/>
              <a:gd name="T91" fmla="*/ 861342013 h 1016"/>
              <a:gd name="T92" fmla="*/ 1877291360 w 666"/>
              <a:gd name="T93" fmla="*/ 553719866 h 1016"/>
              <a:gd name="T94" fmla="*/ 1454995294 w 666"/>
              <a:gd name="T95" fmla="*/ 461434202 h 101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66" h="1016">
                <a:moveTo>
                  <a:pt x="329" y="128"/>
                </a:moveTo>
                <a:lnTo>
                  <a:pt x="354" y="104"/>
                </a:lnTo>
                <a:lnTo>
                  <a:pt x="337" y="96"/>
                </a:lnTo>
                <a:lnTo>
                  <a:pt x="388" y="64"/>
                </a:lnTo>
                <a:lnTo>
                  <a:pt x="413" y="56"/>
                </a:lnTo>
                <a:lnTo>
                  <a:pt x="421" y="24"/>
                </a:lnTo>
                <a:lnTo>
                  <a:pt x="320" y="16"/>
                </a:lnTo>
                <a:lnTo>
                  <a:pt x="287" y="0"/>
                </a:lnTo>
                <a:lnTo>
                  <a:pt x="270" y="24"/>
                </a:lnTo>
                <a:lnTo>
                  <a:pt x="253" y="40"/>
                </a:lnTo>
                <a:lnTo>
                  <a:pt x="245" y="56"/>
                </a:lnTo>
                <a:lnTo>
                  <a:pt x="253" y="80"/>
                </a:lnTo>
                <a:lnTo>
                  <a:pt x="219" y="88"/>
                </a:lnTo>
                <a:lnTo>
                  <a:pt x="202" y="104"/>
                </a:lnTo>
                <a:lnTo>
                  <a:pt x="202" y="136"/>
                </a:lnTo>
                <a:lnTo>
                  <a:pt x="202" y="160"/>
                </a:lnTo>
                <a:lnTo>
                  <a:pt x="186" y="184"/>
                </a:lnTo>
                <a:lnTo>
                  <a:pt x="169" y="200"/>
                </a:lnTo>
                <a:lnTo>
                  <a:pt x="135" y="248"/>
                </a:lnTo>
                <a:lnTo>
                  <a:pt x="160" y="256"/>
                </a:lnTo>
                <a:lnTo>
                  <a:pt x="202" y="232"/>
                </a:lnTo>
                <a:lnTo>
                  <a:pt x="186" y="264"/>
                </a:lnTo>
                <a:lnTo>
                  <a:pt x="177" y="296"/>
                </a:lnTo>
                <a:lnTo>
                  <a:pt x="169" y="320"/>
                </a:lnTo>
                <a:lnTo>
                  <a:pt x="143" y="376"/>
                </a:lnTo>
                <a:lnTo>
                  <a:pt x="169" y="376"/>
                </a:lnTo>
                <a:lnTo>
                  <a:pt x="186" y="344"/>
                </a:lnTo>
                <a:lnTo>
                  <a:pt x="202" y="304"/>
                </a:lnTo>
                <a:lnTo>
                  <a:pt x="211" y="328"/>
                </a:lnTo>
                <a:lnTo>
                  <a:pt x="228" y="320"/>
                </a:lnTo>
                <a:lnTo>
                  <a:pt x="219" y="344"/>
                </a:lnTo>
                <a:lnTo>
                  <a:pt x="228" y="360"/>
                </a:lnTo>
                <a:lnTo>
                  <a:pt x="186" y="424"/>
                </a:lnTo>
                <a:lnTo>
                  <a:pt x="194" y="472"/>
                </a:lnTo>
                <a:lnTo>
                  <a:pt x="202" y="440"/>
                </a:lnTo>
                <a:lnTo>
                  <a:pt x="236" y="464"/>
                </a:lnTo>
                <a:lnTo>
                  <a:pt x="253" y="456"/>
                </a:lnTo>
                <a:lnTo>
                  <a:pt x="278" y="464"/>
                </a:lnTo>
                <a:lnTo>
                  <a:pt x="303" y="448"/>
                </a:lnTo>
                <a:lnTo>
                  <a:pt x="329" y="456"/>
                </a:lnTo>
                <a:lnTo>
                  <a:pt x="295" y="480"/>
                </a:lnTo>
                <a:lnTo>
                  <a:pt x="287" y="496"/>
                </a:lnTo>
                <a:lnTo>
                  <a:pt x="312" y="544"/>
                </a:lnTo>
                <a:lnTo>
                  <a:pt x="329" y="544"/>
                </a:lnTo>
                <a:lnTo>
                  <a:pt x="329" y="576"/>
                </a:lnTo>
                <a:lnTo>
                  <a:pt x="320" y="576"/>
                </a:lnTo>
                <a:lnTo>
                  <a:pt x="312" y="632"/>
                </a:lnTo>
                <a:lnTo>
                  <a:pt x="295" y="648"/>
                </a:lnTo>
                <a:lnTo>
                  <a:pt x="287" y="640"/>
                </a:lnTo>
                <a:lnTo>
                  <a:pt x="236" y="640"/>
                </a:lnTo>
                <a:lnTo>
                  <a:pt x="202" y="624"/>
                </a:lnTo>
                <a:lnTo>
                  <a:pt x="186" y="632"/>
                </a:lnTo>
                <a:lnTo>
                  <a:pt x="202" y="648"/>
                </a:lnTo>
                <a:lnTo>
                  <a:pt x="160" y="680"/>
                </a:lnTo>
                <a:lnTo>
                  <a:pt x="177" y="688"/>
                </a:lnTo>
                <a:lnTo>
                  <a:pt x="202" y="680"/>
                </a:lnTo>
                <a:lnTo>
                  <a:pt x="211" y="744"/>
                </a:lnTo>
                <a:lnTo>
                  <a:pt x="169" y="760"/>
                </a:lnTo>
                <a:lnTo>
                  <a:pt x="143" y="768"/>
                </a:lnTo>
                <a:lnTo>
                  <a:pt x="101" y="776"/>
                </a:lnTo>
                <a:lnTo>
                  <a:pt x="84" y="784"/>
                </a:lnTo>
                <a:lnTo>
                  <a:pt x="93" y="792"/>
                </a:lnTo>
                <a:lnTo>
                  <a:pt x="101" y="808"/>
                </a:lnTo>
                <a:lnTo>
                  <a:pt x="135" y="824"/>
                </a:lnTo>
                <a:lnTo>
                  <a:pt x="152" y="808"/>
                </a:lnTo>
                <a:lnTo>
                  <a:pt x="169" y="824"/>
                </a:lnTo>
                <a:lnTo>
                  <a:pt x="160" y="840"/>
                </a:lnTo>
                <a:lnTo>
                  <a:pt x="194" y="840"/>
                </a:lnTo>
                <a:lnTo>
                  <a:pt x="219" y="864"/>
                </a:lnTo>
                <a:lnTo>
                  <a:pt x="261" y="864"/>
                </a:lnTo>
                <a:lnTo>
                  <a:pt x="278" y="856"/>
                </a:lnTo>
                <a:lnTo>
                  <a:pt x="295" y="848"/>
                </a:lnTo>
                <a:lnTo>
                  <a:pt x="270" y="872"/>
                </a:lnTo>
                <a:lnTo>
                  <a:pt x="261" y="888"/>
                </a:lnTo>
                <a:lnTo>
                  <a:pt x="228" y="896"/>
                </a:lnTo>
                <a:lnTo>
                  <a:pt x="160" y="888"/>
                </a:lnTo>
                <a:lnTo>
                  <a:pt x="152" y="896"/>
                </a:lnTo>
                <a:lnTo>
                  <a:pt x="127" y="904"/>
                </a:lnTo>
                <a:lnTo>
                  <a:pt x="110" y="928"/>
                </a:lnTo>
                <a:lnTo>
                  <a:pt x="42" y="976"/>
                </a:lnTo>
                <a:lnTo>
                  <a:pt x="0" y="984"/>
                </a:lnTo>
                <a:lnTo>
                  <a:pt x="9" y="992"/>
                </a:lnTo>
                <a:lnTo>
                  <a:pt x="34" y="992"/>
                </a:lnTo>
                <a:lnTo>
                  <a:pt x="51" y="1016"/>
                </a:lnTo>
                <a:lnTo>
                  <a:pt x="68" y="1008"/>
                </a:lnTo>
                <a:lnTo>
                  <a:pt x="68" y="992"/>
                </a:lnTo>
                <a:lnTo>
                  <a:pt x="93" y="976"/>
                </a:lnTo>
                <a:lnTo>
                  <a:pt x="143" y="976"/>
                </a:lnTo>
                <a:lnTo>
                  <a:pt x="169" y="1008"/>
                </a:lnTo>
                <a:lnTo>
                  <a:pt x="219" y="960"/>
                </a:lnTo>
                <a:lnTo>
                  <a:pt x="261" y="952"/>
                </a:lnTo>
                <a:lnTo>
                  <a:pt x="295" y="976"/>
                </a:lnTo>
                <a:lnTo>
                  <a:pt x="337" y="984"/>
                </a:lnTo>
                <a:lnTo>
                  <a:pt x="346" y="968"/>
                </a:lnTo>
                <a:lnTo>
                  <a:pt x="388" y="968"/>
                </a:lnTo>
                <a:lnTo>
                  <a:pt x="421" y="968"/>
                </a:lnTo>
                <a:lnTo>
                  <a:pt x="472" y="968"/>
                </a:lnTo>
                <a:lnTo>
                  <a:pt x="506" y="984"/>
                </a:lnTo>
                <a:lnTo>
                  <a:pt x="573" y="968"/>
                </a:lnTo>
                <a:lnTo>
                  <a:pt x="590" y="952"/>
                </a:lnTo>
                <a:lnTo>
                  <a:pt x="624" y="952"/>
                </a:lnTo>
                <a:lnTo>
                  <a:pt x="624" y="928"/>
                </a:lnTo>
                <a:lnTo>
                  <a:pt x="565" y="912"/>
                </a:lnTo>
                <a:lnTo>
                  <a:pt x="590" y="896"/>
                </a:lnTo>
                <a:lnTo>
                  <a:pt x="590" y="872"/>
                </a:lnTo>
                <a:lnTo>
                  <a:pt x="624" y="872"/>
                </a:lnTo>
                <a:lnTo>
                  <a:pt x="624" y="856"/>
                </a:lnTo>
                <a:lnTo>
                  <a:pt x="649" y="840"/>
                </a:lnTo>
                <a:lnTo>
                  <a:pt x="657" y="816"/>
                </a:lnTo>
                <a:lnTo>
                  <a:pt x="666" y="800"/>
                </a:lnTo>
                <a:lnTo>
                  <a:pt x="666" y="760"/>
                </a:lnTo>
                <a:lnTo>
                  <a:pt x="582" y="728"/>
                </a:lnTo>
                <a:lnTo>
                  <a:pt x="565" y="744"/>
                </a:lnTo>
                <a:lnTo>
                  <a:pt x="539" y="728"/>
                </a:lnTo>
                <a:lnTo>
                  <a:pt x="573" y="704"/>
                </a:lnTo>
                <a:lnTo>
                  <a:pt x="556" y="656"/>
                </a:lnTo>
                <a:lnTo>
                  <a:pt x="523" y="632"/>
                </a:lnTo>
                <a:lnTo>
                  <a:pt x="548" y="632"/>
                </a:lnTo>
                <a:lnTo>
                  <a:pt x="539" y="592"/>
                </a:lnTo>
                <a:lnTo>
                  <a:pt x="539" y="576"/>
                </a:lnTo>
                <a:lnTo>
                  <a:pt x="531" y="560"/>
                </a:lnTo>
                <a:lnTo>
                  <a:pt x="523" y="536"/>
                </a:lnTo>
                <a:lnTo>
                  <a:pt x="480" y="512"/>
                </a:lnTo>
                <a:lnTo>
                  <a:pt x="472" y="480"/>
                </a:lnTo>
                <a:lnTo>
                  <a:pt x="455" y="440"/>
                </a:lnTo>
                <a:lnTo>
                  <a:pt x="455" y="392"/>
                </a:lnTo>
                <a:lnTo>
                  <a:pt x="447" y="376"/>
                </a:lnTo>
                <a:lnTo>
                  <a:pt x="421" y="352"/>
                </a:lnTo>
                <a:lnTo>
                  <a:pt x="413" y="344"/>
                </a:lnTo>
                <a:lnTo>
                  <a:pt x="396" y="328"/>
                </a:lnTo>
                <a:lnTo>
                  <a:pt x="362" y="328"/>
                </a:lnTo>
                <a:lnTo>
                  <a:pt x="337" y="320"/>
                </a:lnTo>
                <a:lnTo>
                  <a:pt x="371" y="312"/>
                </a:lnTo>
                <a:lnTo>
                  <a:pt x="396" y="304"/>
                </a:lnTo>
                <a:lnTo>
                  <a:pt x="388" y="280"/>
                </a:lnTo>
                <a:lnTo>
                  <a:pt x="421" y="264"/>
                </a:lnTo>
                <a:lnTo>
                  <a:pt x="421" y="248"/>
                </a:lnTo>
                <a:lnTo>
                  <a:pt x="447" y="224"/>
                </a:lnTo>
                <a:lnTo>
                  <a:pt x="455" y="192"/>
                </a:lnTo>
                <a:lnTo>
                  <a:pt x="489" y="168"/>
                </a:lnTo>
                <a:lnTo>
                  <a:pt x="489" y="144"/>
                </a:lnTo>
                <a:lnTo>
                  <a:pt x="447" y="144"/>
                </a:lnTo>
                <a:lnTo>
                  <a:pt x="430" y="128"/>
                </a:lnTo>
                <a:lnTo>
                  <a:pt x="379" y="120"/>
                </a:lnTo>
                <a:lnTo>
                  <a:pt x="329" y="128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6" name="Freeform 18"/>
          <p:cNvSpPr>
            <a:spLocks/>
          </p:cNvSpPr>
          <p:nvPr/>
        </p:nvSpPr>
        <p:spPr bwMode="auto">
          <a:xfrm>
            <a:off x="4189185" y="1941512"/>
            <a:ext cx="395288" cy="282575"/>
          </a:xfrm>
          <a:custGeom>
            <a:avLst/>
            <a:gdLst>
              <a:gd name="T0" fmla="*/ 708428500 w 202"/>
              <a:gd name="T1" fmla="*/ 277253171 h 144"/>
              <a:gd name="T2" fmla="*/ 677793680 w 202"/>
              <a:gd name="T3" fmla="*/ 184835447 h 144"/>
              <a:gd name="T4" fmla="*/ 677793680 w 202"/>
              <a:gd name="T5" fmla="*/ 61611162 h 144"/>
              <a:gd name="T6" fmla="*/ 578231983 w 202"/>
              <a:gd name="T7" fmla="*/ 0 h 144"/>
              <a:gd name="T8" fmla="*/ 482497926 w 202"/>
              <a:gd name="T9" fmla="*/ 0 h 144"/>
              <a:gd name="T10" fmla="*/ 417398689 w 202"/>
              <a:gd name="T11" fmla="*/ 0 h 144"/>
              <a:gd name="T12" fmla="*/ 321664632 w 202"/>
              <a:gd name="T13" fmla="*/ 0 h 144"/>
              <a:gd name="T14" fmla="*/ 321664632 w 202"/>
              <a:gd name="T15" fmla="*/ 30806562 h 144"/>
              <a:gd name="T16" fmla="*/ 321664632 w 202"/>
              <a:gd name="T17" fmla="*/ 0 h 144"/>
              <a:gd name="T18" fmla="*/ 256565394 w 202"/>
              <a:gd name="T19" fmla="*/ 30806562 h 144"/>
              <a:gd name="T20" fmla="*/ 225930574 w 202"/>
              <a:gd name="T21" fmla="*/ 92417724 h 144"/>
              <a:gd name="T22" fmla="*/ 191468114 w 202"/>
              <a:gd name="T23" fmla="*/ 154028885 h 144"/>
              <a:gd name="T24" fmla="*/ 61269640 w 202"/>
              <a:gd name="T25" fmla="*/ 154028885 h 144"/>
              <a:gd name="T26" fmla="*/ 61269640 w 202"/>
              <a:gd name="T27" fmla="*/ 215640047 h 144"/>
              <a:gd name="T28" fmla="*/ 0 w 202"/>
              <a:gd name="T29" fmla="*/ 277253171 h 144"/>
              <a:gd name="T30" fmla="*/ 126368877 w 202"/>
              <a:gd name="T31" fmla="*/ 462086656 h 144"/>
              <a:gd name="T32" fmla="*/ 256565394 w 202"/>
              <a:gd name="T33" fmla="*/ 369668932 h 144"/>
              <a:gd name="T34" fmla="*/ 352299452 w 202"/>
              <a:gd name="T35" fmla="*/ 431282056 h 144"/>
              <a:gd name="T36" fmla="*/ 386763869 w 202"/>
              <a:gd name="T37" fmla="*/ 523697817 h 144"/>
              <a:gd name="T38" fmla="*/ 451863106 w 202"/>
              <a:gd name="T39" fmla="*/ 523697817 h 144"/>
              <a:gd name="T40" fmla="*/ 513132746 w 202"/>
              <a:gd name="T41" fmla="*/ 554504379 h 144"/>
              <a:gd name="T42" fmla="*/ 547597163 w 202"/>
              <a:gd name="T43" fmla="*/ 554504379 h 144"/>
              <a:gd name="T44" fmla="*/ 547597163 w 202"/>
              <a:gd name="T45" fmla="*/ 554504379 h 144"/>
              <a:gd name="T46" fmla="*/ 643329263 w 202"/>
              <a:gd name="T47" fmla="*/ 492893218 h 144"/>
              <a:gd name="T48" fmla="*/ 739063320 w 202"/>
              <a:gd name="T49" fmla="*/ 462086656 h 144"/>
              <a:gd name="T50" fmla="*/ 773527737 w 202"/>
              <a:gd name="T51" fmla="*/ 338864332 h 144"/>
              <a:gd name="T52" fmla="*/ 708428500 w 202"/>
              <a:gd name="T53" fmla="*/ 277253171 h 1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02" h="144">
                <a:moveTo>
                  <a:pt x="185" y="72"/>
                </a:moveTo>
                <a:lnTo>
                  <a:pt x="177" y="48"/>
                </a:lnTo>
                <a:lnTo>
                  <a:pt x="177" y="16"/>
                </a:lnTo>
                <a:lnTo>
                  <a:pt x="151" y="0"/>
                </a:lnTo>
                <a:lnTo>
                  <a:pt x="126" y="0"/>
                </a:lnTo>
                <a:lnTo>
                  <a:pt x="109" y="0"/>
                </a:lnTo>
                <a:lnTo>
                  <a:pt x="84" y="0"/>
                </a:lnTo>
                <a:lnTo>
                  <a:pt x="84" y="8"/>
                </a:lnTo>
                <a:lnTo>
                  <a:pt x="84" y="0"/>
                </a:lnTo>
                <a:lnTo>
                  <a:pt x="67" y="8"/>
                </a:lnTo>
                <a:lnTo>
                  <a:pt x="59" y="24"/>
                </a:lnTo>
                <a:lnTo>
                  <a:pt x="50" y="40"/>
                </a:lnTo>
                <a:lnTo>
                  <a:pt x="16" y="40"/>
                </a:lnTo>
                <a:lnTo>
                  <a:pt x="16" y="56"/>
                </a:lnTo>
                <a:lnTo>
                  <a:pt x="0" y="72"/>
                </a:lnTo>
                <a:lnTo>
                  <a:pt x="33" y="120"/>
                </a:lnTo>
                <a:lnTo>
                  <a:pt x="67" y="96"/>
                </a:lnTo>
                <a:lnTo>
                  <a:pt x="92" y="112"/>
                </a:lnTo>
                <a:lnTo>
                  <a:pt x="101" y="136"/>
                </a:lnTo>
                <a:lnTo>
                  <a:pt x="118" y="136"/>
                </a:lnTo>
                <a:lnTo>
                  <a:pt x="134" y="144"/>
                </a:lnTo>
                <a:lnTo>
                  <a:pt x="143" y="144"/>
                </a:lnTo>
                <a:lnTo>
                  <a:pt x="168" y="128"/>
                </a:lnTo>
                <a:lnTo>
                  <a:pt x="193" y="120"/>
                </a:lnTo>
                <a:lnTo>
                  <a:pt x="202" y="88"/>
                </a:lnTo>
                <a:lnTo>
                  <a:pt x="185" y="72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7" name="Freeform 19"/>
          <p:cNvSpPr>
            <a:spLocks/>
          </p:cNvSpPr>
          <p:nvPr/>
        </p:nvSpPr>
        <p:spPr bwMode="auto">
          <a:xfrm>
            <a:off x="4287610" y="1204912"/>
            <a:ext cx="1304925" cy="1992313"/>
          </a:xfrm>
          <a:custGeom>
            <a:avLst/>
            <a:gdLst>
              <a:gd name="T0" fmla="*/ 1293756723 w 666"/>
              <a:gd name="T1" fmla="*/ 369146577 h 1016"/>
              <a:gd name="T2" fmla="*/ 1616235824 w 666"/>
              <a:gd name="T3" fmla="*/ 92287625 h 1016"/>
              <a:gd name="T4" fmla="*/ 1036541506 w 666"/>
              <a:gd name="T5" fmla="*/ 92287625 h 1016"/>
              <a:gd name="T6" fmla="*/ 971277622 w 666"/>
              <a:gd name="T7" fmla="*/ 307622148 h 1016"/>
              <a:gd name="T8" fmla="*/ 775485970 w 666"/>
              <a:gd name="T9" fmla="*/ 522958631 h 1016"/>
              <a:gd name="T10" fmla="*/ 648798521 w 666"/>
              <a:gd name="T11" fmla="*/ 769056349 h 1016"/>
              <a:gd name="T12" fmla="*/ 775485970 w 666"/>
              <a:gd name="T13" fmla="*/ 892105208 h 1016"/>
              <a:gd name="T14" fmla="*/ 648798521 w 666"/>
              <a:gd name="T15" fmla="*/ 1230488590 h 1016"/>
              <a:gd name="T16" fmla="*/ 714062406 w 666"/>
              <a:gd name="T17" fmla="*/ 1322776215 h 1016"/>
              <a:gd name="T18" fmla="*/ 875300976 w 666"/>
              <a:gd name="T19" fmla="*/ 1230488590 h 1016"/>
              <a:gd name="T20" fmla="*/ 714062406 w 666"/>
              <a:gd name="T21" fmla="*/ 1630398362 h 1016"/>
              <a:gd name="T22" fmla="*/ 906013738 w 666"/>
              <a:gd name="T23" fmla="*/ 1784208456 h 1016"/>
              <a:gd name="T24" fmla="*/ 1163228955 w 666"/>
              <a:gd name="T25" fmla="*/ 1722684026 h 1016"/>
              <a:gd name="T26" fmla="*/ 1101805390 w 666"/>
              <a:gd name="T27" fmla="*/ 1907257315 h 1016"/>
              <a:gd name="T28" fmla="*/ 1263043961 w 666"/>
              <a:gd name="T29" fmla="*/ 2147483646 h 1016"/>
              <a:gd name="T30" fmla="*/ 1132516193 w 666"/>
              <a:gd name="T31" fmla="*/ 2147483646 h 1016"/>
              <a:gd name="T32" fmla="*/ 775485970 w 666"/>
              <a:gd name="T33" fmla="*/ 2147483646 h 1016"/>
              <a:gd name="T34" fmla="*/ 614245440 w 666"/>
              <a:gd name="T35" fmla="*/ 2147483646 h 1016"/>
              <a:gd name="T36" fmla="*/ 810037092 w 666"/>
              <a:gd name="T37" fmla="*/ 2147483646 h 1016"/>
              <a:gd name="T38" fmla="*/ 387742985 w 666"/>
              <a:gd name="T39" fmla="*/ 2147483646 h 1016"/>
              <a:gd name="T40" fmla="*/ 387742985 w 666"/>
              <a:gd name="T41" fmla="*/ 2147483646 h 1016"/>
              <a:gd name="T42" fmla="*/ 648798521 w 666"/>
              <a:gd name="T43" fmla="*/ 2147483646 h 1016"/>
              <a:gd name="T44" fmla="*/ 840749854 w 666"/>
              <a:gd name="T45" fmla="*/ 2147483646 h 1016"/>
              <a:gd name="T46" fmla="*/ 1132516193 w 666"/>
              <a:gd name="T47" fmla="*/ 2147483646 h 1016"/>
              <a:gd name="T48" fmla="*/ 875300976 w 666"/>
              <a:gd name="T49" fmla="*/ 2147483646 h 1016"/>
              <a:gd name="T50" fmla="*/ 487557991 w 666"/>
              <a:gd name="T51" fmla="*/ 2147483646 h 1016"/>
              <a:gd name="T52" fmla="*/ 0 w 666"/>
              <a:gd name="T53" fmla="*/ 2147483646 h 1016"/>
              <a:gd name="T54" fmla="*/ 195791652 w 666"/>
              <a:gd name="T55" fmla="*/ 2147483646 h 1016"/>
              <a:gd name="T56" fmla="*/ 357030223 w 666"/>
              <a:gd name="T57" fmla="*/ 2147483646 h 1016"/>
              <a:gd name="T58" fmla="*/ 840749854 w 666"/>
              <a:gd name="T59" fmla="*/ 2147483646 h 1016"/>
              <a:gd name="T60" fmla="*/ 1293756723 w 666"/>
              <a:gd name="T61" fmla="*/ 2147483646 h 1016"/>
              <a:gd name="T62" fmla="*/ 1616235824 w 666"/>
              <a:gd name="T63" fmla="*/ 2147483646 h 1016"/>
              <a:gd name="T64" fmla="*/ 2147483646 w 666"/>
              <a:gd name="T65" fmla="*/ 2147483646 h 1016"/>
              <a:gd name="T66" fmla="*/ 2147483646 w 666"/>
              <a:gd name="T67" fmla="*/ 2147483646 h 1016"/>
              <a:gd name="T68" fmla="*/ 2147483646 w 666"/>
              <a:gd name="T69" fmla="*/ 2147483646 h 1016"/>
              <a:gd name="T70" fmla="*/ 2147483646 w 666"/>
              <a:gd name="T71" fmla="*/ 2147483646 h 1016"/>
              <a:gd name="T72" fmla="*/ 2147483646 w 666"/>
              <a:gd name="T73" fmla="*/ 2147483646 h 1016"/>
              <a:gd name="T74" fmla="*/ 2069242693 w 666"/>
              <a:gd name="T75" fmla="*/ 2147483646 h 1016"/>
              <a:gd name="T76" fmla="*/ 2007817169 w 666"/>
              <a:gd name="T77" fmla="*/ 2147483646 h 1016"/>
              <a:gd name="T78" fmla="*/ 2069242693 w 666"/>
              <a:gd name="T79" fmla="*/ 2147483646 h 1016"/>
              <a:gd name="T80" fmla="*/ 1842738279 w 666"/>
              <a:gd name="T81" fmla="*/ 1968781744 h 1016"/>
              <a:gd name="T82" fmla="*/ 1746763592 w 666"/>
              <a:gd name="T83" fmla="*/ 1507349503 h 1016"/>
              <a:gd name="T84" fmla="*/ 1585523062 w 666"/>
              <a:gd name="T85" fmla="*/ 1322776215 h 1016"/>
              <a:gd name="T86" fmla="*/ 1293756723 w 666"/>
              <a:gd name="T87" fmla="*/ 1230488590 h 1016"/>
              <a:gd name="T88" fmla="*/ 1489548375 w 666"/>
              <a:gd name="T89" fmla="*/ 1076678497 h 1016"/>
              <a:gd name="T90" fmla="*/ 1716050830 w 666"/>
              <a:gd name="T91" fmla="*/ 861342013 h 1016"/>
              <a:gd name="T92" fmla="*/ 1877291360 w 666"/>
              <a:gd name="T93" fmla="*/ 553719866 h 1016"/>
              <a:gd name="T94" fmla="*/ 1454995294 w 666"/>
              <a:gd name="T95" fmla="*/ 461434202 h 101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66" h="1016">
                <a:moveTo>
                  <a:pt x="329" y="128"/>
                </a:moveTo>
                <a:lnTo>
                  <a:pt x="354" y="104"/>
                </a:lnTo>
                <a:lnTo>
                  <a:pt x="337" y="96"/>
                </a:lnTo>
                <a:lnTo>
                  <a:pt x="388" y="64"/>
                </a:lnTo>
                <a:lnTo>
                  <a:pt x="413" y="56"/>
                </a:lnTo>
                <a:lnTo>
                  <a:pt x="421" y="24"/>
                </a:lnTo>
                <a:lnTo>
                  <a:pt x="320" y="16"/>
                </a:lnTo>
                <a:lnTo>
                  <a:pt x="287" y="0"/>
                </a:lnTo>
                <a:lnTo>
                  <a:pt x="270" y="24"/>
                </a:lnTo>
                <a:lnTo>
                  <a:pt x="253" y="40"/>
                </a:lnTo>
                <a:lnTo>
                  <a:pt x="245" y="56"/>
                </a:lnTo>
                <a:lnTo>
                  <a:pt x="253" y="80"/>
                </a:lnTo>
                <a:lnTo>
                  <a:pt x="219" y="88"/>
                </a:lnTo>
                <a:lnTo>
                  <a:pt x="202" y="104"/>
                </a:lnTo>
                <a:lnTo>
                  <a:pt x="202" y="136"/>
                </a:lnTo>
                <a:lnTo>
                  <a:pt x="202" y="160"/>
                </a:lnTo>
                <a:lnTo>
                  <a:pt x="186" y="184"/>
                </a:lnTo>
                <a:lnTo>
                  <a:pt x="169" y="200"/>
                </a:lnTo>
                <a:lnTo>
                  <a:pt x="135" y="248"/>
                </a:lnTo>
                <a:lnTo>
                  <a:pt x="160" y="256"/>
                </a:lnTo>
                <a:lnTo>
                  <a:pt x="202" y="232"/>
                </a:lnTo>
                <a:lnTo>
                  <a:pt x="186" y="264"/>
                </a:lnTo>
                <a:lnTo>
                  <a:pt x="177" y="296"/>
                </a:lnTo>
                <a:lnTo>
                  <a:pt x="169" y="320"/>
                </a:lnTo>
                <a:lnTo>
                  <a:pt x="143" y="376"/>
                </a:lnTo>
                <a:lnTo>
                  <a:pt x="169" y="376"/>
                </a:lnTo>
                <a:lnTo>
                  <a:pt x="186" y="344"/>
                </a:lnTo>
                <a:lnTo>
                  <a:pt x="202" y="304"/>
                </a:lnTo>
                <a:lnTo>
                  <a:pt x="211" y="328"/>
                </a:lnTo>
                <a:lnTo>
                  <a:pt x="228" y="320"/>
                </a:lnTo>
                <a:lnTo>
                  <a:pt x="219" y="344"/>
                </a:lnTo>
                <a:lnTo>
                  <a:pt x="228" y="360"/>
                </a:lnTo>
                <a:lnTo>
                  <a:pt x="186" y="424"/>
                </a:lnTo>
                <a:lnTo>
                  <a:pt x="194" y="472"/>
                </a:lnTo>
                <a:lnTo>
                  <a:pt x="202" y="440"/>
                </a:lnTo>
                <a:lnTo>
                  <a:pt x="236" y="464"/>
                </a:lnTo>
                <a:lnTo>
                  <a:pt x="253" y="456"/>
                </a:lnTo>
                <a:lnTo>
                  <a:pt x="278" y="464"/>
                </a:lnTo>
                <a:lnTo>
                  <a:pt x="303" y="448"/>
                </a:lnTo>
                <a:lnTo>
                  <a:pt x="329" y="456"/>
                </a:lnTo>
                <a:lnTo>
                  <a:pt x="295" y="480"/>
                </a:lnTo>
                <a:lnTo>
                  <a:pt x="287" y="496"/>
                </a:lnTo>
                <a:lnTo>
                  <a:pt x="312" y="544"/>
                </a:lnTo>
                <a:lnTo>
                  <a:pt x="329" y="544"/>
                </a:lnTo>
                <a:lnTo>
                  <a:pt x="329" y="576"/>
                </a:lnTo>
                <a:lnTo>
                  <a:pt x="320" y="576"/>
                </a:lnTo>
                <a:lnTo>
                  <a:pt x="312" y="632"/>
                </a:lnTo>
                <a:lnTo>
                  <a:pt x="295" y="648"/>
                </a:lnTo>
                <a:lnTo>
                  <a:pt x="287" y="640"/>
                </a:lnTo>
                <a:lnTo>
                  <a:pt x="236" y="640"/>
                </a:lnTo>
                <a:lnTo>
                  <a:pt x="202" y="624"/>
                </a:lnTo>
                <a:lnTo>
                  <a:pt x="186" y="632"/>
                </a:lnTo>
                <a:lnTo>
                  <a:pt x="202" y="648"/>
                </a:lnTo>
                <a:lnTo>
                  <a:pt x="160" y="680"/>
                </a:lnTo>
                <a:lnTo>
                  <a:pt x="177" y="688"/>
                </a:lnTo>
                <a:lnTo>
                  <a:pt x="202" y="680"/>
                </a:lnTo>
                <a:lnTo>
                  <a:pt x="211" y="744"/>
                </a:lnTo>
                <a:lnTo>
                  <a:pt x="169" y="760"/>
                </a:lnTo>
                <a:lnTo>
                  <a:pt x="143" y="768"/>
                </a:lnTo>
                <a:lnTo>
                  <a:pt x="101" y="776"/>
                </a:lnTo>
                <a:lnTo>
                  <a:pt x="84" y="784"/>
                </a:lnTo>
                <a:lnTo>
                  <a:pt x="93" y="792"/>
                </a:lnTo>
                <a:lnTo>
                  <a:pt x="101" y="808"/>
                </a:lnTo>
                <a:lnTo>
                  <a:pt x="135" y="824"/>
                </a:lnTo>
                <a:lnTo>
                  <a:pt x="152" y="808"/>
                </a:lnTo>
                <a:lnTo>
                  <a:pt x="169" y="824"/>
                </a:lnTo>
                <a:lnTo>
                  <a:pt x="160" y="840"/>
                </a:lnTo>
                <a:lnTo>
                  <a:pt x="194" y="840"/>
                </a:lnTo>
                <a:lnTo>
                  <a:pt x="219" y="864"/>
                </a:lnTo>
                <a:lnTo>
                  <a:pt x="261" y="864"/>
                </a:lnTo>
                <a:lnTo>
                  <a:pt x="278" y="856"/>
                </a:lnTo>
                <a:lnTo>
                  <a:pt x="295" y="848"/>
                </a:lnTo>
                <a:lnTo>
                  <a:pt x="270" y="872"/>
                </a:lnTo>
                <a:lnTo>
                  <a:pt x="261" y="888"/>
                </a:lnTo>
                <a:lnTo>
                  <a:pt x="228" y="896"/>
                </a:lnTo>
                <a:lnTo>
                  <a:pt x="160" y="888"/>
                </a:lnTo>
                <a:lnTo>
                  <a:pt x="152" y="896"/>
                </a:lnTo>
                <a:lnTo>
                  <a:pt x="127" y="904"/>
                </a:lnTo>
                <a:lnTo>
                  <a:pt x="110" y="928"/>
                </a:lnTo>
                <a:lnTo>
                  <a:pt x="42" y="976"/>
                </a:lnTo>
                <a:lnTo>
                  <a:pt x="0" y="984"/>
                </a:lnTo>
                <a:lnTo>
                  <a:pt x="9" y="992"/>
                </a:lnTo>
                <a:lnTo>
                  <a:pt x="34" y="992"/>
                </a:lnTo>
                <a:lnTo>
                  <a:pt x="51" y="1016"/>
                </a:lnTo>
                <a:lnTo>
                  <a:pt x="68" y="1008"/>
                </a:lnTo>
                <a:lnTo>
                  <a:pt x="68" y="992"/>
                </a:lnTo>
                <a:lnTo>
                  <a:pt x="93" y="976"/>
                </a:lnTo>
                <a:lnTo>
                  <a:pt x="143" y="976"/>
                </a:lnTo>
                <a:lnTo>
                  <a:pt x="169" y="1008"/>
                </a:lnTo>
                <a:lnTo>
                  <a:pt x="219" y="960"/>
                </a:lnTo>
                <a:lnTo>
                  <a:pt x="261" y="952"/>
                </a:lnTo>
                <a:lnTo>
                  <a:pt x="295" y="976"/>
                </a:lnTo>
                <a:lnTo>
                  <a:pt x="337" y="984"/>
                </a:lnTo>
                <a:lnTo>
                  <a:pt x="346" y="968"/>
                </a:lnTo>
                <a:lnTo>
                  <a:pt x="388" y="968"/>
                </a:lnTo>
                <a:lnTo>
                  <a:pt x="421" y="968"/>
                </a:lnTo>
                <a:lnTo>
                  <a:pt x="472" y="968"/>
                </a:lnTo>
                <a:lnTo>
                  <a:pt x="506" y="984"/>
                </a:lnTo>
                <a:lnTo>
                  <a:pt x="573" y="968"/>
                </a:lnTo>
                <a:lnTo>
                  <a:pt x="590" y="952"/>
                </a:lnTo>
                <a:lnTo>
                  <a:pt x="624" y="952"/>
                </a:lnTo>
                <a:lnTo>
                  <a:pt x="624" y="928"/>
                </a:lnTo>
                <a:lnTo>
                  <a:pt x="565" y="912"/>
                </a:lnTo>
                <a:lnTo>
                  <a:pt x="590" y="896"/>
                </a:lnTo>
                <a:lnTo>
                  <a:pt x="590" y="872"/>
                </a:lnTo>
                <a:lnTo>
                  <a:pt x="624" y="872"/>
                </a:lnTo>
                <a:lnTo>
                  <a:pt x="624" y="856"/>
                </a:lnTo>
                <a:lnTo>
                  <a:pt x="649" y="840"/>
                </a:lnTo>
                <a:lnTo>
                  <a:pt x="657" y="816"/>
                </a:lnTo>
                <a:lnTo>
                  <a:pt x="666" y="800"/>
                </a:lnTo>
                <a:lnTo>
                  <a:pt x="666" y="760"/>
                </a:lnTo>
                <a:lnTo>
                  <a:pt x="582" y="728"/>
                </a:lnTo>
                <a:lnTo>
                  <a:pt x="565" y="744"/>
                </a:lnTo>
                <a:lnTo>
                  <a:pt x="539" y="728"/>
                </a:lnTo>
                <a:lnTo>
                  <a:pt x="573" y="704"/>
                </a:lnTo>
                <a:lnTo>
                  <a:pt x="556" y="656"/>
                </a:lnTo>
                <a:lnTo>
                  <a:pt x="523" y="632"/>
                </a:lnTo>
                <a:lnTo>
                  <a:pt x="548" y="632"/>
                </a:lnTo>
                <a:lnTo>
                  <a:pt x="539" y="592"/>
                </a:lnTo>
                <a:lnTo>
                  <a:pt x="539" y="576"/>
                </a:lnTo>
                <a:lnTo>
                  <a:pt x="531" y="560"/>
                </a:lnTo>
                <a:lnTo>
                  <a:pt x="523" y="536"/>
                </a:lnTo>
                <a:lnTo>
                  <a:pt x="480" y="512"/>
                </a:lnTo>
                <a:lnTo>
                  <a:pt x="472" y="480"/>
                </a:lnTo>
                <a:lnTo>
                  <a:pt x="455" y="440"/>
                </a:lnTo>
                <a:lnTo>
                  <a:pt x="455" y="392"/>
                </a:lnTo>
                <a:lnTo>
                  <a:pt x="447" y="376"/>
                </a:lnTo>
                <a:lnTo>
                  <a:pt x="421" y="352"/>
                </a:lnTo>
                <a:lnTo>
                  <a:pt x="413" y="344"/>
                </a:lnTo>
                <a:lnTo>
                  <a:pt x="396" y="328"/>
                </a:lnTo>
                <a:lnTo>
                  <a:pt x="362" y="328"/>
                </a:lnTo>
                <a:lnTo>
                  <a:pt x="337" y="320"/>
                </a:lnTo>
                <a:lnTo>
                  <a:pt x="371" y="312"/>
                </a:lnTo>
                <a:lnTo>
                  <a:pt x="396" y="304"/>
                </a:lnTo>
                <a:lnTo>
                  <a:pt x="388" y="280"/>
                </a:lnTo>
                <a:lnTo>
                  <a:pt x="421" y="264"/>
                </a:lnTo>
                <a:lnTo>
                  <a:pt x="421" y="248"/>
                </a:lnTo>
                <a:lnTo>
                  <a:pt x="447" y="224"/>
                </a:lnTo>
                <a:lnTo>
                  <a:pt x="455" y="192"/>
                </a:lnTo>
                <a:lnTo>
                  <a:pt x="489" y="168"/>
                </a:lnTo>
                <a:lnTo>
                  <a:pt x="489" y="144"/>
                </a:lnTo>
                <a:lnTo>
                  <a:pt x="447" y="144"/>
                </a:lnTo>
                <a:lnTo>
                  <a:pt x="430" y="128"/>
                </a:lnTo>
                <a:lnTo>
                  <a:pt x="379" y="120"/>
                </a:lnTo>
                <a:lnTo>
                  <a:pt x="329" y="128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8" name="Freeform 21"/>
          <p:cNvSpPr>
            <a:spLocks/>
          </p:cNvSpPr>
          <p:nvPr/>
        </p:nvSpPr>
        <p:spPr bwMode="auto">
          <a:xfrm>
            <a:off x="6881585" y="2082800"/>
            <a:ext cx="131763" cy="125412"/>
          </a:xfrm>
          <a:custGeom>
            <a:avLst/>
            <a:gdLst>
              <a:gd name="T0" fmla="*/ 0 w 67"/>
              <a:gd name="T1" fmla="*/ 92158224 h 64"/>
              <a:gd name="T2" fmla="*/ 65747770 w 67"/>
              <a:gd name="T3" fmla="*/ 215034551 h 64"/>
              <a:gd name="T4" fmla="*/ 197245278 w 67"/>
              <a:gd name="T5" fmla="*/ 245752652 h 64"/>
              <a:gd name="T6" fmla="*/ 259126689 w 67"/>
              <a:gd name="T7" fmla="*/ 184314489 h 64"/>
              <a:gd name="T8" fmla="*/ 228185983 w 67"/>
              <a:gd name="T9" fmla="*/ 0 h 64"/>
              <a:gd name="T10" fmla="*/ 0 w 67"/>
              <a:gd name="T11" fmla="*/ 30720061 h 64"/>
              <a:gd name="T12" fmla="*/ 0 w 67"/>
              <a:gd name="T13" fmla="*/ 92158224 h 6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7" h="64">
                <a:moveTo>
                  <a:pt x="0" y="24"/>
                </a:moveTo>
                <a:lnTo>
                  <a:pt x="17" y="56"/>
                </a:lnTo>
                <a:lnTo>
                  <a:pt x="51" y="64"/>
                </a:lnTo>
                <a:lnTo>
                  <a:pt x="67" y="48"/>
                </a:lnTo>
                <a:lnTo>
                  <a:pt x="59" y="0"/>
                </a:lnTo>
                <a:lnTo>
                  <a:pt x="0" y="8"/>
                </a:lnTo>
                <a:lnTo>
                  <a:pt x="0" y="24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9" name="Freeform 23"/>
          <p:cNvSpPr>
            <a:spLocks/>
          </p:cNvSpPr>
          <p:nvPr/>
        </p:nvSpPr>
        <p:spPr bwMode="auto">
          <a:xfrm>
            <a:off x="6881585" y="2082800"/>
            <a:ext cx="131763" cy="125412"/>
          </a:xfrm>
          <a:custGeom>
            <a:avLst/>
            <a:gdLst>
              <a:gd name="T0" fmla="*/ 0 w 67"/>
              <a:gd name="T1" fmla="*/ 92158224 h 64"/>
              <a:gd name="T2" fmla="*/ 65747770 w 67"/>
              <a:gd name="T3" fmla="*/ 215034551 h 64"/>
              <a:gd name="T4" fmla="*/ 197245278 w 67"/>
              <a:gd name="T5" fmla="*/ 245752652 h 64"/>
              <a:gd name="T6" fmla="*/ 259126689 w 67"/>
              <a:gd name="T7" fmla="*/ 184314489 h 64"/>
              <a:gd name="T8" fmla="*/ 228185983 w 67"/>
              <a:gd name="T9" fmla="*/ 0 h 64"/>
              <a:gd name="T10" fmla="*/ 0 w 67"/>
              <a:gd name="T11" fmla="*/ 30720061 h 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7" h="64">
                <a:moveTo>
                  <a:pt x="0" y="24"/>
                </a:moveTo>
                <a:lnTo>
                  <a:pt x="17" y="56"/>
                </a:lnTo>
                <a:lnTo>
                  <a:pt x="51" y="64"/>
                </a:lnTo>
                <a:lnTo>
                  <a:pt x="67" y="48"/>
                </a:lnTo>
                <a:lnTo>
                  <a:pt x="59" y="0"/>
                </a:lnTo>
                <a:lnTo>
                  <a:pt x="0" y="8"/>
                </a:lnTo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0" name="Freeform 24"/>
          <p:cNvSpPr>
            <a:spLocks/>
          </p:cNvSpPr>
          <p:nvPr/>
        </p:nvSpPr>
        <p:spPr bwMode="auto">
          <a:xfrm>
            <a:off x="6881585" y="2082800"/>
            <a:ext cx="131763" cy="125412"/>
          </a:xfrm>
          <a:custGeom>
            <a:avLst/>
            <a:gdLst>
              <a:gd name="T0" fmla="*/ 0 w 67"/>
              <a:gd name="T1" fmla="*/ 92158224 h 64"/>
              <a:gd name="T2" fmla="*/ 65747770 w 67"/>
              <a:gd name="T3" fmla="*/ 215034551 h 64"/>
              <a:gd name="T4" fmla="*/ 197245278 w 67"/>
              <a:gd name="T5" fmla="*/ 245752652 h 64"/>
              <a:gd name="T6" fmla="*/ 259126689 w 67"/>
              <a:gd name="T7" fmla="*/ 184314489 h 64"/>
              <a:gd name="T8" fmla="*/ 228185983 w 67"/>
              <a:gd name="T9" fmla="*/ 0 h 64"/>
              <a:gd name="T10" fmla="*/ 0 w 67"/>
              <a:gd name="T11" fmla="*/ 30720061 h 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7" h="64">
                <a:moveTo>
                  <a:pt x="0" y="24"/>
                </a:moveTo>
                <a:lnTo>
                  <a:pt x="17" y="56"/>
                </a:lnTo>
                <a:lnTo>
                  <a:pt x="51" y="64"/>
                </a:lnTo>
                <a:lnTo>
                  <a:pt x="67" y="48"/>
                </a:lnTo>
                <a:lnTo>
                  <a:pt x="59" y="0"/>
                </a:lnTo>
                <a:lnTo>
                  <a:pt x="0" y="8"/>
                </a:lnTo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1" name="Freeform 25"/>
          <p:cNvSpPr>
            <a:spLocks/>
          </p:cNvSpPr>
          <p:nvPr/>
        </p:nvSpPr>
        <p:spPr bwMode="auto">
          <a:xfrm>
            <a:off x="7064148" y="1957387"/>
            <a:ext cx="214312" cy="346075"/>
          </a:xfrm>
          <a:custGeom>
            <a:avLst/>
            <a:gdLst>
              <a:gd name="T0" fmla="*/ 0 w 109"/>
              <a:gd name="T1" fmla="*/ 649567044 h 176"/>
              <a:gd name="T2" fmla="*/ 193289762 w 109"/>
              <a:gd name="T3" fmla="*/ 680499464 h 176"/>
              <a:gd name="T4" fmla="*/ 293802090 w 109"/>
              <a:gd name="T5" fmla="*/ 556771752 h 176"/>
              <a:gd name="T6" fmla="*/ 293802090 w 109"/>
              <a:gd name="T7" fmla="*/ 433046007 h 176"/>
              <a:gd name="T8" fmla="*/ 421372783 w 109"/>
              <a:gd name="T9" fmla="*/ 371181168 h 176"/>
              <a:gd name="T10" fmla="*/ 355653713 w 109"/>
              <a:gd name="T11" fmla="*/ 278385876 h 176"/>
              <a:gd name="T12" fmla="*/ 421372783 w 109"/>
              <a:gd name="T13" fmla="*/ 247453457 h 176"/>
              <a:gd name="T14" fmla="*/ 390446972 w 109"/>
              <a:gd name="T15" fmla="*/ 30932419 h 176"/>
              <a:gd name="T16" fmla="*/ 324727902 w 109"/>
              <a:gd name="T17" fmla="*/ 0 h 176"/>
              <a:gd name="T18" fmla="*/ 259008832 w 109"/>
              <a:gd name="T19" fmla="*/ 61862873 h 176"/>
              <a:gd name="T20" fmla="*/ 228083021 w 109"/>
              <a:gd name="T21" fmla="*/ 185590584 h 176"/>
              <a:gd name="T22" fmla="*/ 162363951 w 109"/>
              <a:gd name="T23" fmla="*/ 61862873 h 176"/>
              <a:gd name="T24" fmla="*/ 30925811 w 109"/>
              <a:gd name="T25" fmla="*/ 154658165 h 176"/>
              <a:gd name="T26" fmla="*/ 0 w 109"/>
              <a:gd name="T27" fmla="*/ 185590584 h 176"/>
              <a:gd name="T28" fmla="*/ 30925811 w 109"/>
              <a:gd name="T29" fmla="*/ 278385876 h 176"/>
              <a:gd name="T30" fmla="*/ 162363951 w 109"/>
              <a:gd name="T31" fmla="*/ 340250715 h 176"/>
              <a:gd name="T32" fmla="*/ 193289762 w 109"/>
              <a:gd name="T33" fmla="*/ 433046007 h 176"/>
              <a:gd name="T34" fmla="*/ 127570693 w 109"/>
              <a:gd name="T35" fmla="*/ 556771752 h 176"/>
              <a:gd name="T36" fmla="*/ 30925811 w 109"/>
              <a:gd name="T37" fmla="*/ 525841299 h 176"/>
              <a:gd name="T38" fmla="*/ 0 w 109"/>
              <a:gd name="T39" fmla="*/ 649567044 h 17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9" h="176">
                <a:moveTo>
                  <a:pt x="0" y="168"/>
                </a:moveTo>
                <a:lnTo>
                  <a:pt x="50" y="176"/>
                </a:lnTo>
                <a:lnTo>
                  <a:pt x="76" y="144"/>
                </a:lnTo>
                <a:lnTo>
                  <a:pt x="76" y="112"/>
                </a:lnTo>
                <a:lnTo>
                  <a:pt x="109" y="96"/>
                </a:lnTo>
                <a:lnTo>
                  <a:pt x="92" y="72"/>
                </a:lnTo>
                <a:lnTo>
                  <a:pt x="109" y="64"/>
                </a:lnTo>
                <a:lnTo>
                  <a:pt x="101" y="8"/>
                </a:lnTo>
                <a:lnTo>
                  <a:pt x="84" y="0"/>
                </a:lnTo>
                <a:lnTo>
                  <a:pt x="67" y="16"/>
                </a:lnTo>
                <a:lnTo>
                  <a:pt x="59" y="48"/>
                </a:lnTo>
                <a:lnTo>
                  <a:pt x="42" y="16"/>
                </a:lnTo>
                <a:lnTo>
                  <a:pt x="8" y="40"/>
                </a:lnTo>
                <a:lnTo>
                  <a:pt x="0" y="48"/>
                </a:lnTo>
                <a:lnTo>
                  <a:pt x="8" y="72"/>
                </a:lnTo>
                <a:lnTo>
                  <a:pt x="42" y="88"/>
                </a:lnTo>
                <a:lnTo>
                  <a:pt x="50" y="112"/>
                </a:lnTo>
                <a:lnTo>
                  <a:pt x="33" y="144"/>
                </a:lnTo>
                <a:lnTo>
                  <a:pt x="8" y="136"/>
                </a:lnTo>
                <a:lnTo>
                  <a:pt x="0" y="168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2" name="Freeform 26" descr="Small grid"/>
          <p:cNvSpPr>
            <a:spLocks/>
          </p:cNvSpPr>
          <p:nvPr/>
        </p:nvSpPr>
        <p:spPr bwMode="auto">
          <a:xfrm>
            <a:off x="7445148" y="6130925"/>
            <a:ext cx="642937" cy="407987"/>
          </a:xfrm>
          <a:custGeom>
            <a:avLst/>
            <a:gdLst>
              <a:gd name="T0" fmla="*/ 0 w 328"/>
              <a:gd name="T1" fmla="*/ 307790885 h 208"/>
              <a:gd name="T2" fmla="*/ 0 w 328"/>
              <a:gd name="T3" fmla="*/ 215454404 h 208"/>
              <a:gd name="T4" fmla="*/ 96056356 w 328"/>
              <a:gd name="T5" fmla="*/ 123115962 h 208"/>
              <a:gd name="T6" fmla="*/ 192114672 w 328"/>
              <a:gd name="T7" fmla="*/ 184674923 h 208"/>
              <a:gd name="T8" fmla="*/ 257433543 w 328"/>
              <a:gd name="T9" fmla="*/ 123115962 h 208"/>
              <a:gd name="T10" fmla="*/ 353489899 w 328"/>
              <a:gd name="T11" fmla="*/ 92336481 h 208"/>
              <a:gd name="T12" fmla="*/ 388071285 w 328"/>
              <a:gd name="T13" fmla="*/ 123115962 h 208"/>
              <a:gd name="T14" fmla="*/ 449546255 w 328"/>
              <a:gd name="T15" fmla="*/ 153895442 h 208"/>
              <a:gd name="T16" fmla="*/ 514865126 w 328"/>
              <a:gd name="T17" fmla="*/ 184674923 h 208"/>
              <a:gd name="T18" fmla="*/ 614765382 w 328"/>
              <a:gd name="T19" fmla="*/ 153895442 h 208"/>
              <a:gd name="T20" fmla="*/ 806878094 w 328"/>
              <a:gd name="T21" fmla="*/ 153895442 h 208"/>
              <a:gd name="T22" fmla="*/ 902936410 w 328"/>
              <a:gd name="T23" fmla="*/ 123115962 h 208"/>
              <a:gd name="T24" fmla="*/ 968255281 w 328"/>
              <a:gd name="T25" fmla="*/ 61558962 h 208"/>
              <a:gd name="T26" fmla="*/ 1002834707 w 328"/>
              <a:gd name="T27" fmla="*/ 61558962 h 208"/>
              <a:gd name="T28" fmla="*/ 1098893023 w 328"/>
              <a:gd name="T29" fmla="*/ 92336481 h 208"/>
              <a:gd name="T30" fmla="*/ 1129630508 w 328"/>
              <a:gd name="T31" fmla="*/ 30779481 h 208"/>
              <a:gd name="T32" fmla="*/ 1229530765 w 328"/>
              <a:gd name="T33" fmla="*/ 0 h 208"/>
              <a:gd name="T34" fmla="*/ 1260268250 w 328"/>
              <a:gd name="T35" fmla="*/ 61558962 h 208"/>
              <a:gd name="T36" fmla="*/ 1194949379 w 328"/>
              <a:gd name="T37" fmla="*/ 215454404 h 208"/>
              <a:gd name="T38" fmla="*/ 1164211894 w 328"/>
              <a:gd name="T39" fmla="*/ 307790885 h 208"/>
              <a:gd name="T40" fmla="*/ 1098893023 w 328"/>
              <a:gd name="T41" fmla="*/ 400129327 h 208"/>
              <a:gd name="T42" fmla="*/ 1098893023 w 328"/>
              <a:gd name="T43" fmla="*/ 430906847 h 208"/>
              <a:gd name="T44" fmla="*/ 1164211894 w 328"/>
              <a:gd name="T45" fmla="*/ 492465808 h 208"/>
              <a:gd name="T46" fmla="*/ 1229530765 w 328"/>
              <a:gd name="T47" fmla="*/ 615581770 h 208"/>
              <a:gd name="T48" fmla="*/ 1164211894 w 328"/>
              <a:gd name="T49" fmla="*/ 677140731 h 208"/>
              <a:gd name="T50" fmla="*/ 1164211894 w 328"/>
              <a:gd name="T51" fmla="*/ 800256693 h 208"/>
              <a:gd name="T52" fmla="*/ 1033574152 w 328"/>
              <a:gd name="T53" fmla="*/ 769477212 h 208"/>
              <a:gd name="T54" fmla="*/ 872196965 w 328"/>
              <a:gd name="T55" fmla="*/ 738697732 h 208"/>
              <a:gd name="T56" fmla="*/ 776140609 w 328"/>
              <a:gd name="T57" fmla="*/ 584802289 h 208"/>
              <a:gd name="T58" fmla="*/ 645502867 w 328"/>
              <a:gd name="T59" fmla="*/ 615581770 h 208"/>
              <a:gd name="T60" fmla="*/ 549446512 w 328"/>
              <a:gd name="T61" fmla="*/ 554024770 h 208"/>
              <a:gd name="T62" fmla="*/ 484127641 w 328"/>
              <a:gd name="T63" fmla="*/ 492465808 h 208"/>
              <a:gd name="T64" fmla="*/ 418808770 w 328"/>
              <a:gd name="T65" fmla="*/ 492465808 h 208"/>
              <a:gd name="T66" fmla="*/ 322752414 w 328"/>
              <a:gd name="T67" fmla="*/ 430906847 h 208"/>
              <a:gd name="T68" fmla="*/ 257433543 w 328"/>
              <a:gd name="T69" fmla="*/ 430906847 h 208"/>
              <a:gd name="T70" fmla="*/ 192114672 w 328"/>
              <a:gd name="T71" fmla="*/ 369349847 h 208"/>
              <a:gd name="T72" fmla="*/ 96056356 w 328"/>
              <a:gd name="T73" fmla="*/ 400129327 h 208"/>
              <a:gd name="T74" fmla="*/ 0 w 328"/>
              <a:gd name="T75" fmla="*/ 307790885 h 20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28" h="208">
                <a:moveTo>
                  <a:pt x="0" y="80"/>
                </a:moveTo>
                <a:lnTo>
                  <a:pt x="0" y="56"/>
                </a:lnTo>
                <a:lnTo>
                  <a:pt x="25" y="32"/>
                </a:lnTo>
                <a:lnTo>
                  <a:pt x="50" y="48"/>
                </a:lnTo>
                <a:lnTo>
                  <a:pt x="67" y="32"/>
                </a:lnTo>
                <a:lnTo>
                  <a:pt x="92" y="24"/>
                </a:lnTo>
                <a:lnTo>
                  <a:pt x="101" y="32"/>
                </a:lnTo>
                <a:lnTo>
                  <a:pt x="117" y="40"/>
                </a:lnTo>
                <a:lnTo>
                  <a:pt x="134" y="48"/>
                </a:lnTo>
                <a:lnTo>
                  <a:pt x="160" y="40"/>
                </a:lnTo>
                <a:lnTo>
                  <a:pt x="210" y="40"/>
                </a:lnTo>
                <a:lnTo>
                  <a:pt x="235" y="32"/>
                </a:lnTo>
                <a:lnTo>
                  <a:pt x="252" y="16"/>
                </a:lnTo>
                <a:lnTo>
                  <a:pt x="261" y="16"/>
                </a:lnTo>
                <a:lnTo>
                  <a:pt x="286" y="24"/>
                </a:lnTo>
                <a:lnTo>
                  <a:pt x="294" y="8"/>
                </a:lnTo>
                <a:lnTo>
                  <a:pt x="320" y="0"/>
                </a:lnTo>
                <a:lnTo>
                  <a:pt x="328" y="16"/>
                </a:lnTo>
                <a:lnTo>
                  <a:pt x="311" y="56"/>
                </a:lnTo>
                <a:lnTo>
                  <a:pt x="303" y="80"/>
                </a:lnTo>
                <a:lnTo>
                  <a:pt x="286" y="104"/>
                </a:lnTo>
                <a:lnTo>
                  <a:pt x="286" y="112"/>
                </a:lnTo>
                <a:lnTo>
                  <a:pt x="303" y="128"/>
                </a:lnTo>
                <a:lnTo>
                  <a:pt x="320" y="160"/>
                </a:lnTo>
                <a:lnTo>
                  <a:pt x="303" y="176"/>
                </a:lnTo>
                <a:lnTo>
                  <a:pt x="303" y="208"/>
                </a:lnTo>
                <a:lnTo>
                  <a:pt x="269" y="200"/>
                </a:lnTo>
                <a:lnTo>
                  <a:pt x="227" y="192"/>
                </a:lnTo>
                <a:lnTo>
                  <a:pt x="202" y="152"/>
                </a:lnTo>
                <a:lnTo>
                  <a:pt x="168" y="160"/>
                </a:lnTo>
                <a:lnTo>
                  <a:pt x="143" y="144"/>
                </a:lnTo>
                <a:lnTo>
                  <a:pt x="126" y="128"/>
                </a:lnTo>
                <a:lnTo>
                  <a:pt x="109" y="128"/>
                </a:lnTo>
                <a:lnTo>
                  <a:pt x="84" y="112"/>
                </a:lnTo>
                <a:lnTo>
                  <a:pt x="67" y="112"/>
                </a:lnTo>
                <a:lnTo>
                  <a:pt x="50" y="96"/>
                </a:lnTo>
                <a:lnTo>
                  <a:pt x="25" y="104"/>
                </a:lnTo>
                <a:lnTo>
                  <a:pt x="0" y="80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3" name="Freeform 27"/>
          <p:cNvSpPr>
            <a:spLocks/>
          </p:cNvSpPr>
          <p:nvPr/>
        </p:nvSpPr>
        <p:spPr bwMode="auto">
          <a:xfrm>
            <a:off x="7064148" y="1957387"/>
            <a:ext cx="214312" cy="346075"/>
          </a:xfrm>
          <a:custGeom>
            <a:avLst/>
            <a:gdLst>
              <a:gd name="T0" fmla="*/ 0 w 109"/>
              <a:gd name="T1" fmla="*/ 649567044 h 176"/>
              <a:gd name="T2" fmla="*/ 193289762 w 109"/>
              <a:gd name="T3" fmla="*/ 680499464 h 176"/>
              <a:gd name="T4" fmla="*/ 293802090 w 109"/>
              <a:gd name="T5" fmla="*/ 556771752 h 176"/>
              <a:gd name="T6" fmla="*/ 293802090 w 109"/>
              <a:gd name="T7" fmla="*/ 433046007 h 176"/>
              <a:gd name="T8" fmla="*/ 421372783 w 109"/>
              <a:gd name="T9" fmla="*/ 371181168 h 176"/>
              <a:gd name="T10" fmla="*/ 355653713 w 109"/>
              <a:gd name="T11" fmla="*/ 278385876 h 176"/>
              <a:gd name="T12" fmla="*/ 421372783 w 109"/>
              <a:gd name="T13" fmla="*/ 247453457 h 176"/>
              <a:gd name="T14" fmla="*/ 390446972 w 109"/>
              <a:gd name="T15" fmla="*/ 30932419 h 176"/>
              <a:gd name="T16" fmla="*/ 324727902 w 109"/>
              <a:gd name="T17" fmla="*/ 0 h 176"/>
              <a:gd name="T18" fmla="*/ 259008832 w 109"/>
              <a:gd name="T19" fmla="*/ 61862873 h 176"/>
              <a:gd name="T20" fmla="*/ 228083021 w 109"/>
              <a:gd name="T21" fmla="*/ 185590584 h 176"/>
              <a:gd name="T22" fmla="*/ 162363951 w 109"/>
              <a:gd name="T23" fmla="*/ 61862873 h 176"/>
              <a:gd name="T24" fmla="*/ 30925811 w 109"/>
              <a:gd name="T25" fmla="*/ 154658165 h 176"/>
              <a:gd name="T26" fmla="*/ 0 w 109"/>
              <a:gd name="T27" fmla="*/ 185590584 h 176"/>
              <a:gd name="T28" fmla="*/ 30925811 w 109"/>
              <a:gd name="T29" fmla="*/ 278385876 h 176"/>
              <a:gd name="T30" fmla="*/ 162363951 w 109"/>
              <a:gd name="T31" fmla="*/ 340250715 h 176"/>
              <a:gd name="T32" fmla="*/ 193289762 w 109"/>
              <a:gd name="T33" fmla="*/ 433046007 h 176"/>
              <a:gd name="T34" fmla="*/ 127570693 w 109"/>
              <a:gd name="T35" fmla="*/ 556771752 h 176"/>
              <a:gd name="T36" fmla="*/ 30925811 w 109"/>
              <a:gd name="T37" fmla="*/ 525841299 h 176"/>
              <a:gd name="T38" fmla="*/ 0 w 109"/>
              <a:gd name="T39" fmla="*/ 649567044 h 17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9" h="176">
                <a:moveTo>
                  <a:pt x="0" y="168"/>
                </a:moveTo>
                <a:lnTo>
                  <a:pt x="50" y="176"/>
                </a:lnTo>
                <a:lnTo>
                  <a:pt x="76" y="144"/>
                </a:lnTo>
                <a:lnTo>
                  <a:pt x="76" y="112"/>
                </a:lnTo>
                <a:lnTo>
                  <a:pt x="109" y="96"/>
                </a:lnTo>
                <a:lnTo>
                  <a:pt x="92" y="72"/>
                </a:lnTo>
                <a:lnTo>
                  <a:pt x="109" y="64"/>
                </a:lnTo>
                <a:lnTo>
                  <a:pt x="101" y="8"/>
                </a:lnTo>
                <a:lnTo>
                  <a:pt x="84" y="0"/>
                </a:lnTo>
                <a:lnTo>
                  <a:pt x="67" y="16"/>
                </a:lnTo>
                <a:lnTo>
                  <a:pt x="59" y="48"/>
                </a:lnTo>
                <a:lnTo>
                  <a:pt x="42" y="16"/>
                </a:lnTo>
                <a:lnTo>
                  <a:pt x="8" y="40"/>
                </a:lnTo>
                <a:lnTo>
                  <a:pt x="0" y="48"/>
                </a:lnTo>
                <a:lnTo>
                  <a:pt x="8" y="72"/>
                </a:lnTo>
                <a:lnTo>
                  <a:pt x="42" y="88"/>
                </a:lnTo>
                <a:lnTo>
                  <a:pt x="50" y="112"/>
                </a:lnTo>
                <a:lnTo>
                  <a:pt x="33" y="144"/>
                </a:lnTo>
                <a:lnTo>
                  <a:pt x="8" y="136"/>
                </a:lnTo>
                <a:lnTo>
                  <a:pt x="0" y="168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4" name="Freeform 28"/>
          <p:cNvSpPr>
            <a:spLocks/>
          </p:cNvSpPr>
          <p:nvPr/>
        </p:nvSpPr>
        <p:spPr bwMode="auto">
          <a:xfrm>
            <a:off x="7445148" y="6130925"/>
            <a:ext cx="642937" cy="407987"/>
          </a:xfrm>
          <a:custGeom>
            <a:avLst/>
            <a:gdLst>
              <a:gd name="T0" fmla="*/ 0 w 328"/>
              <a:gd name="T1" fmla="*/ 307790885 h 208"/>
              <a:gd name="T2" fmla="*/ 0 w 328"/>
              <a:gd name="T3" fmla="*/ 215454404 h 208"/>
              <a:gd name="T4" fmla="*/ 96056356 w 328"/>
              <a:gd name="T5" fmla="*/ 123115962 h 208"/>
              <a:gd name="T6" fmla="*/ 192114672 w 328"/>
              <a:gd name="T7" fmla="*/ 184674923 h 208"/>
              <a:gd name="T8" fmla="*/ 257433543 w 328"/>
              <a:gd name="T9" fmla="*/ 123115962 h 208"/>
              <a:gd name="T10" fmla="*/ 353489899 w 328"/>
              <a:gd name="T11" fmla="*/ 92336481 h 208"/>
              <a:gd name="T12" fmla="*/ 388071285 w 328"/>
              <a:gd name="T13" fmla="*/ 123115962 h 208"/>
              <a:gd name="T14" fmla="*/ 449546255 w 328"/>
              <a:gd name="T15" fmla="*/ 153895442 h 208"/>
              <a:gd name="T16" fmla="*/ 514865126 w 328"/>
              <a:gd name="T17" fmla="*/ 184674923 h 208"/>
              <a:gd name="T18" fmla="*/ 614765382 w 328"/>
              <a:gd name="T19" fmla="*/ 153895442 h 208"/>
              <a:gd name="T20" fmla="*/ 806878094 w 328"/>
              <a:gd name="T21" fmla="*/ 153895442 h 208"/>
              <a:gd name="T22" fmla="*/ 902936410 w 328"/>
              <a:gd name="T23" fmla="*/ 123115962 h 208"/>
              <a:gd name="T24" fmla="*/ 968255281 w 328"/>
              <a:gd name="T25" fmla="*/ 61558962 h 208"/>
              <a:gd name="T26" fmla="*/ 1002834707 w 328"/>
              <a:gd name="T27" fmla="*/ 61558962 h 208"/>
              <a:gd name="T28" fmla="*/ 1098893023 w 328"/>
              <a:gd name="T29" fmla="*/ 92336481 h 208"/>
              <a:gd name="T30" fmla="*/ 1129630508 w 328"/>
              <a:gd name="T31" fmla="*/ 30779481 h 208"/>
              <a:gd name="T32" fmla="*/ 1229530765 w 328"/>
              <a:gd name="T33" fmla="*/ 0 h 208"/>
              <a:gd name="T34" fmla="*/ 1260268250 w 328"/>
              <a:gd name="T35" fmla="*/ 61558962 h 208"/>
              <a:gd name="T36" fmla="*/ 1194949379 w 328"/>
              <a:gd name="T37" fmla="*/ 215454404 h 208"/>
              <a:gd name="T38" fmla="*/ 1164211894 w 328"/>
              <a:gd name="T39" fmla="*/ 307790885 h 208"/>
              <a:gd name="T40" fmla="*/ 1098893023 w 328"/>
              <a:gd name="T41" fmla="*/ 400129327 h 208"/>
              <a:gd name="T42" fmla="*/ 1098893023 w 328"/>
              <a:gd name="T43" fmla="*/ 430906847 h 208"/>
              <a:gd name="T44" fmla="*/ 1164211894 w 328"/>
              <a:gd name="T45" fmla="*/ 492465808 h 208"/>
              <a:gd name="T46" fmla="*/ 1229530765 w 328"/>
              <a:gd name="T47" fmla="*/ 615581770 h 208"/>
              <a:gd name="T48" fmla="*/ 1164211894 w 328"/>
              <a:gd name="T49" fmla="*/ 677140731 h 208"/>
              <a:gd name="T50" fmla="*/ 1164211894 w 328"/>
              <a:gd name="T51" fmla="*/ 800256693 h 208"/>
              <a:gd name="T52" fmla="*/ 1033574152 w 328"/>
              <a:gd name="T53" fmla="*/ 769477212 h 208"/>
              <a:gd name="T54" fmla="*/ 872196965 w 328"/>
              <a:gd name="T55" fmla="*/ 738697732 h 208"/>
              <a:gd name="T56" fmla="*/ 776140609 w 328"/>
              <a:gd name="T57" fmla="*/ 584802289 h 208"/>
              <a:gd name="T58" fmla="*/ 645502867 w 328"/>
              <a:gd name="T59" fmla="*/ 615581770 h 208"/>
              <a:gd name="T60" fmla="*/ 549446512 w 328"/>
              <a:gd name="T61" fmla="*/ 554024770 h 208"/>
              <a:gd name="T62" fmla="*/ 484127641 w 328"/>
              <a:gd name="T63" fmla="*/ 492465808 h 208"/>
              <a:gd name="T64" fmla="*/ 418808770 w 328"/>
              <a:gd name="T65" fmla="*/ 492465808 h 208"/>
              <a:gd name="T66" fmla="*/ 322752414 w 328"/>
              <a:gd name="T67" fmla="*/ 430906847 h 208"/>
              <a:gd name="T68" fmla="*/ 257433543 w 328"/>
              <a:gd name="T69" fmla="*/ 430906847 h 208"/>
              <a:gd name="T70" fmla="*/ 192114672 w 328"/>
              <a:gd name="T71" fmla="*/ 369349847 h 208"/>
              <a:gd name="T72" fmla="*/ 96056356 w 328"/>
              <a:gd name="T73" fmla="*/ 400129327 h 208"/>
              <a:gd name="T74" fmla="*/ 0 w 328"/>
              <a:gd name="T75" fmla="*/ 307790885 h 20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28" h="208">
                <a:moveTo>
                  <a:pt x="0" y="80"/>
                </a:moveTo>
                <a:lnTo>
                  <a:pt x="0" y="56"/>
                </a:lnTo>
                <a:lnTo>
                  <a:pt x="25" y="32"/>
                </a:lnTo>
                <a:lnTo>
                  <a:pt x="50" y="48"/>
                </a:lnTo>
                <a:lnTo>
                  <a:pt x="67" y="32"/>
                </a:lnTo>
                <a:lnTo>
                  <a:pt x="92" y="24"/>
                </a:lnTo>
                <a:lnTo>
                  <a:pt x="101" y="32"/>
                </a:lnTo>
                <a:lnTo>
                  <a:pt x="117" y="40"/>
                </a:lnTo>
                <a:lnTo>
                  <a:pt x="134" y="48"/>
                </a:lnTo>
                <a:lnTo>
                  <a:pt x="160" y="40"/>
                </a:lnTo>
                <a:lnTo>
                  <a:pt x="210" y="40"/>
                </a:lnTo>
                <a:lnTo>
                  <a:pt x="235" y="32"/>
                </a:lnTo>
                <a:lnTo>
                  <a:pt x="252" y="16"/>
                </a:lnTo>
                <a:lnTo>
                  <a:pt x="261" y="16"/>
                </a:lnTo>
                <a:lnTo>
                  <a:pt x="286" y="24"/>
                </a:lnTo>
                <a:lnTo>
                  <a:pt x="294" y="8"/>
                </a:lnTo>
                <a:lnTo>
                  <a:pt x="320" y="0"/>
                </a:lnTo>
                <a:lnTo>
                  <a:pt x="328" y="16"/>
                </a:lnTo>
                <a:lnTo>
                  <a:pt x="311" y="56"/>
                </a:lnTo>
                <a:lnTo>
                  <a:pt x="303" y="80"/>
                </a:lnTo>
                <a:lnTo>
                  <a:pt x="286" y="104"/>
                </a:lnTo>
                <a:lnTo>
                  <a:pt x="286" y="112"/>
                </a:lnTo>
                <a:lnTo>
                  <a:pt x="303" y="128"/>
                </a:lnTo>
                <a:lnTo>
                  <a:pt x="320" y="160"/>
                </a:lnTo>
                <a:lnTo>
                  <a:pt x="303" y="176"/>
                </a:lnTo>
                <a:lnTo>
                  <a:pt x="303" y="208"/>
                </a:lnTo>
                <a:lnTo>
                  <a:pt x="269" y="200"/>
                </a:lnTo>
                <a:lnTo>
                  <a:pt x="227" y="192"/>
                </a:lnTo>
                <a:lnTo>
                  <a:pt x="202" y="152"/>
                </a:lnTo>
                <a:lnTo>
                  <a:pt x="168" y="160"/>
                </a:lnTo>
                <a:lnTo>
                  <a:pt x="143" y="144"/>
                </a:lnTo>
                <a:lnTo>
                  <a:pt x="126" y="128"/>
                </a:lnTo>
                <a:lnTo>
                  <a:pt x="109" y="128"/>
                </a:lnTo>
                <a:lnTo>
                  <a:pt x="84" y="112"/>
                </a:lnTo>
                <a:lnTo>
                  <a:pt x="67" y="112"/>
                </a:lnTo>
                <a:lnTo>
                  <a:pt x="50" y="96"/>
                </a:lnTo>
                <a:lnTo>
                  <a:pt x="25" y="104"/>
                </a:lnTo>
                <a:lnTo>
                  <a:pt x="0" y="80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5" name="Freeform 30" descr="Small grid"/>
          <p:cNvSpPr>
            <a:spLocks/>
          </p:cNvSpPr>
          <p:nvPr/>
        </p:nvSpPr>
        <p:spPr bwMode="auto">
          <a:xfrm>
            <a:off x="6551385" y="5472112"/>
            <a:ext cx="330200" cy="565150"/>
          </a:xfrm>
          <a:custGeom>
            <a:avLst/>
            <a:gdLst>
              <a:gd name="T0" fmla="*/ 0 w 168"/>
              <a:gd name="T1" fmla="*/ 154028885 h 288"/>
              <a:gd name="T2" fmla="*/ 127482751 w 168"/>
              <a:gd name="T3" fmla="*/ 184835447 h 288"/>
              <a:gd name="T4" fmla="*/ 227922515 w 168"/>
              <a:gd name="T5" fmla="*/ 154028885 h 288"/>
              <a:gd name="T6" fmla="*/ 390172575 w 168"/>
              <a:gd name="T7" fmla="*/ 30806562 h 288"/>
              <a:gd name="T8" fmla="*/ 421077723 w 168"/>
              <a:gd name="T9" fmla="*/ 0 h 288"/>
              <a:gd name="T10" fmla="*/ 552422635 w 168"/>
              <a:gd name="T11" fmla="*/ 61611162 h 288"/>
              <a:gd name="T12" fmla="*/ 552422635 w 168"/>
              <a:gd name="T13" fmla="*/ 123222323 h 288"/>
              <a:gd name="T14" fmla="*/ 649000238 w 168"/>
              <a:gd name="T15" fmla="*/ 369668932 h 288"/>
              <a:gd name="T16" fmla="*/ 583327782 w 168"/>
              <a:gd name="T17" fmla="*/ 462086656 h 288"/>
              <a:gd name="T18" fmla="*/ 649000238 w 168"/>
              <a:gd name="T19" fmla="*/ 585310941 h 288"/>
              <a:gd name="T20" fmla="*/ 552422635 w 168"/>
              <a:gd name="T21" fmla="*/ 985786435 h 288"/>
              <a:gd name="T22" fmla="*/ 451982870 w 168"/>
              <a:gd name="T23" fmla="*/ 954979873 h 288"/>
              <a:gd name="T24" fmla="*/ 355405267 w 168"/>
              <a:gd name="T25" fmla="*/ 954979873 h 288"/>
              <a:gd name="T26" fmla="*/ 324500119 w 168"/>
              <a:gd name="T27" fmla="*/ 1016591035 h 288"/>
              <a:gd name="T28" fmla="*/ 258827663 w 168"/>
              <a:gd name="T29" fmla="*/ 1078202197 h 288"/>
              <a:gd name="T30" fmla="*/ 162250060 w 168"/>
              <a:gd name="T31" fmla="*/ 1109008759 h 288"/>
              <a:gd name="T32" fmla="*/ 96577604 w 168"/>
              <a:gd name="T33" fmla="*/ 954979873 h 288"/>
              <a:gd name="T34" fmla="*/ 96577604 w 168"/>
              <a:gd name="T35" fmla="*/ 770144426 h 288"/>
              <a:gd name="T36" fmla="*/ 127482751 w 168"/>
              <a:gd name="T37" fmla="*/ 677726703 h 288"/>
              <a:gd name="T38" fmla="*/ 96577604 w 168"/>
              <a:gd name="T39" fmla="*/ 616115541 h 288"/>
              <a:gd name="T40" fmla="*/ 127482751 w 168"/>
              <a:gd name="T41" fmla="*/ 523697817 h 288"/>
              <a:gd name="T42" fmla="*/ 127482751 w 168"/>
              <a:gd name="T43" fmla="*/ 431282056 h 288"/>
              <a:gd name="T44" fmla="*/ 96577604 w 168"/>
              <a:gd name="T45" fmla="*/ 308057770 h 288"/>
              <a:gd name="T46" fmla="*/ 0 w 168"/>
              <a:gd name="T47" fmla="*/ 277253171 h 288"/>
              <a:gd name="T48" fmla="*/ 0 w 168"/>
              <a:gd name="T49" fmla="*/ 154028885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68" h="288">
                <a:moveTo>
                  <a:pt x="0" y="40"/>
                </a:moveTo>
                <a:lnTo>
                  <a:pt x="33" y="48"/>
                </a:lnTo>
                <a:lnTo>
                  <a:pt x="59" y="40"/>
                </a:lnTo>
                <a:lnTo>
                  <a:pt x="101" y="8"/>
                </a:lnTo>
                <a:lnTo>
                  <a:pt x="109" y="0"/>
                </a:lnTo>
                <a:lnTo>
                  <a:pt x="143" y="16"/>
                </a:lnTo>
                <a:lnTo>
                  <a:pt x="143" y="32"/>
                </a:lnTo>
                <a:lnTo>
                  <a:pt x="168" y="96"/>
                </a:lnTo>
                <a:lnTo>
                  <a:pt x="151" y="120"/>
                </a:lnTo>
                <a:lnTo>
                  <a:pt x="168" y="152"/>
                </a:lnTo>
                <a:lnTo>
                  <a:pt x="143" y="256"/>
                </a:lnTo>
                <a:lnTo>
                  <a:pt x="117" y="248"/>
                </a:lnTo>
                <a:lnTo>
                  <a:pt x="92" y="248"/>
                </a:lnTo>
                <a:lnTo>
                  <a:pt x="84" y="264"/>
                </a:lnTo>
                <a:lnTo>
                  <a:pt x="67" y="280"/>
                </a:lnTo>
                <a:lnTo>
                  <a:pt x="42" y="288"/>
                </a:lnTo>
                <a:lnTo>
                  <a:pt x="25" y="248"/>
                </a:lnTo>
                <a:lnTo>
                  <a:pt x="25" y="200"/>
                </a:lnTo>
                <a:lnTo>
                  <a:pt x="33" y="176"/>
                </a:lnTo>
                <a:lnTo>
                  <a:pt x="25" y="160"/>
                </a:lnTo>
                <a:lnTo>
                  <a:pt x="33" y="136"/>
                </a:lnTo>
                <a:lnTo>
                  <a:pt x="33" y="112"/>
                </a:lnTo>
                <a:lnTo>
                  <a:pt x="25" y="80"/>
                </a:lnTo>
                <a:lnTo>
                  <a:pt x="0" y="72"/>
                </a:lnTo>
                <a:lnTo>
                  <a:pt x="0" y="40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6" name="Freeform 32"/>
          <p:cNvSpPr>
            <a:spLocks/>
          </p:cNvSpPr>
          <p:nvPr/>
        </p:nvSpPr>
        <p:spPr bwMode="auto">
          <a:xfrm>
            <a:off x="6551385" y="5472112"/>
            <a:ext cx="330200" cy="565150"/>
          </a:xfrm>
          <a:custGeom>
            <a:avLst/>
            <a:gdLst>
              <a:gd name="T0" fmla="*/ 0 w 168"/>
              <a:gd name="T1" fmla="*/ 154028885 h 288"/>
              <a:gd name="T2" fmla="*/ 127482751 w 168"/>
              <a:gd name="T3" fmla="*/ 184835447 h 288"/>
              <a:gd name="T4" fmla="*/ 227922515 w 168"/>
              <a:gd name="T5" fmla="*/ 154028885 h 288"/>
              <a:gd name="T6" fmla="*/ 390172575 w 168"/>
              <a:gd name="T7" fmla="*/ 30806562 h 288"/>
              <a:gd name="T8" fmla="*/ 421077723 w 168"/>
              <a:gd name="T9" fmla="*/ 0 h 288"/>
              <a:gd name="T10" fmla="*/ 552422635 w 168"/>
              <a:gd name="T11" fmla="*/ 61611162 h 288"/>
              <a:gd name="T12" fmla="*/ 552422635 w 168"/>
              <a:gd name="T13" fmla="*/ 123222323 h 288"/>
              <a:gd name="T14" fmla="*/ 649000238 w 168"/>
              <a:gd name="T15" fmla="*/ 369668932 h 288"/>
              <a:gd name="T16" fmla="*/ 583327782 w 168"/>
              <a:gd name="T17" fmla="*/ 462086656 h 288"/>
              <a:gd name="T18" fmla="*/ 649000238 w 168"/>
              <a:gd name="T19" fmla="*/ 585310941 h 288"/>
              <a:gd name="T20" fmla="*/ 552422635 w 168"/>
              <a:gd name="T21" fmla="*/ 985786435 h 288"/>
              <a:gd name="T22" fmla="*/ 451982870 w 168"/>
              <a:gd name="T23" fmla="*/ 954979873 h 288"/>
              <a:gd name="T24" fmla="*/ 355405267 w 168"/>
              <a:gd name="T25" fmla="*/ 954979873 h 288"/>
              <a:gd name="T26" fmla="*/ 324500119 w 168"/>
              <a:gd name="T27" fmla="*/ 1016591035 h 288"/>
              <a:gd name="T28" fmla="*/ 258827663 w 168"/>
              <a:gd name="T29" fmla="*/ 1078202197 h 288"/>
              <a:gd name="T30" fmla="*/ 162250060 w 168"/>
              <a:gd name="T31" fmla="*/ 1109008759 h 288"/>
              <a:gd name="T32" fmla="*/ 96577604 w 168"/>
              <a:gd name="T33" fmla="*/ 954979873 h 288"/>
              <a:gd name="T34" fmla="*/ 96577604 w 168"/>
              <a:gd name="T35" fmla="*/ 770144426 h 288"/>
              <a:gd name="T36" fmla="*/ 127482751 w 168"/>
              <a:gd name="T37" fmla="*/ 677726703 h 288"/>
              <a:gd name="T38" fmla="*/ 96577604 w 168"/>
              <a:gd name="T39" fmla="*/ 616115541 h 288"/>
              <a:gd name="T40" fmla="*/ 127482751 w 168"/>
              <a:gd name="T41" fmla="*/ 523697817 h 288"/>
              <a:gd name="T42" fmla="*/ 127482751 w 168"/>
              <a:gd name="T43" fmla="*/ 431282056 h 288"/>
              <a:gd name="T44" fmla="*/ 96577604 w 168"/>
              <a:gd name="T45" fmla="*/ 308057770 h 288"/>
              <a:gd name="T46" fmla="*/ 0 w 168"/>
              <a:gd name="T47" fmla="*/ 277253171 h 288"/>
              <a:gd name="T48" fmla="*/ 0 w 168"/>
              <a:gd name="T49" fmla="*/ 154028885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68" h="288">
                <a:moveTo>
                  <a:pt x="0" y="40"/>
                </a:moveTo>
                <a:lnTo>
                  <a:pt x="33" y="48"/>
                </a:lnTo>
                <a:lnTo>
                  <a:pt x="59" y="40"/>
                </a:lnTo>
                <a:lnTo>
                  <a:pt x="101" y="8"/>
                </a:lnTo>
                <a:lnTo>
                  <a:pt x="109" y="0"/>
                </a:lnTo>
                <a:lnTo>
                  <a:pt x="143" y="16"/>
                </a:lnTo>
                <a:lnTo>
                  <a:pt x="143" y="32"/>
                </a:lnTo>
                <a:lnTo>
                  <a:pt x="168" y="96"/>
                </a:lnTo>
                <a:lnTo>
                  <a:pt x="151" y="120"/>
                </a:lnTo>
                <a:lnTo>
                  <a:pt x="168" y="152"/>
                </a:lnTo>
                <a:lnTo>
                  <a:pt x="143" y="256"/>
                </a:lnTo>
                <a:lnTo>
                  <a:pt x="117" y="248"/>
                </a:lnTo>
                <a:lnTo>
                  <a:pt x="92" y="248"/>
                </a:lnTo>
                <a:lnTo>
                  <a:pt x="84" y="264"/>
                </a:lnTo>
                <a:lnTo>
                  <a:pt x="67" y="280"/>
                </a:lnTo>
                <a:lnTo>
                  <a:pt x="42" y="288"/>
                </a:lnTo>
                <a:lnTo>
                  <a:pt x="25" y="248"/>
                </a:lnTo>
                <a:lnTo>
                  <a:pt x="25" y="200"/>
                </a:lnTo>
                <a:lnTo>
                  <a:pt x="33" y="176"/>
                </a:lnTo>
                <a:lnTo>
                  <a:pt x="25" y="160"/>
                </a:lnTo>
                <a:lnTo>
                  <a:pt x="33" y="136"/>
                </a:lnTo>
                <a:lnTo>
                  <a:pt x="33" y="112"/>
                </a:lnTo>
                <a:lnTo>
                  <a:pt x="25" y="80"/>
                </a:lnTo>
                <a:lnTo>
                  <a:pt x="0" y="72"/>
                </a:lnTo>
                <a:lnTo>
                  <a:pt x="0" y="40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7" name="Freeform 33"/>
          <p:cNvSpPr>
            <a:spLocks/>
          </p:cNvSpPr>
          <p:nvPr/>
        </p:nvSpPr>
        <p:spPr bwMode="auto">
          <a:xfrm>
            <a:off x="6633935" y="5048250"/>
            <a:ext cx="198438" cy="376237"/>
          </a:xfrm>
          <a:custGeom>
            <a:avLst/>
            <a:gdLst>
              <a:gd name="T0" fmla="*/ 289513183 w 101"/>
              <a:gd name="T1" fmla="*/ 122876653 h 192"/>
              <a:gd name="T2" fmla="*/ 289513183 w 101"/>
              <a:gd name="T3" fmla="*/ 0 h 192"/>
              <a:gd name="T4" fmla="*/ 355135254 w 101"/>
              <a:gd name="T5" fmla="*/ 0 h 192"/>
              <a:gd name="T6" fmla="*/ 355135254 w 101"/>
              <a:gd name="T7" fmla="*/ 153596796 h 192"/>
              <a:gd name="T8" fmla="*/ 389877622 w 101"/>
              <a:gd name="T9" fmla="*/ 215035122 h 192"/>
              <a:gd name="T10" fmla="*/ 389877622 w 101"/>
              <a:gd name="T11" fmla="*/ 399350101 h 192"/>
              <a:gd name="T12" fmla="*/ 355135254 w 101"/>
              <a:gd name="T13" fmla="*/ 460788427 h 192"/>
              <a:gd name="T14" fmla="*/ 355135254 w 101"/>
              <a:gd name="T15" fmla="*/ 583665080 h 192"/>
              <a:gd name="T16" fmla="*/ 258631515 w 101"/>
              <a:gd name="T17" fmla="*/ 737261876 h 192"/>
              <a:gd name="T18" fmla="*/ 193009444 w 101"/>
              <a:gd name="T19" fmla="*/ 737261876 h 192"/>
              <a:gd name="T20" fmla="*/ 96503739 w 101"/>
              <a:gd name="T21" fmla="*/ 675823550 h 192"/>
              <a:gd name="T22" fmla="*/ 127385408 w 101"/>
              <a:gd name="T23" fmla="*/ 614385223 h 192"/>
              <a:gd name="T24" fmla="*/ 65622071 w 101"/>
              <a:gd name="T25" fmla="*/ 583665080 h 192"/>
              <a:gd name="T26" fmla="*/ 127385408 w 101"/>
              <a:gd name="T27" fmla="*/ 522226754 h 192"/>
              <a:gd name="T28" fmla="*/ 30881668 w 101"/>
              <a:gd name="T29" fmla="*/ 491508570 h 192"/>
              <a:gd name="T30" fmla="*/ 96503739 w 101"/>
              <a:gd name="T31" fmla="*/ 430070244 h 192"/>
              <a:gd name="T32" fmla="*/ 30881668 w 101"/>
              <a:gd name="T33" fmla="*/ 368631918 h 192"/>
              <a:gd name="T34" fmla="*/ 0 w 101"/>
              <a:gd name="T35" fmla="*/ 276473448 h 192"/>
              <a:gd name="T36" fmla="*/ 65622071 w 101"/>
              <a:gd name="T37" fmla="*/ 245753305 h 192"/>
              <a:gd name="T38" fmla="*/ 65622071 w 101"/>
              <a:gd name="T39" fmla="*/ 184314979 h 192"/>
              <a:gd name="T40" fmla="*/ 162127775 w 101"/>
              <a:gd name="T41" fmla="*/ 153596796 h 192"/>
              <a:gd name="T42" fmla="*/ 289513183 w 101"/>
              <a:gd name="T43" fmla="*/ 122876653 h 19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1" h="192">
                <a:moveTo>
                  <a:pt x="75" y="32"/>
                </a:moveTo>
                <a:lnTo>
                  <a:pt x="75" y="0"/>
                </a:lnTo>
                <a:lnTo>
                  <a:pt x="92" y="0"/>
                </a:lnTo>
                <a:lnTo>
                  <a:pt x="92" y="40"/>
                </a:lnTo>
                <a:lnTo>
                  <a:pt x="101" y="56"/>
                </a:lnTo>
                <a:lnTo>
                  <a:pt x="101" y="104"/>
                </a:lnTo>
                <a:lnTo>
                  <a:pt x="92" y="120"/>
                </a:lnTo>
                <a:lnTo>
                  <a:pt x="92" y="152"/>
                </a:lnTo>
                <a:lnTo>
                  <a:pt x="67" y="192"/>
                </a:lnTo>
                <a:lnTo>
                  <a:pt x="50" y="192"/>
                </a:lnTo>
                <a:lnTo>
                  <a:pt x="25" y="176"/>
                </a:lnTo>
                <a:lnTo>
                  <a:pt x="33" y="160"/>
                </a:lnTo>
                <a:lnTo>
                  <a:pt x="17" y="152"/>
                </a:lnTo>
                <a:lnTo>
                  <a:pt x="33" y="136"/>
                </a:lnTo>
                <a:lnTo>
                  <a:pt x="8" y="128"/>
                </a:lnTo>
                <a:lnTo>
                  <a:pt x="25" y="112"/>
                </a:lnTo>
                <a:lnTo>
                  <a:pt x="8" y="96"/>
                </a:lnTo>
                <a:lnTo>
                  <a:pt x="0" y="72"/>
                </a:lnTo>
                <a:lnTo>
                  <a:pt x="17" y="64"/>
                </a:lnTo>
                <a:lnTo>
                  <a:pt x="17" y="48"/>
                </a:lnTo>
                <a:lnTo>
                  <a:pt x="42" y="40"/>
                </a:lnTo>
                <a:lnTo>
                  <a:pt x="75" y="32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8" name="Freeform 34"/>
          <p:cNvSpPr>
            <a:spLocks/>
          </p:cNvSpPr>
          <p:nvPr/>
        </p:nvSpPr>
        <p:spPr bwMode="auto">
          <a:xfrm>
            <a:off x="6633935" y="5048250"/>
            <a:ext cx="198438" cy="376237"/>
          </a:xfrm>
          <a:custGeom>
            <a:avLst/>
            <a:gdLst>
              <a:gd name="T0" fmla="*/ 289513183 w 101"/>
              <a:gd name="T1" fmla="*/ 122876653 h 192"/>
              <a:gd name="T2" fmla="*/ 289513183 w 101"/>
              <a:gd name="T3" fmla="*/ 0 h 192"/>
              <a:gd name="T4" fmla="*/ 355135254 w 101"/>
              <a:gd name="T5" fmla="*/ 0 h 192"/>
              <a:gd name="T6" fmla="*/ 355135254 w 101"/>
              <a:gd name="T7" fmla="*/ 153596796 h 192"/>
              <a:gd name="T8" fmla="*/ 389877622 w 101"/>
              <a:gd name="T9" fmla="*/ 215035122 h 192"/>
              <a:gd name="T10" fmla="*/ 389877622 w 101"/>
              <a:gd name="T11" fmla="*/ 399350101 h 192"/>
              <a:gd name="T12" fmla="*/ 355135254 w 101"/>
              <a:gd name="T13" fmla="*/ 460788427 h 192"/>
              <a:gd name="T14" fmla="*/ 355135254 w 101"/>
              <a:gd name="T15" fmla="*/ 583665080 h 192"/>
              <a:gd name="T16" fmla="*/ 258631515 w 101"/>
              <a:gd name="T17" fmla="*/ 737261876 h 192"/>
              <a:gd name="T18" fmla="*/ 193009444 w 101"/>
              <a:gd name="T19" fmla="*/ 737261876 h 192"/>
              <a:gd name="T20" fmla="*/ 96503739 w 101"/>
              <a:gd name="T21" fmla="*/ 675823550 h 192"/>
              <a:gd name="T22" fmla="*/ 127385408 w 101"/>
              <a:gd name="T23" fmla="*/ 614385223 h 192"/>
              <a:gd name="T24" fmla="*/ 65622071 w 101"/>
              <a:gd name="T25" fmla="*/ 583665080 h 192"/>
              <a:gd name="T26" fmla="*/ 127385408 w 101"/>
              <a:gd name="T27" fmla="*/ 522226754 h 192"/>
              <a:gd name="T28" fmla="*/ 30881668 w 101"/>
              <a:gd name="T29" fmla="*/ 491508570 h 192"/>
              <a:gd name="T30" fmla="*/ 96503739 w 101"/>
              <a:gd name="T31" fmla="*/ 430070244 h 192"/>
              <a:gd name="T32" fmla="*/ 30881668 w 101"/>
              <a:gd name="T33" fmla="*/ 368631918 h 192"/>
              <a:gd name="T34" fmla="*/ 0 w 101"/>
              <a:gd name="T35" fmla="*/ 276473448 h 192"/>
              <a:gd name="T36" fmla="*/ 65622071 w 101"/>
              <a:gd name="T37" fmla="*/ 245753305 h 192"/>
              <a:gd name="T38" fmla="*/ 65622071 w 101"/>
              <a:gd name="T39" fmla="*/ 184314979 h 192"/>
              <a:gd name="T40" fmla="*/ 162127775 w 101"/>
              <a:gd name="T41" fmla="*/ 153596796 h 192"/>
              <a:gd name="T42" fmla="*/ 289513183 w 101"/>
              <a:gd name="T43" fmla="*/ 122876653 h 19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1" h="192">
                <a:moveTo>
                  <a:pt x="75" y="32"/>
                </a:moveTo>
                <a:lnTo>
                  <a:pt x="75" y="0"/>
                </a:lnTo>
                <a:lnTo>
                  <a:pt x="92" y="0"/>
                </a:lnTo>
                <a:lnTo>
                  <a:pt x="92" y="40"/>
                </a:lnTo>
                <a:lnTo>
                  <a:pt x="101" y="56"/>
                </a:lnTo>
                <a:lnTo>
                  <a:pt x="101" y="104"/>
                </a:lnTo>
                <a:lnTo>
                  <a:pt x="92" y="120"/>
                </a:lnTo>
                <a:lnTo>
                  <a:pt x="92" y="152"/>
                </a:lnTo>
                <a:lnTo>
                  <a:pt x="67" y="192"/>
                </a:lnTo>
                <a:lnTo>
                  <a:pt x="50" y="192"/>
                </a:lnTo>
                <a:lnTo>
                  <a:pt x="25" y="176"/>
                </a:lnTo>
                <a:lnTo>
                  <a:pt x="33" y="160"/>
                </a:lnTo>
                <a:lnTo>
                  <a:pt x="17" y="152"/>
                </a:lnTo>
                <a:lnTo>
                  <a:pt x="33" y="136"/>
                </a:lnTo>
                <a:lnTo>
                  <a:pt x="8" y="128"/>
                </a:lnTo>
                <a:lnTo>
                  <a:pt x="25" y="112"/>
                </a:lnTo>
                <a:lnTo>
                  <a:pt x="8" y="96"/>
                </a:lnTo>
                <a:lnTo>
                  <a:pt x="0" y="72"/>
                </a:lnTo>
                <a:lnTo>
                  <a:pt x="17" y="64"/>
                </a:lnTo>
                <a:lnTo>
                  <a:pt x="17" y="48"/>
                </a:lnTo>
                <a:lnTo>
                  <a:pt x="42" y="40"/>
                </a:lnTo>
                <a:lnTo>
                  <a:pt x="75" y="32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9" name="Freeform 35" descr="Small grid"/>
          <p:cNvSpPr>
            <a:spLocks/>
          </p:cNvSpPr>
          <p:nvPr/>
        </p:nvSpPr>
        <p:spPr bwMode="auto">
          <a:xfrm>
            <a:off x="6303735" y="4090987"/>
            <a:ext cx="2312988" cy="2119313"/>
          </a:xfrm>
          <a:custGeom>
            <a:avLst/>
            <a:gdLst>
              <a:gd name="T0" fmla="*/ 2147483646 w 1180"/>
              <a:gd name="T1" fmla="*/ 2147483646 h 1080"/>
              <a:gd name="T2" fmla="*/ 2147483646 w 1180"/>
              <a:gd name="T3" fmla="*/ 2147483646 h 1080"/>
              <a:gd name="T4" fmla="*/ 2147483646 w 1180"/>
              <a:gd name="T5" fmla="*/ 2147483646 h 1080"/>
              <a:gd name="T6" fmla="*/ 2147483646 w 1180"/>
              <a:gd name="T7" fmla="*/ 2147483646 h 1080"/>
              <a:gd name="T8" fmla="*/ 2147483646 w 1180"/>
              <a:gd name="T9" fmla="*/ 2147483646 h 1080"/>
              <a:gd name="T10" fmla="*/ 2147483646 w 1180"/>
              <a:gd name="T11" fmla="*/ 2033184512 h 1080"/>
              <a:gd name="T12" fmla="*/ 2147483646 w 1180"/>
              <a:gd name="T13" fmla="*/ 1725124707 h 1080"/>
              <a:gd name="T14" fmla="*/ 2136277677 w 1180"/>
              <a:gd name="T15" fmla="*/ 1324649118 h 1080"/>
              <a:gd name="T16" fmla="*/ 2009482811 w 1180"/>
              <a:gd name="T17" fmla="*/ 1078204413 h 1080"/>
              <a:gd name="T18" fmla="*/ 2105538458 w 1180"/>
              <a:gd name="T19" fmla="*/ 924173529 h 1080"/>
              <a:gd name="T20" fmla="*/ 2040222030 w 1180"/>
              <a:gd name="T21" fmla="*/ 831757746 h 1080"/>
              <a:gd name="T22" fmla="*/ 2136277677 w 1180"/>
              <a:gd name="T23" fmla="*/ 708533432 h 1080"/>
              <a:gd name="T24" fmla="*/ 2147483646 w 1180"/>
              <a:gd name="T25" fmla="*/ 554504510 h 1080"/>
              <a:gd name="T26" fmla="*/ 2147483646 w 1180"/>
              <a:gd name="T27" fmla="*/ 215640098 h 1080"/>
              <a:gd name="T28" fmla="*/ 1974903640 w 1180"/>
              <a:gd name="T29" fmla="*/ 0 h 1080"/>
              <a:gd name="T30" fmla="*/ 1556101880 w 1180"/>
              <a:gd name="T31" fmla="*/ 154028922 h 1080"/>
              <a:gd name="T32" fmla="*/ 1360146713 w 1180"/>
              <a:gd name="T33" fmla="*/ 246446667 h 1080"/>
              <a:gd name="T34" fmla="*/ 1133456247 w 1180"/>
              <a:gd name="T35" fmla="*/ 308057843 h 1080"/>
              <a:gd name="T36" fmla="*/ 876026564 w 1180"/>
              <a:gd name="T37" fmla="*/ 585311079 h 1080"/>
              <a:gd name="T38" fmla="*/ 453382891 w 1180"/>
              <a:gd name="T39" fmla="*/ 523697941 h 1080"/>
              <a:gd name="T40" fmla="*/ 161374037 w 1180"/>
              <a:gd name="T41" fmla="*/ 800951177 h 1080"/>
              <a:gd name="T42" fmla="*/ 96055647 w 1180"/>
              <a:gd name="T43" fmla="*/ 1047397844 h 1080"/>
              <a:gd name="T44" fmla="*/ 357327244 w 1180"/>
              <a:gd name="T45" fmla="*/ 1355455687 h 1080"/>
              <a:gd name="T46" fmla="*/ 357327244 w 1180"/>
              <a:gd name="T47" fmla="*/ 1509484609 h 1080"/>
              <a:gd name="T48" fmla="*/ 614754967 w 1180"/>
              <a:gd name="T49" fmla="*/ 1324649118 h 1080"/>
              <a:gd name="T50" fmla="*/ 776129004 w 1180"/>
              <a:gd name="T51" fmla="*/ 1232233335 h 1080"/>
              <a:gd name="T52" fmla="*/ 1002821429 w 1180"/>
              <a:gd name="T53" fmla="*/ 1355455687 h 1080"/>
              <a:gd name="T54" fmla="*/ 1198774637 w 1180"/>
              <a:gd name="T55" fmla="*/ 1417066863 h 1080"/>
              <a:gd name="T56" fmla="*/ 1294830284 w 1180"/>
              <a:gd name="T57" fmla="*/ 1632708924 h 1080"/>
              <a:gd name="T58" fmla="*/ 1425465102 w 1180"/>
              <a:gd name="T59" fmla="*/ 1909960197 h 1080"/>
              <a:gd name="T60" fmla="*/ 1652157528 w 1180"/>
              <a:gd name="T61" fmla="*/ 2125600295 h 1080"/>
              <a:gd name="T62" fmla="*/ 1909585251 w 1180"/>
              <a:gd name="T63" fmla="*/ 2147483646 h 1080"/>
              <a:gd name="T64" fmla="*/ 2147483646 w 1180"/>
              <a:gd name="T65" fmla="*/ 2147483646 h 1080"/>
              <a:gd name="T66" fmla="*/ 2147483646 w 1180"/>
              <a:gd name="T67" fmla="*/ 2147483646 h 1080"/>
              <a:gd name="T68" fmla="*/ 2147483646 w 1180"/>
              <a:gd name="T69" fmla="*/ 2147483646 h 1080"/>
              <a:gd name="T70" fmla="*/ 2147483646 w 1180"/>
              <a:gd name="T71" fmla="*/ 2147483646 h 1080"/>
              <a:gd name="T72" fmla="*/ 2147483646 w 1180"/>
              <a:gd name="T73" fmla="*/ 2147483646 h 1080"/>
              <a:gd name="T74" fmla="*/ 2147483646 w 1180"/>
              <a:gd name="T75" fmla="*/ 2147483646 h 1080"/>
              <a:gd name="T76" fmla="*/ 2147483646 w 1180"/>
              <a:gd name="T77" fmla="*/ 2147483646 h 1080"/>
              <a:gd name="T78" fmla="*/ 2147483646 w 1180"/>
              <a:gd name="T79" fmla="*/ 2147483646 h 1080"/>
              <a:gd name="T80" fmla="*/ 2147483646 w 1180"/>
              <a:gd name="T81" fmla="*/ 2147483646 h 1080"/>
              <a:gd name="T82" fmla="*/ 2147483646 w 1180"/>
              <a:gd name="T83" fmla="*/ 2147483646 h 1080"/>
              <a:gd name="T84" fmla="*/ 2147483646 w 1180"/>
              <a:gd name="T85" fmla="*/ 2147483646 h 1080"/>
              <a:gd name="T86" fmla="*/ 2147483646 w 1180"/>
              <a:gd name="T87" fmla="*/ 2147483646 h 1080"/>
              <a:gd name="T88" fmla="*/ 2147483646 w 1180"/>
              <a:gd name="T89" fmla="*/ 2147483646 h 1080"/>
              <a:gd name="T90" fmla="*/ 2147483646 w 1180"/>
              <a:gd name="T91" fmla="*/ 2147483646 h 1080"/>
              <a:gd name="T92" fmla="*/ 2147483646 w 1180"/>
              <a:gd name="T93" fmla="*/ 2147483646 h 1080"/>
              <a:gd name="T94" fmla="*/ 2147483646 w 1180"/>
              <a:gd name="T95" fmla="*/ 2147483646 h 1080"/>
              <a:gd name="T96" fmla="*/ 2147483646 w 1180"/>
              <a:gd name="T97" fmla="*/ 2147483646 h 1080"/>
              <a:gd name="T98" fmla="*/ 2147483646 w 1180"/>
              <a:gd name="T99" fmla="*/ 2147483646 h 1080"/>
              <a:gd name="T100" fmla="*/ 2147483646 w 1180"/>
              <a:gd name="T101" fmla="*/ 2147483646 h 1080"/>
              <a:gd name="T102" fmla="*/ 2147483646 w 1180"/>
              <a:gd name="T103" fmla="*/ 2147483646 h 10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180" h="1080">
                <a:moveTo>
                  <a:pt x="1155" y="752"/>
                </a:moveTo>
                <a:lnTo>
                  <a:pt x="1121" y="728"/>
                </a:lnTo>
                <a:lnTo>
                  <a:pt x="1087" y="712"/>
                </a:lnTo>
                <a:lnTo>
                  <a:pt x="1003" y="672"/>
                </a:lnTo>
                <a:lnTo>
                  <a:pt x="919" y="632"/>
                </a:lnTo>
                <a:lnTo>
                  <a:pt x="935" y="616"/>
                </a:lnTo>
                <a:lnTo>
                  <a:pt x="927" y="600"/>
                </a:lnTo>
                <a:lnTo>
                  <a:pt x="902" y="584"/>
                </a:lnTo>
                <a:lnTo>
                  <a:pt x="868" y="592"/>
                </a:lnTo>
                <a:lnTo>
                  <a:pt x="817" y="592"/>
                </a:lnTo>
                <a:lnTo>
                  <a:pt x="775" y="568"/>
                </a:lnTo>
                <a:lnTo>
                  <a:pt x="733" y="528"/>
                </a:lnTo>
                <a:lnTo>
                  <a:pt x="708" y="488"/>
                </a:lnTo>
                <a:lnTo>
                  <a:pt x="683" y="448"/>
                </a:lnTo>
                <a:lnTo>
                  <a:pt x="641" y="408"/>
                </a:lnTo>
                <a:lnTo>
                  <a:pt x="556" y="344"/>
                </a:lnTo>
                <a:lnTo>
                  <a:pt x="523" y="296"/>
                </a:lnTo>
                <a:lnTo>
                  <a:pt x="523" y="280"/>
                </a:lnTo>
                <a:lnTo>
                  <a:pt x="539" y="256"/>
                </a:lnTo>
                <a:lnTo>
                  <a:pt x="548" y="240"/>
                </a:lnTo>
                <a:lnTo>
                  <a:pt x="539" y="224"/>
                </a:lnTo>
                <a:lnTo>
                  <a:pt x="531" y="216"/>
                </a:lnTo>
                <a:lnTo>
                  <a:pt x="531" y="200"/>
                </a:lnTo>
                <a:lnTo>
                  <a:pt x="556" y="184"/>
                </a:lnTo>
                <a:lnTo>
                  <a:pt x="641" y="152"/>
                </a:lnTo>
                <a:lnTo>
                  <a:pt x="649" y="144"/>
                </a:lnTo>
                <a:lnTo>
                  <a:pt x="641" y="88"/>
                </a:lnTo>
                <a:lnTo>
                  <a:pt x="649" y="56"/>
                </a:lnTo>
                <a:lnTo>
                  <a:pt x="531" y="24"/>
                </a:lnTo>
                <a:lnTo>
                  <a:pt x="514" y="0"/>
                </a:lnTo>
                <a:lnTo>
                  <a:pt x="438" y="8"/>
                </a:lnTo>
                <a:lnTo>
                  <a:pt x="405" y="40"/>
                </a:lnTo>
                <a:lnTo>
                  <a:pt x="371" y="32"/>
                </a:lnTo>
                <a:lnTo>
                  <a:pt x="354" y="64"/>
                </a:lnTo>
                <a:lnTo>
                  <a:pt x="320" y="64"/>
                </a:lnTo>
                <a:lnTo>
                  <a:pt x="295" y="80"/>
                </a:lnTo>
                <a:lnTo>
                  <a:pt x="253" y="72"/>
                </a:lnTo>
                <a:lnTo>
                  <a:pt x="228" y="152"/>
                </a:lnTo>
                <a:lnTo>
                  <a:pt x="160" y="72"/>
                </a:lnTo>
                <a:lnTo>
                  <a:pt x="118" y="136"/>
                </a:lnTo>
                <a:lnTo>
                  <a:pt x="25" y="144"/>
                </a:lnTo>
                <a:lnTo>
                  <a:pt x="42" y="208"/>
                </a:lnTo>
                <a:lnTo>
                  <a:pt x="0" y="232"/>
                </a:lnTo>
                <a:lnTo>
                  <a:pt x="25" y="272"/>
                </a:lnTo>
                <a:lnTo>
                  <a:pt x="17" y="320"/>
                </a:lnTo>
                <a:lnTo>
                  <a:pt x="93" y="352"/>
                </a:lnTo>
                <a:lnTo>
                  <a:pt x="76" y="392"/>
                </a:lnTo>
                <a:lnTo>
                  <a:pt x="93" y="392"/>
                </a:lnTo>
                <a:lnTo>
                  <a:pt x="135" y="376"/>
                </a:lnTo>
                <a:lnTo>
                  <a:pt x="160" y="344"/>
                </a:lnTo>
                <a:lnTo>
                  <a:pt x="177" y="328"/>
                </a:lnTo>
                <a:lnTo>
                  <a:pt x="202" y="320"/>
                </a:lnTo>
                <a:lnTo>
                  <a:pt x="244" y="336"/>
                </a:lnTo>
                <a:lnTo>
                  <a:pt x="261" y="352"/>
                </a:lnTo>
                <a:lnTo>
                  <a:pt x="278" y="368"/>
                </a:lnTo>
                <a:lnTo>
                  <a:pt x="312" y="368"/>
                </a:lnTo>
                <a:lnTo>
                  <a:pt x="329" y="384"/>
                </a:lnTo>
                <a:lnTo>
                  <a:pt x="337" y="424"/>
                </a:lnTo>
                <a:lnTo>
                  <a:pt x="362" y="472"/>
                </a:lnTo>
                <a:lnTo>
                  <a:pt x="371" y="496"/>
                </a:lnTo>
                <a:lnTo>
                  <a:pt x="396" y="512"/>
                </a:lnTo>
                <a:lnTo>
                  <a:pt x="430" y="552"/>
                </a:lnTo>
                <a:lnTo>
                  <a:pt x="472" y="576"/>
                </a:lnTo>
                <a:lnTo>
                  <a:pt x="497" y="592"/>
                </a:lnTo>
                <a:lnTo>
                  <a:pt x="514" y="608"/>
                </a:lnTo>
                <a:lnTo>
                  <a:pt x="607" y="680"/>
                </a:lnTo>
                <a:lnTo>
                  <a:pt x="624" y="696"/>
                </a:lnTo>
                <a:lnTo>
                  <a:pt x="649" y="688"/>
                </a:lnTo>
                <a:lnTo>
                  <a:pt x="708" y="712"/>
                </a:lnTo>
                <a:lnTo>
                  <a:pt x="742" y="744"/>
                </a:lnTo>
                <a:lnTo>
                  <a:pt x="767" y="744"/>
                </a:lnTo>
                <a:lnTo>
                  <a:pt x="775" y="752"/>
                </a:lnTo>
                <a:lnTo>
                  <a:pt x="775" y="768"/>
                </a:lnTo>
                <a:lnTo>
                  <a:pt x="809" y="768"/>
                </a:lnTo>
                <a:lnTo>
                  <a:pt x="826" y="800"/>
                </a:lnTo>
                <a:lnTo>
                  <a:pt x="851" y="824"/>
                </a:lnTo>
                <a:lnTo>
                  <a:pt x="893" y="840"/>
                </a:lnTo>
                <a:lnTo>
                  <a:pt x="927" y="856"/>
                </a:lnTo>
                <a:lnTo>
                  <a:pt x="944" y="904"/>
                </a:lnTo>
                <a:lnTo>
                  <a:pt x="978" y="984"/>
                </a:lnTo>
                <a:lnTo>
                  <a:pt x="952" y="984"/>
                </a:lnTo>
                <a:lnTo>
                  <a:pt x="935" y="1000"/>
                </a:lnTo>
                <a:lnTo>
                  <a:pt x="935" y="1016"/>
                </a:lnTo>
                <a:lnTo>
                  <a:pt x="927" y="1040"/>
                </a:lnTo>
                <a:lnTo>
                  <a:pt x="919" y="1056"/>
                </a:lnTo>
                <a:lnTo>
                  <a:pt x="935" y="1072"/>
                </a:lnTo>
                <a:lnTo>
                  <a:pt x="952" y="1080"/>
                </a:lnTo>
                <a:lnTo>
                  <a:pt x="978" y="1072"/>
                </a:lnTo>
                <a:lnTo>
                  <a:pt x="994" y="1040"/>
                </a:lnTo>
                <a:lnTo>
                  <a:pt x="1011" y="1000"/>
                </a:lnTo>
                <a:lnTo>
                  <a:pt x="1028" y="960"/>
                </a:lnTo>
                <a:lnTo>
                  <a:pt x="1070" y="952"/>
                </a:lnTo>
                <a:lnTo>
                  <a:pt x="1070" y="904"/>
                </a:lnTo>
                <a:lnTo>
                  <a:pt x="1053" y="888"/>
                </a:lnTo>
                <a:lnTo>
                  <a:pt x="1028" y="880"/>
                </a:lnTo>
                <a:lnTo>
                  <a:pt x="1003" y="864"/>
                </a:lnTo>
                <a:lnTo>
                  <a:pt x="994" y="848"/>
                </a:lnTo>
                <a:lnTo>
                  <a:pt x="1011" y="800"/>
                </a:lnTo>
                <a:lnTo>
                  <a:pt x="1028" y="776"/>
                </a:lnTo>
                <a:lnTo>
                  <a:pt x="1045" y="768"/>
                </a:lnTo>
                <a:lnTo>
                  <a:pt x="1104" y="776"/>
                </a:lnTo>
                <a:lnTo>
                  <a:pt x="1146" y="792"/>
                </a:lnTo>
                <a:lnTo>
                  <a:pt x="1180" y="824"/>
                </a:lnTo>
                <a:lnTo>
                  <a:pt x="1180" y="784"/>
                </a:lnTo>
                <a:lnTo>
                  <a:pt x="1155" y="752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0" name="Freeform 36"/>
          <p:cNvSpPr>
            <a:spLocks/>
          </p:cNvSpPr>
          <p:nvPr/>
        </p:nvSpPr>
        <p:spPr bwMode="auto">
          <a:xfrm>
            <a:off x="4354285" y="3087687"/>
            <a:ext cx="2246313" cy="2133600"/>
          </a:xfrm>
          <a:custGeom>
            <a:avLst/>
            <a:gdLst>
              <a:gd name="T0" fmla="*/ 2147483646 w 1146"/>
              <a:gd name="T1" fmla="*/ 2147483646 h 1088"/>
              <a:gd name="T2" fmla="*/ 2147483646 w 1146"/>
              <a:gd name="T3" fmla="*/ 2147483646 h 1088"/>
              <a:gd name="T4" fmla="*/ 2147483646 w 1146"/>
              <a:gd name="T5" fmla="*/ 1999730327 h 1088"/>
              <a:gd name="T6" fmla="*/ 2147483646 w 1146"/>
              <a:gd name="T7" fmla="*/ 1815140590 h 1088"/>
              <a:gd name="T8" fmla="*/ 2147483646 w 1146"/>
              <a:gd name="T9" fmla="*/ 1722844740 h 1088"/>
              <a:gd name="T10" fmla="*/ 2147483646 w 1146"/>
              <a:gd name="T11" fmla="*/ 1230602826 h 1088"/>
              <a:gd name="T12" fmla="*/ 2147483646 w 1146"/>
              <a:gd name="T13" fmla="*/ 1046013088 h 1088"/>
              <a:gd name="T14" fmla="*/ 2147483646 w 1146"/>
              <a:gd name="T15" fmla="*/ 953717239 h 1088"/>
              <a:gd name="T16" fmla="*/ 2147483646 w 1146"/>
              <a:gd name="T17" fmla="*/ 799892131 h 1088"/>
              <a:gd name="T18" fmla="*/ 2147483646 w 1146"/>
              <a:gd name="T19" fmla="*/ 523006544 h 1088"/>
              <a:gd name="T20" fmla="*/ 2147483646 w 1146"/>
              <a:gd name="T21" fmla="*/ 430710695 h 1088"/>
              <a:gd name="T22" fmla="*/ 2147483646 w 1146"/>
              <a:gd name="T23" fmla="*/ 338416807 h 1088"/>
              <a:gd name="T24" fmla="*/ 2147483646 w 1146"/>
              <a:gd name="T25" fmla="*/ 184589738 h 1088"/>
              <a:gd name="T26" fmla="*/ 2147483646 w 1146"/>
              <a:gd name="T27" fmla="*/ 0 h 1088"/>
              <a:gd name="T28" fmla="*/ 2147483646 w 1146"/>
              <a:gd name="T29" fmla="*/ 92295849 h 1088"/>
              <a:gd name="T30" fmla="*/ 2147483646 w 1146"/>
              <a:gd name="T31" fmla="*/ 399946065 h 1088"/>
              <a:gd name="T32" fmla="*/ 1878797768 w 1146"/>
              <a:gd name="T33" fmla="*/ 523006544 h 1088"/>
              <a:gd name="T34" fmla="*/ 1748166630 w 1146"/>
              <a:gd name="T35" fmla="*/ 646067023 h 1088"/>
              <a:gd name="T36" fmla="*/ 1586796679 w 1146"/>
              <a:gd name="T37" fmla="*/ 707596282 h 1088"/>
              <a:gd name="T38" fmla="*/ 1325532444 w 1146"/>
              <a:gd name="T39" fmla="*/ 615302393 h 1088"/>
              <a:gd name="T40" fmla="*/ 1033531355 w 1146"/>
              <a:gd name="T41" fmla="*/ 553771174 h 1088"/>
              <a:gd name="T42" fmla="*/ 1164162493 w 1146"/>
              <a:gd name="T43" fmla="*/ 984483829 h 1088"/>
              <a:gd name="T44" fmla="*/ 810687697 w 1146"/>
              <a:gd name="T45" fmla="*/ 922952610 h 1088"/>
              <a:gd name="T46" fmla="*/ 680056560 w 1146"/>
              <a:gd name="T47" fmla="*/ 892187980 h 1088"/>
              <a:gd name="T48" fmla="*/ 484107893 w 1146"/>
              <a:gd name="T49" fmla="*/ 799892131 h 1088"/>
              <a:gd name="T50" fmla="*/ 322737942 w 1146"/>
              <a:gd name="T51" fmla="*/ 830656760 h 1088"/>
              <a:gd name="T52" fmla="*/ 30736854 w 1146"/>
              <a:gd name="T53" fmla="*/ 892187980 h 1088"/>
              <a:gd name="T54" fmla="*/ 30736854 w 1146"/>
              <a:gd name="T55" fmla="*/ 953717239 h 1088"/>
              <a:gd name="T56" fmla="*/ 96052422 w 1146"/>
              <a:gd name="T57" fmla="*/ 1046013088 h 1088"/>
              <a:gd name="T58" fmla="*/ 65315569 w 1146"/>
              <a:gd name="T59" fmla="*/ 1107542347 h 1088"/>
              <a:gd name="T60" fmla="*/ 161369951 w 1146"/>
              <a:gd name="T61" fmla="*/ 1199838196 h 1088"/>
              <a:gd name="T62" fmla="*/ 418792325 w 1146"/>
              <a:gd name="T63" fmla="*/ 1261369416 h 1088"/>
              <a:gd name="T64" fmla="*/ 614739031 w 1146"/>
              <a:gd name="T65" fmla="*/ 1415194524 h 1088"/>
              <a:gd name="T66" fmla="*/ 745372128 w 1146"/>
              <a:gd name="T67" fmla="*/ 1538255003 h 1088"/>
              <a:gd name="T68" fmla="*/ 810687697 w 1146"/>
              <a:gd name="T69" fmla="*/ 1722844740 h 1088"/>
              <a:gd name="T70" fmla="*/ 1033531355 w 1146"/>
              <a:gd name="T71" fmla="*/ 2061261547 h 1088"/>
              <a:gd name="T72" fmla="*/ 1068110071 w 1146"/>
              <a:gd name="T73" fmla="*/ 2147483646 h 1088"/>
              <a:gd name="T74" fmla="*/ 1133425639 w 1146"/>
              <a:gd name="T75" fmla="*/ 2147483646 h 1088"/>
              <a:gd name="T76" fmla="*/ 906742080 w 1146"/>
              <a:gd name="T77" fmla="*/ 2147483646 h 1088"/>
              <a:gd name="T78" fmla="*/ 680056560 w 1146"/>
              <a:gd name="T79" fmla="*/ 2147483646 h 1088"/>
              <a:gd name="T80" fmla="*/ 614739031 w 1146"/>
              <a:gd name="T81" fmla="*/ 2147483646 h 1088"/>
              <a:gd name="T82" fmla="*/ 937478933 w 1146"/>
              <a:gd name="T83" fmla="*/ 2147483646 h 1088"/>
              <a:gd name="T84" fmla="*/ 1229480022 w 1146"/>
              <a:gd name="T85" fmla="*/ 2147483646 h 1088"/>
              <a:gd name="T86" fmla="*/ 1521481111 w 1146"/>
              <a:gd name="T87" fmla="*/ 2147483646 h 1088"/>
              <a:gd name="T88" fmla="*/ 2005589004 w 1146"/>
              <a:gd name="T89" fmla="*/ 2147483646 h 1088"/>
              <a:gd name="T90" fmla="*/ 2147483646 w 1146"/>
              <a:gd name="T91" fmla="*/ 2147483646 h 1088"/>
              <a:gd name="T92" fmla="*/ 2147483646 w 1146"/>
              <a:gd name="T93" fmla="*/ 2147483646 h 1088"/>
              <a:gd name="T94" fmla="*/ 2147483646 w 1146"/>
              <a:gd name="T95" fmla="*/ 2147483646 h 1088"/>
              <a:gd name="T96" fmla="*/ 2147483646 w 1146"/>
              <a:gd name="T97" fmla="*/ 2147483646 h 1088"/>
              <a:gd name="T98" fmla="*/ 2147483646 w 1146"/>
              <a:gd name="T99" fmla="*/ 2147483646 h 1088"/>
              <a:gd name="T100" fmla="*/ 2147483646 w 1146"/>
              <a:gd name="T101" fmla="*/ 2147483646 h 1088"/>
              <a:gd name="T102" fmla="*/ 2147483646 w 1146"/>
              <a:gd name="T103" fmla="*/ 2147483646 h 1088"/>
              <a:gd name="T104" fmla="*/ 2147483646 w 1146"/>
              <a:gd name="T105" fmla="*/ 2147483646 h 1088"/>
              <a:gd name="T106" fmla="*/ 2147483646 w 1146"/>
              <a:gd name="T107" fmla="*/ 2147483646 h 1088"/>
              <a:gd name="T108" fmla="*/ 2147483646 w 1146"/>
              <a:gd name="T109" fmla="*/ 2147483646 h 1088"/>
              <a:gd name="T110" fmla="*/ 2147483646 w 1146"/>
              <a:gd name="T111" fmla="*/ 2147483646 h 1088"/>
              <a:gd name="T112" fmla="*/ 2147483646 w 1146"/>
              <a:gd name="T113" fmla="*/ 2147483646 h 1088"/>
              <a:gd name="T114" fmla="*/ 2147483646 w 1146"/>
              <a:gd name="T115" fmla="*/ 2147483646 h 1088"/>
              <a:gd name="T116" fmla="*/ 2147483646 w 1146"/>
              <a:gd name="T117" fmla="*/ 2147483646 h 108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146" h="1088">
                <a:moveTo>
                  <a:pt x="1011" y="616"/>
                </a:moveTo>
                <a:lnTo>
                  <a:pt x="969" y="600"/>
                </a:lnTo>
                <a:lnTo>
                  <a:pt x="935" y="616"/>
                </a:lnTo>
                <a:lnTo>
                  <a:pt x="944" y="584"/>
                </a:lnTo>
                <a:lnTo>
                  <a:pt x="977" y="544"/>
                </a:lnTo>
                <a:lnTo>
                  <a:pt x="986" y="520"/>
                </a:lnTo>
                <a:lnTo>
                  <a:pt x="1011" y="504"/>
                </a:lnTo>
                <a:lnTo>
                  <a:pt x="1019" y="472"/>
                </a:lnTo>
                <a:lnTo>
                  <a:pt x="1053" y="464"/>
                </a:lnTo>
                <a:lnTo>
                  <a:pt x="1087" y="448"/>
                </a:lnTo>
                <a:lnTo>
                  <a:pt x="1104" y="360"/>
                </a:lnTo>
                <a:lnTo>
                  <a:pt x="1112" y="320"/>
                </a:lnTo>
                <a:lnTo>
                  <a:pt x="1146" y="288"/>
                </a:lnTo>
                <a:lnTo>
                  <a:pt x="1095" y="272"/>
                </a:lnTo>
                <a:lnTo>
                  <a:pt x="1036" y="256"/>
                </a:lnTo>
                <a:lnTo>
                  <a:pt x="1011" y="248"/>
                </a:lnTo>
                <a:lnTo>
                  <a:pt x="986" y="216"/>
                </a:lnTo>
                <a:lnTo>
                  <a:pt x="927" y="208"/>
                </a:lnTo>
                <a:lnTo>
                  <a:pt x="868" y="168"/>
                </a:lnTo>
                <a:lnTo>
                  <a:pt x="851" y="136"/>
                </a:lnTo>
                <a:lnTo>
                  <a:pt x="809" y="144"/>
                </a:lnTo>
                <a:lnTo>
                  <a:pt x="809" y="112"/>
                </a:lnTo>
                <a:lnTo>
                  <a:pt x="767" y="96"/>
                </a:lnTo>
                <a:lnTo>
                  <a:pt x="767" y="88"/>
                </a:lnTo>
                <a:lnTo>
                  <a:pt x="733" y="72"/>
                </a:lnTo>
                <a:lnTo>
                  <a:pt x="708" y="48"/>
                </a:lnTo>
                <a:lnTo>
                  <a:pt x="682" y="16"/>
                </a:lnTo>
                <a:lnTo>
                  <a:pt x="666" y="0"/>
                </a:lnTo>
                <a:lnTo>
                  <a:pt x="623" y="8"/>
                </a:lnTo>
                <a:lnTo>
                  <a:pt x="598" y="24"/>
                </a:lnTo>
                <a:lnTo>
                  <a:pt x="581" y="88"/>
                </a:lnTo>
                <a:lnTo>
                  <a:pt x="564" y="104"/>
                </a:lnTo>
                <a:lnTo>
                  <a:pt x="539" y="120"/>
                </a:lnTo>
                <a:lnTo>
                  <a:pt x="489" y="136"/>
                </a:lnTo>
                <a:lnTo>
                  <a:pt x="463" y="144"/>
                </a:lnTo>
                <a:lnTo>
                  <a:pt x="455" y="168"/>
                </a:lnTo>
                <a:lnTo>
                  <a:pt x="446" y="184"/>
                </a:lnTo>
                <a:lnTo>
                  <a:pt x="413" y="184"/>
                </a:lnTo>
                <a:lnTo>
                  <a:pt x="362" y="168"/>
                </a:lnTo>
                <a:lnTo>
                  <a:pt x="345" y="160"/>
                </a:lnTo>
                <a:lnTo>
                  <a:pt x="328" y="144"/>
                </a:lnTo>
                <a:lnTo>
                  <a:pt x="269" y="144"/>
                </a:lnTo>
                <a:lnTo>
                  <a:pt x="295" y="200"/>
                </a:lnTo>
                <a:lnTo>
                  <a:pt x="303" y="256"/>
                </a:lnTo>
                <a:lnTo>
                  <a:pt x="253" y="248"/>
                </a:lnTo>
                <a:lnTo>
                  <a:pt x="211" y="240"/>
                </a:lnTo>
                <a:lnTo>
                  <a:pt x="194" y="248"/>
                </a:lnTo>
                <a:lnTo>
                  <a:pt x="177" y="232"/>
                </a:lnTo>
                <a:lnTo>
                  <a:pt x="152" y="208"/>
                </a:lnTo>
                <a:lnTo>
                  <a:pt x="126" y="208"/>
                </a:lnTo>
                <a:lnTo>
                  <a:pt x="109" y="216"/>
                </a:lnTo>
                <a:lnTo>
                  <a:pt x="84" y="216"/>
                </a:lnTo>
                <a:lnTo>
                  <a:pt x="34" y="216"/>
                </a:lnTo>
                <a:lnTo>
                  <a:pt x="8" y="232"/>
                </a:lnTo>
                <a:lnTo>
                  <a:pt x="0" y="240"/>
                </a:lnTo>
                <a:lnTo>
                  <a:pt x="8" y="248"/>
                </a:lnTo>
                <a:lnTo>
                  <a:pt x="50" y="272"/>
                </a:lnTo>
                <a:lnTo>
                  <a:pt x="25" y="272"/>
                </a:lnTo>
                <a:lnTo>
                  <a:pt x="17" y="280"/>
                </a:lnTo>
                <a:lnTo>
                  <a:pt x="17" y="288"/>
                </a:lnTo>
                <a:lnTo>
                  <a:pt x="25" y="304"/>
                </a:lnTo>
                <a:lnTo>
                  <a:pt x="42" y="312"/>
                </a:lnTo>
                <a:lnTo>
                  <a:pt x="76" y="320"/>
                </a:lnTo>
                <a:lnTo>
                  <a:pt x="109" y="328"/>
                </a:lnTo>
                <a:lnTo>
                  <a:pt x="135" y="352"/>
                </a:lnTo>
                <a:lnTo>
                  <a:pt x="160" y="368"/>
                </a:lnTo>
                <a:lnTo>
                  <a:pt x="185" y="376"/>
                </a:lnTo>
                <a:lnTo>
                  <a:pt x="194" y="400"/>
                </a:lnTo>
                <a:lnTo>
                  <a:pt x="219" y="424"/>
                </a:lnTo>
                <a:lnTo>
                  <a:pt x="211" y="448"/>
                </a:lnTo>
                <a:lnTo>
                  <a:pt x="244" y="512"/>
                </a:lnTo>
                <a:lnTo>
                  <a:pt x="269" y="536"/>
                </a:lnTo>
                <a:lnTo>
                  <a:pt x="286" y="560"/>
                </a:lnTo>
                <a:lnTo>
                  <a:pt x="278" y="584"/>
                </a:lnTo>
                <a:lnTo>
                  <a:pt x="253" y="592"/>
                </a:lnTo>
                <a:lnTo>
                  <a:pt x="295" y="640"/>
                </a:lnTo>
                <a:lnTo>
                  <a:pt x="269" y="632"/>
                </a:lnTo>
                <a:lnTo>
                  <a:pt x="236" y="776"/>
                </a:lnTo>
                <a:lnTo>
                  <a:pt x="202" y="848"/>
                </a:lnTo>
                <a:lnTo>
                  <a:pt x="177" y="872"/>
                </a:lnTo>
                <a:lnTo>
                  <a:pt x="143" y="880"/>
                </a:lnTo>
                <a:lnTo>
                  <a:pt x="160" y="888"/>
                </a:lnTo>
                <a:lnTo>
                  <a:pt x="211" y="928"/>
                </a:lnTo>
                <a:lnTo>
                  <a:pt x="244" y="960"/>
                </a:lnTo>
                <a:lnTo>
                  <a:pt x="278" y="968"/>
                </a:lnTo>
                <a:lnTo>
                  <a:pt x="320" y="992"/>
                </a:lnTo>
                <a:lnTo>
                  <a:pt x="337" y="1016"/>
                </a:lnTo>
                <a:lnTo>
                  <a:pt x="396" y="1024"/>
                </a:lnTo>
                <a:lnTo>
                  <a:pt x="463" y="1032"/>
                </a:lnTo>
                <a:lnTo>
                  <a:pt x="522" y="1056"/>
                </a:lnTo>
                <a:lnTo>
                  <a:pt x="581" y="1072"/>
                </a:lnTo>
                <a:lnTo>
                  <a:pt x="607" y="1088"/>
                </a:lnTo>
                <a:lnTo>
                  <a:pt x="632" y="1080"/>
                </a:lnTo>
                <a:lnTo>
                  <a:pt x="640" y="1064"/>
                </a:lnTo>
                <a:lnTo>
                  <a:pt x="623" y="1032"/>
                </a:lnTo>
                <a:lnTo>
                  <a:pt x="632" y="992"/>
                </a:lnTo>
                <a:lnTo>
                  <a:pt x="649" y="968"/>
                </a:lnTo>
                <a:lnTo>
                  <a:pt x="682" y="944"/>
                </a:lnTo>
                <a:lnTo>
                  <a:pt x="716" y="928"/>
                </a:lnTo>
                <a:lnTo>
                  <a:pt x="750" y="928"/>
                </a:lnTo>
                <a:lnTo>
                  <a:pt x="842" y="952"/>
                </a:lnTo>
                <a:lnTo>
                  <a:pt x="876" y="968"/>
                </a:lnTo>
                <a:lnTo>
                  <a:pt x="910" y="984"/>
                </a:lnTo>
                <a:lnTo>
                  <a:pt x="944" y="984"/>
                </a:lnTo>
                <a:lnTo>
                  <a:pt x="960" y="976"/>
                </a:lnTo>
                <a:lnTo>
                  <a:pt x="969" y="968"/>
                </a:lnTo>
                <a:lnTo>
                  <a:pt x="977" y="960"/>
                </a:lnTo>
                <a:lnTo>
                  <a:pt x="1019" y="928"/>
                </a:lnTo>
                <a:lnTo>
                  <a:pt x="1070" y="904"/>
                </a:lnTo>
                <a:lnTo>
                  <a:pt x="1087" y="864"/>
                </a:lnTo>
                <a:lnTo>
                  <a:pt x="1011" y="832"/>
                </a:lnTo>
                <a:lnTo>
                  <a:pt x="1019" y="784"/>
                </a:lnTo>
                <a:lnTo>
                  <a:pt x="994" y="744"/>
                </a:lnTo>
                <a:lnTo>
                  <a:pt x="1036" y="720"/>
                </a:lnTo>
                <a:lnTo>
                  <a:pt x="1019" y="656"/>
                </a:lnTo>
                <a:lnTo>
                  <a:pt x="1036" y="656"/>
                </a:lnTo>
                <a:lnTo>
                  <a:pt x="1019" y="632"/>
                </a:lnTo>
                <a:lnTo>
                  <a:pt x="1011" y="616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1" name="Freeform 37"/>
          <p:cNvSpPr>
            <a:spLocks/>
          </p:cNvSpPr>
          <p:nvPr/>
        </p:nvSpPr>
        <p:spPr bwMode="auto">
          <a:xfrm>
            <a:off x="6303735" y="4090987"/>
            <a:ext cx="2312988" cy="2119313"/>
          </a:xfrm>
          <a:custGeom>
            <a:avLst/>
            <a:gdLst>
              <a:gd name="T0" fmla="*/ 2147483646 w 1180"/>
              <a:gd name="T1" fmla="*/ 2147483646 h 1080"/>
              <a:gd name="T2" fmla="*/ 2147483646 w 1180"/>
              <a:gd name="T3" fmla="*/ 2147483646 h 1080"/>
              <a:gd name="T4" fmla="*/ 2147483646 w 1180"/>
              <a:gd name="T5" fmla="*/ 2147483646 h 1080"/>
              <a:gd name="T6" fmla="*/ 2147483646 w 1180"/>
              <a:gd name="T7" fmla="*/ 2147483646 h 1080"/>
              <a:gd name="T8" fmla="*/ 2147483646 w 1180"/>
              <a:gd name="T9" fmla="*/ 2147483646 h 1080"/>
              <a:gd name="T10" fmla="*/ 2147483646 w 1180"/>
              <a:gd name="T11" fmla="*/ 2033184512 h 1080"/>
              <a:gd name="T12" fmla="*/ 2147483646 w 1180"/>
              <a:gd name="T13" fmla="*/ 1725124707 h 1080"/>
              <a:gd name="T14" fmla="*/ 2136277677 w 1180"/>
              <a:gd name="T15" fmla="*/ 1324649118 h 1080"/>
              <a:gd name="T16" fmla="*/ 2009482811 w 1180"/>
              <a:gd name="T17" fmla="*/ 1078204413 h 1080"/>
              <a:gd name="T18" fmla="*/ 2105538458 w 1180"/>
              <a:gd name="T19" fmla="*/ 924173529 h 1080"/>
              <a:gd name="T20" fmla="*/ 2040222030 w 1180"/>
              <a:gd name="T21" fmla="*/ 831757746 h 1080"/>
              <a:gd name="T22" fmla="*/ 2136277677 w 1180"/>
              <a:gd name="T23" fmla="*/ 708533432 h 1080"/>
              <a:gd name="T24" fmla="*/ 2147483646 w 1180"/>
              <a:gd name="T25" fmla="*/ 554504510 h 1080"/>
              <a:gd name="T26" fmla="*/ 2147483646 w 1180"/>
              <a:gd name="T27" fmla="*/ 215640098 h 1080"/>
              <a:gd name="T28" fmla="*/ 1974903640 w 1180"/>
              <a:gd name="T29" fmla="*/ 0 h 1080"/>
              <a:gd name="T30" fmla="*/ 1556101880 w 1180"/>
              <a:gd name="T31" fmla="*/ 154028922 h 1080"/>
              <a:gd name="T32" fmla="*/ 1360146713 w 1180"/>
              <a:gd name="T33" fmla="*/ 246446667 h 1080"/>
              <a:gd name="T34" fmla="*/ 1133456247 w 1180"/>
              <a:gd name="T35" fmla="*/ 308057843 h 1080"/>
              <a:gd name="T36" fmla="*/ 876026564 w 1180"/>
              <a:gd name="T37" fmla="*/ 585311079 h 1080"/>
              <a:gd name="T38" fmla="*/ 453382891 w 1180"/>
              <a:gd name="T39" fmla="*/ 523697941 h 1080"/>
              <a:gd name="T40" fmla="*/ 161374037 w 1180"/>
              <a:gd name="T41" fmla="*/ 800951177 h 1080"/>
              <a:gd name="T42" fmla="*/ 96055647 w 1180"/>
              <a:gd name="T43" fmla="*/ 1047397844 h 1080"/>
              <a:gd name="T44" fmla="*/ 357327244 w 1180"/>
              <a:gd name="T45" fmla="*/ 1355455687 h 1080"/>
              <a:gd name="T46" fmla="*/ 357327244 w 1180"/>
              <a:gd name="T47" fmla="*/ 1509484609 h 1080"/>
              <a:gd name="T48" fmla="*/ 614754967 w 1180"/>
              <a:gd name="T49" fmla="*/ 1324649118 h 1080"/>
              <a:gd name="T50" fmla="*/ 776129004 w 1180"/>
              <a:gd name="T51" fmla="*/ 1232233335 h 1080"/>
              <a:gd name="T52" fmla="*/ 1002821429 w 1180"/>
              <a:gd name="T53" fmla="*/ 1355455687 h 1080"/>
              <a:gd name="T54" fmla="*/ 1198774637 w 1180"/>
              <a:gd name="T55" fmla="*/ 1417066863 h 1080"/>
              <a:gd name="T56" fmla="*/ 1294830284 w 1180"/>
              <a:gd name="T57" fmla="*/ 1632708924 h 1080"/>
              <a:gd name="T58" fmla="*/ 1425465102 w 1180"/>
              <a:gd name="T59" fmla="*/ 1909960197 h 1080"/>
              <a:gd name="T60" fmla="*/ 1652157528 w 1180"/>
              <a:gd name="T61" fmla="*/ 2125600295 h 1080"/>
              <a:gd name="T62" fmla="*/ 1909585251 w 1180"/>
              <a:gd name="T63" fmla="*/ 2147483646 h 1080"/>
              <a:gd name="T64" fmla="*/ 2147483646 w 1180"/>
              <a:gd name="T65" fmla="*/ 2147483646 h 1080"/>
              <a:gd name="T66" fmla="*/ 2147483646 w 1180"/>
              <a:gd name="T67" fmla="*/ 2147483646 h 1080"/>
              <a:gd name="T68" fmla="*/ 2147483646 w 1180"/>
              <a:gd name="T69" fmla="*/ 2147483646 h 1080"/>
              <a:gd name="T70" fmla="*/ 2147483646 w 1180"/>
              <a:gd name="T71" fmla="*/ 2147483646 h 1080"/>
              <a:gd name="T72" fmla="*/ 2147483646 w 1180"/>
              <a:gd name="T73" fmla="*/ 2147483646 h 1080"/>
              <a:gd name="T74" fmla="*/ 2147483646 w 1180"/>
              <a:gd name="T75" fmla="*/ 2147483646 h 1080"/>
              <a:gd name="T76" fmla="*/ 2147483646 w 1180"/>
              <a:gd name="T77" fmla="*/ 2147483646 h 1080"/>
              <a:gd name="T78" fmla="*/ 2147483646 w 1180"/>
              <a:gd name="T79" fmla="*/ 2147483646 h 1080"/>
              <a:gd name="T80" fmla="*/ 2147483646 w 1180"/>
              <a:gd name="T81" fmla="*/ 2147483646 h 1080"/>
              <a:gd name="T82" fmla="*/ 2147483646 w 1180"/>
              <a:gd name="T83" fmla="*/ 2147483646 h 1080"/>
              <a:gd name="T84" fmla="*/ 2147483646 w 1180"/>
              <a:gd name="T85" fmla="*/ 2147483646 h 1080"/>
              <a:gd name="T86" fmla="*/ 2147483646 w 1180"/>
              <a:gd name="T87" fmla="*/ 2147483646 h 1080"/>
              <a:gd name="T88" fmla="*/ 2147483646 w 1180"/>
              <a:gd name="T89" fmla="*/ 2147483646 h 1080"/>
              <a:gd name="T90" fmla="*/ 2147483646 w 1180"/>
              <a:gd name="T91" fmla="*/ 2147483646 h 1080"/>
              <a:gd name="T92" fmla="*/ 2147483646 w 1180"/>
              <a:gd name="T93" fmla="*/ 2147483646 h 1080"/>
              <a:gd name="T94" fmla="*/ 2147483646 w 1180"/>
              <a:gd name="T95" fmla="*/ 2147483646 h 1080"/>
              <a:gd name="T96" fmla="*/ 2147483646 w 1180"/>
              <a:gd name="T97" fmla="*/ 2147483646 h 1080"/>
              <a:gd name="T98" fmla="*/ 2147483646 w 1180"/>
              <a:gd name="T99" fmla="*/ 2147483646 h 1080"/>
              <a:gd name="T100" fmla="*/ 2147483646 w 1180"/>
              <a:gd name="T101" fmla="*/ 2147483646 h 1080"/>
              <a:gd name="T102" fmla="*/ 2147483646 w 1180"/>
              <a:gd name="T103" fmla="*/ 2147483646 h 1080"/>
              <a:gd name="T104" fmla="*/ 2147483646 w 1180"/>
              <a:gd name="T105" fmla="*/ 2147483646 h 108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180" h="1080">
                <a:moveTo>
                  <a:pt x="1155" y="752"/>
                </a:moveTo>
                <a:lnTo>
                  <a:pt x="1121" y="728"/>
                </a:lnTo>
                <a:lnTo>
                  <a:pt x="1087" y="712"/>
                </a:lnTo>
                <a:lnTo>
                  <a:pt x="1003" y="672"/>
                </a:lnTo>
                <a:lnTo>
                  <a:pt x="919" y="632"/>
                </a:lnTo>
                <a:lnTo>
                  <a:pt x="935" y="616"/>
                </a:lnTo>
                <a:lnTo>
                  <a:pt x="927" y="600"/>
                </a:lnTo>
                <a:lnTo>
                  <a:pt x="902" y="584"/>
                </a:lnTo>
                <a:lnTo>
                  <a:pt x="868" y="592"/>
                </a:lnTo>
                <a:lnTo>
                  <a:pt x="817" y="592"/>
                </a:lnTo>
                <a:lnTo>
                  <a:pt x="775" y="568"/>
                </a:lnTo>
                <a:lnTo>
                  <a:pt x="733" y="528"/>
                </a:lnTo>
                <a:lnTo>
                  <a:pt x="708" y="488"/>
                </a:lnTo>
                <a:lnTo>
                  <a:pt x="683" y="448"/>
                </a:lnTo>
                <a:lnTo>
                  <a:pt x="641" y="408"/>
                </a:lnTo>
                <a:lnTo>
                  <a:pt x="556" y="344"/>
                </a:lnTo>
                <a:lnTo>
                  <a:pt x="523" y="296"/>
                </a:lnTo>
                <a:lnTo>
                  <a:pt x="523" y="280"/>
                </a:lnTo>
                <a:lnTo>
                  <a:pt x="539" y="256"/>
                </a:lnTo>
                <a:lnTo>
                  <a:pt x="548" y="240"/>
                </a:lnTo>
                <a:lnTo>
                  <a:pt x="539" y="224"/>
                </a:lnTo>
                <a:lnTo>
                  <a:pt x="531" y="216"/>
                </a:lnTo>
                <a:lnTo>
                  <a:pt x="531" y="200"/>
                </a:lnTo>
                <a:lnTo>
                  <a:pt x="556" y="184"/>
                </a:lnTo>
                <a:lnTo>
                  <a:pt x="641" y="152"/>
                </a:lnTo>
                <a:lnTo>
                  <a:pt x="649" y="144"/>
                </a:lnTo>
                <a:lnTo>
                  <a:pt x="641" y="88"/>
                </a:lnTo>
                <a:lnTo>
                  <a:pt x="649" y="56"/>
                </a:lnTo>
                <a:lnTo>
                  <a:pt x="531" y="24"/>
                </a:lnTo>
                <a:lnTo>
                  <a:pt x="514" y="0"/>
                </a:lnTo>
                <a:lnTo>
                  <a:pt x="438" y="8"/>
                </a:lnTo>
                <a:lnTo>
                  <a:pt x="405" y="40"/>
                </a:lnTo>
                <a:lnTo>
                  <a:pt x="371" y="32"/>
                </a:lnTo>
                <a:lnTo>
                  <a:pt x="354" y="64"/>
                </a:lnTo>
                <a:lnTo>
                  <a:pt x="320" y="64"/>
                </a:lnTo>
                <a:lnTo>
                  <a:pt x="295" y="80"/>
                </a:lnTo>
                <a:lnTo>
                  <a:pt x="253" y="72"/>
                </a:lnTo>
                <a:lnTo>
                  <a:pt x="228" y="152"/>
                </a:lnTo>
                <a:lnTo>
                  <a:pt x="160" y="72"/>
                </a:lnTo>
                <a:lnTo>
                  <a:pt x="118" y="136"/>
                </a:lnTo>
                <a:lnTo>
                  <a:pt x="25" y="144"/>
                </a:lnTo>
                <a:lnTo>
                  <a:pt x="42" y="208"/>
                </a:lnTo>
                <a:lnTo>
                  <a:pt x="0" y="232"/>
                </a:lnTo>
                <a:lnTo>
                  <a:pt x="25" y="272"/>
                </a:lnTo>
                <a:lnTo>
                  <a:pt x="17" y="320"/>
                </a:lnTo>
                <a:lnTo>
                  <a:pt x="93" y="352"/>
                </a:lnTo>
                <a:lnTo>
                  <a:pt x="76" y="392"/>
                </a:lnTo>
                <a:lnTo>
                  <a:pt x="93" y="392"/>
                </a:lnTo>
                <a:lnTo>
                  <a:pt x="135" y="376"/>
                </a:lnTo>
                <a:lnTo>
                  <a:pt x="160" y="344"/>
                </a:lnTo>
                <a:lnTo>
                  <a:pt x="177" y="328"/>
                </a:lnTo>
                <a:lnTo>
                  <a:pt x="202" y="320"/>
                </a:lnTo>
                <a:lnTo>
                  <a:pt x="244" y="336"/>
                </a:lnTo>
                <a:lnTo>
                  <a:pt x="261" y="352"/>
                </a:lnTo>
                <a:lnTo>
                  <a:pt x="278" y="368"/>
                </a:lnTo>
                <a:lnTo>
                  <a:pt x="312" y="368"/>
                </a:lnTo>
                <a:lnTo>
                  <a:pt x="329" y="384"/>
                </a:lnTo>
                <a:lnTo>
                  <a:pt x="337" y="424"/>
                </a:lnTo>
                <a:lnTo>
                  <a:pt x="362" y="472"/>
                </a:lnTo>
                <a:lnTo>
                  <a:pt x="371" y="496"/>
                </a:lnTo>
                <a:lnTo>
                  <a:pt x="396" y="512"/>
                </a:lnTo>
                <a:lnTo>
                  <a:pt x="430" y="552"/>
                </a:lnTo>
                <a:lnTo>
                  <a:pt x="472" y="576"/>
                </a:lnTo>
                <a:lnTo>
                  <a:pt x="497" y="592"/>
                </a:lnTo>
                <a:lnTo>
                  <a:pt x="514" y="608"/>
                </a:lnTo>
                <a:lnTo>
                  <a:pt x="607" y="680"/>
                </a:lnTo>
                <a:lnTo>
                  <a:pt x="624" y="696"/>
                </a:lnTo>
                <a:lnTo>
                  <a:pt x="649" y="688"/>
                </a:lnTo>
                <a:lnTo>
                  <a:pt x="708" y="712"/>
                </a:lnTo>
                <a:lnTo>
                  <a:pt x="742" y="744"/>
                </a:lnTo>
                <a:lnTo>
                  <a:pt x="767" y="744"/>
                </a:lnTo>
                <a:lnTo>
                  <a:pt x="775" y="752"/>
                </a:lnTo>
                <a:lnTo>
                  <a:pt x="775" y="768"/>
                </a:lnTo>
                <a:lnTo>
                  <a:pt x="809" y="768"/>
                </a:lnTo>
                <a:lnTo>
                  <a:pt x="826" y="800"/>
                </a:lnTo>
                <a:lnTo>
                  <a:pt x="851" y="824"/>
                </a:lnTo>
                <a:lnTo>
                  <a:pt x="893" y="840"/>
                </a:lnTo>
                <a:lnTo>
                  <a:pt x="927" y="856"/>
                </a:lnTo>
                <a:lnTo>
                  <a:pt x="944" y="904"/>
                </a:lnTo>
                <a:lnTo>
                  <a:pt x="978" y="984"/>
                </a:lnTo>
                <a:lnTo>
                  <a:pt x="952" y="984"/>
                </a:lnTo>
                <a:lnTo>
                  <a:pt x="935" y="1000"/>
                </a:lnTo>
                <a:lnTo>
                  <a:pt x="935" y="1016"/>
                </a:lnTo>
                <a:lnTo>
                  <a:pt x="927" y="1040"/>
                </a:lnTo>
                <a:lnTo>
                  <a:pt x="919" y="1056"/>
                </a:lnTo>
                <a:lnTo>
                  <a:pt x="935" y="1072"/>
                </a:lnTo>
                <a:lnTo>
                  <a:pt x="952" y="1080"/>
                </a:lnTo>
                <a:lnTo>
                  <a:pt x="978" y="1072"/>
                </a:lnTo>
                <a:lnTo>
                  <a:pt x="994" y="1040"/>
                </a:lnTo>
                <a:lnTo>
                  <a:pt x="1011" y="1000"/>
                </a:lnTo>
                <a:lnTo>
                  <a:pt x="1028" y="960"/>
                </a:lnTo>
                <a:lnTo>
                  <a:pt x="1070" y="952"/>
                </a:lnTo>
                <a:lnTo>
                  <a:pt x="1070" y="904"/>
                </a:lnTo>
                <a:lnTo>
                  <a:pt x="1053" y="888"/>
                </a:lnTo>
                <a:lnTo>
                  <a:pt x="1028" y="880"/>
                </a:lnTo>
                <a:lnTo>
                  <a:pt x="1003" y="864"/>
                </a:lnTo>
                <a:lnTo>
                  <a:pt x="994" y="848"/>
                </a:lnTo>
                <a:lnTo>
                  <a:pt x="1011" y="800"/>
                </a:lnTo>
                <a:lnTo>
                  <a:pt x="1028" y="776"/>
                </a:lnTo>
                <a:lnTo>
                  <a:pt x="1045" y="768"/>
                </a:lnTo>
                <a:lnTo>
                  <a:pt x="1104" y="776"/>
                </a:lnTo>
                <a:lnTo>
                  <a:pt x="1146" y="792"/>
                </a:lnTo>
                <a:lnTo>
                  <a:pt x="1180" y="824"/>
                </a:lnTo>
                <a:lnTo>
                  <a:pt x="1180" y="784"/>
                </a:lnTo>
                <a:lnTo>
                  <a:pt x="1155" y="752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2" name="Freeform 38"/>
          <p:cNvSpPr>
            <a:spLocks/>
          </p:cNvSpPr>
          <p:nvPr/>
        </p:nvSpPr>
        <p:spPr bwMode="auto">
          <a:xfrm>
            <a:off x="4354285" y="3087687"/>
            <a:ext cx="2246313" cy="2133600"/>
          </a:xfrm>
          <a:custGeom>
            <a:avLst/>
            <a:gdLst>
              <a:gd name="T0" fmla="*/ 2147483646 w 1146"/>
              <a:gd name="T1" fmla="*/ 2147483646 h 1088"/>
              <a:gd name="T2" fmla="*/ 2147483646 w 1146"/>
              <a:gd name="T3" fmla="*/ 2147483646 h 1088"/>
              <a:gd name="T4" fmla="*/ 2147483646 w 1146"/>
              <a:gd name="T5" fmla="*/ 1999730327 h 1088"/>
              <a:gd name="T6" fmla="*/ 2147483646 w 1146"/>
              <a:gd name="T7" fmla="*/ 1815140590 h 1088"/>
              <a:gd name="T8" fmla="*/ 2147483646 w 1146"/>
              <a:gd name="T9" fmla="*/ 1722844740 h 1088"/>
              <a:gd name="T10" fmla="*/ 2147483646 w 1146"/>
              <a:gd name="T11" fmla="*/ 1230602826 h 1088"/>
              <a:gd name="T12" fmla="*/ 2147483646 w 1146"/>
              <a:gd name="T13" fmla="*/ 1046013088 h 1088"/>
              <a:gd name="T14" fmla="*/ 2147483646 w 1146"/>
              <a:gd name="T15" fmla="*/ 953717239 h 1088"/>
              <a:gd name="T16" fmla="*/ 2147483646 w 1146"/>
              <a:gd name="T17" fmla="*/ 799892131 h 1088"/>
              <a:gd name="T18" fmla="*/ 2147483646 w 1146"/>
              <a:gd name="T19" fmla="*/ 523006544 h 1088"/>
              <a:gd name="T20" fmla="*/ 2147483646 w 1146"/>
              <a:gd name="T21" fmla="*/ 430710695 h 1088"/>
              <a:gd name="T22" fmla="*/ 2147483646 w 1146"/>
              <a:gd name="T23" fmla="*/ 338416807 h 1088"/>
              <a:gd name="T24" fmla="*/ 2147483646 w 1146"/>
              <a:gd name="T25" fmla="*/ 184589738 h 1088"/>
              <a:gd name="T26" fmla="*/ 2147483646 w 1146"/>
              <a:gd name="T27" fmla="*/ 0 h 1088"/>
              <a:gd name="T28" fmla="*/ 2147483646 w 1146"/>
              <a:gd name="T29" fmla="*/ 92295849 h 1088"/>
              <a:gd name="T30" fmla="*/ 2147483646 w 1146"/>
              <a:gd name="T31" fmla="*/ 399946065 h 1088"/>
              <a:gd name="T32" fmla="*/ 1878797768 w 1146"/>
              <a:gd name="T33" fmla="*/ 523006544 h 1088"/>
              <a:gd name="T34" fmla="*/ 1748166630 w 1146"/>
              <a:gd name="T35" fmla="*/ 646067023 h 1088"/>
              <a:gd name="T36" fmla="*/ 1586796679 w 1146"/>
              <a:gd name="T37" fmla="*/ 707596282 h 1088"/>
              <a:gd name="T38" fmla="*/ 1325532444 w 1146"/>
              <a:gd name="T39" fmla="*/ 615302393 h 1088"/>
              <a:gd name="T40" fmla="*/ 1033531355 w 1146"/>
              <a:gd name="T41" fmla="*/ 553771174 h 1088"/>
              <a:gd name="T42" fmla="*/ 1164162493 w 1146"/>
              <a:gd name="T43" fmla="*/ 984483829 h 1088"/>
              <a:gd name="T44" fmla="*/ 810687697 w 1146"/>
              <a:gd name="T45" fmla="*/ 922952610 h 1088"/>
              <a:gd name="T46" fmla="*/ 680056560 w 1146"/>
              <a:gd name="T47" fmla="*/ 892187980 h 1088"/>
              <a:gd name="T48" fmla="*/ 484107893 w 1146"/>
              <a:gd name="T49" fmla="*/ 799892131 h 1088"/>
              <a:gd name="T50" fmla="*/ 322737942 w 1146"/>
              <a:gd name="T51" fmla="*/ 830656760 h 1088"/>
              <a:gd name="T52" fmla="*/ 30736854 w 1146"/>
              <a:gd name="T53" fmla="*/ 892187980 h 1088"/>
              <a:gd name="T54" fmla="*/ 30736854 w 1146"/>
              <a:gd name="T55" fmla="*/ 953717239 h 1088"/>
              <a:gd name="T56" fmla="*/ 96052422 w 1146"/>
              <a:gd name="T57" fmla="*/ 1046013088 h 1088"/>
              <a:gd name="T58" fmla="*/ 65315569 w 1146"/>
              <a:gd name="T59" fmla="*/ 1107542347 h 1088"/>
              <a:gd name="T60" fmla="*/ 161369951 w 1146"/>
              <a:gd name="T61" fmla="*/ 1199838196 h 1088"/>
              <a:gd name="T62" fmla="*/ 418792325 w 1146"/>
              <a:gd name="T63" fmla="*/ 1261369416 h 1088"/>
              <a:gd name="T64" fmla="*/ 614739031 w 1146"/>
              <a:gd name="T65" fmla="*/ 1415194524 h 1088"/>
              <a:gd name="T66" fmla="*/ 745372128 w 1146"/>
              <a:gd name="T67" fmla="*/ 1538255003 h 1088"/>
              <a:gd name="T68" fmla="*/ 810687697 w 1146"/>
              <a:gd name="T69" fmla="*/ 1722844740 h 1088"/>
              <a:gd name="T70" fmla="*/ 1033531355 w 1146"/>
              <a:gd name="T71" fmla="*/ 2061261547 h 1088"/>
              <a:gd name="T72" fmla="*/ 1068110071 w 1146"/>
              <a:gd name="T73" fmla="*/ 2147483646 h 1088"/>
              <a:gd name="T74" fmla="*/ 1133425639 w 1146"/>
              <a:gd name="T75" fmla="*/ 2147483646 h 1088"/>
              <a:gd name="T76" fmla="*/ 906742080 w 1146"/>
              <a:gd name="T77" fmla="*/ 2147483646 h 1088"/>
              <a:gd name="T78" fmla="*/ 680056560 w 1146"/>
              <a:gd name="T79" fmla="*/ 2147483646 h 1088"/>
              <a:gd name="T80" fmla="*/ 614739031 w 1146"/>
              <a:gd name="T81" fmla="*/ 2147483646 h 1088"/>
              <a:gd name="T82" fmla="*/ 937478933 w 1146"/>
              <a:gd name="T83" fmla="*/ 2147483646 h 1088"/>
              <a:gd name="T84" fmla="*/ 1229480022 w 1146"/>
              <a:gd name="T85" fmla="*/ 2147483646 h 1088"/>
              <a:gd name="T86" fmla="*/ 1521481111 w 1146"/>
              <a:gd name="T87" fmla="*/ 2147483646 h 1088"/>
              <a:gd name="T88" fmla="*/ 2005589004 w 1146"/>
              <a:gd name="T89" fmla="*/ 2147483646 h 1088"/>
              <a:gd name="T90" fmla="*/ 2147483646 w 1146"/>
              <a:gd name="T91" fmla="*/ 2147483646 h 1088"/>
              <a:gd name="T92" fmla="*/ 2147483646 w 1146"/>
              <a:gd name="T93" fmla="*/ 2147483646 h 1088"/>
              <a:gd name="T94" fmla="*/ 2147483646 w 1146"/>
              <a:gd name="T95" fmla="*/ 2147483646 h 1088"/>
              <a:gd name="T96" fmla="*/ 2147483646 w 1146"/>
              <a:gd name="T97" fmla="*/ 2147483646 h 1088"/>
              <a:gd name="T98" fmla="*/ 2147483646 w 1146"/>
              <a:gd name="T99" fmla="*/ 2147483646 h 1088"/>
              <a:gd name="T100" fmla="*/ 2147483646 w 1146"/>
              <a:gd name="T101" fmla="*/ 2147483646 h 1088"/>
              <a:gd name="T102" fmla="*/ 2147483646 w 1146"/>
              <a:gd name="T103" fmla="*/ 2147483646 h 1088"/>
              <a:gd name="T104" fmla="*/ 2147483646 w 1146"/>
              <a:gd name="T105" fmla="*/ 2147483646 h 1088"/>
              <a:gd name="T106" fmla="*/ 2147483646 w 1146"/>
              <a:gd name="T107" fmla="*/ 2147483646 h 1088"/>
              <a:gd name="T108" fmla="*/ 2147483646 w 1146"/>
              <a:gd name="T109" fmla="*/ 2147483646 h 1088"/>
              <a:gd name="T110" fmla="*/ 2147483646 w 1146"/>
              <a:gd name="T111" fmla="*/ 2147483646 h 1088"/>
              <a:gd name="T112" fmla="*/ 2147483646 w 1146"/>
              <a:gd name="T113" fmla="*/ 2147483646 h 1088"/>
              <a:gd name="T114" fmla="*/ 2147483646 w 1146"/>
              <a:gd name="T115" fmla="*/ 2147483646 h 1088"/>
              <a:gd name="T116" fmla="*/ 2147483646 w 1146"/>
              <a:gd name="T117" fmla="*/ 2147483646 h 108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146" h="1088">
                <a:moveTo>
                  <a:pt x="1011" y="616"/>
                </a:moveTo>
                <a:lnTo>
                  <a:pt x="969" y="600"/>
                </a:lnTo>
                <a:lnTo>
                  <a:pt x="935" y="616"/>
                </a:lnTo>
                <a:lnTo>
                  <a:pt x="944" y="584"/>
                </a:lnTo>
                <a:lnTo>
                  <a:pt x="977" y="544"/>
                </a:lnTo>
                <a:lnTo>
                  <a:pt x="986" y="520"/>
                </a:lnTo>
                <a:lnTo>
                  <a:pt x="1011" y="504"/>
                </a:lnTo>
                <a:lnTo>
                  <a:pt x="1019" y="472"/>
                </a:lnTo>
                <a:lnTo>
                  <a:pt x="1053" y="464"/>
                </a:lnTo>
                <a:lnTo>
                  <a:pt x="1087" y="448"/>
                </a:lnTo>
                <a:lnTo>
                  <a:pt x="1104" y="360"/>
                </a:lnTo>
                <a:lnTo>
                  <a:pt x="1112" y="320"/>
                </a:lnTo>
                <a:lnTo>
                  <a:pt x="1146" y="288"/>
                </a:lnTo>
                <a:lnTo>
                  <a:pt x="1095" y="272"/>
                </a:lnTo>
                <a:lnTo>
                  <a:pt x="1036" y="256"/>
                </a:lnTo>
                <a:lnTo>
                  <a:pt x="1011" y="248"/>
                </a:lnTo>
                <a:lnTo>
                  <a:pt x="986" y="216"/>
                </a:lnTo>
                <a:lnTo>
                  <a:pt x="927" y="208"/>
                </a:lnTo>
                <a:lnTo>
                  <a:pt x="868" y="168"/>
                </a:lnTo>
                <a:lnTo>
                  <a:pt x="851" y="136"/>
                </a:lnTo>
                <a:lnTo>
                  <a:pt x="809" y="144"/>
                </a:lnTo>
                <a:lnTo>
                  <a:pt x="809" y="112"/>
                </a:lnTo>
                <a:lnTo>
                  <a:pt x="767" y="96"/>
                </a:lnTo>
                <a:lnTo>
                  <a:pt x="767" y="88"/>
                </a:lnTo>
                <a:lnTo>
                  <a:pt x="733" y="72"/>
                </a:lnTo>
                <a:lnTo>
                  <a:pt x="708" y="48"/>
                </a:lnTo>
                <a:lnTo>
                  <a:pt x="682" y="16"/>
                </a:lnTo>
                <a:lnTo>
                  <a:pt x="666" y="0"/>
                </a:lnTo>
                <a:lnTo>
                  <a:pt x="623" y="8"/>
                </a:lnTo>
                <a:lnTo>
                  <a:pt x="598" y="24"/>
                </a:lnTo>
                <a:lnTo>
                  <a:pt x="581" y="88"/>
                </a:lnTo>
                <a:lnTo>
                  <a:pt x="564" y="104"/>
                </a:lnTo>
                <a:lnTo>
                  <a:pt x="539" y="120"/>
                </a:lnTo>
                <a:lnTo>
                  <a:pt x="489" y="136"/>
                </a:lnTo>
                <a:lnTo>
                  <a:pt x="463" y="144"/>
                </a:lnTo>
                <a:lnTo>
                  <a:pt x="455" y="168"/>
                </a:lnTo>
                <a:lnTo>
                  <a:pt x="446" y="184"/>
                </a:lnTo>
                <a:lnTo>
                  <a:pt x="413" y="184"/>
                </a:lnTo>
                <a:lnTo>
                  <a:pt x="362" y="168"/>
                </a:lnTo>
                <a:lnTo>
                  <a:pt x="345" y="160"/>
                </a:lnTo>
                <a:lnTo>
                  <a:pt x="328" y="144"/>
                </a:lnTo>
                <a:lnTo>
                  <a:pt x="269" y="144"/>
                </a:lnTo>
                <a:lnTo>
                  <a:pt x="295" y="200"/>
                </a:lnTo>
                <a:lnTo>
                  <a:pt x="303" y="256"/>
                </a:lnTo>
                <a:lnTo>
                  <a:pt x="253" y="248"/>
                </a:lnTo>
                <a:lnTo>
                  <a:pt x="211" y="240"/>
                </a:lnTo>
                <a:lnTo>
                  <a:pt x="194" y="248"/>
                </a:lnTo>
                <a:lnTo>
                  <a:pt x="177" y="232"/>
                </a:lnTo>
                <a:lnTo>
                  <a:pt x="152" y="208"/>
                </a:lnTo>
                <a:lnTo>
                  <a:pt x="126" y="208"/>
                </a:lnTo>
                <a:lnTo>
                  <a:pt x="109" y="216"/>
                </a:lnTo>
                <a:lnTo>
                  <a:pt x="84" y="216"/>
                </a:lnTo>
                <a:lnTo>
                  <a:pt x="34" y="216"/>
                </a:lnTo>
                <a:lnTo>
                  <a:pt x="8" y="232"/>
                </a:lnTo>
                <a:lnTo>
                  <a:pt x="0" y="240"/>
                </a:lnTo>
                <a:lnTo>
                  <a:pt x="8" y="248"/>
                </a:lnTo>
                <a:lnTo>
                  <a:pt x="50" y="272"/>
                </a:lnTo>
                <a:lnTo>
                  <a:pt x="25" y="272"/>
                </a:lnTo>
                <a:lnTo>
                  <a:pt x="17" y="280"/>
                </a:lnTo>
                <a:lnTo>
                  <a:pt x="17" y="288"/>
                </a:lnTo>
                <a:lnTo>
                  <a:pt x="25" y="304"/>
                </a:lnTo>
                <a:lnTo>
                  <a:pt x="42" y="312"/>
                </a:lnTo>
                <a:lnTo>
                  <a:pt x="76" y="320"/>
                </a:lnTo>
                <a:lnTo>
                  <a:pt x="109" y="328"/>
                </a:lnTo>
                <a:lnTo>
                  <a:pt x="135" y="352"/>
                </a:lnTo>
                <a:lnTo>
                  <a:pt x="160" y="368"/>
                </a:lnTo>
                <a:lnTo>
                  <a:pt x="185" y="376"/>
                </a:lnTo>
                <a:lnTo>
                  <a:pt x="194" y="400"/>
                </a:lnTo>
                <a:lnTo>
                  <a:pt x="219" y="424"/>
                </a:lnTo>
                <a:lnTo>
                  <a:pt x="211" y="448"/>
                </a:lnTo>
                <a:lnTo>
                  <a:pt x="244" y="512"/>
                </a:lnTo>
                <a:lnTo>
                  <a:pt x="269" y="536"/>
                </a:lnTo>
                <a:lnTo>
                  <a:pt x="286" y="560"/>
                </a:lnTo>
                <a:lnTo>
                  <a:pt x="278" y="584"/>
                </a:lnTo>
                <a:lnTo>
                  <a:pt x="253" y="592"/>
                </a:lnTo>
                <a:lnTo>
                  <a:pt x="295" y="640"/>
                </a:lnTo>
                <a:lnTo>
                  <a:pt x="269" y="632"/>
                </a:lnTo>
                <a:lnTo>
                  <a:pt x="236" y="776"/>
                </a:lnTo>
                <a:lnTo>
                  <a:pt x="202" y="848"/>
                </a:lnTo>
                <a:lnTo>
                  <a:pt x="177" y="872"/>
                </a:lnTo>
                <a:lnTo>
                  <a:pt x="143" y="880"/>
                </a:lnTo>
                <a:lnTo>
                  <a:pt x="160" y="888"/>
                </a:lnTo>
                <a:lnTo>
                  <a:pt x="211" y="928"/>
                </a:lnTo>
                <a:lnTo>
                  <a:pt x="244" y="960"/>
                </a:lnTo>
                <a:lnTo>
                  <a:pt x="278" y="968"/>
                </a:lnTo>
                <a:lnTo>
                  <a:pt x="320" y="992"/>
                </a:lnTo>
                <a:lnTo>
                  <a:pt x="337" y="1016"/>
                </a:lnTo>
                <a:lnTo>
                  <a:pt x="396" y="1024"/>
                </a:lnTo>
                <a:lnTo>
                  <a:pt x="463" y="1032"/>
                </a:lnTo>
                <a:lnTo>
                  <a:pt x="522" y="1056"/>
                </a:lnTo>
                <a:lnTo>
                  <a:pt x="581" y="1072"/>
                </a:lnTo>
                <a:lnTo>
                  <a:pt x="607" y="1088"/>
                </a:lnTo>
                <a:lnTo>
                  <a:pt x="632" y="1080"/>
                </a:lnTo>
                <a:lnTo>
                  <a:pt x="640" y="1064"/>
                </a:lnTo>
                <a:lnTo>
                  <a:pt x="623" y="1032"/>
                </a:lnTo>
                <a:lnTo>
                  <a:pt x="632" y="992"/>
                </a:lnTo>
                <a:lnTo>
                  <a:pt x="649" y="968"/>
                </a:lnTo>
                <a:lnTo>
                  <a:pt x="682" y="944"/>
                </a:lnTo>
                <a:lnTo>
                  <a:pt x="716" y="928"/>
                </a:lnTo>
                <a:lnTo>
                  <a:pt x="750" y="928"/>
                </a:lnTo>
                <a:lnTo>
                  <a:pt x="842" y="952"/>
                </a:lnTo>
                <a:lnTo>
                  <a:pt x="876" y="968"/>
                </a:lnTo>
                <a:lnTo>
                  <a:pt x="910" y="984"/>
                </a:lnTo>
                <a:lnTo>
                  <a:pt x="944" y="984"/>
                </a:lnTo>
                <a:lnTo>
                  <a:pt x="960" y="976"/>
                </a:lnTo>
                <a:lnTo>
                  <a:pt x="969" y="968"/>
                </a:lnTo>
                <a:lnTo>
                  <a:pt x="977" y="960"/>
                </a:lnTo>
                <a:lnTo>
                  <a:pt x="1019" y="928"/>
                </a:lnTo>
                <a:lnTo>
                  <a:pt x="1070" y="904"/>
                </a:lnTo>
                <a:lnTo>
                  <a:pt x="1087" y="864"/>
                </a:lnTo>
                <a:lnTo>
                  <a:pt x="1011" y="832"/>
                </a:lnTo>
                <a:lnTo>
                  <a:pt x="1019" y="784"/>
                </a:lnTo>
                <a:lnTo>
                  <a:pt x="994" y="744"/>
                </a:lnTo>
                <a:lnTo>
                  <a:pt x="1036" y="720"/>
                </a:lnTo>
                <a:lnTo>
                  <a:pt x="1019" y="656"/>
                </a:lnTo>
                <a:lnTo>
                  <a:pt x="1036" y="656"/>
                </a:lnTo>
                <a:lnTo>
                  <a:pt x="1019" y="632"/>
                </a:lnTo>
                <a:lnTo>
                  <a:pt x="1011" y="616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3" name="Freeform 39" descr="Large confetti"/>
          <p:cNvSpPr>
            <a:spLocks/>
          </p:cNvSpPr>
          <p:nvPr/>
        </p:nvSpPr>
        <p:spPr bwMode="auto">
          <a:xfrm>
            <a:off x="5659210" y="3040062"/>
            <a:ext cx="644525" cy="455613"/>
          </a:xfrm>
          <a:custGeom>
            <a:avLst/>
            <a:gdLst>
              <a:gd name="T0" fmla="*/ 1073436737 w 328"/>
              <a:gd name="T1" fmla="*/ 709632958 h 232"/>
              <a:gd name="T2" fmla="*/ 1104326777 w 328"/>
              <a:gd name="T3" fmla="*/ 647926855 h 232"/>
              <a:gd name="T4" fmla="*/ 1200860116 w 328"/>
              <a:gd name="T5" fmla="*/ 617072821 h 232"/>
              <a:gd name="T6" fmla="*/ 1266501450 w 328"/>
              <a:gd name="T7" fmla="*/ 555364753 h 232"/>
              <a:gd name="T8" fmla="*/ 1266501450 w 328"/>
              <a:gd name="T9" fmla="*/ 431950582 h 232"/>
              <a:gd name="T10" fmla="*/ 1169970076 w 328"/>
              <a:gd name="T11" fmla="*/ 339390444 h 232"/>
              <a:gd name="T12" fmla="*/ 1038685443 w 328"/>
              <a:gd name="T13" fmla="*/ 277682377 h 232"/>
              <a:gd name="T14" fmla="*/ 1073436737 w 328"/>
              <a:gd name="T15" fmla="*/ 185122239 h 232"/>
              <a:gd name="T16" fmla="*/ 1007795403 w 328"/>
              <a:gd name="T17" fmla="*/ 92560138 h 232"/>
              <a:gd name="T18" fmla="*/ 845620730 w 328"/>
              <a:gd name="T19" fmla="*/ 61708068 h 232"/>
              <a:gd name="T20" fmla="*/ 648696727 w 328"/>
              <a:gd name="T21" fmla="*/ 30854034 h 232"/>
              <a:gd name="T22" fmla="*/ 517412094 w 328"/>
              <a:gd name="T23" fmla="*/ 92560138 h 232"/>
              <a:gd name="T24" fmla="*/ 389990680 w 328"/>
              <a:gd name="T25" fmla="*/ 61708068 h 232"/>
              <a:gd name="T26" fmla="*/ 289596087 w 328"/>
              <a:gd name="T27" fmla="*/ 0 h 232"/>
              <a:gd name="T28" fmla="*/ 162174673 w 328"/>
              <a:gd name="T29" fmla="*/ 61708068 h 232"/>
              <a:gd name="T30" fmla="*/ 0 w 328"/>
              <a:gd name="T31" fmla="*/ 92560138 h 232"/>
              <a:gd name="T32" fmla="*/ 61780079 w 328"/>
              <a:gd name="T33" fmla="*/ 154268205 h 232"/>
              <a:gd name="T34" fmla="*/ 162174673 w 328"/>
              <a:gd name="T35" fmla="*/ 277682377 h 232"/>
              <a:gd name="T36" fmla="*/ 258706047 w 328"/>
              <a:gd name="T37" fmla="*/ 370244478 h 232"/>
              <a:gd name="T38" fmla="*/ 389990680 w 328"/>
              <a:gd name="T39" fmla="*/ 431950582 h 232"/>
              <a:gd name="T40" fmla="*/ 389990680 w 328"/>
              <a:gd name="T41" fmla="*/ 462804616 h 232"/>
              <a:gd name="T42" fmla="*/ 552163388 w 328"/>
              <a:gd name="T43" fmla="*/ 524510719 h 232"/>
              <a:gd name="T44" fmla="*/ 552163388 w 328"/>
              <a:gd name="T45" fmla="*/ 647926855 h 232"/>
              <a:gd name="T46" fmla="*/ 714338062 w 328"/>
              <a:gd name="T47" fmla="*/ 617072821 h 232"/>
              <a:gd name="T48" fmla="*/ 779979396 w 328"/>
              <a:gd name="T49" fmla="*/ 740486992 h 232"/>
              <a:gd name="T50" fmla="*/ 1007795403 w 328"/>
              <a:gd name="T51" fmla="*/ 894755197 h 232"/>
              <a:gd name="T52" fmla="*/ 1073436737 w 328"/>
              <a:gd name="T53" fmla="*/ 894755197 h 232"/>
              <a:gd name="T54" fmla="*/ 1073436737 w 328"/>
              <a:gd name="T55" fmla="*/ 802195060 h 232"/>
              <a:gd name="T56" fmla="*/ 1073436737 w 328"/>
              <a:gd name="T57" fmla="*/ 709632958 h 23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28" h="232">
                <a:moveTo>
                  <a:pt x="278" y="184"/>
                </a:moveTo>
                <a:lnTo>
                  <a:pt x="286" y="168"/>
                </a:lnTo>
                <a:lnTo>
                  <a:pt x="311" y="160"/>
                </a:lnTo>
                <a:lnTo>
                  <a:pt x="328" y="144"/>
                </a:lnTo>
                <a:lnTo>
                  <a:pt x="328" y="112"/>
                </a:lnTo>
                <a:lnTo>
                  <a:pt x="303" y="88"/>
                </a:lnTo>
                <a:lnTo>
                  <a:pt x="269" y="72"/>
                </a:lnTo>
                <a:lnTo>
                  <a:pt x="278" y="48"/>
                </a:lnTo>
                <a:lnTo>
                  <a:pt x="261" y="24"/>
                </a:lnTo>
                <a:lnTo>
                  <a:pt x="219" y="16"/>
                </a:lnTo>
                <a:lnTo>
                  <a:pt x="168" y="8"/>
                </a:lnTo>
                <a:lnTo>
                  <a:pt x="134" y="24"/>
                </a:lnTo>
                <a:lnTo>
                  <a:pt x="101" y="16"/>
                </a:lnTo>
                <a:lnTo>
                  <a:pt x="75" y="0"/>
                </a:lnTo>
                <a:lnTo>
                  <a:pt x="42" y="16"/>
                </a:lnTo>
                <a:lnTo>
                  <a:pt x="0" y="24"/>
                </a:lnTo>
                <a:lnTo>
                  <a:pt x="16" y="40"/>
                </a:lnTo>
                <a:lnTo>
                  <a:pt x="42" y="72"/>
                </a:lnTo>
                <a:lnTo>
                  <a:pt x="67" y="96"/>
                </a:lnTo>
                <a:lnTo>
                  <a:pt x="101" y="112"/>
                </a:lnTo>
                <a:lnTo>
                  <a:pt x="101" y="120"/>
                </a:lnTo>
                <a:lnTo>
                  <a:pt x="143" y="136"/>
                </a:lnTo>
                <a:lnTo>
                  <a:pt x="143" y="168"/>
                </a:lnTo>
                <a:lnTo>
                  <a:pt x="185" y="160"/>
                </a:lnTo>
                <a:lnTo>
                  <a:pt x="202" y="192"/>
                </a:lnTo>
                <a:lnTo>
                  <a:pt x="261" y="232"/>
                </a:lnTo>
                <a:lnTo>
                  <a:pt x="278" y="232"/>
                </a:lnTo>
                <a:lnTo>
                  <a:pt x="278" y="208"/>
                </a:lnTo>
                <a:lnTo>
                  <a:pt x="278" y="184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4" name="Freeform 40"/>
          <p:cNvSpPr>
            <a:spLocks/>
          </p:cNvSpPr>
          <p:nvPr/>
        </p:nvSpPr>
        <p:spPr bwMode="auto">
          <a:xfrm>
            <a:off x="6205310" y="3354387"/>
            <a:ext cx="115888" cy="157163"/>
          </a:xfrm>
          <a:custGeom>
            <a:avLst/>
            <a:gdLst>
              <a:gd name="T0" fmla="*/ 96452207 w 59"/>
              <a:gd name="T1" fmla="*/ 92625979 h 80"/>
              <a:gd name="T2" fmla="*/ 96452207 w 59"/>
              <a:gd name="T3" fmla="*/ 0 h 80"/>
              <a:gd name="T4" fmla="*/ 30865492 w 59"/>
              <a:gd name="T5" fmla="*/ 30874671 h 80"/>
              <a:gd name="T6" fmla="*/ 0 w 59"/>
              <a:gd name="T7" fmla="*/ 92625979 h 80"/>
              <a:gd name="T8" fmla="*/ 0 w 59"/>
              <a:gd name="T9" fmla="*/ 185251957 h 80"/>
              <a:gd name="T10" fmla="*/ 0 w 59"/>
              <a:gd name="T11" fmla="*/ 277877936 h 80"/>
              <a:gd name="T12" fmla="*/ 162040887 w 59"/>
              <a:gd name="T13" fmla="*/ 308752607 h 80"/>
              <a:gd name="T14" fmla="*/ 227627602 w 59"/>
              <a:gd name="T15" fmla="*/ 185251957 h 80"/>
              <a:gd name="T16" fmla="*/ 96452207 w 59"/>
              <a:gd name="T17" fmla="*/ 92625979 h 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9" h="80">
                <a:moveTo>
                  <a:pt x="25" y="24"/>
                </a:moveTo>
                <a:lnTo>
                  <a:pt x="25" y="0"/>
                </a:lnTo>
                <a:lnTo>
                  <a:pt x="8" y="8"/>
                </a:lnTo>
                <a:lnTo>
                  <a:pt x="0" y="24"/>
                </a:lnTo>
                <a:lnTo>
                  <a:pt x="0" y="48"/>
                </a:lnTo>
                <a:lnTo>
                  <a:pt x="0" y="72"/>
                </a:lnTo>
                <a:lnTo>
                  <a:pt x="42" y="80"/>
                </a:lnTo>
                <a:lnTo>
                  <a:pt x="59" y="48"/>
                </a:lnTo>
                <a:lnTo>
                  <a:pt x="25" y="24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5" name="Freeform 41"/>
          <p:cNvSpPr>
            <a:spLocks/>
          </p:cNvSpPr>
          <p:nvPr/>
        </p:nvSpPr>
        <p:spPr bwMode="auto">
          <a:xfrm>
            <a:off x="5806848" y="2570162"/>
            <a:ext cx="660400" cy="627063"/>
          </a:xfrm>
          <a:custGeom>
            <a:avLst/>
            <a:gdLst>
              <a:gd name="T0" fmla="*/ 906288280 w 337"/>
              <a:gd name="T1" fmla="*/ 1075177896 h 320"/>
              <a:gd name="T2" fmla="*/ 906288280 w 337"/>
              <a:gd name="T3" fmla="*/ 890862525 h 320"/>
              <a:gd name="T4" fmla="*/ 906288280 w 337"/>
              <a:gd name="T5" fmla="*/ 767983652 h 320"/>
              <a:gd name="T6" fmla="*/ 1102139012 w 337"/>
              <a:gd name="T7" fmla="*/ 737265403 h 320"/>
              <a:gd name="T8" fmla="*/ 1102139012 w 337"/>
              <a:gd name="T9" fmla="*/ 645106738 h 320"/>
              <a:gd name="T10" fmla="*/ 1198143928 w 337"/>
              <a:gd name="T11" fmla="*/ 614388489 h 320"/>
              <a:gd name="T12" fmla="*/ 1232706167 w 337"/>
              <a:gd name="T13" fmla="*/ 491509616 h 320"/>
              <a:gd name="T14" fmla="*/ 1132860350 w 337"/>
              <a:gd name="T15" fmla="*/ 399350950 h 320"/>
              <a:gd name="T16" fmla="*/ 1232706167 w 337"/>
              <a:gd name="T17" fmla="*/ 368632702 h 320"/>
              <a:gd name="T18" fmla="*/ 1294148843 w 337"/>
              <a:gd name="T19" fmla="*/ 215035579 h 320"/>
              <a:gd name="T20" fmla="*/ 1263427505 w 337"/>
              <a:gd name="T21" fmla="*/ 61438457 h 320"/>
              <a:gd name="T22" fmla="*/ 1232706167 w 337"/>
              <a:gd name="T23" fmla="*/ 61438457 h 320"/>
              <a:gd name="T24" fmla="*/ 1167422590 w 337"/>
              <a:gd name="T25" fmla="*/ 0 h 320"/>
              <a:gd name="T26" fmla="*/ 1067576773 w 337"/>
              <a:gd name="T27" fmla="*/ 0 h 320"/>
              <a:gd name="T28" fmla="*/ 841004703 w 337"/>
              <a:gd name="T29" fmla="*/ 61438457 h 320"/>
              <a:gd name="T30" fmla="*/ 779562027 w 337"/>
              <a:gd name="T31" fmla="*/ 92158665 h 320"/>
              <a:gd name="T32" fmla="*/ 744999788 w 337"/>
              <a:gd name="T33" fmla="*/ 184315371 h 320"/>
              <a:gd name="T34" fmla="*/ 779562027 w 337"/>
              <a:gd name="T35" fmla="*/ 276474036 h 320"/>
              <a:gd name="T36" fmla="*/ 841004703 w 337"/>
              <a:gd name="T37" fmla="*/ 368632702 h 320"/>
              <a:gd name="T38" fmla="*/ 875566942 w 337"/>
              <a:gd name="T39" fmla="*/ 430071159 h 320"/>
              <a:gd name="T40" fmla="*/ 810283365 w 337"/>
              <a:gd name="T41" fmla="*/ 491509616 h 320"/>
              <a:gd name="T42" fmla="*/ 714278450 w 337"/>
              <a:gd name="T43" fmla="*/ 522229824 h 320"/>
              <a:gd name="T44" fmla="*/ 614432633 w 337"/>
              <a:gd name="T45" fmla="*/ 460791367 h 320"/>
              <a:gd name="T46" fmla="*/ 648994872 w 337"/>
              <a:gd name="T47" fmla="*/ 276474036 h 320"/>
              <a:gd name="T48" fmla="*/ 614432633 w 337"/>
              <a:gd name="T49" fmla="*/ 215035579 h 320"/>
              <a:gd name="T50" fmla="*/ 583711295 w 337"/>
              <a:gd name="T51" fmla="*/ 122876914 h 320"/>
              <a:gd name="T52" fmla="*/ 422422802 w 337"/>
              <a:gd name="T53" fmla="*/ 491509616 h 320"/>
              <a:gd name="T54" fmla="*/ 291855647 w 337"/>
              <a:gd name="T55" fmla="*/ 645106738 h 320"/>
              <a:gd name="T56" fmla="*/ 261134310 w 337"/>
              <a:gd name="T57" fmla="*/ 829424068 h 320"/>
              <a:gd name="T58" fmla="*/ 161288493 w 337"/>
              <a:gd name="T59" fmla="*/ 829424068 h 320"/>
              <a:gd name="T60" fmla="*/ 130567155 w 337"/>
              <a:gd name="T61" fmla="*/ 829424068 h 320"/>
              <a:gd name="T62" fmla="*/ 99845817 w 337"/>
              <a:gd name="T63" fmla="*/ 890862525 h 320"/>
              <a:gd name="T64" fmla="*/ 0 w 337"/>
              <a:gd name="T65" fmla="*/ 921580774 h 320"/>
              <a:gd name="T66" fmla="*/ 99845817 w 337"/>
              <a:gd name="T67" fmla="*/ 983019231 h 320"/>
              <a:gd name="T68" fmla="*/ 226572070 w 337"/>
              <a:gd name="T69" fmla="*/ 1013739439 h 320"/>
              <a:gd name="T70" fmla="*/ 357139225 w 337"/>
              <a:gd name="T71" fmla="*/ 952300982 h 320"/>
              <a:gd name="T72" fmla="*/ 552989957 w 337"/>
              <a:gd name="T73" fmla="*/ 983019231 h 320"/>
              <a:gd name="T74" fmla="*/ 714278450 w 337"/>
              <a:gd name="T75" fmla="*/ 1013739439 h 320"/>
              <a:gd name="T76" fmla="*/ 779562027 w 337"/>
              <a:gd name="T77" fmla="*/ 1105898105 h 320"/>
              <a:gd name="T78" fmla="*/ 744999788 w 337"/>
              <a:gd name="T79" fmla="*/ 1198054810 h 320"/>
              <a:gd name="T80" fmla="*/ 841004703 w 337"/>
              <a:gd name="T81" fmla="*/ 1228775019 h 320"/>
              <a:gd name="T82" fmla="*/ 841004703 w 337"/>
              <a:gd name="T83" fmla="*/ 1136616353 h 320"/>
              <a:gd name="T84" fmla="*/ 906288280 w 337"/>
              <a:gd name="T85" fmla="*/ 1075177896 h 32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37" h="320">
                <a:moveTo>
                  <a:pt x="236" y="280"/>
                </a:moveTo>
                <a:lnTo>
                  <a:pt x="236" y="232"/>
                </a:lnTo>
                <a:lnTo>
                  <a:pt x="236" y="200"/>
                </a:lnTo>
                <a:lnTo>
                  <a:pt x="287" y="192"/>
                </a:lnTo>
                <a:lnTo>
                  <a:pt x="287" y="168"/>
                </a:lnTo>
                <a:lnTo>
                  <a:pt x="312" y="160"/>
                </a:lnTo>
                <a:lnTo>
                  <a:pt x="321" y="128"/>
                </a:lnTo>
                <a:lnTo>
                  <a:pt x="295" y="104"/>
                </a:lnTo>
                <a:lnTo>
                  <a:pt x="321" y="96"/>
                </a:lnTo>
                <a:lnTo>
                  <a:pt x="337" y="56"/>
                </a:lnTo>
                <a:lnTo>
                  <a:pt x="329" y="16"/>
                </a:lnTo>
                <a:lnTo>
                  <a:pt x="321" y="16"/>
                </a:lnTo>
                <a:lnTo>
                  <a:pt x="304" y="0"/>
                </a:lnTo>
                <a:lnTo>
                  <a:pt x="278" y="0"/>
                </a:lnTo>
                <a:lnTo>
                  <a:pt x="219" y="16"/>
                </a:lnTo>
                <a:lnTo>
                  <a:pt x="203" y="24"/>
                </a:lnTo>
                <a:lnTo>
                  <a:pt x="194" y="48"/>
                </a:lnTo>
                <a:lnTo>
                  <a:pt x="203" y="72"/>
                </a:lnTo>
                <a:lnTo>
                  <a:pt x="219" y="96"/>
                </a:lnTo>
                <a:lnTo>
                  <a:pt x="228" y="112"/>
                </a:lnTo>
                <a:lnTo>
                  <a:pt x="211" y="128"/>
                </a:lnTo>
                <a:lnTo>
                  <a:pt x="186" y="136"/>
                </a:lnTo>
                <a:lnTo>
                  <a:pt x="160" y="120"/>
                </a:lnTo>
                <a:lnTo>
                  <a:pt x="169" y="72"/>
                </a:lnTo>
                <a:lnTo>
                  <a:pt x="160" y="56"/>
                </a:lnTo>
                <a:lnTo>
                  <a:pt x="152" y="32"/>
                </a:lnTo>
                <a:lnTo>
                  <a:pt x="110" y="128"/>
                </a:lnTo>
                <a:lnTo>
                  <a:pt x="76" y="168"/>
                </a:lnTo>
                <a:lnTo>
                  <a:pt x="68" y="216"/>
                </a:lnTo>
                <a:lnTo>
                  <a:pt x="42" y="216"/>
                </a:lnTo>
                <a:lnTo>
                  <a:pt x="34" y="216"/>
                </a:lnTo>
                <a:lnTo>
                  <a:pt x="26" y="232"/>
                </a:lnTo>
                <a:lnTo>
                  <a:pt x="0" y="240"/>
                </a:lnTo>
                <a:lnTo>
                  <a:pt x="26" y="256"/>
                </a:lnTo>
                <a:lnTo>
                  <a:pt x="59" y="264"/>
                </a:lnTo>
                <a:lnTo>
                  <a:pt x="93" y="248"/>
                </a:lnTo>
                <a:lnTo>
                  <a:pt x="144" y="256"/>
                </a:lnTo>
                <a:lnTo>
                  <a:pt x="186" y="264"/>
                </a:lnTo>
                <a:lnTo>
                  <a:pt x="203" y="288"/>
                </a:lnTo>
                <a:lnTo>
                  <a:pt x="194" y="312"/>
                </a:lnTo>
                <a:lnTo>
                  <a:pt x="219" y="320"/>
                </a:lnTo>
                <a:lnTo>
                  <a:pt x="219" y="296"/>
                </a:lnTo>
                <a:lnTo>
                  <a:pt x="236" y="280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6" name="Freeform 42"/>
          <p:cNvSpPr>
            <a:spLocks/>
          </p:cNvSpPr>
          <p:nvPr/>
        </p:nvSpPr>
        <p:spPr bwMode="auto">
          <a:xfrm>
            <a:off x="6205310" y="3354387"/>
            <a:ext cx="115888" cy="157163"/>
          </a:xfrm>
          <a:custGeom>
            <a:avLst/>
            <a:gdLst>
              <a:gd name="T0" fmla="*/ 96452207 w 59"/>
              <a:gd name="T1" fmla="*/ 92625979 h 80"/>
              <a:gd name="T2" fmla="*/ 96452207 w 59"/>
              <a:gd name="T3" fmla="*/ 0 h 80"/>
              <a:gd name="T4" fmla="*/ 30865492 w 59"/>
              <a:gd name="T5" fmla="*/ 30874671 h 80"/>
              <a:gd name="T6" fmla="*/ 0 w 59"/>
              <a:gd name="T7" fmla="*/ 92625979 h 80"/>
              <a:gd name="T8" fmla="*/ 0 w 59"/>
              <a:gd name="T9" fmla="*/ 185251957 h 80"/>
              <a:gd name="T10" fmla="*/ 0 w 59"/>
              <a:gd name="T11" fmla="*/ 277877936 h 80"/>
              <a:gd name="T12" fmla="*/ 162040887 w 59"/>
              <a:gd name="T13" fmla="*/ 308752607 h 80"/>
              <a:gd name="T14" fmla="*/ 227627602 w 59"/>
              <a:gd name="T15" fmla="*/ 185251957 h 80"/>
              <a:gd name="T16" fmla="*/ 96452207 w 59"/>
              <a:gd name="T17" fmla="*/ 92625979 h 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9" h="80">
                <a:moveTo>
                  <a:pt x="25" y="24"/>
                </a:moveTo>
                <a:lnTo>
                  <a:pt x="25" y="0"/>
                </a:lnTo>
                <a:lnTo>
                  <a:pt x="8" y="8"/>
                </a:lnTo>
                <a:lnTo>
                  <a:pt x="0" y="24"/>
                </a:lnTo>
                <a:lnTo>
                  <a:pt x="0" y="48"/>
                </a:lnTo>
                <a:lnTo>
                  <a:pt x="0" y="72"/>
                </a:lnTo>
                <a:lnTo>
                  <a:pt x="42" y="80"/>
                </a:lnTo>
                <a:lnTo>
                  <a:pt x="59" y="48"/>
                </a:lnTo>
                <a:lnTo>
                  <a:pt x="25" y="24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7" name="Freeform 43"/>
          <p:cNvSpPr>
            <a:spLocks/>
          </p:cNvSpPr>
          <p:nvPr/>
        </p:nvSpPr>
        <p:spPr bwMode="auto">
          <a:xfrm>
            <a:off x="5806848" y="2570162"/>
            <a:ext cx="660400" cy="627063"/>
          </a:xfrm>
          <a:custGeom>
            <a:avLst/>
            <a:gdLst>
              <a:gd name="T0" fmla="*/ 906288280 w 337"/>
              <a:gd name="T1" fmla="*/ 1075177896 h 320"/>
              <a:gd name="T2" fmla="*/ 906288280 w 337"/>
              <a:gd name="T3" fmla="*/ 890862525 h 320"/>
              <a:gd name="T4" fmla="*/ 906288280 w 337"/>
              <a:gd name="T5" fmla="*/ 767983652 h 320"/>
              <a:gd name="T6" fmla="*/ 1102139012 w 337"/>
              <a:gd name="T7" fmla="*/ 737265403 h 320"/>
              <a:gd name="T8" fmla="*/ 1102139012 w 337"/>
              <a:gd name="T9" fmla="*/ 645106738 h 320"/>
              <a:gd name="T10" fmla="*/ 1198143928 w 337"/>
              <a:gd name="T11" fmla="*/ 614388489 h 320"/>
              <a:gd name="T12" fmla="*/ 1232706167 w 337"/>
              <a:gd name="T13" fmla="*/ 491509616 h 320"/>
              <a:gd name="T14" fmla="*/ 1132860350 w 337"/>
              <a:gd name="T15" fmla="*/ 399350950 h 320"/>
              <a:gd name="T16" fmla="*/ 1232706167 w 337"/>
              <a:gd name="T17" fmla="*/ 368632702 h 320"/>
              <a:gd name="T18" fmla="*/ 1294148843 w 337"/>
              <a:gd name="T19" fmla="*/ 215035579 h 320"/>
              <a:gd name="T20" fmla="*/ 1263427505 w 337"/>
              <a:gd name="T21" fmla="*/ 61438457 h 320"/>
              <a:gd name="T22" fmla="*/ 1232706167 w 337"/>
              <a:gd name="T23" fmla="*/ 61438457 h 320"/>
              <a:gd name="T24" fmla="*/ 1167422590 w 337"/>
              <a:gd name="T25" fmla="*/ 0 h 320"/>
              <a:gd name="T26" fmla="*/ 1067576773 w 337"/>
              <a:gd name="T27" fmla="*/ 0 h 320"/>
              <a:gd name="T28" fmla="*/ 841004703 w 337"/>
              <a:gd name="T29" fmla="*/ 61438457 h 320"/>
              <a:gd name="T30" fmla="*/ 779562027 w 337"/>
              <a:gd name="T31" fmla="*/ 92158665 h 320"/>
              <a:gd name="T32" fmla="*/ 744999788 w 337"/>
              <a:gd name="T33" fmla="*/ 184315371 h 320"/>
              <a:gd name="T34" fmla="*/ 779562027 w 337"/>
              <a:gd name="T35" fmla="*/ 276474036 h 320"/>
              <a:gd name="T36" fmla="*/ 841004703 w 337"/>
              <a:gd name="T37" fmla="*/ 368632702 h 320"/>
              <a:gd name="T38" fmla="*/ 875566942 w 337"/>
              <a:gd name="T39" fmla="*/ 430071159 h 320"/>
              <a:gd name="T40" fmla="*/ 810283365 w 337"/>
              <a:gd name="T41" fmla="*/ 491509616 h 320"/>
              <a:gd name="T42" fmla="*/ 714278450 w 337"/>
              <a:gd name="T43" fmla="*/ 522229824 h 320"/>
              <a:gd name="T44" fmla="*/ 614432633 w 337"/>
              <a:gd name="T45" fmla="*/ 460791367 h 320"/>
              <a:gd name="T46" fmla="*/ 648994872 w 337"/>
              <a:gd name="T47" fmla="*/ 276474036 h 320"/>
              <a:gd name="T48" fmla="*/ 614432633 w 337"/>
              <a:gd name="T49" fmla="*/ 215035579 h 320"/>
              <a:gd name="T50" fmla="*/ 583711295 w 337"/>
              <a:gd name="T51" fmla="*/ 122876914 h 320"/>
              <a:gd name="T52" fmla="*/ 422422802 w 337"/>
              <a:gd name="T53" fmla="*/ 491509616 h 320"/>
              <a:gd name="T54" fmla="*/ 291855647 w 337"/>
              <a:gd name="T55" fmla="*/ 645106738 h 320"/>
              <a:gd name="T56" fmla="*/ 261134310 w 337"/>
              <a:gd name="T57" fmla="*/ 829424068 h 320"/>
              <a:gd name="T58" fmla="*/ 161288493 w 337"/>
              <a:gd name="T59" fmla="*/ 829424068 h 320"/>
              <a:gd name="T60" fmla="*/ 130567155 w 337"/>
              <a:gd name="T61" fmla="*/ 829424068 h 320"/>
              <a:gd name="T62" fmla="*/ 99845817 w 337"/>
              <a:gd name="T63" fmla="*/ 890862525 h 320"/>
              <a:gd name="T64" fmla="*/ 0 w 337"/>
              <a:gd name="T65" fmla="*/ 921580774 h 320"/>
              <a:gd name="T66" fmla="*/ 99845817 w 337"/>
              <a:gd name="T67" fmla="*/ 983019231 h 320"/>
              <a:gd name="T68" fmla="*/ 226572070 w 337"/>
              <a:gd name="T69" fmla="*/ 1013739439 h 320"/>
              <a:gd name="T70" fmla="*/ 357139225 w 337"/>
              <a:gd name="T71" fmla="*/ 952300982 h 320"/>
              <a:gd name="T72" fmla="*/ 552989957 w 337"/>
              <a:gd name="T73" fmla="*/ 983019231 h 320"/>
              <a:gd name="T74" fmla="*/ 714278450 w 337"/>
              <a:gd name="T75" fmla="*/ 1013739439 h 320"/>
              <a:gd name="T76" fmla="*/ 779562027 w 337"/>
              <a:gd name="T77" fmla="*/ 1105898105 h 320"/>
              <a:gd name="T78" fmla="*/ 744999788 w 337"/>
              <a:gd name="T79" fmla="*/ 1198054810 h 320"/>
              <a:gd name="T80" fmla="*/ 841004703 w 337"/>
              <a:gd name="T81" fmla="*/ 1228775019 h 320"/>
              <a:gd name="T82" fmla="*/ 841004703 w 337"/>
              <a:gd name="T83" fmla="*/ 1136616353 h 320"/>
              <a:gd name="T84" fmla="*/ 906288280 w 337"/>
              <a:gd name="T85" fmla="*/ 1075177896 h 32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37" h="320">
                <a:moveTo>
                  <a:pt x="236" y="280"/>
                </a:moveTo>
                <a:lnTo>
                  <a:pt x="236" y="232"/>
                </a:lnTo>
                <a:lnTo>
                  <a:pt x="236" y="200"/>
                </a:lnTo>
                <a:lnTo>
                  <a:pt x="287" y="192"/>
                </a:lnTo>
                <a:lnTo>
                  <a:pt x="287" y="168"/>
                </a:lnTo>
                <a:lnTo>
                  <a:pt x="312" y="160"/>
                </a:lnTo>
                <a:lnTo>
                  <a:pt x="321" y="128"/>
                </a:lnTo>
                <a:lnTo>
                  <a:pt x="295" y="104"/>
                </a:lnTo>
                <a:lnTo>
                  <a:pt x="321" y="96"/>
                </a:lnTo>
                <a:lnTo>
                  <a:pt x="337" y="56"/>
                </a:lnTo>
                <a:lnTo>
                  <a:pt x="329" y="16"/>
                </a:lnTo>
                <a:lnTo>
                  <a:pt x="321" y="16"/>
                </a:lnTo>
                <a:lnTo>
                  <a:pt x="304" y="0"/>
                </a:lnTo>
                <a:lnTo>
                  <a:pt x="278" y="0"/>
                </a:lnTo>
                <a:lnTo>
                  <a:pt x="219" y="16"/>
                </a:lnTo>
                <a:lnTo>
                  <a:pt x="203" y="24"/>
                </a:lnTo>
                <a:lnTo>
                  <a:pt x="194" y="48"/>
                </a:lnTo>
                <a:lnTo>
                  <a:pt x="203" y="72"/>
                </a:lnTo>
                <a:lnTo>
                  <a:pt x="219" y="96"/>
                </a:lnTo>
                <a:lnTo>
                  <a:pt x="228" y="112"/>
                </a:lnTo>
                <a:lnTo>
                  <a:pt x="211" y="128"/>
                </a:lnTo>
                <a:lnTo>
                  <a:pt x="186" y="136"/>
                </a:lnTo>
                <a:lnTo>
                  <a:pt x="160" y="120"/>
                </a:lnTo>
                <a:lnTo>
                  <a:pt x="169" y="72"/>
                </a:lnTo>
                <a:lnTo>
                  <a:pt x="160" y="56"/>
                </a:lnTo>
                <a:lnTo>
                  <a:pt x="152" y="32"/>
                </a:lnTo>
                <a:lnTo>
                  <a:pt x="110" y="128"/>
                </a:lnTo>
                <a:lnTo>
                  <a:pt x="76" y="168"/>
                </a:lnTo>
                <a:lnTo>
                  <a:pt x="68" y="216"/>
                </a:lnTo>
                <a:lnTo>
                  <a:pt x="42" y="216"/>
                </a:lnTo>
                <a:lnTo>
                  <a:pt x="34" y="216"/>
                </a:lnTo>
                <a:lnTo>
                  <a:pt x="26" y="232"/>
                </a:lnTo>
                <a:lnTo>
                  <a:pt x="0" y="240"/>
                </a:lnTo>
                <a:lnTo>
                  <a:pt x="26" y="256"/>
                </a:lnTo>
                <a:lnTo>
                  <a:pt x="59" y="264"/>
                </a:lnTo>
                <a:lnTo>
                  <a:pt x="93" y="248"/>
                </a:lnTo>
                <a:lnTo>
                  <a:pt x="144" y="256"/>
                </a:lnTo>
                <a:lnTo>
                  <a:pt x="186" y="264"/>
                </a:lnTo>
                <a:lnTo>
                  <a:pt x="203" y="288"/>
                </a:lnTo>
                <a:lnTo>
                  <a:pt x="194" y="312"/>
                </a:lnTo>
                <a:lnTo>
                  <a:pt x="219" y="320"/>
                </a:lnTo>
                <a:lnTo>
                  <a:pt x="219" y="296"/>
                </a:lnTo>
                <a:lnTo>
                  <a:pt x="236" y="280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8" name="Freeform 44"/>
          <p:cNvSpPr>
            <a:spLocks/>
          </p:cNvSpPr>
          <p:nvPr/>
        </p:nvSpPr>
        <p:spPr bwMode="auto">
          <a:xfrm>
            <a:off x="6616473" y="1612900"/>
            <a:ext cx="414337" cy="674687"/>
          </a:xfrm>
          <a:custGeom>
            <a:avLst/>
            <a:gdLst>
              <a:gd name="T0" fmla="*/ 551415782 w 211"/>
              <a:gd name="T1" fmla="*/ 1323263221 h 344"/>
              <a:gd name="T2" fmla="*/ 455014682 w 211"/>
              <a:gd name="T3" fmla="*/ 1200168147 h 344"/>
              <a:gd name="T4" fmla="*/ 551415782 w 211"/>
              <a:gd name="T5" fmla="*/ 1200168147 h 344"/>
              <a:gd name="T6" fmla="*/ 489718842 w 211"/>
              <a:gd name="T7" fmla="*/ 1077075034 h 344"/>
              <a:gd name="T8" fmla="*/ 489718842 w 211"/>
              <a:gd name="T9" fmla="*/ 953979960 h 344"/>
              <a:gd name="T10" fmla="*/ 651671590 w 211"/>
              <a:gd name="T11" fmla="*/ 707791773 h 344"/>
              <a:gd name="T12" fmla="*/ 717225202 w 211"/>
              <a:gd name="T13" fmla="*/ 738564561 h 344"/>
              <a:gd name="T14" fmla="*/ 813626301 w 211"/>
              <a:gd name="T15" fmla="*/ 523151123 h 344"/>
              <a:gd name="T16" fmla="*/ 682521042 w 211"/>
              <a:gd name="T17" fmla="*/ 430830798 h 344"/>
              <a:gd name="T18" fmla="*/ 651671590 w 211"/>
              <a:gd name="T19" fmla="*/ 276962936 h 344"/>
              <a:gd name="T20" fmla="*/ 682521042 w 211"/>
              <a:gd name="T21" fmla="*/ 92320325 h 344"/>
              <a:gd name="T22" fmla="*/ 682521042 w 211"/>
              <a:gd name="T23" fmla="*/ 30772788 h 344"/>
              <a:gd name="T24" fmla="*/ 616967430 w 211"/>
              <a:gd name="T25" fmla="*/ 0 h 344"/>
              <a:gd name="T26" fmla="*/ 520566330 w 211"/>
              <a:gd name="T27" fmla="*/ 30772788 h 344"/>
              <a:gd name="T28" fmla="*/ 489718842 w 211"/>
              <a:gd name="T29" fmla="*/ 92320325 h 344"/>
              <a:gd name="T30" fmla="*/ 389461071 w 211"/>
              <a:gd name="T31" fmla="*/ 153867862 h 344"/>
              <a:gd name="T32" fmla="*/ 293059971 w 211"/>
              <a:gd name="T33" fmla="*/ 184640650 h 344"/>
              <a:gd name="T34" fmla="*/ 196658871 w 211"/>
              <a:gd name="T35" fmla="*/ 215415399 h 344"/>
              <a:gd name="T36" fmla="*/ 131105260 w 211"/>
              <a:gd name="T37" fmla="*/ 276962936 h 344"/>
              <a:gd name="T38" fmla="*/ 100257772 w 211"/>
              <a:gd name="T39" fmla="*/ 369283261 h 344"/>
              <a:gd name="T40" fmla="*/ 161954711 w 211"/>
              <a:gd name="T41" fmla="*/ 430830798 h 344"/>
              <a:gd name="T42" fmla="*/ 65553612 w 211"/>
              <a:gd name="T43" fmla="*/ 461603586 h 344"/>
              <a:gd name="T44" fmla="*/ 34704160 w 211"/>
              <a:gd name="T45" fmla="*/ 553923911 h 344"/>
              <a:gd name="T46" fmla="*/ 34704160 w 211"/>
              <a:gd name="T47" fmla="*/ 646244236 h 344"/>
              <a:gd name="T48" fmla="*/ 100257772 w 211"/>
              <a:gd name="T49" fmla="*/ 738564561 h 344"/>
              <a:gd name="T50" fmla="*/ 0 w 211"/>
              <a:gd name="T51" fmla="*/ 800112098 h 344"/>
              <a:gd name="T52" fmla="*/ 0 w 211"/>
              <a:gd name="T53" fmla="*/ 861659635 h 344"/>
              <a:gd name="T54" fmla="*/ 100257772 w 211"/>
              <a:gd name="T55" fmla="*/ 1046300285 h 344"/>
              <a:gd name="T56" fmla="*/ 161954711 w 211"/>
              <a:gd name="T57" fmla="*/ 984754709 h 344"/>
              <a:gd name="T58" fmla="*/ 196658871 w 211"/>
              <a:gd name="T59" fmla="*/ 1169395359 h 344"/>
              <a:gd name="T60" fmla="*/ 227506359 w 211"/>
              <a:gd name="T61" fmla="*/ 1261715684 h 344"/>
              <a:gd name="T62" fmla="*/ 323907459 w 211"/>
              <a:gd name="T63" fmla="*/ 1292490433 h 344"/>
              <a:gd name="T64" fmla="*/ 551415782 w 211"/>
              <a:gd name="T65" fmla="*/ 1323263221 h 3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1" h="344">
                <a:moveTo>
                  <a:pt x="143" y="344"/>
                </a:moveTo>
                <a:lnTo>
                  <a:pt x="118" y="312"/>
                </a:lnTo>
                <a:lnTo>
                  <a:pt x="143" y="312"/>
                </a:lnTo>
                <a:lnTo>
                  <a:pt x="127" y="280"/>
                </a:lnTo>
                <a:lnTo>
                  <a:pt x="127" y="248"/>
                </a:lnTo>
                <a:lnTo>
                  <a:pt x="169" y="184"/>
                </a:lnTo>
                <a:lnTo>
                  <a:pt x="186" y="192"/>
                </a:lnTo>
                <a:lnTo>
                  <a:pt x="211" y="136"/>
                </a:lnTo>
                <a:lnTo>
                  <a:pt x="177" y="112"/>
                </a:lnTo>
                <a:lnTo>
                  <a:pt x="169" y="72"/>
                </a:lnTo>
                <a:lnTo>
                  <a:pt x="177" y="24"/>
                </a:lnTo>
                <a:lnTo>
                  <a:pt x="177" y="8"/>
                </a:lnTo>
                <a:lnTo>
                  <a:pt x="160" y="0"/>
                </a:lnTo>
                <a:lnTo>
                  <a:pt x="135" y="8"/>
                </a:lnTo>
                <a:lnTo>
                  <a:pt x="127" y="24"/>
                </a:lnTo>
                <a:lnTo>
                  <a:pt x="101" y="40"/>
                </a:lnTo>
                <a:lnTo>
                  <a:pt x="76" y="48"/>
                </a:lnTo>
                <a:lnTo>
                  <a:pt x="51" y="56"/>
                </a:lnTo>
                <a:lnTo>
                  <a:pt x="34" y="72"/>
                </a:lnTo>
                <a:lnTo>
                  <a:pt x="26" y="96"/>
                </a:lnTo>
                <a:lnTo>
                  <a:pt x="42" y="112"/>
                </a:lnTo>
                <a:lnTo>
                  <a:pt x="17" y="120"/>
                </a:lnTo>
                <a:lnTo>
                  <a:pt x="9" y="144"/>
                </a:lnTo>
                <a:lnTo>
                  <a:pt x="9" y="168"/>
                </a:lnTo>
                <a:lnTo>
                  <a:pt x="26" y="192"/>
                </a:lnTo>
                <a:lnTo>
                  <a:pt x="0" y="208"/>
                </a:lnTo>
                <a:lnTo>
                  <a:pt x="0" y="224"/>
                </a:lnTo>
                <a:lnTo>
                  <a:pt x="26" y="272"/>
                </a:lnTo>
                <a:lnTo>
                  <a:pt x="42" y="256"/>
                </a:lnTo>
                <a:lnTo>
                  <a:pt x="51" y="304"/>
                </a:lnTo>
                <a:lnTo>
                  <a:pt x="59" y="328"/>
                </a:lnTo>
                <a:lnTo>
                  <a:pt x="84" y="336"/>
                </a:lnTo>
                <a:lnTo>
                  <a:pt x="143" y="344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9" name="Freeform 45" descr="Small checker board"/>
          <p:cNvSpPr>
            <a:spLocks/>
          </p:cNvSpPr>
          <p:nvPr/>
        </p:nvSpPr>
        <p:spPr bwMode="auto">
          <a:xfrm>
            <a:off x="6237060" y="2326481"/>
            <a:ext cx="1470025" cy="1741488"/>
          </a:xfrm>
          <a:custGeom>
            <a:avLst/>
            <a:gdLst>
              <a:gd name="T0" fmla="*/ 875915376 w 750"/>
              <a:gd name="T1" fmla="*/ 2147483646 h 888"/>
              <a:gd name="T2" fmla="*/ 1359973048 w 750"/>
              <a:gd name="T3" fmla="*/ 2147483646 h 888"/>
              <a:gd name="T4" fmla="*/ 1717253805 w 750"/>
              <a:gd name="T5" fmla="*/ 2147483646 h 888"/>
              <a:gd name="T6" fmla="*/ 2139844831 w 750"/>
              <a:gd name="T7" fmla="*/ 2147483646 h 888"/>
              <a:gd name="T8" fmla="*/ 2147483646 w 750"/>
              <a:gd name="T9" fmla="*/ 2147483646 h 888"/>
              <a:gd name="T10" fmla="*/ 2147483646 w 750"/>
              <a:gd name="T11" fmla="*/ 2147483646 h 888"/>
              <a:gd name="T12" fmla="*/ 2147483646 w 750"/>
              <a:gd name="T13" fmla="*/ 2147483646 h 888"/>
              <a:gd name="T14" fmla="*/ 2147483646 w 750"/>
              <a:gd name="T15" fmla="*/ 2147483646 h 888"/>
              <a:gd name="T16" fmla="*/ 2139844831 w 750"/>
              <a:gd name="T17" fmla="*/ 2147483646 h 888"/>
              <a:gd name="T18" fmla="*/ 2139844831 w 750"/>
              <a:gd name="T19" fmla="*/ 1999945999 h 888"/>
              <a:gd name="T20" fmla="*/ 2147483646 w 750"/>
              <a:gd name="T21" fmla="*/ 1876873003 h 888"/>
              <a:gd name="T22" fmla="*/ 2147483646 w 750"/>
              <a:gd name="T23" fmla="*/ 1692261547 h 888"/>
              <a:gd name="T24" fmla="*/ 2147483646 w 750"/>
              <a:gd name="T25" fmla="*/ 1753800006 h 888"/>
              <a:gd name="T26" fmla="*/ 2147483646 w 750"/>
              <a:gd name="T27" fmla="*/ 1384579056 h 888"/>
              <a:gd name="T28" fmla="*/ 2147483646 w 750"/>
              <a:gd name="T29" fmla="*/ 1076894603 h 888"/>
              <a:gd name="T30" fmla="*/ 2147483646 w 750"/>
              <a:gd name="T31" fmla="*/ 830746649 h 888"/>
              <a:gd name="T32" fmla="*/ 2147483646 w 750"/>
              <a:gd name="T33" fmla="*/ 523062196 h 888"/>
              <a:gd name="T34" fmla="*/ 2147483646 w 750"/>
              <a:gd name="T35" fmla="*/ 307684452 h 888"/>
              <a:gd name="T36" fmla="*/ 2147483646 w 750"/>
              <a:gd name="T37" fmla="*/ 123072997 h 888"/>
              <a:gd name="T38" fmla="*/ 2147483646 w 750"/>
              <a:gd name="T39" fmla="*/ 123072997 h 888"/>
              <a:gd name="T40" fmla="*/ 2139844831 w 750"/>
              <a:gd name="T41" fmla="*/ 153841246 h 888"/>
              <a:gd name="T42" fmla="*/ 2074534561 w 750"/>
              <a:gd name="T43" fmla="*/ 153841246 h 888"/>
              <a:gd name="T44" fmla="*/ 1847872386 w 750"/>
              <a:gd name="T45" fmla="*/ 276916203 h 888"/>
              <a:gd name="T46" fmla="*/ 1686520482 w 750"/>
              <a:gd name="T47" fmla="*/ 369220951 h 888"/>
              <a:gd name="T48" fmla="*/ 1651943534 w 750"/>
              <a:gd name="T49" fmla="*/ 246147954 h 888"/>
              <a:gd name="T50" fmla="*/ 1521324952 w 750"/>
              <a:gd name="T51" fmla="*/ 215379705 h 888"/>
              <a:gd name="T52" fmla="*/ 1329239726 w 750"/>
              <a:gd name="T53" fmla="*/ 61536498 h 888"/>
              <a:gd name="T54" fmla="*/ 971957010 w 750"/>
              <a:gd name="T55" fmla="*/ 0 h 888"/>
              <a:gd name="T56" fmla="*/ 941223687 w 750"/>
              <a:gd name="T57" fmla="*/ 153841246 h 888"/>
              <a:gd name="T58" fmla="*/ 1068000603 w 750"/>
              <a:gd name="T59" fmla="*/ 430757449 h 888"/>
              <a:gd name="T60" fmla="*/ 906648699 w 750"/>
              <a:gd name="T61" fmla="*/ 430757449 h 888"/>
              <a:gd name="T62" fmla="*/ 845180094 w 750"/>
              <a:gd name="T63" fmla="*/ 523062196 h 888"/>
              <a:gd name="T64" fmla="*/ 714561512 w 750"/>
              <a:gd name="T65" fmla="*/ 492293947 h 888"/>
              <a:gd name="T66" fmla="*/ 422591027 w 750"/>
              <a:gd name="T67" fmla="*/ 553830446 h 888"/>
              <a:gd name="T68" fmla="*/ 453324349 w 750"/>
              <a:gd name="T69" fmla="*/ 799978400 h 888"/>
              <a:gd name="T70" fmla="*/ 291972445 w 750"/>
              <a:gd name="T71" fmla="*/ 984589856 h 888"/>
              <a:gd name="T72" fmla="*/ 357280756 w 750"/>
              <a:gd name="T73" fmla="*/ 1199967600 h 888"/>
              <a:gd name="T74" fmla="*/ 261237163 w 750"/>
              <a:gd name="T75" fmla="*/ 1323040596 h 888"/>
              <a:gd name="T76" fmla="*/ 65310271 w 750"/>
              <a:gd name="T77" fmla="*/ 1476883803 h 888"/>
              <a:gd name="T78" fmla="*/ 0 w 750"/>
              <a:gd name="T79" fmla="*/ 1723031757 h 888"/>
              <a:gd name="T80" fmla="*/ 34574988 w 750"/>
              <a:gd name="T81" fmla="*/ 1846104754 h 888"/>
              <a:gd name="T82" fmla="*/ 130618581 w 750"/>
              <a:gd name="T83" fmla="*/ 2061482498 h 888"/>
              <a:gd name="T84" fmla="*/ 34574988 w 750"/>
              <a:gd name="T85" fmla="*/ 2123020957 h 888"/>
              <a:gd name="T86" fmla="*/ 165193569 w 750"/>
              <a:gd name="T87" fmla="*/ 2147483646 h 888"/>
              <a:gd name="T88" fmla="*/ 195928852 w 750"/>
              <a:gd name="T89" fmla="*/ 2147483646 h 888"/>
              <a:gd name="T90" fmla="*/ 518634620 w 750"/>
              <a:gd name="T91" fmla="*/ 2147483646 h 888"/>
              <a:gd name="T92" fmla="*/ 583942931 w 750"/>
              <a:gd name="T93" fmla="*/ 2147483646 h 888"/>
              <a:gd name="T94" fmla="*/ 487899337 w 750"/>
              <a:gd name="T95" fmla="*/ 2147483646 h 888"/>
              <a:gd name="T96" fmla="*/ 553209608 w 750"/>
              <a:gd name="T97" fmla="*/ 2147483646 h 88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50" h="888">
                <a:moveTo>
                  <a:pt x="194" y="864"/>
                </a:moveTo>
                <a:lnTo>
                  <a:pt x="228" y="848"/>
                </a:lnTo>
                <a:lnTo>
                  <a:pt x="312" y="872"/>
                </a:lnTo>
                <a:lnTo>
                  <a:pt x="354" y="888"/>
                </a:lnTo>
                <a:lnTo>
                  <a:pt x="388" y="872"/>
                </a:lnTo>
                <a:lnTo>
                  <a:pt x="447" y="880"/>
                </a:lnTo>
                <a:lnTo>
                  <a:pt x="489" y="872"/>
                </a:lnTo>
                <a:lnTo>
                  <a:pt x="557" y="848"/>
                </a:lnTo>
                <a:lnTo>
                  <a:pt x="616" y="864"/>
                </a:lnTo>
                <a:lnTo>
                  <a:pt x="616" y="832"/>
                </a:lnTo>
                <a:lnTo>
                  <a:pt x="599" y="800"/>
                </a:lnTo>
                <a:lnTo>
                  <a:pt x="632" y="776"/>
                </a:lnTo>
                <a:lnTo>
                  <a:pt x="641" y="744"/>
                </a:lnTo>
                <a:lnTo>
                  <a:pt x="675" y="744"/>
                </a:lnTo>
                <a:lnTo>
                  <a:pt x="683" y="712"/>
                </a:lnTo>
                <a:lnTo>
                  <a:pt x="607" y="656"/>
                </a:lnTo>
                <a:lnTo>
                  <a:pt x="548" y="608"/>
                </a:lnTo>
                <a:lnTo>
                  <a:pt x="557" y="584"/>
                </a:lnTo>
                <a:lnTo>
                  <a:pt x="523" y="544"/>
                </a:lnTo>
                <a:lnTo>
                  <a:pt x="557" y="520"/>
                </a:lnTo>
                <a:lnTo>
                  <a:pt x="599" y="512"/>
                </a:lnTo>
                <a:lnTo>
                  <a:pt x="641" y="488"/>
                </a:lnTo>
                <a:lnTo>
                  <a:pt x="683" y="472"/>
                </a:lnTo>
                <a:lnTo>
                  <a:pt x="691" y="440"/>
                </a:lnTo>
                <a:lnTo>
                  <a:pt x="725" y="440"/>
                </a:lnTo>
                <a:lnTo>
                  <a:pt x="750" y="456"/>
                </a:lnTo>
                <a:lnTo>
                  <a:pt x="750" y="392"/>
                </a:lnTo>
                <a:lnTo>
                  <a:pt x="725" y="360"/>
                </a:lnTo>
                <a:lnTo>
                  <a:pt x="742" y="320"/>
                </a:lnTo>
                <a:lnTo>
                  <a:pt x="717" y="280"/>
                </a:lnTo>
                <a:lnTo>
                  <a:pt x="717" y="248"/>
                </a:lnTo>
                <a:lnTo>
                  <a:pt x="666" y="216"/>
                </a:lnTo>
                <a:lnTo>
                  <a:pt x="691" y="168"/>
                </a:lnTo>
                <a:lnTo>
                  <a:pt x="683" y="136"/>
                </a:lnTo>
                <a:lnTo>
                  <a:pt x="675" y="88"/>
                </a:lnTo>
                <a:lnTo>
                  <a:pt x="641" y="80"/>
                </a:lnTo>
                <a:lnTo>
                  <a:pt x="607" y="64"/>
                </a:lnTo>
                <a:lnTo>
                  <a:pt x="616" y="32"/>
                </a:lnTo>
                <a:lnTo>
                  <a:pt x="590" y="16"/>
                </a:lnTo>
                <a:lnTo>
                  <a:pt x="582" y="32"/>
                </a:lnTo>
                <a:lnTo>
                  <a:pt x="573" y="48"/>
                </a:lnTo>
                <a:lnTo>
                  <a:pt x="557" y="40"/>
                </a:lnTo>
                <a:lnTo>
                  <a:pt x="548" y="40"/>
                </a:lnTo>
                <a:lnTo>
                  <a:pt x="540" y="40"/>
                </a:lnTo>
                <a:lnTo>
                  <a:pt x="514" y="64"/>
                </a:lnTo>
                <a:lnTo>
                  <a:pt x="481" y="72"/>
                </a:lnTo>
                <a:lnTo>
                  <a:pt x="464" y="96"/>
                </a:lnTo>
                <a:lnTo>
                  <a:pt x="439" y="96"/>
                </a:lnTo>
                <a:lnTo>
                  <a:pt x="413" y="88"/>
                </a:lnTo>
                <a:lnTo>
                  <a:pt x="430" y="64"/>
                </a:lnTo>
                <a:lnTo>
                  <a:pt x="422" y="32"/>
                </a:lnTo>
                <a:lnTo>
                  <a:pt x="396" y="56"/>
                </a:lnTo>
                <a:lnTo>
                  <a:pt x="346" y="40"/>
                </a:lnTo>
                <a:lnTo>
                  <a:pt x="346" y="16"/>
                </a:lnTo>
                <a:lnTo>
                  <a:pt x="337" y="8"/>
                </a:lnTo>
                <a:lnTo>
                  <a:pt x="253" y="0"/>
                </a:lnTo>
                <a:lnTo>
                  <a:pt x="270" y="24"/>
                </a:lnTo>
                <a:lnTo>
                  <a:pt x="245" y="40"/>
                </a:lnTo>
                <a:lnTo>
                  <a:pt x="245" y="64"/>
                </a:lnTo>
                <a:lnTo>
                  <a:pt x="278" y="112"/>
                </a:lnTo>
                <a:lnTo>
                  <a:pt x="253" y="112"/>
                </a:lnTo>
                <a:lnTo>
                  <a:pt x="236" y="112"/>
                </a:lnTo>
                <a:lnTo>
                  <a:pt x="228" y="128"/>
                </a:lnTo>
                <a:lnTo>
                  <a:pt x="220" y="136"/>
                </a:lnTo>
                <a:lnTo>
                  <a:pt x="211" y="136"/>
                </a:lnTo>
                <a:lnTo>
                  <a:pt x="186" y="128"/>
                </a:lnTo>
                <a:lnTo>
                  <a:pt x="135" y="128"/>
                </a:lnTo>
                <a:lnTo>
                  <a:pt x="110" y="144"/>
                </a:lnTo>
                <a:lnTo>
                  <a:pt x="110" y="168"/>
                </a:lnTo>
                <a:lnTo>
                  <a:pt x="118" y="208"/>
                </a:lnTo>
                <a:lnTo>
                  <a:pt x="102" y="248"/>
                </a:lnTo>
                <a:lnTo>
                  <a:pt x="76" y="256"/>
                </a:lnTo>
                <a:lnTo>
                  <a:pt x="102" y="280"/>
                </a:lnTo>
                <a:lnTo>
                  <a:pt x="93" y="312"/>
                </a:lnTo>
                <a:lnTo>
                  <a:pt x="68" y="320"/>
                </a:lnTo>
                <a:lnTo>
                  <a:pt x="68" y="344"/>
                </a:lnTo>
                <a:lnTo>
                  <a:pt x="17" y="352"/>
                </a:lnTo>
                <a:lnTo>
                  <a:pt x="17" y="384"/>
                </a:lnTo>
                <a:lnTo>
                  <a:pt x="17" y="432"/>
                </a:lnTo>
                <a:lnTo>
                  <a:pt x="0" y="448"/>
                </a:lnTo>
                <a:lnTo>
                  <a:pt x="0" y="472"/>
                </a:lnTo>
                <a:lnTo>
                  <a:pt x="9" y="480"/>
                </a:lnTo>
                <a:lnTo>
                  <a:pt x="34" y="504"/>
                </a:lnTo>
                <a:lnTo>
                  <a:pt x="34" y="536"/>
                </a:lnTo>
                <a:lnTo>
                  <a:pt x="17" y="552"/>
                </a:lnTo>
                <a:lnTo>
                  <a:pt x="9" y="552"/>
                </a:lnTo>
                <a:lnTo>
                  <a:pt x="9" y="576"/>
                </a:lnTo>
                <a:lnTo>
                  <a:pt x="43" y="600"/>
                </a:lnTo>
                <a:lnTo>
                  <a:pt x="26" y="632"/>
                </a:lnTo>
                <a:lnTo>
                  <a:pt x="51" y="664"/>
                </a:lnTo>
                <a:lnTo>
                  <a:pt x="76" y="672"/>
                </a:lnTo>
                <a:lnTo>
                  <a:pt x="135" y="688"/>
                </a:lnTo>
                <a:lnTo>
                  <a:pt x="186" y="704"/>
                </a:lnTo>
                <a:lnTo>
                  <a:pt x="152" y="736"/>
                </a:lnTo>
                <a:lnTo>
                  <a:pt x="144" y="776"/>
                </a:lnTo>
                <a:lnTo>
                  <a:pt x="127" y="864"/>
                </a:lnTo>
                <a:lnTo>
                  <a:pt x="118" y="864"/>
                </a:lnTo>
                <a:lnTo>
                  <a:pt x="144" y="872"/>
                </a:lnTo>
                <a:lnTo>
                  <a:pt x="194" y="864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0" name="Freeform 46"/>
          <p:cNvSpPr>
            <a:spLocks/>
          </p:cNvSpPr>
          <p:nvPr/>
        </p:nvSpPr>
        <p:spPr bwMode="auto">
          <a:xfrm>
            <a:off x="6616473" y="1612900"/>
            <a:ext cx="414337" cy="674687"/>
          </a:xfrm>
          <a:custGeom>
            <a:avLst/>
            <a:gdLst>
              <a:gd name="T0" fmla="*/ 551415782 w 211"/>
              <a:gd name="T1" fmla="*/ 1323263221 h 344"/>
              <a:gd name="T2" fmla="*/ 455014682 w 211"/>
              <a:gd name="T3" fmla="*/ 1200168147 h 344"/>
              <a:gd name="T4" fmla="*/ 551415782 w 211"/>
              <a:gd name="T5" fmla="*/ 1200168147 h 344"/>
              <a:gd name="T6" fmla="*/ 489718842 w 211"/>
              <a:gd name="T7" fmla="*/ 1077075034 h 344"/>
              <a:gd name="T8" fmla="*/ 489718842 w 211"/>
              <a:gd name="T9" fmla="*/ 953979960 h 344"/>
              <a:gd name="T10" fmla="*/ 651671590 w 211"/>
              <a:gd name="T11" fmla="*/ 707791773 h 344"/>
              <a:gd name="T12" fmla="*/ 717225202 w 211"/>
              <a:gd name="T13" fmla="*/ 738564561 h 344"/>
              <a:gd name="T14" fmla="*/ 813626301 w 211"/>
              <a:gd name="T15" fmla="*/ 523151123 h 344"/>
              <a:gd name="T16" fmla="*/ 682521042 w 211"/>
              <a:gd name="T17" fmla="*/ 430830798 h 344"/>
              <a:gd name="T18" fmla="*/ 651671590 w 211"/>
              <a:gd name="T19" fmla="*/ 276962936 h 344"/>
              <a:gd name="T20" fmla="*/ 682521042 w 211"/>
              <a:gd name="T21" fmla="*/ 92320325 h 344"/>
              <a:gd name="T22" fmla="*/ 682521042 w 211"/>
              <a:gd name="T23" fmla="*/ 30772788 h 344"/>
              <a:gd name="T24" fmla="*/ 616967430 w 211"/>
              <a:gd name="T25" fmla="*/ 0 h 344"/>
              <a:gd name="T26" fmla="*/ 520566330 w 211"/>
              <a:gd name="T27" fmla="*/ 30772788 h 344"/>
              <a:gd name="T28" fmla="*/ 489718842 w 211"/>
              <a:gd name="T29" fmla="*/ 92320325 h 344"/>
              <a:gd name="T30" fmla="*/ 389461071 w 211"/>
              <a:gd name="T31" fmla="*/ 153867862 h 344"/>
              <a:gd name="T32" fmla="*/ 293059971 w 211"/>
              <a:gd name="T33" fmla="*/ 184640650 h 344"/>
              <a:gd name="T34" fmla="*/ 196658871 w 211"/>
              <a:gd name="T35" fmla="*/ 215415399 h 344"/>
              <a:gd name="T36" fmla="*/ 131105260 w 211"/>
              <a:gd name="T37" fmla="*/ 276962936 h 344"/>
              <a:gd name="T38" fmla="*/ 100257772 w 211"/>
              <a:gd name="T39" fmla="*/ 369283261 h 344"/>
              <a:gd name="T40" fmla="*/ 161954711 w 211"/>
              <a:gd name="T41" fmla="*/ 430830798 h 344"/>
              <a:gd name="T42" fmla="*/ 65553612 w 211"/>
              <a:gd name="T43" fmla="*/ 461603586 h 344"/>
              <a:gd name="T44" fmla="*/ 34704160 w 211"/>
              <a:gd name="T45" fmla="*/ 553923911 h 344"/>
              <a:gd name="T46" fmla="*/ 34704160 w 211"/>
              <a:gd name="T47" fmla="*/ 646244236 h 344"/>
              <a:gd name="T48" fmla="*/ 100257772 w 211"/>
              <a:gd name="T49" fmla="*/ 738564561 h 344"/>
              <a:gd name="T50" fmla="*/ 0 w 211"/>
              <a:gd name="T51" fmla="*/ 800112098 h 344"/>
              <a:gd name="T52" fmla="*/ 0 w 211"/>
              <a:gd name="T53" fmla="*/ 861659635 h 344"/>
              <a:gd name="T54" fmla="*/ 100257772 w 211"/>
              <a:gd name="T55" fmla="*/ 1046300285 h 344"/>
              <a:gd name="T56" fmla="*/ 161954711 w 211"/>
              <a:gd name="T57" fmla="*/ 984754709 h 344"/>
              <a:gd name="T58" fmla="*/ 196658871 w 211"/>
              <a:gd name="T59" fmla="*/ 1169395359 h 344"/>
              <a:gd name="T60" fmla="*/ 227506359 w 211"/>
              <a:gd name="T61" fmla="*/ 1261715684 h 344"/>
              <a:gd name="T62" fmla="*/ 323907459 w 211"/>
              <a:gd name="T63" fmla="*/ 1292490433 h 344"/>
              <a:gd name="T64" fmla="*/ 551415782 w 211"/>
              <a:gd name="T65" fmla="*/ 1323263221 h 3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1" h="344">
                <a:moveTo>
                  <a:pt x="143" y="344"/>
                </a:moveTo>
                <a:lnTo>
                  <a:pt x="118" y="312"/>
                </a:lnTo>
                <a:lnTo>
                  <a:pt x="143" y="312"/>
                </a:lnTo>
                <a:lnTo>
                  <a:pt x="127" y="280"/>
                </a:lnTo>
                <a:lnTo>
                  <a:pt x="127" y="248"/>
                </a:lnTo>
                <a:lnTo>
                  <a:pt x="169" y="184"/>
                </a:lnTo>
                <a:lnTo>
                  <a:pt x="186" y="192"/>
                </a:lnTo>
                <a:lnTo>
                  <a:pt x="211" y="136"/>
                </a:lnTo>
                <a:lnTo>
                  <a:pt x="177" y="112"/>
                </a:lnTo>
                <a:lnTo>
                  <a:pt x="169" y="72"/>
                </a:lnTo>
                <a:lnTo>
                  <a:pt x="177" y="24"/>
                </a:lnTo>
                <a:lnTo>
                  <a:pt x="177" y="8"/>
                </a:lnTo>
                <a:lnTo>
                  <a:pt x="160" y="0"/>
                </a:lnTo>
                <a:lnTo>
                  <a:pt x="135" y="8"/>
                </a:lnTo>
                <a:lnTo>
                  <a:pt x="127" y="24"/>
                </a:lnTo>
                <a:lnTo>
                  <a:pt x="101" y="40"/>
                </a:lnTo>
                <a:lnTo>
                  <a:pt x="76" y="48"/>
                </a:lnTo>
                <a:lnTo>
                  <a:pt x="51" y="56"/>
                </a:lnTo>
                <a:lnTo>
                  <a:pt x="34" y="72"/>
                </a:lnTo>
                <a:lnTo>
                  <a:pt x="26" y="96"/>
                </a:lnTo>
                <a:lnTo>
                  <a:pt x="42" y="112"/>
                </a:lnTo>
                <a:lnTo>
                  <a:pt x="17" y="120"/>
                </a:lnTo>
                <a:lnTo>
                  <a:pt x="9" y="144"/>
                </a:lnTo>
                <a:lnTo>
                  <a:pt x="9" y="168"/>
                </a:lnTo>
                <a:lnTo>
                  <a:pt x="26" y="192"/>
                </a:lnTo>
                <a:lnTo>
                  <a:pt x="0" y="208"/>
                </a:lnTo>
                <a:lnTo>
                  <a:pt x="0" y="224"/>
                </a:lnTo>
                <a:lnTo>
                  <a:pt x="26" y="272"/>
                </a:lnTo>
                <a:lnTo>
                  <a:pt x="42" y="256"/>
                </a:lnTo>
                <a:lnTo>
                  <a:pt x="51" y="304"/>
                </a:lnTo>
                <a:lnTo>
                  <a:pt x="59" y="328"/>
                </a:lnTo>
                <a:lnTo>
                  <a:pt x="84" y="336"/>
                </a:lnTo>
                <a:lnTo>
                  <a:pt x="143" y="344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1" name="Freeform 47"/>
          <p:cNvSpPr>
            <a:spLocks/>
          </p:cNvSpPr>
          <p:nvPr/>
        </p:nvSpPr>
        <p:spPr bwMode="auto">
          <a:xfrm>
            <a:off x="6237060" y="2271712"/>
            <a:ext cx="1470025" cy="1741488"/>
          </a:xfrm>
          <a:custGeom>
            <a:avLst/>
            <a:gdLst>
              <a:gd name="T0" fmla="*/ 875915376 w 750"/>
              <a:gd name="T1" fmla="*/ 2147483646 h 888"/>
              <a:gd name="T2" fmla="*/ 1359973048 w 750"/>
              <a:gd name="T3" fmla="*/ 2147483646 h 888"/>
              <a:gd name="T4" fmla="*/ 1717253805 w 750"/>
              <a:gd name="T5" fmla="*/ 2147483646 h 888"/>
              <a:gd name="T6" fmla="*/ 2139844831 w 750"/>
              <a:gd name="T7" fmla="*/ 2147483646 h 888"/>
              <a:gd name="T8" fmla="*/ 2147483646 w 750"/>
              <a:gd name="T9" fmla="*/ 2147483646 h 888"/>
              <a:gd name="T10" fmla="*/ 2147483646 w 750"/>
              <a:gd name="T11" fmla="*/ 2147483646 h 888"/>
              <a:gd name="T12" fmla="*/ 2147483646 w 750"/>
              <a:gd name="T13" fmla="*/ 2147483646 h 888"/>
              <a:gd name="T14" fmla="*/ 2147483646 w 750"/>
              <a:gd name="T15" fmla="*/ 2147483646 h 888"/>
              <a:gd name="T16" fmla="*/ 2139844831 w 750"/>
              <a:gd name="T17" fmla="*/ 2147483646 h 888"/>
              <a:gd name="T18" fmla="*/ 2139844831 w 750"/>
              <a:gd name="T19" fmla="*/ 1999945999 h 888"/>
              <a:gd name="T20" fmla="*/ 2147483646 w 750"/>
              <a:gd name="T21" fmla="*/ 1876873003 h 888"/>
              <a:gd name="T22" fmla="*/ 2147483646 w 750"/>
              <a:gd name="T23" fmla="*/ 1692261547 h 888"/>
              <a:gd name="T24" fmla="*/ 2147483646 w 750"/>
              <a:gd name="T25" fmla="*/ 1753800006 h 888"/>
              <a:gd name="T26" fmla="*/ 2147483646 w 750"/>
              <a:gd name="T27" fmla="*/ 1384579056 h 888"/>
              <a:gd name="T28" fmla="*/ 2147483646 w 750"/>
              <a:gd name="T29" fmla="*/ 1076894603 h 888"/>
              <a:gd name="T30" fmla="*/ 2147483646 w 750"/>
              <a:gd name="T31" fmla="*/ 830746649 h 888"/>
              <a:gd name="T32" fmla="*/ 2147483646 w 750"/>
              <a:gd name="T33" fmla="*/ 523062196 h 888"/>
              <a:gd name="T34" fmla="*/ 2147483646 w 750"/>
              <a:gd name="T35" fmla="*/ 307684452 h 888"/>
              <a:gd name="T36" fmla="*/ 2147483646 w 750"/>
              <a:gd name="T37" fmla="*/ 123072997 h 888"/>
              <a:gd name="T38" fmla="*/ 2147483646 w 750"/>
              <a:gd name="T39" fmla="*/ 123072997 h 888"/>
              <a:gd name="T40" fmla="*/ 2139844831 w 750"/>
              <a:gd name="T41" fmla="*/ 153841246 h 888"/>
              <a:gd name="T42" fmla="*/ 2074534561 w 750"/>
              <a:gd name="T43" fmla="*/ 153841246 h 888"/>
              <a:gd name="T44" fmla="*/ 1847872386 w 750"/>
              <a:gd name="T45" fmla="*/ 276916203 h 888"/>
              <a:gd name="T46" fmla="*/ 1686520482 w 750"/>
              <a:gd name="T47" fmla="*/ 369220951 h 888"/>
              <a:gd name="T48" fmla="*/ 1651943534 w 750"/>
              <a:gd name="T49" fmla="*/ 246147954 h 888"/>
              <a:gd name="T50" fmla="*/ 1521324952 w 750"/>
              <a:gd name="T51" fmla="*/ 215379705 h 888"/>
              <a:gd name="T52" fmla="*/ 1329239726 w 750"/>
              <a:gd name="T53" fmla="*/ 61536498 h 888"/>
              <a:gd name="T54" fmla="*/ 971957010 w 750"/>
              <a:gd name="T55" fmla="*/ 0 h 888"/>
              <a:gd name="T56" fmla="*/ 941223687 w 750"/>
              <a:gd name="T57" fmla="*/ 153841246 h 888"/>
              <a:gd name="T58" fmla="*/ 1068000603 w 750"/>
              <a:gd name="T59" fmla="*/ 430757449 h 888"/>
              <a:gd name="T60" fmla="*/ 906648699 w 750"/>
              <a:gd name="T61" fmla="*/ 430757449 h 888"/>
              <a:gd name="T62" fmla="*/ 845180094 w 750"/>
              <a:gd name="T63" fmla="*/ 523062196 h 888"/>
              <a:gd name="T64" fmla="*/ 714561512 w 750"/>
              <a:gd name="T65" fmla="*/ 492293947 h 888"/>
              <a:gd name="T66" fmla="*/ 422591027 w 750"/>
              <a:gd name="T67" fmla="*/ 553830446 h 888"/>
              <a:gd name="T68" fmla="*/ 453324349 w 750"/>
              <a:gd name="T69" fmla="*/ 799978400 h 888"/>
              <a:gd name="T70" fmla="*/ 291972445 w 750"/>
              <a:gd name="T71" fmla="*/ 984589856 h 888"/>
              <a:gd name="T72" fmla="*/ 357280756 w 750"/>
              <a:gd name="T73" fmla="*/ 1199967600 h 888"/>
              <a:gd name="T74" fmla="*/ 261237163 w 750"/>
              <a:gd name="T75" fmla="*/ 1323040596 h 888"/>
              <a:gd name="T76" fmla="*/ 65310271 w 750"/>
              <a:gd name="T77" fmla="*/ 1476883803 h 888"/>
              <a:gd name="T78" fmla="*/ 0 w 750"/>
              <a:gd name="T79" fmla="*/ 1723031757 h 888"/>
              <a:gd name="T80" fmla="*/ 34574988 w 750"/>
              <a:gd name="T81" fmla="*/ 1846104754 h 888"/>
              <a:gd name="T82" fmla="*/ 130618581 w 750"/>
              <a:gd name="T83" fmla="*/ 2061482498 h 888"/>
              <a:gd name="T84" fmla="*/ 34574988 w 750"/>
              <a:gd name="T85" fmla="*/ 2123020957 h 888"/>
              <a:gd name="T86" fmla="*/ 165193569 w 750"/>
              <a:gd name="T87" fmla="*/ 2147483646 h 888"/>
              <a:gd name="T88" fmla="*/ 99885259 w 750"/>
              <a:gd name="T89" fmla="*/ 2147483646 h 888"/>
              <a:gd name="T90" fmla="*/ 291972445 w 750"/>
              <a:gd name="T91" fmla="*/ 2147483646 h 888"/>
              <a:gd name="T92" fmla="*/ 714561512 w 750"/>
              <a:gd name="T93" fmla="*/ 2147483646 h 888"/>
              <a:gd name="T94" fmla="*/ 553209608 w 750"/>
              <a:gd name="T95" fmla="*/ 2147483646 h 888"/>
              <a:gd name="T96" fmla="*/ 453324349 w 750"/>
              <a:gd name="T97" fmla="*/ 2147483646 h 888"/>
              <a:gd name="T98" fmla="*/ 745294835 w 750"/>
              <a:gd name="T99" fmla="*/ 2147483646 h 8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750" h="888">
                <a:moveTo>
                  <a:pt x="194" y="864"/>
                </a:moveTo>
                <a:lnTo>
                  <a:pt x="228" y="848"/>
                </a:lnTo>
                <a:lnTo>
                  <a:pt x="312" y="872"/>
                </a:lnTo>
                <a:lnTo>
                  <a:pt x="354" y="888"/>
                </a:lnTo>
                <a:lnTo>
                  <a:pt x="388" y="872"/>
                </a:lnTo>
                <a:lnTo>
                  <a:pt x="447" y="880"/>
                </a:lnTo>
                <a:lnTo>
                  <a:pt x="489" y="872"/>
                </a:lnTo>
                <a:lnTo>
                  <a:pt x="557" y="848"/>
                </a:lnTo>
                <a:lnTo>
                  <a:pt x="616" y="864"/>
                </a:lnTo>
                <a:lnTo>
                  <a:pt x="616" y="832"/>
                </a:lnTo>
                <a:lnTo>
                  <a:pt x="599" y="800"/>
                </a:lnTo>
                <a:lnTo>
                  <a:pt x="632" y="776"/>
                </a:lnTo>
                <a:lnTo>
                  <a:pt x="641" y="744"/>
                </a:lnTo>
                <a:lnTo>
                  <a:pt x="675" y="744"/>
                </a:lnTo>
                <a:lnTo>
                  <a:pt x="683" y="712"/>
                </a:lnTo>
                <a:lnTo>
                  <a:pt x="607" y="656"/>
                </a:lnTo>
                <a:lnTo>
                  <a:pt x="548" y="608"/>
                </a:lnTo>
                <a:lnTo>
                  <a:pt x="557" y="584"/>
                </a:lnTo>
                <a:lnTo>
                  <a:pt x="523" y="544"/>
                </a:lnTo>
                <a:lnTo>
                  <a:pt x="557" y="520"/>
                </a:lnTo>
                <a:lnTo>
                  <a:pt x="599" y="512"/>
                </a:lnTo>
                <a:lnTo>
                  <a:pt x="641" y="488"/>
                </a:lnTo>
                <a:lnTo>
                  <a:pt x="683" y="472"/>
                </a:lnTo>
                <a:lnTo>
                  <a:pt x="691" y="440"/>
                </a:lnTo>
                <a:lnTo>
                  <a:pt x="725" y="440"/>
                </a:lnTo>
                <a:lnTo>
                  <a:pt x="750" y="456"/>
                </a:lnTo>
                <a:lnTo>
                  <a:pt x="750" y="392"/>
                </a:lnTo>
                <a:lnTo>
                  <a:pt x="725" y="360"/>
                </a:lnTo>
                <a:lnTo>
                  <a:pt x="742" y="320"/>
                </a:lnTo>
                <a:lnTo>
                  <a:pt x="717" y="280"/>
                </a:lnTo>
                <a:lnTo>
                  <a:pt x="717" y="248"/>
                </a:lnTo>
                <a:lnTo>
                  <a:pt x="666" y="216"/>
                </a:lnTo>
                <a:lnTo>
                  <a:pt x="691" y="168"/>
                </a:lnTo>
                <a:lnTo>
                  <a:pt x="683" y="136"/>
                </a:lnTo>
                <a:lnTo>
                  <a:pt x="675" y="88"/>
                </a:lnTo>
                <a:lnTo>
                  <a:pt x="641" y="80"/>
                </a:lnTo>
                <a:lnTo>
                  <a:pt x="607" y="64"/>
                </a:lnTo>
                <a:lnTo>
                  <a:pt x="616" y="32"/>
                </a:lnTo>
                <a:lnTo>
                  <a:pt x="590" y="16"/>
                </a:lnTo>
                <a:lnTo>
                  <a:pt x="582" y="32"/>
                </a:lnTo>
                <a:lnTo>
                  <a:pt x="573" y="48"/>
                </a:lnTo>
                <a:lnTo>
                  <a:pt x="557" y="40"/>
                </a:lnTo>
                <a:lnTo>
                  <a:pt x="548" y="40"/>
                </a:lnTo>
                <a:lnTo>
                  <a:pt x="540" y="40"/>
                </a:lnTo>
                <a:lnTo>
                  <a:pt x="514" y="64"/>
                </a:lnTo>
                <a:lnTo>
                  <a:pt x="481" y="72"/>
                </a:lnTo>
                <a:lnTo>
                  <a:pt x="464" y="96"/>
                </a:lnTo>
                <a:lnTo>
                  <a:pt x="439" y="96"/>
                </a:lnTo>
                <a:lnTo>
                  <a:pt x="413" y="88"/>
                </a:lnTo>
                <a:lnTo>
                  <a:pt x="430" y="64"/>
                </a:lnTo>
                <a:lnTo>
                  <a:pt x="422" y="32"/>
                </a:lnTo>
                <a:lnTo>
                  <a:pt x="396" y="56"/>
                </a:lnTo>
                <a:lnTo>
                  <a:pt x="346" y="40"/>
                </a:lnTo>
                <a:lnTo>
                  <a:pt x="346" y="16"/>
                </a:lnTo>
                <a:lnTo>
                  <a:pt x="337" y="8"/>
                </a:lnTo>
                <a:lnTo>
                  <a:pt x="253" y="0"/>
                </a:lnTo>
                <a:lnTo>
                  <a:pt x="270" y="24"/>
                </a:lnTo>
                <a:lnTo>
                  <a:pt x="245" y="40"/>
                </a:lnTo>
                <a:lnTo>
                  <a:pt x="245" y="64"/>
                </a:lnTo>
                <a:lnTo>
                  <a:pt x="278" y="112"/>
                </a:lnTo>
                <a:lnTo>
                  <a:pt x="253" y="112"/>
                </a:lnTo>
                <a:lnTo>
                  <a:pt x="236" y="112"/>
                </a:lnTo>
                <a:lnTo>
                  <a:pt x="228" y="128"/>
                </a:lnTo>
                <a:lnTo>
                  <a:pt x="220" y="136"/>
                </a:lnTo>
                <a:lnTo>
                  <a:pt x="211" y="136"/>
                </a:lnTo>
                <a:lnTo>
                  <a:pt x="186" y="128"/>
                </a:lnTo>
                <a:lnTo>
                  <a:pt x="135" y="128"/>
                </a:lnTo>
                <a:lnTo>
                  <a:pt x="110" y="144"/>
                </a:lnTo>
                <a:lnTo>
                  <a:pt x="110" y="168"/>
                </a:lnTo>
                <a:lnTo>
                  <a:pt x="118" y="208"/>
                </a:lnTo>
                <a:lnTo>
                  <a:pt x="102" y="248"/>
                </a:lnTo>
                <a:lnTo>
                  <a:pt x="76" y="256"/>
                </a:lnTo>
                <a:lnTo>
                  <a:pt x="102" y="280"/>
                </a:lnTo>
                <a:lnTo>
                  <a:pt x="93" y="312"/>
                </a:lnTo>
                <a:lnTo>
                  <a:pt x="68" y="320"/>
                </a:lnTo>
                <a:lnTo>
                  <a:pt x="68" y="344"/>
                </a:lnTo>
                <a:lnTo>
                  <a:pt x="17" y="352"/>
                </a:lnTo>
                <a:lnTo>
                  <a:pt x="17" y="384"/>
                </a:lnTo>
                <a:lnTo>
                  <a:pt x="17" y="432"/>
                </a:lnTo>
                <a:lnTo>
                  <a:pt x="0" y="448"/>
                </a:lnTo>
                <a:lnTo>
                  <a:pt x="0" y="472"/>
                </a:lnTo>
                <a:lnTo>
                  <a:pt x="9" y="480"/>
                </a:lnTo>
                <a:lnTo>
                  <a:pt x="34" y="504"/>
                </a:lnTo>
                <a:lnTo>
                  <a:pt x="34" y="536"/>
                </a:lnTo>
                <a:lnTo>
                  <a:pt x="17" y="552"/>
                </a:lnTo>
                <a:lnTo>
                  <a:pt x="9" y="552"/>
                </a:lnTo>
                <a:lnTo>
                  <a:pt x="9" y="576"/>
                </a:lnTo>
                <a:lnTo>
                  <a:pt x="43" y="600"/>
                </a:lnTo>
                <a:lnTo>
                  <a:pt x="26" y="632"/>
                </a:lnTo>
                <a:lnTo>
                  <a:pt x="51" y="664"/>
                </a:lnTo>
                <a:lnTo>
                  <a:pt x="76" y="672"/>
                </a:lnTo>
                <a:lnTo>
                  <a:pt x="135" y="688"/>
                </a:lnTo>
                <a:lnTo>
                  <a:pt x="186" y="704"/>
                </a:lnTo>
                <a:lnTo>
                  <a:pt x="152" y="736"/>
                </a:lnTo>
                <a:lnTo>
                  <a:pt x="144" y="776"/>
                </a:lnTo>
                <a:lnTo>
                  <a:pt x="127" y="864"/>
                </a:lnTo>
                <a:lnTo>
                  <a:pt x="118" y="864"/>
                </a:lnTo>
                <a:lnTo>
                  <a:pt x="144" y="872"/>
                </a:lnTo>
                <a:lnTo>
                  <a:pt x="194" y="864"/>
                </a:lnTo>
                <a:close/>
              </a:path>
            </a:pathLst>
          </a:custGeom>
          <a:solidFill>
            <a:srgbClr val="ED952D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2" name="Freeform 48"/>
          <p:cNvSpPr>
            <a:spLocks/>
          </p:cNvSpPr>
          <p:nvPr/>
        </p:nvSpPr>
        <p:spPr bwMode="auto">
          <a:xfrm>
            <a:off x="6187848" y="3933825"/>
            <a:ext cx="825500" cy="455612"/>
          </a:xfrm>
          <a:custGeom>
            <a:avLst/>
            <a:gdLst>
              <a:gd name="T0" fmla="*/ 1426409097 w 421"/>
              <a:gd name="T1" fmla="*/ 401095668 h 232"/>
              <a:gd name="T2" fmla="*/ 1361047537 w 421"/>
              <a:gd name="T3" fmla="*/ 339387735 h 232"/>
              <a:gd name="T4" fmla="*/ 1264928748 w 421"/>
              <a:gd name="T5" fmla="*/ 277681767 h 232"/>
              <a:gd name="T6" fmla="*/ 1295685976 w 421"/>
              <a:gd name="T7" fmla="*/ 123413901 h 232"/>
              <a:gd name="T8" fmla="*/ 1295685976 w 421"/>
              <a:gd name="T9" fmla="*/ 92559934 h 232"/>
              <a:gd name="T10" fmla="*/ 972725278 w 421"/>
              <a:gd name="T11" fmla="*/ 0 h 232"/>
              <a:gd name="T12" fmla="*/ 842004118 w 421"/>
              <a:gd name="T13" fmla="*/ 61707932 h 232"/>
              <a:gd name="T14" fmla="*/ 649764580 w 421"/>
              <a:gd name="T15" fmla="*/ 92559934 h 232"/>
              <a:gd name="T16" fmla="*/ 549800647 w 421"/>
              <a:gd name="T17" fmla="*/ 61707932 h 232"/>
              <a:gd name="T18" fmla="*/ 453681859 w 421"/>
              <a:gd name="T19" fmla="*/ 123413901 h 232"/>
              <a:gd name="T20" fmla="*/ 322960698 w 421"/>
              <a:gd name="T21" fmla="*/ 154267867 h 232"/>
              <a:gd name="T22" fmla="*/ 292201510 w 421"/>
              <a:gd name="T23" fmla="*/ 277681767 h 232"/>
              <a:gd name="T24" fmla="*/ 196082721 w 421"/>
              <a:gd name="T25" fmla="*/ 339387735 h 232"/>
              <a:gd name="T26" fmla="*/ 161480349 w 421"/>
              <a:gd name="T27" fmla="*/ 431949634 h 232"/>
              <a:gd name="T28" fmla="*/ 34602372 w 421"/>
              <a:gd name="T29" fmla="*/ 586215536 h 232"/>
              <a:gd name="T30" fmla="*/ 0 w 421"/>
              <a:gd name="T31" fmla="*/ 709629437 h 232"/>
              <a:gd name="T32" fmla="*/ 130721160 w 421"/>
              <a:gd name="T33" fmla="*/ 647923469 h 232"/>
              <a:gd name="T34" fmla="*/ 292201510 w 421"/>
              <a:gd name="T35" fmla="*/ 709629437 h 232"/>
              <a:gd name="T36" fmla="*/ 322960698 w 421"/>
              <a:gd name="T37" fmla="*/ 771337369 h 232"/>
              <a:gd name="T38" fmla="*/ 388322259 w 421"/>
              <a:gd name="T39" fmla="*/ 863897304 h 232"/>
              <a:gd name="T40" fmla="*/ 680523768 w 421"/>
              <a:gd name="T41" fmla="*/ 833043337 h 232"/>
              <a:gd name="T42" fmla="*/ 842004118 w 421"/>
              <a:gd name="T43" fmla="*/ 586215536 h 232"/>
              <a:gd name="T44" fmla="*/ 1103448399 w 421"/>
              <a:gd name="T45" fmla="*/ 894751270 h 232"/>
              <a:gd name="T46" fmla="*/ 1199567188 w 421"/>
              <a:gd name="T47" fmla="*/ 586215536 h 232"/>
              <a:gd name="T48" fmla="*/ 1361047537 w 421"/>
              <a:gd name="T49" fmla="*/ 617069503 h 232"/>
              <a:gd name="T50" fmla="*/ 1457166325 w 421"/>
              <a:gd name="T51" fmla="*/ 555363534 h 232"/>
              <a:gd name="T52" fmla="*/ 1587889447 w 421"/>
              <a:gd name="T53" fmla="*/ 555363534 h 232"/>
              <a:gd name="T54" fmla="*/ 1618646675 w 421"/>
              <a:gd name="T55" fmla="*/ 524509568 h 232"/>
              <a:gd name="T56" fmla="*/ 1587889447 w 421"/>
              <a:gd name="T57" fmla="*/ 370241702 h 232"/>
              <a:gd name="T58" fmla="*/ 1426409097 w 421"/>
              <a:gd name="T59" fmla="*/ 401095668 h 23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1" h="232">
                <a:moveTo>
                  <a:pt x="371" y="104"/>
                </a:moveTo>
                <a:lnTo>
                  <a:pt x="354" y="88"/>
                </a:lnTo>
                <a:lnTo>
                  <a:pt x="329" y="72"/>
                </a:lnTo>
                <a:lnTo>
                  <a:pt x="337" y="32"/>
                </a:lnTo>
                <a:lnTo>
                  <a:pt x="337" y="24"/>
                </a:lnTo>
                <a:lnTo>
                  <a:pt x="253" y="0"/>
                </a:lnTo>
                <a:lnTo>
                  <a:pt x="219" y="16"/>
                </a:lnTo>
                <a:lnTo>
                  <a:pt x="169" y="24"/>
                </a:lnTo>
                <a:lnTo>
                  <a:pt x="143" y="16"/>
                </a:lnTo>
                <a:lnTo>
                  <a:pt x="118" y="32"/>
                </a:lnTo>
                <a:lnTo>
                  <a:pt x="84" y="40"/>
                </a:lnTo>
                <a:lnTo>
                  <a:pt x="76" y="72"/>
                </a:lnTo>
                <a:lnTo>
                  <a:pt x="51" y="88"/>
                </a:lnTo>
                <a:lnTo>
                  <a:pt x="42" y="112"/>
                </a:lnTo>
                <a:lnTo>
                  <a:pt x="9" y="152"/>
                </a:lnTo>
                <a:lnTo>
                  <a:pt x="0" y="184"/>
                </a:lnTo>
                <a:lnTo>
                  <a:pt x="34" y="168"/>
                </a:lnTo>
                <a:lnTo>
                  <a:pt x="76" y="184"/>
                </a:lnTo>
                <a:lnTo>
                  <a:pt x="84" y="200"/>
                </a:lnTo>
                <a:lnTo>
                  <a:pt x="101" y="224"/>
                </a:lnTo>
                <a:lnTo>
                  <a:pt x="177" y="216"/>
                </a:lnTo>
                <a:lnTo>
                  <a:pt x="219" y="152"/>
                </a:lnTo>
                <a:lnTo>
                  <a:pt x="287" y="232"/>
                </a:lnTo>
                <a:lnTo>
                  <a:pt x="312" y="152"/>
                </a:lnTo>
                <a:lnTo>
                  <a:pt x="354" y="160"/>
                </a:lnTo>
                <a:lnTo>
                  <a:pt x="379" y="144"/>
                </a:lnTo>
                <a:lnTo>
                  <a:pt x="413" y="144"/>
                </a:lnTo>
                <a:lnTo>
                  <a:pt x="421" y="136"/>
                </a:lnTo>
                <a:lnTo>
                  <a:pt x="413" y="96"/>
                </a:lnTo>
                <a:lnTo>
                  <a:pt x="371" y="104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3" name="Freeform 49"/>
          <p:cNvSpPr>
            <a:spLocks/>
          </p:cNvSpPr>
          <p:nvPr/>
        </p:nvSpPr>
        <p:spPr bwMode="auto">
          <a:xfrm>
            <a:off x="6832373" y="3605212"/>
            <a:ext cx="1338262" cy="611188"/>
          </a:xfrm>
          <a:custGeom>
            <a:avLst/>
            <a:gdLst>
              <a:gd name="T0" fmla="*/ 1817420626 w 682"/>
              <a:gd name="T1" fmla="*/ 1166579629 h 312"/>
              <a:gd name="T2" fmla="*/ 1944486837 w 682"/>
              <a:gd name="T3" fmla="*/ 1074480258 h 312"/>
              <a:gd name="T4" fmla="*/ 2140860106 w 682"/>
              <a:gd name="T5" fmla="*/ 1074480258 h 312"/>
              <a:gd name="T6" fmla="*/ 2147483646 w 682"/>
              <a:gd name="T7" fmla="*/ 1043781773 h 312"/>
              <a:gd name="T8" fmla="*/ 2147483646 w 682"/>
              <a:gd name="T9" fmla="*/ 951682402 h 312"/>
              <a:gd name="T10" fmla="*/ 2147483646 w 682"/>
              <a:gd name="T11" fmla="*/ 859584990 h 312"/>
              <a:gd name="T12" fmla="*/ 2147483646 w 682"/>
              <a:gd name="T13" fmla="*/ 706086691 h 312"/>
              <a:gd name="T14" fmla="*/ 2147483646 w 682"/>
              <a:gd name="T15" fmla="*/ 552590351 h 312"/>
              <a:gd name="T16" fmla="*/ 2147483646 w 682"/>
              <a:gd name="T17" fmla="*/ 491191423 h 312"/>
              <a:gd name="T18" fmla="*/ 2147483646 w 682"/>
              <a:gd name="T19" fmla="*/ 368393567 h 312"/>
              <a:gd name="T20" fmla="*/ 2147483646 w 682"/>
              <a:gd name="T21" fmla="*/ 276294196 h 312"/>
              <a:gd name="T22" fmla="*/ 2147483646 w 682"/>
              <a:gd name="T23" fmla="*/ 92097412 h 312"/>
              <a:gd name="T24" fmla="*/ 2147483646 w 682"/>
              <a:gd name="T25" fmla="*/ 92097412 h 312"/>
              <a:gd name="T26" fmla="*/ 1879027772 w 682"/>
              <a:gd name="T27" fmla="*/ 0 h 312"/>
              <a:gd name="T28" fmla="*/ 1782767097 w 682"/>
              <a:gd name="T29" fmla="*/ 184196784 h 312"/>
              <a:gd name="T30" fmla="*/ 1590243784 w 682"/>
              <a:gd name="T31" fmla="*/ 245595711 h 312"/>
              <a:gd name="T32" fmla="*/ 1428524044 w 682"/>
              <a:gd name="T33" fmla="*/ 153496340 h 312"/>
              <a:gd name="T34" fmla="*/ 1428524044 w 682"/>
              <a:gd name="T35" fmla="*/ 245595711 h 312"/>
              <a:gd name="T36" fmla="*/ 1297607877 w 682"/>
              <a:gd name="T37" fmla="*/ 245595711 h 312"/>
              <a:gd name="T38" fmla="*/ 1262954347 w 682"/>
              <a:gd name="T39" fmla="*/ 368393567 h 312"/>
              <a:gd name="T40" fmla="*/ 1135888137 w 682"/>
              <a:gd name="T41" fmla="*/ 460490979 h 312"/>
              <a:gd name="T42" fmla="*/ 1201345239 w 682"/>
              <a:gd name="T43" fmla="*/ 583288835 h 312"/>
              <a:gd name="T44" fmla="*/ 1201345239 w 682"/>
              <a:gd name="T45" fmla="*/ 706086691 h 312"/>
              <a:gd name="T46" fmla="*/ 974168397 w 682"/>
              <a:gd name="T47" fmla="*/ 644687763 h 312"/>
              <a:gd name="T48" fmla="*/ 712336063 w 682"/>
              <a:gd name="T49" fmla="*/ 736787134 h 312"/>
              <a:gd name="T50" fmla="*/ 550616323 w 682"/>
              <a:gd name="T51" fmla="*/ 767485618 h 312"/>
              <a:gd name="T52" fmla="*/ 323439480 w 682"/>
              <a:gd name="T53" fmla="*/ 736787134 h 312"/>
              <a:gd name="T54" fmla="*/ 192523313 w 682"/>
              <a:gd name="T55" fmla="*/ 798186062 h 312"/>
              <a:gd name="T56" fmla="*/ 30803573 w 682"/>
              <a:gd name="T57" fmla="*/ 767485618 h 312"/>
              <a:gd name="T58" fmla="*/ 0 w 682"/>
              <a:gd name="T59" fmla="*/ 920983918 h 312"/>
              <a:gd name="T60" fmla="*/ 96262638 w 682"/>
              <a:gd name="T61" fmla="*/ 982382845 h 312"/>
              <a:gd name="T62" fmla="*/ 161719740 w 682"/>
              <a:gd name="T63" fmla="*/ 1043781773 h 312"/>
              <a:gd name="T64" fmla="*/ 323439480 w 682"/>
              <a:gd name="T65" fmla="*/ 1013081330 h 312"/>
              <a:gd name="T66" fmla="*/ 354243053 w 682"/>
              <a:gd name="T67" fmla="*/ 1166579629 h 312"/>
              <a:gd name="T68" fmla="*/ 388896582 w 682"/>
              <a:gd name="T69" fmla="*/ 1074480258 h 312"/>
              <a:gd name="T70" fmla="*/ 519812749 w 682"/>
              <a:gd name="T71" fmla="*/ 1105180701 h 312"/>
              <a:gd name="T72" fmla="*/ 646878960 w 682"/>
              <a:gd name="T73" fmla="*/ 982382845 h 312"/>
              <a:gd name="T74" fmla="*/ 939514867 w 682"/>
              <a:gd name="T75" fmla="*/ 951682402 h 312"/>
              <a:gd name="T76" fmla="*/ 1004971970 w 682"/>
              <a:gd name="T77" fmla="*/ 1043781773 h 312"/>
              <a:gd name="T78" fmla="*/ 1459327617 w 682"/>
              <a:gd name="T79" fmla="*/ 1166579629 h 312"/>
              <a:gd name="T80" fmla="*/ 1459327617 w 682"/>
              <a:gd name="T81" fmla="*/ 1197278113 h 312"/>
              <a:gd name="T82" fmla="*/ 1590243784 w 682"/>
              <a:gd name="T83" fmla="*/ 1166579629 h 312"/>
              <a:gd name="T84" fmla="*/ 1817420626 w 682"/>
              <a:gd name="T85" fmla="*/ 1166579629 h 31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82" h="312">
                <a:moveTo>
                  <a:pt x="472" y="304"/>
                </a:moveTo>
                <a:lnTo>
                  <a:pt x="505" y="280"/>
                </a:lnTo>
                <a:lnTo>
                  <a:pt x="556" y="280"/>
                </a:lnTo>
                <a:lnTo>
                  <a:pt x="598" y="272"/>
                </a:lnTo>
                <a:lnTo>
                  <a:pt x="598" y="248"/>
                </a:lnTo>
                <a:lnTo>
                  <a:pt x="623" y="224"/>
                </a:lnTo>
                <a:lnTo>
                  <a:pt x="632" y="184"/>
                </a:lnTo>
                <a:lnTo>
                  <a:pt x="632" y="144"/>
                </a:lnTo>
                <a:lnTo>
                  <a:pt x="674" y="128"/>
                </a:lnTo>
                <a:lnTo>
                  <a:pt x="682" y="96"/>
                </a:lnTo>
                <a:lnTo>
                  <a:pt x="649" y="72"/>
                </a:lnTo>
                <a:lnTo>
                  <a:pt x="649" y="24"/>
                </a:lnTo>
                <a:lnTo>
                  <a:pt x="564" y="24"/>
                </a:lnTo>
                <a:lnTo>
                  <a:pt x="488" y="0"/>
                </a:lnTo>
                <a:lnTo>
                  <a:pt x="463" y="48"/>
                </a:lnTo>
                <a:lnTo>
                  <a:pt x="413" y="64"/>
                </a:lnTo>
                <a:lnTo>
                  <a:pt x="371" y="40"/>
                </a:lnTo>
                <a:lnTo>
                  <a:pt x="371" y="64"/>
                </a:lnTo>
                <a:lnTo>
                  <a:pt x="337" y="64"/>
                </a:lnTo>
                <a:lnTo>
                  <a:pt x="328" y="96"/>
                </a:lnTo>
                <a:lnTo>
                  <a:pt x="295" y="120"/>
                </a:lnTo>
                <a:lnTo>
                  <a:pt x="312" y="152"/>
                </a:lnTo>
                <a:lnTo>
                  <a:pt x="312" y="184"/>
                </a:lnTo>
                <a:lnTo>
                  <a:pt x="253" y="168"/>
                </a:lnTo>
                <a:lnTo>
                  <a:pt x="185" y="192"/>
                </a:lnTo>
                <a:lnTo>
                  <a:pt x="143" y="200"/>
                </a:lnTo>
                <a:lnTo>
                  <a:pt x="84" y="192"/>
                </a:lnTo>
                <a:lnTo>
                  <a:pt x="50" y="208"/>
                </a:lnTo>
                <a:lnTo>
                  <a:pt x="8" y="200"/>
                </a:lnTo>
                <a:lnTo>
                  <a:pt x="0" y="240"/>
                </a:lnTo>
                <a:lnTo>
                  <a:pt x="25" y="256"/>
                </a:lnTo>
                <a:lnTo>
                  <a:pt x="42" y="272"/>
                </a:lnTo>
                <a:lnTo>
                  <a:pt x="84" y="264"/>
                </a:lnTo>
                <a:lnTo>
                  <a:pt x="92" y="304"/>
                </a:lnTo>
                <a:lnTo>
                  <a:pt x="101" y="280"/>
                </a:lnTo>
                <a:lnTo>
                  <a:pt x="135" y="288"/>
                </a:lnTo>
                <a:lnTo>
                  <a:pt x="168" y="256"/>
                </a:lnTo>
                <a:lnTo>
                  <a:pt x="244" y="248"/>
                </a:lnTo>
                <a:lnTo>
                  <a:pt x="261" y="272"/>
                </a:lnTo>
                <a:lnTo>
                  <a:pt x="379" y="304"/>
                </a:lnTo>
                <a:lnTo>
                  <a:pt x="379" y="312"/>
                </a:lnTo>
                <a:lnTo>
                  <a:pt x="413" y="304"/>
                </a:lnTo>
                <a:lnTo>
                  <a:pt x="472" y="304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4" name="Freeform 50"/>
          <p:cNvSpPr>
            <a:spLocks/>
          </p:cNvSpPr>
          <p:nvPr/>
        </p:nvSpPr>
        <p:spPr bwMode="auto">
          <a:xfrm>
            <a:off x="6187848" y="3933825"/>
            <a:ext cx="825500" cy="455612"/>
          </a:xfrm>
          <a:custGeom>
            <a:avLst/>
            <a:gdLst>
              <a:gd name="T0" fmla="*/ 1426409097 w 421"/>
              <a:gd name="T1" fmla="*/ 401095668 h 232"/>
              <a:gd name="T2" fmla="*/ 1361047537 w 421"/>
              <a:gd name="T3" fmla="*/ 339387735 h 232"/>
              <a:gd name="T4" fmla="*/ 1264928748 w 421"/>
              <a:gd name="T5" fmla="*/ 277681767 h 232"/>
              <a:gd name="T6" fmla="*/ 1295685976 w 421"/>
              <a:gd name="T7" fmla="*/ 123413901 h 232"/>
              <a:gd name="T8" fmla="*/ 1295685976 w 421"/>
              <a:gd name="T9" fmla="*/ 92559934 h 232"/>
              <a:gd name="T10" fmla="*/ 972725278 w 421"/>
              <a:gd name="T11" fmla="*/ 0 h 232"/>
              <a:gd name="T12" fmla="*/ 842004118 w 421"/>
              <a:gd name="T13" fmla="*/ 61707932 h 232"/>
              <a:gd name="T14" fmla="*/ 649764580 w 421"/>
              <a:gd name="T15" fmla="*/ 92559934 h 232"/>
              <a:gd name="T16" fmla="*/ 549800647 w 421"/>
              <a:gd name="T17" fmla="*/ 61707932 h 232"/>
              <a:gd name="T18" fmla="*/ 453681859 w 421"/>
              <a:gd name="T19" fmla="*/ 123413901 h 232"/>
              <a:gd name="T20" fmla="*/ 322960698 w 421"/>
              <a:gd name="T21" fmla="*/ 154267867 h 232"/>
              <a:gd name="T22" fmla="*/ 292201510 w 421"/>
              <a:gd name="T23" fmla="*/ 277681767 h 232"/>
              <a:gd name="T24" fmla="*/ 196082721 w 421"/>
              <a:gd name="T25" fmla="*/ 339387735 h 232"/>
              <a:gd name="T26" fmla="*/ 161480349 w 421"/>
              <a:gd name="T27" fmla="*/ 431949634 h 232"/>
              <a:gd name="T28" fmla="*/ 34602372 w 421"/>
              <a:gd name="T29" fmla="*/ 586215536 h 232"/>
              <a:gd name="T30" fmla="*/ 0 w 421"/>
              <a:gd name="T31" fmla="*/ 709629437 h 232"/>
              <a:gd name="T32" fmla="*/ 130721160 w 421"/>
              <a:gd name="T33" fmla="*/ 647923469 h 232"/>
              <a:gd name="T34" fmla="*/ 292201510 w 421"/>
              <a:gd name="T35" fmla="*/ 709629437 h 232"/>
              <a:gd name="T36" fmla="*/ 322960698 w 421"/>
              <a:gd name="T37" fmla="*/ 771337369 h 232"/>
              <a:gd name="T38" fmla="*/ 388322259 w 421"/>
              <a:gd name="T39" fmla="*/ 863897304 h 232"/>
              <a:gd name="T40" fmla="*/ 680523768 w 421"/>
              <a:gd name="T41" fmla="*/ 833043337 h 232"/>
              <a:gd name="T42" fmla="*/ 842004118 w 421"/>
              <a:gd name="T43" fmla="*/ 586215536 h 232"/>
              <a:gd name="T44" fmla="*/ 1103448399 w 421"/>
              <a:gd name="T45" fmla="*/ 894751270 h 232"/>
              <a:gd name="T46" fmla="*/ 1199567188 w 421"/>
              <a:gd name="T47" fmla="*/ 586215536 h 232"/>
              <a:gd name="T48" fmla="*/ 1361047537 w 421"/>
              <a:gd name="T49" fmla="*/ 617069503 h 232"/>
              <a:gd name="T50" fmla="*/ 1457166325 w 421"/>
              <a:gd name="T51" fmla="*/ 555363534 h 232"/>
              <a:gd name="T52" fmla="*/ 1587889447 w 421"/>
              <a:gd name="T53" fmla="*/ 555363534 h 232"/>
              <a:gd name="T54" fmla="*/ 1618646675 w 421"/>
              <a:gd name="T55" fmla="*/ 524509568 h 232"/>
              <a:gd name="T56" fmla="*/ 1587889447 w 421"/>
              <a:gd name="T57" fmla="*/ 370241702 h 232"/>
              <a:gd name="T58" fmla="*/ 1426409097 w 421"/>
              <a:gd name="T59" fmla="*/ 401095668 h 23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1" h="232">
                <a:moveTo>
                  <a:pt x="371" y="104"/>
                </a:moveTo>
                <a:lnTo>
                  <a:pt x="354" y="88"/>
                </a:lnTo>
                <a:lnTo>
                  <a:pt x="329" y="72"/>
                </a:lnTo>
                <a:lnTo>
                  <a:pt x="337" y="32"/>
                </a:lnTo>
                <a:lnTo>
                  <a:pt x="337" y="24"/>
                </a:lnTo>
                <a:lnTo>
                  <a:pt x="253" y="0"/>
                </a:lnTo>
                <a:lnTo>
                  <a:pt x="219" y="16"/>
                </a:lnTo>
                <a:lnTo>
                  <a:pt x="169" y="24"/>
                </a:lnTo>
                <a:lnTo>
                  <a:pt x="143" y="16"/>
                </a:lnTo>
                <a:lnTo>
                  <a:pt x="118" y="32"/>
                </a:lnTo>
                <a:lnTo>
                  <a:pt x="84" y="40"/>
                </a:lnTo>
                <a:lnTo>
                  <a:pt x="76" y="72"/>
                </a:lnTo>
                <a:lnTo>
                  <a:pt x="51" y="88"/>
                </a:lnTo>
                <a:lnTo>
                  <a:pt x="42" y="112"/>
                </a:lnTo>
                <a:lnTo>
                  <a:pt x="9" y="152"/>
                </a:lnTo>
                <a:lnTo>
                  <a:pt x="0" y="184"/>
                </a:lnTo>
                <a:lnTo>
                  <a:pt x="34" y="168"/>
                </a:lnTo>
                <a:lnTo>
                  <a:pt x="76" y="184"/>
                </a:lnTo>
                <a:lnTo>
                  <a:pt x="84" y="200"/>
                </a:lnTo>
                <a:lnTo>
                  <a:pt x="101" y="224"/>
                </a:lnTo>
                <a:lnTo>
                  <a:pt x="177" y="216"/>
                </a:lnTo>
                <a:lnTo>
                  <a:pt x="219" y="152"/>
                </a:lnTo>
                <a:lnTo>
                  <a:pt x="287" y="232"/>
                </a:lnTo>
                <a:lnTo>
                  <a:pt x="312" y="152"/>
                </a:lnTo>
                <a:lnTo>
                  <a:pt x="354" y="160"/>
                </a:lnTo>
                <a:lnTo>
                  <a:pt x="379" y="144"/>
                </a:lnTo>
                <a:lnTo>
                  <a:pt x="413" y="144"/>
                </a:lnTo>
                <a:lnTo>
                  <a:pt x="421" y="136"/>
                </a:lnTo>
                <a:lnTo>
                  <a:pt x="413" y="96"/>
                </a:lnTo>
                <a:lnTo>
                  <a:pt x="371" y="104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5" name="Freeform 51"/>
          <p:cNvSpPr>
            <a:spLocks/>
          </p:cNvSpPr>
          <p:nvPr/>
        </p:nvSpPr>
        <p:spPr bwMode="auto">
          <a:xfrm>
            <a:off x="6832373" y="3605212"/>
            <a:ext cx="1338262" cy="611188"/>
          </a:xfrm>
          <a:custGeom>
            <a:avLst/>
            <a:gdLst>
              <a:gd name="T0" fmla="*/ 1817420626 w 682"/>
              <a:gd name="T1" fmla="*/ 1166579629 h 312"/>
              <a:gd name="T2" fmla="*/ 1944486837 w 682"/>
              <a:gd name="T3" fmla="*/ 1074480258 h 312"/>
              <a:gd name="T4" fmla="*/ 2140860106 w 682"/>
              <a:gd name="T5" fmla="*/ 1074480258 h 312"/>
              <a:gd name="T6" fmla="*/ 2147483646 w 682"/>
              <a:gd name="T7" fmla="*/ 1043781773 h 312"/>
              <a:gd name="T8" fmla="*/ 2147483646 w 682"/>
              <a:gd name="T9" fmla="*/ 951682402 h 312"/>
              <a:gd name="T10" fmla="*/ 2147483646 w 682"/>
              <a:gd name="T11" fmla="*/ 859584990 h 312"/>
              <a:gd name="T12" fmla="*/ 2147483646 w 682"/>
              <a:gd name="T13" fmla="*/ 706086691 h 312"/>
              <a:gd name="T14" fmla="*/ 2147483646 w 682"/>
              <a:gd name="T15" fmla="*/ 552590351 h 312"/>
              <a:gd name="T16" fmla="*/ 2147483646 w 682"/>
              <a:gd name="T17" fmla="*/ 491191423 h 312"/>
              <a:gd name="T18" fmla="*/ 2147483646 w 682"/>
              <a:gd name="T19" fmla="*/ 368393567 h 312"/>
              <a:gd name="T20" fmla="*/ 2147483646 w 682"/>
              <a:gd name="T21" fmla="*/ 276294196 h 312"/>
              <a:gd name="T22" fmla="*/ 2147483646 w 682"/>
              <a:gd name="T23" fmla="*/ 92097412 h 312"/>
              <a:gd name="T24" fmla="*/ 2147483646 w 682"/>
              <a:gd name="T25" fmla="*/ 92097412 h 312"/>
              <a:gd name="T26" fmla="*/ 1879027772 w 682"/>
              <a:gd name="T27" fmla="*/ 0 h 312"/>
              <a:gd name="T28" fmla="*/ 1782767097 w 682"/>
              <a:gd name="T29" fmla="*/ 184196784 h 312"/>
              <a:gd name="T30" fmla="*/ 1590243784 w 682"/>
              <a:gd name="T31" fmla="*/ 245595711 h 312"/>
              <a:gd name="T32" fmla="*/ 1428524044 w 682"/>
              <a:gd name="T33" fmla="*/ 153496340 h 312"/>
              <a:gd name="T34" fmla="*/ 1428524044 w 682"/>
              <a:gd name="T35" fmla="*/ 245595711 h 312"/>
              <a:gd name="T36" fmla="*/ 1297607877 w 682"/>
              <a:gd name="T37" fmla="*/ 245595711 h 312"/>
              <a:gd name="T38" fmla="*/ 1262954347 w 682"/>
              <a:gd name="T39" fmla="*/ 368393567 h 312"/>
              <a:gd name="T40" fmla="*/ 1135888137 w 682"/>
              <a:gd name="T41" fmla="*/ 460490979 h 312"/>
              <a:gd name="T42" fmla="*/ 1201345239 w 682"/>
              <a:gd name="T43" fmla="*/ 583288835 h 312"/>
              <a:gd name="T44" fmla="*/ 1201345239 w 682"/>
              <a:gd name="T45" fmla="*/ 706086691 h 312"/>
              <a:gd name="T46" fmla="*/ 974168397 w 682"/>
              <a:gd name="T47" fmla="*/ 644687763 h 312"/>
              <a:gd name="T48" fmla="*/ 712336063 w 682"/>
              <a:gd name="T49" fmla="*/ 736787134 h 312"/>
              <a:gd name="T50" fmla="*/ 550616323 w 682"/>
              <a:gd name="T51" fmla="*/ 767485618 h 312"/>
              <a:gd name="T52" fmla="*/ 323439480 w 682"/>
              <a:gd name="T53" fmla="*/ 736787134 h 312"/>
              <a:gd name="T54" fmla="*/ 192523313 w 682"/>
              <a:gd name="T55" fmla="*/ 798186062 h 312"/>
              <a:gd name="T56" fmla="*/ 30803573 w 682"/>
              <a:gd name="T57" fmla="*/ 767485618 h 312"/>
              <a:gd name="T58" fmla="*/ 0 w 682"/>
              <a:gd name="T59" fmla="*/ 920983918 h 312"/>
              <a:gd name="T60" fmla="*/ 96262638 w 682"/>
              <a:gd name="T61" fmla="*/ 982382845 h 312"/>
              <a:gd name="T62" fmla="*/ 161719740 w 682"/>
              <a:gd name="T63" fmla="*/ 1043781773 h 312"/>
              <a:gd name="T64" fmla="*/ 323439480 w 682"/>
              <a:gd name="T65" fmla="*/ 1013081330 h 312"/>
              <a:gd name="T66" fmla="*/ 354243053 w 682"/>
              <a:gd name="T67" fmla="*/ 1166579629 h 312"/>
              <a:gd name="T68" fmla="*/ 388896582 w 682"/>
              <a:gd name="T69" fmla="*/ 1074480258 h 312"/>
              <a:gd name="T70" fmla="*/ 519812749 w 682"/>
              <a:gd name="T71" fmla="*/ 1105180701 h 312"/>
              <a:gd name="T72" fmla="*/ 646878960 w 682"/>
              <a:gd name="T73" fmla="*/ 982382845 h 312"/>
              <a:gd name="T74" fmla="*/ 939514867 w 682"/>
              <a:gd name="T75" fmla="*/ 951682402 h 312"/>
              <a:gd name="T76" fmla="*/ 1004971970 w 682"/>
              <a:gd name="T77" fmla="*/ 1043781773 h 312"/>
              <a:gd name="T78" fmla="*/ 1459327617 w 682"/>
              <a:gd name="T79" fmla="*/ 1166579629 h 312"/>
              <a:gd name="T80" fmla="*/ 1459327617 w 682"/>
              <a:gd name="T81" fmla="*/ 1197278113 h 312"/>
              <a:gd name="T82" fmla="*/ 1590243784 w 682"/>
              <a:gd name="T83" fmla="*/ 1166579629 h 312"/>
              <a:gd name="T84" fmla="*/ 1817420626 w 682"/>
              <a:gd name="T85" fmla="*/ 1166579629 h 31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82" h="312">
                <a:moveTo>
                  <a:pt x="472" y="304"/>
                </a:moveTo>
                <a:lnTo>
                  <a:pt x="505" y="280"/>
                </a:lnTo>
                <a:lnTo>
                  <a:pt x="556" y="280"/>
                </a:lnTo>
                <a:lnTo>
                  <a:pt x="598" y="272"/>
                </a:lnTo>
                <a:lnTo>
                  <a:pt x="598" y="248"/>
                </a:lnTo>
                <a:lnTo>
                  <a:pt x="623" y="224"/>
                </a:lnTo>
                <a:lnTo>
                  <a:pt x="632" y="184"/>
                </a:lnTo>
                <a:lnTo>
                  <a:pt x="632" y="144"/>
                </a:lnTo>
                <a:lnTo>
                  <a:pt x="674" y="128"/>
                </a:lnTo>
                <a:lnTo>
                  <a:pt x="682" y="96"/>
                </a:lnTo>
                <a:lnTo>
                  <a:pt x="649" y="72"/>
                </a:lnTo>
                <a:lnTo>
                  <a:pt x="649" y="24"/>
                </a:lnTo>
                <a:lnTo>
                  <a:pt x="564" y="24"/>
                </a:lnTo>
                <a:lnTo>
                  <a:pt x="488" y="0"/>
                </a:lnTo>
                <a:lnTo>
                  <a:pt x="463" y="48"/>
                </a:lnTo>
                <a:lnTo>
                  <a:pt x="413" y="64"/>
                </a:lnTo>
                <a:lnTo>
                  <a:pt x="371" y="40"/>
                </a:lnTo>
                <a:lnTo>
                  <a:pt x="371" y="64"/>
                </a:lnTo>
                <a:lnTo>
                  <a:pt x="337" y="64"/>
                </a:lnTo>
                <a:lnTo>
                  <a:pt x="328" y="96"/>
                </a:lnTo>
                <a:lnTo>
                  <a:pt x="295" y="120"/>
                </a:lnTo>
                <a:lnTo>
                  <a:pt x="312" y="152"/>
                </a:lnTo>
                <a:lnTo>
                  <a:pt x="312" y="184"/>
                </a:lnTo>
                <a:lnTo>
                  <a:pt x="253" y="168"/>
                </a:lnTo>
                <a:lnTo>
                  <a:pt x="185" y="192"/>
                </a:lnTo>
                <a:lnTo>
                  <a:pt x="143" y="200"/>
                </a:lnTo>
                <a:lnTo>
                  <a:pt x="84" y="192"/>
                </a:lnTo>
                <a:lnTo>
                  <a:pt x="50" y="208"/>
                </a:lnTo>
                <a:lnTo>
                  <a:pt x="8" y="200"/>
                </a:lnTo>
                <a:lnTo>
                  <a:pt x="0" y="240"/>
                </a:lnTo>
                <a:lnTo>
                  <a:pt x="25" y="256"/>
                </a:lnTo>
                <a:lnTo>
                  <a:pt x="42" y="272"/>
                </a:lnTo>
                <a:lnTo>
                  <a:pt x="84" y="264"/>
                </a:lnTo>
                <a:lnTo>
                  <a:pt x="92" y="304"/>
                </a:lnTo>
                <a:lnTo>
                  <a:pt x="101" y="280"/>
                </a:lnTo>
                <a:lnTo>
                  <a:pt x="135" y="288"/>
                </a:lnTo>
                <a:lnTo>
                  <a:pt x="168" y="256"/>
                </a:lnTo>
                <a:lnTo>
                  <a:pt x="244" y="248"/>
                </a:lnTo>
                <a:lnTo>
                  <a:pt x="261" y="272"/>
                </a:lnTo>
                <a:lnTo>
                  <a:pt x="379" y="304"/>
                </a:lnTo>
                <a:lnTo>
                  <a:pt x="379" y="312"/>
                </a:lnTo>
                <a:lnTo>
                  <a:pt x="413" y="304"/>
                </a:lnTo>
                <a:lnTo>
                  <a:pt x="472" y="304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6" name="Freeform 52" descr="75%"/>
          <p:cNvSpPr>
            <a:spLocks/>
          </p:cNvSpPr>
          <p:nvPr/>
        </p:nvSpPr>
        <p:spPr bwMode="auto">
          <a:xfrm>
            <a:off x="7262585" y="3117850"/>
            <a:ext cx="1138238" cy="612775"/>
          </a:xfrm>
          <a:custGeom>
            <a:avLst/>
            <a:gdLst>
              <a:gd name="T0" fmla="*/ 1907524283 w 581"/>
              <a:gd name="T1" fmla="*/ 956632120 h 312"/>
              <a:gd name="T2" fmla="*/ 2038020037 w 581"/>
              <a:gd name="T3" fmla="*/ 771475869 h 312"/>
              <a:gd name="T4" fmla="*/ 2133970953 w 581"/>
              <a:gd name="T5" fmla="*/ 678899707 h 312"/>
              <a:gd name="T6" fmla="*/ 2147483646 w 581"/>
              <a:gd name="T7" fmla="*/ 586321582 h 312"/>
              <a:gd name="T8" fmla="*/ 2147483646 w 581"/>
              <a:gd name="T9" fmla="*/ 462886700 h 312"/>
              <a:gd name="T10" fmla="*/ 2003477158 w 581"/>
              <a:gd name="T11" fmla="*/ 432027979 h 312"/>
              <a:gd name="T12" fmla="*/ 1842278365 w 581"/>
              <a:gd name="T13" fmla="*/ 401167295 h 312"/>
              <a:gd name="T14" fmla="*/ 1777030487 w 581"/>
              <a:gd name="T15" fmla="*/ 308591133 h 312"/>
              <a:gd name="T16" fmla="*/ 1585126695 w 581"/>
              <a:gd name="T17" fmla="*/ 246871728 h 312"/>
              <a:gd name="T18" fmla="*/ 1585126695 w 581"/>
              <a:gd name="T19" fmla="*/ 339449854 h 312"/>
              <a:gd name="T20" fmla="*/ 1485335940 w 581"/>
              <a:gd name="T21" fmla="*/ 401167295 h 312"/>
              <a:gd name="T22" fmla="*/ 1324137146 w 581"/>
              <a:gd name="T23" fmla="*/ 277732413 h 312"/>
              <a:gd name="T24" fmla="*/ 1358680025 w 581"/>
              <a:gd name="T25" fmla="*/ 154295567 h 312"/>
              <a:gd name="T26" fmla="*/ 1197481231 w 581"/>
              <a:gd name="T27" fmla="*/ 154295567 h 312"/>
              <a:gd name="T28" fmla="*/ 1032442598 w 581"/>
              <a:gd name="T29" fmla="*/ 92578126 h 312"/>
              <a:gd name="T30" fmla="*/ 871243804 w 581"/>
              <a:gd name="T31" fmla="*/ 0 h 312"/>
              <a:gd name="T32" fmla="*/ 871243804 w 581"/>
              <a:gd name="T33" fmla="*/ 92578126 h 312"/>
              <a:gd name="T34" fmla="*/ 775292888 w 581"/>
              <a:gd name="T35" fmla="*/ 30858721 h 312"/>
              <a:gd name="T36" fmla="*/ 644797134 w 581"/>
              <a:gd name="T37" fmla="*/ 30858721 h 312"/>
              <a:gd name="T38" fmla="*/ 614092135 w 581"/>
              <a:gd name="T39" fmla="*/ 154295567 h 312"/>
              <a:gd name="T40" fmla="*/ 452893342 w 581"/>
              <a:gd name="T41" fmla="*/ 216013008 h 312"/>
              <a:gd name="T42" fmla="*/ 291694548 w 581"/>
              <a:gd name="T43" fmla="*/ 308591133 h 312"/>
              <a:gd name="T44" fmla="*/ 130493795 w 581"/>
              <a:gd name="T45" fmla="*/ 339449854 h 312"/>
              <a:gd name="T46" fmla="*/ 0 w 581"/>
              <a:gd name="T47" fmla="*/ 432027979 h 312"/>
              <a:gd name="T48" fmla="*/ 130493795 w 581"/>
              <a:gd name="T49" fmla="*/ 586321582 h 312"/>
              <a:gd name="T50" fmla="*/ 95952876 w 581"/>
              <a:gd name="T51" fmla="*/ 678899707 h 312"/>
              <a:gd name="T52" fmla="*/ 322399546 w 581"/>
              <a:gd name="T53" fmla="*/ 864053994 h 312"/>
              <a:gd name="T54" fmla="*/ 614092135 w 581"/>
              <a:gd name="T55" fmla="*/ 1080067002 h 312"/>
              <a:gd name="T56" fmla="*/ 583387137 w 581"/>
              <a:gd name="T57" fmla="*/ 1110925723 h 312"/>
              <a:gd name="T58" fmla="*/ 744587889 w 581"/>
              <a:gd name="T59" fmla="*/ 1203503848 h 312"/>
              <a:gd name="T60" fmla="*/ 936491682 w 581"/>
              <a:gd name="T61" fmla="*/ 1141786407 h 312"/>
              <a:gd name="T62" fmla="*/ 1032442598 w 581"/>
              <a:gd name="T63" fmla="*/ 956632120 h 312"/>
              <a:gd name="T64" fmla="*/ 1324137146 w 581"/>
              <a:gd name="T65" fmla="*/ 1049208282 h 312"/>
              <a:gd name="T66" fmla="*/ 1650374572 w 581"/>
              <a:gd name="T67" fmla="*/ 1049208282 h 312"/>
              <a:gd name="T68" fmla="*/ 1650374572 w 581"/>
              <a:gd name="T69" fmla="*/ 1080067002 h 312"/>
              <a:gd name="T70" fmla="*/ 1746325489 w 581"/>
              <a:gd name="T71" fmla="*/ 956632120 h 312"/>
              <a:gd name="T72" fmla="*/ 1907524283 w 581"/>
              <a:gd name="T73" fmla="*/ 956632120 h 3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581" h="312">
                <a:moveTo>
                  <a:pt x="497" y="248"/>
                </a:moveTo>
                <a:lnTo>
                  <a:pt x="531" y="200"/>
                </a:lnTo>
                <a:lnTo>
                  <a:pt x="556" y="176"/>
                </a:lnTo>
                <a:lnTo>
                  <a:pt x="581" y="152"/>
                </a:lnTo>
                <a:lnTo>
                  <a:pt x="564" y="120"/>
                </a:lnTo>
                <a:lnTo>
                  <a:pt x="522" y="112"/>
                </a:lnTo>
                <a:lnTo>
                  <a:pt x="480" y="104"/>
                </a:lnTo>
                <a:lnTo>
                  <a:pt x="463" y="80"/>
                </a:lnTo>
                <a:lnTo>
                  <a:pt x="413" y="64"/>
                </a:lnTo>
                <a:lnTo>
                  <a:pt x="413" y="88"/>
                </a:lnTo>
                <a:lnTo>
                  <a:pt x="387" y="104"/>
                </a:lnTo>
                <a:lnTo>
                  <a:pt x="345" y="72"/>
                </a:lnTo>
                <a:lnTo>
                  <a:pt x="354" y="40"/>
                </a:lnTo>
                <a:lnTo>
                  <a:pt x="312" y="40"/>
                </a:lnTo>
                <a:lnTo>
                  <a:pt x="269" y="24"/>
                </a:lnTo>
                <a:lnTo>
                  <a:pt x="227" y="0"/>
                </a:lnTo>
                <a:lnTo>
                  <a:pt x="227" y="24"/>
                </a:lnTo>
                <a:lnTo>
                  <a:pt x="202" y="8"/>
                </a:lnTo>
                <a:lnTo>
                  <a:pt x="168" y="8"/>
                </a:lnTo>
                <a:lnTo>
                  <a:pt x="160" y="40"/>
                </a:lnTo>
                <a:lnTo>
                  <a:pt x="118" y="56"/>
                </a:lnTo>
                <a:lnTo>
                  <a:pt x="76" y="80"/>
                </a:lnTo>
                <a:lnTo>
                  <a:pt x="34" y="88"/>
                </a:lnTo>
                <a:lnTo>
                  <a:pt x="0" y="112"/>
                </a:lnTo>
                <a:lnTo>
                  <a:pt x="34" y="152"/>
                </a:lnTo>
                <a:lnTo>
                  <a:pt x="25" y="176"/>
                </a:lnTo>
                <a:lnTo>
                  <a:pt x="84" y="224"/>
                </a:lnTo>
                <a:lnTo>
                  <a:pt x="160" y="280"/>
                </a:lnTo>
                <a:lnTo>
                  <a:pt x="152" y="288"/>
                </a:lnTo>
                <a:lnTo>
                  <a:pt x="194" y="312"/>
                </a:lnTo>
                <a:lnTo>
                  <a:pt x="244" y="296"/>
                </a:lnTo>
                <a:lnTo>
                  <a:pt x="269" y="248"/>
                </a:lnTo>
                <a:lnTo>
                  <a:pt x="345" y="272"/>
                </a:lnTo>
                <a:lnTo>
                  <a:pt x="430" y="272"/>
                </a:lnTo>
                <a:lnTo>
                  <a:pt x="430" y="280"/>
                </a:lnTo>
                <a:lnTo>
                  <a:pt x="455" y="248"/>
                </a:lnTo>
                <a:lnTo>
                  <a:pt x="497" y="248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7" name="Freeform 53"/>
          <p:cNvSpPr>
            <a:spLocks/>
          </p:cNvSpPr>
          <p:nvPr/>
        </p:nvSpPr>
        <p:spPr bwMode="auto">
          <a:xfrm>
            <a:off x="7559448" y="4075112"/>
            <a:ext cx="546100" cy="393700"/>
          </a:xfrm>
          <a:custGeom>
            <a:avLst/>
            <a:gdLst>
              <a:gd name="T0" fmla="*/ 192940273 w 278"/>
              <a:gd name="T1" fmla="*/ 743998512 h 200"/>
              <a:gd name="T2" fmla="*/ 355012145 w 278"/>
              <a:gd name="T3" fmla="*/ 619998760 h 200"/>
              <a:gd name="T4" fmla="*/ 451481300 w 278"/>
              <a:gd name="T5" fmla="*/ 681998636 h 200"/>
              <a:gd name="T6" fmla="*/ 582682807 w 278"/>
              <a:gd name="T7" fmla="*/ 712998574 h 200"/>
              <a:gd name="T8" fmla="*/ 648281596 w 278"/>
              <a:gd name="T9" fmla="*/ 588998822 h 200"/>
              <a:gd name="T10" fmla="*/ 779481139 w 278"/>
              <a:gd name="T11" fmla="*/ 557998884 h 200"/>
              <a:gd name="T12" fmla="*/ 779481139 w 278"/>
              <a:gd name="T13" fmla="*/ 402999194 h 200"/>
              <a:gd name="T14" fmla="*/ 906822623 w 278"/>
              <a:gd name="T15" fmla="*/ 247999504 h 200"/>
              <a:gd name="T16" fmla="*/ 1072752554 w 278"/>
              <a:gd name="T17" fmla="*/ 185999628 h 200"/>
              <a:gd name="T18" fmla="*/ 906822623 w 278"/>
              <a:gd name="T19" fmla="*/ 0 h 200"/>
              <a:gd name="T20" fmla="*/ 875952258 w 278"/>
              <a:gd name="T21" fmla="*/ 30999938 h 200"/>
              <a:gd name="T22" fmla="*/ 875952258 w 278"/>
              <a:gd name="T23" fmla="*/ 123999752 h 200"/>
              <a:gd name="T24" fmla="*/ 713882350 w 278"/>
              <a:gd name="T25" fmla="*/ 154999690 h 200"/>
              <a:gd name="T26" fmla="*/ 517082053 w 278"/>
              <a:gd name="T27" fmla="*/ 154999690 h 200"/>
              <a:gd name="T28" fmla="*/ 389740569 w 278"/>
              <a:gd name="T29" fmla="*/ 247999504 h 200"/>
              <a:gd name="T30" fmla="*/ 162069908 w 278"/>
              <a:gd name="T31" fmla="*/ 247999504 h 200"/>
              <a:gd name="T32" fmla="*/ 30870365 w 278"/>
              <a:gd name="T33" fmla="*/ 278999442 h 200"/>
              <a:gd name="T34" fmla="*/ 0 w 278"/>
              <a:gd name="T35" fmla="*/ 371999256 h 200"/>
              <a:gd name="T36" fmla="*/ 30870365 w 278"/>
              <a:gd name="T37" fmla="*/ 588998822 h 200"/>
              <a:gd name="T38" fmla="*/ 0 w 278"/>
              <a:gd name="T39" fmla="*/ 619998760 h 200"/>
              <a:gd name="T40" fmla="*/ 96471119 w 278"/>
              <a:gd name="T41" fmla="*/ 588998822 h 200"/>
              <a:gd name="T42" fmla="*/ 30870365 w 278"/>
              <a:gd name="T43" fmla="*/ 681998636 h 200"/>
              <a:gd name="T44" fmla="*/ 30870365 w 278"/>
              <a:gd name="T45" fmla="*/ 774998450 h 200"/>
              <a:gd name="T46" fmla="*/ 61740730 w 278"/>
              <a:gd name="T47" fmla="*/ 774998450 h 200"/>
              <a:gd name="T48" fmla="*/ 192940273 w 278"/>
              <a:gd name="T49" fmla="*/ 743998512 h 2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78" h="200">
                <a:moveTo>
                  <a:pt x="50" y="192"/>
                </a:moveTo>
                <a:lnTo>
                  <a:pt x="92" y="160"/>
                </a:lnTo>
                <a:lnTo>
                  <a:pt x="117" y="176"/>
                </a:lnTo>
                <a:lnTo>
                  <a:pt x="151" y="184"/>
                </a:lnTo>
                <a:lnTo>
                  <a:pt x="168" y="152"/>
                </a:lnTo>
                <a:lnTo>
                  <a:pt x="202" y="144"/>
                </a:lnTo>
                <a:lnTo>
                  <a:pt x="202" y="104"/>
                </a:lnTo>
                <a:lnTo>
                  <a:pt x="235" y="64"/>
                </a:lnTo>
                <a:lnTo>
                  <a:pt x="278" y="48"/>
                </a:lnTo>
                <a:lnTo>
                  <a:pt x="235" y="0"/>
                </a:lnTo>
                <a:lnTo>
                  <a:pt x="227" y="8"/>
                </a:lnTo>
                <a:lnTo>
                  <a:pt x="227" y="32"/>
                </a:lnTo>
                <a:lnTo>
                  <a:pt x="185" y="40"/>
                </a:lnTo>
                <a:lnTo>
                  <a:pt x="134" y="40"/>
                </a:lnTo>
                <a:lnTo>
                  <a:pt x="101" y="64"/>
                </a:lnTo>
                <a:lnTo>
                  <a:pt x="42" y="64"/>
                </a:lnTo>
                <a:lnTo>
                  <a:pt x="8" y="72"/>
                </a:lnTo>
                <a:lnTo>
                  <a:pt x="0" y="96"/>
                </a:lnTo>
                <a:lnTo>
                  <a:pt x="8" y="152"/>
                </a:lnTo>
                <a:lnTo>
                  <a:pt x="0" y="160"/>
                </a:lnTo>
                <a:lnTo>
                  <a:pt x="25" y="152"/>
                </a:lnTo>
                <a:lnTo>
                  <a:pt x="8" y="176"/>
                </a:lnTo>
                <a:lnTo>
                  <a:pt x="8" y="200"/>
                </a:lnTo>
                <a:lnTo>
                  <a:pt x="16" y="200"/>
                </a:lnTo>
                <a:lnTo>
                  <a:pt x="50" y="192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8" name="Freeform 54"/>
          <p:cNvSpPr>
            <a:spLocks/>
          </p:cNvSpPr>
          <p:nvPr/>
        </p:nvSpPr>
        <p:spPr bwMode="auto">
          <a:xfrm>
            <a:off x="7575323" y="4186237"/>
            <a:ext cx="1074737" cy="815975"/>
          </a:xfrm>
          <a:custGeom>
            <a:avLst/>
            <a:gdLst>
              <a:gd name="T0" fmla="*/ 1492364501 w 548"/>
              <a:gd name="T1" fmla="*/ 1385062641 h 416"/>
              <a:gd name="T2" fmla="*/ 1457747379 w 548"/>
              <a:gd name="T3" fmla="*/ 1323505566 h 416"/>
              <a:gd name="T4" fmla="*/ 1326974636 w 548"/>
              <a:gd name="T5" fmla="*/ 1261946529 h 416"/>
              <a:gd name="T6" fmla="*/ 1230817054 w 548"/>
              <a:gd name="T7" fmla="*/ 1138830416 h 416"/>
              <a:gd name="T8" fmla="*/ 1038501889 w 548"/>
              <a:gd name="T9" fmla="*/ 1015712342 h 416"/>
              <a:gd name="T10" fmla="*/ 907727185 w 548"/>
              <a:gd name="T11" fmla="*/ 831037192 h 416"/>
              <a:gd name="T12" fmla="*/ 776952481 w 548"/>
              <a:gd name="T13" fmla="*/ 769480117 h 416"/>
              <a:gd name="T14" fmla="*/ 842340813 w 548"/>
              <a:gd name="T15" fmla="*/ 584804967 h 416"/>
              <a:gd name="T16" fmla="*/ 907727185 w 548"/>
              <a:gd name="T17" fmla="*/ 584804967 h 416"/>
              <a:gd name="T18" fmla="*/ 1038501889 w 548"/>
              <a:gd name="T19" fmla="*/ 646362043 h 416"/>
              <a:gd name="T20" fmla="*/ 1069271139 w 548"/>
              <a:gd name="T21" fmla="*/ 554025449 h 416"/>
              <a:gd name="T22" fmla="*/ 1200045843 w 548"/>
              <a:gd name="T23" fmla="*/ 523245930 h 416"/>
              <a:gd name="T24" fmla="*/ 1361589797 w 548"/>
              <a:gd name="T25" fmla="*/ 554025449 h 416"/>
              <a:gd name="T26" fmla="*/ 1553904961 w 548"/>
              <a:gd name="T27" fmla="*/ 584804967 h 416"/>
              <a:gd name="T28" fmla="*/ 1684679665 w 548"/>
              <a:gd name="T29" fmla="*/ 554025449 h 416"/>
              <a:gd name="T30" fmla="*/ 1815454370 w 548"/>
              <a:gd name="T31" fmla="*/ 584804967 h 416"/>
              <a:gd name="T32" fmla="*/ 2007769534 w 548"/>
              <a:gd name="T33" fmla="*/ 615584486 h 416"/>
              <a:gd name="T34" fmla="*/ 2007769534 w 548"/>
              <a:gd name="T35" fmla="*/ 492466412 h 416"/>
              <a:gd name="T36" fmla="*/ 2107773028 w 548"/>
              <a:gd name="T37" fmla="*/ 461686893 h 416"/>
              <a:gd name="T38" fmla="*/ 2007769534 w 548"/>
              <a:gd name="T39" fmla="*/ 430909336 h 416"/>
              <a:gd name="T40" fmla="*/ 1911611952 w 548"/>
              <a:gd name="T41" fmla="*/ 307791262 h 416"/>
              <a:gd name="T42" fmla="*/ 1846223619 w 548"/>
              <a:gd name="T43" fmla="*/ 184675150 h 416"/>
              <a:gd name="T44" fmla="*/ 1619293294 w 548"/>
              <a:gd name="T45" fmla="*/ 277011744 h 416"/>
              <a:gd name="T46" fmla="*/ 1492364501 w 548"/>
              <a:gd name="T47" fmla="*/ 277011744 h 416"/>
              <a:gd name="T48" fmla="*/ 1457747379 w 548"/>
              <a:gd name="T49" fmla="*/ 184675150 h 416"/>
              <a:gd name="T50" fmla="*/ 1326974636 w 548"/>
              <a:gd name="T51" fmla="*/ 215454668 h 416"/>
              <a:gd name="T52" fmla="*/ 1230817054 w 548"/>
              <a:gd name="T53" fmla="*/ 153895631 h 416"/>
              <a:gd name="T54" fmla="*/ 1134659471 w 548"/>
              <a:gd name="T55" fmla="*/ 61559037 h 416"/>
              <a:gd name="T56" fmla="*/ 1003884767 w 548"/>
              <a:gd name="T57" fmla="*/ 0 h 416"/>
              <a:gd name="T58" fmla="*/ 873110063 w 548"/>
              <a:gd name="T59" fmla="*/ 30779519 h 416"/>
              <a:gd name="T60" fmla="*/ 746183231 w 548"/>
              <a:gd name="T61" fmla="*/ 184675150 h 416"/>
              <a:gd name="T62" fmla="*/ 746183231 w 548"/>
              <a:gd name="T63" fmla="*/ 338570781 h 416"/>
              <a:gd name="T64" fmla="*/ 615408527 w 548"/>
              <a:gd name="T65" fmla="*/ 369350299 h 416"/>
              <a:gd name="T66" fmla="*/ 550020194 w 548"/>
              <a:gd name="T67" fmla="*/ 492466412 h 416"/>
              <a:gd name="T68" fmla="*/ 419247451 w 548"/>
              <a:gd name="T69" fmla="*/ 461686893 h 416"/>
              <a:gd name="T70" fmla="*/ 323089869 w 548"/>
              <a:gd name="T71" fmla="*/ 400129818 h 416"/>
              <a:gd name="T72" fmla="*/ 161543954 w 548"/>
              <a:gd name="T73" fmla="*/ 523245930 h 416"/>
              <a:gd name="T74" fmla="*/ 30771211 w 548"/>
              <a:gd name="T75" fmla="*/ 554025449 h 416"/>
              <a:gd name="T76" fmla="*/ 0 w 548"/>
              <a:gd name="T77" fmla="*/ 554025449 h 416"/>
              <a:gd name="T78" fmla="*/ 0 w 548"/>
              <a:gd name="T79" fmla="*/ 584804967 h 416"/>
              <a:gd name="T80" fmla="*/ 130774704 w 548"/>
              <a:gd name="T81" fmla="*/ 831037192 h 416"/>
              <a:gd name="T82" fmla="*/ 323089869 w 548"/>
              <a:gd name="T83" fmla="*/ 584804967 h 416"/>
              <a:gd name="T84" fmla="*/ 323089869 w 548"/>
              <a:gd name="T85" fmla="*/ 831037192 h 416"/>
              <a:gd name="T86" fmla="*/ 484633823 w 548"/>
              <a:gd name="T87" fmla="*/ 738700598 h 416"/>
              <a:gd name="T88" fmla="*/ 484633823 w 548"/>
              <a:gd name="T89" fmla="*/ 923375748 h 416"/>
              <a:gd name="T90" fmla="*/ 680794898 w 548"/>
              <a:gd name="T91" fmla="*/ 1015712342 h 416"/>
              <a:gd name="T92" fmla="*/ 615408527 w 548"/>
              <a:gd name="T93" fmla="*/ 1046491860 h 416"/>
              <a:gd name="T94" fmla="*/ 842340813 w 548"/>
              <a:gd name="T95" fmla="*/ 1200387492 h 416"/>
              <a:gd name="T96" fmla="*/ 873110063 w 548"/>
              <a:gd name="T97" fmla="*/ 1292726047 h 416"/>
              <a:gd name="T98" fmla="*/ 973113556 w 548"/>
              <a:gd name="T99" fmla="*/ 1354283123 h 416"/>
              <a:gd name="T100" fmla="*/ 1200045843 w 548"/>
              <a:gd name="T101" fmla="*/ 1385062641 h 416"/>
              <a:gd name="T102" fmla="*/ 1426978129 w 548"/>
              <a:gd name="T103" fmla="*/ 1477401197 h 416"/>
              <a:gd name="T104" fmla="*/ 1200045843 w 548"/>
              <a:gd name="T105" fmla="*/ 1508180715 h 416"/>
              <a:gd name="T106" fmla="*/ 1588522083 w 548"/>
              <a:gd name="T107" fmla="*/ 1600517309 h 416"/>
              <a:gd name="T108" fmla="*/ 1588522083 w 548"/>
              <a:gd name="T109" fmla="*/ 1477401197 h 416"/>
              <a:gd name="T110" fmla="*/ 1492364501 w 548"/>
              <a:gd name="T111" fmla="*/ 1385062641 h 41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48" h="416">
                <a:moveTo>
                  <a:pt x="388" y="360"/>
                </a:moveTo>
                <a:lnTo>
                  <a:pt x="379" y="344"/>
                </a:lnTo>
                <a:lnTo>
                  <a:pt x="345" y="328"/>
                </a:lnTo>
                <a:lnTo>
                  <a:pt x="320" y="296"/>
                </a:lnTo>
                <a:lnTo>
                  <a:pt x="270" y="264"/>
                </a:lnTo>
                <a:lnTo>
                  <a:pt x="236" y="216"/>
                </a:lnTo>
                <a:lnTo>
                  <a:pt x="202" y="200"/>
                </a:lnTo>
                <a:lnTo>
                  <a:pt x="219" y="152"/>
                </a:lnTo>
                <a:lnTo>
                  <a:pt x="236" y="152"/>
                </a:lnTo>
                <a:lnTo>
                  <a:pt x="270" y="168"/>
                </a:lnTo>
                <a:lnTo>
                  <a:pt x="278" y="144"/>
                </a:lnTo>
                <a:lnTo>
                  <a:pt x="312" y="136"/>
                </a:lnTo>
                <a:lnTo>
                  <a:pt x="354" y="144"/>
                </a:lnTo>
                <a:lnTo>
                  <a:pt x="404" y="152"/>
                </a:lnTo>
                <a:lnTo>
                  <a:pt x="438" y="144"/>
                </a:lnTo>
                <a:lnTo>
                  <a:pt x="472" y="152"/>
                </a:lnTo>
                <a:lnTo>
                  <a:pt x="522" y="160"/>
                </a:lnTo>
                <a:lnTo>
                  <a:pt x="522" y="128"/>
                </a:lnTo>
                <a:lnTo>
                  <a:pt x="548" y="120"/>
                </a:lnTo>
                <a:lnTo>
                  <a:pt x="522" y="112"/>
                </a:lnTo>
                <a:lnTo>
                  <a:pt x="497" y="80"/>
                </a:lnTo>
                <a:lnTo>
                  <a:pt x="480" y="48"/>
                </a:lnTo>
                <a:lnTo>
                  <a:pt x="421" y="72"/>
                </a:lnTo>
                <a:lnTo>
                  <a:pt x="388" y="72"/>
                </a:lnTo>
                <a:lnTo>
                  <a:pt x="379" y="48"/>
                </a:lnTo>
                <a:lnTo>
                  <a:pt x="345" y="56"/>
                </a:lnTo>
                <a:lnTo>
                  <a:pt x="320" y="40"/>
                </a:lnTo>
                <a:lnTo>
                  <a:pt x="295" y="16"/>
                </a:lnTo>
                <a:lnTo>
                  <a:pt x="261" y="0"/>
                </a:lnTo>
                <a:lnTo>
                  <a:pt x="227" y="8"/>
                </a:lnTo>
                <a:lnTo>
                  <a:pt x="194" y="48"/>
                </a:lnTo>
                <a:lnTo>
                  <a:pt x="194" y="88"/>
                </a:lnTo>
                <a:lnTo>
                  <a:pt x="160" y="96"/>
                </a:lnTo>
                <a:lnTo>
                  <a:pt x="143" y="128"/>
                </a:lnTo>
                <a:lnTo>
                  <a:pt x="109" y="120"/>
                </a:lnTo>
                <a:lnTo>
                  <a:pt x="84" y="104"/>
                </a:lnTo>
                <a:lnTo>
                  <a:pt x="42" y="136"/>
                </a:lnTo>
                <a:lnTo>
                  <a:pt x="8" y="144"/>
                </a:lnTo>
                <a:lnTo>
                  <a:pt x="0" y="144"/>
                </a:lnTo>
                <a:lnTo>
                  <a:pt x="0" y="152"/>
                </a:lnTo>
                <a:lnTo>
                  <a:pt x="34" y="216"/>
                </a:lnTo>
                <a:lnTo>
                  <a:pt x="84" y="152"/>
                </a:lnTo>
                <a:lnTo>
                  <a:pt x="84" y="216"/>
                </a:lnTo>
                <a:lnTo>
                  <a:pt x="126" y="192"/>
                </a:lnTo>
                <a:lnTo>
                  <a:pt x="126" y="240"/>
                </a:lnTo>
                <a:lnTo>
                  <a:pt x="177" y="264"/>
                </a:lnTo>
                <a:lnTo>
                  <a:pt x="160" y="272"/>
                </a:lnTo>
                <a:lnTo>
                  <a:pt x="219" y="312"/>
                </a:lnTo>
                <a:lnTo>
                  <a:pt x="227" y="336"/>
                </a:lnTo>
                <a:lnTo>
                  <a:pt x="253" y="352"/>
                </a:lnTo>
                <a:lnTo>
                  <a:pt x="312" y="360"/>
                </a:lnTo>
                <a:lnTo>
                  <a:pt x="371" y="384"/>
                </a:lnTo>
                <a:lnTo>
                  <a:pt x="312" y="392"/>
                </a:lnTo>
                <a:lnTo>
                  <a:pt x="413" y="416"/>
                </a:lnTo>
                <a:lnTo>
                  <a:pt x="413" y="384"/>
                </a:lnTo>
                <a:lnTo>
                  <a:pt x="388" y="360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9" name="Freeform 55"/>
          <p:cNvSpPr>
            <a:spLocks/>
          </p:cNvSpPr>
          <p:nvPr/>
        </p:nvSpPr>
        <p:spPr bwMode="auto">
          <a:xfrm>
            <a:off x="7559448" y="4075112"/>
            <a:ext cx="546100" cy="393700"/>
          </a:xfrm>
          <a:custGeom>
            <a:avLst/>
            <a:gdLst>
              <a:gd name="T0" fmla="*/ 192940273 w 278"/>
              <a:gd name="T1" fmla="*/ 743998512 h 200"/>
              <a:gd name="T2" fmla="*/ 355012145 w 278"/>
              <a:gd name="T3" fmla="*/ 619998760 h 200"/>
              <a:gd name="T4" fmla="*/ 451481300 w 278"/>
              <a:gd name="T5" fmla="*/ 681998636 h 200"/>
              <a:gd name="T6" fmla="*/ 582682807 w 278"/>
              <a:gd name="T7" fmla="*/ 712998574 h 200"/>
              <a:gd name="T8" fmla="*/ 648281596 w 278"/>
              <a:gd name="T9" fmla="*/ 588998822 h 200"/>
              <a:gd name="T10" fmla="*/ 779481139 w 278"/>
              <a:gd name="T11" fmla="*/ 557998884 h 200"/>
              <a:gd name="T12" fmla="*/ 779481139 w 278"/>
              <a:gd name="T13" fmla="*/ 402999194 h 200"/>
              <a:gd name="T14" fmla="*/ 906822623 w 278"/>
              <a:gd name="T15" fmla="*/ 247999504 h 200"/>
              <a:gd name="T16" fmla="*/ 1072752554 w 278"/>
              <a:gd name="T17" fmla="*/ 185999628 h 200"/>
              <a:gd name="T18" fmla="*/ 906822623 w 278"/>
              <a:gd name="T19" fmla="*/ 0 h 200"/>
              <a:gd name="T20" fmla="*/ 875952258 w 278"/>
              <a:gd name="T21" fmla="*/ 30999938 h 200"/>
              <a:gd name="T22" fmla="*/ 875952258 w 278"/>
              <a:gd name="T23" fmla="*/ 123999752 h 200"/>
              <a:gd name="T24" fmla="*/ 713882350 w 278"/>
              <a:gd name="T25" fmla="*/ 154999690 h 200"/>
              <a:gd name="T26" fmla="*/ 517082053 w 278"/>
              <a:gd name="T27" fmla="*/ 154999690 h 200"/>
              <a:gd name="T28" fmla="*/ 389740569 w 278"/>
              <a:gd name="T29" fmla="*/ 247999504 h 200"/>
              <a:gd name="T30" fmla="*/ 162069908 w 278"/>
              <a:gd name="T31" fmla="*/ 247999504 h 200"/>
              <a:gd name="T32" fmla="*/ 30870365 w 278"/>
              <a:gd name="T33" fmla="*/ 278999442 h 200"/>
              <a:gd name="T34" fmla="*/ 0 w 278"/>
              <a:gd name="T35" fmla="*/ 371999256 h 200"/>
              <a:gd name="T36" fmla="*/ 30870365 w 278"/>
              <a:gd name="T37" fmla="*/ 588998822 h 200"/>
              <a:gd name="T38" fmla="*/ 0 w 278"/>
              <a:gd name="T39" fmla="*/ 619998760 h 200"/>
              <a:gd name="T40" fmla="*/ 96471119 w 278"/>
              <a:gd name="T41" fmla="*/ 588998822 h 200"/>
              <a:gd name="T42" fmla="*/ 30870365 w 278"/>
              <a:gd name="T43" fmla="*/ 681998636 h 200"/>
              <a:gd name="T44" fmla="*/ 30870365 w 278"/>
              <a:gd name="T45" fmla="*/ 774998450 h 200"/>
              <a:gd name="T46" fmla="*/ 61740730 w 278"/>
              <a:gd name="T47" fmla="*/ 774998450 h 200"/>
              <a:gd name="T48" fmla="*/ 192940273 w 278"/>
              <a:gd name="T49" fmla="*/ 743998512 h 2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78" h="200">
                <a:moveTo>
                  <a:pt x="50" y="192"/>
                </a:moveTo>
                <a:lnTo>
                  <a:pt x="92" y="160"/>
                </a:lnTo>
                <a:lnTo>
                  <a:pt x="117" y="176"/>
                </a:lnTo>
                <a:lnTo>
                  <a:pt x="151" y="184"/>
                </a:lnTo>
                <a:lnTo>
                  <a:pt x="168" y="152"/>
                </a:lnTo>
                <a:lnTo>
                  <a:pt x="202" y="144"/>
                </a:lnTo>
                <a:lnTo>
                  <a:pt x="202" y="104"/>
                </a:lnTo>
                <a:lnTo>
                  <a:pt x="235" y="64"/>
                </a:lnTo>
                <a:lnTo>
                  <a:pt x="278" y="48"/>
                </a:lnTo>
                <a:lnTo>
                  <a:pt x="235" y="0"/>
                </a:lnTo>
                <a:lnTo>
                  <a:pt x="227" y="8"/>
                </a:lnTo>
                <a:lnTo>
                  <a:pt x="227" y="32"/>
                </a:lnTo>
                <a:lnTo>
                  <a:pt x="185" y="40"/>
                </a:lnTo>
                <a:lnTo>
                  <a:pt x="134" y="40"/>
                </a:lnTo>
                <a:lnTo>
                  <a:pt x="101" y="64"/>
                </a:lnTo>
                <a:lnTo>
                  <a:pt x="42" y="64"/>
                </a:lnTo>
                <a:lnTo>
                  <a:pt x="8" y="72"/>
                </a:lnTo>
                <a:lnTo>
                  <a:pt x="0" y="96"/>
                </a:lnTo>
                <a:lnTo>
                  <a:pt x="8" y="152"/>
                </a:lnTo>
                <a:lnTo>
                  <a:pt x="0" y="160"/>
                </a:lnTo>
                <a:lnTo>
                  <a:pt x="25" y="152"/>
                </a:lnTo>
                <a:lnTo>
                  <a:pt x="8" y="176"/>
                </a:lnTo>
                <a:lnTo>
                  <a:pt x="8" y="200"/>
                </a:lnTo>
                <a:lnTo>
                  <a:pt x="16" y="200"/>
                </a:lnTo>
                <a:lnTo>
                  <a:pt x="50" y="192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0" name="Freeform 56"/>
          <p:cNvSpPr>
            <a:spLocks/>
          </p:cNvSpPr>
          <p:nvPr/>
        </p:nvSpPr>
        <p:spPr bwMode="auto">
          <a:xfrm>
            <a:off x="7575323" y="4186237"/>
            <a:ext cx="1074737" cy="815975"/>
          </a:xfrm>
          <a:custGeom>
            <a:avLst/>
            <a:gdLst>
              <a:gd name="T0" fmla="*/ 1492364501 w 548"/>
              <a:gd name="T1" fmla="*/ 1385062641 h 416"/>
              <a:gd name="T2" fmla="*/ 1457747379 w 548"/>
              <a:gd name="T3" fmla="*/ 1323505566 h 416"/>
              <a:gd name="T4" fmla="*/ 1326974636 w 548"/>
              <a:gd name="T5" fmla="*/ 1261946529 h 416"/>
              <a:gd name="T6" fmla="*/ 1230817054 w 548"/>
              <a:gd name="T7" fmla="*/ 1138830416 h 416"/>
              <a:gd name="T8" fmla="*/ 1038501889 w 548"/>
              <a:gd name="T9" fmla="*/ 1015712342 h 416"/>
              <a:gd name="T10" fmla="*/ 907727185 w 548"/>
              <a:gd name="T11" fmla="*/ 831037192 h 416"/>
              <a:gd name="T12" fmla="*/ 776952481 w 548"/>
              <a:gd name="T13" fmla="*/ 769480117 h 416"/>
              <a:gd name="T14" fmla="*/ 842340813 w 548"/>
              <a:gd name="T15" fmla="*/ 584804967 h 416"/>
              <a:gd name="T16" fmla="*/ 907727185 w 548"/>
              <a:gd name="T17" fmla="*/ 584804967 h 416"/>
              <a:gd name="T18" fmla="*/ 1038501889 w 548"/>
              <a:gd name="T19" fmla="*/ 646362043 h 416"/>
              <a:gd name="T20" fmla="*/ 1069271139 w 548"/>
              <a:gd name="T21" fmla="*/ 554025449 h 416"/>
              <a:gd name="T22" fmla="*/ 1200045843 w 548"/>
              <a:gd name="T23" fmla="*/ 523245930 h 416"/>
              <a:gd name="T24" fmla="*/ 1361589797 w 548"/>
              <a:gd name="T25" fmla="*/ 554025449 h 416"/>
              <a:gd name="T26" fmla="*/ 1553904961 w 548"/>
              <a:gd name="T27" fmla="*/ 584804967 h 416"/>
              <a:gd name="T28" fmla="*/ 1684679665 w 548"/>
              <a:gd name="T29" fmla="*/ 554025449 h 416"/>
              <a:gd name="T30" fmla="*/ 1815454370 w 548"/>
              <a:gd name="T31" fmla="*/ 584804967 h 416"/>
              <a:gd name="T32" fmla="*/ 2007769534 w 548"/>
              <a:gd name="T33" fmla="*/ 615584486 h 416"/>
              <a:gd name="T34" fmla="*/ 2007769534 w 548"/>
              <a:gd name="T35" fmla="*/ 492466412 h 416"/>
              <a:gd name="T36" fmla="*/ 2107773028 w 548"/>
              <a:gd name="T37" fmla="*/ 461686893 h 416"/>
              <a:gd name="T38" fmla="*/ 2007769534 w 548"/>
              <a:gd name="T39" fmla="*/ 430909336 h 416"/>
              <a:gd name="T40" fmla="*/ 1911611952 w 548"/>
              <a:gd name="T41" fmla="*/ 307791262 h 416"/>
              <a:gd name="T42" fmla="*/ 1846223619 w 548"/>
              <a:gd name="T43" fmla="*/ 184675150 h 416"/>
              <a:gd name="T44" fmla="*/ 1619293294 w 548"/>
              <a:gd name="T45" fmla="*/ 277011744 h 416"/>
              <a:gd name="T46" fmla="*/ 1492364501 w 548"/>
              <a:gd name="T47" fmla="*/ 277011744 h 416"/>
              <a:gd name="T48" fmla="*/ 1457747379 w 548"/>
              <a:gd name="T49" fmla="*/ 184675150 h 416"/>
              <a:gd name="T50" fmla="*/ 1326974636 w 548"/>
              <a:gd name="T51" fmla="*/ 215454668 h 416"/>
              <a:gd name="T52" fmla="*/ 1230817054 w 548"/>
              <a:gd name="T53" fmla="*/ 153895631 h 416"/>
              <a:gd name="T54" fmla="*/ 1134659471 w 548"/>
              <a:gd name="T55" fmla="*/ 61559037 h 416"/>
              <a:gd name="T56" fmla="*/ 1003884767 w 548"/>
              <a:gd name="T57" fmla="*/ 0 h 416"/>
              <a:gd name="T58" fmla="*/ 873110063 w 548"/>
              <a:gd name="T59" fmla="*/ 30779519 h 416"/>
              <a:gd name="T60" fmla="*/ 746183231 w 548"/>
              <a:gd name="T61" fmla="*/ 184675150 h 416"/>
              <a:gd name="T62" fmla="*/ 746183231 w 548"/>
              <a:gd name="T63" fmla="*/ 338570781 h 416"/>
              <a:gd name="T64" fmla="*/ 615408527 w 548"/>
              <a:gd name="T65" fmla="*/ 369350299 h 416"/>
              <a:gd name="T66" fmla="*/ 550020194 w 548"/>
              <a:gd name="T67" fmla="*/ 492466412 h 416"/>
              <a:gd name="T68" fmla="*/ 419247451 w 548"/>
              <a:gd name="T69" fmla="*/ 461686893 h 416"/>
              <a:gd name="T70" fmla="*/ 323089869 w 548"/>
              <a:gd name="T71" fmla="*/ 400129818 h 416"/>
              <a:gd name="T72" fmla="*/ 161543954 w 548"/>
              <a:gd name="T73" fmla="*/ 523245930 h 416"/>
              <a:gd name="T74" fmla="*/ 30771211 w 548"/>
              <a:gd name="T75" fmla="*/ 554025449 h 416"/>
              <a:gd name="T76" fmla="*/ 0 w 548"/>
              <a:gd name="T77" fmla="*/ 554025449 h 416"/>
              <a:gd name="T78" fmla="*/ 0 w 548"/>
              <a:gd name="T79" fmla="*/ 584804967 h 416"/>
              <a:gd name="T80" fmla="*/ 130774704 w 548"/>
              <a:gd name="T81" fmla="*/ 831037192 h 416"/>
              <a:gd name="T82" fmla="*/ 323089869 w 548"/>
              <a:gd name="T83" fmla="*/ 584804967 h 416"/>
              <a:gd name="T84" fmla="*/ 323089869 w 548"/>
              <a:gd name="T85" fmla="*/ 831037192 h 416"/>
              <a:gd name="T86" fmla="*/ 484633823 w 548"/>
              <a:gd name="T87" fmla="*/ 738700598 h 416"/>
              <a:gd name="T88" fmla="*/ 484633823 w 548"/>
              <a:gd name="T89" fmla="*/ 923375748 h 416"/>
              <a:gd name="T90" fmla="*/ 680794898 w 548"/>
              <a:gd name="T91" fmla="*/ 1015712342 h 416"/>
              <a:gd name="T92" fmla="*/ 615408527 w 548"/>
              <a:gd name="T93" fmla="*/ 1046491860 h 416"/>
              <a:gd name="T94" fmla="*/ 842340813 w 548"/>
              <a:gd name="T95" fmla="*/ 1200387492 h 416"/>
              <a:gd name="T96" fmla="*/ 873110063 w 548"/>
              <a:gd name="T97" fmla="*/ 1292726047 h 416"/>
              <a:gd name="T98" fmla="*/ 973113556 w 548"/>
              <a:gd name="T99" fmla="*/ 1354283123 h 416"/>
              <a:gd name="T100" fmla="*/ 1200045843 w 548"/>
              <a:gd name="T101" fmla="*/ 1385062641 h 416"/>
              <a:gd name="T102" fmla="*/ 1426978129 w 548"/>
              <a:gd name="T103" fmla="*/ 1477401197 h 416"/>
              <a:gd name="T104" fmla="*/ 1200045843 w 548"/>
              <a:gd name="T105" fmla="*/ 1508180715 h 416"/>
              <a:gd name="T106" fmla="*/ 1588522083 w 548"/>
              <a:gd name="T107" fmla="*/ 1600517309 h 416"/>
              <a:gd name="T108" fmla="*/ 1588522083 w 548"/>
              <a:gd name="T109" fmla="*/ 1477401197 h 416"/>
              <a:gd name="T110" fmla="*/ 1492364501 w 548"/>
              <a:gd name="T111" fmla="*/ 1385062641 h 41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48" h="416">
                <a:moveTo>
                  <a:pt x="388" y="360"/>
                </a:moveTo>
                <a:lnTo>
                  <a:pt x="379" y="344"/>
                </a:lnTo>
                <a:lnTo>
                  <a:pt x="345" y="328"/>
                </a:lnTo>
                <a:lnTo>
                  <a:pt x="320" y="296"/>
                </a:lnTo>
                <a:lnTo>
                  <a:pt x="270" y="264"/>
                </a:lnTo>
                <a:lnTo>
                  <a:pt x="236" y="216"/>
                </a:lnTo>
                <a:lnTo>
                  <a:pt x="202" y="200"/>
                </a:lnTo>
                <a:lnTo>
                  <a:pt x="219" y="152"/>
                </a:lnTo>
                <a:lnTo>
                  <a:pt x="236" y="152"/>
                </a:lnTo>
                <a:lnTo>
                  <a:pt x="270" y="168"/>
                </a:lnTo>
                <a:lnTo>
                  <a:pt x="278" y="144"/>
                </a:lnTo>
                <a:lnTo>
                  <a:pt x="312" y="136"/>
                </a:lnTo>
                <a:lnTo>
                  <a:pt x="354" y="144"/>
                </a:lnTo>
                <a:lnTo>
                  <a:pt x="404" y="152"/>
                </a:lnTo>
                <a:lnTo>
                  <a:pt x="438" y="144"/>
                </a:lnTo>
                <a:lnTo>
                  <a:pt x="472" y="152"/>
                </a:lnTo>
                <a:lnTo>
                  <a:pt x="522" y="160"/>
                </a:lnTo>
                <a:lnTo>
                  <a:pt x="522" y="128"/>
                </a:lnTo>
                <a:lnTo>
                  <a:pt x="548" y="120"/>
                </a:lnTo>
                <a:lnTo>
                  <a:pt x="522" y="112"/>
                </a:lnTo>
                <a:lnTo>
                  <a:pt x="497" y="80"/>
                </a:lnTo>
                <a:lnTo>
                  <a:pt x="480" y="48"/>
                </a:lnTo>
                <a:lnTo>
                  <a:pt x="421" y="72"/>
                </a:lnTo>
                <a:lnTo>
                  <a:pt x="388" y="72"/>
                </a:lnTo>
                <a:lnTo>
                  <a:pt x="379" y="48"/>
                </a:lnTo>
                <a:lnTo>
                  <a:pt x="345" y="56"/>
                </a:lnTo>
                <a:lnTo>
                  <a:pt x="320" y="40"/>
                </a:lnTo>
                <a:lnTo>
                  <a:pt x="295" y="16"/>
                </a:lnTo>
                <a:lnTo>
                  <a:pt x="261" y="0"/>
                </a:lnTo>
                <a:lnTo>
                  <a:pt x="227" y="8"/>
                </a:lnTo>
                <a:lnTo>
                  <a:pt x="194" y="48"/>
                </a:lnTo>
                <a:lnTo>
                  <a:pt x="194" y="88"/>
                </a:lnTo>
                <a:lnTo>
                  <a:pt x="160" y="96"/>
                </a:lnTo>
                <a:lnTo>
                  <a:pt x="143" y="128"/>
                </a:lnTo>
                <a:lnTo>
                  <a:pt x="109" y="120"/>
                </a:lnTo>
                <a:lnTo>
                  <a:pt x="84" y="104"/>
                </a:lnTo>
                <a:lnTo>
                  <a:pt x="42" y="136"/>
                </a:lnTo>
                <a:lnTo>
                  <a:pt x="8" y="144"/>
                </a:lnTo>
                <a:lnTo>
                  <a:pt x="0" y="144"/>
                </a:lnTo>
                <a:lnTo>
                  <a:pt x="0" y="152"/>
                </a:lnTo>
                <a:lnTo>
                  <a:pt x="34" y="216"/>
                </a:lnTo>
                <a:lnTo>
                  <a:pt x="84" y="152"/>
                </a:lnTo>
                <a:lnTo>
                  <a:pt x="84" y="216"/>
                </a:lnTo>
                <a:lnTo>
                  <a:pt x="126" y="192"/>
                </a:lnTo>
                <a:lnTo>
                  <a:pt x="126" y="240"/>
                </a:lnTo>
                <a:lnTo>
                  <a:pt x="177" y="264"/>
                </a:lnTo>
                <a:lnTo>
                  <a:pt x="160" y="272"/>
                </a:lnTo>
                <a:lnTo>
                  <a:pt x="219" y="312"/>
                </a:lnTo>
                <a:lnTo>
                  <a:pt x="227" y="336"/>
                </a:lnTo>
                <a:lnTo>
                  <a:pt x="253" y="352"/>
                </a:lnTo>
                <a:lnTo>
                  <a:pt x="312" y="360"/>
                </a:lnTo>
                <a:lnTo>
                  <a:pt x="371" y="384"/>
                </a:lnTo>
                <a:lnTo>
                  <a:pt x="312" y="392"/>
                </a:lnTo>
                <a:lnTo>
                  <a:pt x="413" y="416"/>
                </a:lnTo>
                <a:lnTo>
                  <a:pt x="413" y="384"/>
                </a:lnTo>
                <a:lnTo>
                  <a:pt x="388" y="360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1" name="Freeform 57"/>
          <p:cNvSpPr>
            <a:spLocks/>
          </p:cNvSpPr>
          <p:nvPr/>
        </p:nvSpPr>
        <p:spPr bwMode="auto">
          <a:xfrm>
            <a:off x="7972198" y="4452937"/>
            <a:ext cx="760412" cy="627063"/>
          </a:xfrm>
          <a:custGeom>
            <a:avLst/>
            <a:gdLst>
              <a:gd name="T0" fmla="*/ 1102342623 w 388"/>
              <a:gd name="T1" fmla="*/ 1013739439 h 320"/>
              <a:gd name="T2" fmla="*/ 1198364236 w 388"/>
              <a:gd name="T3" fmla="*/ 952300982 h 320"/>
              <a:gd name="T4" fmla="*/ 1229092328 w 388"/>
              <a:gd name="T5" fmla="*/ 829424068 h 320"/>
              <a:gd name="T6" fmla="*/ 1328955198 w 388"/>
              <a:gd name="T7" fmla="*/ 829424068 h 320"/>
              <a:gd name="T8" fmla="*/ 1294387809 w 388"/>
              <a:gd name="T9" fmla="*/ 737265403 h 320"/>
              <a:gd name="T10" fmla="*/ 1490274252 w 388"/>
              <a:gd name="T11" fmla="*/ 675826946 h 320"/>
              <a:gd name="T12" fmla="*/ 1390411382 w 388"/>
              <a:gd name="T13" fmla="*/ 522229824 h 320"/>
              <a:gd name="T14" fmla="*/ 1490274252 w 388"/>
              <a:gd name="T15" fmla="*/ 460791367 h 320"/>
              <a:gd name="T16" fmla="*/ 1328955198 w 388"/>
              <a:gd name="T17" fmla="*/ 368632702 h 320"/>
              <a:gd name="T18" fmla="*/ 1294387809 w 388"/>
              <a:gd name="T19" fmla="*/ 245755788 h 320"/>
              <a:gd name="T20" fmla="*/ 1294387809 w 388"/>
              <a:gd name="T21" fmla="*/ 122876914 h 320"/>
              <a:gd name="T22" fmla="*/ 1167638104 w 388"/>
              <a:gd name="T23" fmla="*/ 122876914 h 320"/>
              <a:gd name="T24" fmla="*/ 1133068755 w 388"/>
              <a:gd name="T25" fmla="*/ 61438457 h 320"/>
              <a:gd name="T26" fmla="*/ 1037047142 w 388"/>
              <a:gd name="T27" fmla="*/ 61438457 h 320"/>
              <a:gd name="T28" fmla="*/ 906456180 w 388"/>
              <a:gd name="T29" fmla="*/ 30720208 h 320"/>
              <a:gd name="T30" fmla="*/ 775865218 w 388"/>
              <a:gd name="T31" fmla="*/ 61438457 h 320"/>
              <a:gd name="T32" fmla="*/ 583818072 w 388"/>
              <a:gd name="T33" fmla="*/ 30720208 h 320"/>
              <a:gd name="T34" fmla="*/ 422500978 w 388"/>
              <a:gd name="T35" fmla="*/ 0 h 320"/>
              <a:gd name="T36" fmla="*/ 291910016 w 388"/>
              <a:gd name="T37" fmla="*/ 30720208 h 320"/>
              <a:gd name="T38" fmla="*/ 261181924 w 388"/>
              <a:gd name="T39" fmla="*/ 122876914 h 320"/>
              <a:gd name="T40" fmla="*/ 130590962 w 388"/>
              <a:gd name="T41" fmla="*/ 61438457 h 320"/>
              <a:gd name="T42" fmla="*/ 65295481 w 388"/>
              <a:gd name="T43" fmla="*/ 61438457 h 320"/>
              <a:gd name="T44" fmla="*/ 0 w 388"/>
              <a:gd name="T45" fmla="*/ 245755788 h 320"/>
              <a:gd name="T46" fmla="*/ 130590962 w 388"/>
              <a:gd name="T47" fmla="*/ 307194245 h 320"/>
              <a:gd name="T48" fmla="*/ 261181924 w 388"/>
              <a:gd name="T49" fmla="*/ 491509616 h 320"/>
              <a:gd name="T50" fmla="*/ 453227110 w 388"/>
              <a:gd name="T51" fmla="*/ 614388489 h 320"/>
              <a:gd name="T52" fmla="*/ 549250683 w 388"/>
              <a:gd name="T53" fmla="*/ 737265403 h 320"/>
              <a:gd name="T54" fmla="*/ 679841645 w 388"/>
              <a:gd name="T55" fmla="*/ 798703860 h 320"/>
              <a:gd name="T56" fmla="*/ 714409034 w 388"/>
              <a:gd name="T57" fmla="*/ 860142317 h 320"/>
              <a:gd name="T58" fmla="*/ 810432607 w 388"/>
              <a:gd name="T59" fmla="*/ 952300982 h 320"/>
              <a:gd name="T60" fmla="*/ 810432607 w 388"/>
              <a:gd name="T61" fmla="*/ 1075177896 h 320"/>
              <a:gd name="T62" fmla="*/ 1133068755 w 388"/>
              <a:gd name="T63" fmla="*/ 1228775019 h 320"/>
              <a:gd name="T64" fmla="*/ 1133068755 w 388"/>
              <a:gd name="T65" fmla="*/ 1075177896 h 320"/>
              <a:gd name="T66" fmla="*/ 1102342623 w 388"/>
              <a:gd name="T67" fmla="*/ 1013739439 h 32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88" h="320">
                <a:moveTo>
                  <a:pt x="287" y="264"/>
                </a:moveTo>
                <a:lnTo>
                  <a:pt x="312" y="248"/>
                </a:lnTo>
                <a:lnTo>
                  <a:pt x="320" y="216"/>
                </a:lnTo>
                <a:lnTo>
                  <a:pt x="346" y="216"/>
                </a:lnTo>
                <a:lnTo>
                  <a:pt x="337" y="192"/>
                </a:lnTo>
                <a:lnTo>
                  <a:pt x="388" y="176"/>
                </a:lnTo>
                <a:lnTo>
                  <a:pt x="362" y="136"/>
                </a:lnTo>
                <a:lnTo>
                  <a:pt x="388" y="120"/>
                </a:lnTo>
                <a:lnTo>
                  <a:pt x="346" y="96"/>
                </a:lnTo>
                <a:lnTo>
                  <a:pt x="337" y="64"/>
                </a:lnTo>
                <a:lnTo>
                  <a:pt x="337" y="32"/>
                </a:lnTo>
                <a:lnTo>
                  <a:pt x="304" y="32"/>
                </a:lnTo>
                <a:lnTo>
                  <a:pt x="295" y="16"/>
                </a:lnTo>
                <a:lnTo>
                  <a:pt x="270" y="16"/>
                </a:lnTo>
                <a:lnTo>
                  <a:pt x="236" y="8"/>
                </a:lnTo>
                <a:lnTo>
                  <a:pt x="202" y="16"/>
                </a:lnTo>
                <a:lnTo>
                  <a:pt x="152" y="8"/>
                </a:lnTo>
                <a:lnTo>
                  <a:pt x="110" y="0"/>
                </a:lnTo>
                <a:lnTo>
                  <a:pt x="76" y="8"/>
                </a:lnTo>
                <a:lnTo>
                  <a:pt x="68" y="32"/>
                </a:lnTo>
                <a:lnTo>
                  <a:pt x="34" y="16"/>
                </a:lnTo>
                <a:lnTo>
                  <a:pt x="17" y="16"/>
                </a:lnTo>
                <a:lnTo>
                  <a:pt x="0" y="64"/>
                </a:lnTo>
                <a:lnTo>
                  <a:pt x="34" y="80"/>
                </a:lnTo>
                <a:lnTo>
                  <a:pt x="68" y="128"/>
                </a:lnTo>
                <a:lnTo>
                  <a:pt x="118" y="160"/>
                </a:lnTo>
                <a:lnTo>
                  <a:pt x="143" y="192"/>
                </a:lnTo>
                <a:lnTo>
                  <a:pt x="177" y="208"/>
                </a:lnTo>
                <a:lnTo>
                  <a:pt x="186" y="224"/>
                </a:lnTo>
                <a:lnTo>
                  <a:pt x="211" y="248"/>
                </a:lnTo>
                <a:lnTo>
                  <a:pt x="211" y="280"/>
                </a:lnTo>
                <a:lnTo>
                  <a:pt x="295" y="320"/>
                </a:lnTo>
                <a:lnTo>
                  <a:pt x="295" y="280"/>
                </a:lnTo>
                <a:lnTo>
                  <a:pt x="287" y="264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2" name="Freeform 58" descr="Dashed horizontal"/>
          <p:cNvSpPr>
            <a:spLocks/>
          </p:cNvSpPr>
          <p:nvPr/>
        </p:nvSpPr>
        <p:spPr bwMode="auto">
          <a:xfrm>
            <a:off x="8021410" y="3605212"/>
            <a:ext cx="1123950" cy="722313"/>
          </a:xfrm>
          <a:custGeom>
            <a:avLst/>
            <a:gdLst>
              <a:gd name="T0" fmla="*/ 1135028655 w 573"/>
              <a:gd name="T1" fmla="*/ 1232835192 h 368"/>
              <a:gd name="T2" fmla="*/ 1265846236 w 573"/>
              <a:gd name="T3" fmla="*/ 1171193236 h 368"/>
              <a:gd name="T4" fmla="*/ 1462070644 w 573"/>
              <a:gd name="T5" fmla="*/ 1171193236 h 368"/>
              <a:gd name="T6" fmla="*/ 1589039725 w 573"/>
              <a:gd name="T7" fmla="*/ 1109551280 h 368"/>
              <a:gd name="T8" fmla="*/ 1689077160 w 573"/>
              <a:gd name="T9" fmla="*/ 1047911287 h 368"/>
              <a:gd name="T10" fmla="*/ 1750637451 w 573"/>
              <a:gd name="T11" fmla="*/ 1017089328 h 368"/>
              <a:gd name="T12" fmla="*/ 1785266096 w 573"/>
              <a:gd name="T13" fmla="*/ 862985420 h 368"/>
              <a:gd name="T14" fmla="*/ 1816046241 w 573"/>
              <a:gd name="T15" fmla="*/ 770521504 h 368"/>
              <a:gd name="T16" fmla="*/ 1916081714 w 573"/>
              <a:gd name="T17" fmla="*/ 647239555 h 368"/>
              <a:gd name="T18" fmla="*/ 2012270650 w 573"/>
              <a:gd name="T19" fmla="*/ 431491728 h 368"/>
              <a:gd name="T20" fmla="*/ 2108459585 w 573"/>
              <a:gd name="T21" fmla="*/ 277387820 h 368"/>
              <a:gd name="T22" fmla="*/ 2147483646 w 573"/>
              <a:gd name="T23" fmla="*/ 184925868 h 368"/>
              <a:gd name="T24" fmla="*/ 2108459585 w 573"/>
              <a:gd name="T25" fmla="*/ 92461952 h 368"/>
              <a:gd name="T26" fmla="*/ 1977642005 w 573"/>
              <a:gd name="T27" fmla="*/ 0 h 368"/>
              <a:gd name="T28" fmla="*/ 1816046241 w 573"/>
              <a:gd name="T29" fmla="*/ 30819997 h 368"/>
              <a:gd name="T30" fmla="*/ 1719857305 w 573"/>
              <a:gd name="T31" fmla="*/ 0 h 368"/>
              <a:gd name="T32" fmla="*/ 1558259580 w 573"/>
              <a:gd name="T33" fmla="*/ 30819997 h 368"/>
              <a:gd name="T34" fmla="*/ 1427442000 w 573"/>
              <a:gd name="T35" fmla="*/ 30819997 h 368"/>
              <a:gd name="T36" fmla="*/ 1265846236 w 573"/>
              <a:gd name="T37" fmla="*/ 215745864 h 368"/>
              <a:gd name="T38" fmla="*/ 1104248510 w 573"/>
              <a:gd name="T39" fmla="*/ 184925868 h 368"/>
              <a:gd name="T40" fmla="*/ 1073468364 w 573"/>
              <a:gd name="T41" fmla="*/ 246567824 h 368"/>
              <a:gd name="T42" fmla="*/ 877241994 w 573"/>
              <a:gd name="T43" fmla="*/ 308209779 h 368"/>
              <a:gd name="T44" fmla="*/ 877241994 w 573"/>
              <a:gd name="T45" fmla="*/ 431491728 h 368"/>
              <a:gd name="T46" fmla="*/ 423230924 w 573"/>
              <a:gd name="T47" fmla="*/ 493133684 h 368"/>
              <a:gd name="T48" fmla="*/ 327041989 w 573"/>
              <a:gd name="T49" fmla="*/ 431491728 h 368"/>
              <a:gd name="T50" fmla="*/ 261633199 w 573"/>
              <a:gd name="T51" fmla="*/ 400671732 h 368"/>
              <a:gd name="T52" fmla="*/ 261633199 w 573"/>
              <a:gd name="T53" fmla="*/ 493133684 h 368"/>
              <a:gd name="T54" fmla="*/ 100035473 w 573"/>
              <a:gd name="T55" fmla="*/ 554775640 h 368"/>
              <a:gd name="T56" fmla="*/ 100035473 w 573"/>
              <a:gd name="T57" fmla="*/ 708881511 h 368"/>
              <a:gd name="T58" fmla="*/ 65408790 w 573"/>
              <a:gd name="T59" fmla="*/ 862985420 h 368"/>
              <a:gd name="T60" fmla="*/ 0 w 573"/>
              <a:gd name="T61" fmla="*/ 924627375 h 368"/>
              <a:gd name="T62" fmla="*/ 165444263 w 573"/>
              <a:gd name="T63" fmla="*/ 1109551280 h 368"/>
              <a:gd name="T64" fmla="*/ 130817580 w 573"/>
              <a:gd name="T65" fmla="*/ 1140373240 h 368"/>
              <a:gd name="T66" fmla="*/ 261633199 w 573"/>
              <a:gd name="T67" fmla="*/ 1202015196 h 368"/>
              <a:gd name="T68" fmla="*/ 357822134 w 573"/>
              <a:gd name="T69" fmla="*/ 1294477148 h 368"/>
              <a:gd name="T70" fmla="*/ 454011070 w 573"/>
              <a:gd name="T71" fmla="*/ 1356119104 h 368"/>
              <a:gd name="T72" fmla="*/ 584828650 w 573"/>
              <a:gd name="T73" fmla="*/ 1325299107 h 368"/>
              <a:gd name="T74" fmla="*/ 619455333 w 573"/>
              <a:gd name="T75" fmla="*/ 1417761060 h 368"/>
              <a:gd name="T76" fmla="*/ 746426376 w 573"/>
              <a:gd name="T77" fmla="*/ 1417761060 h 368"/>
              <a:gd name="T78" fmla="*/ 973430930 w 573"/>
              <a:gd name="T79" fmla="*/ 1325299107 h 368"/>
              <a:gd name="T80" fmla="*/ 1008059574 w 573"/>
              <a:gd name="T81" fmla="*/ 1325299107 h 368"/>
              <a:gd name="T82" fmla="*/ 1038839720 w 573"/>
              <a:gd name="T83" fmla="*/ 1232835192 h 368"/>
              <a:gd name="T84" fmla="*/ 1135028655 w 573"/>
              <a:gd name="T85" fmla="*/ 1232835192 h 36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73" h="368">
                <a:moveTo>
                  <a:pt x="295" y="320"/>
                </a:moveTo>
                <a:lnTo>
                  <a:pt x="329" y="304"/>
                </a:lnTo>
                <a:lnTo>
                  <a:pt x="380" y="304"/>
                </a:lnTo>
                <a:lnTo>
                  <a:pt x="413" y="288"/>
                </a:lnTo>
                <a:lnTo>
                  <a:pt x="439" y="272"/>
                </a:lnTo>
                <a:lnTo>
                  <a:pt x="455" y="264"/>
                </a:lnTo>
                <a:lnTo>
                  <a:pt x="464" y="224"/>
                </a:lnTo>
                <a:lnTo>
                  <a:pt x="472" y="200"/>
                </a:lnTo>
                <a:lnTo>
                  <a:pt x="498" y="168"/>
                </a:lnTo>
                <a:lnTo>
                  <a:pt x="523" y="112"/>
                </a:lnTo>
                <a:lnTo>
                  <a:pt x="548" y="72"/>
                </a:lnTo>
                <a:lnTo>
                  <a:pt x="573" y="48"/>
                </a:lnTo>
                <a:lnTo>
                  <a:pt x="548" y="24"/>
                </a:lnTo>
                <a:lnTo>
                  <a:pt x="514" y="0"/>
                </a:lnTo>
                <a:lnTo>
                  <a:pt x="472" y="8"/>
                </a:lnTo>
                <a:lnTo>
                  <a:pt x="447" y="0"/>
                </a:lnTo>
                <a:lnTo>
                  <a:pt x="405" y="8"/>
                </a:lnTo>
                <a:lnTo>
                  <a:pt x="371" y="8"/>
                </a:lnTo>
                <a:lnTo>
                  <a:pt x="329" y="56"/>
                </a:lnTo>
                <a:lnTo>
                  <a:pt x="287" y="48"/>
                </a:lnTo>
                <a:lnTo>
                  <a:pt x="279" y="64"/>
                </a:lnTo>
                <a:lnTo>
                  <a:pt x="228" y="80"/>
                </a:lnTo>
                <a:lnTo>
                  <a:pt x="228" y="112"/>
                </a:lnTo>
                <a:lnTo>
                  <a:pt x="110" y="128"/>
                </a:lnTo>
                <a:lnTo>
                  <a:pt x="85" y="112"/>
                </a:lnTo>
                <a:lnTo>
                  <a:pt x="68" y="104"/>
                </a:lnTo>
                <a:lnTo>
                  <a:pt x="68" y="128"/>
                </a:lnTo>
                <a:lnTo>
                  <a:pt x="26" y="144"/>
                </a:lnTo>
                <a:lnTo>
                  <a:pt x="26" y="184"/>
                </a:lnTo>
                <a:lnTo>
                  <a:pt x="17" y="224"/>
                </a:lnTo>
                <a:lnTo>
                  <a:pt x="0" y="240"/>
                </a:lnTo>
                <a:lnTo>
                  <a:pt x="43" y="288"/>
                </a:lnTo>
                <a:lnTo>
                  <a:pt x="34" y="296"/>
                </a:lnTo>
                <a:lnTo>
                  <a:pt x="68" y="312"/>
                </a:lnTo>
                <a:lnTo>
                  <a:pt x="93" y="336"/>
                </a:lnTo>
                <a:lnTo>
                  <a:pt x="118" y="352"/>
                </a:lnTo>
                <a:lnTo>
                  <a:pt x="152" y="344"/>
                </a:lnTo>
                <a:lnTo>
                  <a:pt x="161" y="368"/>
                </a:lnTo>
                <a:lnTo>
                  <a:pt x="194" y="368"/>
                </a:lnTo>
                <a:lnTo>
                  <a:pt x="253" y="344"/>
                </a:lnTo>
                <a:lnTo>
                  <a:pt x="262" y="344"/>
                </a:lnTo>
                <a:lnTo>
                  <a:pt x="270" y="320"/>
                </a:lnTo>
                <a:lnTo>
                  <a:pt x="295" y="320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3" name="Freeform 59"/>
          <p:cNvSpPr>
            <a:spLocks/>
          </p:cNvSpPr>
          <p:nvPr/>
        </p:nvSpPr>
        <p:spPr bwMode="auto">
          <a:xfrm>
            <a:off x="7972198" y="4452937"/>
            <a:ext cx="760412" cy="627063"/>
          </a:xfrm>
          <a:custGeom>
            <a:avLst/>
            <a:gdLst>
              <a:gd name="T0" fmla="*/ 1102342623 w 388"/>
              <a:gd name="T1" fmla="*/ 1013739439 h 320"/>
              <a:gd name="T2" fmla="*/ 1198364236 w 388"/>
              <a:gd name="T3" fmla="*/ 952300982 h 320"/>
              <a:gd name="T4" fmla="*/ 1229092328 w 388"/>
              <a:gd name="T5" fmla="*/ 829424068 h 320"/>
              <a:gd name="T6" fmla="*/ 1328955198 w 388"/>
              <a:gd name="T7" fmla="*/ 829424068 h 320"/>
              <a:gd name="T8" fmla="*/ 1294387809 w 388"/>
              <a:gd name="T9" fmla="*/ 737265403 h 320"/>
              <a:gd name="T10" fmla="*/ 1490274252 w 388"/>
              <a:gd name="T11" fmla="*/ 675826946 h 320"/>
              <a:gd name="T12" fmla="*/ 1390411382 w 388"/>
              <a:gd name="T13" fmla="*/ 522229824 h 320"/>
              <a:gd name="T14" fmla="*/ 1490274252 w 388"/>
              <a:gd name="T15" fmla="*/ 460791367 h 320"/>
              <a:gd name="T16" fmla="*/ 1328955198 w 388"/>
              <a:gd name="T17" fmla="*/ 368632702 h 320"/>
              <a:gd name="T18" fmla="*/ 1294387809 w 388"/>
              <a:gd name="T19" fmla="*/ 245755788 h 320"/>
              <a:gd name="T20" fmla="*/ 1294387809 w 388"/>
              <a:gd name="T21" fmla="*/ 122876914 h 320"/>
              <a:gd name="T22" fmla="*/ 1167638104 w 388"/>
              <a:gd name="T23" fmla="*/ 122876914 h 320"/>
              <a:gd name="T24" fmla="*/ 1133068755 w 388"/>
              <a:gd name="T25" fmla="*/ 61438457 h 320"/>
              <a:gd name="T26" fmla="*/ 1037047142 w 388"/>
              <a:gd name="T27" fmla="*/ 61438457 h 320"/>
              <a:gd name="T28" fmla="*/ 906456180 w 388"/>
              <a:gd name="T29" fmla="*/ 30720208 h 320"/>
              <a:gd name="T30" fmla="*/ 775865218 w 388"/>
              <a:gd name="T31" fmla="*/ 61438457 h 320"/>
              <a:gd name="T32" fmla="*/ 583818072 w 388"/>
              <a:gd name="T33" fmla="*/ 30720208 h 320"/>
              <a:gd name="T34" fmla="*/ 422500978 w 388"/>
              <a:gd name="T35" fmla="*/ 0 h 320"/>
              <a:gd name="T36" fmla="*/ 291910016 w 388"/>
              <a:gd name="T37" fmla="*/ 30720208 h 320"/>
              <a:gd name="T38" fmla="*/ 261181924 w 388"/>
              <a:gd name="T39" fmla="*/ 122876914 h 320"/>
              <a:gd name="T40" fmla="*/ 130590962 w 388"/>
              <a:gd name="T41" fmla="*/ 61438457 h 320"/>
              <a:gd name="T42" fmla="*/ 65295481 w 388"/>
              <a:gd name="T43" fmla="*/ 61438457 h 320"/>
              <a:gd name="T44" fmla="*/ 0 w 388"/>
              <a:gd name="T45" fmla="*/ 245755788 h 320"/>
              <a:gd name="T46" fmla="*/ 130590962 w 388"/>
              <a:gd name="T47" fmla="*/ 307194245 h 320"/>
              <a:gd name="T48" fmla="*/ 261181924 w 388"/>
              <a:gd name="T49" fmla="*/ 491509616 h 320"/>
              <a:gd name="T50" fmla="*/ 453227110 w 388"/>
              <a:gd name="T51" fmla="*/ 614388489 h 320"/>
              <a:gd name="T52" fmla="*/ 549250683 w 388"/>
              <a:gd name="T53" fmla="*/ 737265403 h 320"/>
              <a:gd name="T54" fmla="*/ 679841645 w 388"/>
              <a:gd name="T55" fmla="*/ 798703860 h 320"/>
              <a:gd name="T56" fmla="*/ 714409034 w 388"/>
              <a:gd name="T57" fmla="*/ 860142317 h 320"/>
              <a:gd name="T58" fmla="*/ 810432607 w 388"/>
              <a:gd name="T59" fmla="*/ 952300982 h 320"/>
              <a:gd name="T60" fmla="*/ 810432607 w 388"/>
              <a:gd name="T61" fmla="*/ 1075177896 h 320"/>
              <a:gd name="T62" fmla="*/ 1133068755 w 388"/>
              <a:gd name="T63" fmla="*/ 1228775019 h 320"/>
              <a:gd name="T64" fmla="*/ 1133068755 w 388"/>
              <a:gd name="T65" fmla="*/ 1075177896 h 320"/>
              <a:gd name="T66" fmla="*/ 1102342623 w 388"/>
              <a:gd name="T67" fmla="*/ 1013739439 h 32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88" h="320">
                <a:moveTo>
                  <a:pt x="287" y="264"/>
                </a:moveTo>
                <a:lnTo>
                  <a:pt x="312" y="248"/>
                </a:lnTo>
                <a:lnTo>
                  <a:pt x="320" y="216"/>
                </a:lnTo>
                <a:lnTo>
                  <a:pt x="346" y="216"/>
                </a:lnTo>
                <a:lnTo>
                  <a:pt x="337" y="192"/>
                </a:lnTo>
                <a:lnTo>
                  <a:pt x="388" y="176"/>
                </a:lnTo>
                <a:lnTo>
                  <a:pt x="362" y="136"/>
                </a:lnTo>
                <a:lnTo>
                  <a:pt x="388" y="120"/>
                </a:lnTo>
                <a:lnTo>
                  <a:pt x="346" y="96"/>
                </a:lnTo>
                <a:lnTo>
                  <a:pt x="337" y="64"/>
                </a:lnTo>
                <a:lnTo>
                  <a:pt x="337" y="32"/>
                </a:lnTo>
                <a:lnTo>
                  <a:pt x="304" y="32"/>
                </a:lnTo>
                <a:lnTo>
                  <a:pt x="295" y="16"/>
                </a:lnTo>
                <a:lnTo>
                  <a:pt x="270" y="16"/>
                </a:lnTo>
                <a:lnTo>
                  <a:pt x="236" y="8"/>
                </a:lnTo>
                <a:lnTo>
                  <a:pt x="202" y="16"/>
                </a:lnTo>
                <a:lnTo>
                  <a:pt x="152" y="8"/>
                </a:lnTo>
                <a:lnTo>
                  <a:pt x="110" y="0"/>
                </a:lnTo>
                <a:lnTo>
                  <a:pt x="76" y="8"/>
                </a:lnTo>
                <a:lnTo>
                  <a:pt x="68" y="32"/>
                </a:lnTo>
                <a:lnTo>
                  <a:pt x="34" y="16"/>
                </a:lnTo>
                <a:lnTo>
                  <a:pt x="17" y="16"/>
                </a:lnTo>
                <a:lnTo>
                  <a:pt x="0" y="64"/>
                </a:lnTo>
                <a:lnTo>
                  <a:pt x="34" y="80"/>
                </a:lnTo>
                <a:lnTo>
                  <a:pt x="68" y="128"/>
                </a:lnTo>
                <a:lnTo>
                  <a:pt x="118" y="160"/>
                </a:lnTo>
                <a:lnTo>
                  <a:pt x="143" y="192"/>
                </a:lnTo>
                <a:lnTo>
                  <a:pt x="177" y="208"/>
                </a:lnTo>
                <a:lnTo>
                  <a:pt x="186" y="224"/>
                </a:lnTo>
                <a:lnTo>
                  <a:pt x="211" y="248"/>
                </a:lnTo>
                <a:lnTo>
                  <a:pt x="211" y="280"/>
                </a:lnTo>
                <a:lnTo>
                  <a:pt x="295" y="320"/>
                </a:lnTo>
                <a:lnTo>
                  <a:pt x="295" y="280"/>
                </a:lnTo>
                <a:lnTo>
                  <a:pt x="287" y="264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4" name="Freeform 60"/>
          <p:cNvSpPr>
            <a:spLocks/>
          </p:cNvSpPr>
          <p:nvPr/>
        </p:nvSpPr>
        <p:spPr bwMode="auto">
          <a:xfrm>
            <a:off x="8021410" y="3605212"/>
            <a:ext cx="1123950" cy="722313"/>
          </a:xfrm>
          <a:custGeom>
            <a:avLst/>
            <a:gdLst>
              <a:gd name="T0" fmla="*/ 1135028655 w 573"/>
              <a:gd name="T1" fmla="*/ 1232835192 h 368"/>
              <a:gd name="T2" fmla="*/ 1265846236 w 573"/>
              <a:gd name="T3" fmla="*/ 1171193236 h 368"/>
              <a:gd name="T4" fmla="*/ 1462070644 w 573"/>
              <a:gd name="T5" fmla="*/ 1171193236 h 368"/>
              <a:gd name="T6" fmla="*/ 1589039725 w 573"/>
              <a:gd name="T7" fmla="*/ 1109551280 h 368"/>
              <a:gd name="T8" fmla="*/ 1689077160 w 573"/>
              <a:gd name="T9" fmla="*/ 1047911287 h 368"/>
              <a:gd name="T10" fmla="*/ 1750637451 w 573"/>
              <a:gd name="T11" fmla="*/ 1017089328 h 368"/>
              <a:gd name="T12" fmla="*/ 1785266096 w 573"/>
              <a:gd name="T13" fmla="*/ 862985420 h 368"/>
              <a:gd name="T14" fmla="*/ 1816046241 w 573"/>
              <a:gd name="T15" fmla="*/ 770521504 h 368"/>
              <a:gd name="T16" fmla="*/ 1916081714 w 573"/>
              <a:gd name="T17" fmla="*/ 647239555 h 368"/>
              <a:gd name="T18" fmla="*/ 2012270650 w 573"/>
              <a:gd name="T19" fmla="*/ 431491728 h 368"/>
              <a:gd name="T20" fmla="*/ 2108459585 w 573"/>
              <a:gd name="T21" fmla="*/ 277387820 h 368"/>
              <a:gd name="T22" fmla="*/ 2147483646 w 573"/>
              <a:gd name="T23" fmla="*/ 184925868 h 368"/>
              <a:gd name="T24" fmla="*/ 2108459585 w 573"/>
              <a:gd name="T25" fmla="*/ 92461952 h 368"/>
              <a:gd name="T26" fmla="*/ 1977642005 w 573"/>
              <a:gd name="T27" fmla="*/ 0 h 368"/>
              <a:gd name="T28" fmla="*/ 1816046241 w 573"/>
              <a:gd name="T29" fmla="*/ 30819997 h 368"/>
              <a:gd name="T30" fmla="*/ 1719857305 w 573"/>
              <a:gd name="T31" fmla="*/ 0 h 368"/>
              <a:gd name="T32" fmla="*/ 1558259580 w 573"/>
              <a:gd name="T33" fmla="*/ 30819997 h 368"/>
              <a:gd name="T34" fmla="*/ 1427442000 w 573"/>
              <a:gd name="T35" fmla="*/ 30819997 h 368"/>
              <a:gd name="T36" fmla="*/ 1265846236 w 573"/>
              <a:gd name="T37" fmla="*/ 215745864 h 368"/>
              <a:gd name="T38" fmla="*/ 1104248510 w 573"/>
              <a:gd name="T39" fmla="*/ 184925868 h 368"/>
              <a:gd name="T40" fmla="*/ 1073468364 w 573"/>
              <a:gd name="T41" fmla="*/ 246567824 h 368"/>
              <a:gd name="T42" fmla="*/ 877241994 w 573"/>
              <a:gd name="T43" fmla="*/ 308209779 h 368"/>
              <a:gd name="T44" fmla="*/ 877241994 w 573"/>
              <a:gd name="T45" fmla="*/ 431491728 h 368"/>
              <a:gd name="T46" fmla="*/ 423230924 w 573"/>
              <a:gd name="T47" fmla="*/ 493133684 h 368"/>
              <a:gd name="T48" fmla="*/ 327041989 w 573"/>
              <a:gd name="T49" fmla="*/ 431491728 h 368"/>
              <a:gd name="T50" fmla="*/ 261633199 w 573"/>
              <a:gd name="T51" fmla="*/ 400671732 h 368"/>
              <a:gd name="T52" fmla="*/ 261633199 w 573"/>
              <a:gd name="T53" fmla="*/ 493133684 h 368"/>
              <a:gd name="T54" fmla="*/ 100035473 w 573"/>
              <a:gd name="T55" fmla="*/ 554775640 h 368"/>
              <a:gd name="T56" fmla="*/ 100035473 w 573"/>
              <a:gd name="T57" fmla="*/ 708881511 h 368"/>
              <a:gd name="T58" fmla="*/ 65408790 w 573"/>
              <a:gd name="T59" fmla="*/ 862985420 h 368"/>
              <a:gd name="T60" fmla="*/ 0 w 573"/>
              <a:gd name="T61" fmla="*/ 924627375 h 368"/>
              <a:gd name="T62" fmla="*/ 165444263 w 573"/>
              <a:gd name="T63" fmla="*/ 1109551280 h 368"/>
              <a:gd name="T64" fmla="*/ 130817580 w 573"/>
              <a:gd name="T65" fmla="*/ 1140373240 h 368"/>
              <a:gd name="T66" fmla="*/ 261633199 w 573"/>
              <a:gd name="T67" fmla="*/ 1202015196 h 368"/>
              <a:gd name="T68" fmla="*/ 357822134 w 573"/>
              <a:gd name="T69" fmla="*/ 1294477148 h 368"/>
              <a:gd name="T70" fmla="*/ 454011070 w 573"/>
              <a:gd name="T71" fmla="*/ 1356119104 h 368"/>
              <a:gd name="T72" fmla="*/ 584828650 w 573"/>
              <a:gd name="T73" fmla="*/ 1325299107 h 368"/>
              <a:gd name="T74" fmla="*/ 619455333 w 573"/>
              <a:gd name="T75" fmla="*/ 1417761060 h 368"/>
              <a:gd name="T76" fmla="*/ 746426376 w 573"/>
              <a:gd name="T77" fmla="*/ 1417761060 h 368"/>
              <a:gd name="T78" fmla="*/ 973430930 w 573"/>
              <a:gd name="T79" fmla="*/ 1325299107 h 368"/>
              <a:gd name="T80" fmla="*/ 1008059574 w 573"/>
              <a:gd name="T81" fmla="*/ 1325299107 h 368"/>
              <a:gd name="T82" fmla="*/ 1038839720 w 573"/>
              <a:gd name="T83" fmla="*/ 1232835192 h 368"/>
              <a:gd name="T84" fmla="*/ 1135028655 w 573"/>
              <a:gd name="T85" fmla="*/ 1232835192 h 36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73" h="368">
                <a:moveTo>
                  <a:pt x="295" y="320"/>
                </a:moveTo>
                <a:lnTo>
                  <a:pt x="329" y="304"/>
                </a:lnTo>
                <a:lnTo>
                  <a:pt x="380" y="304"/>
                </a:lnTo>
                <a:lnTo>
                  <a:pt x="413" y="288"/>
                </a:lnTo>
                <a:lnTo>
                  <a:pt x="439" y="272"/>
                </a:lnTo>
                <a:lnTo>
                  <a:pt x="455" y="264"/>
                </a:lnTo>
                <a:lnTo>
                  <a:pt x="464" y="224"/>
                </a:lnTo>
                <a:lnTo>
                  <a:pt x="472" y="200"/>
                </a:lnTo>
                <a:lnTo>
                  <a:pt x="498" y="168"/>
                </a:lnTo>
                <a:lnTo>
                  <a:pt x="523" y="112"/>
                </a:lnTo>
                <a:lnTo>
                  <a:pt x="548" y="72"/>
                </a:lnTo>
                <a:lnTo>
                  <a:pt x="573" y="48"/>
                </a:lnTo>
                <a:lnTo>
                  <a:pt x="548" y="24"/>
                </a:lnTo>
                <a:lnTo>
                  <a:pt x="514" y="0"/>
                </a:lnTo>
                <a:lnTo>
                  <a:pt x="472" y="8"/>
                </a:lnTo>
                <a:lnTo>
                  <a:pt x="447" y="0"/>
                </a:lnTo>
                <a:lnTo>
                  <a:pt x="405" y="8"/>
                </a:lnTo>
                <a:lnTo>
                  <a:pt x="371" y="8"/>
                </a:lnTo>
                <a:lnTo>
                  <a:pt x="329" y="56"/>
                </a:lnTo>
                <a:lnTo>
                  <a:pt x="287" y="48"/>
                </a:lnTo>
                <a:lnTo>
                  <a:pt x="279" y="64"/>
                </a:lnTo>
                <a:lnTo>
                  <a:pt x="228" y="80"/>
                </a:lnTo>
                <a:lnTo>
                  <a:pt x="228" y="112"/>
                </a:lnTo>
                <a:lnTo>
                  <a:pt x="110" y="128"/>
                </a:lnTo>
                <a:lnTo>
                  <a:pt x="85" y="112"/>
                </a:lnTo>
                <a:lnTo>
                  <a:pt x="68" y="104"/>
                </a:lnTo>
                <a:lnTo>
                  <a:pt x="68" y="128"/>
                </a:lnTo>
                <a:lnTo>
                  <a:pt x="26" y="144"/>
                </a:lnTo>
                <a:lnTo>
                  <a:pt x="26" y="184"/>
                </a:lnTo>
                <a:lnTo>
                  <a:pt x="17" y="224"/>
                </a:lnTo>
                <a:lnTo>
                  <a:pt x="0" y="240"/>
                </a:lnTo>
                <a:lnTo>
                  <a:pt x="43" y="288"/>
                </a:lnTo>
                <a:lnTo>
                  <a:pt x="34" y="296"/>
                </a:lnTo>
                <a:lnTo>
                  <a:pt x="68" y="312"/>
                </a:lnTo>
                <a:lnTo>
                  <a:pt x="93" y="336"/>
                </a:lnTo>
                <a:lnTo>
                  <a:pt x="118" y="352"/>
                </a:lnTo>
                <a:lnTo>
                  <a:pt x="152" y="344"/>
                </a:lnTo>
                <a:lnTo>
                  <a:pt x="161" y="368"/>
                </a:lnTo>
                <a:lnTo>
                  <a:pt x="194" y="368"/>
                </a:lnTo>
                <a:lnTo>
                  <a:pt x="253" y="344"/>
                </a:lnTo>
                <a:lnTo>
                  <a:pt x="262" y="344"/>
                </a:lnTo>
                <a:lnTo>
                  <a:pt x="270" y="320"/>
                </a:lnTo>
                <a:lnTo>
                  <a:pt x="295" y="320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5" name="Freeform 69"/>
          <p:cNvSpPr>
            <a:spLocks/>
          </p:cNvSpPr>
          <p:nvPr/>
        </p:nvSpPr>
        <p:spPr bwMode="auto">
          <a:xfrm>
            <a:off x="8105548" y="3400425"/>
            <a:ext cx="941387" cy="455612"/>
          </a:xfrm>
          <a:custGeom>
            <a:avLst/>
            <a:gdLst>
              <a:gd name="T0" fmla="*/ 1619332732 w 480"/>
              <a:gd name="T1" fmla="*/ 30853966 h 232"/>
              <a:gd name="T2" fmla="*/ 1523172011 w 480"/>
              <a:gd name="T3" fmla="*/ 0 h 232"/>
              <a:gd name="T4" fmla="*/ 1357778160 w 480"/>
              <a:gd name="T5" fmla="*/ 0 h 232"/>
              <a:gd name="T6" fmla="*/ 1261617439 w 480"/>
              <a:gd name="T7" fmla="*/ 61707932 h 232"/>
              <a:gd name="T8" fmla="*/ 1130841134 w 480"/>
              <a:gd name="T9" fmla="*/ 61707932 h 232"/>
              <a:gd name="T10" fmla="*/ 1034680413 w 480"/>
              <a:gd name="T11" fmla="*/ 154267867 h 232"/>
              <a:gd name="T12" fmla="*/ 938519692 w 480"/>
              <a:gd name="T13" fmla="*/ 154267867 h 232"/>
              <a:gd name="T14" fmla="*/ 907750066 w 480"/>
              <a:gd name="T15" fmla="*/ 92559934 h 232"/>
              <a:gd name="T16" fmla="*/ 807743387 w 480"/>
              <a:gd name="T17" fmla="*/ 0 h 232"/>
              <a:gd name="T18" fmla="*/ 680811078 w 480"/>
              <a:gd name="T19" fmla="*/ 92559934 h 232"/>
              <a:gd name="T20" fmla="*/ 646193533 w 480"/>
              <a:gd name="T21" fmla="*/ 92559934 h 232"/>
              <a:gd name="T22" fmla="*/ 580806361 w 480"/>
              <a:gd name="T23" fmla="*/ 61707932 h 232"/>
              <a:gd name="T24" fmla="*/ 484645640 w 480"/>
              <a:gd name="T25" fmla="*/ 123413901 h 232"/>
              <a:gd name="T26" fmla="*/ 388486880 w 480"/>
              <a:gd name="T27" fmla="*/ 215973835 h 232"/>
              <a:gd name="T28" fmla="*/ 257708614 w 480"/>
              <a:gd name="T29" fmla="*/ 401095668 h 232"/>
              <a:gd name="T30" fmla="*/ 96160721 w 480"/>
              <a:gd name="T31" fmla="*/ 401095668 h 232"/>
              <a:gd name="T32" fmla="*/ 0 w 480"/>
              <a:gd name="T33" fmla="*/ 524509568 h 232"/>
              <a:gd name="T34" fmla="*/ 0 w 480"/>
              <a:gd name="T35" fmla="*/ 678777435 h 232"/>
              <a:gd name="T36" fmla="*/ 126930347 w 480"/>
              <a:gd name="T37" fmla="*/ 771337369 h 232"/>
              <a:gd name="T38" fmla="*/ 96160721 w 480"/>
              <a:gd name="T39" fmla="*/ 802191335 h 232"/>
              <a:gd name="T40" fmla="*/ 161547893 w 480"/>
              <a:gd name="T41" fmla="*/ 833043337 h 232"/>
              <a:gd name="T42" fmla="*/ 257708614 w 480"/>
              <a:gd name="T43" fmla="*/ 894751270 h 232"/>
              <a:gd name="T44" fmla="*/ 711582666 w 480"/>
              <a:gd name="T45" fmla="*/ 833043337 h 232"/>
              <a:gd name="T46" fmla="*/ 711582666 w 480"/>
              <a:gd name="T47" fmla="*/ 709629437 h 232"/>
              <a:gd name="T48" fmla="*/ 907750066 w 480"/>
              <a:gd name="T49" fmla="*/ 647923469 h 232"/>
              <a:gd name="T50" fmla="*/ 938519692 w 480"/>
              <a:gd name="T51" fmla="*/ 586215536 h 232"/>
              <a:gd name="T52" fmla="*/ 1100069546 w 480"/>
              <a:gd name="T53" fmla="*/ 617069503 h 232"/>
              <a:gd name="T54" fmla="*/ 1261617439 w 480"/>
              <a:gd name="T55" fmla="*/ 431949634 h 232"/>
              <a:gd name="T56" fmla="*/ 1392395706 w 480"/>
              <a:gd name="T57" fmla="*/ 431949634 h 232"/>
              <a:gd name="T58" fmla="*/ 1553943598 w 480"/>
              <a:gd name="T59" fmla="*/ 401095668 h 232"/>
              <a:gd name="T60" fmla="*/ 1584715186 w 480"/>
              <a:gd name="T61" fmla="*/ 401095668 h 232"/>
              <a:gd name="T62" fmla="*/ 1684721865 w 480"/>
              <a:gd name="T63" fmla="*/ 431949634 h 232"/>
              <a:gd name="T64" fmla="*/ 1750109037 w 480"/>
              <a:gd name="T65" fmla="*/ 431949634 h 232"/>
              <a:gd name="T66" fmla="*/ 1780880625 w 480"/>
              <a:gd name="T67" fmla="*/ 246827801 h 232"/>
              <a:gd name="T68" fmla="*/ 1846269758 w 480"/>
              <a:gd name="T69" fmla="*/ 61707932 h 232"/>
              <a:gd name="T70" fmla="*/ 1619332732 w 480"/>
              <a:gd name="T71" fmla="*/ 30853966 h 23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80" h="232">
                <a:moveTo>
                  <a:pt x="421" y="8"/>
                </a:moveTo>
                <a:lnTo>
                  <a:pt x="396" y="0"/>
                </a:lnTo>
                <a:lnTo>
                  <a:pt x="353" y="0"/>
                </a:lnTo>
                <a:lnTo>
                  <a:pt x="328" y="16"/>
                </a:lnTo>
                <a:lnTo>
                  <a:pt x="294" y="16"/>
                </a:lnTo>
                <a:lnTo>
                  <a:pt x="269" y="40"/>
                </a:lnTo>
                <a:lnTo>
                  <a:pt x="244" y="40"/>
                </a:lnTo>
                <a:lnTo>
                  <a:pt x="236" y="24"/>
                </a:lnTo>
                <a:lnTo>
                  <a:pt x="210" y="0"/>
                </a:lnTo>
                <a:lnTo>
                  <a:pt x="177" y="24"/>
                </a:lnTo>
                <a:lnTo>
                  <a:pt x="168" y="24"/>
                </a:lnTo>
                <a:lnTo>
                  <a:pt x="151" y="16"/>
                </a:lnTo>
                <a:lnTo>
                  <a:pt x="126" y="32"/>
                </a:lnTo>
                <a:lnTo>
                  <a:pt x="101" y="56"/>
                </a:lnTo>
                <a:lnTo>
                  <a:pt x="67" y="104"/>
                </a:lnTo>
                <a:lnTo>
                  <a:pt x="25" y="104"/>
                </a:lnTo>
                <a:lnTo>
                  <a:pt x="0" y="136"/>
                </a:lnTo>
                <a:lnTo>
                  <a:pt x="0" y="176"/>
                </a:lnTo>
                <a:lnTo>
                  <a:pt x="33" y="200"/>
                </a:lnTo>
                <a:lnTo>
                  <a:pt x="25" y="208"/>
                </a:lnTo>
                <a:lnTo>
                  <a:pt x="42" y="216"/>
                </a:lnTo>
                <a:lnTo>
                  <a:pt x="67" y="232"/>
                </a:lnTo>
                <a:lnTo>
                  <a:pt x="185" y="216"/>
                </a:lnTo>
                <a:lnTo>
                  <a:pt x="185" y="184"/>
                </a:lnTo>
                <a:lnTo>
                  <a:pt x="236" y="168"/>
                </a:lnTo>
                <a:lnTo>
                  <a:pt x="244" y="152"/>
                </a:lnTo>
                <a:lnTo>
                  <a:pt x="286" y="160"/>
                </a:lnTo>
                <a:lnTo>
                  <a:pt x="328" y="112"/>
                </a:lnTo>
                <a:lnTo>
                  <a:pt x="362" y="112"/>
                </a:lnTo>
                <a:lnTo>
                  <a:pt x="404" y="104"/>
                </a:lnTo>
                <a:lnTo>
                  <a:pt x="412" y="104"/>
                </a:lnTo>
                <a:lnTo>
                  <a:pt x="438" y="112"/>
                </a:lnTo>
                <a:lnTo>
                  <a:pt x="455" y="112"/>
                </a:lnTo>
                <a:lnTo>
                  <a:pt x="463" y="64"/>
                </a:lnTo>
                <a:lnTo>
                  <a:pt x="480" y="16"/>
                </a:lnTo>
                <a:lnTo>
                  <a:pt x="421" y="8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6" name="Freeform 70"/>
          <p:cNvSpPr>
            <a:spLocks/>
          </p:cNvSpPr>
          <p:nvPr/>
        </p:nvSpPr>
        <p:spPr bwMode="auto">
          <a:xfrm>
            <a:off x="8534173" y="4186237"/>
            <a:ext cx="860425" cy="987425"/>
          </a:xfrm>
          <a:custGeom>
            <a:avLst/>
            <a:gdLst>
              <a:gd name="T0" fmla="*/ 486238347 w 438"/>
              <a:gd name="T1" fmla="*/ 1627470358 h 504"/>
              <a:gd name="T2" fmla="*/ 617445302 w 438"/>
              <a:gd name="T3" fmla="*/ 1688884667 h 504"/>
              <a:gd name="T4" fmla="*/ 713920946 w 438"/>
              <a:gd name="T5" fmla="*/ 1688884667 h 504"/>
              <a:gd name="T6" fmla="*/ 779523441 w 438"/>
              <a:gd name="T7" fmla="*/ 1750298975 h 504"/>
              <a:gd name="T8" fmla="*/ 910730396 w 438"/>
              <a:gd name="T9" fmla="*/ 1903833767 h 504"/>
              <a:gd name="T10" fmla="*/ 972474730 w 438"/>
              <a:gd name="T11" fmla="*/ 1934539942 h 504"/>
              <a:gd name="T12" fmla="*/ 1007206040 w 438"/>
              <a:gd name="T13" fmla="*/ 1811711325 h 504"/>
              <a:gd name="T14" fmla="*/ 1103681684 w 438"/>
              <a:gd name="T15" fmla="*/ 1781005150 h 504"/>
              <a:gd name="T16" fmla="*/ 1200157329 w 438"/>
              <a:gd name="T17" fmla="*/ 1750298975 h 504"/>
              <a:gd name="T18" fmla="*/ 1427839928 w 438"/>
              <a:gd name="T19" fmla="*/ 1658176533 h 504"/>
              <a:gd name="T20" fmla="*/ 1593778193 w 438"/>
              <a:gd name="T21" fmla="*/ 1658176533 h 504"/>
              <a:gd name="T22" fmla="*/ 1624651342 w 438"/>
              <a:gd name="T23" fmla="*/ 1535349875 h 504"/>
              <a:gd name="T24" fmla="*/ 1559046882 w 438"/>
              <a:gd name="T25" fmla="*/ 1504641742 h 504"/>
              <a:gd name="T26" fmla="*/ 1559046882 w 438"/>
              <a:gd name="T27" fmla="*/ 1381815084 h 504"/>
              <a:gd name="T28" fmla="*/ 1624651342 w 438"/>
              <a:gd name="T29" fmla="*/ 1351106950 h 504"/>
              <a:gd name="T30" fmla="*/ 1690253837 w 438"/>
              <a:gd name="T31" fmla="*/ 1197572158 h 504"/>
              <a:gd name="T32" fmla="*/ 1528173733 w 438"/>
              <a:gd name="T33" fmla="*/ 1074743541 h 504"/>
              <a:gd name="T34" fmla="*/ 1462571238 w 438"/>
              <a:gd name="T35" fmla="*/ 951916884 h 504"/>
              <a:gd name="T36" fmla="*/ 1427839928 w 438"/>
              <a:gd name="T37" fmla="*/ 829088267 h 504"/>
              <a:gd name="T38" fmla="*/ 1493444387 w 438"/>
              <a:gd name="T39" fmla="*/ 706259650 h 504"/>
              <a:gd name="T40" fmla="*/ 1427839928 w 438"/>
              <a:gd name="T41" fmla="*/ 675553475 h 504"/>
              <a:gd name="T42" fmla="*/ 1427839928 w 438"/>
              <a:gd name="T43" fmla="*/ 522018683 h 504"/>
              <a:gd name="T44" fmla="*/ 1265761788 w 438"/>
              <a:gd name="T45" fmla="*/ 614139166 h 504"/>
              <a:gd name="T46" fmla="*/ 1103681684 w 438"/>
              <a:gd name="T47" fmla="*/ 552724858 h 504"/>
              <a:gd name="T48" fmla="*/ 941603545 w 438"/>
              <a:gd name="T49" fmla="*/ 522018683 h 504"/>
              <a:gd name="T50" fmla="*/ 1007206040 w 438"/>
              <a:gd name="T51" fmla="*/ 399190066 h 504"/>
              <a:gd name="T52" fmla="*/ 845127901 w 438"/>
              <a:gd name="T53" fmla="*/ 337777717 h 504"/>
              <a:gd name="T54" fmla="*/ 713920946 w 438"/>
              <a:gd name="T55" fmla="*/ 245655275 h 504"/>
              <a:gd name="T56" fmla="*/ 683047797 w 438"/>
              <a:gd name="T57" fmla="*/ 153534792 h 504"/>
              <a:gd name="T58" fmla="*/ 551840842 w 438"/>
              <a:gd name="T59" fmla="*/ 61414308 h 504"/>
              <a:gd name="T60" fmla="*/ 486238347 w 438"/>
              <a:gd name="T61" fmla="*/ 0 h 504"/>
              <a:gd name="T62" fmla="*/ 455365198 w 438"/>
              <a:gd name="T63" fmla="*/ 30706175 h 504"/>
              <a:gd name="T64" fmla="*/ 258555748 w 438"/>
              <a:gd name="T65" fmla="*/ 30706175 h 504"/>
              <a:gd name="T66" fmla="*/ 127348793 w 438"/>
              <a:gd name="T67" fmla="*/ 92120483 h 504"/>
              <a:gd name="T68" fmla="*/ 30873149 w 438"/>
              <a:gd name="T69" fmla="*/ 92120483 h 504"/>
              <a:gd name="T70" fmla="*/ 0 w 438"/>
              <a:gd name="T71" fmla="*/ 184240966 h 504"/>
              <a:gd name="T72" fmla="*/ 30873149 w 438"/>
              <a:gd name="T73" fmla="*/ 307069583 h 504"/>
              <a:gd name="T74" fmla="*/ 127348793 w 438"/>
              <a:gd name="T75" fmla="*/ 429898200 h 504"/>
              <a:gd name="T76" fmla="*/ 227682599 w 438"/>
              <a:gd name="T77" fmla="*/ 460604375 h 504"/>
              <a:gd name="T78" fmla="*/ 127348793 w 438"/>
              <a:gd name="T79" fmla="*/ 491312509 h 504"/>
              <a:gd name="T80" fmla="*/ 127348793 w 438"/>
              <a:gd name="T81" fmla="*/ 614139166 h 504"/>
              <a:gd name="T82" fmla="*/ 30873149 w 438"/>
              <a:gd name="T83" fmla="*/ 583432992 h 504"/>
              <a:gd name="T84" fmla="*/ 65602495 w 438"/>
              <a:gd name="T85" fmla="*/ 644847300 h 504"/>
              <a:gd name="T86" fmla="*/ 192951288 w 438"/>
              <a:gd name="T87" fmla="*/ 644847300 h 504"/>
              <a:gd name="T88" fmla="*/ 192951288 w 438"/>
              <a:gd name="T89" fmla="*/ 767673958 h 504"/>
              <a:gd name="T90" fmla="*/ 227682599 w 438"/>
              <a:gd name="T91" fmla="*/ 890502575 h 504"/>
              <a:gd name="T92" fmla="*/ 389762703 w 438"/>
              <a:gd name="T93" fmla="*/ 982623058 h 504"/>
              <a:gd name="T94" fmla="*/ 289426933 w 438"/>
              <a:gd name="T95" fmla="*/ 1044037367 h 504"/>
              <a:gd name="T96" fmla="*/ 389762703 w 438"/>
              <a:gd name="T97" fmla="*/ 1197572158 h 504"/>
              <a:gd name="T98" fmla="*/ 192951288 w 438"/>
              <a:gd name="T99" fmla="*/ 1258986467 h 504"/>
              <a:gd name="T100" fmla="*/ 227682599 w 438"/>
              <a:gd name="T101" fmla="*/ 1351106950 h 504"/>
              <a:gd name="T102" fmla="*/ 127348793 w 438"/>
              <a:gd name="T103" fmla="*/ 1351106950 h 504"/>
              <a:gd name="T104" fmla="*/ 96475644 w 438"/>
              <a:gd name="T105" fmla="*/ 1473935567 h 504"/>
              <a:gd name="T106" fmla="*/ 0 w 438"/>
              <a:gd name="T107" fmla="*/ 1535349875 h 504"/>
              <a:gd name="T108" fmla="*/ 30873149 w 438"/>
              <a:gd name="T109" fmla="*/ 1596762225 h 504"/>
              <a:gd name="T110" fmla="*/ 30873149 w 438"/>
              <a:gd name="T111" fmla="*/ 1750298975 h 504"/>
              <a:gd name="T112" fmla="*/ 65602495 w 438"/>
              <a:gd name="T113" fmla="*/ 1750298975 h 504"/>
              <a:gd name="T114" fmla="*/ 389762703 w 438"/>
              <a:gd name="T115" fmla="*/ 1934539942 h 504"/>
              <a:gd name="T116" fmla="*/ 389762703 w 438"/>
              <a:gd name="T117" fmla="*/ 1903833767 h 504"/>
              <a:gd name="T118" fmla="*/ 486238347 w 438"/>
              <a:gd name="T119" fmla="*/ 1627470358 h 50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38" h="504">
                <a:moveTo>
                  <a:pt x="126" y="424"/>
                </a:moveTo>
                <a:lnTo>
                  <a:pt x="160" y="440"/>
                </a:lnTo>
                <a:lnTo>
                  <a:pt x="185" y="440"/>
                </a:lnTo>
                <a:lnTo>
                  <a:pt x="202" y="456"/>
                </a:lnTo>
                <a:lnTo>
                  <a:pt x="236" y="496"/>
                </a:lnTo>
                <a:lnTo>
                  <a:pt x="252" y="504"/>
                </a:lnTo>
                <a:lnTo>
                  <a:pt x="261" y="472"/>
                </a:lnTo>
                <a:lnTo>
                  <a:pt x="286" y="464"/>
                </a:lnTo>
                <a:lnTo>
                  <a:pt x="311" y="456"/>
                </a:lnTo>
                <a:lnTo>
                  <a:pt x="370" y="432"/>
                </a:lnTo>
                <a:lnTo>
                  <a:pt x="413" y="432"/>
                </a:lnTo>
                <a:lnTo>
                  <a:pt x="421" y="400"/>
                </a:lnTo>
                <a:lnTo>
                  <a:pt x="404" y="392"/>
                </a:lnTo>
                <a:lnTo>
                  <a:pt x="404" y="360"/>
                </a:lnTo>
                <a:lnTo>
                  <a:pt x="421" y="352"/>
                </a:lnTo>
                <a:lnTo>
                  <a:pt x="438" y="312"/>
                </a:lnTo>
                <a:lnTo>
                  <a:pt x="396" y="280"/>
                </a:lnTo>
                <a:lnTo>
                  <a:pt x="379" y="248"/>
                </a:lnTo>
                <a:lnTo>
                  <a:pt x="370" y="216"/>
                </a:lnTo>
                <a:lnTo>
                  <a:pt x="387" y="184"/>
                </a:lnTo>
                <a:lnTo>
                  <a:pt x="370" y="176"/>
                </a:lnTo>
                <a:lnTo>
                  <a:pt x="370" y="136"/>
                </a:lnTo>
                <a:lnTo>
                  <a:pt x="328" y="160"/>
                </a:lnTo>
                <a:lnTo>
                  <a:pt x="286" y="144"/>
                </a:lnTo>
                <a:lnTo>
                  <a:pt x="244" y="136"/>
                </a:lnTo>
                <a:lnTo>
                  <a:pt x="261" y="104"/>
                </a:lnTo>
                <a:lnTo>
                  <a:pt x="219" y="88"/>
                </a:lnTo>
                <a:lnTo>
                  <a:pt x="185" y="64"/>
                </a:lnTo>
                <a:lnTo>
                  <a:pt x="177" y="40"/>
                </a:lnTo>
                <a:lnTo>
                  <a:pt x="143" y="16"/>
                </a:lnTo>
                <a:lnTo>
                  <a:pt x="126" y="0"/>
                </a:lnTo>
                <a:lnTo>
                  <a:pt x="118" y="8"/>
                </a:lnTo>
                <a:lnTo>
                  <a:pt x="67" y="8"/>
                </a:lnTo>
                <a:lnTo>
                  <a:pt x="33" y="24"/>
                </a:lnTo>
                <a:lnTo>
                  <a:pt x="8" y="24"/>
                </a:lnTo>
                <a:lnTo>
                  <a:pt x="0" y="48"/>
                </a:lnTo>
                <a:lnTo>
                  <a:pt x="8" y="80"/>
                </a:lnTo>
                <a:lnTo>
                  <a:pt x="33" y="112"/>
                </a:lnTo>
                <a:lnTo>
                  <a:pt x="59" y="120"/>
                </a:lnTo>
                <a:lnTo>
                  <a:pt x="33" y="128"/>
                </a:lnTo>
                <a:lnTo>
                  <a:pt x="33" y="160"/>
                </a:lnTo>
                <a:lnTo>
                  <a:pt x="8" y="152"/>
                </a:lnTo>
                <a:lnTo>
                  <a:pt x="17" y="168"/>
                </a:lnTo>
                <a:lnTo>
                  <a:pt x="50" y="168"/>
                </a:lnTo>
                <a:lnTo>
                  <a:pt x="50" y="200"/>
                </a:lnTo>
                <a:lnTo>
                  <a:pt x="59" y="232"/>
                </a:lnTo>
                <a:lnTo>
                  <a:pt x="101" y="256"/>
                </a:lnTo>
                <a:lnTo>
                  <a:pt x="75" y="272"/>
                </a:lnTo>
                <a:lnTo>
                  <a:pt x="101" y="312"/>
                </a:lnTo>
                <a:lnTo>
                  <a:pt x="50" y="328"/>
                </a:lnTo>
                <a:lnTo>
                  <a:pt x="59" y="352"/>
                </a:lnTo>
                <a:lnTo>
                  <a:pt x="33" y="352"/>
                </a:lnTo>
                <a:lnTo>
                  <a:pt x="25" y="384"/>
                </a:lnTo>
                <a:lnTo>
                  <a:pt x="0" y="400"/>
                </a:lnTo>
                <a:lnTo>
                  <a:pt x="8" y="416"/>
                </a:lnTo>
                <a:lnTo>
                  <a:pt x="8" y="456"/>
                </a:lnTo>
                <a:lnTo>
                  <a:pt x="17" y="456"/>
                </a:lnTo>
                <a:lnTo>
                  <a:pt x="101" y="504"/>
                </a:lnTo>
                <a:lnTo>
                  <a:pt x="101" y="496"/>
                </a:lnTo>
                <a:lnTo>
                  <a:pt x="126" y="424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7" name="Freeform 71"/>
          <p:cNvSpPr>
            <a:spLocks/>
          </p:cNvSpPr>
          <p:nvPr/>
        </p:nvSpPr>
        <p:spPr bwMode="auto">
          <a:xfrm>
            <a:off x="8105548" y="3400425"/>
            <a:ext cx="941387" cy="455612"/>
          </a:xfrm>
          <a:custGeom>
            <a:avLst/>
            <a:gdLst>
              <a:gd name="T0" fmla="*/ 1619332732 w 480"/>
              <a:gd name="T1" fmla="*/ 30853966 h 232"/>
              <a:gd name="T2" fmla="*/ 1523172011 w 480"/>
              <a:gd name="T3" fmla="*/ 0 h 232"/>
              <a:gd name="T4" fmla="*/ 1357778160 w 480"/>
              <a:gd name="T5" fmla="*/ 0 h 232"/>
              <a:gd name="T6" fmla="*/ 1261617439 w 480"/>
              <a:gd name="T7" fmla="*/ 61707932 h 232"/>
              <a:gd name="T8" fmla="*/ 1130841134 w 480"/>
              <a:gd name="T9" fmla="*/ 61707932 h 232"/>
              <a:gd name="T10" fmla="*/ 1034680413 w 480"/>
              <a:gd name="T11" fmla="*/ 154267867 h 232"/>
              <a:gd name="T12" fmla="*/ 938519692 w 480"/>
              <a:gd name="T13" fmla="*/ 154267867 h 232"/>
              <a:gd name="T14" fmla="*/ 907750066 w 480"/>
              <a:gd name="T15" fmla="*/ 92559934 h 232"/>
              <a:gd name="T16" fmla="*/ 807743387 w 480"/>
              <a:gd name="T17" fmla="*/ 0 h 232"/>
              <a:gd name="T18" fmla="*/ 680811078 w 480"/>
              <a:gd name="T19" fmla="*/ 92559934 h 232"/>
              <a:gd name="T20" fmla="*/ 646193533 w 480"/>
              <a:gd name="T21" fmla="*/ 92559934 h 232"/>
              <a:gd name="T22" fmla="*/ 580806361 w 480"/>
              <a:gd name="T23" fmla="*/ 61707932 h 232"/>
              <a:gd name="T24" fmla="*/ 484645640 w 480"/>
              <a:gd name="T25" fmla="*/ 123413901 h 232"/>
              <a:gd name="T26" fmla="*/ 388486880 w 480"/>
              <a:gd name="T27" fmla="*/ 215973835 h 232"/>
              <a:gd name="T28" fmla="*/ 257708614 w 480"/>
              <a:gd name="T29" fmla="*/ 401095668 h 232"/>
              <a:gd name="T30" fmla="*/ 96160721 w 480"/>
              <a:gd name="T31" fmla="*/ 401095668 h 232"/>
              <a:gd name="T32" fmla="*/ 0 w 480"/>
              <a:gd name="T33" fmla="*/ 524509568 h 232"/>
              <a:gd name="T34" fmla="*/ 0 w 480"/>
              <a:gd name="T35" fmla="*/ 678777435 h 232"/>
              <a:gd name="T36" fmla="*/ 126930347 w 480"/>
              <a:gd name="T37" fmla="*/ 771337369 h 232"/>
              <a:gd name="T38" fmla="*/ 96160721 w 480"/>
              <a:gd name="T39" fmla="*/ 802191335 h 232"/>
              <a:gd name="T40" fmla="*/ 161547893 w 480"/>
              <a:gd name="T41" fmla="*/ 833043337 h 232"/>
              <a:gd name="T42" fmla="*/ 257708614 w 480"/>
              <a:gd name="T43" fmla="*/ 894751270 h 232"/>
              <a:gd name="T44" fmla="*/ 711582666 w 480"/>
              <a:gd name="T45" fmla="*/ 833043337 h 232"/>
              <a:gd name="T46" fmla="*/ 711582666 w 480"/>
              <a:gd name="T47" fmla="*/ 709629437 h 232"/>
              <a:gd name="T48" fmla="*/ 907750066 w 480"/>
              <a:gd name="T49" fmla="*/ 647923469 h 232"/>
              <a:gd name="T50" fmla="*/ 938519692 w 480"/>
              <a:gd name="T51" fmla="*/ 586215536 h 232"/>
              <a:gd name="T52" fmla="*/ 1100069546 w 480"/>
              <a:gd name="T53" fmla="*/ 617069503 h 232"/>
              <a:gd name="T54" fmla="*/ 1261617439 w 480"/>
              <a:gd name="T55" fmla="*/ 431949634 h 232"/>
              <a:gd name="T56" fmla="*/ 1392395706 w 480"/>
              <a:gd name="T57" fmla="*/ 431949634 h 232"/>
              <a:gd name="T58" fmla="*/ 1553943598 w 480"/>
              <a:gd name="T59" fmla="*/ 401095668 h 232"/>
              <a:gd name="T60" fmla="*/ 1553943598 w 480"/>
              <a:gd name="T61" fmla="*/ 401095668 h 232"/>
              <a:gd name="T62" fmla="*/ 1584715186 w 480"/>
              <a:gd name="T63" fmla="*/ 401095668 h 232"/>
              <a:gd name="T64" fmla="*/ 1684721865 w 480"/>
              <a:gd name="T65" fmla="*/ 431949634 h 232"/>
              <a:gd name="T66" fmla="*/ 1750109037 w 480"/>
              <a:gd name="T67" fmla="*/ 431949634 h 232"/>
              <a:gd name="T68" fmla="*/ 1780880625 w 480"/>
              <a:gd name="T69" fmla="*/ 246827801 h 232"/>
              <a:gd name="T70" fmla="*/ 1846269758 w 480"/>
              <a:gd name="T71" fmla="*/ 61707932 h 232"/>
              <a:gd name="T72" fmla="*/ 1619332732 w 480"/>
              <a:gd name="T73" fmla="*/ 30853966 h 23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80" h="232">
                <a:moveTo>
                  <a:pt x="421" y="8"/>
                </a:moveTo>
                <a:lnTo>
                  <a:pt x="396" y="0"/>
                </a:lnTo>
                <a:lnTo>
                  <a:pt x="353" y="0"/>
                </a:lnTo>
                <a:lnTo>
                  <a:pt x="328" y="16"/>
                </a:lnTo>
                <a:lnTo>
                  <a:pt x="294" y="16"/>
                </a:lnTo>
                <a:lnTo>
                  <a:pt x="269" y="40"/>
                </a:lnTo>
                <a:lnTo>
                  <a:pt x="244" y="40"/>
                </a:lnTo>
                <a:lnTo>
                  <a:pt x="236" y="24"/>
                </a:lnTo>
                <a:lnTo>
                  <a:pt x="210" y="0"/>
                </a:lnTo>
                <a:lnTo>
                  <a:pt x="177" y="24"/>
                </a:lnTo>
                <a:lnTo>
                  <a:pt x="168" y="24"/>
                </a:lnTo>
                <a:lnTo>
                  <a:pt x="151" y="16"/>
                </a:lnTo>
                <a:lnTo>
                  <a:pt x="126" y="32"/>
                </a:lnTo>
                <a:lnTo>
                  <a:pt x="101" y="56"/>
                </a:lnTo>
                <a:lnTo>
                  <a:pt x="67" y="104"/>
                </a:lnTo>
                <a:lnTo>
                  <a:pt x="25" y="104"/>
                </a:lnTo>
                <a:lnTo>
                  <a:pt x="0" y="136"/>
                </a:lnTo>
                <a:lnTo>
                  <a:pt x="0" y="176"/>
                </a:lnTo>
                <a:lnTo>
                  <a:pt x="33" y="200"/>
                </a:lnTo>
                <a:lnTo>
                  <a:pt x="25" y="208"/>
                </a:lnTo>
                <a:lnTo>
                  <a:pt x="42" y="216"/>
                </a:lnTo>
                <a:lnTo>
                  <a:pt x="67" y="232"/>
                </a:lnTo>
                <a:lnTo>
                  <a:pt x="185" y="216"/>
                </a:lnTo>
                <a:lnTo>
                  <a:pt x="185" y="184"/>
                </a:lnTo>
                <a:lnTo>
                  <a:pt x="236" y="168"/>
                </a:lnTo>
                <a:lnTo>
                  <a:pt x="244" y="152"/>
                </a:lnTo>
                <a:lnTo>
                  <a:pt x="286" y="160"/>
                </a:lnTo>
                <a:lnTo>
                  <a:pt x="328" y="112"/>
                </a:lnTo>
                <a:lnTo>
                  <a:pt x="362" y="112"/>
                </a:lnTo>
                <a:lnTo>
                  <a:pt x="404" y="104"/>
                </a:lnTo>
                <a:lnTo>
                  <a:pt x="412" y="104"/>
                </a:lnTo>
                <a:lnTo>
                  <a:pt x="438" y="112"/>
                </a:lnTo>
                <a:lnTo>
                  <a:pt x="455" y="112"/>
                </a:lnTo>
                <a:lnTo>
                  <a:pt x="463" y="64"/>
                </a:lnTo>
                <a:lnTo>
                  <a:pt x="480" y="16"/>
                </a:lnTo>
                <a:lnTo>
                  <a:pt x="421" y="8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8" name="Freeform 72"/>
          <p:cNvSpPr>
            <a:spLocks/>
          </p:cNvSpPr>
          <p:nvPr/>
        </p:nvSpPr>
        <p:spPr bwMode="auto">
          <a:xfrm>
            <a:off x="8534173" y="4186237"/>
            <a:ext cx="860425" cy="987425"/>
          </a:xfrm>
          <a:custGeom>
            <a:avLst/>
            <a:gdLst>
              <a:gd name="T0" fmla="*/ 486238347 w 438"/>
              <a:gd name="T1" fmla="*/ 1627470358 h 504"/>
              <a:gd name="T2" fmla="*/ 617445302 w 438"/>
              <a:gd name="T3" fmla="*/ 1688884667 h 504"/>
              <a:gd name="T4" fmla="*/ 713920946 w 438"/>
              <a:gd name="T5" fmla="*/ 1688884667 h 504"/>
              <a:gd name="T6" fmla="*/ 779523441 w 438"/>
              <a:gd name="T7" fmla="*/ 1750298975 h 504"/>
              <a:gd name="T8" fmla="*/ 910730396 w 438"/>
              <a:gd name="T9" fmla="*/ 1903833767 h 504"/>
              <a:gd name="T10" fmla="*/ 972474730 w 438"/>
              <a:gd name="T11" fmla="*/ 1934539942 h 504"/>
              <a:gd name="T12" fmla="*/ 1007206040 w 438"/>
              <a:gd name="T13" fmla="*/ 1811711325 h 504"/>
              <a:gd name="T14" fmla="*/ 1103681684 w 438"/>
              <a:gd name="T15" fmla="*/ 1781005150 h 504"/>
              <a:gd name="T16" fmla="*/ 1200157329 w 438"/>
              <a:gd name="T17" fmla="*/ 1750298975 h 504"/>
              <a:gd name="T18" fmla="*/ 1427839928 w 438"/>
              <a:gd name="T19" fmla="*/ 1658176533 h 504"/>
              <a:gd name="T20" fmla="*/ 1593778193 w 438"/>
              <a:gd name="T21" fmla="*/ 1658176533 h 504"/>
              <a:gd name="T22" fmla="*/ 1624651342 w 438"/>
              <a:gd name="T23" fmla="*/ 1535349875 h 504"/>
              <a:gd name="T24" fmla="*/ 1559046882 w 438"/>
              <a:gd name="T25" fmla="*/ 1504641742 h 504"/>
              <a:gd name="T26" fmla="*/ 1559046882 w 438"/>
              <a:gd name="T27" fmla="*/ 1381815084 h 504"/>
              <a:gd name="T28" fmla="*/ 1624651342 w 438"/>
              <a:gd name="T29" fmla="*/ 1351106950 h 504"/>
              <a:gd name="T30" fmla="*/ 1690253837 w 438"/>
              <a:gd name="T31" fmla="*/ 1197572158 h 504"/>
              <a:gd name="T32" fmla="*/ 1528173733 w 438"/>
              <a:gd name="T33" fmla="*/ 1074743541 h 504"/>
              <a:gd name="T34" fmla="*/ 1462571238 w 438"/>
              <a:gd name="T35" fmla="*/ 951916884 h 504"/>
              <a:gd name="T36" fmla="*/ 1427839928 w 438"/>
              <a:gd name="T37" fmla="*/ 829088267 h 504"/>
              <a:gd name="T38" fmla="*/ 1493444387 w 438"/>
              <a:gd name="T39" fmla="*/ 706259650 h 504"/>
              <a:gd name="T40" fmla="*/ 1427839928 w 438"/>
              <a:gd name="T41" fmla="*/ 675553475 h 504"/>
              <a:gd name="T42" fmla="*/ 1427839928 w 438"/>
              <a:gd name="T43" fmla="*/ 522018683 h 504"/>
              <a:gd name="T44" fmla="*/ 1265761788 w 438"/>
              <a:gd name="T45" fmla="*/ 614139166 h 504"/>
              <a:gd name="T46" fmla="*/ 1103681684 w 438"/>
              <a:gd name="T47" fmla="*/ 552724858 h 504"/>
              <a:gd name="T48" fmla="*/ 941603545 w 438"/>
              <a:gd name="T49" fmla="*/ 522018683 h 504"/>
              <a:gd name="T50" fmla="*/ 1007206040 w 438"/>
              <a:gd name="T51" fmla="*/ 399190066 h 504"/>
              <a:gd name="T52" fmla="*/ 845127901 w 438"/>
              <a:gd name="T53" fmla="*/ 337777717 h 504"/>
              <a:gd name="T54" fmla="*/ 713920946 w 438"/>
              <a:gd name="T55" fmla="*/ 245655275 h 504"/>
              <a:gd name="T56" fmla="*/ 683047797 w 438"/>
              <a:gd name="T57" fmla="*/ 153534792 h 504"/>
              <a:gd name="T58" fmla="*/ 551840842 w 438"/>
              <a:gd name="T59" fmla="*/ 61414308 h 504"/>
              <a:gd name="T60" fmla="*/ 486238347 w 438"/>
              <a:gd name="T61" fmla="*/ 0 h 504"/>
              <a:gd name="T62" fmla="*/ 455365198 w 438"/>
              <a:gd name="T63" fmla="*/ 30706175 h 504"/>
              <a:gd name="T64" fmla="*/ 258555748 w 438"/>
              <a:gd name="T65" fmla="*/ 30706175 h 504"/>
              <a:gd name="T66" fmla="*/ 127348793 w 438"/>
              <a:gd name="T67" fmla="*/ 92120483 h 504"/>
              <a:gd name="T68" fmla="*/ 30873149 w 438"/>
              <a:gd name="T69" fmla="*/ 92120483 h 504"/>
              <a:gd name="T70" fmla="*/ 0 w 438"/>
              <a:gd name="T71" fmla="*/ 184240966 h 504"/>
              <a:gd name="T72" fmla="*/ 30873149 w 438"/>
              <a:gd name="T73" fmla="*/ 307069583 h 504"/>
              <a:gd name="T74" fmla="*/ 127348793 w 438"/>
              <a:gd name="T75" fmla="*/ 429898200 h 504"/>
              <a:gd name="T76" fmla="*/ 227682599 w 438"/>
              <a:gd name="T77" fmla="*/ 460604375 h 504"/>
              <a:gd name="T78" fmla="*/ 127348793 w 438"/>
              <a:gd name="T79" fmla="*/ 491312509 h 504"/>
              <a:gd name="T80" fmla="*/ 127348793 w 438"/>
              <a:gd name="T81" fmla="*/ 614139166 h 504"/>
              <a:gd name="T82" fmla="*/ 30873149 w 438"/>
              <a:gd name="T83" fmla="*/ 583432992 h 504"/>
              <a:gd name="T84" fmla="*/ 65602495 w 438"/>
              <a:gd name="T85" fmla="*/ 644847300 h 504"/>
              <a:gd name="T86" fmla="*/ 192951288 w 438"/>
              <a:gd name="T87" fmla="*/ 644847300 h 504"/>
              <a:gd name="T88" fmla="*/ 192951288 w 438"/>
              <a:gd name="T89" fmla="*/ 767673958 h 504"/>
              <a:gd name="T90" fmla="*/ 227682599 w 438"/>
              <a:gd name="T91" fmla="*/ 890502575 h 504"/>
              <a:gd name="T92" fmla="*/ 389762703 w 438"/>
              <a:gd name="T93" fmla="*/ 982623058 h 504"/>
              <a:gd name="T94" fmla="*/ 289426933 w 438"/>
              <a:gd name="T95" fmla="*/ 1044037367 h 504"/>
              <a:gd name="T96" fmla="*/ 389762703 w 438"/>
              <a:gd name="T97" fmla="*/ 1197572158 h 504"/>
              <a:gd name="T98" fmla="*/ 192951288 w 438"/>
              <a:gd name="T99" fmla="*/ 1258986467 h 504"/>
              <a:gd name="T100" fmla="*/ 227682599 w 438"/>
              <a:gd name="T101" fmla="*/ 1351106950 h 504"/>
              <a:gd name="T102" fmla="*/ 127348793 w 438"/>
              <a:gd name="T103" fmla="*/ 1351106950 h 504"/>
              <a:gd name="T104" fmla="*/ 96475644 w 438"/>
              <a:gd name="T105" fmla="*/ 1473935567 h 504"/>
              <a:gd name="T106" fmla="*/ 0 w 438"/>
              <a:gd name="T107" fmla="*/ 1535349875 h 504"/>
              <a:gd name="T108" fmla="*/ 30873149 w 438"/>
              <a:gd name="T109" fmla="*/ 1596762225 h 504"/>
              <a:gd name="T110" fmla="*/ 30873149 w 438"/>
              <a:gd name="T111" fmla="*/ 1750298975 h 504"/>
              <a:gd name="T112" fmla="*/ 65602495 w 438"/>
              <a:gd name="T113" fmla="*/ 1750298975 h 504"/>
              <a:gd name="T114" fmla="*/ 389762703 w 438"/>
              <a:gd name="T115" fmla="*/ 1934539942 h 504"/>
              <a:gd name="T116" fmla="*/ 389762703 w 438"/>
              <a:gd name="T117" fmla="*/ 1903833767 h 504"/>
              <a:gd name="T118" fmla="*/ 486238347 w 438"/>
              <a:gd name="T119" fmla="*/ 1627470358 h 50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38" h="504">
                <a:moveTo>
                  <a:pt x="126" y="424"/>
                </a:moveTo>
                <a:lnTo>
                  <a:pt x="160" y="440"/>
                </a:lnTo>
                <a:lnTo>
                  <a:pt x="185" y="440"/>
                </a:lnTo>
                <a:lnTo>
                  <a:pt x="202" y="456"/>
                </a:lnTo>
                <a:lnTo>
                  <a:pt x="236" y="496"/>
                </a:lnTo>
                <a:lnTo>
                  <a:pt x="252" y="504"/>
                </a:lnTo>
                <a:lnTo>
                  <a:pt x="261" y="472"/>
                </a:lnTo>
                <a:lnTo>
                  <a:pt x="286" y="464"/>
                </a:lnTo>
                <a:lnTo>
                  <a:pt x="311" y="456"/>
                </a:lnTo>
                <a:lnTo>
                  <a:pt x="370" y="432"/>
                </a:lnTo>
                <a:lnTo>
                  <a:pt x="413" y="432"/>
                </a:lnTo>
                <a:lnTo>
                  <a:pt x="421" y="400"/>
                </a:lnTo>
                <a:lnTo>
                  <a:pt x="404" y="392"/>
                </a:lnTo>
                <a:lnTo>
                  <a:pt x="404" y="360"/>
                </a:lnTo>
                <a:lnTo>
                  <a:pt x="421" y="352"/>
                </a:lnTo>
                <a:lnTo>
                  <a:pt x="438" y="312"/>
                </a:lnTo>
                <a:lnTo>
                  <a:pt x="396" y="280"/>
                </a:lnTo>
                <a:lnTo>
                  <a:pt x="379" y="248"/>
                </a:lnTo>
                <a:lnTo>
                  <a:pt x="370" y="216"/>
                </a:lnTo>
                <a:lnTo>
                  <a:pt x="387" y="184"/>
                </a:lnTo>
                <a:lnTo>
                  <a:pt x="370" y="176"/>
                </a:lnTo>
                <a:lnTo>
                  <a:pt x="370" y="136"/>
                </a:lnTo>
                <a:lnTo>
                  <a:pt x="328" y="160"/>
                </a:lnTo>
                <a:lnTo>
                  <a:pt x="286" y="144"/>
                </a:lnTo>
                <a:lnTo>
                  <a:pt x="244" y="136"/>
                </a:lnTo>
                <a:lnTo>
                  <a:pt x="261" y="104"/>
                </a:lnTo>
                <a:lnTo>
                  <a:pt x="219" y="88"/>
                </a:lnTo>
                <a:lnTo>
                  <a:pt x="185" y="64"/>
                </a:lnTo>
                <a:lnTo>
                  <a:pt x="177" y="40"/>
                </a:lnTo>
                <a:lnTo>
                  <a:pt x="143" y="16"/>
                </a:lnTo>
                <a:lnTo>
                  <a:pt x="126" y="0"/>
                </a:lnTo>
                <a:lnTo>
                  <a:pt x="118" y="8"/>
                </a:lnTo>
                <a:lnTo>
                  <a:pt x="67" y="8"/>
                </a:lnTo>
                <a:lnTo>
                  <a:pt x="33" y="24"/>
                </a:lnTo>
                <a:lnTo>
                  <a:pt x="8" y="24"/>
                </a:lnTo>
                <a:lnTo>
                  <a:pt x="0" y="48"/>
                </a:lnTo>
                <a:lnTo>
                  <a:pt x="8" y="80"/>
                </a:lnTo>
                <a:lnTo>
                  <a:pt x="33" y="112"/>
                </a:lnTo>
                <a:lnTo>
                  <a:pt x="59" y="120"/>
                </a:lnTo>
                <a:lnTo>
                  <a:pt x="33" y="128"/>
                </a:lnTo>
                <a:lnTo>
                  <a:pt x="33" y="160"/>
                </a:lnTo>
                <a:lnTo>
                  <a:pt x="8" y="152"/>
                </a:lnTo>
                <a:lnTo>
                  <a:pt x="17" y="168"/>
                </a:lnTo>
                <a:lnTo>
                  <a:pt x="50" y="168"/>
                </a:lnTo>
                <a:lnTo>
                  <a:pt x="50" y="200"/>
                </a:lnTo>
                <a:lnTo>
                  <a:pt x="59" y="232"/>
                </a:lnTo>
                <a:lnTo>
                  <a:pt x="101" y="256"/>
                </a:lnTo>
                <a:lnTo>
                  <a:pt x="75" y="272"/>
                </a:lnTo>
                <a:lnTo>
                  <a:pt x="101" y="312"/>
                </a:lnTo>
                <a:lnTo>
                  <a:pt x="50" y="328"/>
                </a:lnTo>
                <a:lnTo>
                  <a:pt x="59" y="352"/>
                </a:lnTo>
                <a:lnTo>
                  <a:pt x="33" y="352"/>
                </a:lnTo>
                <a:lnTo>
                  <a:pt x="25" y="384"/>
                </a:lnTo>
                <a:lnTo>
                  <a:pt x="0" y="400"/>
                </a:lnTo>
                <a:lnTo>
                  <a:pt x="8" y="416"/>
                </a:lnTo>
                <a:lnTo>
                  <a:pt x="8" y="456"/>
                </a:lnTo>
                <a:lnTo>
                  <a:pt x="17" y="456"/>
                </a:lnTo>
                <a:lnTo>
                  <a:pt x="101" y="504"/>
                </a:lnTo>
                <a:lnTo>
                  <a:pt x="101" y="496"/>
                </a:lnTo>
                <a:lnTo>
                  <a:pt x="126" y="424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9" name="Freeform 88"/>
          <p:cNvSpPr>
            <a:spLocks/>
          </p:cNvSpPr>
          <p:nvPr/>
        </p:nvSpPr>
        <p:spPr bwMode="auto">
          <a:xfrm>
            <a:off x="7541985" y="2192337"/>
            <a:ext cx="1687513" cy="1287463"/>
          </a:xfrm>
          <a:custGeom>
            <a:avLst/>
            <a:gdLst>
              <a:gd name="T0" fmla="*/ 2147483646 w 860"/>
              <a:gd name="T1" fmla="*/ 2147483646 h 656"/>
              <a:gd name="T2" fmla="*/ 2147483646 w 860"/>
              <a:gd name="T3" fmla="*/ 1787228268 h 656"/>
              <a:gd name="T4" fmla="*/ 2147483646 w 860"/>
              <a:gd name="T5" fmla="*/ 1756413547 h 656"/>
              <a:gd name="T6" fmla="*/ 2147483646 w 860"/>
              <a:gd name="T7" fmla="*/ 1602341908 h 656"/>
              <a:gd name="T8" fmla="*/ 2147483646 w 860"/>
              <a:gd name="T9" fmla="*/ 1355828070 h 656"/>
              <a:gd name="T10" fmla="*/ 2147483646 w 860"/>
              <a:gd name="T11" fmla="*/ 1232571151 h 656"/>
              <a:gd name="T12" fmla="*/ 2147483646 w 860"/>
              <a:gd name="T13" fmla="*/ 1016870071 h 656"/>
              <a:gd name="T14" fmla="*/ 2147483646 w 860"/>
              <a:gd name="T15" fmla="*/ 986057314 h 656"/>
              <a:gd name="T16" fmla="*/ 2147483646 w 860"/>
              <a:gd name="T17" fmla="*/ 893613153 h 656"/>
              <a:gd name="T18" fmla="*/ 2147483646 w 860"/>
              <a:gd name="T19" fmla="*/ 708728756 h 656"/>
              <a:gd name="T20" fmla="*/ 2147483646 w 860"/>
              <a:gd name="T21" fmla="*/ 400585477 h 656"/>
              <a:gd name="T22" fmla="*/ 2147483646 w 860"/>
              <a:gd name="T23" fmla="*/ 154071639 h 656"/>
              <a:gd name="T24" fmla="*/ 2147483646 w 860"/>
              <a:gd name="T25" fmla="*/ 61629441 h 656"/>
              <a:gd name="T26" fmla="*/ 2044522073 w 860"/>
              <a:gd name="T27" fmla="*/ 154071639 h 656"/>
              <a:gd name="T28" fmla="*/ 1721094509 w 860"/>
              <a:gd name="T29" fmla="*/ 92442199 h 656"/>
              <a:gd name="T30" fmla="*/ 1559381708 w 860"/>
              <a:gd name="T31" fmla="*/ 184886360 h 656"/>
              <a:gd name="T32" fmla="*/ 1393817060 w 860"/>
              <a:gd name="T33" fmla="*/ 154071639 h 656"/>
              <a:gd name="T34" fmla="*/ 1266757142 w 860"/>
              <a:gd name="T35" fmla="*/ 92442199 h 656"/>
              <a:gd name="T36" fmla="*/ 1135845378 w 860"/>
              <a:gd name="T37" fmla="*/ 0 h 656"/>
              <a:gd name="T38" fmla="*/ 974132577 w 860"/>
              <a:gd name="T39" fmla="*/ 30814720 h 656"/>
              <a:gd name="T40" fmla="*/ 681508012 w 860"/>
              <a:gd name="T41" fmla="*/ 154071639 h 656"/>
              <a:gd name="T42" fmla="*/ 650705013 w 860"/>
              <a:gd name="T43" fmla="*/ 277328558 h 656"/>
              <a:gd name="T44" fmla="*/ 485140365 w 860"/>
              <a:gd name="T45" fmla="*/ 338956036 h 656"/>
              <a:gd name="T46" fmla="*/ 96258881 w 860"/>
              <a:gd name="T47" fmla="*/ 493027676 h 656"/>
              <a:gd name="T48" fmla="*/ 34652883 w 860"/>
              <a:gd name="T49" fmla="*/ 493027676 h 656"/>
              <a:gd name="T50" fmla="*/ 65455882 w 860"/>
              <a:gd name="T51" fmla="*/ 677914035 h 656"/>
              <a:gd name="T52" fmla="*/ 96258881 w 860"/>
              <a:gd name="T53" fmla="*/ 801170954 h 656"/>
              <a:gd name="T54" fmla="*/ 0 w 860"/>
              <a:gd name="T55" fmla="*/ 986057314 h 656"/>
              <a:gd name="T56" fmla="*/ 196365684 w 860"/>
              <a:gd name="T57" fmla="*/ 1109314233 h 656"/>
              <a:gd name="T58" fmla="*/ 196365684 w 860"/>
              <a:gd name="T59" fmla="*/ 1232571151 h 656"/>
              <a:gd name="T60" fmla="*/ 292624565 w 860"/>
              <a:gd name="T61" fmla="*/ 1386642791 h 656"/>
              <a:gd name="T62" fmla="*/ 227168683 w 860"/>
              <a:gd name="T63" fmla="*/ 1540712467 h 656"/>
              <a:gd name="T64" fmla="*/ 323427564 w 860"/>
              <a:gd name="T65" fmla="*/ 1663969386 h 656"/>
              <a:gd name="T66" fmla="*/ 323427564 w 860"/>
              <a:gd name="T67" fmla="*/ 1818041026 h 656"/>
              <a:gd name="T68" fmla="*/ 485140365 w 860"/>
              <a:gd name="T69" fmla="*/ 1910485187 h 656"/>
              <a:gd name="T70" fmla="*/ 650705013 w 860"/>
              <a:gd name="T71" fmla="*/ 1972112665 h 656"/>
              <a:gd name="T72" fmla="*/ 812417814 w 860"/>
              <a:gd name="T73" fmla="*/ 1972112665 h 656"/>
              <a:gd name="T74" fmla="*/ 777764931 w 860"/>
              <a:gd name="T75" fmla="*/ 2095369584 h 656"/>
              <a:gd name="T76" fmla="*/ 939479694 w 860"/>
              <a:gd name="T77" fmla="*/ 2147483646 h 656"/>
              <a:gd name="T78" fmla="*/ 1039588459 w 860"/>
              <a:gd name="T79" fmla="*/ 2147483646 h 656"/>
              <a:gd name="T80" fmla="*/ 1039588459 w 860"/>
              <a:gd name="T81" fmla="*/ 2064554863 h 656"/>
              <a:gd name="T82" fmla="*/ 1232104259 w 860"/>
              <a:gd name="T83" fmla="*/ 2126184304 h 656"/>
              <a:gd name="T84" fmla="*/ 1297560141 w 860"/>
              <a:gd name="T85" fmla="*/ 2147483646 h 656"/>
              <a:gd name="T86" fmla="*/ 1459272942 w 860"/>
              <a:gd name="T87" fmla="*/ 2147483646 h 656"/>
              <a:gd name="T88" fmla="*/ 1620985743 w 860"/>
              <a:gd name="T89" fmla="*/ 2147483646 h 656"/>
              <a:gd name="T90" fmla="*/ 1686441625 w 860"/>
              <a:gd name="T91" fmla="*/ 2147483646 h 656"/>
              <a:gd name="T92" fmla="*/ 1786550391 w 860"/>
              <a:gd name="T93" fmla="*/ 2147483646 h 656"/>
              <a:gd name="T94" fmla="*/ 1913612271 w 860"/>
              <a:gd name="T95" fmla="*/ 2147483646 h 656"/>
              <a:gd name="T96" fmla="*/ 2013719074 w 860"/>
              <a:gd name="T97" fmla="*/ 2147483646 h 656"/>
              <a:gd name="T98" fmla="*/ 2044522073 w 860"/>
              <a:gd name="T99" fmla="*/ 2147483646 h 656"/>
              <a:gd name="T100" fmla="*/ 2140780954 w 860"/>
              <a:gd name="T101" fmla="*/ 2147483646 h 656"/>
              <a:gd name="T102" fmla="*/ 2147483646 w 860"/>
              <a:gd name="T103" fmla="*/ 2147483646 h 656"/>
              <a:gd name="T104" fmla="*/ 2147483646 w 860"/>
              <a:gd name="T105" fmla="*/ 2147483646 h 656"/>
              <a:gd name="T106" fmla="*/ 2147483646 w 860"/>
              <a:gd name="T107" fmla="*/ 2147483646 h 656"/>
              <a:gd name="T108" fmla="*/ 2147483646 w 860"/>
              <a:gd name="T109" fmla="*/ 2147483646 h 656"/>
              <a:gd name="T110" fmla="*/ 2147483646 w 860"/>
              <a:gd name="T111" fmla="*/ 2147483646 h 656"/>
              <a:gd name="T112" fmla="*/ 2147483646 w 860"/>
              <a:gd name="T113" fmla="*/ 2147483646 h 656"/>
              <a:gd name="T114" fmla="*/ 2147483646 w 860"/>
              <a:gd name="T115" fmla="*/ 2147483646 h 656"/>
              <a:gd name="T116" fmla="*/ 2147483646 w 860"/>
              <a:gd name="T117" fmla="*/ 2147483646 h 656"/>
              <a:gd name="T118" fmla="*/ 2147483646 w 860"/>
              <a:gd name="T119" fmla="*/ 2147483646 h 65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60" h="656">
                <a:moveTo>
                  <a:pt x="775" y="560"/>
                </a:moveTo>
                <a:lnTo>
                  <a:pt x="826" y="464"/>
                </a:lnTo>
                <a:lnTo>
                  <a:pt x="860" y="456"/>
                </a:lnTo>
                <a:lnTo>
                  <a:pt x="851" y="416"/>
                </a:lnTo>
                <a:lnTo>
                  <a:pt x="817" y="352"/>
                </a:lnTo>
                <a:lnTo>
                  <a:pt x="792" y="320"/>
                </a:lnTo>
                <a:lnTo>
                  <a:pt x="784" y="264"/>
                </a:lnTo>
                <a:lnTo>
                  <a:pt x="750" y="256"/>
                </a:lnTo>
                <a:lnTo>
                  <a:pt x="750" y="232"/>
                </a:lnTo>
                <a:lnTo>
                  <a:pt x="792" y="184"/>
                </a:lnTo>
                <a:lnTo>
                  <a:pt x="750" y="104"/>
                </a:lnTo>
                <a:lnTo>
                  <a:pt x="725" y="40"/>
                </a:lnTo>
                <a:lnTo>
                  <a:pt x="666" y="16"/>
                </a:lnTo>
                <a:lnTo>
                  <a:pt x="531" y="40"/>
                </a:lnTo>
                <a:lnTo>
                  <a:pt x="447" y="24"/>
                </a:lnTo>
                <a:lnTo>
                  <a:pt x="405" y="48"/>
                </a:lnTo>
                <a:lnTo>
                  <a:pt x="362" y="40"/>
                </a:lnTo>
                <a:lnTo>
                  <a:pt x="329" y="24"/>
                </a:lnTo>
                <a:lnTo>
                  <a:pt x="295" y="0"/>
                </a:lnTo>
                <a:lnTo>
                  <a:pt x="253" y="8"/>
                </a:lnTo>
                <a:lnTo>
                  <a:pt x="177" y="40"/>
                </a:lnTo>
                <a:lnTo>
                  <a:pt x="169" y="72"/>
                </a:lnTo>
                <a:lnTo>
                  <a:pt x="126" y="88"/>
                </a:lnTo>
                <a:lnTo>
                  <a:pt x="25" y="128"/>
                </a:lnTo>
                <a:lnTo>
                  <a:pt x="9" y="128"/>
                </a:lnTo>
                <a:lnTo>
                  <a:pt x="17" y="176"/>
                </a:lnTo>
                <a:lnTo>
                  <a:pt x="25" y="208"/>
                </a:lnTo>
                <a:lnTo>
                  <a:pt x="0" y="256"/>
                </a:lnTo>
                <a:lnTo>
                  <a:pt x="51" y="288"/>
                </a:lnTo>
                <a:lnTo>
                  <a:pt x="51" y="320"/>
                </a:lnTo>
                <a:lnTo>
                  <a:pt x="76" y="360"/>
                </a:lnTo>
                <a:lnTo>
                  <a:pt x="59" y="400"/>
                </a:lnTo>
                <a:lnTo>
                  <a:pt x="84" y="432"/>
                </a:lnTo>
                <a:lnTo>
                  <a:pt x="84" y="472"/>
                </a:lnTo>
                <a:lnTo>
                  <a:pt x="126" y="496"/>
                </a:lnTo>
                <a:lnTo>
                  <a:pt x="169" y="512"/>
                </a:lnTo>
                <a:lnTo>
                  <a:pt x="211" y="512"/>
                </a:lnTo>
                <a:lnTo>
                  <a:pt x="202" y="544"/>
                </a:lnTo>
                <a:lnTo>
                  <a:pt x="244" y="576"/>
                </a:lnTo>
                <a:lnTo>
                  <a:pt x="270" y="560"/>
                </a:lnTo>
                <a:lnTo>
                  <a:pt x="270" y="536"/>
                </a:lnTo>
                <a:lnTo>
                  <a:pt x="320" y="552"/>
                </a:lnTo>
                <a:lnTo>
                  <a:pt x="337" y="576"/>
                </a:lnTo>
                <a:lnTo>
                  <a:pt x="379" y="584"/>
                </a:lnTo>
                <a:lnTo>
                  <a:pt x="421" y="592"/>
                </a:lnTo>
                <a:lnTo>
                  <a:pt x="438" y="624"/>
                </a:lnTo>
                <a:lnTo>
                  <a:pt x="464" y="640"/>
                </a:lnTo>
                <a:lnTo>
                  <a:pt x="497" y="616"/>
                </a:lnTo>
                <a:lnTo>
                  <a:pt x="523" y="640"/>
                </a:lnTo>
                <a:lnTo>
                  <a:pt x="531" y="656"/>
                </a:lnTo>
                <a:lnTo>
                  <a:pt x="556" y="656"/>
                </a:lnTo>
                <a:lnTo>
                  <a:pt x="581" y="632"/>
                </a:lnTo>
                <a:lnTo>
                  <a:pt x="615" y="632"/>
                </a:lnTo>
                <a:lnTo>
                  <a:pt x="640" y="616"/>
                </a:lnTo>
                <a:lnTo>
                  <a:pt x="683" y="616"/>
                </a:lnTo>
                <a:lnTo>
                  <a:pt x="708" y="624"/>
                </a:lnTo>
                <a:lnTo>
                  <a:pt x="767" y="632"/>
                </a:lnTo>
                <a:lnTo>
                  <a:pt x="758" y="640"/>
                </a:lnTo>
                <a:lnTo>
                  <a:pt x="792" y="632"/>
                </a:lnTo>
                <a:lnTo>
                  <a:pt x="775" y="560"/>
                </a:lnTo>
                <a:close/>
              </a:path>
            </a:pathLst>
          </a:custGeom>
          <a:solidFill>
            <a:srgbClr val="85BC4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0" name="Freeform 90"/>
          <p:cNvSpPr>
            <a:spLocks/>
          </p:cNvSpPr>
          <p:nvPr/>
        </p:nvSpPr>
        <p:spPr bwMode="auto">
          <a:xfrm>
            <a:off x="7541985" y="2192337"/>
            <a:ext cx="1687513" cy="1287463"/>
          </a:xfrm>
          <a:custGeom>
            <a:avLst/>
            <a:gdLst>
              <a:gd name="T0" fmla="*/ 2147483646 w 860"/>
              <a:gd name="T1" fmla="*/ 2147483646 h 656"/>
              <a:gd name="T2" fmla="*/ 2147483646 w 860"/>
              <a:gd name="T3" fmla="*/ 1787228268 h 656"/>
              <a:gd name="T4" fmla="*/ 2147483646 w 860"/>
              <a:gd name="T5" fmla="*/ 1756413547 h 656"/>
              <a:gd name="T6" fmla="*/ 2147483646 w 860"/>
              <a:gd name="T7" fmla="*/ 1602341908 h 656"/>
              <a:gd name="T8" fmla="*/ 2147483646 w 860"/>
              <a:gd name="T9" fmla="*/ 1355828070 h 656"/>
              <a:gd name="T10" fmla="*/ 2147483646 w 860"/>
              <a:gd name="T11" fmla="*/ 1232571151 h 656"/>
              <a:gd name="T12" fmla="*/ 2147483646 w 860"/>
              <a:gd name="T13" fmla="*/ 1016870071 h 656"/>
              <a:gd name="T14" fmla="*/ 2147483646 w 860"/>
              <a:gd name="T15" fmla="*/ 986057314 h 656"/>
              <a:gd name="T16" fmla="*/ 2147483646 w 860"/>
              <a:gd name="T17" fmla="*/ 893613153 h 656"/>
              <a:gd name="T18" fmla="*/ 2147483646 w 860"/>
              <a:gd name="T19" fmla="*/ 708728756 h 656"/>
              <a:gd name="T20" fmla="*/ 2147483646 w 860"/>
              <a:gd name="T21" fmla="*/ 400585477 h 656"/>
              <a:gd name="T22" fmla="*/ 2147483646 w 860"/>
              <a:gd name="T23" fmla="*/ 154071639 h 656"/>
              <a:gd name="T24" fmla="*/ 2147483646 w 860"/>
              <a:gd name="T25" fmla="*/ 61629441 h 656"/>
              <a:gd name="T26" fmla="*/ 2044522073 w 860"/>
              <a:gd name="T27" fmla="*/ 154071639 h 656"/>
              <a:gd name="T28" fmla="*/ 1721094509 w 860"/>
              <a:gd name="T29" fmla="*/ 92442199 h 656"/>
              <a:gd name="T30" fmla="*/ 1559381708 w 860"/>
              <a:gd name="T31" fmla="*/ 184886360 h 656"/>
              <a:gd name="T32" fmla="*/ 1393817060 w 860"/>
              <a:gd name="T33" fmla="*/ 154071639 h 656"/>
              <a:gd name="T34" fmla="*/ 1266757142 w 860"/>
              <a:gd name="T35" fmla="*/ 92442199 h 656"/>
              <a:gd name="T36" fmla="*/ 1135845378 w 860"/>
              <a:gd name="T37" fmla="*/ 0 h 656"/>
              <a:gd name="T38" fmla="*/ 974132577 w 860"/>
              <a:gd name="T39" fmla="*/ 30814720 h 656"/>
              <a:gd name="T40" fmla="*/ 681508012 w 860"/>
              <a:gd name="T41" fmla="*/ 154071639 h 656"/>
              <a:gd name="T42" fmla="*/ 650705013 w 860"/>
              <a:gd name="T43" fmla="*/ 277328558 h 656"/>
              <a:gd name="T44" fmla="*/ 485140365 w 860"/>
              <a:gd name="T45" fmla="*/ 338956036 h 656"/>
              <a:gd name="T46" fmla="*/ 96258881 w 860"/>
              <a:gd name="T47" fmla="*/ 493027676 h 656"/>
              <a:gd name="T48" fmla="*/ 34652883 w 860"/>
              <a:gd name="T49" fmla="*/ 493027676 h 656"/>
              <a:gd name="T50" fmla="*/ 65455882 w 860"/>
              <a:gd name="T51" fmla="*/ 677914035 h 656"/>
              <a:gd name="T52" fmla="*/ 96258881 w 860"/>
              <a:gd name="T53" fmla="*/ 801170954 h 656"/>
              <a:gd name="T54" fmla="*/ 0 w 860"/>
              <a:gd name="T55" fmla="*/ 986057314 h 656"/>
              <a:gd name="T56" fmla="*/ 196365684 w 860"/>
              <a:gd name="T57" fmla="*/ 1109314233 h 656"/>
              <a:gd name="T58" fmla="*/ 196365684 w 860"/>
              <a:gd name="T59" fmla="*/ 1232571151 h 656"/>
              <a:gd name="T60" fmla="*/ 292624565 w 860"/>
              <a:gd name="T61" fmla="*/ 1386642791 h 656"/>
              <a:gd name="T62" fmla="*/ 227168683 w 860"/>
              <a:gd name="T63" fmla="*/ 1540712467 h 656"/>
              <a:gd name="T64" fmla="*/ 323427564 w 860"/>
              <a:gd name="T65" fmla="*/ 1663969386 h 656"/>
              <a:gd name="T66" fmla="*/ 323427564 w 860"/>
              <a:gd name="T67" fmla="*/ 1818041026 h 656"/>
              <a:gd name="T68" fmla="*/ 485140365 w 860"/>
              <a:gd name="T69" fmla="*/ 1910485187 h 656"/>
              <a:gd name="T70" fmla="*/ 650705013 w 860"/>
              <a:gd name="T71" fmla="*/ 1972112665 h 656"/>
              <a:gd name="T72" fmla="*/ 812417814 w 860"/>
              <a:gd name="T73" fmla="*/ 1972112665 h 656"/>
              <a:gd name="T74" fmla="*/ 777764931 w 860"/>
              <a:gd name="T75" fmla="*/ 2095369584 h 656"/>
              <a:gd name="T76" fmla="*/ 939479694 w 860"/>
              <a:gd name="T77" fmla="*/ 2147483646 h 656"/>
              <a:gd name="T78" fmla="*/ 1039588459 w 860"/>
              <a:gd name="T79" fmla="*/ 2147483646 h 656"/>
              <a:gd name="T80" fmla="*/ 1039588459 w 860"/>
              <a:gd name="T81" fmla="*/ 2064554863 h 656"/>
              <a:gd name="T82" fmla="*/ 1232104259 w 860"/>
              <a:gd name="T83" fmla="*/ 2126184304 h 656"/>
              <a:gd name="T84" fmla="*/ 1297560141 w 860"/>
              <a:gd name="T85" fmla="*/ 2147483646 h 656"/>
              <a:gd name="T86" fmla="*/ 1459272942 w 860"/>
              <a:gd name="T87" fmla="*/ 2147483646 h 656"/>
              <a:gd name="T88" fmla="*/ 1620985743 w 860"/>
              <a:gd name="T89" fmla="*/ 2147483646 h 656"/>
              <a:gd name="T90" fmla="*/ 1686441625 w 860"/>
              <a:gd name="T91" fmla="*/ 2147483646 h 656"/>
              <a:gd name="T92" fmla="*/ 1686441625 w 860"/>
              <a:gd name="T93" fmla="*/ 2147483646 h 656"/>
              <a:gd name="T94" fmla="*/ 1786550391 w 860"/>
              <a:gd name="T95" fmla="*/ 2147483646 h 656"/>
              <a:gd name="T96" fmla="*/ 1913612271 w 860"/>
              <a:gd name="T97" fmla="*/ 2147483646 h 656"/>
              <a:gd name="T98" fmla="*/ 2013719074 w 860"/>
              <a:gd name="T99" fmla="*/ 2147483646 h 656"/>
              <a:gd name="T100" fmla="*/ 2044522073 w 860"/>
              <a:gd name="T101" fmla="*/ 2147483646 h 656"/>
              <a:gd name="T102" fmla="*/ 2140780954 w 860"/>
              <a:gd name="T103" fmla="*/ 2147483646 h 656"/>
              <a:gd name="T104" fmla="*/ 2147483646 w 860"/>
              <a:gd name="T105" fmla="*/ 2147483646 h 656"/>
              <a:gd name="T106" fmla="*/ 2147483646 w 860"/>
              <a:gd name="T107" fmla="*/ 2147483646 h 656"/>
              <a:gd name="T108" fmla="*/ 2147483646 w 860"/>
              <a:gd name="T109" fmla="*/ 2147483646 h 656"/>
              <a:gd name="T110" fmla="*/ 2147483646 w 860"/>
              <a:gd name="T111" fmla="*/ 2147483646 h 656"/>
              <a:gd name="T112" fmla="*/ 2147483646 w 860"/>
              <a:gd name="T113" fmla="*/ 2147483646 h 656"/>
              <a:gd name="T114" fmla="*/ 2147483646 w 860"/>
              <a:gd name="T115" fmla="*/ 2147483646 h 656"/>
              <a:gd name="T116" fmla="*/ 2147483646 w 860"/>
              <a:gd name="T117" fmla="*/ 2147483646 h 656"/>
              <a:gd name="T118" fmla="*/ 2147483646 w 860"/>
              <a:gd name="T119" fmla="*/ 2147483646 h 656"/>
              <a:gd name="T120" fmla="*/ 2147483646 w 860"/>
              <a:gd name="T121" fmla="*/ 2147483646 h 65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60" h="656">
                <a:moveTo>
                  <a:pt x="775" y="560"/>
                </a:moveTo>
                <a:lnTo>
                  <a:pt x="826" y="464"/>
                </a:lnTo>
                <a:lnTo>
                  <a:pt x="860" y="456"/>
                </a:lnTo>
                <a:lnTo>
                  <a:pt x="851" y="416"/>
                </a:lnTo>
                <a:lnTo>
                  <a:pt x="817" y="352"/>
                </a:lnTo>
                <a:lnTo>
                  <a:pt x="792" y="320"/>
                </a:lnTo>
                <a:lnTo>
                  <a:pt x="784" y="264"/>
                </a:lnTo>
                <a:lnTo>
                  <a:pt x="750" y="256"/>
                </a:lnTo>
                <a:lnTo>
                  <a:pt x="750" y="232"/>
                </a:lnTo>
                <a:lnTo>
                  <a:pt x="792" y="184"/>
                </a:lnTo>
                <a:lnTo>
                  <a:pt x="750" y="104"/>
                </a:lnTo>
                <a:lnTo>
                  <a:pt x="725" y="40"/>
                </a:lnTo>
                <a:lnTo>
                  <a:pt x="666" y="16"/>
                </a:lnTo>
                <a:lnTo>
                  <a:pt x="531" y="40"/>
                </a:lnTo>
                <a:lnTo>
                  <a:pt x="447" y="24"/>
                </a:lnTo>
                <a:lnTo>
                  <a:pt x="405" y="48"/>
                </a:lnTo>
                <a:lnTo>
                  <a:pt x="362" y="40"/>
                </a:lnTo>
                <a:lnTo>
                  <a:pt x="329" y="24"/>
                </a:lnTo>
                <a:lnTo>
                  <a:pt x="295" y="0"/>
                </a:lnTo>
                <a:lnTo>
                  <a:pt x="253" y="8"/>
                </a:lnTo>
                <a:lnTo>
                  <a:pt x="177" y="40"/>
                </a:lnTo>
                <a:lnTo>
                  <a:pt x="169" y="72"/>
                </a:lnTo>
                <a:lnTo>
                  <a:pt x="126" y="88"/>
                </a:lnTo>
                <a:lnTo>
                  <a:pt x="25" y="128"/>
                </a:lnTo>
                <a:lnTo>
                  <a:pt x="9" y="128"/>
                </a:lnTo>
                <a:lnTo>
                  <a:pt x="17" y="176"/>
                </a:lnTo>
                <a:lnTo>
                  <a:pt x="25" y="208"/>
                </a:lnTo>
                <a:lnTo>
                  <a:pt x="0" y="256"/>
                </a:lnTo>
                <a:lnTo>
                  <a:pt x="51" y="288"/>
                </a:lnTo>
                <a:lnTo>
                  <a:pt x="51" y="320"/>
                </a:lnTo>
                <a:lnTo>
                  <a:pt x="76" y="360"/>
                </a:lnTo>
                <a:lnTo>
                  <a:pt x="59" y="400"/>
                </a:lnTo>
                <a:lnTo>
                  <a:pt x="84" y="432"/>
                </a:lnTo>
                <a:lnTo>
                  <a:pt x="84" y="472"/>
                </a:lnTo>
                <a:lnTo>
                  <a:pt x="126" y="496"/>
                </a:lnTo>
                <a:lnTo>
                  <a:pt x="169" y="512"/>
                </a:lnTo>
                <a:lnTo>
                  <a:pt x="211" y="512"/>
                </a:lnTo>
                <a:lnTo>
                  <a:pt x="202" y="544"/>
                </a:lnTo>
                <a:lnTo>
                  <a:pt x="244" y="576"/>
                </a:lnTo>
                <a:lnTo>
                  <a:pt x="270" y="560"/>
                </a:lnTo>
                <a:lnTo>
                  <a:pt x="270" y="536"/>
                </a:lnTo>
                <a:lnTo>
                  <a:pt x="320" y="552"/>
                </a:lnTo>
                <a:lnTo>
                  <a:pt x="337" y="576"/>
                </a:lnTo>
                <a:lnTo>
                  <a:pt x="379" y="584"/>
                </a:lnTo>
                <a:lnTo>
                  <a:pt x="421" y="592"/>
                </a:lnTo>
                <a:lnTo>
                  <a:pt x="438" y="624"/>
                </a:lnTo>
                <a:lnTo>
                  <a:pt x="464" y="640"/>
                </a:lnTo>
                <a:lnTo>
                  <a:pt x="497" y="616"/>
                </a:lnTo>
                <a:lnTo>
                  <a:pt x="523" y="640"/>
                </a:lnTo>
                <a:lnTo>
                  <a:pt x="531" y="656"/>
                </a:lnTo>
                <a:lnTo>
                  <a:pt x="556" y="656"/>
                </a:lnTo>
                <a:lnTo>
                  <a:pt x="581" y="632"/>
                </a:lnTo>
                <a:lnTo>
                  <a:pt x="615" y="632"/>
                </a:lnTo>
                <a:lnTo>
                  <a:pt x="640" y="616"/>
                </a:lnTo>
                <a:lnTo>
                  <a:pt x="683" y="616"/>
                </a:lnTo>
                <a:lnTo>
                  <a:pt x="708" y="624"/>
                </a:lnTo>
                <a:lnTo>
                  <a:pt x="767" y="632"/>
                </a:lnTo>
                <a:lnTo>
                  <a:pt x="758" y="640"/>
                </a:lnTo>
                <a:lnTo>
                  <a:pt x="792" y="632"/>
                </a:lnTo>
                <a:lnTo>
                  <a:pt x="775" y="560"/>
                </a:lnTo>
                <a:close/>
              </a:path>
            </a:pathLst>
          </a:custGeom>
          <a:solidFill>
            <a:srgbClr val="85BC4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1" name="Freeform 14"/>
          <p:cNvSpPr>
            <a:spLocks/>
          </p:cNvSpPr>
          <p:nvPr/>
        </p:nvSpPr>
        <p:spPr bwMode="auto">
          <a:xfrm>
            <a:off x="3206522" y="304800"/>
            <a:ext cx="936625" cy="673100"/>
          </a:xfrm>
          <a:custGeom>
            <a:avLst/>
            <a:gdLst>
              <a:gd name="T0" fmla="*/ 101 w 590"/>
              <a:gd name="T1" fmla="*/ 320 h 424"/>
              <a:gd name="T2" fmla="*/ 135 w 590"/>
              <a:gd name="T3" fmla="*/ 384 h 424"/>
              <a:gd name="T4" fmla="*/ 202 w 590"/>
              <a:gd name="T5" fmla="*/ 424 h 424"/>
              <a:gd name="T6" fmla="*/ 253 w 590"/>
              <a:gd name="T7" fmla="*/ 424 h 424"/>
              <a:gd name="T8" fmla="*/ 287 w 590"/>
              <a:gd name="T9" fmla="*/ 416 h 424"/>
              <a:gd name="T10" fmla="*/ 346 w 590"/>
              <a:gd name="T11" fmla="*/ 424 h 424"/>
              <a:gd name="T12" fmla="*/ 430 w 590"/>
              <a:gd name="T13" fmla="*/ 392 h 424"/>
              <a:gd name="T14" fmla="*/ 463 w 590"/>
              <a:gd name="T15" fmla="*/ 400 h 424"/>
              <a:gd name="T16" fmla="*/ 506 w 590"/>
              <a:gd name="T17" fmla="*/ 376 h 424"/>
              <a:gd name="T18" fmla="*/ 556 w 590"/>
              <a:gd name="T19" fmla="*/ 352 h 424"/>
              <a:gd name="T20" fmla="*/ 590 w 590"/>
              <a:gd name="T21" fmla="*/ 272 h 424"/>
              <a:gd name="T22" fmla="*/ 565 w 590"/>
              <a:gd name="T23" fmla="*/ 256 h 424"/>
              <a:gd name="T24" fmla="*/ 556 w 590"/>
              <a:gd name="T25" fmla="*/ 224 h 424"/>
              <a:gd name="T26" fmla="*/ 565 w 590"/>
              <a:gd name="T27" fmla="*/ 192 h 424"/>
              <a:gd name="T28" fmla="*/ 573 w 590"/>
              <a:gd name="T29" fmla="*/ 160 h 424"/>
              <a:gd name="T30" fmla="*/ 531 w 590"/>
              <a:gd name="T31" fmla="*/ 160 h 424"/>
              <a:gd name="T32" fmla="*/ 506 w 590"/>
              <a:gd name="T33" fmla="*/ 120 h 424"/>
              <a:gd name="T34" fmla="*/ 480 w 590"/>
              <a:gd name="T35" fmla="*/ 144 h 424"/>
              <a:gd name="T36" fmla="*/ 472 w 590"/>
              <a:gd name="T37" fmla="*/ 160 h 424"/>
              <a:gd name="T38" fmla="*/ 447 w 590"/>
              <a:gd name="T39" fmla="*/ 152 h 424"/>
              <a:gd name="T40" fmla="*/ 413 w 590"/>
              <a:gd name="T41" fmla="*/ 160 h 424"/>
              <a:gd name="T42" fmla="*/ 405 w 590"/>
              <a:gd name="T43" fmla="*/ 128 h 424"/>
              <a:gd name="T44" fmla="*/ 379 w 590"/>
              <a:gd name="T45" fmla="*/ 128 h 424"/>
              <a:gd name="T46" fmla="*/ 371 w 590"/>
              <a:gd name="T47" fmla="*/ 152 h 424"/>
              <a:gd name="T48" fmla="*/ 354 w 590"/>
              <a:gd name="T49" fmla="*/ 112 h 424"/>
              <a:gd name="T50" fmla="*/ 312 w 590"/>
              <a:gd name="T51" fmla="*/ 120 h 424"/>
              <a:gd name="T52" fmla="*/ 295 w 590"/>
              <a:gd name="T53" fmla="*/ 144 h 424"/>
              <a:gd name="T54" fmla="*/ 278 w 590"/>
              <a:gd name="T55" fmla="*/ 144 h 424"/>
              <a:gd name="T56" fmla="*/ 270 w 590"/>
              <a:gd name="T57" fmla="*/ 88 h 424"/>
              <a:gd name="T58" fmla="*/ 253 w 590"/>
              <a:gd name="T59" fmla="*/ 96 h 424"/>
              <a:gd name="T60" fmla="*/ 244 w 590"/>
              <a:gd name="T61" fmla="*/ 152 h 424"/>
              <a:gd name="T62" fmla="*/ 228 w 590"/>
              <a:gd name="T63" fmla="*/ 152 h 424"/>
              <a:gd name="T64" fmla="*/ 219 w 590"/>
              <a:gd name="T65" fmla="*/ 128 h 424"/>
              <a:gd name="T66" fmla="*/ 177 w 590"/>
              <a:gd name="T67" fmla="*/ 160 h 424"/>
              <a:gd name="T68" fmla="*/ 185 w 590"/>
              <a:gd name="T69" fmla="*/ 112 h 424"/>
              <a:gd name="T70" fmla="*/ 211 w 590"/>
              <a:gd name="T71" fmla="*/ 88 h 424"/>
              <a:gd name="T72" fmla="*/ 185 w 590"/>
              <a:gd name="T73" fmla="*/ 16 h 424"/>
              <a:gd name="T74" fmla="*/ 143 w 590"/>
              <a:gd name="T75" fmla="*/ 0 h 424"/>
              <a:gd name="T76" fmla="*/ 152 w 590"/>
              <a:gd name="T77" fmla="*/ 64 h 424"/>
              <a:gd name="T78" fmla="*/ 118 w 590"/>
              <a:gd name="T79" fmla="*/ 16 h 424"/>
              <a:gd name="T80" fmla="*/ 93 w 590"/>
              <a:gd name="T81" fmla="*/ 32 h 424"/>
              <a:gd name="T82" fmla="*/ 76 w 590"/>
              <a:gd name="T83" fmla="*/ 48 h 424"/>
              <a:gd name="T84" fmla="*/ 93 w 590"/>
              <a:gd name="T85" fmla="*/ 64 h 424"/>
              <a:gd name="T86" fmla="*/ 59 w 590"/>
              <a:gd name="T87" fmla="*/ 48 h 424"/>
              <a:gd name="T88" fmla="*/ 51 w 590"/>
              <a:gd name="T89" fmla="*/ 64 h 424"/>
              <a:gd name="T90" fmla="*/ 25 w 590"/>
              <a:gd name="T91" fmla="*/ 64 h 424"/>
              <a:gd name="T92" fmla="*/ 42 w 590"/>
              <a:gd name="T93" fmla="*/ 88 h 424"/>
              <a:gd name="T94" fmla="*/ 101 w 590"/>
              <a:gd name="T95" fmla="*/ 96 h 424"/>
              <a:gd name="T96" fmla="*/ 143 w 590"/>
              <a:gd name="T97" fmla="*/ 128 h 424"/>
              <a:gd name="T98" fmla="*/ 110 w 590"/>
              <a:gd name="T99" fmla="*/ 144 h 424"/>
              <a:gd name="T100" fmla="*/ 126 w 590"/>
              <a:gd name="T101" fmla="*/ 160 h 424"/>
              <a:gd name="T102" fmla="*/ 143 w 590"/>
              <a:gd name="T103" fmla="*/ 176 h 424"/>
              <a:gd name="T104" fmla="*/ 126 w 590"/>
              <a:gd name="T105" fmla="*/ 184 h 424"/>
              <a:gd name="T106" fmla="*/ 8 w 590"/>
              <a:gd name="T107" fmla="*/ 144 h 424"/>
              <a:gd name="T108" fmla="*/ 0 w 590"/>
              <a:gd name="T109" fmla="*/ 168 h 424"/>
              <a:gd name="T110" fmla="*/ 93 w 590"/>
              <a:gd name="T111" fmla="*/ 192 h 424"/>
              <a:gd name="T112" fmla="*/ 84 w 590"/>
              <a:gd name="T113" fmla="*/ 216 h 424"/>
              <a:gd name="T114" fmla="*/ 84 w 590"/>
              <a:gd name="T115" fmla="*/ 256 h 424"/>
              <a:gd name="T116" fmla="*/ 67 w 590"/>
              <a:gd name="T117" fmla="*/ 280 h 424"/>
              <a:gd name="T118" fmla="*/ 34 w 590"/>
              <a:gd name="T119" fmla="*/ 280 h 424"/>
              <a:gd name="T120" fmla="*/ 17 w 590"/>
              <a:gd name="T121" fmla="*/ 296 h 424"/>
              <a:gd name="T122" fmla="*/ 101 w 590"/>
              <a:gd name="T123" fmla="*/ 320 h 42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90" h="424">
                <a:moveTo>
                  <a:pt x="101" y="320"/>
                </a:moveTo>
                <a:lnTo>
                  <a:pt x="135" y="384"/>
                </a:lnTo>
                <a:lnTo>
                  <a:pt x="202" y="424"/>
                </a:lnTo>
                <a:lnTo>
                  <a:pt x="253" y="424"/>
                </a:lnTo>
                <a:lnTo>
                  <a:pt x="287" y="416"/>
                </a:lnTo>
                <a:lnTo>
                  <a:pt x="346" y="424"/>
                </a:lnTo>
                <a:lnTo>
                  <a:pt x="430" y="392"/>
                </a:lnTo>
                <a:lnTo>
                  <a:pt x="463" y="400"/>
                </a:lnTo>
                <a:lnTo>
                  <a:pt x="506" y="376"/>
                </a:lnTo>
                <a:lnTo>
                  <a:pt x="556" y="352"/>
                </a:lnTo>
                <a:lnTo>
                  <a:pt x="590" y="272"/>
                </a:lnTo>
                <a:lnTo>
                  <a:pt x="565" y="256"/>
                </a:lnTo>
                <a:lnTo>
                  <a:pt x="556" y="224"/>
                </a:lnTo>
                <a:lnTo>
                  <a:pt x="565" y="192"/>
                </a:lnTo>
                <a:lnTo>
                  <a:pt x="573" y="160"/>
                </a:lnTo>
                <a:lnTo>
                  <a:pt x="531" y="160"/>
                </a:lnTo>
                <a:lnTo>
                  <a:pt x="506" y="120"/>
                </a:lnTo>
                <a:lnTo>
                  <a:pt x="480" y="144"/>
                </a:lnTo>
                <a:lnTo>
                  <a:pt x="472" y="160"/>
                </a:lnTo>
                <a:lnTo>
                  <a:pt x="447" y="152"/>
                </a:lnTo>
                <a:lnTo>
                  <a:pt x="413" y="160"/>
                </a:lnTo>
                <a:lnTo>
                  <a:pt x="405" y="128"/>
                </a:lnTo>
                <a:lnTo>
                  <a:pt x="379" y="128"/>
                </a:lnTo>
                <a:lnTo>
                  <a:pt x="371" y="152"/>
                </a:lnTo>
                <a:lnTo>
                  <a:pt x="354" y="112"/>
                </a:lnTo>
                <a:lnTo>
                  <a:pt x="312" y="120"/>
                </a:lnTo>
                <a:lnTo>
                  <a:pt x="295" y="144"/>
                </a:lnTo>
                <a:lnTo>
                  <a:pt x="278" y="144"/>
                </a:lnTo>
                <a:lnTo>
                  <a:pt x="270" y="88"/>
                </a:lnTo>
                <a:lnTo>
                  <a:pt x="253" y="96"/>
                </a:lnTo>
                <a:lnTo>
                  <a:pt x="244" y="152"/>
                </a:lnTo>
                <a:lnTo>
                  <a:pt x="228" y="152"/>
                </a:lnTo>
                <a:lnTo>
                  <a:pt x="219" y="128"/>
                </a:lnTo>
                <a:lnTo>
                  <a:pt x="177" y="160"/>
                </a:lnTo>
                <a:lnTo>
                  <a:pt x="185" y="112"/>
                </a:lnTo>
                <a:lnTo>
                  <a:pt x="211" y="88"/>
                </a:lnTo>
                <a:lnTo>
                  <a:pt x="185" y="16"/>
                </a:lnTo>
                <a:lnTo>
                  <a:pt x="143" y="0"/>
                </a:lnTo>
                <a:lnTo>
                  <a:pt x="152" y="64"/>
                </a:lnTo>
                <a:lnTo>
                  <a:pt x="118" y="16"/>
                </a:lnTo>
                <a:lnTo>
                  <a:pt x="93" y="32"/>
                </a:lnTo>
                <a:lnTo>
                  <a:pt x="76" y="48"/>
                </a:lnTo>
                <a:lnTo>
                  <a:pt x="93" y="64"/>
                </a:lnTo>
                <a:lnTo>
                  <a:pt x="59" y="48"/>
                </a:lnTo>
                <a:lnTo>
                  <a:pt x="51" y="64"/>
                </a:lnTo>
                <a:lnTo>
                  <a:pt x="25" y="64"/>
                </a:lnTo>
                <a:lnTo>
                  <a:pt x="42" y="88"/>
                </a:lnTo>
                <a:lnTo>
                  <a:pt x="101" y="96"/>
                </a:lnTo>
                <a:lnTo>
                  <a:pt x="143" y="128"/>
                </a:lnTo>
                <a:lnTo>
                  <a:pt x="110" y="144"/>
                </a:lnTo>
                <a:lnTo>
                  <a:pt x="126" y="160"/>
                </a:lnTo>
                <a:lnTo>
                  <a:pt x="143" y="176"/>
                </a:lnTo>
                <a:lnTo>
                  <a:pt x="126" y="184"/>
                </a:lnTo>
                <a:lnTo>
                  <a:pt x="8" y="144"/>
                </a:lnTo>
                <a:lnTo>
                  <a:pt x="0" y="168"/>
                </a:lnTo>
                <a:lnTo>
                  <a:pt x="93" y="192"/>
                </a:lnTo>
                <a:lnTo>
                  <a:pt x="84" y="216"/>
                </a:lnTo>
                <a:lnTo>
                  <a:pt x="84" y="256"/>
                </a:lnTo>
                <a:lnTo>
                  <a:pt x="67" y="280"/>
                </a:lnTo>
                <a:lnTo>
                  <a:pt x="34" y="280"/>
                </a:lnTo>
                <a:lnTo>
                  <a:pt x="17" y="296"/>
                </a:lnTo>
                <a:lnTo>
                  <a:pt x="101" y="320"/>
                </a:lnTo>
                <a:close/>
              </a:path>
            </a:pathLst>
          </a:custGeom>
          <a:solidFill>
            <a:srgbClr val="85BC4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887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uppierung 84"/>
          <p:cNvGrpSpPr/>
          <p:nvPr/>
        </p:nvGrpSpPr>
        <p:grpSpPr>
          <a:xfrm>
            <a:off x="3749675" y="92075"/>
            <a:ext cx="4632325" cy="6264275"/>
            <a:chOff x="2562225" y="473075"/>
            <a:chExt cx="4632325" cy="6264275"/>
          </a:xfrm>
          <a:solidFill>
            <a:srgbClr val="85BC41"/>
          </a:solidFill>
        </p:grpSpPr>
        <p:sp>
          <p:nvSpPr>
            <p:cNvPr id="86" name="Freeform 18"/>
            <p:cNvSpPr/>
            <p:nvPr/>
          </p:nvSpPr>
          <p:spPr>
            <a:xfrm>
              <a:off x="5270500" y="1631950"/>
              <a:ext cx="1755775" cy="1784350"/>
            </a:xfrm>
            <a:custGeom>
              <a:avLst/>
              <a:gdLst>
                <a:gd name="connsiteX0" fmla="*/ 1736557 w 1756610"/>
                <a:gd name="connsiteY0" fmla="*/ 1572127 h 1784684"/>
                <a:gd name="connsiteX1" fmla="*/ 1756610 w 1756610"/>
                <a:gd name="connsiteY1" fmla="*/ 1528011 h 1784684"/>
                <a:gd name="connsiteX2" fmla="*/ 1744579 w 1756610"/>
                <a:gd name="connsiteY2" fmla="*/ 1475874 h 1784684"/>
                <a:gd name="connsiteX3" fmla="*/ 1676400 w 1756610"/>
                <a:gd name="connsiteY3" fmla="*/ 1375611 h 1784684"/>
                <a:gd name="connsiteX4" fmla="*/ 1720515 w 1756610"/>
                <a:gd name="connsiteY4" fmla="*/ 1315453 h 1784684"/>
                <a:gd name="connsiteX5" fmla="*/ 1712494 w 1756610"/>
                <a:gd name="connsiteY5" fmla="*/ 1207169 h 1784684"/>
                <a:gd name="connsiteX6" fmla="*/ 1724526 w 1756610"/>
                <a:gd name="connsiteY6" fmla="*/ 1175084 h 1784684"/>
                <a:gd name="connsiteX7" fmla="*/ 1688431 w 1756610"/>
                <a:gd name="connsiteY7" fmla="*/ 1134979 h 1784684"/>
                <a:gd name="connsiteX8" fmla="*/ 1696452 w 1756610"/>
                <a:gd name="connsiteY8" fmla="*/ 1070811 h 1784684"/>
                <a:gd name="connsiteX9" fmla="*/ 1700463 w 1756610"/>
                <a:gd name="connsiteY9" fmla="*/ 1026695 h 1784684"/>
                <a:gd name="connsiteX10" fmla="*/ 1624263 w 1756610"/>
                <a:gd name="connsiteY10" fmla="*/ 1014663 h 1784684"/>
                <a:gd name="connsiteX11" fmla="*/ 1608221 w 1756610"/>
                <a:gd name="connsiteY11" fmla="*/ 918411 h 1784684"/>
                <a:gd name="connsiteX12" fmla="*/ 1660357 w 1756610"/>
                <a:gd name="connsiteY12" fmla="*/ 850232 h 1784684"/>
                <a:gd name="connsiteX13" fmla="*/ 1644315 w 1756610"/>
                <a:gd name="connsiteY13" fmla="*/ 757990 h 1784684"/>
                <a:gd name="connsiteX14" fmla="*/ 1568115 w 1756610"/>
                <a:gd name="connsiteY14" fmla="*/ 713874 h 1784684"/>
                <a:gd name="connsiteX15" fmla="*/ 1503947 w 1756610"/>
                <a:gd name="connsiteY15" fmla="*/ 637674 h 1784684"/>
                <a:gd name="connsiteX16" fmla="*/ 1399673 w 1756610"/>
                <a:gd name="connsiteY16" fmla="*/ 601579 h 1784684"/>
                <a:gd name="connsiteX17" fmla="*/ 1423736 w 1756610"/>
                <a:gd name="connsiteY17" fmla="*/ 565484 h 1784684"/>
                <a:gd name="connsiteX18" fmla="*/ 1395663 w 1756610"/>
                <a:gd name="connsiteY18" fmla="*/ 501316 h 1784684"/>
                <a:gd name="connsiteX19" fmla="*/ 1499936 w 1756610"/>
                <a:gd name="connsiteY19" fmla="*/ 389021 h 1784684"/>
                <a:gd name="connsiteX20" fmla="*/ 1487905 w 1756610"/>
                <a:gd name="connsiteY20" fmla="*/ 300790 h 1784684"/>
                <a:gd name="connsiteX21" fmla="*/ 1503947 w 1756610"/>
                <a:gd name="connsiteY21" fmla="*/ 244642 h 1784684"/>
                <a:gd name="connsiteX22" fmla="*/ 1483894 w 1756610"/>
                <a:gd name="connsiteY22" fmla="*/ 172453 h 1784684"/>
                <a:gd name="connsiteX23" fmla="*/ 1455821 w 1756610"/>
                <a:gd name="connsiteY23" fmla="*/ 208548 h 1784684"/>
                <a:gd name="connsiteX24" fmla="*/ 1419726 w 1756610"/>
                <a:gd name="connsiteY24" fmla="*/ 236621 h 1784684"/>
                <a:gd name="connsiteX25" fmla="*/ 1343526 w 1756610"/>
                <a:gd name="connsiteY25" fmla="*/ 236621 h 1784684"/>
                <a:gd name="connsiteX26" fmla="*/ 1411705 w 1756610"/>
                <a:gd name="connsiteY26" fmla="*/ 152400 h 1784684"/>
                <a:gd name="connsiteX27" fmla="*/ 1415715 w 1756610"/>
                <a:gd name="connsiteY27" fmla="*/ 88232 h 1784684"/>
                <a:gd name="connsiteX28" fmla="*/ 1343526 w 1756610"/>
                <a:gd name="connsiteY28" fmla="*/ 100263 h 1784684"/>
                <a:gd name="connsiteX29" fmla="*/ 1255294 w 1756610"/>
                <a:gd name="connsiteY29" fmla="*/ 100263 h 1784684"/>
                <a:gd name="connsiteX30" fmla="*/ 1187115 w 1756610"/>
                <a:gd name="connsiteY30" fmla="*/ 0 h 1784684"/>
                <a:gd name="connsiteX31" fmla="*/ 1187115 w 1756610"/>
                <a:gd name="connsiteY31" fmla="*/ 56148 h 1784684"/>
                <a:gd name="connsiteX32" fmla="*/ 1066800 w 1756610"/>
                <a:gd name="connsiteY32" fmla="*/ 164432 h 1784684"/>
                <a:gd name="connsiteX33" fmla="*/ 1074821 w 1756610"/>
                <a:gd name="connsiteY33" fmla="*/ 220579 h 1784684"/>
                <a:gd name="connsiteX34" fmla="*/ 1018673 w 1756610"/>
                <a:gd name="connsiteY34" fmla="*/ 256674 h 1784684"/>
                <a:gd name="connsiteX35" fmla="*/ 1002631 w 1756610"/>
                <a:gd name="connsiteY35" fmla="*/ 240632 h 1784684"/>
                <a:gd name="connsiteX36" fmla="*/ 958515 w 1756610"/>
                <a:gd name="connsiteY36" fmla="*/ 256674 h 1784684"/>
                <a:gd name="connsiteX37" fmla="*/ 942473 w 1756610"/>
                <a:gd name="connsiteY37" fmla="*/ 304800 h 1784684"/>
                <a:gd name="connsiteX38" fmla="*/ 910389 w 1756610"/>
                <a:gd name="connsiteY38" fmla="*/ 268705 h 1784684"/>
                <a:gd name="connsiteX39" fmla="*/ 822157 w 1756610"/>
                <a:gd name="connsiteY39" fmla="*/ 348916 h 1784684"/>
                <a:gd name="connsiteX40" fmla="*/ 810126 w 1756610"/>
                <a:gd name="connsiteY40" fmla="*/ 312821 h 1784684"/>
                <a:gd name="connsiteX41" fmla="*/ 709863 w 1756610"/>
                <a:gd name="connsiteY41" fmla="*/ 324853 h 1784684"/>
                <a:gd name="connsiteX42" fmla="*/ 661736 w 1756610"/>
                <a:gd name="connsiteY42" fmla="*/ 264695 h 1784684"/>
                <a:gd name="connsiteX43" fmla="*/ 565484 w 1756610"/>
                <a:gd name="connsiteY43" fmla="*/ 288758 h 1784684"/>
                <a:gd name="connsiteX44" fmla="*/ 473242 w 1756610"/>
                <a:gd name="connsiteY44" fmla="*/ 204537 h 1784684"/>
                <a:gd name="connsiteX45" fmla="*/ 393031 w 1756610"/>
                <a:gd name="connsiteY45" fmla="*/ 220579 h 1784684"/>
                <a:gd name="connsiteX46" fmla="*/ 385010 w 1756610"/>
                <a:gd name="connsiteY46" fmla="*/ 208548 h 1784684"/>
                <a:gd name="connsiteX47" fmla="*/ 332873 w 1756610"/>
                <a:gd name="connsiteY47" fmla="*/ 272716 h 1784684"/>
                <a:gd name="connsiteX48" fmla="*/ 260684 w 1756610"/>
                <a:gd name="connsiteY48" fmla="*/ 288758 h 1784684"/>
                <a:gd name="connsiteX49" fmla="*/ 260684 w 1756610"/>
                <a:gd name="connsiteY49" fmla="*/ 304800 h 1784684"/>
                <a:gd name="connsiteX50" fmla="*/ 224589 w 1756610"/>
                <a:gd name="connsiteY50" fmla="*/ 324853 h 1784684"/>
                <a:gd name="connsiteX51" fmla="*/ 204536 w 1756610"/>
                <a:gd name="connsiteY51" fmla="*/ 300790 h 1784684"/>
                <a:gd name="connsiteX52" fmla="*/ 132347 w 1756610"/>
                <a:gd name="connsiteY52" fmla="*/ 332874 h 1784684"/>
                <a:gd name="connsiteX53" fmla="*/ 140368 w 1756610"/>
                <a:gd name="connsiteY53" fmla="*/ 372979 h 1784684"/>
                <a:gd name="connsiteX54" fmla="*/ 120315 w 1756610"/>
                <a:gd name="connsiteY54" fmla="*/ 397042 h 1784684"/>
                <a:gd name="connsiteX55" fmla="*/ 80210 w 1756610"/>
                <a:gd name="connsiteY55" fmla="*/ 381000 h 1784684"/>
                <a:gd name="connsiteX56" fmla="*/ 0 w 1756610"/>
                <a:gd name="connsiteY56" fmla="*/ 401053 h 1784684"/>
                <a:gd name="connsiteX57" fmla="*/ 40105 w 1756610"/>
                <a:gd name="connsiteY57" fmla="*/ 461211 h 1784684"/>
                <a:gd name="connsiteX58" fmla="*/ 68179 w 1756610"/>
                <a:gd name="connsiteY58" fmla="*/ 441158 h 1784684"/>
                <a:gd name="connsiteX59" fmla="*/ 132347 w 1756610"/>
                <a:gd name="connsiteY59" fmla="*/ 485274 h 1784684"/>
                <a:gd name="connsiteX60" fmla="*/ 132347 w 1756610"/>
                <a:gd name="connsiteY60" fmla="*/ 485274 h 1784684"/>
                <a:gd name="connsiteX61" fmla="*/ 268705 w 1756610"/>
                <a:gd name="connsiteY61" fmla="*/ 525379 h 1784684"/>
                <a:gd name="connsiteX62" fmla="*/ 276726 w 1756610"/>
                <a:gd name="connsiteY62" fmla="*/ 569495 h 1784684"/>
                <a:gd name="connsiteX63" fmla="*/ 348915 w 1756610"/>
                <a:gd name="connsiteY63" fmla="*/ 597569 h 1784684"/>
                <a:gd name="connsiteX64" fmla="*/ 413084 w 1756610"/>
                <a:gd name="connsiteY64" fmla="*/ 585537 h 1784684"/>
                <a:gd name="connsiteX65" fmla="*/ 421105 w 1756610"/>
                <a:gd name="connsiteY65" fmla="*/ 605590 h 1784684"/>
                <a:gd name="connsiteX66" fmla="*/ 457200 w 1756610"/>
                <a:gd name="connsiteY66" fmla="*/ 593558 h 1784684"/>
                <a:gd name="connsiteX67" fmla="*/ 469231 w 1756610"/>
                <a:gd name="connsiteY67" fmla="*/ 641684 h 1784684"/>
                <a:gd name="connsiteX68" fmla="*/ 469231 w 1756610"/>
                <a:gd name="connsiteY68" fmla="*/ 701842 h 1784684"/>
                <a:gd name="connsiteX69" fmla="*/ 489284 w 1756610"/>
                <a:gd name="connsiteY69" fmla="*/ 766011 h 1784684"/>
                <a:gd name="connsiteX70" fmla="*/ 465221 w 1756610"/>
                <a:gd name="connsiteY70" fmla="*/ 790074 h 1784684"/>
                <a:gd name="connsiteX71" fmla="*/ 429126 w 1756610"/>
                <a:gd name="connsiteY71" fmla="*/ 858253 h 1784684"/>
                <a:gd name="connsiteX72" fmla="*/ 437147 w 1756610"/>
                <a:gd name="connsiteY72" fmla="*/ 910390 h 1784684"/>
                <a:gd name="connsiteX73" fmla="*/ 461210 w 1756610"/>
                <a:gd name="connsiteY73" fmla="*/ 874295 h 1784684"/>
                <a:gd name="connsiteX74" fmla="*/ 509336 w 1756610"/>
                <a:gd name="connsiteY74" fmla="*/ 898358 h 1784684"/>
                <a:gd name="connsiteX75" fmla="*/ 501315 w 1756610"/>
                <a:gd name="connsiteY75" fmla="*/ 950495 h 1784684"/>
                <a:gd name="connsiteX76" fmla="*/ 509336 w 1756610"/>
                <a:gd name="connsiteY76" fmla="*/ 994611 h 1784684"/>
                <a:gd name="connsiteX77" fmla="*/ 493294 w 1756610"/>
                <a:gd name="connsiteY77" fmla="*/ 1054769 h 1784684"/>
                <a:gd name="connsiteX78" fmla="*/ 489284 w 1756610"/>
                <a:gd name="connsiteY78" fmla="*/ 1167063 h 1784684"/>
                <a:gd name="connsiteX79" fmla="*/ 553452 w 1756610"/>
                <a:gd name="connsiteY79" fmla="*/ 1259305 h 1784684"/>
                <a:gd name="connsiteX80" fmla="*/ 661736 w 1756610"/>
                <a:gd name="connsiteY80" fmla="*/ 1295400 h 1784684"/>
                <a:gd name="connsiteX81" fmla="*/ 701842 w 1756610"/>
                <a:gd name="connsiteY81" fmla="*/ 1271337 h 1784684"/>
                <a:gd name="connsiteX82" fmla="*/ 778042 w 1756610"/>
                <a:gd name="connsiteY82" fmla="*/ 1331495 h 1784684"/>
                <a:gd name="connsiteX83" fmla="*/ 854242 w 1756610"/>
                <a:gd name="connsiteY83" fmla="*/ 1331495 h 1784684"/>
                <a:gd name="connsiteX84" fmla="*/ 886326 w 1756610"/>
                <a:gd name="connsiteY84" fmla="*/ 1367590 h 1784684"/>
                <a:gd name="connsiteX85" fmla="*/ 942473 w 1756610"/>
                <a:gd name="connsiteY85" fmla="*/ 1375611 h 1784684"/>
                <a:gd name="connsiteX86" fmla="*/ 970547 w 1756610"/>
                <a:gd name="connsiteY86" fmla="*/ 1491916 h 1784684"/>
                <a:gd name="connsiteX87" fmla="*/ 926431 w 1756610"/>
                <a:gd name="connsiteY87" fmla="*/ 1540042 h 1784684"/>
                <a:gd name="connsiteX88" fmla="*/ 974557 w 1756610"/>
                <a:gd name="connsiteY88" fmla="*/ 1644316 h 1784684"/>
                <a:gd name="connsiteX89" fmla="*/ 994610 w 1756610"/>
                <a:gd name="connsiteY89" fmla="*/ 1716505 h 1784684"/>
                <a:gd name="connsiteX90" fmla="*/ 1014663 w 1756610"/>
                <a:gd name="connsiteY90" fmla="*/ 1756611 h 1784684"/>
                <a:gd name="connsiteX91" fmla="*/ 1102894 w 1756610"/>
                <a:gd name="connsiteY91" fmla="*/ 1712495 h 1784684"/>
                <a:gd name="connsiteX92" fmla="*/ 1134979 w 1756610"/>
                <a:gd name="connsiteY92" fmla="*/ 1752600 h 1784684"/>
                <a:gd name="connsiteX93" fmla="*/ 1239252 w 1756610"/>
                <a:gd name="connsiteY93" fmla="*/ 1756611 h 1784684"/>
                <a:gd name="connsiteX94" fmla="*/ 1283368 w 1756610"/>
                <a:gd name="connsiteY94" fmla="*/ 1784684 h 1784684"/>
                <a:gd name="connsiteX95" fmla="*/ 1403684 w 1756610"/>
                <a:gd name="connsiteY95" fmla="*/ 1748590 h 1784684"/>
                <a:gd name="connsiteX96" fmla="*/ 1435768 w 1756610"/>
                <a:gd name="connsiteY96" fmla="*/ 1624263 h 1784684"/>
                <a:gd name="connsiteX97" fmla="*/ 1503947 w 1756610"/>
                <a:gd name="connsiteY97" fmla="*/ 1592179 h 1784684"/>
                <a:gd name="connsiteX98" fmla="*/ 1552073 w 1756610"/>
                <a:gd name="connsiteY98" fmla="*/ 1628274 h 1784684"/>
                <a:gd name="connsiteX99" fmla="*/ 1736557 w 1756610"/>
                <a:gd name="connsiteY99" fmla="*/ 1572127 h 1784684"/>
                <a:gd name="connsiteX0" fmla="*/ 1736557 w 1756610"/>
                <a:gd name="connsiteY0" fmla="*/ 1572127 h 1784684"/>
                <a:gd name="connsiteX1" fmla="*/ 1756610 w 1756610"/>
                <a:gd name="connsiteY1" fmla="*/ 1528011 h 1784684"/>
                <a:gd name="connsiteX2" fmla="*/ 1744579 w 1756610"/>
                <a:gd name="connsiteY2" fmla="*/ 1475874 h 1784684"/>
                <a:gd name="connsiteX3" fmla="*/ 1676400 w 1756610"/>
                <a:gd name="connsiteY3" fmla="*/ 1375611 h 1784684"/>
                <a:gd name="connsiteX4" fmla="*/ 1720515 w 1756610"/>
                <a:gd name="connsiteY4" fmla="*/ 1315453 h 1784684"/>
                <a:gd name="connsiteX5" fmla="*/ 1712494 w 1756610"/>
                <a:gd name="connsiteY5" fmla="*/ 1207169 h 1784684"/>
                <a:gd name="connsiteX6" fmla="*/ 1724526 w 1756610"/>
                <a:gd name="connsiteY6" fmla="*/ 1175084 h 1784684"/>
                <a:gd name="connsiteX7" fmla="*/ 1688431 w 1756610"/>
                <a:gd name="connsiteY7" fmla="*/ 1134979 h 1784684"/>
                <a:gd name="connsiteX8" fmla="*/ 1696452 w 1756610"/>
                <a:gd name="connsiteY8" fmla="*/ 1070811 h 1784684"/>
                <a:gd name="connsiteX9" fmla="*/ 1700463 w 1756610"/>
                <a:gd name="connsiteY9" fmla="*/ 1026695 h 1784684"/>
                <a:gd name="connsiteX10" fmla="*/ 1624263 w 1756610"/>
                <a:gd name="connsiteY10" fmla="*/ 1014663 h 1784684"/>
                <a:gd name="connsiteX11" fmla="*/ 1608221 w 1756610"/>
                <a:gd name="connsiteY11" fmla="*/ 918411 h 1784684"/>
                <a:gd name="connsiteX12" fmla="*/ 1660357 w 1756610"/>
                <a:gd name="connsiteY12" fmla="*/ 850232 h 1784684"/>
                <a:gd name="connsiteX13" fmla="*/ 1644315 w 1756610"/>
                <a:gd name="connsiteY13" fmla="*/ 757990 h 1784684"/>
                <a:gd name="connsiteX14" fmla="*/ 1568115 w 1756610"/>
                <a:gd name="connsiteY14" fmla="*/ 713874 h 1784684"/>
                <a:gd name="connsiteX15" fmla="*/ 1503947 w 1756610"/>
                <a:gd name="connsiteY15" fmla="*/ 637674 h 1784684"/>
                <a:gd name="connsiteX16" fmla="*/ 1399673 w 1756610"/>
                <a:gd name="connsiteY16" fmla="*/ 601579 h 1784684"/>
                <a:gd name="connsiteX17" fmla="*/ 1423736 w 1756610"/>
                <a:gd name="connsiteY17" fmla="*/ 565484 h 1784684"/>
                <a:gd name="connsiteX18" fmla="*/ 1395663 w 1756610"/>
                <a:gd name="connsiteY18" fmla="*/ 501316 h 1784684"/>
                <a:gd name="connsiteX19" fmla="*/ 1499936 w 1756610"/>
                <a:gd name="connsiteY19" fmla="*/ 389021 h 1784684"/>
                <a:gd name="connsiteX20" fmla="*/ 1487905 w 1756610"/>
                <a:gd name="connsiteY20" fmla="*/ 300790 h 1784684"/>
                <a:gd name="connsiteX21" fmla="*/ 1503947 w 1756610"/>
                <a:gd name="connsiteY21" fmla="*/ 244642 h 1784684"/>
                <a:gd name="connsiteX22" fmla="*/ 1483894 w 1756610"/>
                <a:gd name="connsiteY22" fmla="*/ 172453 h 1784684"/>
                <a:gd name="connsiteX23" fmla="*/ 1455821 w 1756610"/>
                <a:gd name="connsiteY23" fmla="*/ 208548 h 1784684"/>
                <a:gd name="connsiteX24" fmla="*/ 1419726 w 1756610"/>
                <a:gd name="connsiteY24" fmla="*/ 236621 h 1784684"/>
                <a:gd name="connsiteX25" fmla="*/ 1343526 w 1756610"/>
                <a:gd name="connsiteY25" fmla="*/ 236621 h 1784684"/>
                <a:gd name="connsiteX26" fmla="*/ 1411705 w 1756610"/>
                <a:gd name="connsiteY26" fmla="*/ 152400 h 1784684"/>
                <a:gd name="connsiteX27" fmla="*/ 1415715 w 1756610"/>
                <a:gd name="connsiteY27" fmla="*/ 88232 h 1784684"/>
                <a:gd name="connsiteX28" fmla="*/ 1343526 w 1756610"/>
                <a:gd name="connsiteY28" fmla="*/ 100263 h 1784684"/>
                <a:gd name="connsiteX29" fmla="*/ 1255294 w 1756610"/>
                <a:gd name="connsiteY29" fmla="*/ 100263 h 1784684"/>
                <a:gd name="connsiteX30" fmla="*/ 1187115 w 1756610"/>
                <a:gd name="connsiteY30" fmla="*/ 0 h 1784684"/>
                <a:gd name="connsiteX31" fmla="*/ 1187115 w 1756610"/>
                <a:gd name="connsiteY31" fmla="*/ 56148 h 1784684"/>
                <a:gd name="connsiteX32" fmla="*/ 1066800 w 1756610"/>
                <a:gd name="connsiteY32" fmla="*/ 164432 h 1784684"/>
                <a:gd name="connsiteX33" fmla="*/ 1074821 w 1756610"/>
                <a:gd name="connsiteY33" fmla="*/ 220579 h 1784684"/>
                <a:gd name="connsiteX34" fmla="*/ 1018673 w 1756610"/>
                <a:gd name="connsiteY34" fmla="*/ 256674 h 1784684"/>
                <a:gd name="connsiteX35" fmla="*/ 1002631 w 1756610"/>
                <a:gd name="connsiteY35" fmla="*/ 240632 h 1784684"/>
                <a:gd name="connsiteX36" fmla="*/ 958515 w 1756610"/>
                <a:gd name="connsiteY36" fmla="*/ 256674 h 1784684"/>
                <a:gd name="connsiteX37" fmla="*/ 942473 w 1756610"/>
                <a:gd name="connsiteY37" fmla="*/ 304800 h 1784684"/>
                <a:gd name="connsiteX38" fmla="*/ 910389 w 1756610"/>
                <a:gd name="connsiteY38" fmla="*/ 268705 h 1784684"/>
                <a:gd name="connsiteX39" fmla="*/ 822157 w 1756610"/>
                <a:gd name="connsiteY39" fmla="*/ 348916 h 1784684"/>
                <a:gd name="connsiteX40" fmla="*/ 810126 w 1756610"/>
                <a:gd name="connsiteY40" fmla="*/ 312821 h 1784684"/>
                <a:gd name="connsiteX41" fmla="*/ 709863 w 1756610"/>
                <a:gd name="connsiteY41" fmla="*/ 324853 h 1784684"/>
                <a:gd name="connsiteX42" fmla="*/ 661736 w 1756610"/>
                <a:gd name="connsiteY42" fmla="*/ 264695 h 1784684"/>
                <a:gd name="connsiteX43" fmla="*/ 565484 w 1756610"/>
                <a:gd name="connsiteY43" fmla="*/ 288758 h 1784684"/>
                <a:gd name="connsiteX44" fmla="*/ 473242 w 1756610"/>
                <a:gd name="connsiteY44" fmla="*/ 204537 h 1784684"/>
                <a:gd name="connsiteX45" fmla="*/ 385010 w 1756610"/>
                <a:gd name="connsiteY45" fmla="*/ 208548 h 1784684"/>
                <a:gd name="connsiteX46" fmla="*/ 332873 w 1756610"/>
                <a:gd name="connsiteY46" fmla="*/ 272716 h 1784684"/>
                <a:gd name="connsiteX47" fmla="*/ 260684 w 1756610"/>
                <a:gd name="connsiteY47" fmla="*/ 288758 h 1784684"/>
                <a:gd name="connsiteX48" fmla="*/ 260684 w 1756610"/>
                <a:gd name="connsiteY48" fmla="*/ 304800 h 1784684"/>
                <a:gd name="connsiteX49" fmla="*/ 224589 w 1756610"/>
                <a:gd name="connsiteY49" fmla="*/ 324853 h 1784684"/>
                <a:gd name="connsiteX50" fmla="*/ 204536 w 1756610"/>
                <a:gd name="connsiteY50" fmla="*/ 300790 h 1784684"/>
                <a:gd name="connsiteX51" fmla="*/ 132347 w 1756610"/>
                <a:gd name="connsiteY51" fmla="*/ 332874 h 1784684"/>
                <a:gd name="connsiteX52" fmla="*/ 140368 w 1756610"/>
                <a:gd name="connsiteY52" fmla="*/ 372979 h 1784684"/>
                <a:gd name="connsiteX53" fmla="*/ 120315 w 1756610"/>
                <a:gd name="connsiteY53" fmla="*/ 397042 h 1784684"/>
                <a:gd name="connsiteX54" fmla="*/ 80210 w 1756610"/>
                <a:gd name="connsiteY54" fmla="*/ 381000 h 1784684"/>
                <a:gd name="connsiteX55" fmla="*/ 0 w 1756610"/>
                <a:gd name="connsiteY55" fmla="*/ 401053 h 1784684"/>
                <a:gd name="connsiteX56" fmla="*/ 40105 w 1756610"/>
                <a:gd name="connsiteY56" fmla="*/ 461211 h 1784684"/>
                <a:gd name="connsiteX57" fmla="*/ 68179 w 1756610"/>
                <a:gd name="connsiteY57" fmla="*/ 441158 h 1784684"/>
                <a:gd name="connsiteX58" fmla="*/ 132347 w 1756610"/>
                <a:gd name="connsiteY58" fmla="*/ 485274 h 1784684"/>
                <a:gd name="connsiteX59" fmla="*/ 132347 w 1756610"/>
                <a:gd name="connsiteY59" fmla="*/ 485274 h 1784684"/>
                <a:gd name="connsiteX60" fmla="*/ 268705 w 1756610"/>
                <a:gd name="connsiteY60" fmla="*/ 525379 h 1784684"/>
                <a:gd name="connsiteX61" fmla="*/ 276726 w 1756610"/>
                <a:gd name="connsiteY61" fmla="*/ 569495 h 1784684"/>
                <a:gd name="connsiteX62" fmla="*/ 348915 w 1756610"/>
                <a:gd name="connsiteY62" fmla="*/ 597569 h 1784684"/>
                <a:gd name="connsiteX63" fmla="*/ 413084 w 1756610"/>
                <a:gd name="connsiteY63" fmla="*/ 585537 h 1784684"/>
                <a:gd name="connsiteX64" fmla="*/ 421105 w 1756610"/>
                <a:gd name="connsiteY64" fmla="*/ 605590 h 1784684"/>
                <a:gd name="connsiteX65" fmla="*/ 457200 w 1756610"/>
                <a:gd name="connsiteY65" fmla="*/ 593558 h 1784684"/>
                <a:gd name="connsiteX66" fmla="*/ 469231 w 1756610"/>
                <a:gd name="connsiteY66" fmla="*/ 641684 h 1784684"/>
                <a:gd name="connsiteX67" fmla="*/ 469231 w 1756610"/>
                <a:gd name="connsiteY67" fmla="*/ 701842 h 1784684"/>
                <a:gd name="connsiteX68" fmla="*/ 489284 w 1756610"/>
                <a:gd name="connsiteY68" fmla="*/ 766011 h 1784684"/>
                <a:gd name="connsiteX69" fmla="*/ 465221 w 1756610"/>
                <a:gd name="connsiteY69" fmla="*/ 790074 h 1784684"/>
                <a:gd name="connsiteX70" fmla="*/ 429126 w 1756610"/>
                <a:gd name="connsiteY70" fmla="*/ 858253 h 1784684"/>
                <a:gd name="connsiteX71" fmla="*/ 437147 w 1756610"/>
                <a:gd name="connsiteY71" fmla="*/ 910390 h 1784684"/>
                <a:gd name="connsiteX72" fmla="*/ 461210 w 1756610"/>
                <a:gd name="connsiteY72" fmla="*/ 874295 h 1784684"/>
                <a:gd name="connsiteX73" fmla="*/ 509336 w 1756610"/>
                <a:gd name="connsiteY73" fmla="*/ 898358 h 1784684"/>
                <a:gd name="connsiteX74" fmla="*/ 501315 w 1756610"/>
                <a:gd name="connsiteY74" fmla="*/ 950495 h 1784684"/>
                <a:gd name="connsiteX75" fmla="*/ 509336 w 1756610"/>
                <a:gd name="connsiteY75" fmla="*/ 994611 h 1784684"/>
                <a:gd name="connsiteX76" fmla="*/ 493294 w 1756610"/>
                <a:gd name="connsiteY76" fmla="*/ 1054769 h 1784684"/>
                <a:gd name="connsiteX77" fmla="*/ 489284 w 1756610"/>
                <a:gd name="connsiteY77" fmla="*/ 1167063 h 1784684"/>
                <a:gd name="connsiteX78" fmla="*/ 553452 w 1756610"/>
                <a:gd name="connsiteY78" fmla="*/ 1259305 h 1784684"/>
                <a:gd name="connsiteX79" fmla="*/ 661736 w 1756610"/>
                <a:gd name="connsiteY79" fmla="*/ 1295400 h 1784684"/>
                <a:gd name="connsiteX80" fmla="*/ 701842 w 1756610"/>
                <a:gd name="connsiteY80" fmla="*/ 1271337 h 1784684"/>
                <a:gd name="connsiteX81" fmla="*/ 778042 w 1756610"/>
                <a:gd name="connsiteY81" fmla="*/ 1331495 h 1784684"/>
                <a:gd name="connsiteX82" fmla="*/ 854242 w 1756610"/>
                <a:gd name="connsiteY82" fmla="*/ 1331495 h 1784684"/>
                <a:gd name="connsiteX83" fmla="*/ 886326 w 1756610"/>
                <a:gd name="connsiteY83" fmla="*/ 1367590 h 1784684"/>
                <a:gd name="connsiteX84" fmla="*/ 942473 w 1756610"/>
                <a:gd name="connsiteY84" fmla="*/ 1375611 h 1784684"/>
                <a:gd name="connsiteX85" fmla="*/ 970547 w 1756610"/>
                <a:gd name="connsiteY85" fmla="*/ 1491916 h 1784684"/>
                <a:gd name="connsiteX86" fmla="*/ 926431 w 1756610"/>
                <a:gd name="connsiteY86" fmla="*/ 1540042 h 1784684"/>
                <a:gd name="connsiteX87" fmla="*/ 974557 w 1756610"/>
                <a:gd name="connsiteY87" fmla="*/ 1644316 h 1784684"/>
                <a:gd name="connsiteX88" fmla="*/ 994610 w 1756610"/>
                <a:gd name="connsiteY88" fmla="*/ 1716505 h 1784684"/>
                <a:gd name="connsiteX89" fmla="*/ 1014663 w 1756610"/>
                <a:gd name="connsiteY89" fmla="*/ 1756611 h 1784684"/>
                <a:gd name="connsiteX90" fmla="*/ 1102894 w 1756610"/>
                <a:gd name="connsiteY90" fmla="*/ 1712495 h 1784684"/>
                <a:gd name="connsiteX91" fmla="*/ 1134979 w 1756610"/>
                <a:gd name="connsiteY91" fmla="*/ 1752600 h 1784684"/>
                <a:gd name="connsiteX92" fmla="*/ 1239252 w 1756610"/>
                <a:gd name="connsiteY92" fmla="*/ 1756611 h 1784684"/>
                <a:gd name="connsiteX93" fmla="*/ 1283368 w 1756610"/>
                <a:gd name="connsiteY93" fmla="*/ 1784684 h 1784684"/>
                <a:gd name="connsiteX94" fmla="*/ 1403684 w 1756610"/>
                <a:gd name="connsiteY94" fmla="*/ 1748590 h 1784684"/>
                <a:gd name="connsiteX95" fmla="*/ 1435768 w 1756610"/>
                <a:gd name="connsiteY95" fmla="*/ 1624263 h 1784684"/>
                <a:gd name="connsiteX96" fmla="*/ 1503947 w 1756610"/>
                <a:gd name="connsiteY96" fmla="*/ 1592179 h 1784684"/>
                <a:gd name="connsiteX97" fmla="*/ 1552073 w 1756610"/>
                <a:gd name="connsiteY97" fmla="*/ 1628274 h 1784684"/>
                <a:gd name="connsiteX98" fmla="*/ 1736557 w 1756610"/>
                <a:gd name="connsiteY98" fmla="*/ 1572127 h 1784684"/>
                <a:gd name="connsiteX0" fmla="*/ 1736557 w 1756610"/>
                <a:gd name="connsiteY0" fmla="*/ 1572127 h 1784684"/>
                <a:gd name="connsiteX1" fmla="*/ 1756610 w 1756610"/>
                <a:gd name="connsiteY1" fmla="*/ 1528011 h 1784684"/>
                <a:gd name="connsiteX2" fmla="*/ 1744579 w 1756610"/>
                <a:gd name="connsiteY2" fmla="*/ 1475874 h 1784684"/>
                <a:gd name="connsiteX3" fmla="*/ 1676400 w 1756610"/>
                <a:gd name="connsiteY3" fmla="*/ 1375611 h 1784684"/>
                <a:gd name="connsiteX4" fmla="*/ 1720515 w 1756610"/>
                <a:gd name="connsiteY4" fmla="*/ 1315453 h 1784684"/>
                <a:gd name="connsiteX5" fmla="*/ 1712494 w 1756610"/>
                <a:gd name="connsiteY5" fmla="*/ 1207169 h 1784684"/>
                <a:gd name="connsiteX6" fmla="*/ 1724526 w 1756610"/>
                <a:gd name="connsiteY6" fmla="*/ 1175084 h 1784684"/>
                <a:gd name="connsiteX7" fmla="*/ 1688431 w 1756610"/>
                <a:gd name="connsiteY7" fmla="*/ 1134979 h 1784684"/>
                <a:gd name="connsiteX8" fmla="*/ 1696452 w 1756610"/>
                <a:gd name="connsiteY8" fmla="*/ 1070811 h 1784684"/>
                <a:gd name="connsiteX9" fmla="*/ 1700463 w 1756610"/>
                <a:gd name="connsiteY9" fmla="*/ 1026695 h 1784684"/>
                <a:gd name="connsiteX10" fmla="*/ 1624263 w 1756610"/>
                <a:gd name="connsiteY10" fmla="*/ 1014663 h 1784684"/>
                <a:gd name="connsiteX11" fmla="*/ 1608221 w 1756610"/>
                <a:gd name="connsiteY11" fmla="*/ 918411 h 1784684"/>
                <a:gd name="connsiteX12" fmla="*/ 1660357 w 1756610"/>
                <a:gd name="connsiteY12" fmla="*/ 850232 h 1784684"/>
                <a:gd name="connsiteX13" fmla="*/ 1644315 w 1756610"/>
                <a:gd name="connsiteY13" fmla="*/ 757990 h 1784684"/>
                <a:gd name="connsiteX14" fmla="*/ 1568115 w 1756610"/>
                <a:gd name="connsiteY14" fmla="*/ 713874 h 1784684"/>
                <a:gd name="connsiteX15" fmla="*/ 1503947 w 1756610"/>
                <a:gd name="connsiteY15" fmla="*/ 637674 h 1784684"/>
                <a:gd name="connsiteX16" fmla="*/ 1399673 w 1756610"/>
                <a:gd name="connsiteY16" fmla="*/ 601579 h 1784684"/>
                <a:gd name="connsiteX17" fmla="*/ 1423736 w 1756610"/>
                <a:gd name="connsiteY17" fmla="*/ 565484 h 1784684"/>
                <a:gd name="connsiteX18" fmla="*/ 1395663 w 1756610"/>
                <a:gd name="connsiteY18" fmla="*/ 501316 h 1784684"/>
                <a:gd name="connsiteX19" fmla="*/ 1499936 w 1756610"/>
                <a:gd name="connsiteY19" fmla="*/ 389021 h 1784684"/>
                <a:gd name="connsiteX20" fmla="*/ 1487905 w 1756610"/>
                <a:gd name="connsiteY20" fmla="*/ 300790 h 1784684"/>
                <a:gd name="connsiteX21" fmla="*/ 1503947 w 1756610"/>
                <a:gd name="connsiteY21" fmla="*/ 244642 h 1784684"/>
                <a:gd name="connsiteX22" fmla="*/ 1483894 w 1756610"/>
                <a:gd name="connsiteY22" fmla="*/ 172453 h 1784684"/>
                <a:gd name="connsiteX23" fmla="*/ 1455821 w 1756610"/>
                <a:gd name="connsiteY23" fmla="*/ 208548 h 1784684"/>
                <a:gd name="connsiteX24" fmla="*/ 1419726 w 1756610"/>
                <a:gd name="connsiteY24" fmla="*/ 236621 h 1784684"/>
                <a:gd name="connsiteX25" fmla="*/ 1343526 w 1756610"/>
                <a:gd name="connsiteY25" fmla="*/ 236621 h 1784684"/>
                <a:gd name="connsiteX26" fmla="*/ 1411705 w 1756610"/>
                <a:gd name="connsiteY26" fmla="*/ 152400 h 1784684"/>
                <a:gd name="connsiteX27" fmla="*/ 1415715 w 1756610"/>
                <a:gd name="connsiteY27" fmla="*/ 88232 h 1784684"/>
                <a:gd name="connsiteX28" fmla="*/ 1343526 w 1756610"/>
                <a:gd name="connsiteY28" fmla="*/ 100263 h 1784684"/>
                <a:gd name="connsiteX29" fmla="*/ 1258048 w 1756610"/>
                <a:gd name="connsiteY29" fmla="*/ 89247 h 1784684"/>
                <a:gd name="connsiteX30" fmla="*/ 1187115 w 1756610"/>
                <a:gd name="connsiteY30" fmla="*/ 0 h 1784684"/>
                <a:gd name="connsiteX31" fmla="*/ 1187115 w 1756610"/>
                <a:gd name="connsiteY31" fmla="*/ 56148 h 1784684"/>
                <a:gd name="connsiteX32" fmla="*/ 1066800 w 1756610"/>
                <a:gd name="connsiteY32" fmla="*/ 164432 h 1784684"/>
                <a:gd name="connsiteX33" fmla="*/ 1074821 w 1756610"/>
                <a:gd name="connsiteY33" fmla="*/ 220579 h 1784684"/>
                <a:gd name="connsiteX34" fmla="*/ 1018673 w 1756610"/>
                <a:gd name="connsiteY34" fmla="*/ 256674 h 1784684"/>
                <a:gd name="connsiteX35" fmla="*/ 1002631 w 1756610"/>
                <a:gd name="connsiteY35" fmla="*/ 240632 h 1784684"/>
                <a:gd name="connsiteX36" fmla="*/ 958515 w 1756610"/>
                <a:gd name="connsiteY36" fmla="*/ 256674 h 1784684"/>
                <a:gd name="connsiteX37" fmla="*/ 942473 w 1756610"/>
                <a:gd name="connsiteY37" fmla="*/ 304800 h 1784684"/>
                <a:gd name="connsiteX38" fmla="*/ 910389 w 1756610"/>
                <a:gd name="connsiteY38" fmla="*/ 268705 h 1784684"/>
                <a:gd name="connsiteX39" fmla="*/ 822157 w 1756610"/>
                <a:gd name="connsiteY39" fmla="*/ 348916 h 1784684"/>
                <a:gd name="connsiteX40" fmla="*/ 810126 w 1756610"/>
                <a:gd name="connsiteY40" fmla="*/ 312821 h 1784684"/>
                <a:gd name="connsiteX41" fmla="*/ 709863 w 1756610"/>
                <a:gd name="connsiteY41" fmla="*/ 324853 h 1784684"/>
                <a:gd name="connsiteX42" fmla="*/ 661736 w 1756610"/>
                <a:gd name="connsiteY42" fmla="*/ 264695 h 1784684"/>
                <a:gd name="connsiteX43" fmla="*/ 565484 w 1756610"/>
                <a:gd name="connsiteY43" fmla="*/ 288758 h 1784684"/>
                <a:gd name="connsiteX44" fmla="*/ 473242 w 1756610"/>
                <a:gd name="connsiteY44" fmla="*/ 204537 h 1784684"/>
                <a:gd name="connsiteX45" fmla="*/ 385010 w 1756610"/>
                <a:gd name="connsiteY45" fmla="*/ 208548 h 1784684"/>
                <a:gd name="connsiteX46" fmla="*/ 332873 w 1756610"/>
                <a:gd name="connsiteY46" fmla="*/ 272716 h 1784684"/>
                <a:gd name="connsiteX47" fmla="*/ 260684 w 1756610"/>
                <a:gd name="connsiteY47" fmla="*/ 288758 h 1784684"/>
                <a:gd name="connsiteX48" fmla="*/ 260684 w 1756610"/>
                <a:gd name="connsiteY48" fmla="*/ 304800 h 1784684"/>
                <a:gd name="connsiteX49" fmla="*/ 224589 w 1756610"/>
                <a:gd name="connsiteY49" fmla="*/ 324853 h 1784684"/>
                <a:gd name="connsiteX50" fmla="*/ 204536 w 1756610"/>
                <a:gd name="connsiteY50" fmla="*/ 300790 h 1784684"/>
                <a:gd name="connsiteX51" fmla="*/ 132347 w 1756610"/>
                <a:gd name="connsiteY51" fmla="*/ 332874 h 1784684"/>
                <a:gd name="connsiteX52" fmla="*/ 140368 w 1756610"/>
                <a:gd name="connsiteY52" fmla="*/ 372979 h 1784684"/>
                <a:gd name="connsiteX53" fmla="*/ 120315 w 1756610"/>
                <a:gd name="connsiteY53" fmla="*/ 397042 h 1784684"/>
                <a:gd name="connsiteX54" fmla="*/ 80210 w 1756610"/>
                <a:gd name="connsiteY54" fmla="*/ 381000 h 1784684"/>
                <a:gd name="connsiteX55" fmla="*/ 0 w 1756610"/>
                <a:gd name="connsiteY55" fmla="*/ 401053 h 1784684"/>
                <a:gd name="connsiteX56" fmla="*/ 40105 w 1756610"/>
                <a:gd name="connsiteY56" fmla="*/ 461211 h 1784684"/>
                <a:gd name="connsiteX57" fmla="*/ 68179 w 1756610"/>
                <a:gd name="connsiteY57" fmla="*/ 441158 h 1784684"/>
                <a:gd name="connsiteX58" fmla="*/ 132347 w 1756610"/>
                <a:gd name="connsiteY58" fmla="*/ 485274 h 1784684"/>
                <a:gd name="connsiteX59" fmla="*/ 132347 w 1756610"/>
                <a:gd name="connsiteY59" fmla="*/ 485274 h 1784684"/>
                <a:gd name="connsiteX60" fmla="*/ 268705 w 1756610"/>
                <a:gd name="connsiteY60" fmla="*/ 525379 h 1784684"/>
                <a:gd name="connsiteX61" fmla="*/ 276726 w 1756610"/>
                <a:gd name="connsiteY61" fmla="*/ 569495 h 1784684"/>
                <a:gd name="connsiteX62" fmla="*/ 348915 w 1756610"/>
                <a:gd name="connsiteY62" fmla="*/ 597569 h 1784684"/>
                <a:gd name="connsiteX63" fmla="*/ 413084 w 1756610"/>
                <a:gd name="connsiteY63" fmla="*/ 585537 h 1784684"/>
                <a:gd name="connsiteX64" fmla="*/ 421105 w 1756610"/>
                <a:gd name="connsiteY64" fmla="*/ 605590 h 1784684"/>
                <a:gd name="connsiteX65" fmla="*/ 457200 w 1756610"/>
                <a:gd name="connsiteY65" fmla="*/ 593558 h 1784684"/>
                <a:gd name="connsiteX66" fmla="*/ 469231 w 1756610"/>
                <a:gd name="connsiteY66" fmla="*/ 641684 h 1784684"/>
                <a:gd name="connsiteX67" fmla="*/ 469231 w 1756610"/>
                <a:gd name="connsiteY67" fmla="*/ 701842 h 1784684"/>
                <a:gd name="connsiteX68" fmla="*/ 489284 w 1756610"/>
                <a:gd name="connsiteY68" fmla="*/ 766011 h 1784684"/>
                <a:gd name="connsiteX69" fmla="*/ 465221 w 1756610"/>
                <a:gd name="connsiteY69" fmla="*/ 790074 h 1784684"/>
                <a:gd name="connsiteX70" fmla="*/ 429126 w 1756610"/>
                <a:gd name="connsiteY70" fmla="*/ 858253 h 1784684"/>
                <a:gd name="connsiteX71" fmla="*/ 437147 w 1756610"/>
                <a:gd name="connsiteY71" fmla="*/ 910390 h 1784684"/>
                <a:gd name="connsiteX72" fmla="*/ 461210 w 1756610"/>
                <a:gd name="connsiteY72" fmla="*/ 874295 h 1784684"/>
                <a:gd name="connsiteX73" fmla="*/ 509336 w 1756610"/>
                <a:gd name="connsiteY73" fmla="*/ 898358 h 1784684"/>
                <a:gd name="connsiteX74" fmla="*/ 501315 w 1756610"/>
                <a:gd name="connsiteY74" fmla="*/ 950495 h 1784684"/>
                <a:gd name="connsiteX75" fmla="*/ 509336 w 1756610"/>
                <a:gd name="connsiteY75" fmla="*/ 994611 h 1784684"/>
                <a:gd name="connsiteX76" fmla="*/ 493294 w 1756610"/>
                <a:gd name="connsiteY76" fmla="*/ 1054769 h 1784684"/>
                <a:gd name="connsiteX77" fmla="*/ 489284 w 1756610"/>
                <a:gd name="connsiteY77" fmla="*/ 1167063 h 1784684"/>
                <a:gd name="connsiteX78" fmla="*/ 553452 w 1756610"/>
                <a:gd name="connsiteY78" fmla="*/ 1259305 h 1784684"/>
                <a:gd name="connsiteX79" fmla="*/ 661736 w 1756610"/>
                <a:gd name="connsiteY79" fmla="*/ 1295400 h 1784684"/>
                <a:gd name="connsiteX80" fmla="*/ 701842 w 1756610"/>
                <a:gd name="connsiteY80" fmla="*/ 1271337 h 1784684"/>
                <a:gd name="connsiteX81" fmla="*/ 778042 w 1756610"/>
                <a:gd name="connsiteY81" fmla="*/ 1331495 h 1784684"/>
                <a:gd name="connsiteX82" fmla="*/ 854242 w 1756610"/>
                <a:gd name="connsiteY82" fmla="*/ 1331495 h 1784684"/>
                <a:gd name="connsiteX83" fmla="*/ 886326 w 1756610"/>
                <a:gd name="connsiteY83" fmla="*/ 1367590 h 1784684"/>
                <a:gd name="connsiteX84" fmla="*/ 942473 w 1756610"/>
                <a:gd name="connsiteY84" fmla="*/ 1375611 h 1784684"/>
                <a:gd name="connsiteX85" fmla="*/ 970547 w 1756610"/>
                <a:gd name="connsiteY85" fmla="*/ 1491916 h 1784684"/>
                <a:gd name="connsiteX86" fmla="*/ 926431 w 1756610"/>
                <a:gd name="connsiteY86" fmla="*/ 1540042 h 1784684"/>
                <a:gd name="connsiteX87" fmla="*/ 974557 w 1756610"/>
                <a:gd name="connsiteY87" fmla="*/ 1644316 h 1784684"/>
                <a:gd name="connsiteX88" fmla="*/ 994610 w 1756610"/>
                <a:gd name="connsiteY88" fmla="*/ 1716505 h 1784684"/>
                <a:gd name="connsiteX89" fmla="*/ 1014663 w 1756610"/>
                <a:gd name="connsiteY89" fmla="*/ 1756611 h 1784684"/>
                <a:gd name="connsiteX90" fmla="*/ 1102894 w 1756610"/>
                <a:gd name="connsiteY90" fmla="*/ 1712495 h 1784684"/>
                <a:gd name="connsiteX91" fmla="*/ 1134979 w 1756610"/>
                <a:gd name="connsiteY91" fmla="*/ 1752600 h 1784684"/>
                <a:gd name="connsiteX92" fmla="*/ 1239252 w 1756610"/>
                <a:gd name="connsiteY92" fmla="*/ 1756611 h 1784684"/>
                <a:gd name="connsiteX93" fmla="*/ 1283368 w 1756610"/>
                <a:gd name="connsiteY93" fmla="*/ 1784684 h 1784684"/>
                <a:gd name="connsiteX94" fmla="*/ 1403684 w 1756610"/>
                <a:gd name="connsiteY94" fmla="*/ 1748590 h 1784684"/>
                <a:gd name="connsiteX95" fmla="*/ 1435768 w 1756610"/>
                <a:gd name="connsiteY95" fmla="*/ 1624263 h 1784684"/>
                <a:gd name="connsiteX96" fmla="*/ 1503947 w 1756610"/>
                <a:gd name="connsiteY96" fmla="*/ 1592179 h 1784684"/>
                <a:gd name="connsiteX97" fmla="*/ 1552073 w 1756610"/>
                <a:gd name="connsiteY97" fmla="*/ 1628274 h 1784684"/>
                <a:gd name="connsiteX98" fmla="*/ 1736557 w 1756610"/>
                <a:gd name="connsiteY98" fmla="*/ 1572127 h 1784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1756610" h="1784684">
                  <a:moveTo>
                    <a:pt x="1736557" y="1572127"/>
                  </a:moveTo>
                  <a:lnTo>
                    <a:pt x="1756610" y="1528011"/>
                  </a:lnTo>
                  <a:lnTo>
                    <a:pt x="1744579" y="1475874"/>
                  </a:lnTo>
                  <a:lnTo>
                    <a:pt x="1676400" y="1375611"/>
                  </a:lnTo>
                  <a:lnTo>
                    <a:pt x="1720515" y="1315453"/>
                  </a:lnTo>
                  <a:lnTo>
                    <a:pt x="1712494" y="1207169"/>
                  </a:lnTo>
                  <a:lnTo>
                    <a:pt x="1724526" y="1175084"/>
                  </a:lnTo>
                  <a:lnTo>
                    <a:pt x="1688431" y="1134979"/>
                  </a:lnTo>
                  <a:lnTo>
                    <a:pt x="1696452" y="1070811"/>
                  </a:lnTo>
                  <a:lnTo>
                    <a:pt x="1700463" y="1026695"/>
                  </a:lnTo>
                  <a:lnTo>
                    <a:pt x="1624263" y="1014663"/>
                  </a:lnTo>
                  <a:lnTo>
                    <a:pt x="1608221" y="918411"/>
                  </a:lnTo>
                  <a:lnTo>
                    <a:pt x="1660357" y="850232"/>
                  </a:lnTo>
                  <a:lnTo>
                    <a:pt x="1644315" y="757990"/>
                  </a:lnTo>
                  <a:lnTo>
                    <a:pt x="1568115" y="713874"/>
                  </a:lnTo>
                  <a:lnTo>
                    <a:pt x="1503947" y="637674"/>
                  </a:lnTo>
                  <a:lnTo>
                    <a:pt x="1399673" y="601579"/>
                  </a:lnTo>
                  <a:lnTo>
                    <a:pt x="1423736" y="565484"/>
                  </a:lnTo>
                  <a:lnTo>
                    <a:pt x="1395663" y="501316"/>
                  </a:lnTo>
                  <a:lnTo>
                    <a:pt x="1499936" y="389021"/>
                  </a:lnTo>
                  <a:lnTo>
                    <a:pt x="1487905" y="300790"/>
                  </a:lnTo>
                  <a:lnTo>
                    <a:pt x="1503947" y="244642"/>
                  </a:lnTo>
                  <a:lnTo>
                    <a:pt x="1483894" y="172453"/>
                  </a:lnTo>
                  <a:lnTo>
                    <a:pt x="1455821" y="208548"/>
                  </a:lnTo>
                  <a:lnTo>
                    <a:pt x="1419726" y="236621"/>
                  </a:lnTo>
                  <a:lnTo>
                    <a:pt x="1343526" y="236621"/>
                  </a:lnTo>
                  <a:lnTo>
                    <a:pt x="1411705" y="152400"/>
                  </a:lnTo>
                  <a:lnTo>
                    <a:pt x="1415715" y="88232"/>
                  </a:lnTo>
                  <a:lnTo>
                    <a:pt x="1343526" y="100263"/>
                  </a:lnTo>
                  <a:lnTo>
                    <a:pt x="1258048" y="89247"/>
                  </a:lnTo>
                  <a:lnTo>
                    <a:pt x="1187115" y="0"/>
                  </a:lnTo>
                  <a:lnTo>
                    <a:pt x="1187115" y="56148"/>
                  </a:lnTo>
                  <a:lnTo>
                    <a:pt x="1066800" y="164432"/>
                  </a:lnTo>
                  <a:lnTo>
                    <a:pt x="1074821" y="220579"/>
                  </a:lnTo>
                  <a:lnTo>
                    <a:pt x="1018673" y="256674"/>
                  </a:lnTo>
                  <a:lnTo>
                    <a:pt x="1002631" y="240632"/>
                  </a:lnTo>
                  <a:lnTo>
                    <a:pt x="958515" y="256674"/>
                  </a:lnTo>
                  <a:lnTo>
                    <a:pt x="942473" y="304800"/>
                  </a:lnTo>
                  <a:lnTo>
                    <a:pt x="910389" y="268705"/>
                  </a:lnTo>
                  <a:lnTo>
                    <a:pt x="822157" y="348916"/>
                  </a:lnTo>
                  <a:lnTo>
                    <a:pt x="810126" y="312821"/>
                  </a:lnTo>
                  <a:lnTo>
                    <a:pt x="709863" y="324853"/>
                  </a:lnTo>
                  <a:lnTo>
                    <a:pt x="661736" y="264695"/>
                  </a:lnTo>
                  <a:lnTo>
                    <a:pt x="565484" y="288758"/>
                  </a:lnTo>
                  <a:lnTo>
                    <a:pt x="473242" y="204537"/>
                  </a:lnTo>
                  <a:lnTo>
                    <a:pt x="385010" y="208548"/>
                  </a:lnTo>
                  <a:lnTo>
                    <a:pt x="332873" y="272716"/>
                  </a:lnTo>
                  <a:lnTo>
                    <a:pt x="260684" y="288758"/>
                  </a:lnTo>
                  <a:lnTo>
                    <a:pt x="260684" y="304800"/>
                  </a:lnTo>
                  <a:lnTo>
                    <a:pt x="224589" y="324853"/>
                  </a:lnTo>
                  <a:lnTo>
                    <a:pt x="204536" y="300790"/>
                  </a:lnTo>
                  <a:lnTo>
                    <a:pt x="132347" y="332874"/>
                  </a:lnTo>
                  <a:lnTo>
                    <a:pt x="140368" y="372979"/>
                  </a:lnTo>
                  <a:lnTo>
                    <a:pt x="120315" y="397042"/>
                  </a:lnTo>
                  <a:lnTo>
                    <a:pt x="80210" y="381000"/>
                  </a:lnTo>
                  <a:lnTo>
                    <a:pt x="0" y="401053"/>
                  </a:lnTo>
                  <a:lnTo>
                    <a:pt x="40105" y="461211"/>
                  </a:lnTo>
                  <a:lnTo>
                    <a:pt x="68179" y="441158"/>
                  </a:lnTo>
                  <a:lnTo>
                    <a:pt x="132347" y="485274"/>
                  </a:lnTo>
                  <a:lnTo>
                    <a:pt x="132347" y="485274"/>
                  </a:lnTo>
                  <a:lnTo>
                    <a:pt x="268705" y="525379"/>
                  </a:lnTo>
                  <a:lnTo>
                    <a:pt x="276726" y="569495"/>
                  </a:lnTo>
                  <a:lnTo>
                    <a:pt x="348915" y="597569"/>
                  </a:lnTo>
                  <a:lnTo>
                    <a:pt x="413084" y="585537"/>
                  </a:lnTo>
                  <a:lnTo>
                    <a:pt x="421105" y="605590"/>
                  </a:lnTo>
                  <a:lnTo>
                    <a:pt x="457200" y="593558"/>
                  </a:lnTo>
                  <a:lnTo>
                    <a:pt x="469231" y="641684"/>
                  </a:lnTo>
                  <a:lnTo>
                    <a:pt x="469231" y="701842"/>
                  </a:lnTo>
                  <a:lnTo>
                    <a:pt x="489284" y="766011"/>
                  </a:lnTo>
                  <a:lnTo>
                    <a:pt x="465221" y="790074"/>
                  </a:lnTo>
                  <a:lnTo>
                    <a:pt x="429126" y="858253"/>
                  </a:lnTo>
                  <a:lnTo>
                    <a:pt x="437147" y="910390"/>
                  </a:lnTo>
                  <a:lnTo>
                    <a:pt x="461210" y="874295"/>
                  </a:lnTo>
                  <a:lnTo>
                    <a:pt x="509336" y="898358"/>
                  </a:lnTo>
                  <a:lnTo>
                    <a:pt x="501315" y="950495"/>
                  </a:lnTo>
                  <a:lnTo>
                    <a:pt x="509336" y="994611"/>
                  </a:lnTo>
                  <a:lnTo>
                    <a:pt x="493294" y="1054769"/>
                  </a:lnTo>
                  <a:lnTo>
                    <a:pt x="489284" y="1167063"/>
                  </a:lnTo>
                  <a:lnTo>
                    <a:pt x="553452" y="1259305"/>
                  </a:lnTo>
                  <a:lnTo>
                    <a:pt x="661736" y="1295400"/>
                  </a:lnTo>
                  <a:lnTo>
                    <a:pt x="701842" y="1271337"/>
                  </a:lnTo>
                  <a:lnTo>
                    <a:pt x="778042" y="1331495"/>
                  </a:lnTo>
                  <a:lnTo>
                    <a:pt x="854242" y="1331495"/>
                  </a:lnTo>
                  <a:lnTo>
                    <a:pt x="886326" y="1367590"/>
                  </a:lnTo>
                  <a:lnTo>
                    <a:pt x="942473" y="1375611"/>
                  </a:lnTo>
                  <a:lnTo>
                    <a:pt x="970547" y="1491916"/>
                  </a:lnTo>
                  <a:lnTo>
                    <a:pt x="926431" y="1540042"/>
                  </a:lnTo>
                  <a:lnTo>
                    <a:pt x="974557" y="1644316"/>
                  </a:lnTo>
                  <a:lnTo>
                    <a:pt x="994610" y="1716505"/>
                  </a:lnTo>
                  <a:lnTo>
                    <a:pt x="1014663" y="1756611"/>
                  </a:lnTo>
                  <a:lnTo>
                    <a:pt x="1102894" y="1712495"/>
                  </a:lnTo>
                  <a:lnTo>
                    <a:pt x="1134979" y="1752600"/>
                  </a:lnTo>
                  <a:lnTo>
                    <a:pt x="1239252" y="1756611"/>
                  </a:lnTo>
                  <a:lnTo>
                    <a:pt x="1283368" y="1784684"/>
                  </a:lnTo>
                  <a:lnTo>
                    <a:pt x="1403684" y="1748590"/>
                  </a:lnTo>
                  <a:lnTo>
                    <a:pt x="1435768" y="1624263"/>
                  </a:lnTo>
                  <a:lnTo>
                    <a:pt x="1503947" y="1592179"/>
                  </a:lnTo>
                  <a:lnTo>
                    <a:pt x="1552073" y="1628274"/>
                  </a:lnTo>
                  <a:lnTo>
                    <a:pt x="1736557" y="1572127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7" name="Freeform 9"/>
            <p:cNvSpPr/>
            <p:nvPr/>
          </p:nvSpPr>
          <p:spPr>
            <a:xfrm>
              <a:off x="3040063" y="1411288"/>
              <a:ext cx="2382837" cy="2089150"/>
            </a:xfrm>
            <a:custGeom>
              <a:avLst/>
              <a:gdLst>
                <a:gd name="connsiteX0" fmla="*/ 1596189 w 2382253"/>
                <a:gd name="connsiteY0" fmla="*/ 2029327 h 2089484"/>
                <a:gd name="connsiteX1" fmla="*/ 1700463 w 2382253"/>
                <a:gd name="connsiteY1" fmla="*/ 1949116 h 2089484"/>
                <a:gd name="connsiteX2" fmla="*/ 1700463 w 2382253"/>
                <a:gd name="connsiteY2" fmla="*/ 1949116 h 2089484"/>
                <a:gd name="connsiteX3" fmla="*/ 1788695 w 2382253"/>
                <a:gd name="connsiteY3" fmla="*/ 1905000 h 2089484"/>
                <a:gd name="connsiteX4" fmla="*/ 1824789 w 2382253"/>
                <a:gd name="connsiteY4" fmla="*/ 1860884 h 2089484"/>
                <a:gd name="connsiteX5" fmla="*/ 1880937 w 2382253"/>
                <a:gd name="connsiteY5" fmla="*/ 1884948 h 2089484"/>
                <a:gd name="connsiteX6" fmla="*/ 1937084 w 2382253"/>
                <a:gd name="connsiteY6" fmla="*/ 1864895 h 2089484"/>
                <a:gd name="connsiteX7" fmla="*/ 1961147 w 2382253"/>
                <a:gd name="connsiteY7" fmla="*/ 1804737 h 2089484"/>
                <a:gd name="connsiteX8" fmla="*/ 1941095 w 2382253"/>
                <a:gd name="connsiteY8" fmla="*/ 1724527 h 2089484"/>
                <a:gd name="connsiteX9" fmla="*/ 1909010 w 2382253"/>
                <a:gd name="connsiteY9" fmla="*/ 1696453 h 2089484"/>
                <a:gd name="connsiteX10" fmla="*/ 1917032 w 2382253"/>
                <a:gd name="connsiteY10" fmla="*/ 1640306 h 2089484"/>
                <a:gd name="connsiteX11" fmla="*/ 1937084 w 2382253"/>
                <a:gd name="connsiteY11" fmla="*/ 1564106 h 2089484"/>
                <a:gd name="connsiteX12" fmla="*/ 1896979 w 2382253"/>
                <a:gd name="connsiteY12" fmla="*/ 1511969 h 2089484"/>
                <a:gd name="connsiteX13" fmla="*/ 1973179 w 2382253"/>
                <a:gd name="connsiteY13" fmla="*/ 1495927 h 2089484"/>
                <a:gd name="connsiteX14" fmla="*/ 2105526 w 2382253"/>
                <a:gd name="connsiteY14" fmla="*/ 1471863 h 2089484"/>
                <a:gd name="connsiteX15" fmla="*/ 2125579 w 2382253"/>
                <a:gd name="connsiteY15" fmla="*/ 1443790 h 2089484"/>
                <a:gd name="connsiteX16" fmla="*/ 2149642 w 2382253"/>
                <a:gd name="connsiteY16" fmla="*/ 1391653 h 2089484"/>
                <a:gd name="connsiteX17" fmla="*/ 2113547 w 2382253"/>
                <a:gd name="connsiteY17" fmla="*/ 1355558 h 2089484"/>
                <a:gd name="connsiteX18" fmla="*/ 2133600 w 2382253"/>
                <a:gd name="connsiteY18" fmla="*/ 1335506 h 2089484"/>
                <a:gd name="connsiteX19" fmla="*/ 2117558 w 2382253"/>
                <a:gd name="connsiteY19" fmla="*/ 1283369 h 2089484"/>
                <a:gd name="connsiteX20" fmla="*/ 2157663 w 2382253"/>
                <a:gd name="connsiteY20" fmla="*/ 1227221 h 2089484"/>
                <a:gd name="connsiteX21" fmla="*/ 2077453 w 2382253"/>
                <a:gd name="connsiteY21" fmla="*/ 1134979 h 2089484"/>
                <a:gd name="connsiteX22" fmla="*/ 2105526 w 2382253"/>
                <a:gd name="connsiteY22" fmla="*/ 1110916 h 2089484"/>
                <a:gd name="connsiteX23" fmla="*/ 2001253 w 2382253"/>
                <a:gd name="connsiteY23" fmla="*/ 914400 h 2089484"/>
                <a:gd name="connsiteX24" fmla="*/ 1985210 w 2382253"/>
                <a:gd name="connsiteY24" fmla="*/ 830179 h 2089484"/>
                <a:gd name="connsiteX25" fmla="*/ 2081463 w 2382253"/>
                <a:gd name="connsiteY25" fmla="*/ 846221 h 2089484"/>
                <a:gd name="connsiteX26" fmla="*/ 2125579 w 2382253"/>
                <a:gd name="connsiteY26" fmla="*/ 778042 h 2089484"/>
                <a:gd name="connsiteX27" fmla="*/ 2221832 w 2382253"/>
                <a:gd name="connsiteY27" fmla="*/ 810127 h 2089484"/>
                <a:gd name="connsiteX28" fmla="*/ 2362200 w 2382253"/>
                <a:gd name="connsiteY28" fmla="*/ 762000 h 2089484"/>
                <a:gd name="connsiteX29" fmla="*/ 2354179 w 2382253"/>
                <a:gd name="connsiteY29" fmla="*/ 701842 h 2089484"/>
                <a:gd name="connsiteX30" fmla="*/ 2382253 w 2382253"/>
                <a:gd name="connsiteY30" fmla="*/ 705853 h 2089484"/>
                <a:gd name="connsiteX31" fmla="*/ 2306053 w 2382253"/>
                <a:gd name="connsiteY31" fmla="*/ 653716 h 2089484"/>
                <a:gd name="connsiteX32" fmla="*/ 2265947 w 2382253"/>
                <a:gd name="connsiteY32" fmla="*/ 673769 h 2089484"/>
                <a:gd name="connsiteX33" fmla="*/ 2209800 w 2382253"/>
                <a:gd name="connsiteY33" fmla="*/ 621632 h 2089484"/>
                <a:gd name="connsiteX34" fmla="*/ 2169695 w 2382253"/>
                <a:gd name="connsiteY34" fmla="*/ 577516 h 2089484"/>
                <a:gd name="connsiteX35" fmla="*/ 2077453 w 2382253"/>
                <a:gd name="connsiteY35" fmla="*/ 453190 h 2089484"/>
                <a:gd name="connsiteX36" fmla="*/ 2013284 w 2382253"/>
                <a:gd name="connsiteY36" fmla="*/ 489284 h 2089484"/>
                <a:gd name="connsiteX37" fmla="*/ 1949116 w 2382253"/>
                <a:gd name="connsiteY37" fmla="*/ 421106 h 2089484"/>
                <a:gd name="connsiteX38" fmla="*/ 1913021 w 2382253"/>
                <a:gd name="connsiteY38" fmla="*/ 429127 h 2089484"/>
                <a:gd name="connsiteX39" fmla="*/ 1884947 w 2382253"/>
                <a:gd name="connsiteY39" fmla="*/ 445169 h 2089484"/>
                <a:gd name="connsiteX40" fmla="*/ 1772653 w 2382253"/>
                <a:gd name="connsiteY40" fmla="*/ 381000 h 2089484"/>
                <a:gd name="connsiteX41" fmla="*/ 1732547 w 2382253"/>
                <a:gd name="connsiteY41" fmla="*/ 409074 h 2089484"/>
                <a:gd name="connsiteX42" fmla="*/ 1640305 w 2382253"/>
                <a:gd name="connsiteY42" fmla="*/ 352927 h 2089484"/>
                <a:gd name="connsiteX43" fmla="*/ 1604210 w 2382253"/>
                <a:gd name="connsiteY43" fmla="*/ 389021 h 2089484"/>
                <a:gd name="connsiteX44" fmla="*/ 1568116 w 2382253"/>
                <a:gd name="connsiteY44" fmla="*/ 344906 h 2089484"/>
                <a:gd name="connsiteX45" fmla="*/ 1540042 w 2382253"/>
                <a:gd name="connsiteY45" fmla="*/ 376990 h 2089484"/>
                <a:gd name="connsiteX46" fmla="*/ 1487905 w 2382253"/>
                <a:gd name="connsiteY46" fmla="*/ 276727 h 2089484"/>
                <a:gd name="connsiteX47" fmla="*/ 1403684 w 2382253"/>
                <a:gd name="connsiteY47" fmla="*/ 224590 h 2089484"/>
                <a:gd name="connsiteX48" fmla="*/ 1379621 w 2382253"/>
                <a:gd name="connsiteY48" fmla="*/ 164432 h 2089484"/>
                <a:gd name="connsiteX49" fmla="*/ 1271337 w 2382253"/>
                <a:gd name="connsiteY49" fmla="*/ 8021 h 2089484"/>
                <a:gd name="connsiteX50" fmla="*/ 1130968 w 2382253"/>
                <a:gd name="connsiteY50" fmla="*/ 24063 h 2089484"/>
                <a:gd name="connsiteX51" fmla="*/ 1155032 w 2382253"/>
                <a:gd name="connsiteY51" fmla="*/ 60158 h 2089484"/>
                <a:gd name="connsiteX52" fmla="*/ 1042737 w 2382253"/>
                <a:gd name="connsiteY52" fmla="*/ 56148 h 2089484"/>
                <a:gd name="connsiteX53" fmla="*/ 950495 w 2382253"/>
                <a:gd name="connsiteY53" fmla="*/ 0 h 2089484"/>
                <a:gd name="connsiteX54" fmla="*/ 886326 w 2382253"/>
                <a:gd name="connsiteY54" fmla="*/ 160421 h 2089484"/>
                <a:gd name="connsiteX55" fmla="*/ 914400 w 2382253"/>
                <a:gd name="connsiteY55" fmla="*/ 236621 h 2089484"/>
                <a:gd name="connsiteX56" fmla="*/ 986589 w 2382253"/>
                <a:gd name="connsiteY56" fmla="*/ 244642 h 2089484"/>
                <a:gd name="connsiteX57" fmla="*/ 966537 w 2382253"/>
                <a:gd name="connsiteY57" fmla="*/ 284748 h 2089484"/>
                <a:gd name="connsiteX58" fmla="*/ 970547 w 2382253"/>
                <a:gd name="connsiteY58" fmla="*/ 312821 h 2089484"/>
                <a:gd name="connsiteX59" fmla="*/ 938463 w 2382253"/>
                <a:gd name="connsiteY59" fmla="*/ 332874 h 2089484"/>
                <a:gd name="connsiteX60" fmla="*/ 902368 w 2382253"/>
                <a:gd name="connsiteY60" fmla="*/ 272716 h 2089484"/>
                <a:gd name="connsiteX61" fmla="*/ 834189 w 2382253"/>
                <a:gd name="connsiteY61" fmla="*/ 256674 h 2089484"/>
                <a:gd name="connsiteX62" fmla="*/ 802105 w 2382253"/>
                <a:gd name="connsiteY62" fmla="*/ 220579 h 2089484"/>
                <a:gd name="connsiteX63" fmla="*/ 774032 w 2382253"/>
                <a:gd name="connsiteY63" fmla="*/ 268706 h 2089484"/>
                <a:gd name="connsiteX64" fmla="*/ 778042 w 2382253"/>
                <a:gd name="connsiteY64" fmla="*/ 308811 h 2089484"/>
                <a:gd name="connsiteX65" fmla="*/ 778042 w 2382253"/>
                <a:gd name="connsiteY65" fmla="*/ 308811 h 2089484"/>
                <a:gd name="connsiteX66" fmla="*/ 798095 w 2382253"/>
                <a:gd name="connsiteY66" fmla="*/ 381000 h 2089484"/>
                <a:gd name="connsiteX67" fmla="*/ 798095 w 2382253"/>
                <a:gd name="connsiteY67" fmla="*/ 381000 h 2089484"/>
                <a:gd name="connsiteX68" fmla="*/ 721895 w 2382253"/>
                <a:gd name="connsiteY68" fmla="*/ 348916 h 2089484"/>
                <a:gd name="connsiteX69" fmla="*/ 681789 w 2382253"/>
                <a:gd name="connsiteY69" fmla="*/ 316832 h 2089484"/>
                <a:gd name="connsiteX70" fmla="*/ 717884 w 2382253"/>
                <a:gd name="connsiteY70" fmla="*/ 288758 h 2089484"/>
                <a:gd name="connsiteX71" fmla="*/ 729916 w 2382253"/>
                <a:gd name="connsiteY71" fmla="*/ 276727 h 2089484"/>
                <a:gd name="connsiteX72" fmla="*/ 717884 w 2382253"/>
                <a:gd name="connsiteY72" fmla="*/ 220579 h 2089484"/>
                <a:gd name="connsiteX73" fmla="*/ 665747 w 2382253"/>
                <a:gd name="connsiteY73" fmla="*/ 136358 h 2089484"/>
                <a:gd name="connsiteX74" fmla="*/ 405063 w 2382253"/>
                <a:gd name="connsiteY74" fmla="*/ 188495 h 2089484"/>
                <a:gd name="connsiteX75" fmla="*/ 405063 w 2382253"/>
                <a:gd name="connsiteY75" fmla="*/ 188495 h 2089484"/>
                <a:gd name="connsiteX76" fmla="*/ 240632 w 2382253"/>
                <a:gd name="connsiteY76" fmla="*/ 216569 h 2089484"/>
                <a:gd name="connsiteX77" fmla="*/ 260684 w 2382253"/>
                <a:gd name="connsiteY77" fmla="*/ 264695 h 2089484"/>
                <a:gd name="connsiteX78" fmla="*/ 224589 w 2382253"/>
                <a:gd name="connsiteY78" fmla="*/ 304800 h 2089484"/>
                <a:gd name="connsiteX79" fmla="*/ 196516 w 2382253"/>
                <a:gd name="connsiteY79" fmla="*/ 268706 h 2089484"/>
                <a:gd name="connsiteX80" fmla="*/ 172453 w 2382253"/>
                <a:gd name="connsiteY80" fmla="*/ 417095 h 2089484"/>
                <a:gd name="connsiteX81" fmla="*/ 320842 w 2382253"/>
                <a:gd name="connsiteY81" fmla="*/ 441158 h 2089484"/>
                <a:gd name="connsiteX82" fmla="*/ 264695 w 2382253"/>
                <a:gd name="connsiteY82" fmla="*/ 569495 h 2089484"/>
                <a:gd name="connsiteX83" fmla="*/ 272716 w 2382253"/>
                <a:gd name="connsiteY83" fmla="*/ 709863 h 2089484"/>
                <a:gd name="connsiteX84" fmla="*/ 196516 w 2382253"/>
                <a:gd name="connsiteY84" fmla="*/ 810127 h 2089484"/>
                <a:gd name="connsiteX85" fmla="*/ 180474 w 2382253"/>
                <a:gd name="connsiteY85" fmla="*/ 982579 h 2089484"/>
                <a:gd name="connsiteX86" fmla="*/ 120316 w 2382253"/>
                <a:gd name="connsiteY86" fmla="*/ 970548 h 2089484"/>
                <a:gd name="connsiteX87" fmla="*/ 40105 w 2382253"/>
                <a:gd name="connsiteY87" fmla="*/ 978569 h 2089484"/>
                <a:gd name="connsiteX88" fmla="*/ 0 w 2382253"/>
                <a:gd name="connsiteY88" fmla="*/ 1086853 h 2089484"/>
                <a:gd name="connsiteX89" fmla="*/ 104274 w 2382253"/>
                <a:gd name="connsiteY89" fmla="*/ 1151021 h 2089484"/>
                <a:gd name="connsiteX90" fmla="*/ 144379 w 2382253"/>
                <a:gd name="connsiteY90" fmla="*/ 1114927 h 2089484"/>
                <a:gd name="connsiteX91" fmla="*/ 184484 w 2382253"/>
                <a:gd name="connsiteY91" fmla="*/ 1191127 h 2089484"/>
                <a:gd name="connsiteX92" fmla="*/ 156410 w 2382253"/>
                <a:gd name="connsiteY92" fmla="*/ 1279358 h 2089484"/>
                <a:gd name="connsiteX93" fmla="*/ 164432 w 2382253"/>
                <a:gd name="connsiteY93" fmla="*/ 1299411 h 2089484"/>
                <a:gd name="connsiteX94" fmla="*/ 200526 w 2382253"/>
                <a:gd name="connsiteY94" fmla="*/ 1275348 h 2089484"/>
                <a:gd name="connsiteX95" fmla="*/ 264695 w 2382253"/>
                <a:gd name="connsiteY95" fmla="*/ 1279358 h 2089484"/>
                <a:gd name="connsiteX96" fmla="*/ 433137 w 2382253"/>
                <a:gd name="connsiteY96" fmla="*/ 1195137 h 2089484"/>
                <a:gd name="connsiteX97" fmla="*/ 441158 w 2382253"/>
                <a:gd name="connsiteY97" fmla="*/ 1147011 h 2089484"/>
                <a:gd name="connsiteX98" fmla="*/ 509337 w 2382253"/>
                <a:gd name="connsiteY98" fmla="*/ 1211179 h 2089484"/>
                <a:gd name="connsiteX99" fmla="*/ 593558 w 2382253"/>
                <a:gd name="connsiteY99" fmla="*/ 1215190 h 2089484"/>
                <a:gd name="connsiteX100" fmla="*/ 609600 w 2382253"/>
                <a:gd name="connsiteY100" fmla="*/ 1259306 h 2089484"/>
                <a:gd name="connsiteX101" fmla="*/ 577516 w 2382253"/>
                <a:gd name="connsiteY101" fmla="*/ 1339516 h 2089484"/>
                <a:gd name="connsiteX102" fmla="*/ 613610 w 2382253"/>
                <a:gd name="connsiteY102" fmla="*/ 1411706 h 2089484"/>
                <a:gd name="connsiteX103" fmla="*/ 589547 w 2382253"/>
                <a:gd name="connsiteY103" fmla="*/ 1439779 h 2089484"/>
                <a:gd name="connsiteX104" fmla="*/ 585537 w 2382253"/>
                <a:gd name="connsiteY104" fmla="*/ 1483895 h 2089484"/>
                <a:gd name="connsiteX105" fmla="*/ 645695 w 2382253"/>
                <a:gd name="connsiteY105" fmla="*/ 1459832 h 2089484"/>
                <a:gd name="connsiteX106" fmla="*/ 717884 w 2382253"/>
                <a:gd name="connsiteY106" fmla="*/ 1463842 h 2089484"/>
                <a:gd name="connsiteX107" fmla="*/ 762000 w 2382253"/>
                <a:gd name="connsiteY107" fmla="*/ 1415716 h 2089484"/>
                <a:gd name="connsiteX108" fmla="*/ 834189 w 2382253"/>
                <a:gd name="connsiteY108" fmla="*/ 1431758 h 2089484"/>
                <a:gd name="connsiteX109" fmla="*/ 874295 w 2382253"/>
                <a:gd name="connsiteY109" fmla="*/ 1387642 h 2089484"/>
                <a:gd name="connsiteX110" fmla="*/ 858253 w 2382253"/>
                <a:gd name="connsiteY110" fmla="*/ 1347537 h 2089484"/>
                <a:gd name="connsiteX111" fmla="*/ 858253 w 2382253"/>
                <a:gd name="connsiteY111" fmla="*/ 1223211 h 2089484"/>
                <a:gd name="connsiteX112" fmla="*/ 806116 w 2382253"/>
                <a:gd name="connsiteY112" fmla="*/ 1155032 h 2089484"/>
                <a:gd name="connsiteX113" fmla="*/ 866274 w 2382253"/>
                <a:gd name="connsiteY113" fmla="*/ 1151021 h 2089484"/>
                <a:gd name="connsiteX114" fmla="*/ 878305 w 2382253"/>
                <a:gd name="connsiteY114" fmla="*/ 1110916 h 2089484"/>
                <a:gd name="connsiteX115" fmla="*/ 910389 w 2382253"/>
                <a:gd name="connsiteY115" fmla="*/ 1130969 h 2089484"/>
                <a:gd name="connsiteX116" fmla="*/ 946484 w 2382253"/>
                <a:gd name="connsiteY116" fmla="*/ 1086853 h 2089484"/>
                <a:gd name="connsiteX117" fmla="*/ 998621 w 2382253"/>
                <a:gd name="connsiteY117" fmla="*/ 1199148 h 2089484"/>
                <a:gd name="connsiteX118" fmla="*/ 1086853 w 2382253"/>
                <a:gd name="connsiteY118" fmla="*/ 1207169 h 2089484"/>
                <a:gd name="connsiteX119" fmla="*/ 1147010 w 2382253"/>
                <a:gd name="connsiteY119" fmla="*/ 1126958 h 2089484"/>
                <a:gd name="connsiteX120" fmla="*/ 1183105 w 2382253"/>
                <a:gd name="connsiteY120" fmla="*/ 1143000 h 2089484"/>
                <a:gd name="connsiteX121" fmla="*/ 1171074 w 2382253"/>
                <a:gd name="connsiteY121" fmla="*/ 1227221 h 2089484"/>
                <a:gd name="connsiteX122" fmla="*/ 1122947 w 2382253"/>
                <a:gd name="connsiteY122" fmla="*/ 1243263 h 2089484"/>
                <a:gd name="connsiteX123" fmla="*/ 1130968 w 2382253"/>
                <a:gd name="connsiteY123" fmla="*/ 1327484 h 2089484"/>
                <a:gd name="connsiteX124" fmla="*/ 1151021 w 2382253"/>
                <a:gd name="connsiteY124" fmla="*/ 1355558 h 2089484"/>
                <a:gd name="connsiteX125" fmla="*/ 1110916 w 2382253"/>
                <a:gd name="connsiteY125" fmla="*/ 1391653 h 2089484"/>
                <a:gd name="connsiteX126" fmla="*/ 1199147 w 2382253"/>
                <a:gd name="connsiteY126" fmla="*/ 1431758 h 2089484"/>
                <a:gd name="connsiteX127" fmla="*/ 1199147 w 2382253"/>
                <a:gd name="connsiteY127" fmla="*/ 1483895 h 2089484"/>
                <a:gd name="connsiteX128" fmla="*/ 1203158 w 2382253"/>
                <a:gd name="connsiteY128" fmla="*/ 1540042 h 2089484"/>
                <a:gd name="connsiteX129" fmla="*/ 1223210 w 2382253"/>
                <a:gd name="connsiteY129" fmla="*/ 1584158 h 2089484"/>
                <a:gd name="connsiteX130" fmla="*/ 1279358 w 2382253"/>
                <a:gd name="connsiteY130" fmla="*/ 1604211 h 2089484"/>
                <a:gd name="connsiteX131" fmla="*/ 1279358 w 2382253"/>
                <a:gd name="connsiteY131" fmla="*/ 1648327 h 2089484"/>
                <a:gd name="connsiteX132" fmla="*/ 1315453 w 2382253"/>
                <a:gd name="connsiteY132" fmla="*/ 1656348 h 2089484"/>
                <a:gd name="connsiteX133" fmla="*/ 1315453 w 2382253"/>
                <a:gd name="connsiteY133" fmla="*/ 1796716 h 2089484"/>
                <a:gd name="connsiteX134" fmla="*/ 1363579 w 2382253"/>
                <a:gd name="connsiteY134" fmla="*/ 1804737 h 2089484"/>
                <a:gd name="connsiteX135" fmla="*/ 1383632 w 2382253"/>
                <a:gd name="connsiteY135" fmla="*/ 1840832 h 2089484"/>
                <a:gd name="connsiteX136" fmla="*/ 1419726 w 2382253"/>
                <a:gd name="connsiteY136" fmla="*/ 1832811 h 2089484"/>
                <a:gd name="connsiteX137" fmla="*/ 1447800 w 2382253"/>
                <a:gd name="connsiteY137" fmla="*/ 1864895 h 2089484"/>
                <a:gd name="connsiteX138" fmla="*/ 1415716 w 2382253"/>
                <a:gd name="connsiteY138" fmla="*/ 1905000 h 2089484"/>
                <a:gd name="connsiteX139" fmla="*/ 1427747 w 2382253"/>
                <a:gd name="connsiteY139" fmla="*/ 1961148 h 2089484"/>
                <a:gd name="connsiteX140" fmla="*/ 1439779 w 2382253"/>
                <a:gd name="connsiteY140" fmla="*/ 1993232 h 2089484"/>
                <a:gd name="connsiteX141" fmla="*/ 1383632 w 2382253"/>
                <a:gd name="connsiteY141" fmla="*/ 2013284 h 2089484"/>
                <a:gd name="connsiteX142" fmla="*/ 1403684 w 2382253"/>
                <a:gd name="connsiteY142" fmla="*/ 2053390 h 2089484"/>
                <a:gd name="connsiteX143" fmla="*/ 1487905 w 2382253"/>
                <a:gd name="connsiteY143" fmla="*/ 2089484 h 2089484"/>
                <a:gd name="connsiteX144" fmla="*/ 1503947 w 2382253"/>
                <a:gd name="connsiteY144" fmla="*/ 2057400 h 2089484"/>
                <a:gd name="connsiteX145" fmla="*/ 1479884 w 2382253"/>
                <a:gd name="connsiteY145" fmla="*/ 2021306 h 2089484"/>
                <a:gd name="connsiteX146" fmla="*/ 1552074 w 2382253"/>
                <a:gd name="connsiteY146" fmla="*/ 1997242 h 2089484"/>
                <a:gd name="connsiteX147" fmla="*/ 1596189 w 2382253"/>
                <a:gd name="connsiteY147" fmla="*/ 2029327 h 2089484"/>
                <a:gd name="connsiteX0" fmla="*/ 1596189 w 2382253"/>
                <a:gd name="connsiteY0" fmla="*/ 2029327 h 2089484"/>
                <a:gd name="connsiteX1" fmla="*/ 1700463 w 2382253"/>
                <a:gd name="connsiteY1" fmla="*/ 1949116 h 2089484"/>
                <a:gd name="connsiteX2" fmla="*/ 1700463 w 2382253"/>
                <a:gd name="connsiteY2" fmla="*/ 1949116 h 2089484"/>
                <a:gd name="connsiteX3" fmla="*/ 1788695 w 2382253"/>
                <a:gd name="connsiteY3" fmla="*/ 1905000 h 2089484"/>
                <a:gd name="connsiteX4" fmla="*/ 1824789 w 2382253"/>
                <a:gd name="connsiteY4" fmla="*/ 1860884 h 2089484"/>
                <a:gd name="connsiteX5" fmla="*/ 1880937 w 2382253"/>
                <a:gd name="connsiteY5" fmla="*/ 1884948 h 2089484"/>
                <a:gd name="connsiteX6" fmla="*/ 1937084 w 2382253"/>
                <a:gd name="connsiteY6" fmla="*/ 1864895 h 2089484"/>
                <a:gd name="connsiteX7" fmla="*/ 1961147 w 2382253"/>
                <a:gd name="connsiteY7" fmla="*/ 1804737 h 2089484"/>
                <a:gd name="connsiteX8" fmla="*/ 1941095 w 2382253"/>
                <a:gd name="connsiteY8" fmla="*/ 1724527 h 2089484"/>
                <a:gd name="connsiteX9" fmla="*/ 1909010 w 2382253"/>
                <a:gd name="connsiteY9" fmla="*/ 1696453 h 2089484"/>
                <a:gd name="connsiteX10" fmla="*/ 1917032 w 2382253"/>
                <a:gd name="connsiteY10" fmla="*/ 1640306 h 2089484"/>
                <a:gd name="connsiteX11" fmla="*/ 1937084 w 2382253"/>
                <a:gd name="connsiteY11" fmla="*/ 1564106 h 2089484"/>
                <a:gd name="connsiteX12" fmla="*/ 1896979 w 2382253"/>
                <a:gd name="connsiteY12" fmla="*/ 1511969 h 2089484"/>
                <a:gd name="connsiteX13" fmla="*/ 1973179 w 2382253"/>
                <a:gd name="connsiteY13" fmla="*/ 1495927 h 2089484"/>
                <a:gd name="connsiteX14" fmla="*/ 2105526 w 2382253"/>
                <a:gd name="connsiteY14" fmla="*/ 1471863 h 2089484"/>
                <a:gd name="connsiteX15" fmla="*/ 2125579 w 2382253"/>
                <a:gd name="connsiteY15" fmla="*/ 1443790 h 2089484"/>
                <a:gd name="connsiteX16" fmla="*/ 2149642 w 2382253"/>
                <a:gd name="connsiteY16" fmla="*/ 1391653 h 2089484"/>
                <a:gd name="connsiteX17" fmla="*/ 2113547 w 2382253"/>
                <a:gd name="connsiteY17" fmla="*/ 1355558 h 2089484"/>
                <a:gd name="connsiteX18" fmla="*/ 2133600 w 2382253"/>
                <a:gd name="connsiteY18" fmla="*/ 1335506 h 2089484"/>
                <a:gd name="connsiteX19" fmla="*/ 2117558 w 2382253"/>
                <a:gd name="connsiteY19" fmla="*/ 1283369 h 2089484"/>
                <a:gd name="connsiteX20" fmla="*/ 2157663 w 2382253"/>
                <a:gd name="connsiteY20" fmla="*/ 1227221 h 2089484"/>
                <a:gd name="connsiteX21" fmla="*/ 2077453 w 2382253"/>
                <a:gd name="connsiteY21" fmla="*/ 1134979 h 2089484"/>
                <a:gd name="connsiteX22" fmla="*/ 2105526 w 2382253"/>
                <a:gd name="connsiteY22" fmla="*/ 1110916 h 2089484"/>
                <a:gd name="connsiteX23" fmla="*/ 2001253 w 2382253"/>
                <a:gd name="connsiteY23" fmla="*/ 914400 h 2089484"/>
                <a:gd name="connsiteX24" fmla="*/ 1985210 w 2382253"/>
                <a:gd name="connsiteY24" fmla="*/ 830179 h 2089484"/>
                <a:gd name="connsiteX25" fmla="*/ 2081463 w 2382253"/>
                <a:gd name="connsiteY25" fmla="*/ 846221 h 2089484"/>
                <a:gd name="connsiteX26" fmla="*/ 2125579 w 2382253"/>
                <a:gd name="connsiteY26" fmla="*/ 778042 h 2089484"/>
                <a:gd name="connsiteX27" fmla="*/ 2221832 w 2382253"/>
                <a:gd name="connsiteY27" fmla="*/ 810127 h 2089484"/>
                <a:gd name="connsiteX28" fmla="*/ 2362200 w 2382253"/>
                <a:gd name="connsiteY28" fmla="*/ 762000 h 2089484"/>
                <a:gd name="connsiteX29" fmla="*/ 2354179 w 2382253"/>
                <a:gd name="connsiteY29" fmla="*/ 701842 h 2089484"/>
                <a:gd name="connsiteX30" fmla="*/ 2382253 w 2382253"/>
                <a:gd name="connsiteY30" fmla="*/ 705853 h 2089484"/>
                <a:gd name="connsiteX31" fmla="*/ 2306053 w 2382253"/>
                <a:gd name="connsiteY31" fmla="*/ 653716 h 2089484"/>
                <a:gd name="connsiteX32" fmla="*/ 2265947 w 2382253"/>
                <a:gd name="connsiteY32" fmla="*/ 673769 h 2089484"/>
                <a:gd name="connsiteX33" fmla="*/ 2209800 w 2382253"/>
                <a:gd name="connsiteY33" fmla="*/ 621632 h 2089484"/>
                <a:gd name="connsiteX34" fmla="*/ 2169695 w 2382253"/>
                <a:gd name="connsiteY34" fmla="*/ 577516 h 2089484"/>
                <a:gd name="connsiteX35" fmla="*/ 2077453 w 2382253"/>
                <a:gd name="connsiteY35" fmla="*/ 453190 h 2089484"/>
                <a:gd name="connsiteX36" fmla="*/ 2013284 w 2382253"/>
                <a:gd name="connsiteY36" fmla="*/ 489284 h 2089484"/>
                <a:gd name="connsiteX37" fmla="*/ 1949116 w 2382253"/>
                <a:gd name="connsiteY37" fmla="*/ 421106 h 2089484"/>
                <a:gd name="connsiteX38" fmla="*/ 1913021 w 2382253"/>
                <a:gd name="connsiteY38" fmla="*/ 429127 h 2089484"/>
                <a:gd name="connsiteX39" fmla="*/ 1884947 w 2382253"/>
                <a:gd name="connsiteY39" fmla="*/ 445169 h 2089484"/>
                <a:gd name="connsiteX40" fmla="*/ 1772653 w 2382253"/>
                <a:gd name="connsiteY40" fmla="*/ 381000 h 2089484"/>
                <a:gd name="connsiteX41" fmla="*/ 1732547 w 2382253"/>
                <a:gd name="connsiteY41" fmla="*/ 409074 h 2089484"/>
                <a:gd name="connsiteX42" fmla="*/ 1640305 w 2382253"/>
                <a:gd name="connsiteY42" fmla="*/ 352927 h 2089484"/>
                <a:gd name="connsiteX43" fmla="*/ 1604210 w 2382253"/>
                <a:gd name="connsiteY43" fmla="*/ 389021 h 2089484"/>
                <a:gd name="connsiteX44" fmla="*/ 1568116 w 2382253"/>
                <a:gd name="connsiteY44" fmla="*/ 344906 h 2089484"/>
                <a:gd name="connsiteX45" fmla="*/ 1540042 w 2382253"/>
                <a:gd name="connsiteY45" fmla="*/ 376990 h 2089484"/>
                <a:gd name="connsiteX46" fmla="*/ 1487905 w 2382253"/>
                <a:gd name="connsiteY46" fmla="*/ 276727 h 2089484"/>
                <a:gd name="connsiteX47" fmla="*/ 1403684 w 2382253"/>
                <a:gd name="connsiteY47" fmla="*/ 224590 h 2089484"/>
                <a:gd name="connsiteX48" fmla="*/ 1379621 w 2382253"/>
                <a:gd name="connsiteY48" fmla="*/ 164432 h 2089484"/>
                <a:gd name="connsiteX49" fmla="*/ 1271337 w 2382253"/>
                <a:gd name="connsiteY49" fmla="*/ 8021 h 2089484"/>
                <a:gd name="connsiteX50" fmla="*/ 1130968 w 2382253"/>
                <a:gd name="connsiteY50" fmla="*/ 24063 h 2089484"/>
                <a:gd name="connsiteX51" fmla="*/ 1155032 w 2382253"/>
                <a:gd name="connsiteY51" fmla="*/ 60158 h 2089484"/>
                <a:gd name="connsiteX52" fmla="*/ 1042737 w 2382253"/>
                <a:gd name="connsiteY52" fmla="*/ 56148 h 2089484"/>
                <a:gd name="connsiteX53" fmla="*/ 950495 w 2382253"/>
                <a:gd name="connsiteY53" fmla="*/ 0 h 2089484"/>
                <a:gd name="connsiteX54" fmla="*/ 886326 w 2382253"/>
                <a:gd name="connsiteY54" fmla="*/ 160421 h 2089484"/>
                <a:gd name="connsiteX55" fmla="*/ 914400 w 2382253"/>
                <a:gd name="connsiteY55" fmla="*/ 236621 h 2089484"/>
                <a:gd name="connsiteX56" fmla="*/ 986589 w 2382253"/>
                <a:gd name="connsiteY56" fmla="*/ 244642 h 2089484"/>
                <a:gd name="connsiteX57" fmla="*/ 966537 w 2382253"/>
                <a:gd name="connsiteY57" fmla="*/ 284748 h 2089484"/>
                <a:gd name="connsiteX58" fmla="*/ 970547 w 2382253"/>
                <a:gd name="connsiteY58" fmla="*/ 312821 h 2089484"/>
                <a:gd name="connsiteX59" fmla="*/ 938463 w 2382253"/>
                <a:gd name="connsiteY59" fmla="*/ 332874 h 2089484"/>
                <a:gd name="connsiteX60" fmla="*/ 902368 w 2382253"/>
                <a:gd name="connsiteY60" fmla="*/ 272716 h 2089484"/>
                <a:gd name="connsiteX61" fmla="*/ 834189 w 2382253"/>
                <a:gd name="connsiteY61" fmla="*/ 256674 h 2089484"/>
                <a:gd name="connsiteX62" fmla="*/ 802105 w 2382253"/>
                <a:gd name="connsiteY62" fmla="*/ 220579 h 2089484"/>
                <a:gd name="connsiteX63" fmla="*/ 774032 w 2382253"/>
                <a:gd name="connsiteY63" fmla="*/ 268706 h 2089484"/>
                <a:gd name="connsiteX64" fmla="*/ 778042 w 2382253"/>
                <a:gd name="connsiteY64" fmla="*/ 308811 h 2089484"/>
                <a:gd name="connsiteX65" fmla="*/ 778042 w 2382253"/>
                <a:gd name="connsiteY65" fmla="*/ 308811 h 2089484"/>
                <a:gd name="connsiteX66" fmla="*/ 798095 w 2382253"/>
                <a:gd name="connsiteY66" fmla="*/ 381000 h 2089484"/>
                <a:gd name="connsiteX67" fmla="*/ 798095 w 2382253"/>
                <a:gd name="connsiteY67" fmla="*/ 381000 h 2089484"/>
                <a:gd name="connsiteX68" fmla="*/ 721895 w 2382253"/>
                <a:gd name="connsiteY68" fmla="*/ 348916 h 2089484"/>
                <a:gd name="connsiteX69" fmla="*/ 681789 w 2382253"/>
                <a:gd name="connsiteY69" fmla="*/ 316832 h 2089484"/>
                <a:gd name="connsiteX70" fmla="*/ 717884 w 2382253"/>
                <a:gd name="connsiteY70" fmla="*/ 288758 h 2089484"/>
                <a:gd name="connsiteX71" fmla="*/ 729916 w 2382253"/>
                <a:gd name="connsiteY71" fmla="*/ 276727 h 2089484"/>
                <a:gd name="connsiteX72" fmla="*/ 717884 w 2382253"/>
                <a:gd name="connsiteY72" fmla="*/ 220579 h 2089484"/>
                <a:gd name="connsiteX73" fmla="*/ 665747 w 2382253"/>
                <a:gd name="connsiteY73" fmla="*/ 136358 h 2089484"/>
                <a:gd name="connsiteX74" fmla="*/ 405063 w 2382253"/>
                <a:gd name="connsiteY74" fmla="*/ 188495 h 2089484"/>
                <a:gd name="connsiteX75" fmla="*/ 405063 w 2382253"/>
                <a:gd name="connsiteY75" fmla="*/ 188495 h 2089484"/>
                <a:gd name="connsiteX76" fmla="*/ 356937 w 2382253"/>
                <a:gd name="connsiteY76" fmla="*/ 192506 h 2089484"/>
                <a:gd name="connsiteX77" fmla="*/ 240632 w 2382253"/>
                <a:gd name="connsiteY77" fmla="*/ 216569 h 2089484"/>
                <a:gd name="connsiteX78" fmla="*/ 260684 w 2382253"/>
                <a:gd name="connsiteY78" fmla="*/ 264695 h 2089484"/>
                <a:gd name="connsiteX79" fmla="*/ 224589 w 2382253"/>
                <a:gd name="connsiteY79" fmla="*/ 304800 h 2089484"/>
                <a:gd name="connsiteX80" fmla="*/ 196516 w 2382253"/>
                <a:gd name="connsiteY80" fmla="*/ 268706 h 2089484"/>
                <a:gd name="connsiteX81" fmla="*/ 172453 w 2382253"/>
                <a:gd name="connsiteY81" fmla="*/ 417095 h 2089484"/>
                <a:gd name="connsiteX82" fmla="*/ 320842 w 2382253"/>
                <a:gd name="connsiteY82" fmla="*/ 441158 h 2089484"/>
                <a:gd name="connsiteX83" fmla="*/ 264695 w 2382253"/>
                <a:gd name="connsiteY83" fmla="*/ 569495 h 2089484"/>
                <a:gd name="connsiteX84" fmla="*/ 272716 w 2382253"/>
                <a:gd name="connsiteY84" fmla="*/ 709863 h 2089484"/>
                <a:gd name="connsiteX85" fmla="*/ 196516 w 2382253"/>
                <a:gd name="connsiteY85" fmla="*/ 810127 h 2089484"/>
                <a:gd name="connsiteX86" fmla="*/ 180474 w 2382253"/>
                <a:gd name="connsiteY86" fmla="*/ 982579 h 2089484"/>
                <a:gd name="connsiteX87" fmla="*/ 120316 w 2382253"/>
                <a:gd name="connsiteY87" fmla="*/ 970548 h 2089484"/>
                <a:gd name="connsiteX88" fmla="*/ 40105 w 2382253"/>
                <a:gd name="connsiteY88" fmla="*/ 978569 h 2089484"/>
                <a:gd name="connsiteX89" fmla="*/ 0 w 2382253"/>
                <a:gd name="connsiteY89" fmla="*/ 1086853 h 2089484"/>
                <a:gd name="connsiteX90" fmla="*/ 104274 w 2382253"/>
                <a:gd name="connsiteY90" fmla="*/ 1151021 h 2089484"/>
                <a:gd name="connsiteX91" fmla="*/ 144379 w 2382253"/>
                <a:gd name="connsiteY91" fmla="*/ 1114927 h 2089484"/>
                <a:gd name="connsiteX92" fmla="*/ 184484 w 2382253"/>
                <a:gd name="connsiteY92" fmla="*/ 1191127 h 2089484"/>
                <a:gd name="connsiteX93" fmla="*/ 156410 w 2382253"/>
                <a:gd name="connsiteY93" fmla="*/ 1279358 h 2089484"/>
                <a:gd name="connsiteX94" fmla="*/ 164432 w 2382253"/>
                <a:gd name="connsiteY94" fmla="*/ 1299411 h 2089484"/>
                <a:gd name="connsiteX95" fmla="*/ 200526 w 2382253"/>
                <a:gd name="connsiteY95" fmla="*/ 1275348 h 2089484"/>
                <a:gd name="connsiteX96" fmla="*/ 264695 w 2382253"/>
                <a:gd name="connsiteY96" fmla="*/ 1279358 h 2089484"/>
                <a:gd name="connsiteX97" fmla="*/ 433137 w 2382253"/>
                <a:gd name="connsiteY97" fmla="*/ 1195137 h 2089484"/>
                <a:gd name="connsiteX98" fmla="*/ 441158 w 2382253"/>
                <a:gd name="connsiteY98" fmla="*/ 1147011 h 2089484"/>
                <a:gd name="connsiteX99" fmla="*/ 509337 w 2382253"/>
                <a:gd name="connsiteY99" fmla="*/ 1211179 h 2089484"/>
                <a:gd name="connsiteX100" fmla="*/ 593558 w 2382253"/>
                <a:gd name="connsiteY100" fmla="*/ 1215190 h 2089484"/>
                <a:gd name="connsiteX101" fmla="*/ 609600 w 2382253"/>
                <a:gd name="connsiteY101" fmla="*/ 1259306 h 2089484"/>
                <a:gd name="connsiteX102" fmla="*/ 577516 w 2382253"/>
                <a:gd name="connsiteY102" fmla="*/ 1339516 h 2089484"/>
                <a:gd name="connsiteX103" fmla="*/ 613610 w 2382253"/>
                <a:gd name="connsiteY103" fmla="*/ 1411706 h 2089484"/>
                <a:gd name="connsiteX104" fmla="*/ 589547 w 2382253"/>
                <a:gd name="connsiteY104" fmla="*/ 1439779 h 2089484"/>
                <a:gd name="connsiteX105" fmla="*/ 585537 w 2382253"/>
                <a:gd name="connsiteY105" fmla="*/ 1483895 h 2089484"/>
                <a:gd name="connsiteX106" fmla="*/ 645695 w 2382253"/>
                <a:gd name="connsiteY106" fmla="*/ 1459832 h 2089484"/>
                <a:gd name="connsiteX107" fmla="*/ 717884 w 2382253"/>
                <a:gd name="connsiteY107" fmla="*/ 1463842 h 2089484"/>
                <a:gd name="connsiteX108" fmla="*/ 762000 w 2382253"/>
                <a:gd name="connsiteY108" fmla="*/ 1415716 h 2089484"/>
                <a:gd name="connsiteX109" fmla="*/ 834189 w 2382253"/>
                <a:gd name="connsiteY109" fmla="*/ 1431758 h 2089484"/>
                <a:gd name="connsiteX110" fmla="*/ 874295 w 2382253"/>
                <a:gd name="connsiteY110" fmla="*/ 1387642 h 2089484"/>
                <a:gd name="connsiteX111" fmla="*/ 858253 w 2382253"/>
                <a:gd name="connsiteY111" fmla="*/ 1347537 h 2089484"/>
                <a:gd name="connsiteX112" fmla="*/ 858253 w 2382253"/>
                <a:gd name="connsiteY112" fmla="*/ 1223211 h 2089484"/>
                <a:gd name="connsiteX113" fmla="*/ 806116 w 2382253"/>
                <a:gd name="connsiteY113" fmla="*/ 1155032 h 2089484"/>
                <a:gd name="connsiteX114" fmla="*/ 866274 w 2382253"/>
                <a:gd name="connsiteY114" fmla="*/ 1151021 h 2089484"/>
                <a:gd name="connsiteX115" fmla="*/ 878305 w 2382253"/>
                <a:gd name="connsiteY115" fmla="*/ 1110916 h 2089484"/>
                <a:gd name="connsiteX116" fmla="*/ 910389 w 2382253"/>
                <a:gd name="connsiteY116" fmla="*/ 1130969 h 2089484"/>
                <a:gd name="connsiteX117" fmla="*/ 946484 w 2382253"/>
                <a:gd name="connsiteY117" fmla="*/ 1086853 h 2089484"/>
                <a:gd name="connsiteX118" fmla="*/ 998621 w 2382253"/>
                <a:gd name="connsiteY118" fmla="*/ 1199148 h 2089484"/>
                <a:gd name="connsiteX119" fmla="*/ 1086853 w 2382253"/>
                <a:gd name="connsiteY119" fmla="*/ 1207169 h 2089484"/>
                <a:gd name="connsiteX120" fmla="*/ 1147010 w 2382253"/>
                <a:gd name="connsiteY120" fmla="*/ 1126958 h 2089484"/>
                <a:gd name="connsiteX121" fmla="*/ 1183105 w 2382253"/>
                <a:gd name="connsiteY121" fmla="*/ 1143000 h 2089484"/>
                <a:gd name="connsiteX122" fmla="*/ 1171074 w 2382253"/>
                <a:gd name="connsiteY122" fmla="*/ 1227221 h 2089484"/>
                <a:gd name="connsiteX123" fmla="*/ 1122947 w 2382253"/>
                <a:gd name="connsiteY123" fmla="*/ 1243263 h 2089484"/>
                <a:gd name="connsiteX124" fmla="*/ 1130968 w 2382253"/>
                <a:gd name="connsiteY124" fmla="*/ 1327484 h 2089484"/>
                <a:gd name="connsiteX125" fmla="*/ 1151021 w 2382253"/>
                <a:gd name="connsiteY125" fmla="*/ 1355558 h 2089484"/>
                <a:gd name="connsiteX126" fmla="*/ 1110916 w 2382253"/>
                <a:gd name="connsiteY126" fmla="*/ 1391653 h 2089484"/>
                <a:gd name="connsiteX127" fmla="*/ 1199147 w 2382253"/>
                <a:gd name="connsiteY127" fmla="*/ 1431758 h 2089484"/>
                <a:gd name="connsiteX128" fmla="*/ 1199147 w 2382253"/>
                <a:gd name="connsiteY128" fmla="*/ 1483895 h 2089484"/>
                <a:gd name="connsiteX129" fmla="*/ 1203158 w 2382253"/>
                <a:gd name="connsiteY129" fmla="*/ 1540042 h 2089484"/>
                <a:gd name="connsiteX130" fmla="*/ 1223210 w 2382253"/>
                <a:gd name="connsiteY130" fmla="*/ 1584158 h 2089484"/>
                <a:gd name="connsiteX131" fmla="*/ 1279358 w 2382253"/>
                <a:gd name="connsiteY131" fmla="*/ 1604211 h 2089484"/>
                <a:gd name="connsiteX132" fmla="*/ 1279358 w 2382253"/>
                <a:gd name="connsiteY132" fmla="*/ 1648327 h 2089484"/>
                <a:gd name="connsiteX133" fmla="*/ 1315453 w 2382253"/>
                <a:gd name="connsiteY133" fmla="*/ 1656348 h 2089484"/>
                <a:gd name="connsiteX134" fmla="*/ 1315453 w 2382253"/>
                <a:gd name="connsiteY134" fmla="*/ 1796716 h 2089484"/>
                <a:gd name="connsiteX135" fmla="*/ 1363579 w 2382253"/>
                <a:gd name="connsiteY135" fmla="*/ 1804737 h 2089484"/>
                <a:gd name="connsiteX136" fmla="*/ 1383632 w 2382253"/>
                <a:gd name="connsiteY136" fmla="*/ 1840832 h 2089484"/>
                <a:gd name="connsiteX137" fmla="*/ 1419726 w 2382253"/>
                <a:gd name="connsiteY137" fmla="*/ 1832811 h 2089484"/>
                <a:gd name="connsiteX138" fmla="*/ 1447800 w 2382253"/>
                <a:gd name="connsiteY138" fmla="*/ 1864895 h 2089484"/>
                <a:gd name="connsiteX139" fmla="*/ 1415716 w 2382253"/>
                <a:gd name="connsiteY139" fmla="*/ 1905000 h 2089484"/>
                <a:gd name="connsiteX140" fmla="*/ 1427747 w 2382253"/>
                <a:gd name="connsiteY140" fmla="*/ 1961148 h 2089484"/>
                <a:gd name="connsiteX141" fmla="*/ 1439779 w 2382253"/>
                <a:gd name="connsiteY141" fmla="*/ 1993232 h 2089484"/>
                <a:gd name="connsiteX142" fmla="*/ 1383632 w 2382253"/>
                <a:gd name="connsiteY142" fmla="*/ 2013284 h 2089484"/>
                <a:gd name="connsiteX143" fmla="*/ 1403684 w 2382253"/>
                <a:gd name="connsiteY143" fmla="*/ 2053390 h 2089484"/>
                <a:gd name="connsiteX144" fmla="*/ 1487905 w 2382253"/>
                <a:gd name="connsiteY144" fmla="*/ 2089484 h 2089484"/>
                <a:gd name="connsiteX145" fmla="*/ 1503947 w 2382253"/>
                <a:gd name="connsiteY145" fmla="*/ 2057400 h 2089484"/>
                <a:gd name="connsiteX146" fmla="*/ 1479884 w 2382253"/>
                <a:gd name="connsiteY146" fmla="*/ 2021306 h 2089484"/>
                <a:gd name="connsiteX147" fmla="*/ 1552074 w 2382253"/>
                <a:gd name="connsiteY147" fmla="*/ 1997242 h 2089484"/>
                <a:gd name="connsiteX148" fmla="*/ 1596189 w 2382253"/>
                <a:gd name="connsiteY148" fmla="*/ 2029327 h 2089484"/>
                <a:gd name="connsiteX0" fmla="*/ 1596189 w 2382253"/>
                <a:gd name="connsiteY0" fmla="*/ 2029327 h 2089484"/>
                <a:gd name="connsiteX1" fmla="*/ 1700463 w 2382253"/>
                <a:gd name="connsiteY1" fmla="*/ 1949116 h 2089484"/>
                <a:gd name="connsiteX2" fmla="*/ 1700463 w 2382253"/>
                <a:gd name="connsiteY2" fmla="*/ 1949116 h 2089484"/>
                <a:gd name="connsiteX3" fmla="*/ 1788695 w 2382253"/>
                <a:gd name="connsiteY3" fmla="*/ 1905000 h 2089484"/>
                <a:gd name="connsiteX4" fmla="*/ 1824789 w 2382253"/>
                <a:gd name="connsiteY4" fmla="*/ 1860884 h 2089484"/>
                <a:gd name="connsiteX5" fmla="*/ 1880937 w 2382253"/>
                <a:gd name="connsiteY5" fmla="*/ 1884948 h 2089484"/>
                <a:gd name="connsiteX6" fmla="*/ 1937084 w 2382253"/>
                <a:gd name="connsiteY6" fmla="*/ 1864895 h 2089484"/>
                <a:gd name="connsiteX7" fmla="*/ 1961147 w 2382253"/>
                <a:gd name="connsiteY7" fmla="*/ 1804737 h 2089484"/>
                <a:gd name="connsiteX8" fmla="*/ 1941095 w 2382253"/>
                <a:gd name="connsiteY8" fmla="*/ 1724527 h 2089484"/>
                <a:gd name="connsiteX9" fmla="*/ 1909010 w 2382253"/>
                <a:gd name="connsiteY9" fmla="*/ 1696453 h 2089484"/>
                <a:gd name="connsiteX10" fmla="*/ 1917032 w 2382253"/>
                <a:gd name="connsiteY10" fmla="*/ 1640306 h 2089484"/>
                <a:gd name="connsiteX11" fmla="*/ 1937084 w 2382253"/>
                <a:gd name="connsiteY11" fmla="*/ 1564106 h 2089484"/>
                <a:gd name="connsiteX12" fmla="*/ 1896979 w 2382253"/>
                <a:gd name="connsiteY12" fmla="*/ 1511969 h 2089484"/>
                <a:gd name="connsiteX13" fmla="*/ 1973179 w 2382253"/>
                <a:gd name="connsiteY13" fmla="*/ 1495927 h 2089484"/>
                <a:gd name="connsiteX14" fmla="*/ 2105526 w 2382253"/>
                <a:gd name="connsiteY14" fmla="*/ 1471863 h 2089484"/>
                <a:gd name="connsiteX15" fmla="*/ 2125579 w 2382253"/>
                <a:gd name="connsiteY15" fmla="*/ 1443790 h 2089484"/>
                <a:gd name="connsiteX16" fmla="*/ 2149642 w 2382253"/>
                <a:gd name="connsiteY16" fmla="*/ 1391653 h 2089484"/>
                <a:gd name="connsiteX17" fmla="*/ 2113547 w 2382253"/>
                <a:gd name="connsiteY17" fmla="*/ 1355558 h 2089484"/>
                <a:gd name="connsiteX18" fmla="*/ 2133600 w 2382253"/>
                <a:gd name="connsiteY18" fmla="*/ 1335506 h 2089484"/>
                <a:gd name="connsiteX19" fmla="*/ 2117558 w 2382253"/>
                <a:gd name="connsiteY19" fmla="*/ 1283369 h 2089484"/>
                <a:gd name="connsiteX20" fmla="*/ 2157663 w 2382253"/>
                <a:gd name="connsiteY20" fmla="*/ 1227221 h 2089484"/>
                <a:gd name="connsiteX21" fmla="*/ 2077453 w 2382253"/>
                <a:gd name="connsiteY21" fmla="*/ 1134979 h 2089484"/>
                <a:gd name="connsiteX22" fmla="*/ 2105526 w 2382253"/>
                <a:gd name="connsiteY22" fmla="*/ 1110916 h 2089484"/>
                <a:gd name="connsiteX23" fmla="*/ 2001253 w 2382253"/>
                <a:gd name="connsiteY23" fmla="*/ 914400 h 2089484"/>
                <a:gd name="connsiteX24" fmla="*/ 1985210 w 2382253"/>
                <a:gd name="connsiteY24" fmla="*/ 830179 h 2089484"/>
                <a:gd name="connsiteX25" fmla="*/ 2081463 w 2382253"/>
                <a:gd name="connsiteY25" fmla="*/ 846221 h 2089484"/>
                <a:gd name="connsiteX26" fmla="*/ 2125579 w 2382253"/>
                <a:gd name="connsiteY26" fmla="*/ 778042 h 2089484"/>
                <a:gd name="connsiteX27" fmla="*/ 2221832 w 2382253"/>
                <a:gd name="connsiteY27" fmla="*/ 810127 h 2089484"/>
                <a:gd name="connsiteX28" fmla="*/ 2362200 w 2382253"/>
                <a:gd name="connsiteY28" fmla="*/ 762000 h 2089484"/>
                <a:gd name="connsiteX29" fmla="*/ 2354179 w 2382253"/>
                <a:gd name="connsiteY29" fmla="*/ 701842 h 2089484"/>
                <a:gd name="connsiteX30" fmla="*/ 2382253 w 2382253"/>
                <a:gd name="connsiteY30" fmla="*/ 705853 h 2089484"/>
                <a:gd name="connsiteX31" fmla="*/ 2306053 w 2382253"/>
                <a:gd name="connsiteY31" fmla="*/ 653716 h 2089484"/>
                <a:gd name="connsiteX32" fmla="*/ 2265947 w 2382253"/>
                <a:gd name="connsiteY32" fmla="*/ 673769 h 2089484"/>
                <a:gd name="connsiteX33" fmla="*/ 2209800 w 2382253"/>
                <a:gd name="connsiteY33" fmla="*/ 621632 h 2089484"/>
                <a:gd name="connsiteX34" fmla="*/ 2169695 w 2382253"/>
                <a:gd name="connsiteY34" fmla="*/ 577516 h 2089484"/>
                <a:gd name="connsiteX35" fmla="*/ 2077453 w 2382253"/>
                <a:gd name="connsiteY35" fmla="*/ 453190 h 2089484"/>
                <a:gd name="connsiteX36" fmla="*/ 2013284 w 2382253"/>
                <a:gd name="connsiteY36" fmla="*/ 489284 h 2089484"/>
                <a:gd name="connsiteX37" fmla="*/ 1949116 w 2382253"/>
                <a:gd name="connsiteY37" fmla="*/ 421106 h 2089484"/>
                <a:gd name="connsiteX38" fmla="*/ 1913021 w 2382253"/>
                <a:gd name="connsiteY38" fmla="*/ 429127 h 2089484"/>
                <a:gd name="connsiteX39" fmla="*/ 1884947 w 2382253"/>
                <a:gd name="connsiteY39" fmla="*/ 445169 h 2089484"/>
                <a:gd name="connsiteX40" fmla="*/ 1772653 w 2382253"/>
                <a:gd name="connsiteY40" fmla="*/ 381000 h 2089484"/>
                <a:gd name="connsiteX41" fmla="*/ 1732547 w 2382253"/>
                <a:gd name="connsiteY41" fmla="*/ 409074 h 2089484"/>
                <a:gd name="connsiteX42" fmla="*/ 1640305 w 2382253"/>
                <a:gd name="connsiteY42" fmla="*/ 352927 h 2089484"/>
                <a:gd name="connsiteX43" fmla="*/ 1604210 w 2382253"/>
                <a:gd name="connsiteY43" fmla="*/ 389021 h 2089484"/>
                <a:gd name="connsiteX44" fmla="*/ 1568116 w 2382253"/>
                <a:gd name="connsiteY44" fmla="*/ 344906 h 2089484"/>
                <a:gd name="connsiteX45" fmla="*/ 1540042 w 2382253"/>
                <a:gd name="connsiteY45" fmla="*/ 376990 h 2089484"/>
                <a:gd name="connsiteX46" fmla="*/ 1487905 w 2382253"/>
                <a:gd name="connsiteY46" fmla="*/ 276727 h 2089484"/>
                <a:gd name="connsiteX47" fmla="*/ 1403684 w 2382253"/>
                <a:gd name="connsiteY47" fmla="*/ 224590 h 2089484"/>
                <a:gd name="connsiteX48" fmla="*/ 1379621 w 2382253"/>
                <a:gd name="connsiteY48" fmla="*/ 164432 h 2089484"/>
                <a:gd name="connsiteX49" fmla="*/ 1271337 w 2382253"/>
                <a:gd name="connsiteY49" fmla="*/ 8021 h 2089484"/>
                <a:gd name="connsiteX50" fmla="*/ 1130968 w 2382253"/>
                <a:gd name="connsiteY50" fmla="*/ 24063 h 2089484"/>
                <a:gd name="connsiteX51" fmla="*/ 1155032 w 2382253"/>
                <a:gd name="connsiteY51" fmla="*/ 60158 h 2089484"/>
                <a:gd name="connsiteX52" fmla="*/ 1042737 w 2382253"/>
                <a:gd name="connsiteY52" fmla="*/ 56148 h 2089484"/>
                <a:gd name="connsiteX53" fmla="*/ 950495 w 2382253"/>
                <a:gd name="connsiteY53" fmla="*/ 0 h 2089484"/>
                <a:gd name="connsiteX54" fmla="*/ 886326 w 2382253"/>
                <a:gd name="connsiteY54" fmla="*/ 160421 h 2089484"/>
                <a:gd name="connsiteX55" fmla="*/ 914400 w 2382253"/>
                <a:gd name="connsiteY55" fmla="*/ 236621 h 2089484"/>
                <a:gd name="connsiteX56" fmla="*/ 986589 w 2382253"/>
                <a:gd name="connsiteY56" fmla="*/ 244642 h 2089484"/>
                <a:gd name="connsiteX57" fmla="*/ 966537 w 2382253"/>
                <a:gd name="connsiteY57" fmla="*/ 284748 h 2089484"/>
                <a:gd name="connsiteX58" fmla="*/ 970547 w 2382253"/>
                <a:gd name="connsiteY58" fmla="*/ 312821 h 2089484"/>
                <a:gd name="connsiteX59" fmla="*/ 938463 w 2382253"/>
                <a:gd name="connsiteY59" fmla="*/ 332874 h 2089484"/>
                <a:gd name="connsiteX60" fmla="*/ 902368 w 2382253"/>
                <a:gd name="connsiteY60" fmla="*/ 272716 h 2089484"/>
                <a:gd name="connsiteX61" fmla="*/ 834189 w 2382253"/>
                <a:gd name="connsiteY61" fmla="*/ 256674 h 2089484"/>
                <a:gd name="connsiteX62" fmla="*/ 802105 w 2382253"/>
                <a:gd name="connsiteY62" fmla="*/ 220579 h 2089484"/>
                <a:gd name="connsiteX63" fmla="*/ 774032 w 2382253"/>
                <a:gd name="connsiteY63" fmla="*/ 268706 h 2089484"/>
                <a:gd name="connsiteX64" fmla="*/ 778042 w 2382253"/>
                <a:gd name="connsiteY64" fmla="*/ 308811 h 2089484"/>
                <a:gd name="connsiteX65" fmla="*/ 778042 w 2382253"/>
                <a:gd name="connsiteY65" fmla="*/ 308811 h 2089484"/>
                <a:gd name="connsiteX66" fmla="*/ 798095 w 2382253"/>
                <a:gd name="connsiteY66" fmla="*/ 381000 h 2089484"/>
                <a:gd name="connsiteX67" fmla="*/ 798095 w 2382253"/>
                <a:gd name="connsiteY67" fmla="*/ 381000 h 2089484"/>
                <a:gd name="connsiteX68" fmla="*/ 721895 w 2382253"/>
                <a:gd name="connsiteY68" fmla="*/ 348916 h 2089484"/>
                <a:gd name="connsiteX69" fmla="*/ 681789 w 2382253"/>
                <a:gd name="connsiteY69" fmla="*/ 316832 h 2089484"/>
                <a:gd name="connsiteX70" fmla="*/ 717884 w 2382253"/>
                <a:gd name="connsiteY70" fmla="*/ 288758 h 2089484"/>
                <a:gd name="connsiteX71" fmla="*/ 729916 w 2382253"/>
                <a:gd name="connsiteY71" fmla="*/ 276727 h 2089484"/>
                <a:gd name="connsiteX72" fmla="*/ 717884 w 2382253"/>
                <a:gd name="connsiteY72" fmla="*/ 220579 h 2089484"/>
                <a:gd name="connsiteX73" fmla="*/ 665747 w 2382253"/>
                <a:gd name="connsiteY73" fmla="*/ 136358 h 2089484"/>
                <a:gd name="connsiteX74" fmla="*/ 405063 w 2382253"/>
                <a:gd name="connsiteY74" fmla="*/ 188495 h 2089484"/>
                <a:gd name="connsiteX75" fmla="*/ 405063 w 2382253"/>
                <a:gd name="connsiteY75" fmla="*/ 188495 h 2089484"/>
                <a:gd name="connsiteX76" fmla="*/ 356937 w 2382253"/>
                <a:gd name="connsiteY76" fmla="*/ 192506 h 2089484"/>
                <a:gd name="connsiteX77" fmla="*/ 344905 w 2382253"/>
                <a:gd name="connsiteY77" fmla="*/ 164432 h 2089484"/>
                <a:gd name="connsiteX78" fmla="*/ 240632 w 2382253"/>
                <a:gd name="connsiteY78" fmla="*/ 216569 h 2089484"/>
                <a:gd name="connsiteX79" fmla="*/ 260684 w 2382253"/>
                <a:gd name="connsiteY79" fmla="*/ 264695 h 2089484"/>
                <a:gd name="connsiteX80" fmla="*/ 224589 w 2382253"/>
                <a:gd name="connsiteY80" fmla="*/ 304800 h 2089484"/>
                <a:gd name="connsiteX81" fmla="*/ 196516 w 2382253"/>
                <a:gd name="connsiteY81" fmla="*/ 268706 h 2089484"/>
                <a:gd name="connsiteX82" fmla="*/ 172453 w 2382253"/>
                <a:gd name="connsiteY82" fmla="*/ 417095 h 2089484"/>
                <a:gd name="connsiteX83" fmla="*/ 320842 w 2382253"/>
                <a:gd name="connsiteY83" fmla="*/ 441158 h 2089484"/>
                <a:gd name="connsiteX84" fmla="*/ 264695 w 2382253"/>
                <a:gd name="connsiteY84" fmla="*/ 569495 h 2089484"/>
                <a:gd name="connsiteX85" fmla="*/ 272716 w 2382253"/>
                <a:gd name="connsiteY85" fmla="*/ 709863 h 2089484"/>
                <a:gd name="connsiteX86" fmla="*/ 196516 w 2382253"/>
                <a:gd name="connsiteY86" fmla="*/ 810127 h 2089484"/>
                <a:gd name="connsiteX87" fmla="*/ 180474 w 2382253"/>
                <a:gd name="connsiteY87" fmla="*/ 982579 h 2089484"/>
                <a:gd name="connsiteX88" fmla="*/ 120316 w 2382253"/>
                <a:gd name="connsiteY88" fmla="*/ 970548 h 2089484"/>
                <a:gd name="connsiteX89" fmla="*/ 40105 w 2382253"/>
                <a:gd name="connsiteY89" fmla="*/ 978569 h 2089484"/>
                <a:gd name="connsiteX90" fmla="*/ 0 w 2382253"/>
                <a:gd name="connsiteY90" fmla="*/ 1086853 h 2089484"/>
                <a:gd name="connsiteX91" fmla="*/ 104274 w 2382253"/>
                <a:gd name="connsiteY91" fmla="*/ 1151021 h 2089484"/>
                <a:gd name="connsiteX92" fmla="*/ 144379 w 2382253"/>
                <a:gd name="connsiteY92" fmla="*/ 1114927 h 2089484"/>
                <a:gd name="connsiteX93" fmla="*/ 184484 w 2382253"/>
                <a:gd name="connsiteY93" fmla="*/ 1191127 h 2089484"/>
                <a:gd name="connsiteX94" fmla="*/ 156410 w 2382253"/>
                <a:gd name="connsiteY94" fmla="*/ 1279358 h 2089484"/>
                <a:gd name="connsiteX95" fmla="*/ 164432 w 2382253"/>
                <a:gd name="connsiteY95" fmla="*/ 1299411 h 2089484"/>
                <a:gd name="connsiteX96" fmla="*/ 200526 w 2382253"/>
                <a:gd name="connsiteY96" fmla="*/ 1275348 h 2089484"/>
                <a:gd name="connsiteX97" fmla="*/ 264695 w 2382253"/>
                <a:gd name="connsiteY97" fmla="*/ 1279358 h 2089484"/>
                <a:gd name="connsiteX98" fmla="*/ 433137 w 2382253"/>
                <a:gd name="connsiteY98" fmla="*/ 1195137 h 2089484"/>
                <a:gd name="connsiteX99" fmla="*/ 441158 w 2382253"/>
                <a:gd name="connsiteY99" fmla="*/ 1147011 h 2089484"/>
                <a:gd name="connsiteX100" fmla="*/ 509337 w 2382253"/>
                <a:gd name="connsiteY100" fmla="*/ 1211179 h 2089484"/>
                <a:gd name="connsiteX101" fmla="*/ 593558 w 2382253"/>
                <a:gd name="connsiteY101" fmla="*/ 1215190 h 2089484"/>
                <a:gd name="connsiteX102" fmla="*/ 609600 w 2382253"/>
                <a:gd name="connsiteY102" fmla="*/ 1259306 h 2089484"/>
                <a:gd name="connsiteX103" fmla="*/ 577516 w 2382253"/>
                <a:gd name="connsiteY103" fmla="*/ 1339516 h 2089484"/>
                <a:gd name="connsiteX104" fmla="*/ 613610 w 2382253"/>
                <a:gd name="connsiteY104" fmla="*/ 1411706 h 2089484"/>
                <a:gd name="connsiteX105" fmla="*/ 589547 w 2382253"/>
                <a:gd name="connsiteY105" fmla="*/ 1439779 h 2089484"/>
                <a:gd name="connsiteX106" fmla="*/ 585537 w 2382253"/>
                <a:gd name="connsiteY106" fmla="*/ 1483895 h 2089484"/>
                <a:gd name="connsiteX107" fmla="*/ 645695 w 2382253"/>
                <a:gd name="connsiteY107" fmla="*/ 1459832 h 2089484"/>
                <a:gd name="connsiteX108" fmla="*/ 717884 w 2382253"/>
                <a:gd name="connsiteY108" fmla="*/ 1463842 h 2089484"/>
                <a:gd name="connsiteX109" fmla="*/ 762000 w 2382253"/>
                <a:gd name="connsiteY109" fmla="*/ 1415716 h 2089484"/>
                <a:gd name="connsiteX110" fmla="*/ 834189 w 2382253"/>
                <a:gd name="connsiteY110" fmla="*/ 1431758 h 2089484"/>
                <a:gd name="connsiteX111" fmla="*/ 874295 w 2382253"/>
                <a:gd name="connsiteY111" fmla="*/ 1387642 h 2089484"/>
                <a:gd name="connsiteX112" fmla="*/ 858253 w 2382253"/>
                <a:gd name="connsiteY112" fmla="*/ 1347537 h 2089484"/>
                <a:gd name="connsiteX113" fmla="*/ 858253 w 2382253"/>
                <a:gd name="connsiteY113" fmla="*/ 1223211 h 2089484"/>
                <a:gd name="connsiteX114" fmla="*/ 806116 w 2382253"/>
                <a:gd name="connsiteY114" fmla="*/ 1155032 h 2089484"/>
                <a:gd name="connsiteX115" fmla="*/ 866274 w 2382253"/>
                <a:gd name="connsiteY115" fmla="*/ 1151021 h 2089484"/>
                <a:gd name="connsiteX116" fmla="*/ 878305 w 2382253"/>
                <a:gd name="connsiteY116" fmla="*/ 1110916 h 2089484"/>
                <a:gd name="connsiteX117" fmla="*/ 910389 w 2382253"/>
                <a:gd name="connsiteY117" fmla="*/ 1130969 h 2089484"/>
                <a:gd name="connsiteX118" fmla="*/ 946484 w 2382253"/>
                <a:gd name="connsiteY118" fmla="*/ 1086853 h 2089484"/>
                <a:gd name="connsiteX119" fmla="*/ 998621 w 2382253"/>
                <a:gd name="connsiteY119" fmla="*/ 1199148 h 2089484"/>
                <a:gd name="connsiteX120" fmla="*/ 1086853 w 2382253"/>
                <a:gd name="connsiteY120" fmla="*/ 1207169 h 2089484"/>
                <a:gd name="connsiteX121" fmla="*/ 1147010 w 2382253"/>
                <a:gd name="connsiteY121" fmla="*/ 1126958 h 2089484"/>
                <a:gd name="connsiteX122" fmla="*/ 1183105 w 2382253"/>
                <a:gd name="connsiteY122" fmla="*/ 1143000 h 2089484"/>
                <a:gd name="connsiteX123" fmla="*/ 1171074 w 2382253"/>
                <a:gd name="connsiteY123" fmla="*/ 1227221 h 2089484"/>
                <a:gd name="connsiteX124" fmla="*/ 1122947 w 2382253"/>
                <a:gd name="connsiteY124" fmla="*/ 1243263 h 2089484"/>
                <a:gd name="connsiteX125" fmla="*/ 1130968 w 2382253"/>
                <a:gd name="connsiteY125" fmla="*/ 1327484 h 2089484"/>
                <a:gd name="connsiteX126" fmla="*/ 1151021 w 2382253"/>
                <a:gd name="connsiteY126" fmla="*/ 1355558 h 2089484"/>
                <a:gd name="connsiteX127" fmla="*/ 1110916 w 2382253"/>
                <a:gd name="connsiteY127" fmla="*/ 1391653 h 2089484"/>
                <a:gd name="connsiteX128" fmla="*/ 1199147 w 2382253"/>
                <a:gd name="connsiteY128" fmla="*/ 1431758 h 2089484"/>
                <a:gd name="connsiteX129" fmla="*/ 1199147 w 2382253"/>
                <a:gd name="connsiteY129" fmla="*/ 1483895 h 2089484"/>
                <a:gd name="connsiteX130" fmla="*/ 1203158 w 2382253"/>
                <a:gd name="connsiteY130" fmla="*/ 1540042 h 2089484"/>
                <a:gd name="connsiteX131" fmla="*/ 1223210 w 2382253"/>
                <a:gd name="connsiteY131" fmla="*/ 1584158 h 2089484"/>
                <a:gd name="connsiteX132" fmla="*/ 1279358 w 2382253"/>
                <a:gd name="connsiteY132" fmla="*/ 1604211 h 2089484"/>
                <a:gd name="connsiteX133" fmla="*/ 1279358 w 2382253"/>
                <a:gd name="connsiteY133" fmla="*/ 1648327 h 2089484"/>
                <a:gd name="connsiteX134" fmla="*/ 1315453 w 2382253"/>
                <a:gd name="connsiteY134" fmla="*/ 1656348 h 2089484"/>
                <a:gd name="connsiteX135" fmla="*/ 1315453 w 2382253"/>
                <a:gd name="connsiteY135" fmla="*/ 1796716 h 2089484"/>
                <a:gd name="connsiteX136" fmla="*/ 1363579 w 2382253"/>
                <a:gd name="connsiteY136" fmla="*/ 1804737 h 2089484"/>
                <a:gd name="connsiteX137" fmla="*/ 1383632 w 2382253"/>
                <a:gd name="connsiteY137" fmla="*/ 1840832 h 2089484"/>
                <a:gd name="connsiteX138" fmla="*/ 1419726 w 2382253"/>
                <a:gd name="connsiteY138" fmla="*/ 1832811 h 2089484"/>
                <a:gd name="connsiteX139" fmla="*/ 1447800 w 2382253"/>
                <a:gd name="connsiteY139" fmla="*/ 1864895 h 2089484"/>
                <a:gd name="connsiteX140" fmla="*/ 1415716 w 2382253"/>
                <a:gd name="connsiteY140" fmla="*/ 1905000 h 2089484"/>
                <a:gd name="connsiteX141" fmla="*/ 1427747 w 2382253"/>
                <a:gd name="connsiteY141" fmla="*/ 1961148 h 2089484"/>
                <a:gd name="connsiteX142" fmla="*/ 1439779 w 2382253"/>
                <a:gd name="connsiteY142" fmla="*/ 1993232 h 2089484"/>
                <a:gd name="connsiteX143" fmla="*/ 1383632 w 2382253"/>
                <a:gd name="connsiteY143" fmla="*/ 2013284 h 2089484"/>
                <a:gd name="connsiteX144" fmla="*/ 1403684 w 2382253"/>
                <a:gd name="connsiteY144" fmla="*/ 2053390 h 2089484"/>
                <a:gd name="connsiteX145" fmla="*/ 1487905 w 2382253"/>
                <a:gd name="connsiteY145" fmla="*/ 2089484 h 2089484"/>
                <a:gd name="connsiteX146" fmla="*/ 1503947 w 2382253"/>
                <a:gd name="connsiteY146" fmla="*/ 2057400 h 2089484"/>
                <a:gd name="connsiteX147" fmla="*/ 1479884 w 2382253"/>
                <a:gd name="connsiteY147" fmla="*/ 2021306 h 2089484"/>
                <a:gd name="connsiteX148" fmla="*/ 1552074 w 2382253"/>
                <a:gd name="connsiteY148" fmla="*/ 1997242 h 2089484"/>
                <a:gd name="connsiteX149" fmla="*/ 1596189 w 2382253"/>
                <a:gd name="connsiteY149" fmla="*/ 2029327 h 2089484"/>
                <a:gd name="connsiteX0" fmla="*/ 1596189 w 2382253"/>
                <a:gd name="connsiteY0" fmla="*/ 2029327 h 2089484"/>
                <a:gd name="connsiteX1" fmla="*/ 1700463 w 2382253"/>
                <a:gd name="connsiteY1" fmla="*/ 1949116 h 2089484"/>
                <a:gd name="connsiteX2" fmla="*/ 1700463 w 2382253"/>
                <a:gd name="connsiteY2" fmla="*/ 1949116 h 2089484"/>
                <a:gd name="connsiteX3" fmla="*/ 1788695 w 2382253"/>
                <a:gd name="connsiteY3" fmla="*/ 1905000 h 2089484"/>
                <a:gd name="connsiteX4" fmla="*/ 1824789 w 2382253"/>
                <a:gd name="connsiteY4" fmla="*/ 1860884 h 2089484"/>
                <a:gd name="connsiteX5" fmla="*/ 1880937 w 2382253"/>
                <a:gd name="connsiteY5" fmla="*/ 1884948 h 2089484"/>
                <a:gd name="connsiteX6" fmla="*/ 1937084 w 2382253"/>
                <a:gd name="connsiteY6" fmla="*/ 1864895 h 2089484"/>
                <a:gd name="connsiteX7" fmla="*/ 1961147 w 2382253"/>
                <a:gd name="connsiteY7" fmla="*/ 1804737 h 2089484"/>
                <a:gd name="connsiteX8" fmla="*/ 1941095 w 2382253"/>
                <a:gd name="connsiteY8" fmla="*/ 1724527 h 2089484"/>
                <a:gd name="connsiteX9" fmla="*/ 1909010 w 2382253"/>
                <a:gd name="connsiteY9" fmla="*/ 1696453 h 2089484"/>
                <a:gd name="connsiteX10" fmla="*/ 1917032 w 2382253"/>
                <a:gd name="connsiteY10" fmla="*/ 1640306 h 2089484"/>
                <a:gd name="connsiteX11" fmla="*/ 1937084 w 2382253"/>
                <a:gd name="connsiteY11" fmla="*/ 1564106 h 2089484"/>
                <a:gd name="connsiteX12" fmla="*/ 1896979 w 2382253"/>
                <a:gd name="connsiteY12" fmla="*/ 1511969 h 2089484"/>
                <a:gd name="connsiteX13" fmla="*/ 1973179 w 2382253"/>
                <a:gd name="connsiteY13" fmla="*/ 1495927 h 2089484"/>
                <a:gd name="connsiteX14" fmla="*/ 2105526 w 2382253"/>
                <a:gd name="connsiteY14" fmla="*/ 1471863 h 2089484"/>
                <a:gd name="connsiteX15" fmla="*/ 2125579 w 2382253"/>
                <a:gd name="connsiteY15" fmla="*/ 1443790 h 2089484"/>
                <a:gd name="connsiteX16" fmla="*/ 2149642 w 2382253"/>
                <a:gd name="connsiteY16" fmla="*/ 1391653 h 2089484"/>
                <a:gd name="connsiteX17" fmla="*/ 2113547 w 2382253"/>
                <a:gd name="connsiteY17" fmla="*/ 1355558 h 2089484"/>
                <a:gd name="connsiteX18" fmla="*/ 2133600 w 2382253"/>
                <a:gd name="connsiteY18" fmla="*/ 1335506 h 2089484"/>
                <a:gd name="connsiteX19" fmla="*/ 2117558 w 2382253"/>
                <a:gd name="connsiteY19" fmla="*/ 1283369 h 2089484"/>
                <a:gd name="connsiteX20" fmla="*/ 2157663 w 2382253"/>
                <a:gd name="connsiteY20" fmla="*/ 1227221 h 2089484"/>
                <a:gd name="connsiteX21" fmla="*/ 2077453 w 2382253"/>
                <a:gd name="connsiteY21" fmla="*/ 1134979 h 2089484"/>
                <a:gd name="connsiteX22" fmla="*/ 2105526 w 2382253"/>
                <a:gd name="connsiteY22" fmla="*/ 1110916 h 2089484"/>
                <a:gd name="connsiteX23" fmla="*/ 2001253 w 2382253"/>
                <a:gd name="connsiteY23" fmla="*/ 914400 h 2089484"/>
                <a:gd name="connsiteX24" fmla="*/ 1985210 w 2382253"/>
                <a:gd name="connsiteY24" fmla="*/ 830179 h 2089484"/>
                <a:gd name="connsiteX25" fmla="*/ 2081463 w 2382253"/>
                <a:gd name="connsiteY25" fmla="*/ 846221 h 2089484"/>
                <a:gd name="connsiteX26" fmla="*/ 2125579 w 2382253"/>
                <a:gd name="connsiteY26" fmla="*/ 778042 h 2089484"/>
                <a:gd name="connsiteX27" fmla="*/ 2221832 w 2382253"/>
                <a:gd name="connsiteY27" fmla="*/ 810127 h 2089484"/>
                <a:gd name="connsiteX28" fmla="*/ 2362200 w 2382253"/>
                <a:gd name="connsiteY28" fmla="*/ 762000 h 2089484"/>
                <a:gd name="connsiteX29" fmla="*/ 2354179 w 2382253"/>
                <a:gd name="connsiteY29" fmla="*/ 701842 h 2089484"/>
                <a:gd name="connsiteX30" fmla="*/ 2382253 w 2382253"/>
                <a:gd name="connsiteY30" fmla="*/ 705853 h 2089484"/>
                <a:gd name="connsiteX31" fmla="*/ 2306053 w 2382253"/>
                <a:gd name="connsiteY31" fmla="*/ 653716 h 2089484"/>
                <a:gd name="connsiteX32" fmla="*/ 2265947 w 2382253"/>
                <a:gd name="connsiteY32" fmla="*/ 673769 h 2089484"/>
                <a:gd name="connsiteX33" fmla="*/ 2209800 w 2382253"/>
                <a:gd name="connsiteY33" fmla="*/ 621632 h 2089484"/>
                <a:gd name="connsiteX34" fmla="*/ 2169695 w 2382253"/>
                <a:gd name="connsiteY34" fmla="*/ 577516 h 2089484"/>
                <a:gd name="connsiteX35" fmla="*/ 2077453 w 2382253"/>
                <a:gd name="connsiteY35" fmla="*/ 453190 h 2089484"/>
                <a:gd name="connsiteX36" fmla="*/ 2013284 w 2382253"/>
                <a:gd name="connsiteY36" fmla="*/ 489284 h 2089484"/>
                <a:gd name="connsiteX37" fmla="*/ 1949116 w 2382253"/>
                <a:gd name="connsiteY37" fmla="*/ 421106 h 2089484"/>
                <a:gd name="connsiteX38" fmla="*/ 1913021 w 2382253"/>
                <a:gd name="connsiteY38" fmla="*/ 429127 h 2089484"/>
                <a:gd name="connsiteX39" fmla="*/ 1884947 w 2382253"/>
                <a:gd name="connsiteY39" fmla="*/ 445169 h 2089484"/>
                <a:gd name="connsiteX40" fmla="*/ 1772653 w 2382253"/>
                <a:gd name="connsiteY40" fmla="*/ 381000 h 2089484"/>
                <a:gd name="connsiteX41" fmla="*/ 1732547 w 2382253"/>
                <a:gd name="connsiteY41" fmla="*/ 409074 h 2089484"/>
                <a:gd name="connsiteX42" fmla="*/ 1640305 w 2382253"/>
                <a:gd name="connsiteY42" fmla="*/ 352927 h 2089484"/>
                <a:gd name="connsiteX43" fmla="*/ 1604210 w 2382253"/>
                <a:gd name="connsiteY43" fmla="*/ 389021 h 2089484"/>
                <a:gd name="connsiteX44" fmla="*/ 1568116 w 2382253"/>
                <a:gd name="connsiteY44" fmla="*/ 344906 h 2089484"/>
                <a:gd name="connsiteX45" fmla="*/ 1540042 w 2382253"/>
                <a:gd name="connsiteY45" fmla="*/ 376990 h 2089484"/>
                <a:gd name="connsiteX46" fmla="*/ 1487905 w 2382253"/>
                <a:gd name="connsiteY46" fmla="*/ 276727 h 2089484"/>
                <a:gd name="connsiteX47" fmla="*/ 1403684 w 2382253"/>
                <a:gd name="connsiteY47" fmla="*/ 224590 h 2089484"/>
                <a:gd name="connsiteX48" fmla="*/ 1379621 w 2382253"/>
                <a:gd name="connsiteY48" fmla="*/ 164432 h 2089484"/>
                <a:gd name="connsiteX49" fmla="*/ 1271337 w 2382253"/>
                <a:gd name="connsiteY49" fmla="*/ 8021 h 2089484"/>
                <a:gd name="connsiteX50" fmla="*/ 1130968 w 2382253"/>
                <a:gd name="connsiteY50" fmla="*/ 24063 h 2089484"/>
                <a:gd name="connsiteX51" fmla="*/ 1155032 w 2382253"/>
                <a:gd name="connsiteY51" fmla="*/ 60158 h 2089484"/>
                <a:gd name="connsiteX52" fmla="*/ 1042737 w 2382253"/>
                <a:gd name="connsiteY52" fmla="*/ 56148 h 2089484"/>
                <a:gd name="connsiteX53" fmla="*/ 950495 w 2382253"/>
                <a:gd name="connsiteY53" fmla="*/ 0 h 2089484"/>
                <a:gd name="connsiteX54" fmla="*/ 886326 w 2382253"/>
                <a:gd name="connsiteY54" fmla="*/ 160421 h 2089484"/>
                <a:gd name="connsiteX55" fmla="*/ 914400 w 2382253"/>
                <a:gd name="connsiteY55" fmla="*/ 236621 h 2089484"/>
                <a:gd name="connsiteX56" fmla="*/ 986589 w 2382253"/>
                <a:gd name="connsiteY56" fmla="*/ 244642 h 2089484"/>
                <a:gd name="connsiteX57" fmla="*/ 966537 w 2382253"/>
                <a:gd name="connsiteY57" fmla="*/ 284748 h 2089484"/>
                <a:gd name="connsiteX58" fmla="*/ 970547 w 2382253"/>
                <a:gd name="connsiteY58" fmla="*/ 312821 h 2089484"/>
                <a:gd name="connsiteX59" fmla="*/ 938463 w 2382253"/>
                <a:gd name="connsiteY59" fmla="*/ 332874 h 2089484"/>
                <a:gd name="connsiteX60" fmla="*/ 902368 w 2382253"/>
                <a:gd name="connsiteY60" fmla="*/ 272716 h 2089484"/>
                <a:gd name="connsiteX61" fmla="*/ 834189 w 2382253"/>
                <a:gd name="connsiteY61" fmla="*/ 256674 h 2089484"/>
                <a:gd name="connsiteX62" fmla="*/ 802105 w 2382253"/>
                <a:gd name="connsiteY62" fmla="*/ 220579 h 2089484"/>
                <a:gd name="connsiteX63" fmla="*/ 774032 w 2382253"/>
                <a:gd name="connsiteY63" fmla="*/ 268706 h 2089484"/>
                <a:gd name="connsiteX64" fmla="*/ 778042 w 2382253"/>
                <a:gd name="connsiteY64" fmla="*/ 308811 h 2089484"/>
                <a:gd name="connsiteX65" fmla="*/ 778042 w 2382253"/>
                <a:gd name="connsiteY65" fmla="*/ 308811 h 2089484"/>
                <a:gd name="connsiteX66" fmla="*/ 798095 w 2382253"/>
                <a:gd name="connsiteY66" fmla="*/ 381000 h 2089484"/>
                <a:gd name="connsiteX67" fmla="*/ 798095 w 2382253"/>
                <a:gd name="connsiteY67" fmla="*/ 381000 h 2089484"/>
                <a:gd name="connsiteX68" fmla="*/ 721895 w 2382253"/>
                <a:gd name="connsiteY68" fmla="*/ 348916 h 2089484"/>
                <a:gd name="connsiteX69" fmla="*/ 681789 w 2382253"/>
                <a:gd name="connsiteY69" fmla="*/ 316832 h 2089484"/>
                <a:gd name="connsiteX70" fmla="*/ 717884 w 2382253"/>
                <a:gd name="connsiteY70" fmla="*/ 288758 h 2089484"/>
                <a:gd name="connsiteX71" fmla="*/ 729916 w 2382253"/>
                <a:gd name="connsiteY71" fmla="*/ 276727 h 2089484"/>
                <a:gd name="connsiteX72" fmla="*/ 717884 w 2382253"/>
                <a:gd name="connsiteY72" fmla="*/ 220579 h 2089484"/>
                <a:gd name="connsiteX73" fmla="*/ 665747 w 2382253"/>
                <a:gd name="connsiteY73" fmla="*/ 136358 h 2089484"/>
                <a:gd name="connsiteX74" fmla="*/ 405063 w 2382253"/>
                <a:gd name="connsiteY74" fmla="*/ 188495 h 2089484"/>
                <a:gd name="connsiteX75" fmla="*/ 405063 w 2382253"/>
                <a:gd name="connsiteY75" fmla="*/ 188495 h 2089484"/>
                <a:gd name="connsiteX76" fmla="*/ 381000 w 2382253"/>
                <a:gd name="connsiteY76" fmla="*/ 172453 h 2089484"/>
                <a:gd name="connsiteX77" fmla="*/ 344905 w 2382253"/>
                <a:gd name="connsiteY77" fmla="*/ 164432 h 2089484"/>
                <a:gd name="connsiteX78" fmla="*/ 240632 w 2382253"/>
                <a:gd name="connsiteY78" fmla="*/ 216569 h 2089484"/>
                <a:gd name="connsiteX79" fmla="*/ 260684 w 2382253"/>
                <a:gd name="connsiteY79" fmla="*/ 264695 h 2089484"/>
                <a:gd name="connsiteX80" fmla="*/ 224589 w 2382253"/>
                <a:gd name="connsiteY80" fmla="*/ 304800 h 2089484"/>
                <a:gd name="connsiteX81" fmla="*/ 196516 w 2382253"/>
                <a:gd name="connsiteY81" fmla="*/ 268706 h 2089484"/>
                <a:gd name="connsiteX82" fmla="*/ 172453 w 2382253"/>
                <a:gd name="connsiteY82" fmla="*/ 417095 h 2089484"/>
                <a:gd name="connsiteX83" fmla="*/ 320842 w 2382253"/>
                <a:gd name="connsiteY83" fmla="*/ 441158 h 2089484"/>
                <a:gd name="connsiteX84" fmla="*/ 264695 w 2382253"/>
                <a:gd name="connsiteY84" fmla="*/ 569495 h 2089484"/>
                <a:gd name="connsiteX85" fmla="*/ 272716 w 2382253"/>
                <a:gd name="connsiteY85" fmla="*/ 709863 h 2089484"/>
                <a:gd name="connsiteX86" fmla="*/ 196516 w 2382253"/>
                <a:gd name="connsiteY86" fmla="*/ 810127 h 2089484"/>
                <a:gd name="connsiteX87" fmla="*/ 180474 w 2382253"/>
                <a:gd name="connsiteY87" fmla="*/ 982579 h 2089484"/>
                <a:gd name="connsiteX88" fmla="*/ 120316 w 2382253"/>
                <a:gd name="connsiteY88" fmla="*/ 970548 h 2089484"/>
                <a:gd name="connsiteX89" fmla="*/ 40105 w 2382253"/>
                <a:gd name="connsiteY89" fmla="*/ 978569 h 2089484"/>
                <a:gd name="connsiteX90" fmla="*/ 0 w 2382253"/>
                <a:gd name="connsiteY90" fmla="*/ 1086853 h 2089484"/>
                <a:gd name="connsiteX91" fmla="*/ 104274 w 2382253"/>
                <a:gd name="connsiteY91" fmla="*/ 1151021 h 2089484"/>
                <a:gd name="connsiteX92" fmla="*/ 144379 w 2382253"/>
                <a:gd name="connsiteY92" fmla="*/ 1114927 h 2089484"/>
                <a:gd name="connsiteX93" fmla="*/ 184484 w 2382253"/>
                <a:gd name="connsiteY93" fmla="*/ 1191127 h 2089484"/>
                <a:gd name="connsiteX94" fmla="*/ 156410 w 2382253"/>
                <a:gd name="connsiteY94" fmla="*/ 1279358 h 2089484"/>
                <a:gd name="connsiteX95" fmla="*/ 164432 w 2382253"/>
                <a:gd name="connsiteY95" fmla="*/ 1299411 h 2089484"/>
                <a:gd name="connsiteX96" fmla="*/ 200526 w 2382253"/>
                <a:gd name="connsiteY96" fmla="*/ 1275348 h 2089484"/>
                <a:gd name="connsiteX97" fmla="*/ 264695 w 2382253"/>
                <a:gd name="connsiteY97" fmla="*/ 1279358 h 2089484"/>
                <a:gd name="connsiteX98" fmla="*/ 433137 w 2382253"/>
                <a:gd name="connsiteY98" fmla="*/ 1195137 h 2089484"/>
                <a:gd name="connsiteX99" fmla="*/ 441158 w 2382253"/>
                <a:gd name="connsiteY99" fmla="*/ 1147011 h 2089484"/>
                <a:gd name="connsiteX100" fmla="*/ 509337 w 2382253"/>
                <a:gd name="connsiteY100" fmla="*/ 1211179 h 2089484"/>
                <a:gd name="connsiteX101" fmla="*/ 593558 w 2382253"/>
                <a:gd name="connsiteY101" fmla="*/ 1215190 h 2089484"/>
                <a:gd name="connsiteX102" fmla="*/ 609600 w 2382253"/>
                <a:gd name="connsiteY102" fmla="*/ 1259306 h 2089484"/>
                <a:gd name="connsiteX103" fmla="*/ 577516 w 2382253"/>
                <a:gd name="connsiteY103" fmla="*/ 1339516 h 2089484"/>
                <a:gd name="connsiteX104" fmla="*/ 613610 w 2382253"/>
                <a:gd name="connsiteY104" fmla="*/ 1411706 h 2089484"/>
                <a:gd name="connsiteX105" fmla="*/ 589547 w 2382253"/>
                <a:gd name="connsiteY105" fmla="*/ 1439779 h 2089484"/>
                <a:gd name="connsiteX106" fmla="*/ 585537 w 2382253"/>
                <a:gd name="connsiteY106" fmla="*/ 1483895 h 2089484"/>
                <a:gd name="connsiteX107" fmla="*/ 645695 w 2382253"/>
                <a:gd name="connsiteY107" fmla="*/ 1459832 h 2089484"/>
                <a:gd name="connsiteX108" fmla="*/ 717884 w 2382253"/>
                <a:gd name="connsiteY108" fmla="*/ 1463842 h 2089484"/>
                <a:gd name="connsiteX109" fmla="*/ 762000 w 2382253"/>
                <a:gd name="connsiteY109" fmla="*/ 1415716 h 2089484"/>
                <a:gd name="connsiteX110" fmla="*/ 834189 w 2382253"/>
                <a:gd name="connsiteY110" fmla="*/ 1431758 h 2089484"/>
                <a:gd name="connsiteX111" fmla="*/ 874295 w 2382253"/>
                <a:gd name="connsiteY111" fmla="*/ 1387642 h 2089484"/>
                <a:gd name="connsiteX112" fmla="*/ 858253 w 2382253"/>
                <a:gd name="connsiteY112" fmla="*/ 1347537 h 2089484"/>
                <a:gd name="connsiteX113" fmla="*/ 858253 w 2382253"/>
                <a:gd name="connsiteY113" fmla="*/ 1223211 h 2089484"/>
                <a:gd name="connsiteX114" fmla="*/ 806116 w 2382253"/>
                <a:gd name="connsiteY114" fmla="*/ 1155032 h 2089484"/>
                <a:gd name="connsiteX115" fmla="*/ 866274 w 2382253"/>
                <a:gd name="connsiteY115" fmla="*/ 1151021 h 2089484"/>
                <a:gd name="connsiteX116" fmla="*/ 878305 w 2382253"/>
                <a:gd name="connsiteY116" fmla="*/ 1110916 h 2089484"/>
                <a:gd name="connsiteX117" fmla="*/ 910389 w 2382253"/>
                <a:gd name="connsiteY117" fmla="*/ 1130969 h 2089484"/>
                <a:gd name="connsiteX118" fmla="*/ 946484 w 2382253"/>
                <a:gd name="connsiteY118" fmla="*/ 1086853 h 2089484"/>
                <a:gd name="connsiteX119" fmla="*/ 998621 w 2382253"/>
                <a:gd name="connsiteY119" fmla="*/ 1199148 h 2089484"/>
                <a:gd name="connsiteX120" fmla="*/ 1086853 w 2382253"/>
                <a:gd name="connsiteY120" fmla="*/ 1207169 h 2089484"/>
                <a:gd name="connsiteX121" fmla="*/ 1147010 w 2382253"/>
                <a:gd name="connsiteY121" fmla="*/ 1126958 h 2089484"/>
                <a:gd name="connsiteX122" fmla="*/ 1183105 w 2382253"/>
                <a:gd name="connsiteY122" fmla="*/ 1143000 h 2089484"/>
                <a:gd name="connsiteX123" fmla="*/ 1171074 w 2382253"/>
                <a:gd name="connsiteY123" fmla="*/ 1227221 h 2089484"/>
                <a:gd name="connsiteX124" fmla="*/ 1122947 w 2382253"/>
                <a:gd name="connsiteY124" fmla="*/ 1243263 h 2089484"/>
                <a:gd name="connsiteX125" fmla="*/ 1130968 w 2382253"/>
                <a:gd name="connsiteY125" fmla="*/ 1327484 h 2089484"/>
                <a:gd name="connsiteX126" fmla="*/ 1151021 w 2382253"/>
                <a:gd name="connsiteY126" fmla="*/ 1355558 h 2089484"/>
                <a:gd name="connsiteX127" fmla="*/ 1110916 w 2382253"/>
                <a:gd name="connsiteY127" fmla="*/ 1391653 h 2089484"/>
                <a:gd name="connsiteX128" fmla="*/ 1199147 w 2382253"/>
                <a:gd name="connsiteY128" fmla="*/ 1431758 h 2089484"/>
                <a:gd name="connsiteX129" fmla="*/ 1199147 w 2382253"/>
                <a:gd name="connsiteY129" fmla="*/ 1483895 h 2089484"/>
                <a:gd name="connsiteX130" fmla="*/ 1203158 w 2382253"/>
                <a:gd name="connsiteY130" fmla="*/ 1540042 h 2089484"/>
                <a:gd name="connsiteX131" fmla="*/ 1223210 w 2382253"/>
                <a:gd name="connsiteY131" fmla="*/ 1584158 h 2089484"/>
                <a:gd name="connsiteX132" fmla="*/ 1279358 w 2382253"/>
                <a:gd name="connsiteY132" fmla="*/ 1604211 h 2089484"/>
                <a:gd name="connsiteX133" fmla="*/ 1279358 w 2382253"/>
                <a:gd name="connsiteY133" fmla="*/ 1648327 h 2089484"/>
                <a:gd name="connsiteX134" fmla="*/ 1315453 w 2382253"/>
                <a:gd name="connsiteY134" fmla="*/ 1656348 h 2089484"/>
                <a:gd name="connsiteX135" fmla="*/ 1315453 w 2382253"/>
                <a:gd name="connsiteY135" fmla="*/ 1796716 h 2089484"/>
                <a:gd name="connsiteX136" fmla="*/ 1363579 w 2382253"/>
                <a:gd name="connsiteY136" fmla="*/ 1804737 h 2089484"/>
                <a:gd name="connsiteX137" fmla="*/ 1383632 w 2382253"/>
                <a:gd name="connsiteY137" fmla="*/ 1840832 h 2089484"/>
                <a:gd name="connsiteX138" fmla="*/ 1419726 w 2382253"/>
                <a:gd name="connsiteY138" fmla="*/ 1832811 h 2089484"/>
                <a:gd name="connsiteX139" fmla="*/ 1447800 w 2382253"/>
                <a:gd name="connsiteY139" fmla="*/ 1864895 h 2089484"/>
                <a:gd name="connsiteX140" fmla="*/ 1415716 w 2382253"/>
                <a:gd name="connsiteY140" fmla="*/ 1905000 h 2089484"/>
                <a:gd name="connsiteX141" fmla="*/ 1427747 w 2382253"/>
                <a:gd name="connsiteY141" fmla="*/ 1961148 h 2089484"/>
                <a:gd name="connsiteX142" fmla="*/ 1439779 w 2382253"/>
                <a:gd name="connsiteY142" fmla="*/ 1993232 h 2089484"/>
                <a:gd name="connsiteX143" fmla="*/ 1383632 w 2382253"/>
                <a:gd name="connsiteY143" fmla="*/ 2013284 h 2089484"/>
                <a:gd name="connsiteX144" fmla="*/ 1403684 w 2382253"/>
                <a:gd name="connsiteY144" fmla="*/ 2053390 h 2089484"/>
                <a:gd name="connsiteX145" fmla="*/ 1487905 w 2382253"/>
                <a:gd name="connsiteY145" fmla="*/ 2089484 h 2089484"/>
                <a:gd name="connsiteX146" fmla="*/ 1503947 w 2382253"/>
                <a:gd name="connsiteY146" fmla="*/ 2057400 h 2089484"/>
                <a:gd name="connsiteX147" fmla="*/ 1479884 w 2382253"/>
                <a:gd name="connsiteY147" fmla="*/ 2021306 h 2089484"/>
                <a:gd name="connsiteX148" fmla="*/ 1552074 w 2382253"/>
                <a:gd name="connsiteY148" fmla="*/ 1997242 h 2089484"/>
                <a:gd name="connsiteX149" fmla="*/ 1596189 w 2382253"/>
                <a:gd name="connsiteY149" fmla="*/ 2029327 h 208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2382253" h="2089484">
                  <a:moveTo>
                    <a:pt x="1596189" y="2029327"/>
                  </a:moveTo>
                  <a:lnTo>
                    <a:pt x="1700463" y="1949116"/>
                  </a:lnTo>
                  <a:lnTo>
                    <a:pt x="1700463" y="1949116"/>
                  </a:lnTo>
                  <a:lnTo>
                    <a:pt x="1788695" y="1905000"/>
                  </a:lnTo>
                  <a:lnTo>
                    <a:pt x="1824789" y="1860884"/>
                  </a:lnTo>
                  <a:lnTo>
                    <a:pt x="1880937" y="1884948"/>
                  </a:lnTo>
                  <a:lnTo>
                    <a:pt x="1937084" y="1864895"/>
                  </a:lnTo>
                  <a:lnTo>
                    <a:pt x="1961147" y="1804737"/>
                  </a:lnTo>
                  <a:lnTo>
                    <a:pt x="1941095" y="1724527"/>
                  </a:lnTo>
                  <a:lnTo>
                    <a:pt x="1909010" y="1696453"/>
                  </a:lnTo>
                  <a:lnTo>
                    <a:pt x="1917032" y="1640306"/>
                  </a:lnTo>
                  <a:lnTo>
                    <a:pt x="1937084" y="1564106"/>
                  </a:lnTo>
                  <a:lnTo>
                    <a:pt x="1896979" y="1511969"/>
                  </a:lnTo>
                  <a:lnTo>
                    <a:pt x="1973179" y="1495927"/>
                  </a:lnTo>
                  <a:lnTo>
                    <a:pt x="2105526" y="1471863"/>
                  </a:lnTo>
                  <a:lnTo>
                    <a:pt x="2125579" y="1443790"/>
                  </a:lnTo>
                  <a:lnTo>
                    <a:pt x="2149642" y="1391653"/>
                  </a:lnTo>
                  <a:lnTo>
                    <a:pt x="2113547" y="1355558"/>
                  </a:lnTo>
                  <a:lnTo>
                    <a:pt x="2133600" y="1335506"/>
                  </a:lnTo>
                  <a:lnTo>
                    <a:pt x="2117558" y="1283369"/>
                  </a:lnTo>
                  <a:lnTo>
                    <a:pt x="2157663" y="1227221"/>
                  </a:lnTo>
                  <a:lnTo>
                    <a:pt x="2077453" y="1134979"/>
                  </a:lnTo>
                  <a:lnTo>
                    <a:pt x="2105526" y="1110916"/>
                  </a:lnTo>
                  <a:lnTo>
                    <a:pt x="2001253" y="914400"/>
                  </a:lnTo>
                  <a:lnTo>
                    <a:pt x="1985210" y="830179"/>
                  </a:lnTo>
                  <a:lnTo>
                    <a:pt x="2081463" y="846221"/>
                  </a:lnTo>
                  <a:lnTo>
                    <a:pt x="2125579" y="778042"/>
                  </a:lnTo>
                  <a:lnTo>
                    <a:pt x="2221832" y="810127"/>
                  </a:lnTo>
                  <a:lnTo>
                    <a:pt x="2362200" y="762000"/>
                  </a:lnTo>
                  <a:lnTo>
                    <a:pt x="2354179" y="701842"/>
                  </a:lnTo>
                  <a:lnTo>
                    <a:pt x="2382253" y="705853"/>
                  </a:lnTo>
                  <a:lnTo>
                    <a:pt x="2306053" y="653716"/>
                  </a:lnTo>
                  <a:lnTo>
                    <a:pt x="2265947" y="673769"/>
                  </a:lnTo>
                  <a:lnTo>
                    <a:pt x="2209800" y="621632"/>
                  </a:lnTo>
                  <a:lnTo>
                    <a:pt x="2169695" y="577516"/>
                  </a:lnTo>
                  <a:lnTo>
                    <a:pt x="2077453" y="453190"/>
                  </a:lnTo>
                  <a:lnTo>
                    <a:pt x="2013284" y="489284"/>
                  </a:lnTo>
                  <a:lnTo>
                    <a:pt x="1949116" y="421106"/>
                  </a:lnTo>
                  <a:lnTo>
                    <a:pt x="1913021" y="429127"/>
                  </a:lnTo>
                  <a:lnTo>
                    <a:pt x="1884947" y="445169"/>
                  </a:lnTo>
                  <a:lnTo>
                    <a:pt x="1772653" y="381000"/>
                  </a:lnTo>
                  <a:lnTo>
                    <a:pt x="1732547" y="409074"/>
                  </a:lnTo>
                  <a:lnTo>
                    <a:pt x="1640305" y="352927"/>
                  </a:lnTo>
                  <a:lnTo>
                    <a:pt x="1604210" y="389021"/>
                  </a:lnTo>
                  <a:lnTo>
                    <a:pt x="1568116" y="344906"/>
                  </a:lnTo>
                  <a:lnTo>
                    <a:pt x="1540042" y="376990"/>
                  </a:lnTo>
                  <a:lnTo>
                    <a:pt x="1487905" y="276727"/>
                  </a:lnTo>
                  <a:lnTo>
                    <a:pt x="1403684" y="224590"/>
                  </a:lnTo>
                  <a:lnTo>
                    <a:pt x="1379621" y="164432"/>
                  </a:lnTo>
                  <a:lnTo>
                    <a:pt x="1271337" y="8021"/>
                  </a:lnTo>
                  <a:lnTo>
                    <a:pt x="1130968" y="24063"/>
                  </a:lnTo>
                  <a:lnTo>
                    <a:pt x="1155032" y="60158"/>
                  </a:lnTo>
                  <a:lnTo>
                    <a:pt x="1042737" y="56148"/>
                  </a:lnTo>
                  <a:lnTo>
                    <a:pt x="950495" y="0"/>
                  </a:lnTo>
                  <a:lnTo>
                    <a:pt x="886326" y="160421"/>
                  </a:lnTo>
                  <a:lnTo>
                    <a:pt x="914400" y="236621"/>
                  </a:lnTo>
                  <a:lnTo>
                    <a:pt x="986589" y="244642"/>
                  </a:lnTo>
                  <a:lnTo>
                    <a:pt x="966537" y="284748"/>
                  </a:lnTo>
                  <a:lnTo>
                    <a:pt x="970547" y="312821"/>
                  </a:lnTo>
                  <a:lnTo>
                    <a:pt x="938463" y="332874"/>
                  </a:lnTo>
                  <a:lnTo>
                    <a:pt x="902368" y="272716"/>
                  </a:lnTo>
                  <a:lnTo>
                    <a:pt x="834189" y="256674"/>
                  </a:lnTo>
                  <a:lnTo>
                    <a:pt x="802105" y="220579"/>
                  </a:lnTo>
                  <a:lnTo>
                    <a:pt x="774032" y="268706"/>
                  </a:lnTo>
                  <a:lnTo>
                    <a:pt x="778042" y="308811"/>
                  </a:lnTo>
                  <a:lnTo>
                    <a:pt x="778042" y="308811"/>
                  </a:lnTo>
                  <a:lnTo>
                    <a:pt x="798095" y="381000"/>
                  </a:lnTo>
                  <a:lnTo>
                    <a:pt x="798095" y="381000"/>
                  </a:lnTo>
                  <a:lnTo>
                    <a:pt x="721895" y="348916"/>
                  </a:lnTo>
                  <a:lnTo>
                    <a:pt x="681789" y="316832"/>
                  </a:lnTo>
                  <a:lnTo>
                    <a:pt x="717884" y="288758"/>
                  </a:lnTo>
                  <a:lnTo>
                    <a:pt x="729916" y="276727"/>
                  </a:lnTo>
                  <a:lnTo>
                    <a:pt x="717884" y="220579"/>
                  </a:lnTo>
                  <a:lnTo>
                    <a:pt x="665747" y="136358"/>
                  </a:lnTo>
                  <a:lnTo>
                    <a:pt x="405063" y="188495"/>
                  </a:lnTo>
                  <a:lnTo>
                    <a:pt x="405063" y="188495"/>
                  </a:lnTo>
                  <a:lnTo>
                    <a:pt x="381000" y="172453"/>
                  </a:lnTo>
                  <a:cubicBezTo>
                    <a:pt x="374316" y="172453"/>
                    <a:pt x="351589" y="164432"/>
                    <a:pt x="344905" y="164432"/>
                  </a:cubicBezTo>
                  <a:lnTo>
                    <a:pt x="240632" y="216569"/>
                  </a:lnTo>
                  <a:lnTo>
                    <a:pt x="260684" y="264695"/>
                  </a:lnTo>
                  <a:lnTo>
                    <a:pt x="224589" y="304800"/>
                  </a:lnTo>
                  <a:lnTo>
                    <a:pt x="196516" y="268706"/>
                  </a:lnTo>
                  <a:lnTo>
                    <a:pt x="172453" y="417095"/>
                  </a:lnTo>
                  <a:lnTo>
                    <a:pt x="320842" y="441158"/>
                  </a:lnTo>
                  <a:lnTo>
                    <a:pt x="264695" y="569495"/>
                  </a:lnTo>
                  <a:lnTo>
                    <a:pt x="272716" y="709863"/>
                  </a:lnTo>
                  <a:lnTo>
                    <a:pt x="196516" y="810127"/>
                  </a:lnTo>
                  <a:lnTo>
                    <a:pt x="180474" y="982579"/>
                  </a:lnTo>
                  <a:lnTo>
                    <a:pt x="120316" y="970548"/>
                  </a:lnTo>
                  <a:lnTo>
                    <a:pt x="40105" y="978569"/>
                  </a:lnTo>
                  <a:lnTo>
                    <a:pt x="0" y="1086853"/>
                  </a:lnTo>
                  <a:lnTo>
                    <a:pt x="104274" y="1151021"/>
                  </a:lnTo>
                  <a:lnTo>
                    <a:pt x="144379" y="1114927"/>
                  </a:lnTo>
                  <a:lnTo>
                    <a:pt x="184484" y="1191127"/>
                  </a:lnTo>
                  <a:lnTo>
                    <a:pt x="156410" y="1279358"/>
                  </a:lnTo>
                  <a:lnTo>
                    <a:pt x="164432" y="1299411"/>
                  </a:lnTo>
                  <a:lnTo>
                    <a:pt x="200526" y="1275348"/>
                  </a:lnTo>
                  <a:lnTo>
                    <a:pt x="264695" y="1279358"/>
                  </a:lnTo>
                  <a:lnTo>
                    <a:pt x="433137" y="1195137"/>
                  </a:lnTo>
                  <a:lnTo>
                    <a:pt x="441158" y="1147011"/>
                  </a:lnTo>
                  <a:lnTo>
                    <a:pt x="509337" y="1211179"/>
                  </a:lnTo>
                  <a:lnTo>
                    <a:pt x="593558" y="1215190"/>
                  </a:lnTo>
                  <a:lnTo>
                    <a:pt x="609600" y="1259306"/>
                  </a:lnTo>
                  <a:lnTo>
                    <a:pt x="577516" y="1339516"/>
                  </a:lnTo>
                  <a:lnTo>
                    <a:pt x="613610" y="1411706"/>
                  </a:lnTo>
                  <a:lnTo>
                    <a:pt x="589547" y="1439779"/>
                  </a:lnTo>
                  <a:lnTo>
                    <a:pt x="585537" y="1483895"/>
                  </a:lnTo>
                  <a:lnTo>
                    <a:pt x="645695" y="1459832"/>
                  </a:lnTo>
                  <a:lnTo>
                    <a:pt x="717884" y="1463842"/>
                  </a:lnTo>
                  <a:lnTo>
                    <a:pt x="762000" y="1415716"/>
                  </a:lnTo>
                  <a:lnTo>
                    <a:pt x="834189" y="1431758"/>
                  </a:lnTo>
                  <a:lnTo>
                    <a:pt x="874295" y="1387642"/>
                  </a:lnTo>
                  <a:lnTo>
                    <a:pt x="858253" y="1347537"/>
                  </a:lnTo>
                  <a:lnTo>
                    <a:pt x="858253" y="1223211"/>
                  </a:lnTo>
                  <a:lnTo>
                    <a:pt x="806116" y="1155032"/>
                  </a:lnTo>
                  <a:lnTo>
                    <a:pt x="866274" y="1151021"/>
                  </a:lnTo>
                  <a:lnTo>
                    <a:pt x="878305" y="1110916"/>
                  </a:lnTo>
                  <a:lnTo>
                    <a:pt x="910389" y="1130969"/>
                  </a:lnTo>
                  <a:lnTo>
                    <a:pt x="946484" y="1086853"/>
                  </a:lnTo>
                  <a:lnTo>
                    <a:pt x="998621" y="1199148"/>
                  </a:lnTo>
                  <a:lnTo>
                    <a:pt x="1086853" y="1207169"/>
                  </a:lnTo>
                  <a:lnTo>
                    <a:pt x="1147010" y="1126958"/>
                  </a:lnTo>
                  <a:lnTo>
                    <a:pt x="1183105" y="1143000"/>
                  </a:lnTo>
                  <a:lnTo>
                    <a:pt x="1171074" y="1227221"/>
                  </a:lnTo>
                  <a:lnTo>
                    <a:pt x="1122947" y="1243263"/>
                  </a:lnTo>
                  <a:lnTo>
                    <a:pt x="1130968" y="1327484"/>
                  </a:lnTo>
                  <a:lnTo>
                    <a:pt x="1151021" y="1355558"/>
                  </a:lnTo>
                  <a:lnTo>
                    <a:pt x="1110916" y="1391653"/>
                  </a:lnTo>
                  <a:lnTo>
                    <a:pt x="1199147" y="1431758"/>
                  </a:lnTo>
                  <a:lnTo>
                    <a:pt x="1199147" y="1483895"/>
                  </a:lnTo>
                  <a:lnTo>
                    <a:pt x="1203158" y="1540042"/>
                  </a:lnTo>
                  <a:lnTo>
                    <a:pt x="1223210" y="1584158"/>
                  </a:lnTo>
                  <a:lnTo>
                    <a:pt x="1279358" y="1604211"/>
                  </a:lnTo>
                  <a:lnTo>
                    <a:pt x="1279358" y="1648327"/>
                  </a:lnTo>
                  <a:lnTo>
                    <a:pt x="1315453" y="1656348"/>
                  </a:lnTo>
                  <a:lnTo>
                    <a:pt x="1315453" y="1796716"/>
                  </a:lnTo>
                  <a:lnTo>
                    <a:pt x="1363579" y="1804737"/>
                  </a:lnTo>
                  <a:lnTo>
                    <a:pt x="1383632" y="1840832"/>
                  </a:lnTo>
                  <a:lnTo>
                    <a:pt x="1419726" y="1832811"/>
                  </a:lnTo>
                  <a:lnTo>
                    <a:pt x="1447800" y="1864895"/>
                  </a:lnTo>
                  <a:lnTo>
                    <a:pt x="1415716" y="1905000"/>
                  </a:lnTo>
                  <a:lnTo>
                    <a:pt x="1427747" y="1961148"/>
                  </a:lnTo>
                  <a:lnTo>
                    <a:pt x="1439779" y="1993232"/>
                  </a:lnTo>
                  <a:lnTo>
                    <a:pt x="1383632" y="2013284"/>
                  </a:lnTo>
                  <a:lnTo>
                    <a:pt x="1403684" y="2053390"/>
                  </a:lnTo>
                  <a:lnTo>
                    <a:pt x="1487905" y="2089484"/>
                  </a:lnTo>
                  <a:lnTo>
                    <a:pt x="1503947" y="2057400"/>
                  </a:lnTo>
                  <a:lnTo>
                    <a:pt x="1479884" y="2021306"/>
                  </a:lnTo>
                  <a:lnTo>
                    <a:pt x="1552074" y="1997242"/>
                  </a:lnTo>
                  <a:lnTo>
                    <a:pt x="1596189" y="2029327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8" name="Freeform 1"/>
            <p:cNvSpPr/>
            <p:nvPr/>
          </p:nvSpPr>
          <p:spPr>
            <a:xfrm>
              <a:off x="3316288" y="4711700"/>
              <a:ext cx="1597025" cy="1789113"/>
            </a:xfrm>
            <a:custGeom>
              <a:avLst/>
              <a:gdLst>
                <a:gd name="connsiteX0" fmla="*/ 1106906 w 1596190"/>
                <a:gd name="connsiteY0" fmla="*/ 1756611 h 1788695"/>
                <a:gd name="connsiteX1" fmla="*/ 1191127 w 1596190"/>
                <a:gd name="connsiteY1" fmla="*/ 1752600 h 1788695"/>
                <a:gd name="connsiteX2" fmla="*/ 1231232 w 1596190"/>
                <a:gd name="connsiteY2" fmla="*/ 1704474 h 1788695"/>
                <a:gd name="connsiteX3" fmla="*/ 1335506 w 1596190"/>
                <a:gd name="connsiteY3" fmla="*/ 1708485 h 1788695"/>
                <a:gd name="connsiteX4" fmla="*/ 1359569 w 1596190"/>
                <a:gd name="connsiteY4" fmla="*/ 1688432 h 1788695"/>
                <a:gd name="connsiteX5" fmla="*/ 1383632 w 1596190"/>
                <a:gd name="connsiteY5" fmla="*/ 1720516 h 1788695"/>
                <a:gd name="connsiteX6" fmla="*/ 1419727 w 1596190"/>
                <a:gd name="connsiteY6" fmla="*/ 1668379 h 1788695"/>
                <a:gd name="connsiteX7" fmla="*/ 1375611 w 1596190"/>
                <a:gd name="connsiteY7" fmla="*/ 1616243 h 1788695"/>
                <a:gd name="connsiteX8" fmla="*/ 1407695 w 1596190"/>
                <a:gd name="connsiteY8" fmla="*/ 1588169 h 1788695"/>
                <a:gd name="connsiteX9" fmla="*/ 1379621 w 1596190"/>
                <a:gd name="connsiteY9" fmla="*/ 1556085 h 1788695"/>
                <a:gd name="connsiteX10" fmla="*/ 1387642 w 1596190"/>
                <a:gd name="connsiteY10" fmla="*/ 1471864 h 1788695"/>
                <a:gd name="connsiteX11" fmla="*/ 1431758 w 1596190"/>
                <a:gd name="connsiteY11" fmla="*/ 1363579 h 1788695"/>
                <a:gd name="connsiteX12" fmla="*/ 1387642 w 1596190"/>
                <a:gd name="connsiteY12" fmla="*/ 1283369 h 1788695"/>
                <a:gd name="connsiteX13" fmla="*/ 1383632 w 1596190"/>
                <a:gd name="connsiteY13" fmla="*/ 1211179 h 1788695"/>
                <a:gd name="connsiteX14" fmla="*/ 1339516 w 1596190"/>
                <a:gd name="connsiteY14" fmla="*/ 1151021 h 1788695"/>
                <a:gd name="connsiteX15" fmla="*/ 1347537 w 1596190"/>
                <a:gd name="connsiteY15" fmla="*/ 1082843 h 1788695"/>
                <a:gd name="connsiteX16" fmla="*/ 1403684 w 1596190"/>
                <a:gd name="connsiteY16" fmla="*/ 1054769 h 1788695"/>
                <a:gd name="connsiteX17" fmla="*/ 1427748 w 1596190"/>
                <a:gd name="connsiteY17" fmla="*/ 1074821 h 1788695"/>
                <a:gd name="connsiteX18" fmla="*/ 1467853 w 1596190"/>
                <a:gd name="connsiteY18" fmla="*/ 1022685 h 1788695"/>
                <a:gd name="connsiteX19" fmla="*/ 1499937 w 1596190"/>
                <a:gd name="connsiteY19" fmla="*/ 1018674 h 1788695"/>
                <a:gd name="connsiteX20" fmla="*/ 1499937 w 1596190"/>
                <a:gd name="connsiteY20" fmla="*/ 934453 h 1788695"/>
                <a:gd name="connsiteX21" fmla="*/ 1479884 w 1596190"/>
                <a:gd name="connsiteY21" fmla="*/ 878306 h 1788695"/>
                <a:gd name="connsiteX22" fmla="*/ 1479884 w 1596190"/>
                <a:gd name="connsiteY22" fmla="*/ 878306 h 1788695"/>
                <a:gd name="connsiteX23" fmla="*/ 1544053 w 1596190"/>
                <a:gd name="connsiteY23" fmla="*/ 882316 h 1788695"/>
                <a:gd name="connsiteX24" fmla="*/ 1544053 w 1596190"/>
                <a:gd name="connsiteY24" fmla="*/ 882316 h 1788695"/>
                <a:gd name="connsiteX25" fmla="*/ 1576137 w 1596190"/>
                <a:gd name="connsiteY25" fmla="*/ 898358 h 1788695"/>
                <a:gd name="connsiteX26" fmla="*/ 1596190 w 1596190"/>
                <a:gd name="connsiteY26" fmla="*/ 854243 h 1788695"/>
                <a:gd name="connsiteX27" fmla="*/ 1552074 w 1596190"/>
                <a:gd name="connsiteY27" fmla="*/ 806116 h 1788695"/>
                <a:gd name="connsiteX28" fmla="*/ 1584158 w 1596190"/>
                <a:gd name="connsiteY28" fmla="*/ 693821 h 1788695"/>
                <a:gd name="connsiteX29" fmla="*/ 1479884 w 1596190"/>
                <a:gd name="connsiteY29" fmla="*/ 593558 h 1788695"/>
                <a:gd name="connsiteX30" fmla="*/ 1471863 w 1596190"/>
                <a:gd name="connsiteY30" fmla="*/ 509337 h 1788695"/>
                <a:gd name="connsiteX31" fmla="*/ 1419727 w 1596190"/>
                <a:gd name="connsiteY31" fmla="*/ 469232 h 1788695"/>
                <a:gd name="connsiteX32" fmla="*/ 1423737 w 1596190"/>
                <a:gd name="connsiteY32" fmla="*/ 393032 h 1788695"/>
                <a:gd name="connsiteX33" fmla="*/ 1399674 w 1596190"/>
                <a:gd name="connsiteY33" fmla="*/ 356937 h 1788695"/>
                <a:gd name="connsiteX34" fmla="*/ 1407695 w 1596190"/>
                <a:gd name="connsiteY34" fmla="*/ 316832 h 1788695"/>
                <a:gd name="connsiteX35" fmla="*/ 1423737 w 1596190"/>
                <a:gd name="connsiteY35" fmla="*/ 296779 h 1788695"/>
                <a:gd name="connsiteX36" fmla="*/ 1379621 w 1596190"/>
                <a:gd name="connsiteY36" fmla="*/ 204537 h 1788695"/>
                <a:gd name="connsiteX37" fmla="*/ 1355558 w 1596190"/>
                <a:gd name="connsiteY37" fmla="*/ 236621 h 1788695"/>
                <a:gd name="connsiteX38" fmla="*/ 1295400 w 1596190"/>
                <a:gd name="connsiteY38" fmla="*/ 236621 h 1788695"/>
                <a:gd name="connsiteX39" fmla="*/ 1299411 w 1596190"/>
                <a:gd name="connsiteY39" fmla="*/ 184485 h 1788695"/>
                <a:gd name="connsiteX40" fmla="*/ 1279358 w 1596190"/>
                <a:gd name="connsiteY40" fmla="*/ 132348 h 1788695"/>
                <a:gd name="connsiteX41" fmla="*/ 1239253 w 1596190"/>
                <a:gd name="connsiteY41" fmla="*/ 56148 h 1788695"/>
                <a:gd name="connsiteX42" fmla="*/ 1143000 w 1596190"/>
                <a:gd name="connsiteY42" fmla="*/ 80211 h 1788695"/>
                <a:gd name="connsiteX43" fmla="*/ 1151021 w 1596190"/>
                <a:gd name="connsiteY43" fmla="*/ 4011 h 1788695"/>
                <a:gd name="connsiteX44" fmla="*/ 1094874 w 1596190"/>
                <a:gd name="connsiteY44" fmla="*/ 24064 h 1788695"/>
                <a:gd name="connsiteX45" fmla="*/ 1078832 w 1596190"/>
                <a:gd name="connsiteY45" fmla="*/ 0 h 1788695"/>
                <a:gd name="connsiteX46" fmla="*/ 998621 w 1596190"/>
                <a:gd name="connsiteY46" fmla="*/ 20053 h 1788695"/>
                <a:gd name="connsiteX47" fmla="*/ 1006642 w 1596190"/>
                <a:gd name="connsiteY47" fmla="*/ 56148 h 1788695"/>
                <a:gd name="connsiteX48" fmla="*/ 1042737 w 1596190"/>
                <a:gd name="connsiteY48" fmla="*/ 52137 h 1788695"/>
                <a:gd name="connsiteX49" fmla="*/ 1022684 w 1596190"/>
                <a:gd name="connsiteY49" fmla="*/ 100264 h 1788695"/>
                <a:gd name="connsiteX50" fmla="*/ 990600 w 1596190"/>
                <a:gd name="connsiteY50" fmla="*/ 96253 h 1788695"/>
                <a:gd name="connsiteX51" fmla="*/ 954506 w 1596190"/>
                <a:gd name="connsiteY51" fmla="*/ 144379 h 1788695"/>
                <a:gd name="connsiteX52" fmla="*/ 878306 w 1596190"/>
                <a:gd name="connsiteY52" fmla="*/ 164432 h 1788695"/>
                <a:gd name="connsiteX53" fmla="*/ 838200 w 1596190"/>
                <a:gd name="connsiteY53" fmla="*/ 208548 h 1788695"/>
                <a:gd name="connsiteX54" fmla="*/ 770021 w 1596190"/>
                <a:gd name="connsiteY54" fmla="*/ 236621 h 1788695"/>
                <a:gd name="connsiteX55" fmla="*/ 786063 w 1596190"/>
                <a:gd name="connsiteY55" fmla="*/ 272716 h 1788695"/>
                <a:gd name="connsiteX56" fmla="*/ 737937 w 1596190"/>
                <a:gd name="connsiteY56" fmla="*/ 296779 h 1788695"/>
                <a:gd name="connsiteX57" fmla="*/ 725906 w 1596190"/>
                <a:gd name="connsiteY57" fmla="*/ 264695 h 1788695"/>
                <a:gd name="connsiteX58" fmla="*/ 745958 w 1596190"/>
                <a:gd name="connsiteY58" fmla="*/ 208548 h 1788695"/>
                <a:gd name="connsiteX59" fmla="*/ 677779 w 1596190"/>
                <a:gd name="connsiteY59" fmla="*/ 196516 h 1788695"/>
                <a:gd name="connsiteX60" fmla="*/ 637674 w 1596190"/>
                <a:gd name="connsiteY60" fmla="*/ 136358 h 1788695"/>
                <a:gd name="connsiteX61" fmla="*/ 637674 w 1596190"/>
                <a:gd name="connsiteY61" fmla="*/ 136358 h 1788695"/>
                <a:gd name="connsiteX62" fmla="*/ 601579 w 1596190"/>
                <a:gd name="connsiteY62" fmla="*/ 208548 h 1788695"/>
                <a:gd name="connsiteX63" fmla="*/ 545432 w 1596190"/>
                <a:gd name="connsiteY63" fmla="*/ 152400 h 1788695"/>
                <a:gd name="connsiteX64" fmla="*/ 509337 w 1596190"/>
                <a:gd name="connsiteY64" fmla="*/ 168443 h 1788695"/>
                <a:gd name="connsiteX65" fmla="*/ 525379 w 1596190"/>
                <a:gd name="connsiteY65" fmla="*/ 256674 h 1788695"/>
                <a:gd name="connsiteX66" fmla="*/ 565484 w 1596190"/>
                <a:gd name="connsiteY66" fmla="*/ 276727 h 1788695"/>
                <a:gd name="connsiteX67" fmla="*/ 565484 w 1596190"/>
                <a:gd name="connsiteY67" fmla="*/ 336885 h 1788695"/>
                <a:gd name="connsiteX68" fmla="*/ 541421 w 1596190"/>
                <a:gd name="connsiteY68" fmla="*/ 372979 h 1788695"/>
                <a:gd name="connsiteX69" fmla="*/ 557463 w 1596190"/>
                <a:gd name="connsiteY69" fmla="*/ 393032 h 1788695"/>
                <a:gd name="connsiteX70" fmla="*/ 501316 w 1596190"/>
                <a:gd name="connsiteY70" fmla="*/ 433137 h 1788695"/>
                <a:gd name="connsiteX71" fmla="*/ 465221 w 1596190"/>
                <a:gd name="connsiteY71" fmla="*/ 569495 h 1788695"/>
                <a:gd name="connsiteX72" fmla="*/ 441158 w 1596190"/>
                <a:gd name="connsiteY72" fmla="*/ 593558 h 1788695"/>
                <a:gd name="connsiteX73" fmla="*/ 441158 w 1596190"/>
                <a:gd name="connsiteY73" fmla="*/ 593558 h 1788695"/>
                <a:gd name="connsiteX74" fmla="*/ 360948 w 1596190"/>
                <a:gd name="connsiteY74" fmla="*/ 689811 h 1788695"/>
                <a:gd name="connsiteX75" fmla="*/ 308811 w 1596190"/>
                <a:gd name="connsiteY75" fmla="*/ 802106 h 1788695"/>
                <a:gd name="connsiteX76" fmla="*/ 264695 w 1596190"/>
                <a:gd name="connsiteY76" fmla="*/ 814137 h 1788695"/>
                <a:gd name="connsiteX77" fmla="*/ 216569 w 1596190"/>
                <a:gd name="connsiteY77" fmla="*/ 862264 h 1788695"/>
                <a:gd name="connsiteX78" fmla="*/ 160421 w 1596190"/>
                <a:gd name="connsiteY78" fmla="*/ 946485 h 1788695"/>
                <a:gd name="connsiteX79" fmla="*/ 160421 w 1596190"/>
                <a:gd name="connsiteY79" fmla="*/ 1026695 h 1788695"/>
                <a:gd name="connsiteX80" fmla="*/ 132348 w 1596190"/>
                <a:gd name="connsiteY80" fmla="*/ 1143000 h 1788695"/>
                <a:gd name="connsiteX81" fmla="*/ 112295 w 1596190"/>
                <a:gd name="connsiteY81" fmla="*/ 1175085 h 1788695"/>
                <a:gd name="connsiteX82" fmla="*/ 12032 w 1596190"/>
                <a:gd name="connsiteY82" fmla="*/ 1387643 h 1788695"/>
                <a:gd name="connsiteX83" fmla="*/ 56148 w 1596190"/>
                <a:gd name="connsiteY83" fmla="*/ 1435769 h 1788695"/>
                <a:gd name="connsiteX84" fmla="*/ 0 w 1596190"/>
                <a:gd name="connsiteY84" fmla="*/ 1684421 h 1788695"/>
                <a:gd name="connsiteX85" fmla="*/ 76200 w 1596190"/>
                <a:gd name="connsiteY85" fmla="*/ 1736558 h 1788695"/>
                <a:gd name="connsiteX86" fmla="*/ 52137 w 1596190"/>
                <a:gd name="connsiteY86" fmla="*/ 1784685 h 1788695"/>
                <a:gd name="connsiteX87" fmla="*/ 112295 w 1596190"/>
                <a:gd name="connsiteY87" fmla="*/ 1784685 h 1788695"/>
                <a:gd name="connsiteX88" fmla="*/ 176463 w 1596190"/>
                <a:gd name="connsiteY88" fmla="*/ 1752600 h 1788695"/>
                <a:gd name="connsiteX89" fmla="*/ 272716 w 1596190"/>
                <a:gd name="connsiteY89" fmla="*/ 1788695 h 1788695"/>
                <a:gd name="connsiteX90" fmla="*/ 381000 w 1596190"/>
                <a:gd name="connsiteY90" fmla="*/ 1732548 h 1788695"/>
                <a:gd name="connsiteX91" fmla="*/ 421106 w 1596190"/>
                <a:gd name="connsiteY91" fmla="*/ 1764632 h 1788695"/>
                <a:gd name="connsiteX92" fmla="*/ 505327 w 1596190"/>
                <a:gd name="connsiteY92" fmla="*/ 1764632 h 1788695"/>
                <a:gd name="connsiteX93" fmla="*/ 529390 w 1596190"/>
                <a:gd name="connsiteY93" fmla="*/ 1716506 h 1788695"/>
                <a:gd name="connsiteX94" fmla="*/ 497306 w 1596190"/>
                <a:gd name="connsiteY94" fmla="*/ 1680411 h 1788695"/>
                <a:gd name="connsiteX95" fmla="*/ 529390 w 1596190"/>
                <a:gd name="connsiteY95" fmla="*/ 1604211 h 1788695"/>
                <a:gd name="connsiteX96" fmla="*/ 557463 w 1596190"/>
                <a:gd name="connsiteY96" fmla="*/ 1592179 h 1788695"/>
                <a:gd name="connsiteX97" fmla="*/ 581527 w 1596190"/>
                <a:gd name="connsiteY97" fmla="*/ 1576137 h 1788695"/>
                <a:gd name="connsiteX98" fmla="*/ 605590 w 1596190"/>
                <a:gd name="connsiteY98" fmla="*/ 1612232 h 1788695"/>
                <a:gd name="connsiteX99" fmla="*/ 605590 w 1596190"/>
                <a:gd name="connsiteY99" fmla="*/ 1612232 h 1788695"/>
                <a:gd name="connsiteX100" fmla="*/ 641684 w 1596190"/>
                <a:gd name="connsiteY100" fmla="*/ 1640306 h 1788695"/>
                <a:gd name="connsiteX101" fmla="*/ 641684 w 1596190"/>
                <a:gd name="connsiteY101" fmla="*/ 1640306 h 1788695"/>
                <a:gd name="connsiteX102" fmla="*/ 681790 w 1596190"/>
                <a:gd name="connsiteY102" fmla="*/ 1692443 h 1788695"/>
                <a:gd name="connsiteX103" fmla="*/ 705853 w 1596190"/>
                <a:gd name="connsiteY103" fmla="*/ 1680411 h 1788695"/>
                <a:gd name="connsiteX104" fmla="*/ 741948 w 1596190"/>
                <a:gd name="connsiteY104" fmla="*/ 1704474 h 1788695"/>
                <a:gd name="connsiteX105" fmla="*/ 810127 w 1596190"/>
                <a:gd name="connsiteY105" fmla="*/ 1676400 h 1788695"/>
                <a:gd name="connsiteX106" fmla="*/ 922421 w 1596190"/>
                <a:gd name="connsiteY106" fmla="*/ 1720516 h 1788695"/>
                <a:gd name="connsiteX107" fmla="*/ 898358 w 1596190"/>
                <a:gd name="connsiteY107" fmla="*/ 1636295 h 1788695"/>
                <a:gd name="connsiteX108" fmla="*/ 834190 w 1596190"/>
                <a:gd name="connsiteY108" fmla="*/ 1584158 h 1788695"/>
                <a:gd name="connsiteX109" fmla="*/ 914400 w 1596190"/>
                <a:gd name="connsiteY109" fmla="*/ 1632285 h 1788695"/>
                <a:gd name="connsiteX110" fmla="*/ 962527 w 1596190"/>
                <a:gd name="connsiteY110" fmla="*/ 1676400 h 1788695"/>
                <a:gd name="connsiteX111" fmla="*/ 1030706 w 1596190"/>
                <a:gd name="connsiteY111" fmla="*/ 1696453 h 1788695"/>
                <a:gd name="connsiteX112" fmla="*/ 1106906 w 1596190"/>
                <a:gd name="connsiteY112" fmla="*/ 1756611 h 1788695"/>
                <a:gd name="connsiteX0" fmla="*/ 1106906 w 1596190"/>
                <a:gd name="connsiteY0" fmla="*/ 1756611 h 1788695"/>
                <a:gd name="connsiteX1" fmla="*/ 1191127 w 1596190"/>
                <a:gd name="connsiteY1" fmla="*/ 1752600 h 1788695"/>
                <a:gd name="connsiteX2" fmla="*/ 1231232 w 1596190"/>
                <a:gd name="connsiteY2" fmla="*/ 1704474 h 1788695"/>
                <a:gd name="connsiteX3" fmla="*/ 1335506 w 1596190"/>
                <a:gd name="connsiteY3" fmla="*/ 1708485 h 1788695"/>
                <a:gd name="connsiteX4" fmla="*/ 1359569 w 1596190"/>
                <a:gd name="connsiteY4" fmla="*/ 1688432 h 1788695"/>
                <a:gd name="connsiteX5" fmla="*/ 1383632 w 1596190"/>
                <a:gd name="connsiteY5" fmla="*/ 1720516 h 1788695"/>
                <a:gd name="connsiteX6" fmla="*/ 1419727 w 1596190"/>
                <a:gd name="connsiteY6" fmla="*/ 1668379 h 1788695"/>
                <a:gd name="connsiteX7" fmla="*/ 1375611 w 1596190"/>
                <a:gd name="connsiteY7" fmla="*/ 1616243 h 1788695"/>
                <a:gd name="connsiteX8" fmla="*/ 1407695 w 1596190"/>
                <a:gd name="connsiteY8" fmla="*/ 1588169 h 1788695"/>
                <a:gd name="connsiteX9" fmla="*/ 1379621 w 1596190"/>
                <a:gd name="connsiteY9" fmla="*/ 1556085 h 1788695"/>
                <a:gd name="connsiteX10" fmla="*/ 1387642 w 1596190"/>
                <a:gd name="connsiteY10" fmla="*/ 1471864 h 1788695"/>
                <a:gd name="connsiteX11" fmla="*/ 1431758 w 1596190"/>
                <a:gd name="connsiteY11" fmla="*/ 1363579 h 1788695"/>
                <a:gd name="connsiteX12" fmla="*/ 1387642 w 1596190"/>
                <a:gd name="connsiteY12" fmla="*/ 1283369 h 1788695"/>
                <a:gd name="connsiteX13" fmla="*/ 1383632 w 1596190"/>
                <a:gd name="connsiteY13" fmla="*/ 1211179 h 1788695"/>
                <a:gd name="connsiteX14" fmla="*/ 1339516 w 1596190"/>
                <a:gd name="connsiteY14" fmla="*/ 1151021 h 1788695"/>
                <a:gd name="connsiteX15" fmla="*/ 1347537 w 1596190"/>
                <a:gd name="connsiteY15" fmla="*/ 1082843 h 1788695"/>
                <a:gd name="connsiteX16" fmla="*/ 1403684 w 1596190"/>
                <a:gd name="connsiteY16" fmla="*/ 1054769 h 1788695"/>
                <a:gd name="connsiteX17" fmla="*/ 1427748 w 1596190"/>
                <a:gd name="connsiteY17" fmla="*/ 1074821 h 1788695"/>
                <a:gd name="connsiteX18" fmla="*/ 1467853 w 1596190"/>
                <a:gd name="connsiteY18" fmla="*/ 1022685 h 1788695"/>
                <a:gd name="connsiteX19" fmla="*/ 1499937 w 1596190"/>
                <a:gd name="connsiteY19" fmla="*/ 1018674 h 1788695"/>
                <a:gd name="connsiteX20" fmla="*/ 1499937 w 1596190"/>
                <a:gd name="connsiteY20" fmla="*/ 934453 h 1788695"/>
                <a:gd name="connsiteX21" fmla="*/ 1479884 w 1596190"/>
                <a:gd name="connsiteY21" fmla="*/ 878306 h 1788695"/>
                <a:gd name="connsiteX22" fmla="*/ 1479884 w 1596190"/>
                <a:gd name="connsiteY22" fmla="*/ 878306 h 1788695"/>
                <a:gd name="connsiteX23" fmla="*/ 1544053 w 1596190"/>
                <a:gd name="connsiteY23" fmla="*/ 882316 h 1788695"/>
                <a:gd name="connsiteX24" fmla="*/ 1544053 w 1596190"/>
                <a:gd name="connsiteY24" fmla="*/ 882316 h 1788695"/>
                <a:gd name="connsiteX25" fmla="*/ 1576137 w 1596190"/>
                <a:gd name="connsiteY25" fmla="*/ 898358 h 1788695"/>
                <a:gd name="connsiteX26" fmla="*/ 1596190 w 1596190"/>
                <a:gd name="connsiteY26" fmla="*/ 854243 h 1788695"/>
                <a:gd name="connsiteX27" fmla="*/ 1552074 w 1596190"/>
                <a:gd name="connsiteY27" fmla="*/ 806116 h 1788695"/>
                <a:gd name="connsiteX28" fmla="*/ 1584158 w 1596190"/>
                <a:gd name="connsiteY28" fmla="*/ 693821 h 1788695"/>
                <a:gd name="connsiteX29" fmla="*/ 1479884 w 1596190"/>
                <a:gd name="connsiteY29" fmla="*/ 593558 h 1788695"/>
                <a:gd name="connsiteX30" fmla="*/ 1471863 w 1596190"/>
                <a:gd name="connsiteY30" fmla="*/ 509337 h 1788695"/>
                <a:gd name="connsiteX31" fmla="*/ 1419727 w 1596190"/>
                <a:gd name="connsiteY31" fmla="*/ 469232 h 1788695"/>
                <a:gd name="connsiteX32" fmla="*/ 1423737 w 1596190"/>
                <a:gd name="connsiteY32" fmla="*/ 393032 h 1788695"/>
                <a:gd name="connsiteX33" fmla="*/ 1399674 w 1596190"/>
                <a:gd name="connsiteY33" fmla="*/ 356937 h 1788695"/>
                <a:gd name="connsiteX34" fmla="*/ 1407695 w 1596190"/>
                <a:gd name="connsiteY34" fmla="*/ 316832 h 1788695"/>
                <a:gd name="connsiteX35" fmla="*/ 1423737 w 1596190"/>
                <a:gd name="connsiteY35" fmla="*/ 296779 h 1788695"/>
                <a:gd name="connsiteX36" fmla="*/ 1379621 w 1596190"/>
                <a:gd name="connsiteY36" fmla="*/ 204537 h 1788695"/>
                <a:gd name="connsiteX37" fmla="*/ 1355558 w 1596190"/>
                <a:gd name="connsiteY37" fmla="*/ 236621 h 1788695"/>
                <a:gd name="connsiteX38" fmla="*/ 1295400 w 1596190"/>
                <a:gd name="connsiteY38" fmla="*/ 236621 h 1788695"/>
                <a:gd name="connsiteX39" fmla="*/ 1299411 w 1596190"/>
                <a:gd name="connsiteY39" fmla="*/ 184485 h 1788695"/>
                <a:gd name="connsiteX40" fmla="*/ 1279358 w 1596190"/>
                <a:gd name="connsiteY40" fmla="*/ 132348 h 1788695"/>
                <a:gd name="connsiteX41" fmla="*/ 1239253 w 1596190"/>
                <a:gd name="connsiteY41" fmla="*/ 56148 h 1788695"/>
                <a:gd name="connsiteX42" fmla="*/ 1143000 w 1596190"/>
                <a:gd name="connsiteY42" fmla="*/ 80211 h 1788695"/>
                <a:gd name="connsiteX43" fmla="*/ 1151021 w 1596190"/>
                <a:gd name="connsiteY43" fmla="*/ 4011 h 1788695"/>
                <a:gd name="connsiteX44" fmla="*/ 1094874 w 1596190"/>
                <a:gd name="connsiteY44" fmla="*/ 24064 h 1788695"/>
                <a:gd name="connsiteX45" fmla="*/ 1078832 w 1596190"/>
                <a:gd name="connsiteY45" fmla="*/ 0 h 1788695"/>
                <a:gd name="connsiteX46" fmla="*/ 998621 w 1596190"/>
                <a:gd name="connsiteY46" fmla="*/ 20053 h 1788695"/>
                <a:gd name="connsiteX47" fmla="*/ 1006642 w 1596190"/>
                <a:gd name="connsiteY47" fmla="*/ 56148 h 1788695"/>
                <a:gd name="connsiteX48" fmla="*/ 1042737 w 1596190"/>
                <a:gd name="connsiteY48" fmla="*/ 52137 h 1788695"/>
                <a:gd name="connsiteX49" fmla="*/ 1022684 w 1596190"/>
                <a:gd name="connsiteY49" fmla="*/ 100264 h 1788695"/>
                <a:gd name="connsiteX50" fmla="*/ 990600 w 1596190"/>
                <a:gd name="connsiteY50" fmla="*/ 96253 h 1788695"/>
                <a:gd name="connsiteX51" fmla="*/ 954506 w 1596190"/>
                <a:gd name="connsiteY51" fmla="*/ 144379 h 1788695"/>
                <a:gd name="connsiteX52" fmla="*/ 878306 w 1596190"/>
                <a:gd name="connsiteY52" fmla="*/ 164432 h 1788695"/>
                <a:gd name="connsiteX53" fmla="*/ 838200 w 1596190"/>
                <a:gd name="connsiteY53" fmla="*/ 208548 h 1788695"/>
                <a:gd name="connsiteX54" fmla="*/ 770021 w 1596190"/>
                <a:gd name="connsiteY54" fmla="*/ 236621 h 1788695"/>
                <a:gd name="connsiteX55" fmla="*/ 786063 w 1596190"/>
                <a:gd name="connsiteY55" fmla="*/ 272716 h 1788695"/>
                <a:gd name="connsiteX56" fmla="*/ 737937 w 1596190"/>
                <a:gd name="connsiteY56" fmla="*/ 296779 h 1788695"/>
                <a:gd name="connsiteX57" fmla="*/ 725906 w 1596190"/>
                <a:gd name="connsiteY57" fmla="*/ 264695 h 1788695"/>
                <a:gd name="connsiteX58" fmla="*/ 745958 w 1596190"/>
                <a:gd name="connsiteY58" fmla="*/ 208548 h 1788695"/>
                <a:gd name="connsiteX59" fmla="*/ 677779 w 1596190"/>
                <a:gd name="connsiteY59" fmla="*/ 196516 h 1788695"/>
                <a:gd name="connsiteX60" fmla="*/ 637674 w 1596190"/>
                <a:gd name="connsiteY60" fmla="*/ 136358 h 1788695"/>
                <a:gd name="connsiteX61" fmla="*/ 637674 w 1596190"/>
                <a:gd name="connsiteY61" fmla="*/ 136358 h 1788695"/>
                <a:gd name="connsiteX62" fmla="*/ 601579 w 1596190"/>
                <a:gd name="connsiteY62" fmla="*/ 208548 h 1788695"/>
                <a:gd name="connsiteX63" fmla="*/ 545432 w 1596190"/>
                <a:gd name="connsiteY63" fmla="*/ 152400 h 1788695"/>
                <a:gd name="connsiteX64" fmla="*/ 509337 w 1596190"/>
                <a:gd name="connsiteY64" fmla="*/ 168443 h 1788695"/>
                <a:gd name="connsiteX65" fmla="*/ 525379 w 1596190"/>
                <a:gd name="connsiteY65" fmla="*/ 256674 h 1788695"/>
                <a:gd name="connsiteX66" fmla="*/ 565484 w 1596190"/>
                <a:gd name="connsiteY66" fmla="*/ 276727 h 1788695"/>
                <a:gd name="connsiteX67" fmla="*/ 551713 w 1596190"/>
                <a:gd name="connsiteY67" fmla="*/ 342394 h 1788695"/>
                <a:gd name="connsiteX68" fmla="*/ 541421 w 1596190"/>
                <a:gd name="connsiteY68" fmla="*/ 372979 h 1788695"/>
                <a:gd name="connsiteX69" fmla="*/ 557463 w 1596190"/>
                <a:gd name="connsiteY69" fmla="*/ 393032 h 1788695"/>
                <a:gd name="connsiteX70" fmla="*/ 501316 w 1596190"/>
                <a:gd name="connsiteY70" fmla="*/ 433137 h 1788695"/>
                <a:gd name="connsiteX71" fmla="*/ 465221 w 1596190"/>
                <a:gd name="connsiteY71" fmla="*/ 569495 h 1788695"/>
                <a:gd name="connsiteX72" fmla="*/ 441158 w 1596190"/>
                <a:gd name="connsiteY72" fmla="*/ 593558 h 1788695"/>
                <a:gd name="connsiteX73" fmla="*/ 441158 w 1596190"/>
                <a:gd name="connsiteY73" fmla="*/ 593558 h 1788695"/>
                <a:gd name="connsiteX74" fmla="*/ 360948 w 1596190"/>
                <a:gd name="connsiteY74" fmla="*/ 689811 h 1788695"/>
                <a:gd name="connsiteX75" fmla="*/ 308811 w 1596190"/>
                <a:gd name="connsiteY75" fmla="*/ 802106 h 1788695"/>
                <a:gd name="connsiteX76" fmla="*/ 264695 w 1596190"/>
                <a:gd name="connsiteY76" fmla="*/ 814137 h 1788695"/>
                <a:gd name="connsiteX77" fmla="*/ 216569 w 1596190"/>
                <a:gd name="connsiteY77" fmla="*/ 862264 h 1788695"/>
                <a:gd name="connsiteX78" fmla="*/ 160421 w 1596190"/>
                <a:gd name="connsiteY78" fmla="*/ 946485 h 1788695"/>
                <a:gd name="connsiteX79" fmla="*/ 160421 w 1596190"/>
                <a:gd name="connsiteY79" fmla="*/ 1026695 h 1788695"/>
                <a:gd name="connsiteX80" fmla="*/ 132348 w 1596190"/>
                <a:gd name="connsiteY80" fmla="*/ 1143000 h 1788695"/>
                <a:gd name="connsiteX81" fmla="*/ 112295 w 1596190"/>
                <a:gd name="connsiteY81" fmla="*/ 1175085 h 1788695"/>
                <a:gd name="connsiteX82" fmla="*/ 12032 w 1596190"/>
                <a:gd name="connsiteY82" fmla="*/ 1387643 h 1788695"/>
                <a:gd name="connsiteX83" fmla="*/ 56148 w 1596190"/>
                <a:gd name="connsiteY83" fmla="*/ 1435769 h 1788695"/>
                <a:gd name="connsiteX84" fmla="*/ 0 w 1596190"/>
                <a:gd name="connsiteY84" fmla="*/ 1684421 h 1788695"/>
                <a:gd name="connsiteX85" fmla="*/ 76200 w 1596190"/>
                <a:gd name="connsiteY85" fmla="*/ 1736558 h 1788695"/>
                <a:gd name="connsiteX86" fmla="*/ 52137 w 1596190"/>
                <a:gd name="connsiteY86" fmla="*/ 1784685 h 1788695"/>
                <a:gd name="connsiteX87" fmla="*/ 112295 w 1596190"/>
                <a:gd name="connsiteY87" fmla="*/ 1784685 h 1788695"/>
                <a:gd name="connsiteX88" fmla="*/ 176463 w 1596190"/>
                <a:gd name="connsiteY88" fmla="*/ 1752600 h 1788695"/>
                <a:gd name="connsiteX89" fmla="*/ 272716 w 1596190"/>
                <a:gd name="connsiteY89" fmla="*/ 1788695 h 1788695"/>
                <a:gd name="connsiteX90" fmla="*/ 381000 w 1596190"/>
                <a:gd name="connsiteY90" fmla="*/ 1732548 h 1788695"/>
                <a:gd name="connsiteX91" fmla="*/ 421106 w 1596190"/>
                <a:gd name="connsiteY91" fmla="*/ 1764632 h 1788695"/>
                <a:gd name="connsiteX92" fmla="*/ 505327 w 1596190"/>
                <a:gd name="connsiteY92" fmla="*/ 1764632 h 1788695"/>
                <a:gd name="connsiteX93" fmla="*/ 529390 w 1596190"/>
                <a:gd name="connsiteY93" fmla="*/ 1716506 h 1788695"/>
                <a:gd name="connsiteX94" fmla="*/ 497306 w 1596190"/>
                <a:gd name="connsiteY94" fmla="*/ 1680411 h 1788695"/>
                <a:gd name="connsiteX95" fmla="*/ 529390 w 1596190"/>
                <a:gd name="connsiteY95" fmla="*/ 1604211 h 1788695"/>
                <a:gd name="connsiteX96" fmla="*/ 557463 w 1596190"/>
                <a:gd name="connsiteY96" fmla="*/ 1592179 h 1788695"/>
                <a:gd name="connsiteX97" fmla="*/ 581527 w 1596190"/>
                <a:gd name="connsiteY97" fmla="*/ 1576137 h 1788695"/>
                <a:gd name="connsiteX98" fmla="*/ 605590 w 1596190"/>
                <a:gd name="connsiteY98" fmla="*/ 1612232 h 1788695"/>
                <a:gd name="connsiteX99" fmla="*/ 605590 w 1596190"/>
                <a:gd name="connsiteY99" fmla="*/ 1612232 h 1788695"/>
                <a:gd name="connsiteX100" fmla="*/ 641684 w 1596190"/>
                <a:gd name="connsiteY100" fmla="*/ 1640306 h 1788695"/>
                <a:gd name="connsiteX101" fmla="*/ 641684 w 1596190"/>
                <a:gd name="connsiteY101" fmla="*/ 1640306 h 1788695"/>
                <a:gd name="connsiteX102" fmla="*/ 681790 w 1596190"/>
                <a:gd name="connsiteY102" fmla="*/ 1692443 h 1788695"/>
                <a:gd name="connsiteX103" fmla="*/ 705853 w 1596190"/>
                <a:gd name="connsiteY103" fmla="*/ 1680411 h 1788695"/>
                <a:gd name="connsiteX104" fmla="*/ 741948 w 1596190"/>
                <a:gd name="connsiteY104" fmla="*/ 1704474 h 1788695"/>
                <a:gd name="connsiteX105" fmla="*/ 810127 w 1596190"/>
                <a:gd name="connsiteY105" fmla="*/ 1676400 h 1788695"/>
                <a:gd name="connsiteX106" fmla="*/ 922421 w 1596190"/>
                <a:gd name="connsiteY106" fmla="*/ 1720516 h 1788695"/>
                <a:gd name="connsiteX107" fmla="*/ 898358 w 1596190"/>
                <a:gd name="connsiteY107" fmla="*/ 1636295 h 1788695"/>
                <a:gd name="connsiteX108" fmla="*/ 834190 w 1596190"/>
                <a:gd name="connsiteY108" fmla="*/ 1584158 h 1788695"/>
                <a:gd name="connsiteX109" fmla="*/ 914400 w 1596190"/>
                <a:gd name="connsiteY109" fmla="*/ 1632285 h 1788695"/>
                <a:gd name="connsiteX110" fmla="*/ 962527 w 1596190"/>
                <a:gd name="connsiteY110" fmla="*/ 1676400 h 1788695"/>
                <a:gd name="connsiteX111" fmla="*/ 1030706 w 1596190"/>
                <a:gd name="connsiteY111" fmla="*/ 1696453 h 1788695"/>
                <a:gd name="connsiteX112" fmla="*/ 1106906 w 1596190"/>
                <a:gd name="connsiteY112" fmla="*/ 1756611 h 1788695"/>
                <a:gd name="connsiteX0" fmla="*/ 1106906 w 1596190"/>
                <a:gd name="connsiteY0" fmla="*/ 1756611 h 1788695"/>
                <a:gd name="connsiteX1" fmla="*/ 1191127 w 1596190"/>
                <a:gd name="connsiteY1" fmla="*/ 1752600 h 1788695"/>
                <a:gd name="connsiteX2" fmla="*/ 1231232 w 1596190"/>
                <a:gd name="connsiteY2" fmla="*/ 1704474 h 1788695"/>
                <a:gd name="connsiteX3" fmla="*/ 1335506 w 1596190"/>
                <a:gd name="connsiteY3" fmla="*/ 1708485 h 1788695"/>
                <a:gd name="connsiteX4" fmla="*/ 1359569 w 1596190"/>
                <a:gd name="connsiteY4" fmla="*/ 1688432 h 1788695"/>
                <a:gd name="connsiteX5" fmla="*/ 1383632 w 1596190"/>
                <a:gd name="connsiteY5" fmla="*/ 1720516 h 1788695"/>
                <a:gd name="connsiteX6" fmla="*/ 1419727 w 1596190"/>
                <a:gd name="connsiteY6" fmla="*/ 1668379 h 1788695"/>
                <a:gd name="connsiteX7" fmla="*/ 1375611 w 1596190"/>
                <a:gd name="connsiteY7" fmla="*/ 1616243 h 1788695"/>
                <a:gd name="connsiteX8" fmla="*/ 1407695 w 1596190"/>
                <a:gd name="connsiteY8" fmla="*/ 1588169 h 1788695"/>
                <a:gd name="connsiteX9" fmla="*/ 1379621 w 1596190"/>
                <a:gd name="connsiteY9" fmla="*/ 1556085 h 1788695"/>
                <a:gd name="connsiteX10" fmla="*/ 1387642 w 1596190"/>
                <a:gd name="connsiteY10" fmla="*/ 1471864 h 1788695"/>
                <a:gd name="connsiteX11" fmla="*/ 1431758 w 1596190"/>
                <a:gd name="connsiteY11" fmla="*/ 1363579 h 1788695"/>
                <a:gd name="connsiteX12" fmla="*/ 1387642 w 1596190"/>
                <a:gd name="connsiteY12" fmla="*/ 1283369 h 1788695"/>
                <a:gd name="connsiteX13" fmla="*/ 1383632 w 1596190"/>
                <a:gd name="connsiteY13" fmla="*/ 1211179 h 1788695"/>
                <a:gd name="connsiteX14" fmla="*/ 1339516 w 1596190"/>
                <a:gd name="connsiteY14" fmla="*/ 1151021 h 1788695"/>
                <a:gd name="connsiteX15" fmla="*/ 1347537 w 1596190"/>
                <a:gd name="connsiteY15" fmla="*/ 1082843 h 1788695"/>
                <a:gd name="connsiteX16" fmla="*/ 1403684 w 1596190"/>
                <a:gd name="connsiteY16" fmla="*/ 1054769 h 1788695"/>
                <a:gd name="connsiteX17" fmla="*/ 1427748 w 1596190"/>
                <a:gd name="connsiteY17" fmla="*/ 1074821 h 1788695"/>
                <a:gd name="connsiteX18" fmla="*/ 1467853 w 1596190"/>
                <a:gd name="connsiteY18" fmla="*/ 1022685 h 1788695"/>
                <a:gd name="connsiteX19" fmla="*/ 1499937 w 1596190"/>
                <a:gd name="connsiteY19" fmla="*/ 1018674 h 1788695"/>
                <a:gd name="connsiteX20" fmla="*/ 1499937 w 1596190"/>
                <a:gd name="connsiteY20" fmla="*/ 934453 h 1788695"/>
                <a:gd name="connsiteX21" fmla="*/ 1479884 w 1596190"/>
                <a:gd name="connsiteY21" fmla="*/ 878306 h 1788695"/>
                <a:gd name="connsiteX22" fmla="*/ 1479884 w 1596190"/>
                <a:gd name="connsiteY22" fmla="*/ 878306 h 1788695"/>
                <a:gd name="connsiteX23" fmla="*/ 1544053 w 1596190"/>
                <a:gd name="connsiteY23" fmla="*/ 882316 h 1788695"/>
                <a:gd name="connsiteX24" fmla="*/ 1544053 w 1596190"/>
                <a:gd name="connsiteY24" fmla="*/ 882316 h 1788695"/>
                <a:gd name="connsiteX25" fmla="*/ 1576137 w 1596190"/>
                <a:gd name="connsiteY25" fmla="*/ 898358 h 1788695"/>
                <a:gd name="connsiteX26" fmla="*/ 1596190 w 1596190"/>
                <a:gd name="connsiteY26" fmla="*/ 854243 h 1788695"/>
                <a:gd name="connsiteX27" fmla="*/ 1552074 w 1596190"/>
                <a:gd name="connsiteY27" fmla="*/ 806116 h 1788695"/>
                <a:gd name="connsiteX28" fmla="*/ 1584158 w 1596190"/>
                <a:gd name="connsiteY28" fmla="*/ 693821 h 1788695"/>
                <a:gd name="connsiteX29" fmla="*/ 1479884 w 1596190"/>
                <a:gd name="connsiteY29" fmla="*/ 593558 h 1788695"/>
                <a:gd name="connsiteX30" fmla="*/ 1471863 w 1596190"/>
                <a:gd name="connsiteY30" fmla="*/ 509337 h 1788695"/>
                <a:gd name="connsiteX31" fmla="*/ 1419727 w 1596190"/>
                <a:gd name="connsiteY31" fmla="*/ 469232 h 1788695"/>
                <a:gd name="connsiteX32" fmla="*/ 1423737 w 1596190"/>
                <a:gd name="connsiteY32" fmla="*/ 393032 h 1788695"/>
                <a:gd name="connsiteX33" fmla="*/ 1399674 w 1596190"/>
                <a:gd name="connsiteY33" fmla="*/ 356937 h 1788695"/>
                <a:gd name="connsiteX34" fmla="*/ 1407695 w 1596190"/>
                <a:gd name="connsiteY34" fmla="*/ 316832 h 1788695"/>
                <a:gd name="connsiteX35" fmla="*/ 1423737 w 1596190"/>
                <a:gd name="connsiteY35" fmla="*/ 296779 h 1788695"/>
                <a:gd name="connsiteX36" fmla="*/ 1379621 w 1596190"/>
                <a:gd name="connsiteY36" fmla="*/ 204537 h 1788695"/>
                <a:gd name="connsiteX37" fmla="*/ 1355558 w 1596190"/>
                <a:gd name="connsiteY37" fmla="*/ 236621 h 1788695"/>
                <a:gd name="connsiteX38" fmla="*/ 1295400 w 1596190"/>
                <a:gd name="connsiteY38" fmla="*/ 236621 h 1788695"/>
                <a:gd name="connsiteX39" fmla="*/ 1299411 w 1596190"/>
                <a:gd name="connsiteY39" fmla="*/ 184485 h 1788695"/>
                <a:gd name="connsiteX40" fmla="*/ 1279358 w 1596190"/>
                <a:gd name="connsiteY40" fmla="*/ 132348 h 1788695"/>
                <a:gd name="connsiteX41" fmla="*/ 1239253 w 1596190"/>
                <a:gd name="connsiteY41" fmla="*/ 56148 h 1788695"/>
                <a:gd name="connsiteX42" fmla="*/ 1143000 w 1596190"/>
                <a:gd name="connsiteY42" fmla="*/ 80211 h 1788695"/>
                <a:gd name="connsiteX43" fmla="*/ 1151021 w 1596190"/>
                <a:gd name="connsiteY43" fmla="*/ 4011 h 1788695"/>
                <a:gd name="connsiteX44" fmla="*/ 1094874 w 1596190"/>
                <a:gd name="connsiteY44" fmla="*/ 24064 h 1788695"/>
                <a:gd name="connsiteX45" fmla="*/ 1078832 w 1596190"/>
                <a:gd name="connsiteY45" fmla="*/ 0 h 1788695"/>
                <a:gd name="connsiteX46" fmla="*/ 998621 w 1596190"/>
                <a:gd name="connsiteY46" fmla="*/ 20053 h 1788695"/>
                <a:gd name="connsiteX47" fmla="*/ 1006642 w 1596190"/>
                <a:gd name="connsiteY47" fmla="*/ 56148 h 1788695"/>
                <a:gd name="connsiteX48" fmla="*/ 1042737 w 1596190"/>
                <a:gd name="connsiteY48" fmla="*/ 52137 h 1788695"/>
                <a:gd name="connsiteX49" fmla="*/ 1022684 w 1596190"/>
                <a:gd name="connsiteY49" fmla="*/ 100264 h 1788695"/>
                <a:gd name="connsiteX50" fmla="*/ 990600 w 1596190"/>
                <a:gd name="connsiteY50" fmla="*/ 96253 h 1788695"/>
                <a:gd name="connsiteX51" fmla="*/ 954506 w 1596190"/>
                <a:gd name="connsiteY51" fmla="*/ 144379 h 1788695"/>
                <a:gd name="connsiteX52" fmla="*/ 878306 w 1596190"/>
                <a:gd name="connsiteY52" fmla="*/ 164432 h 1788695"/>
                <a:gd name="connsiteX53" fmla="*/ 838200 w 1596190"/>
                <a:gd name="connsiteY53" fmla="*/ 208548 h 1788695"/>
                <a:gd name="connsiteX54" fmla="*/ 770021 w 1596190"/>
                <a:gd name="connsiteY54" fmla="*/ 236621 h 1788695"/>
                <a:gd name="connsiteX55" fmla="*/ 786063 w 1596190"/>
                <a:gd name="connsiteY55" fmla="*/ 272716 h 1788695"/>
                <a:gd name="connsiteX56" fmla="*/ 737937 w 1596190"/>
                <a:gd name="connsiteY56" fmla="*/ 296779 h 1788695"/>
                <a:gd name="connsiteX57" fmla="*/ 725906 w 1596190"/>
                <a:gd name="connsiteY57" fmla="*/ 264695 h 1788695"/>
                <a:gd name="connsiteX58" fmla="*/ 745958 w 1596190"/>
                <a:gd name="connsiteY58" fmla="*/ 208548 h 1788695"/>
                <a:gd name="connsiteX59" fmla="*/ 677779 w 1596190"/>
                <a:gd name="connsiteY59" fmla="*/ 196516 h 1788695"/>
                <a:gd name="connsiteX60" fmla="*/ 637674 w 1596190"/>
                <a:gd name="connsiteY60" fmla="*/ 136358 h 1788695"/>
                <a:gd name="connsiteX61" fmla="*/ 637674 w 1596190"/>
                <a:gd name="connsiteY61" fmla="*/ 136358 h 1788695"/>
                <a:gd name="connsiteX62" fmla="*/ 601579 w 1596190"/>
                <a:gd name="connsiteY62" fmla="*/ 208548 h 1788695"/>
                <a:gd name="connsiteX63" fmla="*/ 545432 w 1596190"/>
                <a:gd name="connsiteY63" fmla="*/ 152400 h 1788695"/>
                <a:gd name="connsiteX64" fmla="*/ 509337 w 1596190"/>
                <a:gd name="connsiteY64" fmla="*/ 168443 h 1788695"/>
                <a:gd name="connsiteX65" fmla="*/ 525379 w 1596190"/>
                <a:gd name="connsiteY65" fmla="*/ 256674 h 1788695"/>
                <a:gd name="connsiteX66" fmla="*/ 537942 w 1596190"/>
                <a:gd name="connsiteY66" fmla="*/ 282235 h 1788695"/>
                <a:gd name="connsiteX67" fmla="*/ 551713 w 1596190"/>
                <a:gd name="connsiteY67" fmla="*/ 342394 h 1788695"/>
                <a:gd name="connsiteX68" fmla="*/ 541421 w 1596190"/>
                <a:gd name="connsiteY68" fmla="*/ 372979 h 1788695"/>
                <a:gd name="connsiteX69" fmla="*/ 557463 w 1596190"/>
                <a:gd name="connsiteY69" fmla="*/ 393032 h 1788695"/>
                <a:gd name="connsiteX70" fmla="*/ 501316 w 1596190"/>
                <a:gd name="connsiteY70" fmla="*/ 433137 h 1788695"/>
                <a:gd name="connsiteX71" fmla="*/ 465221 w 1596190"/>
                <a:gd name="connsiteY71" fmla="*/ 569495 h 1788695"/>
                <a:gd name="connsiteX72" fmla="*/ 441158 w 1596190"/>
                <a:gd name="connsiteY72" fmla="*/ 593558 h 1788695"/>
                <a:gd name="connsiteX73" fmla="*/ 441158 w 1596190"/>
                <a:gd name="connsiteY73" fmla="*/ 593558 h 1788695"/>
                <a:gd name="connsiteX74" fmla="*/ 360948 w 1596190"/>
                <a:gd name="connsiteY74" fmla="*/ 689811 h 1788695"/>
                <a:gd name="connsiteX75" fmla="*/ 308811 w 1596190"/>
                <a:gd name="connsiteY75" fmla="*/ 802106 h 1788695"/>
                <a:gd name="connsiteX76" fmla="*/ 264695 w 1596190"/>
                <a:gd name="connsiteY76" fmla="*/ 814137 h 1788695"/>
                <a:gd name="connsiteX77" fmla="*/ 216569 w 1596190"/>
                <a:gd name="connsiteY77" fmla="*/ 862264 h 1788695"/>
                <a:gd name="connsiteX78" fmla="*/ 160421 w 1596190"/>
                <a:gd name="connsiteY78" fmla="*/ 946485 h 1788695"/>
                <a:gd name="connsiteX79" fmla="*/ 160421 w 1596190"/>
                <a:gd name="connsiteY79" fmla="*/ 1026695 h 1788695"/>
                <a:gd name="connsiteX80" fmla="*/ 132348 w 1596190"/>
                <a:gd name="connsiteY80" fmla="*/ 1143000 h 1788695"/>
                <a:gd name="connsiteX81" fmla="*/ 112295 w 1596190"/>
                <a:gd name="connsiteY81" fmla="*/ 1175085 h 1788695"/>
                <a:gd name="connsiteX82" fmla="*/ 12032 w 1596190"/>
                <a:gd name="connsiteY82" fmla="*/ 1387643 h 1788695"/>
                <a:gd name="connsiteX83" fmla="*/ 56148 w 1596190"/>
                <a:gd name="connsiteY83" fmla="*/ 1435769 h 1788695"/>
                <a:gd name="connsiteX84" fmla="*/ 0 w 1596190"/>
                <a:gd name="connsiteY84" fmla="*/ 1684421 h 1788695"/>
                <a:gd name="connsiteX85" fmla="*/ 76200 w 1596190"/>
                <a:gd name="connsiteY85" fmla="*/ 1736558 h 1788695"/>
                <a:gd name="connsiteX86" fmla="*/ 52137 w 1596190"/>
                <a:gd name="connsiteY86" fmla="*/ 1784685 h 1788695"/>
                <a:gd name="connsiteX87" fmla="*/ 112295 w 1596190"/>
                <a:gd name="connsiteY87" fmla="*/ 1784685 h 1788695"/>
                <a:gd name="connsiteX88" fmla="*/ 176463 w 1596190"/>
                <a:gd name="connsiteY88" fmla="*/ 1752600 h 1788695"/>
                <a:gd name="connsiteX89" fmla="*/ 272716 w 1596190"/>
                <a:gd name="connsiteY89" fmla="*/ 1788695 h 1788695"/>
                <a:gd name="connsiteX90" fmla="*/ 381000 w 1596190"/>
                <a:gd name="connsiteY90" fmla="*/ 1732548 h 1788695"/>
                <a:gd name="connsiteX91" fmla="*/ 421106 w 1596190"/>
                <a:gd name="connsiteY91" fmla="*/ 1764632 h 1788695"/>
                <a:gd name="connsiteX92" fmla="*/ 505327 w 1596190"/>
                <a:gd name="connsiteY92" fmla="*/ 1764632 h 1788695"/>
                <a:gd name="connsiteX93" fmla="*/ 529390 w 1596190"/>
                <a:gd name="connsiteY93" fmla="*/ 1716506 h 1788695"/>
                <a:gd name="connsiteX94" fmla="*/ 497306 w 1596190"/>
                <a:gd name="connsiteY94" fmla="*/ 1680411 h 1788695"/>
                <a:gd name="connsiteX95" fmla="*/ 529390 w 1596190"/>
                <a:gd name="connsiteY95" fmla="*/ 1604211 h 1788695"/>
                <a:gd name="connsiteX96" fmla="*/ 557463 w 1596190"/>
                <a:gd name="connsiteY96" fmla="*/ 1592179 h 1788695"/>
                <a:gd name="connsiteX97" fmla="*/ 581527 w 1596190"/>
                <a:gd name="connsiteY97" fmla="*/ 1576137 h 1788695"/>
                <a:gd name="connsiteX98" fmla="*/ 605590 w 1596190"/>
                <a:gd name="connsiteY98" fmla="*/ 1612232 h 1788695"/>
                <a:gd name="connsiteX99" fmla="*/ 605590 w 1596190"/>
                <a:gd name="connsiteY99" fmla="*/ 1612232 h 1788695"/>
                <a:gd name="connsiteX100" fmla="*/ 641684 w 1596190"/>
                <a:gd name="connsiteY100" fmla="*/ 1640306 h 1788695"/>
                <a:gd name="connsiteX101" fmla="*/ 641684 w 1596190"/>
                <a:gd name="connsiteY101" fmla="*/ 1640306 h 1788695"/>
                <a:gd name="connsiteX102" fmla="*/ 681790 w 1596190"/>
                <a:gd name="connsiteY102" fmla="*/ 1692443 h 1788695"/>
                <a:gd name="connsiteX103" fmla="*/ 705853 w 1596190"/>
                <a:gd name="connsiteY103" fmla="*/ 1680411 h 1788695"/>
                <a:gd name="connsiteX104" fmla="*/ 741948 w 1596190"/>
                <a:gd name="connsiteY104" fmla="*/ 1704474 h 1788695"/>
                <a:gd name="connsiteX105" fmla="*/ 810127 w 1596190"/>
                <a:gd name="connsiteY105" fmla="*/ 1676400 h 1788695"/>
                <a:gd name="connsiteX106" fmla="*/ 922421 w 1596190"/>
                <a:gd name="connsiteY106" fmla="*/ 1720516 h 1788695"/>
                <a:gd name="connsiteX107" fmla="*/ 898358 w 1596190"/>
                <a:gd name="connsiteY107" fmla="*/ 1636295 h 1788695"/>
                <a:gd name="connsiteX108" fmla="*/ 834190 w 1596190"/>
                <a:gd name="connsiteY108" fmla="*/ 1584158 h 1788695"/>
                <a:gd name="connsiteX109" fmla="*/ 914400 w 1596190"/>
                <a:gd name="connsiteY109" fmla="*/ 1632285 h 1788695"/>
                <a:gd name="connsiteX110" fmla="*/ 962527 w 1596190"/>
                <a:gd name="connsiteY110" fmla="*/ 1676400 h 1788695"/>
                <a:gd name="connsiteX111" fmla="*/ 1030706 w 1596190"/>
                <a:gd name="connsiteY111" fmla="*/ 1696453 h 1788695"/>
                <a:gd name="connsiteX112" fmla="*/ 1106906 w 1596190"/>
                <a:gd name="connsiteY112" fmla="*/ 1756611 h 178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596190" h="1788695">
                  <a:moveTo>
                    <a:pt x="1106906" y="1756611"/>
                  </a:moveTo>
                  <a:lnTo>
                    <a:pt x="1191127" y="1752600"/>
                  </a:lnTo>
                  <a:lnTo>
                    <a:pt x="1231232" y="1704474"/>
                  </a:lnTo>
                  <a:lnTo>
                    <a:pt x="1335506" y="1708485"/>
                  </a:lnTo>
                  <a:lnTo>
                    <a:pt x="1359569" y="1688432"/>
                  </a:lnTo>
                  <a:lnTo>
                    <a:pt x="1383632" y="1720516"/>
                  </a:lnTo>
                  <a:lnTo>
                    <a:pt x="1419727" y="1668379"/>
                  </a:lnTo>
                  <a:lnTo>
                    <a:pt x="1375611" y="1616243"/>
                  </a:lnTo>
                  <a:lnTo>
                    <a:pt x="1407695" y="1588169"/>
                  </a:lnTo>
                  <a:lnTo>
                    <a:pt x="1379621" y="1556085"/>
                  </a:lnTo>
                  <a:lnTo>
                    <a:pt x="1387642" y="1471864"/>
                  </a:lnTo>
                  <a:lnTo>
                    <a:pt x="1431758" y="1363579"/>
                  </a:lnTo>
                  <a:lnTo>
                    <a:pt x="1387642" y="1283369"/>
                  </a:lnTo>
                  <a:lnTo>
                    <a:pt x="1383632" y="1211179"/>
                  </a:lnTo>
                  <a:lnTo>
                    <a:pt x="1339516" y="1151021"/>
                  </a:lnTo>
                  <a:lnTo>
                    <a:pt x="1347537" y="1082843"/>
                  </a:lnTo>
                  <a:lnTo>
                    <a:pt x="1403684" y="1054769"/>
                  </a:lnTo>
                  <a:lnTo>
                    <a:pt x="1427748" y="1074821"/>
                  </a:lnTo>
                  <a:lnTo>
                    <a:pt x="1467853" y="1022685"/>
                  </a:lnTo>
                  <a:lnTo>
                    <a:pt x="1499937" y="1018674"/>
                  </a:lnTo>
                  <a:lnTo>
                    <a:pt x="1499937" y="934453"/>
                  </a:lnTo>
                  <a:lnTo>
                    <a:pt x="1479884" y="878306"/>
                  </a:lnTo>
                  <a:lnTo>
                    <a:pt x="1479884" y="878306"/>
                  </a:lnTo>
                  <a:lnTo>
                    <a:pt x="1544053" y="882316"/>
                  </a:lnTo>
                  <a:lnTo>
                    <a:pt x="1544053" y="882316"/>
                  </a:lnTo>
                  <a:lnTo>
                    <a:pt x="1576137" y="898358"/>
                  </a:lnTo>
                  <a:lnTo>
                    <a:pt x="1596190" y="854243"/>
                  </a:lnTo>
                  <a:lnTo>
                    <a:pt x="1552074" y="806116"/>
                  </a:lnTo>
                  <a:lnTo>
                    <a:pt x="1584158" y="693821"/>
                  </a:lnTo>
                  <a:lnTo>
                    <a:pt x="1479884" y="593558"/>
                  </a:lnTo>
                  <a:lnTo>
                    <a:pt x="1471863" y="509337"/>
                  </a:lnTo>
                  <a:lnTo>
                    <a:pt x="1419727" y="469232"/>
                  </a:lnTo>
                  <a:lnTo>
                    <a:pt x="1423737" y="393032"/>
                  </a:lnTo>
                  <a:lnTo>
                    <a:pt x="1399674" y="356937"/>
                  </a:lnTo>
                  <a:lnTo>
                    <a:pt x="1407695" y="316832"/>
                  </a:lnTo>
                  <a:lnTo>
                    <a:pt x="1423737" y="296779"/>
                  </a:lnTo>
                  <a:lnTo>
                    <a:pt x="1379621" y="204537"/>
                  </a:lnTo>
                  <a:lnTo>
                    <a:pt x="1355558" y="236621"/>
                  </a:lnTo>
                  <a:lnTo>
                    <a:pt x="1295400" y="236621"/>
                  </a:lnTo>
                  <a:lnTo>
                    <a:pt x="1299411" y="184485"/>
                  </a:lnTo>
                  <a:lnTo>
                    <a:pt x="1279358" y="132348"/>
                  </a:lnTo>
                  <a:lnTo>
                    <a:pt x="1239253" y="56148"/>
                  </a:lnTo>
                  <a:lnTo>
                    <a:pt x="1143000" y="80211"/>
                  </a:lnTo>
                  <a:lnTo>
                    <a:pt x="1151021" y="4011"/>
                  </a:lnTo>
                  <a:lnTo>
                    <a:pt x="1094874" y="24064"/>
                  </a:lnTo>
                  <a:lnTo>
                    <a:pt x="1078832" y="0"/>
                  </a:lnTo>
                  <a:lnTo>
                    <a:pt x="998621" y="20053"/>
                  </a:lnTo>
                  <a:lnTo>
                    <a:pt x="1006642" y="56148"/>
                  </a:lnTo>
                  <a:lnTo>
                    <a:pt x="1042737" y="52137"/>
                  </a:lnTo>
                  <a:lnTo>
                    <a:pt x="1022684" y="100264"/>
                  </a:lnTo>
                  <a:lnTo>
                    <a:pt x="990600" y="96253"/>
                  </a:lnTo>
                  <a:lnTo>
                    <a:pt x="954506" y="144379"/>
                  </a:lnTo>
                  <a:lnTo>
                    <a:pt x="878306" y="164432"/>
                  </a:lnTo>
                  <a:lnTo>
                    <a:pt x="838200" y="208548"/>
                  </a:lnTo>
                  <a:lnTo>
                    <a:pt x="770021" y="236621"/>
                  </a:lnTo>
                  <a:lnTo>
                    <a:pt x="786063" y="272716"/>
                  </a:lnTo>
                  <a:lnTo>
                    <a:pt x="737937" y="296779"/>
                  </a:lnTo>
                  <a:lnTo>
                    <a:pt x="725906" y="264695"/>
                  </a:lnTo>
                  <a:lnTo>
                    <a:pt x="745958" y="208548"/>
                  </a:lnTo>
                  <a:lnTo>
                    <a:pt x="677779" y="196516"/>
                  </a:lnTo>
                  <a:lnTo>
                    <a:pt x="637674" y="136358"/>
                  </a:lnTo>
                  <a:lnTo>
                    <a:pt x="637674" y="136358"/>
                  </a:lnTo>
                  <a:lnTo>
                    <a:pt x="601579" y="208548"/>
                  </a:lnTo>
                  <a:lnTo>
                    <a:pt x="545432" y="152400"/>
                  </a:lnTo>
                  <a:lnTo>
                    <a:pt x="509337" y="168443"/>
                  </a:lnTo>
                  <a:lnTo>
                    <a:pt x="525379" y="256674"/>
                  </a:lnTo>
                  <a:lnTo>
                    <a:pt x="537942" y="282235"/>
                  </a:lnTo>
                  <a:lnTo>
                    <a:pt x="551713" y="342394"/>
                  </a:lnTo>
                  <a:lnTo>
                    <a:pt x="541421" y="372979"/>
                  </a:lnTo>
                  <a:lnTo>
                    <a:pt x="557463" y="393032"/>
                  </a:lnTo>
                  <a:lnTo>
                    <a:pt x="501316" y="433137"/>
                  </a:lnTo>
                  <a:lnTo>
                    <a:pt x="465221" y="569495"/>
                  </a:lnTo>
                  <a:lnTo>
                    <a:pt x="441158" y="593558"/>
                  </a:lnTo>
                  <a:lnTo>
                    <a:pt x="441158" y="593558"/>
                  </a:lnTo>
                  <a:lnTo>
                    <a:pt x="360948" y="689811"/>
                  </a:lnTo>
                  <a:lnTo>
                    <a:pt x="308811" y="802106"/>
                  </a:lnTo>
                  <a:lnTo>
                    <a:pt x="264695" y="814137"/>
                  </a:lnTo>
                  <a:lnTo>
                    <a:pt x="216569" y="862264"/>
                  </a:lnTo>
                  <a:lnTo>
                    <a:pt x="160421" y="946485"/>
                  </a:lnTo>
                  <a:lnTo>
                    <a:pt x="160421" y="1026695"/>
                  </a:lnTo>
                  <a:lnTo>
                    <a:pt x="132348" y="1143000"/>
                  </a:lnTo>
                  <a:lnTo>
                    <a:pt x="112295" y="1175085"/>
                  </a:lnTo>
                  <a:lnTo>
                    <a:pt x="12032" y="1387643"/>
                  </a:lnTo>
                  <a:lnTo>
                    <a:pt x="56148" y="1435769"/>
                  </a:lnTo>
                  <a:lnTo>
                    <a:pt x="0" y="1684421"/>
                  </a:lnTo>
                  <a:lnTo>
                    <a:pt x="76200" y="1736558"/>
                  </a:lnTo>
                  <a:lnTo>
                    <a:pt x="52137" y="1784685"/>
                  </a:lnTo>
                  <a:lnTo>
                    <a:pt x="112295" y="1784685"/>
                  </a:lnTo>
                  <a:lnTo>
                    <a:pt x="176463" y="1752600"/>
                  </a:lnTo>
                  <a:lnTo>
                    <a:pt x="272716" y="1788695"/>
                  </a:lnTo>
                  <a:lnTo>
                    <a:pt x="381000" y="1732548"/>
                  </a:lnTo>
                  <a:lnTo>
                    <a:pt x="421106" y="1764632"/>
                  </a:lnTo>
                  <a:lnTo>
                    <a:pt x="505327" y="1764632"/>
                  </a:lnTo>
                  <a:lnTo>
                    <a:pt x="529390" y="1716506"/>
                  </a:lnTo>
                  <a:lnTo>
                    <a:pt x="497306" y="1680411"/>
                  </a:lnTo>
                  <a:lnTo>
                    <a:pt x="529390" y="1604211"/>
                  </a:lnTo>
                  <a:lnTo>
                    <a:pt x="557463" y="1592179"/>
                  </a:lnTo>
                  <a:lnTo>
                    <a:pt x="581527" y="1576137"/>
                  </a:lnTo>
                  <a:lnTo>
                    <a:pt x="605590" y="1612232"/>
                  </a:lnTo>
                  <a:lnTo>
                    <a:pt x="605590" y="1612232"/>
                  </a:lnTo>
                  <a:lnTo>
                    <a:pt x="641684" y="1640306"/>
                  </a:lnTo>
                  <a:lnTo>
                    <a:pt x="641684" y="1640306"/>
                  </a:lnTo>
                  <a:lnTo>
                    <a:pt x="681790" y="1692443"/>
                  </a:lnTo>
                  <a:lnTo>
                    <a:pt x="705853" y="1680411"/>
                  </a:lnTo>
                  <a:lnTo>
                    <a:pt x="741948" y="1704474"/>
                  </a:lnTo>
                  <a:lnTo>
                    <a:pt x="810127" y="1676400"/>
                  </a:lnTo>
                  <a:lnTo>
                    <a:pt x="922421" y="1720516"/>
                  </a:lnTo>
                  <a:lnTo>
                    <a:pt x="898358" y="1636295"/>
                  </a:lnTo>
                  <a:lnTo>
                    <a:pt x="834190" y="1584158"/>
                  </a:lnTo>
                  <a:lnTo>
                    <a:pt x="914400" y="1632285"/>
                  </a:lnTo>
                  <a:lnTo>
                    <a:pt x="962527" y="1676400"/>
                  </a:lnTo>
                  <a:lnTo>
                    <a:pt x="1030706" y="1696453"/>
                  </a:lnTo>
                  <a:lnTo>
                    <a:pt x="1106906" y="1756611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9" name="Freeform 2"/>
            <p:cNvSpPr/>
            <p:nvPr/>
          </p:nvSpPr>
          <p:spPr>
            <a:xfrm>
              <a:off x="4138613" y="4098925"/>
              <a:ext cx="2566987" cy="2638425"/>
            </a:xfrm>
            <a:custGeom>
              <a:avLst/>
              <a:gdLst>
                <a:gd name="connsiteX0" fmla="*/ 312821 w 2566737"/>
                <a:gd name="connsiteY0" fmla="*/ 2378242 h 2638926"/>
                <a:gd name="connsiteX1" fmla="*/ 348916 w 2566737"/>
                <a:gd name="connsiteY1" fmla="*/ 2406316 h 2638926"/>
                <a:gd name="connsiteX2" fmla="*/ 413084 w 2566737"/>
                <a:gd name="connsiteY2" fmla="*/ 2374231 h 2638926"/>
                <a:gd name="connsiteX3" fmla="*/ 429126 w 2566737"/>
                <a:gd name="connsiteY3" fmla="*/ 2406316 h 2638926"/>
                <a:gd name="connsiteX4" fmla="*/ 493295 w 2566737"/>
                <a:gd name="connsiteY4" fmla="*/ 2414337 h 2638926"/>
                <a:gd name="connsiteX5" fmla="*/ 521369 w 2566737"/>
                <a:gd name="connsiteY5" fmla="*/ 2450431 h 2638926"/>
                <a:gd name="connsiteX6" fmla="*/ 573505 w 2566737"/>
                <a:gd name="connsiteY6" fmla="*/ 2506579 h 2638926"/>
                <a:gd name="connsiteX7" fmla="*/ 565484 w 2566737"/>
                <a:gd name="connsiteY7" fmla="*/ 2554705 h 2638926"/>
                <a:gd name="connsiteX8" fmla="*/ 589548 w 2566737"/>
                <a:gd name="connsiteY8" fmla="*/ 2566737 h 2638926"/>
                <a:gd name="connsiteX9" fmla="*/ 633663 w 2566737"/>
                <a:gd name="connsiteY9" fmla="*/ 2538663 h 2638926"/>
                <a:gd name="connsiteX10" fmla="*/ 633663 w 2566737"/>
                <a:gd name="connsiteY10" fmla="*/ 2538663 h 2638926"/>
                <a:gd name="connsiteX11" fmla="*/ 625642 w 2566737"/>
                <a:gd name="connsiteY11" fmla="*/ 2638926 h 2638926"/>
                <a:gd name="connsiteX12" fmla="*/ 677779 w 2566737"/>
                <a:gd name="connsiteY12" fmla="*/ 2610853 h 2638926"/>
                <a:gd name="connsiteX13" fmla="*/ 782053 w 2566737"/>
                <a:gd name="connsiteY13" fmla="*/ 2486526 h 2638926"/>
                <a:gd name="connsiteX14" fmla="*/ 766011 w 2566737"/>
                <a:gd name="connsiteY14" fmla="*/ 2442410 h 2638926"/>
                <a:gd name="connsiteX15" fmla="*/ 762000 w 2566737"/>
                <a:gd name="connsiteY15" fmla="*/ 2386263 h 2638926"/>
                <a:gd name="connsiteX16" fmla="*/ 802105 w 2566737"/>
                <a:gd name="connsiteY16" fmla="*/ 2406316 h 2638926"/>
                <a:gd name="connsiteX17" fmla="*/ 850232 w 2566737"/>
                <a:gd name="connsiteY17" fmla="*/ 2398295 h 2638926"/>
                <a:gd name="connsiteX18" fmla="*/ 970548 w 2566737"/>
                <a:gd name="connsiteY18" fmla="*/ 2426368 h 2638926"/>
                <a:gd name="connsiteX19" fmla="*/ 982579 w 2566737"/>
                <a:gd name="connsiteY19" fmla="*/ 2414337 h 2638926"/>
                <a:gd name="connsiteX20" fmla="*/ 982579 w 2566737"/>
                <a:gd name="connsiteY20" fmla="*/ 2414337 h 2638926"/>
                <a:gd name="connsiteX21" fmla="*/ 986590 w 2566737"/>
                <a:gd name="connsiteY21" fmla="*/ 2454442 h 2638926"/>
                <a:gd name="connsiteX22" fmla="*/ 1058779 w 2566737"/>
                <a:gd name="connsiteY22" fmla="*/ 2502568 h 2638926"/>
                <a:gd name="connsiteX23" fmla="*/ 1054769 w 2566737"/>
                <a:gd name="connsiteY23" fmla="*/ 2534653 h 2638926"/>
                <a:gd name="connsiteX24" fmla="*/ 1090863 w 2566737"/>
                <a:gd name="connsiteY24" fmla="*/ 2530642 h 2638926"/>
                <a:gd name="connsiteX25" fmla="*/ 1191126 w 2566737"/>
                <a:gd name="connsiteY25" fmla="*/ 2514600 h 2638926"/>
                <a:gd name="connsiteX26" fmla="*/ 1191126 w 2566737"/>
                <a:gd name="connsiteY26" fmla="*/ 2514600 h 2638926"/>
                <a:gd name="connsiteX27" fmla="*/ 1303421 w 2566737"/>
                <a:gd name="connsiteY27" fmla="*/ 2434389 h 2638926"/>
                <a:gd name="connsiteX28" fmla="*/ 1375611 w 2566737"/>
                <a:gd name="connsiteY28" fmla="*/ 2422358 h 2638926"/>
                <a:gd name="connsiteX29" fmla="*/ 1415716 w 2566737"/>
                <a:gd name="connsiteY29" fmla="*/ 2362200 h 2638926"/>
                <a:gd name="connsiteX30" fmla="*/ 1503948 w 2566737"/>
                <a:gd name="connsiteY30" fmla="*/ 2362200 h 2638926"/>
                <a:gd name="connsiteX31" fmla="*/ 1576137 w 2566737"/>
                <a:gd name="connsiteY31" fmla="*/ 2338137 h 2638926"/>
                <a:gd name="connsiteX32" fmla="*/ 1720516 w 2566737"/>
                <a:gd name="connsiteY32" fmla="*/ 2338137 h 2638926"/>
                <a:gd name="connsiteX33" fmla="*/ 1712495 w 2566737"/>
                <a:gd name="connsiteY33" fmla="*/ 2261937 h 2638926"/>
                <a:gd name="connsiteX34" fmla="*/ 1736558 w 2566737"/>
                <a:gd name="connsiteY34" fmla="*/ 2237874 h 2638926"/>
                <a:gd name="connsiteX35" fmla="*/ 1756611 w 2566737"/>
                <a:gd name="connsiteY35" fmla="*/ 2273968 h 2638926"/>
                <a:gd name="connsiteX36" fmla="*/ 1832811 w 2566737"/>
                <a:gd name="connsiteY36" fmla="*/ 2281989 h 2638926"/>
                <a:gd name="connsiteX37" fmla="*/ 1872916 w 2566737"/>
                <a:gd name="connsiteY37" fmla="*/ 2322095 h 2638926"/>
                <a:gd name="connsiteX38" fmla="*/ 1933074 w 2566737"/>
                <a:gd name="connsiteY38" fmla="*/ 2290010 h 2638926"/>
                <a:gd name="connsiteX39" fmla="*/ 2021305 w 2566737"/>
                <a:gd name="connsiteY39" fmla="*/ 2294021 h 2638926"/>
                <a:gd name="connsiteX40" fmla="*/ 2037348 w 2566737"/>
                <a:gd name="connsiteY40" fmla="*/ 2338137 h 2638926"/>
                <a:gd name="connsiteX41" fmla="*/ 2025316 w 2566737"/>
                <a:gd name="connsiteY41" fmla="*/ 2370221 h 2638926"/>
                <a:gd name="connsiteX42" fmla="*/ 2161674 w 2566737"/>
                <a:gd name="connsiteY42" fmla="*/ 2450431 h 2638926"/>
                <a:gd name="connsiteX43" fmla="*/ 2169695 w 2566737"/>
                <a:gd name="connsiteY43" fmla="*/ 2410326 h 2638926"/>
                <a:gd name="connsiteX44" fmla="*/ 2173705 w 2566737"/>
                <a:gd name="connsiteY44" fmla="*/ 2350168 h 2638926"/>
                <a:gd name="connsiteX45" fmla="*/ 2197769 w 2566737"/>
                <a:gd name="connsiteY45" fmla="*/ 2281989 h 2638926"/>
                <a:gd name="connsiteX46" fmla="*/ 2149642 w 2566737"/>
                <a:gd name="connsiteY46" fmla="*/ 2229853 h 2638926"/>
                <a:gd name="connsiteX47" fmla="*/ 2133600 w 2566737"/>
                <a:gd name="connsiteY47" fmla="*/ 2253916 h 2638926"/>
                <a:gd name="connsiteX48" fmla="*/ 2089484 w 2566737"/>
                <a:gd name="connsiteY48" fmla="*/ 2237874 h 2638926"/>
                <a:gd name="connsiteX49" fmla="*/ 2149642 w 2566737"/>
                <a:gd name="connsiteY49" fmla="*/ 2133600 h 2638926"/>
                <a:gd name="connsiteX50" fmla="*/ 2093495 w 2566737"/>
                <a:gd name="connsiteY50" fmla="*/ 2065421 h 2638926"/>
                <a:gd name="connsiteX51" fmla="*/ 2057400 w 2566737"/>
                <a:gd name="connsiteY51" fmla="*/ 2053389 h 2638926"/>
                <a:gd name="connsiteX52" fmla="*/ 2057400 w 2566737"/>
                <a:gd name="connsiteY52" fmla="*/ 2021305 h 2638926"/>
                <a:gd name="connsiteX53" fmla="*/ 1997242 w 2566737"/>
                <a:gd name="connsiteY53" fmla="*/ 1953126 h 2638926"/>
                <a:gd name="connsiteX54" fmla="*/ 2041358 w 2566737"/>
                <a:gd name="connsiteY54" fmla="*/ 1888958 h 2638926"/>
                <a:gd name="connsiteX55" fmla="*/ 2065421 w 2566737"/>
                <a:gd name="connsiteY55" fmla="*/ 1844842 h 2638926"/>
                <a:gd name="connsiteX56" fmla="*/ 2113548 w 2566737"/>
                <a:gd name="connsiteY56" fmla="*/ 1840831 h 2638926"/>
                <a:gd name="connsiteX57" fmla="*/ 2169695 w 2566737"/>
                <a:gd name="connsiteY57" fmla="*/ 1784684 h 2638926"/>
                <a:gd name="connsiteX58" fmla="*/ 2241884 w 2566737"/>
                <a:gd name="connsiteY58" fmla="*/ 1768642 h 2638926"/>
                <a:gd name="connsiteX59" fmla="*/ 2362200 w 2566737"/>
                <a:gd name="connsiteY59" fmla="*/ 1696453 h 2638926"/>
                <a:gd name="connsiteX60" fmla="*/ 2346158 w 2566737"/>
                <a:gd name="connsiteY60" fmla="*/ 1624263 h 2638926"/>
                <a:gd name="connsiteX61" fmla="*/ 2358190 w 2566737"/>
                <a:gd name="connsiteY61" fmla="*/ 1572126 h 2638926"/>
                <a:gd name="connsiteX62" fmla="*/ 2358190 w 2566737"/>
                <a:gd name="connsiteY62" fmla="*/ 1572126 h 2638926"/>
                <a:gd name="connsiteX63" fmla="*/ 2402305 w 2566737"/>
                <a:gd name="connsiteY63" fmla="*/ 1532021 h 2638926"/>
                <a:gd name="connsiteX64" fmla="*/ 2530642 w 2566737"/>
                <a:gd name="connsiteY64" fmla="*/ 1556084 h 2638926"/>
                <a:gd name="connsiteX65" fmla="*/ 2558716 w 2566737"/>
                <a:gd name="connsiteY65" fmla="*/ 1495926 h 2638926"/>
                <a:gd name="connsiteX66" fmla="*/ 2526632 w 2566737"/>
                <a:gd name="connsiteY66" fmla="*/ 1431758 h 2638926"/>
                <a:gd name="connsiteX67" fmla="*/ 2566737 w 2566737"/>
                <a:gd name="connsiteY67" fmla="*/ 1371600 h 2638926"/>
                <a:gd name="connsiteX68" fmla="*/ 2498558 w 2566737"/>
                <a:gd name="connsiteY68" fmla="*/ 1307431 h 2638926"/>
                <a:gd name="connsiteX69" fmla="*/ 2470484 w 2566737"/>
                <a:gd name="connsiteY69" fmla="*/ 1307431 h 2638926"/>
                <a:gd name="connsiteX70" fmla="*/ 2394284 w 2566737"/>
                <a:gd name="connsiteY70" fmla="*/ 1219200 h 2638926"/>
                <a:gd name="connsiteX71" fmla="*/ 2354179 w 2566737"/>
                <a:gd name="connsiteY71" fmla="*/ 1251284 h 2638926"/>
                <a:gd name="connsiteX72" fmla="*/ 2322095 w 2566737"/>
                <a:gd name="connsiteY72" fmla="*/ 1211179 h 2638926"/>
                <a:gd name="connsiteX73" fmla="*/ 2298032 w 2566737"/>
                <a:gd name="connsiteY73" fmla="*/ 1110916 h 2638926"/>
                <a:gd name="connsiteX74" fmla="*/ 2245895 w 2566737"/>
                <a:gd name="connsiteY74" fmla="*/ 1110916 h 2638926"/>
                <a:gd name="connsiteX75" fmla="*/ 2213811 w 2566737"/>
                <a:gd name="connsiteY75" fmla="*/ 1138989 h 2638926"/>
                <a:gd name="connsiteX76" fmla="*/ 2201779 w 2566737"/>
                <a:gd name="connsiteY76" fmla="*/ 1106905 h 2638926"/>
                <a:gd name="connsiteX77" fmla="*/ 2181726 w 2566737"/>
                <a:gd name="connsiteY77" fmla="*/ 1078831 h 2638926"/>
                <a:gd name="connsiteX78" fmla="*/ 2057400 w 2566737"/>
                <a:gd name="connsiteY78" fmla="*/ 938463 h 2638926"/>
                <a:gd name="connsiteX79" fmla="*/ 1997242 w 2566737"/>
                <a:gd name="connsiteY79" fmla="*/ 954505 h 2638926"/>
                <a:gd name="connsiteX80" fmla="*/ 1961148 w 2566737"/>
                <a:gd name="connsiteY80" fmla="*/ 906379 h 2638926"/>
                <a:gd name="connsiteX81" fmla="*/ 1884948 w 2566737"/>
                <a:gd name="connsiteY81" fmla="*/ 842210 h 2638926"/>
                <a:gd name="connsiteX82" fmla="*/ 1905000 w 2566737"/>
                <a:gd name="connsiteY82" fmla="*/ 810126 h 2638926"/>
                <a:gd name="connsiteX83" fmla="*/ 1868905 w 2566737"/>
                <a:gd name="connsiteY83" fmla="*/ 786063 h 2638926"/>
                <a:gd name="connsiteX84" fmla="*/ 1832811 w 2566737"/>
                <a:gd name="connsiteY84" fmla="*/ 673768 h 2638926"/>
                <a:gd name="connsiteX85" fmla="*/ 1780674 w 2566737"/>
                <a:gd name="connsiteY85" fmla="*/ 637674 h 2638926"/>
                <a:gd name="connsiteX86" fmla="*/ 1832811 w 2566737"/>
                <a:gd name="connsiteY86" fmla="*/ 481263 h 2638926"/>
                <a:gd name="connsiteX87" fmla="*/ 1808748 w 2566737"/>
                <a:gd name="connsiteY87" fmla="*/ 409074 h 2638926"/>
                <a:gd name="connsiteX88" fmla="*/ 1736558 w 2566737"/>
                <a:gd name="connsiteY88" fmla="*/ 409074 h 2638926"/>
                <a:gd name="connsiteX89" fmla="*/ 1656348 w 2566737"/>
                <a:gd name="connsiteY89" fmla="*/ 336884 h 2638926"/>
                <a:gd name="connsiteX90" fmla="*/ 1640305 w 2566737"/>
                <a:gd name="connsiteY90" fmla="*/ 244642 h 2638926"/>
                <a:gd name="connsiteX91" fmla="*/ 1612232 w 2566737"/>
                <a:gd name="connsiteY91" fmla="*/ 228600 h 2638926"/>
                <a:gd name="connsiteX92" fmla="*/ 1608221 w 2566737"/>
                <a:gd name="connsiteY92" fmla="*/ 200526 h 2638926"/>
                <a:gd name="connsiteX93" fmla="*/ 1576137 w 2566737"/>
                <a:gd name="connsiteY93" fmla="*/ 164431 h 2638926"/>
                <a:gd name="connsiteX94" fmla="*/ 1532021 w 2566737"/>
                <a:gd name="connsiteY94" fmla="*/ 152400 h 2638926"/>
                <a:gd name="connsiteX95" fmla="*/ 1528011 w 2566737"/>
                <a:gd name="connsiteY95" fmla="*/ 112295 h 2638926"/>
                <a:gd name="connsiteX96" fmla="*/ 1499937 w 2566737"/>
                <a:gd name="connsiteY96" fmla="*/ 92242 h 2638926"/>
                <a:gd name="connsiteX97" fmla="*/ 1315453 w 2566737"/>
                <a:gd name="connsiteY97" fmla="*/ 132347 h 2638926"/>
                <a:gd name="connsiteX98" fmla="*/ 1271337 w 2566737"/>
                <a:gd name="connsiteY98" fmla="*/ 88231 h 2638926"/>
                <a:gd name="connsiteX99" fmla="*/ 1259305 w 2566737"/>
                <a:gd name="connsiteY99" fmla="*/ 36095 h 2638926"/>
                <a:gd name="connsiteX100" fmla="*/ 1223211 w 2566737"/>
                <a:gd name="connsiteY100" fmla="*/ 24063 h 2638926"/>
                <a:gd name="connsiteX101" fmla="*/ 1159042 w 2566737"/>
                <a:gd name="connsiteY101" fmla="*/ 64168 h 2638926"/>
                <a:gd name="connsiteX102" fmla="*/ 1183105 w 2566737"/>
                <a:gd name="connsiteY102" fmla="*/ 164431 h 2638926"/>
                <a:gd name="connsiteX103" fmla="*/ 1159042 w 2566737"/>
                <a:gd name="connsiteY103" fmla="*/ 204537 h 2638926"/>
                <a:gd name="connsiteX104" fmla="*/ 1134979 w 2566737"/>
                <a:gd name="connsiteY104" fmla="*/ 216568 h 2638926"/>
                <a:gd name="connsiteX105" fmla="*/ 1102895 w 2566737"/>
                <a:gd name="connsiteY105" fmla="*/ 192505 h 2638926"/>
                <a:gd name="connsiteX106" fmla="*/ 1098884 w 2566737"/>
                <a:gd name="connsiteY106" fmla="*/ 152400 h 2638926"/>
                <a:gd name="connsiteX107" fmla="*/ 1042737 w 2566737"/>
                <a:gd name="connsiteY107" fmla="*/ 176463 h 2638926"/>
                <a:gd name="connsiteX108" fmla="*/ 986590 w 2566737"/>
                <a:gd name="connsiteY108" fmla="*/ 120316 h 2638926"/>
                <a:gd name="connsiteX109" fmla="*/ 890337 w 2566737"/>
                <a:gd name="connsiteY109" fmla="*/ 160421 h 2638926"/>
                <a:gd name="connsiteX110" fmla="*/ 962526 w 2566737"/>
                <a:gd name="connsiteY110" fmla="*/ 232610 h 2638926"/>
                <a:gd name="connsiteX111" fmla="*/ 946484 w 2566737"/>
                <a:gd name="connsiteY111" fmla="*/ 248653 h 2638926"/>
                <a:gd name="connsiteX112" fmla="*/ 914400 w 2566737"/>
                <a:gd name="connsiteY112" fmla="*/ 244642 h 2638926"/>
                <a:gd name="connsiteX113" fmla="*/ 898358 w 2566737"/>
                <a:gd name="connsiteY113" fmla="*/ 268705 h 2638926"/>
                <a:gd name="connsiteX114" fmla="*/ 842211 w 2566737"/>
                <a:gd name="connsiteY114" fmla="*/ 264695 h 2638926"/>
                <a:gd name="connsiteX115" fmla="*/ 818148 w 2566737"/>
                <a:gd name="connsiteY115" fmla="*/ 172453 h 2638926"/>
                <a:gd name="connsiteX116" fmla="*/ 774032 w 2566737"/>
                <a:gd name="connsiteY116" fmla="*/ 136358 h 2638926"/>
                <a:gd name="connsiteX117" fmla="*/ 733926 w 2566737"/>
                <a:gd name="connsiteY117" fmla="*/ 124326 h 2638926"/>
                <a:gd name="connsiteX118" fmla="*/ 709863 w 2566737"/>
                <a:gd name="connsiteY118" fmla="*/ 116305 h 2638926"/>
                <a:gd name="connsiteX119" fmla="*/ 701842 w 2566737"/>
                <a:gd name="connsiteY119" fmla="*/ 44116 h 2638926"/>
                <a:gd name="connsiteX120" fmla="*/ 637674 w 2566737"/>
                <a:gd name="connsiteY120" fmla="*/ 16042 h 2638926"/>
                <a:gd name="connsiteX121" fmla="*/ 625642 w 2566737"/>
                <a:gd name="connsiteY121" fmla="*/ 0 h 2638926"/>
                <a:gd name="connsiteX122" fmla="*/ 557463 w 2566737"/>
                <a:gd name="connsiteY122" fmla="*/ 20053 h 2638926"/>
                <a:gd name="connsiteX123" fmla="*/ 509337 w 2566737"/>
                <a:gd name="connsiteY123" fmla="*/ 96253 h 2638926"/>
                <a:gd name="connsiteX124" fmla="*/ 441158 w 2566737"/>
                <a:gd name="connsiteY124" fmla="*/ 124326 h 2638926"/>
                <a:gd name="connsiteX125" fmla="*/ 413084 w 2566737"/>
                <a:gd name="connsiteY125" fmla="*/ 100263 h 2638926"/>
                <a:gd name="connsiteX126" fmla="*/ 376990 w 2566737"/>
                <a:gd name="connsiteY126" fmla="*/ 156410 h 2638926"/>
                <a:gd name="connsiteX127" fmla="*/ 372979 w 2566737"/>
                <a:gd name="connsiteY127" fmla="*/ 220579 h 2638926"/>
                <a:gd name="connsiteX128" fmla="*/ 340895 w 2566737"/>
                <a:gd name="connsiteY128" fmla="*/ 220579 h 2638926"/>
                <a:gd name="connsiteX129" fmla="*/ 324853 w 2566737"/>
                <a:gd name="connsiteY129" fmla="*/ 252663 h 2638926"/>
                <a:gd name="connsiteX130" fmla="*/ 264695 w 2566737"/>
                <a:gd name="connsiteY130" fmla="*/ 252663 h 2638926"/>
                <a:gd name="connsiteX131" fmla="*/ 252663 w 2566737"/>
                <a:gd name="connsiteY131" fmla="*/ 344905 h 2638926"/>
                <a:gd name="connsiteX132" fmla="*/ 216569 w 2566737"/>
                <a:gd name="connsiteY132" fmla="*/ 381000 h 2638926"/>
                <a:gd name="connsiteX133" fmla="*/ 184484 w 2566737"/>
                <a:gd name="connsiteY133" fmla="*/ 332874 h 2638926"/>
                <a:gd name="connsiteX134" fmla="*/ 112295 w 2566737"/>
                <a:gd name="connsiteY134" fmla="*/ 328863 h 2638926"/>
                <a:gd name="connsiteX135" fmla="*/ 0 w 2566737"/>
                <a:gd name="connsiteY135" fmla="*/ 352926 h 2638926"/>
                <a:gd name="connsiteX136" fmla="*/ 28074 w 2566737"/>
                <a:gd name="connsiteY136" fmla="*/ 409074 h 2638926"/>
                <a:gd name="connsiteX137" fmla="*/ 12032 w 2566737"/>
                <a:gd name="connsiteY137" fmla="*/ 453189 h 2638926"/>
                <a:gd name="connsiteX138" fmla="*/ 16042 w 2566737"/>
                <a:gd name="connsiteY138" fmla="*/ 533400 h 2638926"/>
                <a:gd name="connsiteX139" fmla="*/ 20053 w 2566737"/>
                <a:gd name="connsiteY139" fmla="*/ 585537 h 2638926"/>
                <a:gd name="connsiteX140" fmla="*/ 64169 w 2566737"/>
                <a:gd name="connsiteY140" fmla="*/ 625642 h 2638926"/>
                <a:gd name="connsiteX141" fmla="*/ 40105 w 2566737"/>
                <a:gd name="connsiteY141" fmla="*/ 713874 h 2638926"/>
                <a:gd name="connsiteX142" fmla="*/ 40105 w 2566737"/>
                <a:gd name="connsiteY142" fmla="*/ 786063 h 2638926"/>
                <a:gd name="connsiteX143" fmla="*/ 104274 w 2566737"/>
                <a:gd name="connsiteY143" fmla="*/ 774031 h 2638926"/>
                <a:gd name="connsiteX144" fmla="*/ 128337 w 2566737"/>
                <a:gd name="connsiteY144" fmla="*/ 745958 h 2638926"/>
                <a:gd name="connsiteX145" fmla="*/ 156411 w 2566737"/>
                <a:gd name="connsiteY145" fmla="*/ 709863 h 2638926"/>
                <a:gd name="connsiteX146" fmla="*/ 200526 w 2566737"/>
                <a:gd name="connsiteY146" fmla="*/ 705853 h 2638926"/>
                <a:gd name="connsiteX147" fmla="*/ 212558 w 2566737"/>
                <a:gd name="connsiteY147" fmla="*/ 661737 h 2638926"/>
                <a:gd name="connsiteX148" fmla="*/ 212558 w 2566737"/>
                <a:gd name="connsiteY148" fmla="*/ 661737 h 2638926"/>
                <a:gd name="connsiteX149" fmla="*/ 180474 w 2566737"/>
                <a:gd name="connsiteY149" fmla="*/ 617621 h 2638926"/>
                <a:gd name="connsiteX150" fmla="*/ 240632 w 2566737"/>
                <a:gd name="connsiteY150" fmla="*/ 609600 h 2638926"/>
                <a:gd name="connsiteX151" fmla="*/ 276726 w 2566737"/>
                <a:gd name="connsiteY151" fmla="*/ 641684 h 2638926"/>
                <a:gd name="connsiteX152" fmla="*/ 336884 w 2566737"/>
                <a:gd name="connsiteY152" fmla="*/ 621631 h 2638926"/>
                <a:gd name="connsiteX153" fmla="*/ 312821 w 2566737"/>
                <a:gd name="connsiteY153" fmla="*/ 689810 h 2638926"/>
                <a:gd name="connsiteX154" fmla="*/ 393032 w 2566737"/>
                <a:gd name="connsiteY154" fmla="*/ 665747 h 2638926"/>
                <a:gd name="connsiteX155" fmla="*/ 485274 w 2566737"/>
                <a:gd name="connsiteY155" fmla="*/ 806116 h 2638926"/>
                <a:gd name="connsiteX156" fmla="*/ 481263 w 2566737"/>
                <a:gd name="connsiteY156" fmla="*/ 850231 h 2638926"/>
                <a:gd name="connsiteX157" fmla="*/ 517358 w 2566737"/>
                <a:gd name="connsiteY157" fmla="*/ 854242 h 2638926"/>
                <a:gd name="connsiteX158" fmla="*/ 549442 w 2566737"/>
                <a:gd name="connsiteY158" fmla="*/ 818147 h 2638926"/>
                <a:gd name="connsiteX159" fmla="*/ 589548 w 2566737"/>
                <a:gd name="connsiteY159" fmla="*/ 902368 h 2638926"/>
                <a:gd name="connsiteX160" fmla="*/ 597569 w 2566737"/>
                <a:gd name="connsiteY160" fmla="*/ 922421 h 2638926"/>
                <a:gd name="connsiteX161" fmla="*/ 573505 w 2566737"/>
                <a:gd name="connsiteY161" fmla="*/ 954505 h 2638926"/>
                <a:gd name="connsiteX162" fmla="*/ 597569 w 2566737"/>
                <a:gd name="connsiteY162" fmla="*/ 1006642 h 2638926"/>
                <a:gd name="connsiteX163" fmla="*/ 593558 w 2566737"/>
                <a:gd name="connsiteY163" fmla="*/ 1062789 h 2638926"/>
                <a:gd name="connsiteX164" fmla="*/ 637674 w 2566737"/>
                <a:gd name="connsiteY164" fmla="*/ 1114926 h 2638926"/>
                <a:gd name="connsiteX165" fmla="*/ 641684 w 2566737"/>
                <a:gd name="connsiteY165" fmla="*/ 1211179 h 2638926"/>
                <a:gd name="connsiteX166" fmla="*/ 741948 w 2566737"/>
                <a:gd name="connsiteY166" fmla="*/ 1299410 h 2638926"/>
                <a:gd name="connsiteX167" fmla="*/ 729916 w 2566737"/>
                <a:gd name="connsiteY167" fmla="*/ 1427747 h 2638926"/>
                <a:gd name="connsiteX168" fmla="*/ 770021 w 2566737"/>
                <a:gd name="connsiteY168" fmla="*/ 1471863 h 2638926"/>
                <a:gd name="connsiteX169" fmla="*/ 762000 w 2566737"/>
                <a:gd name="connsiteY169" fmla="*/ 1515979 h 2638926"/>
                <a:gd name="connsiteX170" fmla="*/ 665748 w 2566737"/>
                <a:gd name="connsiteY170" fmla="*/ 1499937 h 2638926"/>
                <a:gd name="connsiteX171" fmla="*/ 669758 w 2566737"/>
                <a:gd name="connsiteY171" fmla="*/ 1632284 h 2638926"/>
                <a:gd name="connsiteX172" fmla="*/ 637674 w 2566737"/>
                <a:gd name="connsiteY172" fmla="*/ 1640305 h 2638926"/>
                <a:gd name="connsiteX173" fmla="*/ 609600 w 2566737"/>
                <a:gd name="connsiteY173" fmla="*/ 1680410 h 2638926"/>
                <a:gd name="connsiteX174" fmla="*/ 573505 w 2566737"/>
                <a:gd name="connsiteY174" fmla="*/ 1672389 h 2638926"/>
                <a:gd name="connsiteX175" fmla="*/ 509337 w 2566737"/>
                <a:gd name="connsiteY175" fmla="*/ 1696453 h 2638926"/>
                <a:gd name="connsiteX176" fmla="*/ 525379 w 2566737"/>
                <a:gd name="connsiteY176" fmla="*/ 1768642 h 2638926"/>
                <a:gd name="connsiteX177" fmla="*/ 553453 w 2566737"/>
                <a:gd name="connsiteY177" fmla="*/ 1804737 h 2638926"/>
                <a:gd name="connsiteX178" fmla="*/ 561474 w 2566737"/>
                <a:gd name="connsiteY178" fmla="*/ 1880937 h 2638926"/>
                <a:gd name="connsiteX179" fmla="*/ 597569 w 2566737"/>
                <a:gd name="connsiteY179" fmla="*/ 1973179 h 2638926"/>
                <a:gd name="connsiteX180" fmla="*/ 561474 w 2566737"/>
                <a:gd name="connsiteY180" fmla="*/ 2077453 h 2638926"/>
                <a:gd name="connsiteX181" fmla="*/ 565484 w 2566737"/>
                <a:gd name="connsiteY181" fmla="*/ 2165684 h 2638926"/>
                <a:gd name="connsiteX182" fmla="*/ 585537 w 2566737"/>
                <a:gd name="connsiteY182" fmla="*/ 2201779 h 2638926"/>
                <a:gd name="connsiteX183" fmla="*/ 565484 w 2566737"/>
                <a:gd name="connsiteY183" fmla="*/ 2233863 h 2638926"/>
                <a:gd name="connsiteX184" fmla="*/ 597569 w 2566737"/>
                <a:gd name="connsiteY184" fmla="*/ 2277979 h 2638926"/>
                <a:gd name="connsiteX185" fmla="*/ 549442 w 2566737"/>
                <a:gd name="connsiteY185" fmla="*/ 2326105 h 2638926"/>
                <a:gd name="connsiteX186" fmla="*/ 525379 w 2566737"/>
                <a:gd name="connsiteY186" fmla="*/ 2306053 h 2638926"/>
                <a:gd name="connsiteX187" fmla="*/ 485274 w 2566737"/>
                <a:gd name="connsiteY187" fmla="*/ 2322095 h 2638926"/>
                <a:gd name="connsiteX188" fmla="*/ 409074 w 2566737"/>
                <a:gd name="connsiteY188" fmla="*/ 2314074 h 2638926"/>
                <a:gd name="connsiteX189" fmla="*/ 360948 w 2566737"/>
                <a:gd name="connsiteY189" fmla="*/ 2362200 h 2638926"/>
                <a:gd name="connsiteX190" fmla="*/ 312821 w 2566737"/>
                <a:gd name="connsiteY190" fmla="*/ 2378242 h 2638926"/>
                <a:gd name="connsiteX0" fmla="*/ 312821 w 2566737"/>
                <a:gd name="connsiteY0" fmla="*/ 2378242 h 2638926"/>
                <a:gd name="connsiteX1" fmla="*/ 348916 w 2566737"/>
                <a:gd name="connsiteY1" fmla="*/ 2406316 h 2638926"/>
                <a:gd name="connsiteX2" fmla="*/ 413084 w 2566737"/>
                <a:gd name="connsiteY2" fmla="*/ 2374231 h 2638926"/>
                <a:gd name="connsiteX3" fmla="*/ 429126 w 2566737"/>
                <a:gd name="connsiteY3" fmla="*/ 2406316 h 2638926"/>
                <a:gd name="connsiteX4" fmla="*/ 493295 w 2566737"/>
                <a:gd name="connsiteY4" fmla="*/ 2414337 h 2638926"/>
                <a:gd name="connsiteX5" fmla="*/ 521369 w 2566737"/>
                <a:gd name="connsiteY5" fmla="*/ 2450431 h 2638926"/>
                <a:gd name="connsiteX6" fmla="*/ 573505 w 2566737"/>
                <a:gd name="connsiteY6" fmla="*/ 2506579 h 2638926"/>
                <a:gd name="connsiteX7" fmla="*/ 565484 w 2566737"/>
                <a:gd name="connsiteY7" fmla="*/ 2554705 h 2638926"/>
                <a:gd name="connsiteX8" fmla="*/ 589548 w 2566737"/>
                <a:gd name="connsiteY8" fmla="*/ 2566737 h 2638926"/>
                <a:gd name="connsiteX9" fmla="*/ 633663 w 2566737"/>
                <a:gd name="connsiteY9" fmla="*/ 2538663 h 2638926"/>
                <a:gd name="connsiteX10" fmla="*/ 633663 w 2566737"/>
                <a:gd name="connsiteY10" fmla="*/ 2538663 h 2638926"/>
                <a:gd name="connsiteX11" fmla="*/ 625642 w 2566737"/>
                <a:gd name="connsiteY11" fmla="*/ 2638926 h 2638926"/>
                <a:gd name="connsiteX12" fmla="*/ 677779 w 2566737"/>
                <a:gd name="connsiteY12" fmla="*/ 2610853 h 2638926"/>
                <a:gd name="connsiteX13" fmla="*/ 782053 w 2566737"/>
                <a:gd name="connsiteY13" fmla="*/ 2486526 h 2638926"/>
                <a:gd name="connsiteX14" fmla="*/ 766011 w 2566737"/>
                <a:gd name="connsiteY14" fmla="*/ 2442410 h 2638926"/>
                <a:gd name="connsiteX15" fmla="*/ 762000 w 2566737"/>
                <a:gd name="connsiteY15" fmla="*/ 2386263 h 2638926"/>
                <a:gd name="connsiteX16" fmla="*/ 802105 w 2566737"/>
                <a:gd name="connsiteY16" fmla="*/ 2406316 h 2638926"/>
                <a:gd name="connsiteX17" fmla="*/ 850232 w 2566737"/>
                <a:gd name="connsiteY17" fmla="*/ 2398295 h 2638926"/>
                <a:gd name="connsiteX18" fmla="*/ 970548 w 2566737"/>
                <a:gd name="connsiteY18" fmla="*/ 2426368 h 2638926"/>
                <a:gd name="connsiteX19" fmla="*/ 982579 w 2566737"/>
                <a:gd name="connsiteY19" fmla="*/ 2414337 h 2638926"/>
                <a:gd name="connsiteX20" fmla="*/ 982579 w 2566737"/>
                <a:gd name="connsiteY20" fmla="*/ 2414337 h 2638926"/>
                <a:gd name="connsiteX21" fmla="*/ 986590 w 2566737"/>
                <a:gd name="connsiteY21" fmla="*/ 2454442 h 2638926"/>
                <a:gd name="connsiteX22" fmla="*/ 1058779 w 2566737"/>
                <a:gd name="connsiteY22" fmla="*/ 2502568 h 2638926"/>
                <a:gd name="connsiteX23" fmla="*/ 1054769 w 2566737"/>
                <a:gd name="connsiteY23" fmla="*/ 2534653 h 2638926"/>
                <a:gd name="connsiteX24" fmla="*/ 1090863 w 2566737"/>
                <a:gd name="connsiteY24" fmla="*/ 2530642 h 2638926"/>
                <a:gd name="connsiteX25" fmla="*/ 1191126 w 2566737"/>
                <a:gd name="connsiteY25" fmla="*/ 2514600 h 2638926"/>
                <a:gd name="connsiteX26" fmla="*/ 1191126 w 2566737"/>
                <a:gd name="connsiteY26" fmla="*/ 2514600 h 2638926"/>
                <a:gd name="connsiteX27" fmla="*/ 1303421 w 2566737"/>
                <a:gd name="connsiteY27" fmla="*/ 2434389 h 2638926"/>
                <a:gd name="connsiteX28" fmla="*/ 1375611 w 2566737"/>
                <a:gd name="connsiteY28" fmla="*/ 2422358 h 2638926"/>
                <a:gd name="connsiteX29" fmla="*/ 1415716 w 2566737"/>
                <a:gd name="connsiteY29" fmla="*/ 2362200 h 2638926"/>
                <a:gd name="connsiteX30" fmla="*/ 1503948 w 2566737"/>
                <a:gd name="connsiteY30" fmla="*/ 2362200 h 2638926"/>
                <a:gd name="connsiteX31" fmla="*/ 1576137 w 2566737"/>
                <a:gd name="connsiteY31" fmla="*/ 2338137 h 2638926"/>
                <a:gd name="connsiteX32" fmla="*/ 1720516 w 2566737"/>
                <a:gd name="connsiteY32" fmla="*/ 2338137 h 2638926"/>
                <a:gd name="connsiteX33" fmla="*/ 1712495 w 2566737"/>
                <a:gd name="connsiteY33" fmla="*/ 2261937 h 2638926"/>
                <a:gd name="connsiteX34" fmla="*/ 1736558 w 2566737"/>
                <a:gd name="connsiteY34" fmla="*/ 2237874 h 2638926"/>
                <a:gd name="connsiteX35" fmla="*/ 1756611 w 2566737"/>
                <a:gd name="connsiteY35" fmla="*/ 2273968 h 2638926"/>
                <a:gd name="connsiteX36" fmla="*/ 1832811 w 2566737"/>
                <a:gd name="connsiteY36" fmla="*/ 2281989 h 2638926"/>
                <a:gd name="connsiteX37" fmla="*/ 1872916 w 2566737"/>
                <a:gd name="connsiteY37" fmla="*/ 2322095 h 2638926"/>
                <a:gd name="connsiteX38" fmla="*/ 1933074 w 2566737"/>
                <a:gd name="connsiteY38" fmla="*/ 2290010 h 2638926"/>
                <a:gd name="connsiteX39" fmla="*/ 2021305 w 2566737"/>
                <a:gd name="connsiteY39" fmla="*/ 2294021 h 2638926"/>
                <a:gd name="connsiteX40" fmla="*/ 2037348 w 2566737"/>
                <a:gd name="connsiteY40" fmla="*/ 2338137 h 2638926"/>
                <a:gd name="connsiteX41" fmla="*/ 2025316 w 2566737"/>
                <a:gd name="connsiteY41" fmla="*/ 2370221 h 2638926"/>
                <a:gd name="connsiteX42" fmla="*/ 2161674 w 2566737"/>
                <a:gd name="connsiteY42" fmla="*/ 2450431 h 2638926"/>
                <a:gd name="connsiteX43" fmla="*/ 2169695 w 2566737"/>
                <a:gd name="connsiteY43" fmla="*/ 2410326 h 2638926"/>
                <a:gd name="connsiteX44" fmla="*/ 2173705 w 2566737"/>
                <a:gd name="connsiteY44" fmla="*/ 2350168 h 2638926"/>
                <a:gd name="connsiteX45" fmla="*/ 2197769 w 2566737"/>
                <a:gd name="connsiteY45" fmla="*/ 2281989 h 2638926"/>
                <a:gd name="connsiteX46" fmla="*/ 2149642 w 2566737"/>
                <a:gd name="connsiteY46" fmla="*/ 2229853 h 2638926"/>
                <a:gd name="connsiteX47" fmla="*/ 2133600 w 2566737"/>
                <a:gd name="connsiteY47" fmla="*/ 2253916 h 2638926"/>
                <a:gd name="connsiteX48" fmla="*/ 2089484 w 2566737"/>
                <a:gd name="connsiteY48" fmla="*/ 2237874 h 2638926"/>
                <a:gd name="connsiteX49" fmla="*/ 2149642 w 2566737"/>
                <a:gd name="connsiteY49" fmla="*/ 2133600 h 2638926"/>
                <a:gd name="connsiteX50" fmla="*/ 2093495 w 2566737"/>
                <a:gd name="connsiteY50" fmla="*/ 2065421 h 2638926"/>
                <a:gd name="connsiteX51" fmla="*/ 2057400 w 2566737"/>
                <a:gd name="connsiteY51" fmla="*/ 2053389 h 2638926"/>
                <a:gd name="connsiteX52" fmla="*/ 2057400 w 2566737"/>
                <a:gd name="connsiteY52" fmla="*/ 2021305 h 2638926"/>
                <a:gd name="connsiteX53" fmla="*/ 1997242 w 2566737"/>
                <a:gd name="connsiteY53" fmla="*/ 1953126 h 2638926"/>
                <a:gd name="connsiteX54" fmla="*/ 2041358 w 2566737"/>
                <a:gd name="connsiteY54" fmla="*/ 1888958 h 2638926"/>
                <a:gd name="connsiteX55" fmla="*/ 2065421 w 2566737"/>
                <a:gd name="connsiteY55" fmla="*/ 1844842 h 2638926"/>
                <a:gd name="connsiteX56" fmla="*/ 2113548 w 2566737"/>
                <a:gd name="connsiteY56" fmla="*/ 1840831 h 2638926"/>
                <a:gd name="connsiteX57" fmla="*/ 2169695 w 2566737"/>
                <a:gd name="connsiteY57" fmla="*/ 1784684 h 2638926"/>
                <a:gd name="connsiteX58" fmla="*/ 2241884 w 2566737"/>
                <a:gd name="connsiteY58" fmla="*/ 1768642 h 2638926"/>
                <a:gd name="connsiteX59" fmla="*/ 2362200 w 2566737"/>
                <a:gd name="connsiteY59" fmla="*/ 1696453 h 2638926"/>
                <a:gd name="connsiteX60" fmla="*/ 2346158 w 2566737"/>
                <a:gd name="connsiteY60" fmla="*/ 1624263 h 2638926"/>
                <a:gd name="connsiteX61" fmla="*/ 2358190 w 2566737"/>
                <a:gd name="connsiteY61" fmla="*/ 1572126 h 2638926"/>
                <a:gd name="connsiteX62" fmla="*/ 2358190 w 2566737"/>
                <a:gd name="connsiteY62" fmla="*/ 1572126 h 2638926"/>
                <a:gd name="connsiteX63" fmla="*/ 2402305 w 2566737"/>
                <a:gd name="connsiteY63" fmla="*/ 1532021 h 2638926"/>
                <a:gd name="connsiteX64" fmla="*/ 2502569 w 2566737"/>
                <a:gd name="connsiteY64" fmla="*/ 1580147 h 2638926"/>
                <a:gd name="connsiteX65" fmla="*/ 2558716 w 2566737"/>
                <a:gd name="connsiteY65" fmla="*/ 1495926 h 2638926"/>
                <a:gd name="connsiteX66" fmla="*/ 2526632 w 2566737"/>
                <a:gd name="connsiteY66" fmla="*/ 1431758 h 2638926"/>
                <a:gd name="connsiteX67" fmla="*/ 2566737 w 2566737"/>
                <a:gd name="connsiteY67" fmla="*/ 1371600 h 2638926"/>
                <a:gd name="connsiteX68" fmla="*/ 2498558 w 2566737"/>
                <a:gd name="connsiteY68" fmla="*/ 1307431 h 2638926"/>
                <a:gd name="connsiteX69" fmla="*/ 2470484 w 2566737"/>
                <a:gd name="connsiteY69" fmla="*/ 1307431 h 2638926"/>
                <a:gd name="connsiteX70" fmla="*/ 2394284 w 2566737"/>
                <a:gd name="connsiteY70" fmla="*/ 1219200 h 2638926"/>
                <a:gd name="connsiteX71" fmla="*/ 2354179 w 2566737"/>
                <a:gd name="connsiteY71" fmla="*/ 1251284 h 2638926"/>
                <a:gd name="connsiteX72" fmla="*/ 2322095 w 2566737"/>
                <a:gd name="connsiteY72" fmla="*/ 1211179 h 2638926"/>
                <a:gd name="connsiteX73" fmla="*/ 2298032 w 2566737"/>
                <a:gd name="connsiteY73" fmla="*/ 1110916 h 2638926"/>
                <a:gd name="connsiteX74" fmla="*/ 2245895 w 2566737"/>
                <a:gd name="connsiteY74" fmla="*/ 1110916 h 2638926"/>
                <a:gd name="connsiteX75" fmla="*/ 2213811 w 2566737"/>
                <a:gd name="connsiteY75" fmla="*/ 1138989 h 2638926"/>
                <a:gd name="connsiteX76" fmla="*/ 2201779 w 2566737"/>
                <a:gd name="connsiteY76" fmla="*/ 1106905 h 2638926"/>
                <a:gd name="connsiteX77" fmla="*/ 2181726 w 2566737"/>
                <a:gd name="connsiteY77" fmla="*/ 1078831 h 2638926"/>
                <a:gd name="connsiteX78" fmla="*/ 2057400 w 2566737"/>
                <a:gd name="connsiteY78" fmla="*/ 938463 h 2638926"/>
                <a:gd name="connsiteX79" fmla="*/ 1997242 w 2566737"/>
                <a:gd name="connsiteY79" fmla="*/ 954505 h 2638926"/>
                <a:gd name="connsiteX80" fmla="*/ 1961148 w 2566737"/>
                <a:gd name="connsiteY80" fmla="*/ 906379 h 2638926"/>
                <a:gd name="connsiteX81" fmla="*/ 1884948 w 2566737"/>
                <a:gd name="connsiteY81" fmla="*/ 842210 h 2638926"/>
                <a:gd name="connsiteX82" fmla="*/ 1905000 w 2566737"/>
                <a:gd name="connsiteY82" fmla="*/ 810126 h 2638926"/>
                <a:gd name="connsiteX83" fmla="*/ 1868905 w 2566737"/>
                <a:gd name="connsiteY83" fmla="*/ 786063 h 2638926"/>
                <a:gd name="connsiteX84" fmla="*/ 1832811 w 2566737"/>
                <a:gd name="connsiteY84" fmla="*/ 673768 h 2638926"/>
                <a:gd name="connsiteX85" fmla="*/ 1780674 w 2566737"/>
                <a:gd name="connsiteY85" fmla="*/ 637674 h 2638926"/>
                <a:gd name="connsiteX86" fmla="*/ 1832811 w 2566737"/>
                <a:gd name="connsiteY86" fmla="*/ 481263 h 2638926"/>
                <a:gd name="connsiteX87" fmla="*/ 1808748 w 2566737"/>
                <a:gd name="connsiteY87" fmla="*/ 409074 h 2638926"/>
                <a:gd name="connsiteX88" fmla="*/ 1736558 w 2566737"/>
                <a:gd name="connsiteY88" fmla="*/ 409074 h 2638926"/>
                <a:gd name="connsiteX89" fmla="*/ 1656348 w 2566737"/>
                <a:gd name="connsiteY89" fmla="*/ 336884 h 2638926"/>
                <a:gd name="connsiteX90" fmla="*/ 1640305 w 2566737"/>
                <a:gd name="connsiteY90" fmla="*/ 244642 h 2638926"/>
                <a:gd name="connsiteX91" fmla="*/ 1612232 w 2566737"/>
                <a:gd name="connsiteY91" fmla="*/ 228600 h 2638926"/>
                <a:gd name="connsiteX92" fmla="*/ 1608221 w 2566737"/>
                <a:gd name="connsiteY92" fmla="*/ 200526 h 2638926"/>
                <a:gd name="connsiteX93" fmla="*/ 1576137 w 2566737"/>
                <a:gd name="connsiteY93" fmla="*/ 164431 h 2638926"/>
                <a:gd name="connsiteX94" fmla="*/ 1532021 w 2566737"/>
                <a:gd name="connsiteY94" fmla="*/ 152400 h 2638926"/>
                <a:gd name="connsiteX95" fmla="*/ 1528011 w 2566737"/>
                <a:gd name="connsiteY95" fmla="*/ 112295 h 2638926"/>
                <a:gd name="connsiteX96" fmla="*/ 1499937 w 2566737"/>
                <a:gd name="connsiteY96" fmla="*/ 92242 h 2638926"/>
                <a:gd name="connsiteX97" fmla="*/ 1315453 w 2566737"/>
                <a:gd name="connsiteY97" fmla="*/ 132347 h 2638926"/>
                <a:gd name="connsiteX98" fmla="*/ 1271337 w 2566737"/>
                <a:gd name="connsiteY98" fmla="*/ 88231 h 2638926"/>
                <a:gd name="connsiteX99" fmla="*/ 1259305 w 2566737"/>
                <a:gd name="connsiteY99" fmla="*/ 36095 h 2638926"/>
                <a:gd name="connsiteX100" fmla="*/ 1223211 w 2566737"/>
                <a:gd name="connsiteY100" fmla="*/ 24063 h 2638926"/>
                <a:gd name="connsiteX101" fmla="*/ 1159042 w 2566737"/>
                <a:gd name="connsiteY101" fmla="*/ 64168 h 2638926"/>
                <a:gd name="connsiteX102" fmla="*/ 1183105 w 2566737"/>
                <a:gd name="connsiteY102" fmla="*/ 164431 h 2638926"/>
                <a:gd name="connsiteX103" fmla="*/ 1159042 w 2566737"/>
                <a:gd name="connsiteY103" fmla="*/ 204537 h 2638926"/>
                <a:gd name="connsiteX104" fmla="*/ 1134979 w 2566737"/>
                <a:gd name="connsiteY104" fmla="*/ 216568 h 2638926"/>
                <a:gd name="connsiteX105" fmla="*/ 1102895 w 2566737"/>
                <a:gd name="connsiteY105" fmla="*/ 192505 h 2638926"/>
                <a:gd name="connsiteX106" fmla="*/ 1098884 w 2566737"/>
                <a:gd name="connsiteY106" fmla="*/ 152400 h 2638926"/>
                <a:gd name="connsiteX107" fmla="*/ 1042737 w 2566737"/>
                <a:gd name="connsiteY107" fmla="*/ 176463 h 2638926"/>
                <a:gd name="connsiteX108" fmla="*/ 986590 w 2566737"/>
                <a:gd name="connsiteY108" fmla="*/ 120316 h 2638926"/>
                <a:gd name="connsiteX109" fmla="*/ 890337 w 2566737"/>
                <a:gd name="connsiteY109" fmla="*/ 160421 h 2638926"/>
                <a:gd name="connsiteX110" fmla="*/ 962526 w 2566737"/>
                <a:gd name="connsiteY110" fmla="*/ 232610 h 2638926"/>
                <a:gd name="connsiteX111" fmla="*/ 946484 w 2566737"/>
                <a:gd name="connsiteY111" fmla="*/ 248653 h 2638926"/>
                <a:gd name="connsiteX112" fmla="*/ 914400 w 2566737"/>
                <a:gd name="connsiteY112" fmla="*/ 244642 h 2638926"/>
                <a:gd name="connsiteX113" fmla="*/ 898358 w 2566737"/>
                <a:gd name="connsiteY113" fmla="*/ 268705 h 2638926"/>
                <a:gd name="connsiteX114" fmla="*/ 842211 w 2566737"/>
                <a:gd name="connsiteY114" fmla="*/ 264695 h 2638926"/>
                <a:gd name="connsiteX115" fmla="*/ 818148 w 2566737"/>
                <a:gd name="connsiteY115" fmla="*/ 172453 h 2638926"/>
                <a:gd name="connsiteX116" fmla="*/ 774032 w 2566737"/>
                <a:gd name="connsiteY116" fmla="*/ 136358 h 2638926"/>
                <a:gd name="connsiteX117" fmla="*/ 733926 w 2566737"/>
                <a:gd name="connsiteY117" fmla="*/ 124326 h 2638926"/>
                <a:gd name="connsiteX118" fmla="*/ 709863 w 2566737"/>
                <a:gd name="connsiteY118" fmla="*/ 116305 h 2638926"/>
                <a:gd name="connsiteX119" fmla="*/ 701842 w 2566737"/>
                <a:gd name="connsiteY119" fmla="*/ 44116 h 2638926"/>
                <a:gd name="connsiteX120" fmla="*/ 637674 w 2566737"/>
                <a:gd name="connsiteY120" fmla="*/ 16042 h 2638926"/>
                <a:gd name="connsiteX121" fmla="*/ 625642 w 2566737"/>
                <a:gd name="connsiteY121" fmla="*/ 0 h 2638926"/>
                <a:gd name="connsiteX122" fmla="*/ 557463 w 2566737"/>
                <a:gd name="connsiteY122" fmla="*/ 20053 h 2638926"/>
                <a:gd name="connsiteX123" fmla="*/ 509337 w 2566737"/>
                <a:gd name="connsiteY123" fmla="*/ 96253 h 2638926"/>
                <a:gd name="connsiteX124" fmla="*/ 441158 w 2566737"/>
                <a:gd name="connsiteY124" fmla="*/ 124326 h 2638926"/>
                <a:gd name="connsiteX125" fmla="*/ 413084 w 2566737"/>
                <a:gd name="connsiteY125" fmla="*/ 100263 h 2638926"/>
                <a:gd name="connsiteX126" fmla="*/ 376990 w 2566737"/>
                <a:gd name="connsiteY126" fmla="*/ 156410 h 2638926"/>
                <a:gd name="connsiteX127" fmla="*/ 372979 w 2566737"/>
                <a:gd name="connsiteY127" fmla="*/ 220579 h 2638926"/>
                <a:gd name="connsiteX128" fmla="*/ 340895 w 2566737"/>
                <a:gd name="connsiteY128" fmla="*/ 220579 h 2638926"/>
                <a:gd name="connsiteX129" fmla="*/ 324853 w 2566737"/>
                <a:gd name="connsiteY129" fmla="*/ 252663 h 2638926"/>
                <a:gd name="connsiteX130" fmla="*/ 264695 w 2566737"/>
                <a:gd name="connsiteY130" fmla="*/ 252663 h 2638926"/>
                <a:gd name="connsiteX131" fmla="*/ 252663 w 2566737"/>
                <a:gd name="connsiteY131" fmla="*/ 344905 h 2638926"/>
                <a:gd name="connsiteX132" fmla="*/ 216569 w 2566737"/>
                <a:gd name="connsiteY132" fmla="*/ 381000 h 2638926"/>
                <a:gd name="connsiteX133" fmla="*/ 184484 w 2566737"/>
                <a:gd name="connsiteY133" fmla="*/ 332874 h 2638926"/>
                <a:gd name="connsiteX134" fmla="*/ 112295 w 2566737"/>
                <a:gd name="connsiteY134" fmla="*/ 328863 h 2638926"/>
                <a:gd name="connsiteX135" fmla="*/ 0 w 2566737"/>
                <a:gd name="connsiteY135" fmla="*/ 352926 h 2638926"/>
                <a:gd name="connsiteX136" fmla="*/ 28074 w 2566737"/>
                <a:gd name="connsiteY136" fmla="*/ 409074 h 2638926"/>
                <a:gd name="connsiteX137" fmla="*/ 12032 w 2566737"/>
                <a:gd name="connsiteY137" fmla="*/ 453189 h 2638926"/>
                <a:gd name="connsiteX138" fmla="*/ 16042 w 2566737"/>
                <a:gd name="connsiteY138" fmla="*/ 533400 h 2638926"/>
                <a:gd name="connsiteX139" fmla="*/ 20053 w 2566737"/>
                <a:gd name="connsiteY139" fmla="*/ 585537 h 2638926"/>
                <a:gd name="connsiteX140" fmla="*/ 64169 w 2566737"/>
                <a:gd name="connsiteY140" fmla="*/ 625642 h 2638926"/>
                <a:gd name="connsiteX141" fmla="*/ 40105 w 2566737"/>
                <a:gd name="connsiteY141" fmla="*/ 713874 h 2638926"/>
                <a:gd name="connsiteX142" fmla="*/ 40105 w 2566737"/>
                <a:gd name="connsiteY142" fmla="*/ 786063 h 2638926"/>
                <a:gd name="connsiteX143" fmla="*/ 104274 w 2566737"/>
                <a:gd name="connsiteY143" fmla="*/ 774031 h 2638926"/>
                <a:gd name="connsiteX144" fmla="*/ 128337 w 2566737"/>
                <a:gd name="connsiteY144" fmla="*/ 745958 h 2638926"/>
                <a:gd name="connsiteX145" fmla="*/ 156411 w 2566737"/>
                <a:gd name="connsiteY145" fmla="*/ 709863 h 2638926"/>
                <a:gd name="connsiteX146" fmla="*/ 200526 w 2566737"/>
                <a:gd name="connsiteY146" fmla="*/ 705853 h 2638926"/>
                <a:gd name="connsiteX147" fmla="*/ 212558 w 2566737"/>
                <a:gd name="connsiteY147" fmla="*/ 661737 h 2638926"/>
                <a:gd name="connsiteX148" fmla="*/ 212558 w 2566737"/>
                <a:gd name="connsiteY148" fmla="*/ 661737 h 2638926"/>
                <a:gd name="connsiteX149" fmla="*/ 180474 w 2566737"/>
                <a:gd name="connsiteY149" fmla="*/ 617621 h 2638926"/>
                <a:gd name="connsiteX150" fmla="*/ 240632 w 2566737"/>
                <a:gd name="connsiteY150" fmla="*/ 609600 h 2638926"/>
                <a:gd name="connsiteX151" fmla="*/ 276726 w 2566737"/>
                <a:gd name="connsiteY151" fmla="*/ 641684 h 2638926"/>
                <a:gd name="connsiteX152" fmla="*/ 336884 w 2566737"/>
                <a:gd name="connsiteY152" fmla="*/ 621631 h 2638926"/>
                <a:gd name="connsiteX153" fmla="*/ 312821 w 2566737"/>
                <a:gd name="connsiteY153" fmla="*/ 689810 h 2638926"/>
                <a:gd name="connsiteX154" fmla="*/ 393032 w 2566737"/>
                <a:gd name="connsiteY154" fmla="*/ 665747 h 2638926"/>
                <a:gd name="connsiteX155" fmla="*/ 485274 w 2566737"/>
                <a:gd name="connsiteY155" fmla="*/ 806116 h 2638926"/>
                <a:gd name="connsiteX156" fmla="*/ 481263 w 2566737"/>
                <a:gd name="connsiteY156" fmla="*/ 850231 h 2638926"/>
                <a:gd name="connsiteX157" fmla="*/ 517358 w 2566737"/>
                <a:gd name="connsiteY157" fmla="*/ 854242 h 2638926"/>
                <a:gd name="connsiteX158" fmla="*/ 549442 w 2566737"/>
                <a:gd name="connsiteY158" fmla="*/ 818147 h 2638926"/>
                <a:gd name="connsiteX159" fmla="*/ 589548 w 2566737"/>
                <a:gd name="connsiteY159" fmla="*/ 902368 h 2638926"/>
                <a:gd name="connsiteX160" fmla="*/ 597569 w 2566737"/>
                <a:gd name="connsiteY160" fmla="*/ 922421 h 2638926"/>
                <a:gd name="connsiteX161" fmla="*/ 573505 w 2566737"/>
                <a:gd name="connsiteY161" fmla="*/ 954505 h 2638926"/>
                <a:gd name="connsiteX162" fmla="*/ 597569 w 2566737"/>
                <a:gd name="connsiteY162" fmla="*/ 1006642 h 2638926"/>
                <a:gd name="connsiteX163" fmla="*/ 593558 w 2566737"/>
                <a:gd name="connsiteY163" fmla="*/ 1062789 h 2638926"/>
                <a:gd name="connsiteX164" fmla="*/ 637674 w 2566737"/>
                <a:gd name="connsiteY164" fmla="*/ 1114926 h 2638926"/>
                <a:gd name="connsiteX165" fmla="*/ 641684 w 2566737"/>
                <a:gd name="connsiteY165" fmla="*/ 1211179 h 2638926"/>
                <a:gd name="connsiteX166" fmla="*/ 741948 w 2566737"/>
                <a:gd name="connsiteY166" fmla="*/ 1299410 h 2638926"/>
                <a:gd name="connsiteX167" fmla="*/ 729916 w 2566737"/>
                <a:gd name="connsiteY167" fmla="*/ 1427747 h 2638926"/>
                <a:gd name="connsiteX168" fmla="*/ 770021 w 2566737"/>
                <a:gd name="connsiteY168" fmla="*/ 1471863 h 2638926"/>
                <a:gd name="connsiteX169" fmla="*/ 762000 w 2566737"/>
                <a:gd name="connsiteY169" fmla="*/ 1515979 h 2638926"/>
                <a:gd name="connsiteX170" fmla="*/ 665748 w 2566737"/>
                <a:gd name="connsiteY170" fmla="*/ 1499937 h 2638926"/>
                <a:gd name="connsiteX171" fmla="*/ 669758 w 2566737"/>
                <a:gd name="connsiteY171" fmla="*/ 1632284 h 2638926"/>
                <a:gd name="connsiteX172" fmla="*/ 637674 w 2566737"/>
                <a:gd name="connsiteY172" fmla="*/ 1640305 h 2638926"/>
                <a:gd name="connsiteX173" fmla="*/ 609600 w 2566737"/>
                <a:gd name="connsiteY173" fmla="*/ 1680410 h 2638926"/>
                <a:gd name="connsiteX174" fmla="*/ 573505 w 2566737"/>
                <a:gd name="connsiteY174" fmla="*/ 1672389 h 2638926"/>
                <a:gd name="connsiteX175" fmla="*/ 509337 w 2566737"/>
                <a:gd name="connsiteY175" fmla="*/ 1696453 h 2638926"/>
                <a:gd name="connsiteX176" fmla="*/ 525379 w 2566737"/>
                <a:gd name="connsiteY176" fmla="*/ 1768642 h 2638926"/>
                <a:gd name="connsiteX177" fmla="*/ 553453 w 2566737"/>
                <a:gd name="connsiteY177" fmla="*/ 1804737 h 2638926"/>
                <a:gd name="connsiteX178" fmla="*/ 561474 w 2566737"/>
                <a:gd name="connsiteY178" fmla="*/ 1880937 h 2638926"/>
                <a:gd name="connsiteX179" fmla="*/ 597569 w 2566737"/>
                <a:gd name="connsiteY179" fmla="*/ 1973179 h 2638926"/>
                <a:gd name="connsiteX180" fmla="*/ 561474 w 2566737"/>
                <a:gd name="connsiteY180" fmla="*/ 2077453 h 2638926"/>
                <a:gd name="connsiteX181" fmla="*/ 565484 w 2566737"/>
                <a:gd name="connsiteY181" fmla="*/ 2165684 h 2638926"/>
                <a:gd name="connsiteX182" fmla="*/ 585537 w 2566737"/>
                <a:gd name="connsiteY182" fmla="*/ 2201779 h 2638926"/>
                <a:gd name="connsiteX183" fmla="*/ 565484 w 2566737"/>
                <a:gd name="connsiteY183" fmla="*/ 2233863 h 2638926"/>
                <a:gd name="connsiteX184" fmla="*/ 597569 w 2566737"/>
                <a:gd name="connsiteY184" fmla="*/ 2277979 h 2638926"/>
                <a:gd name="connsiteX185" fmla="*/ 549442 w 2566737"/>
                <a:gd name="connsiteY185" fmla="*/ 2326105 h 2638926"/>
                <a:gd name="connsiteX186" fmla="*/ 525379 w 2566737"/>
                <a:gd name="connsiteY186" fmla="*/ 2306053 h 2638926"/>
                <a:gd name="connsiteX187" fmla="*/ 485274 w 2566737"/>
                <a:gd name="connsiteY187" fmla="*/ 2322095 h 2638926"/>
                <a:gd name="connsiteX188" fmla="*/ 409074 w 2566737"/>
                <a:gd name="connsiteY188" fmla="*/ 2314074 h 2638926"/>
                <a:gd name="connsiteX189" fmla="*/ 360948 w 2566737"/>
                <a:gd name="connsiteY189" fmla="*/ 2362200 h 2638926"/>
                <a:gd name="connsiteX190" fmla="*/ 312821 w 2566737"/>
                <a:gd name="connsiteY190" fmla="*/ 2378242 h 2638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2566737" h="2638926">
                  <a:moveTo>
                    <a:pt x="312821" y="2378242"/>
                  </a:moveTo>
                  <a:lnTo>
                    <a:pt x="348916" y="2406316"/>
                  </a:lnTo>
                  <a:lnTo>
                    <a:pt x="413084" y="2374231"/>
                  </a:lnTo>
                  <a:lnTo>
                    <a:pt x="429126" y="2406316"/>
                  </a:lnTo>
                  <a:lnTo>
                    <a:pt x="493295" y="2414337"/>
                  </a:lnTo>
                  <a:lnTo>
                    <a:pt x="521369" y="2450431"/>
                  </a:lnTo>
                  <a:lnTo>
                    <a:pt x="573505" y="2506579"/>
                  </a:lnTo>
                  <a:lnTo>
                    <a:pt x="565484" y="2554705"/>
                  </a:lnTo>
                  <a:lnTo>
                    <a:pt x="589548" y="2566737"/>
                  </a:lnTo>
                  <a:lnTo>
                    <a:pt x="633663" y="2538663"/>
                  </a:lnTo>
                  <a:lnTo>
                    <a:pt x="633663" y="2538663"/>
                  </a:lnTo>
                  <a:lnTo>
                    <a:pt x="625642" y="2638926"/>
                  </a:lnTo>
                  <a:lnTo>
                    <a:pt x="677779" y="2610853"/>
                  </a:lnTo>
                  <a:lnTo>
                    <a:pt x="782053" y="2486526"/>
                  </a:lnTo>
                  <a:lnTo>
                    <a:pt x="766011" y="2442410"/>
                  </a:lnTo>
                  <a:lnTo>
                    <a:pt x="762000" y="2386263"/>
                  </a:lnTo>
                  <a:lnTo>
                    <a:pt x="802105" y="2406316"/>
                  </a:lnTo>
                  <a:lnTo>
                    <a:pt x="850232" y="2398295"/>
                  </a:lnTo>
                  <a:lnTo>
                    <a:pt x="970548" y="2426368"/>
                  </a:lnTo>
                  <a:lnTo>
                    <a:pt x="982579" y="2414337"/>
                  </a:lnTo>
                  <a:lnTo>
                    <a:pt x="982579" y="2414337"/>
                  </a:lnTo>
                  <a:lnTo>
                    <a:pt x="986590" y="2454442"/>
                  </a:lnTo>
                  <a:lnTo>
                    <a:pt x="1058779" y="2502568"/>
                  </a:lnTo>
                  <a:lnTo>
                    <a:pt x="1054769" y="2534653"/>
                  </a:lnTo>
                  <a:lnTo>
                    <a:pt x="1090863" y="2530642"/>
                  </a:lnTo>
                  <a:lnTo>
                    <a:pt x="1191126" y="2514600"/>
                  </a:lnTo>
                  <a:lnTo>
                    <a:pt x="1191126" y="2514600"/>
                  </a:lnTo>
                  <a:lnTo>
                    <a:pt x="1303421" y="2434389"/>
                  </a:lnTo>
                  <a:lnTo>
                    <a:pt x="1375611" y="2422358"/>
                  </a:lnTo>
                  <a:lnTo>
                    <a:pt x="1415716" y="2362200"/>
                  </a:lnTo>
                  <a:lnTo>
                    <a:pt x="1503948" y="2362200"/>
                  </a:lnTo>
                  <a:lnTo>
                    <a:pt x="1576137" y="2338137"/>
                  </a:lnTo>
                  <a:lnTo>
                    <a:pt x="1720516" y="2338137"/>
                  </a:lnTo>
                  <a:lnTo>
                    <a:pt x="1712495" y="2261937"/>
                  </a:lnTo>
                  <a:lnTo>
                    <a:pt x="1736558" y="2237874"/>
                  </a:lnTo>
                  <a:lnTo>
                    <a:pt x="1756611" y="2273968"/>
                  </a:lnTo>
                  <a:lnTo>
                    <a:pt x="1832811" y="2281989"/>
                  </a:lnTo>
                  <a:lnTo>
                    <a:pt x="1872916" y="2322095"/>
                  </a:lnTo>
                  <a:lnTo>
                    <a:pt x="1933074" y="2290010"/>
                  </a:lnTo>
                  <a:lnTo>
                    <a:pt x="2021305" y="2294021"/>
                  </a:lnTo>
                  <a:lnTo>
                    <a:pt x="2037348" y="2338137"/>
                  </a:lnTo>
                  <a:lnTo>
                    <a:pt x="2025316" y="2370221"/>
                  </a:lnTo>
                  <a:lnTo>
                    <a:pt x="2161674" y="2450431"/>
                  </a:lnTo>
                  <a:lnTo>
                    <a:pt x="2169695" y="2410326"/>
                  </a:lnTo>
                  <a:lnTo>
                    <a:pt x="2173705" y="2350168"/>
                  </a:lnTo>
                  <a:lnTo>
                    <a:pt x="2197769" y="2281989"/>
                  </a:lnTo>
                  <a:lnTo>
                    <a:pt x="2149642" y="2229853"/>
                  </a:lnTo>
                  <a:lnTo>
                    <a:pt x="2133600" y="2253916"/>
                  </a:lnTo>
                  <a:lnTo>
                    <a:pt x="2089484" y="2237874"/>
                  </a:lnTo>
                  <a:lnTo>
                    <a:pt x="2149642" y="2133600"/>
                  </a:lnTo>
                  <a:lnTo>
                    <a:pt x="2093495" y="2065421"/>
                  </a:lnTo>
                  <a:lnTo>
                    <a:pt x="2057400" y="2053389"/>
                  </a:lnTo>
                  <a:lnTo>
                    <a:pt x="2057400" y="2021305"/>
                  </a:lnTo>
                  <a:lnTo>
                    <a:pt x="1997242" y="1953126"/>
                  </a:lnTo>
                  <a:lnTo>
                    <a:pt x="2041358" y="1888958"/>
                  </a:lnTo>
                  <a:lnTo>
                    <a:pt x="2065421" y="1844842"/>
                  </a:lnTo>
                  <a:lnTo>
                    <a:pt x="2113548" y="1840831"/>
                  </a:lnTo>
                  <a:lnTo>
                    <a:pt x="2169695" y="1784684"/>
                  </a:lnTo>
                  <a:lnTo>
                    <a:pt x="2241884" y="1768642"/>
                  </a:lnTo>
                  <a:lnTo>
                    <a:pt x="2362200" y="1696453"/>
                  </a:lnTo>
                  <a:lnTo>
                    <a:pt x="2346158" y="1624263"/>
                  </a:lnTo>
                  <a:lnTo>
                    <a:pt x="2358190" y="1572126"/>
                  </a:lnTo>
                  <a:lnTo>
                    <a:pt x="2358190" y="1572126"/>
                  </a:lnTo>
                  <a:lnTo>
                    <a:pt x="2402305" y="1532021"/>
                  </a:lnTo>
                  <a:lnTo>
                    <a:pt x="2502569" y="1580147"/>
                  </a:lnTo>
                  <a:lnTo>
                    <a:pt x="2558716" y="1495926"/>
                  </a:lnTo>
                  <a:lnTo>
                    <a:pt x="2526632" y="1431758"/>
                  </a:lnTo>
                  <a:lnTo>
                    <a:pt x="2566737" y="1371600"/>
                  </a:lnTo>
                  <a:lnTo>
                    <a:pt x="2498558" y="1307431"/>
                  </a:lnTo>
                  <a:lnTo>
                    <a:pt x="2470484" y="1307431"/>
                  </a:lnTo>
                  <a:lnTo>
                    <a:pt x="2394284" y="1219200"/>
                  </a:lnTo>
                  <a:lnTo>
                    <a:pt x="2354179" y="1251284"/>
                  </a:lnTo>
                  <a:lnTo>
                    <a:pt x="2322095" y="1211179"/>
                  </a:lnTo>
                  <a:lnTo>
                    <a:pt x="2298032" y="1110916"/>
                  </a:lnTo>
                  <a:lnTo>
                    <a:pt x="2245895" y="1110916"/>
                  </a:lnTo>
                  <a:lnTo>
                    <a:pt x="2213811" y="1138989"/>
                  </a:lnTo>
                  <a:lnTo>
                    <a:pt x="2201779" y="1106905"/>
                  </a:lnTo>
                  <a:lnTo>
                    <a:pt x="2181726" y="1078831"/>
                  </a:lnTo>
                  <a:lnTo>
                    <a:pt x="2057400" y="938463"/>
                  </a:lnTo>
                  <a:lnTo>
                    <a:pt x="1997242" y="954505"/>
                  </a:lnTo>
                  <a:lnTo>
                    <a:pt x="1961148" y="906379"/>
                  </a:lnTo>
                  <a:lnTo>
                    <a:pt x="1884948" y="842210"/>
                  </a:lnTo>
                  <a:lnTo>
                    <a:pt x="1905000" y="810126"/>
                  </a:lnTo>
                  <a:lnTo>
                    <a:pt x="1868905" y="786063"/>
                  </a:lnTo>
                  <a:lnTo>
                    <a:pt x="1832811" y="673768"/>
                  </a:lnTo>
                  <a:lnTo>
                    <a:pt x="1780674" y="637674"/>
                  </a:lnTo>
                  <a:lnTo>
                    <a:pt x="1832811" y="481263"/>
                  </a:lnTo>
                  <a:lnTo>
                    <a:pt x="1808748" y="409074"/>
                  </a:lnTo>
                  <a:lnTo>
                    <a:pt x="1736558" y="409074"/>
                  </a:lnTo>
                  <a:lnTo>
                    <a:pt x="1656348" y="336884"/>
                  </a:lnTo>
                  <a:lnTo>
                    <a:pt x="1640305" y="244642"/>
                  </a:lnTo>
                  <a:lnTo>
                    <a:pt x="1612232" y="228600"/>
                  </a:lnTo>
                  <a:lnTo>
                    <a:pt x="1608221" y="200526"/>
                  </a:lnTo>
                  <a:lnTo>
                    <a:pt x="1576137" y="164431"/>
                  </a:lnTo>
                  <a:lnTo>
                    <a:pt x="1532021" y="152400"/>
                  </a:lnTo>
                  <a:lnTo>
                    <a:pt x="1528011" y="112295"/>
                  </a:lnTo>
                  <a:lnTo>
                    <a:pt x="1499937" y="92242"/>
                  </a:lnTo>
                  <a:lnTo>
                    <a:pt x="1315453" y="132347"/>
                  </a:lnTo>
                  <a:lnTo>
                    <a:pt x="1271337" y="88231"/>
                  </a:lnTo>
                  <a:lnTo>
                    <a:pt x="1259305" y="36095"/>
                  </a:lnTo>
                  <a:lnTo>
                    <a:pt x="1223211" y="24063"/>
                  </a:lnTo>
                  <a:lnTo>
                    <a:pt x="1159042" y="64168"/>
                  </a:lnTo>
                  <a:lnTo>
                    <a:pt x="1183105" y="164431"/>
                  </a:lnTo>
                  <a:lnTo>
                    <a:pt x="1159042" y="204537"/>
                  </a:lnTo>
                  <a:lnTo>
                    <a:pt x="1134979" y="216568"/>
                  </a:lnTo>
                  <a:lnTo>
                    <a:pt x="1102895" y="192505"/>
                  </a:lnTo>
                  <a:lnTo>
                    <a:pt x="1098884" y="152400"/>
                  </a:lnTo>
                  <a:lnTo>
                    <a:pt x="1042737" y="176463"/>
                  </a:lnTo>
                  <a:lnTo>
                    <a:pt x="986590" y="120316"/>
                  </a:lnTo>
                  <a:lnTo>
                    <a:pt x="890337" y="160421"/>
                  </a:lnTo>
                  <a:lnTo>
                    <a:pt x="962526" y="232610"/>
                  </a:lnTo>
                  <a:lnTo>
                    <a:pt x="946484" y="248653"/>
                  </a:lnTo>
                  <a:lnTo>
                    <a:pt x="914400" y="244642"/>
                  </a:lnTo>
                  <a:lnTo>
                    <a:pt x="898358" y="268705"/>
                  </a:lnTo>
                  <a:lnTo>
                    <a:pt x="842211" y="264695"/>
                  </a:lnTo>
                  <a:lnTo>
                    <a:pt x="818148" y="172453"/>
                  </a:lnTo>
                  <a:lnTo>
                    <a:pt x="774032" y="136358"/>
                  </a:lnTo>
                  <a:lnTo>
                    <a:pt x="733926" y="124326"/>
                  </a:lnTo>
                  <a:lnTo>
                    <a:pt x="709863" y="116305"/>
                  </a:lnTo>
                  <a:lnTo>
                    <a:pt x="701842" y="44116"/>
                  </a:lnTo>
                  <a:lnTo>
                    <a:pt x="637674" y="16042"/>
                  </a:lnTo>
                  <a:lnTo>
                    <a:pt x="625642" y="0"/>
                  </a:lnTo>
                  <a:lnTo>
                    <a:pt x="557463" y="20053"/>
                  </a:lnTo>
                  <a:lnTo>
                    <a:pt x="509337" y="96253"/>
                  </a:lnTo>
                  <a:lnTo>
                    <a:pt x="441158" y="124326"/>
                  </a:lnTo>
                  <a:lnTo>
                    <a:pt x="413084" y="100263"/>
                  </a:lnTo>
                  <a:lnTo>
                    <a:pt x="376990" y="156410"/>
                  </a:lnTo>
                  <a:lnTo>
                    <a:pt x="372979" y="220579"/>
                  </a:lnTo>
                  <a:lnTo>
                    <a:pt x="340895" y="220579"/>
                  </a:lnTo>
                  <a:lnTo>
                    <a:pt x="324853" y="252663"/>
                  </a:lnTo>
                  <a:lnTo>
                    <a:pt x="264695" y="252663"/>
                  </a:lnTo>
                  <a:lnTo>
                    <a:pt x="252663" y="344905"/>
                  </a:lnTo>
                  <a:lnTo>
                    <a:pt x="216569" y="381000"/>
                  </a:lnTo>
                  <a:lnTo>
                    <a:pt x="184484" y="332874"/>
                  </a:lnTo>
                  <a:lnTo>
                    <a:pt x="112295" y="328863"/>
                  </a:lnTo>
                  <a:lnTo>
                    <a:pt x="0" y="352926"/>
                  </a:lnTo>
                  <a:lnTo>
                    <a:pt x="28074" y="409074"/>
                  </a:lnTo>
                  <a:lnTo>
                    <a:pt x="12032" y="453189"/>
                  </a:lnTo>
                  <a:lnTo>
                    <a:pt x="16042" y="533400"/>
                  </a:lnTo>
                  <a:lnTo>
                    <a:pt x="20053" y="585537"/>
                  </a:lnTo>
                  <a:lnTo>
                    <a:pt x="64169" y="625642"/>
                  </a:lnTo>
                  <a:lnTo>
                    <a:pt x="40105" y="713874"/>
                  </a:lnTo>
                  <a:lnTo>
                    <a:pt x="40105" y="786063"/>
                  </a:lnTo>
                  <a:lnTo>
                    <a:pt x="104274" y="774031"/>
                  </a:lnTo>
                  <a:lnTo>
                    <a:pt x="128337" y="745958"/>
                  </a:lnTo>
                  <a:lnTo>
                    <a:pt x="156411" y="709863"/>
                  </a:lnTo>
                  <a:lnTo>
                    <a:pt x="200526" y="705853"/>
                  </a:lnTo>
                  <a:lnTo>
                    <a:pt x="212558" y="661737"/>
                  </a:lnTo>
                  <a:lnTo>
                    <a:pt x="212558" y="661737"/>
                  </a:lnTo>
                  <a:lnTo>
                    <a:pt x="180474" y="617621"/>
                  </a:lnTo>
                  <a:lnTo>
                    <a:pt x="240632" y="609600"/>
                  </a:lnTo>
                  <a:lnTo>
                    <a:pt x="276726" y="641684"/>
                  </a:lnTo>
                  <a:lnTo>
                    <a:pt x="336884" y="621631"/>
                  </a:lnTo>
                  <a:lnTo>
                    <a:pt x="312821" y="689810"/>
                  </a:lnTo>
                  <a:lnTo>
                    <a:pt x="393032" y="665747"/>
                  </a:lnTo>
                  <a:lnTo>
                    <a:pt x="485274" y="806116"/>
                  </a:lnTo>
                  <a:lnTo>
                    <a:pt x="481263" y="850231"/>
                  </a:lnTo>
                  <a:lnTo>
                    <a:pt x="517358" y="854242"/>
                  </a:lnTo>
                  <a:lnTo>
                    <a:pt x="549442" y="818147"/>
                  </a:lnTo>
                  <a:lnTo>
                    <a:pt x="589548" y="902368"/>
                  </a:lnTo>
                  <a:lnTo>
                    <a:pt x="597569" y="922421"/>
                  </a:lnTo>
                  <a:lnTo>
                    <a:pt x="573505" y="954505"/>
                  </a:lnTo>
                  <a:lnTo>
                    <a:pt x="597569" y="1006642"/>
                  </a:lnTo>
                  <a:lnTo>
                    <a:pt x="593558" y="1062789"/>
                  </a:lnTo>
                  <a:lnTo>
                    <a:pt x="637674" y="1114926"/>
                  </a:lnTo>
                  <a:lnTo>
                    <a:pt x="641684" y="1211179"/>
                  </a:lnTo>
                  <a:lnTo>
                    <a:pt x="741948" y="1299410"/>
                  </a:lnTo>
                  <a:lnTo>
                    <a:pt x="729916" y="1427747"/>
                  </a:lnTo>
                  <a:lnTo>
                    <a:pt x="770021" y="1471863"/>
                  </a:lnTo>
                  <a:lnTo>
                    <a:pt x="762000" y="1515979"/>
                  </a:lnTo>
                  <a:lnTo>
                    <a:pt x="665748" y="1499937"/>
                  </a:lnTo>
                  <a:lnTo>
                    <a:pt x="669758" y="1632284"/>
                  </a:lnTo>
                  <a:lnTo>
                    <a:pt x="637674" y="1640305"/>
                  </a:lnTo>
                  <a:lnTo>
                    <a:pt x="609600" y="1680410"/>
                  </a:lnTo>
                  <a:lnTo>
                    <a:pt x="573505" y="1672389"/>
                  </a:lnTo>
                  <a:lnTo>
                    <a:pt x="509337" y="1696453"/>
                  </a:lnTo>
                  <a:lnTo>
                    <a:pt x="525379" y="1768642"/>
                  </a:lnTo>
                  <a:lnTo>
                    <a:pt x="553453" y="1804737"/>
                  </a:lnTo>
                  <a:lnTo>
                    <a:pt x="561474" y="1880937"/>
                  </a:lnTo>
                  <a:lnTo>
                    <a:pt x="597569" y="1973179"/>
                  </a:lnTo>
                  <a:lnTo>
                    <a:pt x="561474" y="2077453"/>
                  </a:lnTo>
                  <a:lnTo>
                    <a:pt x="565484" y="2165684"/>
                  </a:lnTo>
                  <a:lnTo>
                    <a:pt x="585537" y="2201779"/>
                  </a:lnTo>
                  <a:lnTo>
                    <a:pt x="565484" y="2233863"/>
                  </a:lnTo>
                  <a:lnTo>
                    <a:pt x="597569" y="2277979"/>
                  </a:lnTo>
                  <a:lnTo>
                    <a:pt x="549442" y="2326105"/>
                  </a:lnTo>
                  <a:lnTo>
                    <a:pt x="525379" y="2306053"/>
                  </a:lnTo>
                  <a:lnTo>
                    <a:pt x="485274" y="2322095"/>
                  </a:lnTo>
                  <a:lnTo>
                    <a:pt x="409074" y="2314074"/>
                  </a:lnTo>
                  <a:lnTo>
                    <a:pt x="360948" y="2362200"/>
                  </a:lnTo>
                  <a:lnTo>
                    <a:pt x="312821" y="2378242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0" name="Freeform 3"/>
            <p:cNvSpPr/>
            <p:nvPr/>
          </p:nvSpPr>
          <p:spPr>
            <a:xfrm>
              <a:off x="2755900" y="4808538"/>
              <a:ext cx="536575" cy="412750"/>
            </a:xfrm>
            <a:custGeom>
              <a:avLst/>
              <a:gdLst>
                <a:gd name="connsiteX0" fmla="*/ 0 w 537410"/>
                <a:gd name="connsiteY0" fmla="*/ 44116 h 413084"/>
                <a:gd name="connsiteX1" fmla="*/ 20052 w 537410"/>
                <a:gd name="connsiteY1" fmla="*/ 108284 h 413084"/>
                <a:gd name="connsiteX2" fmla="*/ 96252 w 537410"/>
                <a:gd name="connsiteY2" fmla="*/ 148390 h 413084"/>
                <a:gd name="connsiteX3" fmla="*/ 100263 w 537410"/>
                <a:gd name="connsiteY3" fmla="*/ 200526 h 413084"/>
                <a:gd name="connsiteX4" fmla="*/ 184484 w 537410"/>
                <a:gd name="connsiteY4" fmla="*/ 328863 h 413084"/>
                <a:gd name="connsiteX5" fmla="*/ 184484 w 537410"/>
                <a:gd name="connsiteY5" fmla="*/ 364958 h 413084"/>
                <a:gd name="connsiteX6" fmla="*/ 224589 w 537410"/>
                <a:gd name="connsiteY6" fmla="*/ 372979 h 413084"/>
                <a:gd name="connsiteX7" fmla="*/ 244642 w 537410"/>
                <a:gd name="connsiteY7" fmla="*/ 316832 h 413084"/>
                <a:gd name="connsiteX8" fmla="*/ 312821 w 537410"/>
                <a:gd name="connsiteY8" fmla="*/ 340895 h 413084"/>
                <a:gd name="connsiteX9" fmla="*/ 348915 w 537410"/>
                <a:gd name="connsiteY9" fmla="*/ 405063 h 413084"/>
                <a:gd name="connsiteX10" fmla="*/ 381000 w 537410"/>
                <a:gd name="connsiteY10" fmla="*/ 389021 h 413084"/>
                <a:gd name="connsiteX11" fmla="*/ 409073 w 537410"/>
                <a:gd name="connsiteY11" fmla="*/ 413084 h 413084"/>
                <a:gd name="connsiteX12" fmla="*/ 469231 w 537410"/>
                <a:gd name="connsiteY12" fmla="*/ 413084 h 413084"/>
                <a:gd name="connsiteX13" fmla="*/ 521368 w 537410"/>
                <a:gd name="connsiteY13" fmla="*/ 376990 h 413084"/>
                <a:gd name="connsiteX14" fmla="*/ 481263 w 537410"/>
                <a:gd name="connsiteY14" fmla="*/ 332874 h 413084"/>
                <a:gd name="connsiteX15" fmla="*/ 513347 w 537410"/>
                <a:gd name="connsiteY15" fmla="*/ 264695 h 413084"/>
                <a:gd name="connsiteX16" fmla="*/ 537410 w 537410"/>
                <a:gd name="connsiteY16" fmla="*/ 212558 h 413084"/>
                <a:gd name="connsiteX17" fmla="*/ 477252 w 537410"/>
                <a:gd name="connsiteY17" fmla="*/ 172453 h 413084"/>
                <a:gd name="connsiteX18" fmla="*/ 457200 w 537410"/>
                <a:gd name="connsiteY18" fmla="*/ 132347 h 413084"/>
                <a:gd name="connsiteX19" fmla="*/ 485273 w 537410"/>
                <a:gd name="connsiteY19" fmla="*/ 88232 h 413084"/>
                <a:gd name="connsiteX20" fmla="*/ 465221 w 537410"/>
                <a:gd name="connsiteY20" fmla="*/ 48126 h 413084"/>
                <a:gd name="connsiteX21" fmla="*/ 421105 w 537410"/>
                <a:gd name="connsiteY21" fmla="*/ 48126 h 413084"/>
                <a:gd name="connsiteX22" fmla="*/ 344905 w 537410"/>
                <a:gd name="connsiteY22" fmla="*/ 0 h 413084"/>
                <a:gd name="connsiteX23" fmla="*/ 300789 w 537410"/>
                <a:gd name="connsiteY23" fmla="*/ 0 h 413084"/>
                <a:gd name="connsiteX24" fmla="*/ 204536 w 537410"/>
                <a:gd name="connsiteY24" fmla="*/ 44116 h 413084"/>
                <a:gd name="connsiteX25" fmla="*/ 140368 w 537410"/>
                <a:gd name="connsiteY25" fmla="*/ 68179 h 413084"/>
                <a:gd name="connsiteX26" fmla="*/ 80210 w 537410"/>
                <a:gd name="connsiteY26" fmla="*/ 64168 h 413084"/>
                <a:gd name="connsiteX27" fmla="*/ 0 w 537410"/>
                <a:gd name="connsiteY27" fmla="*/ 44116 h 41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410" h="413084">
                  <a:moveTo>
                    <a:pt x="0" y="44116"/>
                  </a:moveTo>
                  <a:lnTo>
                    <a:pt x="20052" y="108284"/>
                  </a:lnTo>
                  <a:lnTo>
                    <a:pt x="96252" y="148390"/>
                  </a:lnTo>
                  <a:lnTo>
                    <a:pt x="100263" y="200526"/>
                  </a:lnTo>
                  <a:lnTo>
                    <a:pt x="184484" y="328863"/>
                  </a:lnTo>
                  <a:lnTo>
                    <a:pt x="184484" y="364958"/>
                  </a:lnTo>
                  <a:lnTo>
                    <a:pt x="224589" y="372979"/>
                  </a:lnTo>
                  <a:lnTo>
                    <a:pt x="244642" y="316832"/>
                  </a:lnTo>
                  <a:lnTo>
                    <a:pt x="312821" y="340895"/>
                  </a:lnTo>
                  <a:lnTo>
                    <a:pt x="348915" y="405063"/>
                  </a:lnTo>
                  <a:lnTo>
                    <a:pt x="381000" y="389021"/>
                  </a:lnTo>
                  <a:lnTo>
                    <a:pt x="409073" y="413084"/>
                  </a:lnTo>
                  <a:lnTo>
                    <a:pt x="469231" y="413084"/>
                  </a:lnTo>
                  <a:lnTo>
                    <a:pt x="521368" y="376990"/>
                  </a:lnTo>
                  <a:lnTo>
                    <a:pt x="481263" y="332874"/>
                  </a:lnTo>
                  <a:lnTo>
                    <a:pt x="513347" y="264695"/>
                  </a:lnTo>
                  <a:lnTo>
                    <a:pt x="537410" y="212558"/>
                  </a:lnTo>
                  <a:lnTo>
                    <a:pt x="477252" y="172453"/>
                  </a:lnTo>
                  <a:lnTo>
                    <a:pt x="457200" y="132347"/>
                  </a:lnTo>
                  <a:lnTo>
                    <a:pt x="485273" y="88232"/>
                  </a:lnTo>
                  <a:lnTo>
                    <a:pt x="465221" y="48126"/>
                  </a:lnTo>
                  <a:lnTo>
                    <a:pt x="421105" y="48126"/>
                  </a:lnTo>
                  <a:lnTo>
                    <a:pt x="344905" y="0"/>
                  </a:lnTo>
                  <a:lnTo>
                    <a:pt x="300789" y="0"/>
                  </a:lnTo>
                  <a:lnTo>
                    <a:pt x="204536" y="44116"/>
                  </a:lnTo>
                  <a:lnTo>
                    <a:pt x="140368" y="68179"/>
                  </a:lnTo>
                  <a:lnTo>
                    <a:pt x="80210" y="64168"/>
                  </a:lnTo>
                  <a:lnTo>
                    <a:pt x="0" y="44116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1" name="Freeform 6"/>
            <p:cNvSpPr/>
            <p:nvPr/>
          </p:nvSpPr>
          <p:spPr>
            <a:xfrm>
              <a:off x="2654300" y="3778250"/>
              <a:ext cx="1216025" cy="1579563"/>
            </a:xfrm>
            <a:custGeom>
              <a:avLst/>
              <a:gdLst>
                <a:gd name="connsiteX0" fmla="*/ 609600 w 1215190"/>
                <a:gd name="connsiteY0" fmla="*/ 1403684 h 1580147"/>
                <a:gd name="connsiteX1" fmla="*/ 685800 w 1215190"/>
                <a:gd name="connsiteY1" fmla="*/ 1411705 h 1580147"/>
                <a:gd name="connsiteX2" fmla="*/ 693821 w 1215190"/>
                <a:gd name="connsiteY2" fmla="*/ 1443789 h 1580147"/>
                <a:gd name="connsiteX3" fmla="*/ 778043 w 1215190"/>
                <a:gd name="connsiteY3" fmla="*/ 1515979 h 1580147"/>
                <a:gd name="connsiteX4" fmla="*/ 902369 w 1215190"/>
                <a:gd name="connsiteY4" fmla="*/ 1511968 h 1580147"/>
                <a:gd name="connsiteX5" fmla="*/ 966537 w 1215190"/>
                <a:gd name="connsiteY5" fmla="*/ 1540042 h 1580147"/>
                <a:gd name="connsiteX6" fmla="*/ 1010653 w 1215190"/>
                <a:gd name="connsiteY6" fmla="*/ 1568116 h 1580147"/>
                <a:gd name="connsiteX7" fmla="*/ 1054769 w 1215190"/>
                <a:gd name="connsiteY7" fmla="*/ 1580147 h 1580147"/>
                <a:gd name="connsiteX8" fmla="*/ 1130969 w 1215190"/>
                <a:gd name="connsiteY8" fmla="*/ 1507958 h 1580147"/>
                <a:gd name="connsiteX9" fmla="*/ 1159043 w 1215190"/>
                <a:gd name="connsiteY9" fmla="*/ 1363579 h 1580147"/>
                <a:gd name="connsiteX10" fmla="*/ 1211179 w 1215190"/>
                <a:gd name="connsiteY10" fmla="*/ 1319463 h 1580147"/>
                <a:gd name="connsiteX11" fmla="*/ 1207169 w 1215190"/>
                <a:gd name="connsiteY11" fmla="*/ 1295400 h 1580147"/>
                <a:gd name="connsiteX12" fmla="*/ 1207169 w 1215190"/>
                <a:gd name="connsiteY12" fmla="*/ 1267326 h 1580147"/>
                <a:gd name="connsiteX13" fmla="*/ 1215190 w 1215190"/>
                <a:gd name="connsiteY13" fmla="*/ 1207168 h 1580147"/>
                <a:gd name="connsiteX14" fmla="*/ 1191127 w 1215190"/>
                <a:gd name="connsiteY14" fmla="*/ 1191126 h 1580147"/>
                <a:gd name="connsiteX15" fmla="*/ 1171074 w 1215190"/>
                <a:gd name="connsiteY15" fmla="*/ 1094873 h 1580147"/>
                <a:gd name="connsiteX16" fmla="*/ 1147011 w 1215190"/>
                <a:gd name="connsiteY16" fmla="*/ 998621 h 1580147"/>
                <a:gd name="connsiteX17" fmla="*/ 1199148 w 1215190"/>
                <a:gd name="connsiteY17" fmla="*/ 958516 h 1580147"/>
                <a:gd name="connsiteX18" fmla="*/ 1147011 w 1215190"/>
                <a:gd name="connsiteY18" fmla="*/ 846221 h 1580147"/>
                <a:gd name="connsiteX19" fmla="*/ 1159043 w 1215190"/>
                <a:gd name="connsiteY19" fmla="*/ 818147 h 1580147"/>
                <a:gd name="connsiteX20" fmla="*/ 1074821 w 1215190"/>
                <a:gd name="connsiteY20" fmla="*/ 721895 h 1580147"/>
                <a:gd name="connsiteX21" fmla="*/ 950495 w 1215190"/>
                <a:gd name="connsiteY21" fmla="*/ 774031 h 1580147"/>
                <a:gd name="connsiteX22" fmla="*/ 918411 w 1215190"/>
                <a:gd name="connsiteY22" fmla="*/ 778042 h 1580147"/>
                <a:gd name="connsiteX23" fmla="*/ 862264 w 1215190"/>
                <a:gd name="connsiteY23" fmla="*/ 705852 h 1580147"/>
                <a:gd name="connsiteX24" fmla="*/ 914400 w 1215190"/>
                <a:gd name="connsiteY24" fmla="*/ 657726 h 1580147"/>
                <a:gd name="connsiteX25" fmla="*/ 942474 w 1215190"/>
                <a:gd name="connsiteY25" fmla="*/ 669758 h 1580147"/>
                <a:gd name="connsiteX26" fmla="*/ 918411 w 1215190"/>
                <a:gd name="connsiteY26" fmla="*/ 609600 h 1580147"/>
                <a:gd name="connsiteX27" fmla="*/ 958516 w 1215190"/>
                <a:gd name="connsiteY27" fmla="*/ 577516 h 1580147"/>
                <a:gd name="connsiteX28" fmla="*/ 982579 w 1215190"/>
                <a:gd name="connsiteY28" fmla="*/ 581526 h 1580147"/>
                <a:gd name="connsiteX29" fmla="*/ 1002632 w 1215190"/>
                <a:gd name="connsiteY29" fmla="*/ 561473 h 1580147"/>
                <a:gd name="connsiteX30" fmla="*/ 986590 w 1215190"/>
                <a:gd name="connsiteY30" fmla="*/ 537410 h 1580147"/>
                <a:gd name="connsiteX31" fmla="*/ 1010653 w 1215190"/>
                <a:gd name="connsiteY31" fmla="*/ 525379 h 1580147"/>
                <a:gd name="connsiteX32" fmla="*/ 1026695 w 1215190"/>
                <a:gd name="connsiteY32" fmla="*/ 537410 h 1580147"/>
                <a:gd name="connsiteX33" fmla="*/ 1038727 w 1215190"/>
                <a:gd name="connsiteY33" fmla="*/ 509337 h 1580147"/>
                <a:gd name="connsiteX34" fmla="*/ 966537 w 1215190"/>
                <a:gd name="connsiteY34" fmla="*/ 425116 h 1580147"/>
                <a:gd name="connsiteX35" fmla="*/ 966537 w 1215190"/>
                <a:gd name="connsiteY35" fmla="*/ 389021 h 1580147"/>
                <a:gd name="connsiteX36" fmla="*/ 978569 w 1215190"/>
                <a:gd name="connsiteY36" fmla="*/ 312821 h 1580147"/>
                <a:gd name="connsiteX37" fmla="*/ 1038727 w 1215190"/>
                <a:gd name="connsiteY37" fmla="*/ 312821 h 1580147"/>
                <a:gd name="connsiteX38" fmla="*/ 1046748 w 1215190"/>
                <a:gd name="connsiteY38" fmla="*/ 256673 h 1580147"/>
                <a:gd name="connsiteX39" fmla="*/ 1042737 w 1215190"/>
                <a:gd name="connsiteY39" fmla="*/ 188495 h 1580147"/>
                <a:gd name="connsiteX40" fmla="*/ 1010653 w 1215190"/>
                <a:gd name="connsiteY40" fmla="*/ 188495 h 1580147"/>
                <a:gd name="connsiteX41" fmla="*/ 982579 w 1215190"/>
                <a:gd name="connsiteY41" fmla="*/ 136358 h 1580147"/>
                <a:gd name="connsiteX42" fmla="*/ 966537 w 1215190"/>
                <a:gd name="connsiteY42" fmla="*/ 72189 h 1580147"/>
                <a:gd name="connsiteX43" fmla="*/ 910390 w 1215190"/>
                <a:gd name="connsiteY43" fmla="*/ 40105 h 1580147"/>
                <a:gd name="connsiteX44" fmla="*/ 910390 w 1215190"/>
                <a:gd name="connsiteY44" fmla="*/ 12031 h 1580147"/>
                <a:gd name="connsiteX45" fmla="*/ 886327 w 1215190"/>
                <a:gd name="connsiteY45" fmla="*/ 0 h 1580147"/>
                <a:gd name="connsiteX46" fmla="*/ 846221 w 1215190"/>
                <a:gd name="connsiteY46" fmla="*/ 16042 h 1580147"/>
                <a:gd name="connsiteX47" fmla="*/ 850232 w 1215190"/>
                <a:gd name="connsiteY47" fmla="*/ 72189 h 1580147"/>
                <a:gd name="connsiteX48" fmla="*/ 814137 w 1215190"/>
                <a:gd name="connsiteY48" fmla="*/ 96252 h 1580147"/>
                <a:gd name="connsiteX49" fmla="*/ 826169 w 1215190"/>
                <a:gd name="connsiteY49" fmla="*/ 124326 h 1580147"/>
                <a:gd name="connsiteX50" fmla="*/ 689811 w 1215190"/>
                <a:gd name="connsiteY50" fmla="*/ 176463 h 1580147"/>
                <a:gd name="connsiteX51" fmla="*/ 665748 w 1215190"/>
                <a:gd name="connsiteY51" fmla="*/ 156410 h 1580147"/>
                <a:gd name="connsiteX52" fmla="*/ 641685 w 1215190"/>
                <a:gd name="connsiteY52" fmla="*/ 176463 h 1580147"/>
                <a:gd name="connsiteX53" fmla="*/ 645695 w 1215190"/>
                <a:gd name="connsiteY53" fmla="*/ 224589 h 1580147"/>
                <a:gd name="connsiteX54" fmla="*/ 577516 w 1215190"/>
                <a:gd name="connsiteY54" fmla="*/ 240631 h 1580147"/>
                <a:gd name="connsiteX55" fmla="*/ 577516 w 1215190"/>
                <a:gd name="connsiteY55" fmla="*/ 240631 h 1580147"/>
                <a:gd name="connsiteX56" fmla="*/ 541421 w 1215190"/>
                <a:gd name="connsiteY56" fmla="*/ 252663 h 1580147"/>
                <a:gd name="connsiteX57" fmla="*/ 497306 w 1215190"/>
                <a:gd name="connsiteY57" fmla="*/ 256673 h 1580147"/>
                <a:gd name="connsiteX58" fmla="*/ 457200 w 1215190"/>
                <a:gd name="connsiteY58" fmla="*/ 280737 h 1580147"/>
                <a:gd name="connsiteX59" fmla="*/ 417095 w 1215190"/>
                <a:gd name="connsiteY59" fmla="*/ 284747 h 1580147"/>
                <a:gd name="connsiteX60" fmla="*/ 417095 w 1215190"/>
                <a:gd name="connsiteY60" fmla="*/ 368968 h 1580147"/>
                <a:gd name="connsiteX61" fmla="*/ 372979 w 1215190"/>
                <a:gd name="connsiteY61" fmla="*/ 352926 h 1580147"/>
                <a:gd name="connsiteX62" fmla="*/ 340895 w 1215190"/>
                <a:gd name="connsiteY62" fmla="*/ 441158 h 1580147"/>
                <a:gd name="connsiteX63" fmla="*/ 292769 w 1215190"/>
                <a:gd name="connsiteY63" fmla="*/ 433137 h 1580147"/>
                <a:gd name="connsiteX64" fmla="*/ 244643 w 1215190"/>
                <a:gd name="connsiteY64" fmla="*/ 413084 h 1580147"/>
                <a:gd name="connsiteX65" fmla="*/ 184485 w 1215190"/>
                <a:gd name="connsiteY65" fmla="*/ 437147 h 1580147"/>
                <a:gd name="connsiteX66" fmla="*/ 156411 w 1215190"/>
                <a:gd name="connsiteY66" fmla="*/ 413084 h 1580147"/>
                <a:gd name="connsiteX67" fmla="*/ 156411 w 1215190"/>
                <a:gd name="connsiteY67" fmla="*/ 457200 h 1580147"/>
                <a:gd name="connsiteX68" fmla="*/ 112295 w 1215190"/>
                <a:gd name="connsiteY68" fmla="*/ 465221 h 1580147"/>
                <a:gd name="connsiteX69" fmla="*/ 112295 w 1215190"/>
                <a:gd name="connsiteY69" fmla="*/ 465221 h 1580147"/>
                <a:gd name="connsiteX70" fmla="*/ 28074 w 1215190"/>
                <a:gd name="connsiteY70" fmla="*/ 533400 h 1580147"/>
                <a:gd name="connsiteX71" fmla="*/ 32085 w 1215190"/>
                <a:gd name="connsiteY71" fmla="*/ 569495 h 1580147"/>
                <a:gd name="connsiteX72" fmla="*/ 0 w 1215190"/>
                <a:gd name="connsiteY72" fmla="*/ 609600 h 1580147"/>
                <a:gd name="connsiteX73" fmla="*/ 20053 w 1215190"/>
                <a:gd name="connsiteY73" fmla="*/ 705852 h 1580147"/>
                <a:gd name="connsiteX74" fmla="*/ 56148 w 1215190"/>
                <a:gd name="connsiteY74" fmla="*/ 802105 h 1580147"/>
                <a:gd name="connsiteX75" fmla="*/ 136358 w 1215190"/>
                <a:gd name="connsiteY75" fmla="*/ 854242 h 1580147"/>
                <a:gd name="connsiteX76" fmla="*/ 168443 w 1215190"/>
                <a:gd name="connsiteY76" fmla="*/ 870284 h 1580147"/>
                <a:gd name="connsiteX77" fmla="*/ 180474 w 1215190"/>
                <a:gd name="connsiteY77" fmla="*/ 866273 h 1580147"/>
                <a:gd name="connsiteX78" fmla="*/ 192506 w 1215190"/>
                <a:gd name="connsiteY78" fmla="*/ 918410 h 1580147"/>
                <a:gd name="connsiteX79" fmla="*/ 112295 w 1215190"/>
                <a:gd name="connsiteY79" fmla="*/ 1058779 h 1580147"/>
                <a:gd name="connsiteX80" fmla="*/ 228600 w 1215190"/>
                <a:gd name="connsiteY80" fmla="*/ 1094873 h 1580147"/>
                <a:gd name="connsiteX81" fmla="*/ 409074 w 1215190"/>
                <a:gd name="connsiteY81" fmla="*/ 1026695 h 1580147"/>
                <a:gd name="connsiteX82" fmla="*/ 449179 w 1215190"/>
                <a:gd name="connsiteY82" fmla="*/ 1026695 h 1580147"/>
                <a:gd name="connsiteX83" fmla="*/ 513348 w 1215190"/>
                <a:gd name="connsiteY83" fmla="*/ 1078831 h 1580147"/>
                <a:gd name="connsiteX84" fmla="*/ 561474 w 1215190"/>
                <a:gd name="connsiteY84" fmla="*/ 1082842 h 1580147"/>
                <a:gd name="connsiteX85" fmla="*/ 577516 w 1215190"/>
                <a:gd name="connsiteY85" fmla="*/ 1118937 h 1580147"/>
                <a:gd name="connsiteX86" fmla="*/ 561474 w 1215190"/>
                <a:gd name="connsiteY86" fmla="*/ 1159042 h 1580147"/>
                <a:gd name="connsiteX87" fmla="*/ 573506 w 1215190"/>
                <a:gd name="connsiteY87" fmla="*/ 1207168 h 1580147"/>
                <a:gd name="connsiteX88" fmla="*/ 633664 w 1215190"/>
                <a:gd name="connsiteY88" fmla="*/ 1247273 h 1580147"/>
                <a:gd name="connsiteX89" fmla="*/ 577516 w 1215190"/>
                <a:gd name="connsiteY89" fmla="*/ 1355558 h 1580147"/>
                <a:gd name="connsiteX90" fmla="*/ 609600 w 1215190"/>
                <a:gd name="connsiteY90" fmla="*/ 1403684 h 1580147"/>
                <a:gd name="connsiteX0" fmla="*/ 609600 w 1215190"/>
                <a:gd name="connsiteY0" fmla="*/ 1403684 h 1580147"/>
                <a:gd name="connsiteX1" fmla="*/ 685800 w 1215190"/>
                <a:gd name="connsiteY1" fmla="*/ 1411705 h 1580147"/>
                <a:gd name="connsiteX2" fmla="*/ 693821 w 1215190"/>
                <a:gd name="connsiteY2" fmla="*/ 1443789 h 1580147"/>
                <a:gd name="connsiteX3" fmla="*/ 778043 w 1215190"/>
                <a:gd name="connsiteY3" fmla="*/ 1515979 h 1580147"/>
                <a:gd name="connsiteX4" fmla="*/ 902369 w 1215190"/>
                <a:gd name="connsiteY4" fmla="*/ 1511968 h 1580147"/>
                <a:gd name="connsiteX5" fmla="*/ 966537 w 1215190"/>
                <a:gd name="connsiteY5" fmla="*/ 1540042 h 1580147"/>
                <a:gd name="connsiteX6" fmla="*/ 1010653 w 1215190"/>
                <a:gd name="connsiteY6" fmla="*/ 1568116 h 1580147"/>
                <a:gd name="connsiteX7" fmla="*/ 1054769 w 1215190"/>
                <a:gd name="connsiteY7" fmla="*/ 1580147 h 1580147"/>
                <a:gd name="connsiteX8" fmla="*/ 1130969 w 1215190"/>
                <a:gd name="connsiteY8" fmla="*/ 1507958 h 1580147"/>
                <a:gd name="connsiteX9" fmla="*/ 1159043 w 1215190"/>
                <a:gd name="connsiteY9" fmla="*/ 1363579 h 1580147"/>
                <a:gd name="connsiteX10" fmla="*/ 1211179 w 1215190"/>
                <a:gd name="connsiteY10" fmla="*/ 1319463 h 1580147"/>
                <a:gd name="connsiteX11" fmla="*/ 1207169 w 1215190"/>
                <a:gd name="connsiteY11" fmla="*/ 1295400 h 1580147"/>
                <a:gd name="connsiteX12" fmla="*/ 1207169 w 1215190"/>
                <a:gd name="connsiteY12" fmla="*/ 1267326 h 1580147"/>
                <a:gd name="connsiteX13" fmla="*/ 1215190 w 1215190"/>
                <a:gd name="connsiteY13" fmla="*/ 1207168 h 1580147"/>
                <a:gd name="connsiteX14" fmla="*/ 1191127 w 1215190"/>
                <a:gd name="connsiteY14" fmla="*/ 1191126 h 1580147"/>
                <a:gd name="connsiteX15" fmla="*/ 1171074 w 1215190"/>
                <a:gd name="connsiteY15" fmla="*/ 1094873 h 1580147"/>
                <a:gd name="connsiteX16" fmla="*/ 1147011 w 1215190"/>
                <a:gd name="connsiteY16" fmla="*/ 998621 h 1580147"/>
                <a:gd name="connsiteX17" fmla="*/ 1199148 w 1215190"/>
                <a:gd name="connsiteY17" fmla="*/ 958516 h 1580147"/>
                <a:gd name="connsiteX18" fmla="*/ 1147011 w 1215190"/>
                <a:gd name="connsiteY18" fmla="*/ 846221 h 1580147"/>
                <a:gd name="connsiteX19" fmla="*/ 1159043 w 1215190"/>
                <a:gd name="connsiteY19" fmla="*/ 818147 h 1580147"/>
                <a:gd name="connsiteX20" fmla="*/ 1074821 w 1215190"/>
                <a:gd name="connsiteY20" fmla="*/ 721895 h 1580147"/>
                <a:gd name="connsiteX21" fmla="*/ 950495 w 1215190"/>
                <a:gd name="connsiteY21" fmla="*/ 774031 h 1580147"/>
                <a:gd name="connsiteX22" fmla="*/ 918411 w 1215190"/>
                <a:gd name="connsiteY22" fmla="*/ 778042 h 1580147"/>
                <a:gd name="connsiteX23" fmla="*/ 862264 w 1215190"/>
                <a:gd name="connsiteY23" fmla="*/ 705852 h 1580147"/>
                <a:gd name="connsiteX24" fmla="*/ 914400 w 1215190"/>
                <a:gd name="connsiteY24" fmla="*/ 657726 h 1580147"/>
                <a:gd name="connsiteX25" fmla="*/ 942474 w 1215190"/>
                <a:gd name="connsiteY25" fmla="*/ 669758 h 1580147"/>
                <a:gd name="connsiteX26" fmla="*/ 918411 w 1215190"/>
                <a:gd name="connsiteY26" fmla="*/ 609600 h 1580147"/>
                <a:gd name="connsiteX27" fmla="*/ 958516 w 1215190"/>
                <a:gd name="connsiteY27" fmla="*/ 577516 h 1580147"/>
                <a:gd name="connsiteX28" fmla="*/ 982579 w 1215190"/>
                <a:gd name="connsiteY28" fmla="*/ 581526 h 1580147"/>
                <a:gd name="connsiteX29" fmla="*/ 1002632 w 1215190"/>
                <a:gd name="connsiteY29" fmla="*/ 561473 h 1580147"/>
                <a:gd name="connsiteX30" fmla="*/ 986590 w 1215190"/>
                <a:gd name="connsiteY30" fmla="*/ 537410 h 1580147"/>
                <a:gd name="connsiteX31" fmla="*/ 1010653 w 1215190"/>
                <a:gd name="connsiteY31" fmla="*/ 525379 h 1580147"/>
                <a:gd name="connsiteX32" fmla="*/ 1026695 w 1215190"/>
                <a:gd name="connsiteY32" fmla="*/ 537410 h 1580147"/>
                <a:gd name="connsiteX33" fmla="*/ 1038727 w 1215190"/>
                <a:gd name="connsiteY33" fmla="*/ 509337 h 1580147"/>
                <a:gd name="connsiteX34" fmla="*/ 966537 w 1215190"/>
                <a:gd name="connsiteY34" fmla="*/ 425116 h 1580147"/>
                <a:gd name="connsiteX35" fmla="*/ 966537 w 1215190"/>
                <a:gd name="connsiteY35" fmla="*/ 389021 h 1580147"/>
                <a:gd name="connsiteX36" fmla="*/ 978569 w 1215190"/>
                <a:gd name="connsiteY36" fmla="*/ 312821 h 1580147"/>
                <a:gd name="connsiteX37" fmla="*/ 1038727 w 1215190"/>
                <a:gd name="connsiteY37" fmla="*/ 312821 h 1580147"/>
                <a:gd name="connsiteX38" fmla="*/ 1046748 w 1215190"/>
                <a:gd name="connsiteY38" fmla="*/ 256673 h 1580147"/>
                <a:gd name="connsiteX39" fmla="*/ 1042737 w 1215190"/>
                <a:gd name="connsiteY39" fmla="*/ 188495 h 1580147"/>
                <a:gd name="connsiteX40" fmla="*/ 1010653 w 1215190"/>
                <a:gd name="connsiteY40" fmla="*/ 188495 h 1580147"/>
                <a:gd name="connsiteX41" fmla="*/ 982579 w 1215190"/>
                <a:gd name="connsiteY41" fmla="*/ 136358 h 1580147"/>
                <a:gd name="connsiteX42" fmla="*/ 966537 w 1215190"/>
                <a:gd name="connsiteY42" fmla="*/ 72189 h 1580147"/>
                <a:gd name="connsiteX43" fmla="*/ 910390 w 1215190"/>
                <a:gd name="connsiteY43" fmla="*/ 40105 h 1580147"/>
                <a:gd name="connsiteX44" fmla="*/ 910390 w 1215190"/>
                <a:gd name="connsiteY44" fmla="*/ 12031 h 1580147"/>
                <a:gd name="connsiteX45" fmla="*/ 886327 w 1215190"/>
                <a:gd name="connsiteY45" fmla="*/ 0 h 1580147"/>
                <a:gd name="connsiteX46" fmla="*/ 846221 w 1215190"/>
                <a:gd name="connsiteY46" fmla="*/ 16042 h 1580147"/>
                <a:gd name="connsiteX47" fmla="*/ 850232 w 1215190"/>
                <a:gd name="connsiteY47" fmla="*/ 72189 h 1580147"/>
                <a:gd name="connsiteX48" fmla="*/ 814137 w 1215190"/>
                <a:gd name="connsiteY48" fmla="*/ 96252 h 1580147"/>
                <a:gd name="connsiteX49" fmla="*/ 826169 w 1215190"/>
                <a:gd name="connsiteY49" fmla="*/ 124326 h 1580147"/>
                <a:gd name="connsiteX50" fmla="*/ 689811 w 1215190"/>
                <a:gd name="connsiteY50" fmla="*/ 176463 h 1580147"/>
                <a:gd name="connsiteX51" fmla="*/ 665748 w 1215190"/>
                <a:gd name="connsiteY51" fmla="*/ 156410 h 1580147"/>
                <a:gd name="connsiteX52" fmla="*/ 641685 w 1215190"/>
                <a:gd name="connsiteY52" fmla="*/ 176463 h 1580147"/>
                <a:gd name="connsiteX53" fmla="*/ 645695 w 1215190"/>
                <a:gd name="connsiteY53" fmla="*/ 224589 h 1580147"/>
                <a:gd name="connsiteX54" fmla="*/ 577516 w 1215190"/>
                <a:gd name="connsiteY54" fmla="*/ 240631 h 1580147"/>
                <a:gd name="connsiteX55" fmla="*/ 577516 w 1215190"/>
                <a:gd name="connsiteY55" fmla="*/ 240631 h 1580147"/>
                <a:gd name="connsiteX56" fmla="*/ 541421 w 1215190"/>
                <a:gd name="connsiteY56" fmla="*/ 252663 h 1580147"/>
                <a:gd name="connsiteX57" fmla="*/ 497306 w 1215190"/>
                <a:gd name="connsiteY57" fmla="*/ 256673 h 1580147"/>
                <a:gd name="connsiteX58" fmla="*/ 457200 w 1215190"/>
                <a:gd name="connsiteY58" fmla="*/ 280737 h 1580147"/>
                <a:gd name="connsiteX59" fmla="*/ 422603 w 1215190"/>
                <a:gd name="connsiteY59" fmla="*/ 273730 h 1580147"/>
                <a:gd name="connsiteX60" fmla="*/ 417095 w 1215190"/>
                <a:gd name="connsiteY60" fmla="*/ 368968 h 1580147"/>
                <a:gd name="connsiteX61" fmla="*/ 372979 w 1215190"/>
                <a:gd name="connsiteY61" fmla="*/ 352926 h 1580147"/>
                <a:gd name="connsiteX62" fmla="*/ 340895 w 1215190"/>
                <a:gd name="connsiteY62" fmla="*/ 441158 h 1580147"/>
                <a:gd name="connsiteX63" fmla="*/ 292769 w 1215190"/>
                <a:gd name="connsiteY63" fmla="*/ 433137 h 1580147"/>
                <a:gd name="connsiteX64" fmla="*/ 244643 w 1215190"/>
                <a:gd name="connsiteY64" fmla="*/ 413084 h 1580147"/>
                <a:gd name="connsiteX65" fmla="*/ 184485 w 1215190"/>
                <a:gd name="connsiteY65" fmla="*/ 437147 h 1580147"/>
                <a:gd name="connsiteX66" fmla="*/ 156411 w 1215190"/>
                <a:gd name="connsiteY66" fmla="*/ 413084 h 1580147"/>
                <a:gd name="connsiteX67" fmla="*/ 156411 w 1215190"/>
                <a:gd name="connsiteY67" fmla="*/ 457200 h 1580147"/>
                <a:gd name="connsiteX68" fmla="*/ 112295 w 1215190"/>
                <a:gd name="connsiteY68" fmla="*/ 465221 h 1580147"/>
                <a:gd name="connsiteX69" fmla="*/ 112295 w 1215190"/>
                <a:gd name="connsiteY69" fmla="*/ 465221 h 1580147"/>
                <a:gd name="connsiteX70" fmla="*/ 28074 w 1215190"/>
                <a:gd name="connsiteY70" fmla="*/ 533400 h 1580147"/>
                <a:gd name="connsiteX71" fmla="*/ 32085 w 1215190"/>
                <a:gd name="connsiteY71" fmla="*/ 569495 h 1580147"/>
                <a:gd name="connsiteX72" fmla="*/ 0 w 1215190"/>
                <a:gd name="connsiteY72" fmla="*/ 609600 h 1580147"/>
                <a:gd name="connsiteX73" fmla="*/ 20053 w 1215190"/>
                <a:gd name="connsiteY73" fmla="*/ 705852 h 1580147"/>
                <a:gd name="connsiteX74" fmla="*/ 56148 w 1215190"/>
                <a:gd name="connsiteY74" fmla="*/ 802105 h 1580147"/>
                <a:gd name="connsiteX75" fmla="*/ 136358 w 1215190"/>
                <a:gd name="connsiteY75" fmla="*/ 854242 h 1580147"/>
                <a:gd name="connsiteX76" fmla="*/ 168443 w 1215190"/>
                <a:gd name="connsiteY76" fmla="*/ 870284 h 1580147"/>
                <a:gd name="connsiteX77" fmla="*/ 180474 w 1215190"/>
                <a:gd name="connsiteY77" fmla="*/ 866273 h 1580147"/>
                <a:gd name="connsiteX78" fmla="*/ 192506 w 1215190"/>
                <a:gd name="connsiteY78" fmla="*/ 918410 h 1580147"/>
                <a:gd name="connsiteX79" fmla="*/ 112295 w 1215190"/>
                <a:gd name="connsiteY79" fmla="*/ 1058779 h 1580147"/>
                <a:gd name="connsiteX80" fmla="*/ 228600 w 1215190"/>
                <a:gd name="connsiteY80" fmla="*/ 1094873 h 1580147"/>
                <a:gd name="connsiteX81" fmla="*/ 409074 w 1215190"/>
                <a:gd name="connsiteY81" fmla="*/ 1026695 h 1580147"/>
                <a:gd name="connsiteX82" fmla="*/ 449179 w 1215190"/>
                <a:gd name="connsiteY82" fmla="*/ 1026695 h 1580147"/>
                <a:gd name="connsiteX83" fmla="*/ 513348 w 1215190"/>
                <a:gd name="connsiteY83" fmla="*/ 1078831 h 1580147"/>
                <a:gd name="connsiteX84" fmla="*/ 561474 w 1215190"/>
                <a:gd name="connsiteY84" fmla="*/ 1082842 h 1580147"/>
                <a:gd name="connsiteX85" fmla="*/ 577516 w 1215190"/>
                <a:gd name="connsiteY85" fmla="*/ 1118937 h 1580147"/>
                <a:gd name="connsiteX86" fmla="*/ 561474 w 1215190"/>
                <a:gd name="connsiteY86" fmla="*/ 1159042 h 1580147"/>
                <a:gd name="connsiteX87" fmla="*/ 573506 w 1215190"/>
                <a:gd name="connsiteY87" fmla="*/ 1207168 h 1580147"/>
                <a:gd name="connsiteX88" fmla="*/ 633664 w 1215190"/>
                <a:gd name="connsiteY88" fmla="*/ 1247273 h 1580147"/>
                <a:gd name="connsiteX89" fmla="*/ 577516 w 1215190"/>
                <a:gd name="connsiteY89" fmla="*/ 1355558 h 1580147"/>
                <a:gd name="connsiteX90" fmla="*/ 609600 w 1215190"/>
                <a:gd name="connsiteY90" fmla="*/ 1403684 h 1580147"/>
                <a:gd name="connsiteX0" fmla="*/ 609600 w 1215190"/>
                <a:gd name="connsiteY0" fmla="*/ 1403684 h 1580147"/>
                <a:gd name="connsiteX1" fmla="*/ 685800 w 1215190"/>
                <a:gd name="connsiteY1" fmla="*/ 1411705 h 1580147"/>
                <a:gd name="connsiteX2" fmla="*/ 693821 w 1215190"/>
                <a:gd name="connsiteY2" fmla="*/ 1443789 h 1580147"/>
                <a:gd name="connsiteX3" fmla="*/ 778043 w 1215190"/>
                <a:gd name="connsiteY3" fmla="*/ 1515979 h 1580147"/>
                <a:gd name="connsiteX4" fmla="*/ 902369 w 1215190"/>
                <a:gd name="connsiteY4" fmla="*/ 1511968 h 1580147"/>
                <a:gd name="connsiteX5" fmla="*/ 966537 w 1215190"/>
                <a:gd name="connsiteY5" fmla="*/ 1540042 h 1580147"/>
                <a:gd name="connsiteX6" fmla="*/ 1010653 w 1215190"/>
                <a:gd name="connsiteY6" fmla="*/ 1568116 h 1580147"/>
                <a:gd name="connsiteX7" fmla="*/ 1054769 w 1215190"/>
                <a:gd name="connsiteY7" fmla="*/ 1580147 h 1580147"/>
                <a:gd name="connsiteX8" fmla="*/ 1130969 w 1215190"/>
                <a:gd name="connsiteY8" fmla="*/ 1507958 h 1580147"/>
                <a:gd name="connsiteX9" fmla="*/ 1159043 w 1215190"/>
                <a:gd name="connsiteY9" fmla="*/ 1363579 h 1580147"/>
                <a:gd name="connsiteX10" fmla="*/ 1211179 w 1215190"/>
                <a:gd name="connsiteY10" fmla="*/ 1319463 h 1580147"/>
                <a:gd name="connsiteX11" fmla="*/ 1207169 w 1215190"/>
                <a:gd name="connsiteY11" fmla="*/ 1295400 h 1580147"/>
                <a:gd name="connsiteX12" fmla="*/ 1207169 w 1215190"/>
                <a:gd name="connsiteY12" fmla="*/ 1267326 h 1580147"/>
                <a:gd name="connsiteX13" fmla="*/ 1215190 w 1215190"/>
                <a:gd name="connsiteY13" fmla="*/ 1207168 h 1580147"/>
                <a:gd name="connsiteX14" fmla="*/ 1191127 w 1215190"/>
                <a:gd name="connsiteY14" fmla="*/ 1191126 h 1580147"/>
                <a:gd name="connsiteX15" fmla="*/ 1171074 w 1215190"/>
                <a:gd name="connsiteY15" fmla="*/ 1094873 h 1580147"/>
                <a:gd name="connsiteX16" fmla="*/ 1147011 w 1215190"/>
                <a:gd name="connsiteY16" fmla="*/ 998621 h 1580147"/>
                <a:gd name="connsiteX17" fmla="*/ 1199148 w 1215190"/>
                <a:gd name="connsiteY17" fmla="*/ 958516 h 1580147"/>
                <a:gd name="connsiteX18" fmla="*/ 1147011 w 1215190"/>
                <a:gd name="connsiteY18" fmla="*/ 846221 h 1580147"/>
                <a:gd name="connsiteX19" fmla="*/ 1159043 w 1215190"/>
                <a:gd name="connsiteY19" fmla="*/ 818147 h 1580147"/>
                <a:gd name="connsiteX20" fmla="*/ 1074821 w 1215190"/>
                <a:gd name="connsiteY20" fmla="*/ 721895 h 1580147"/>
                <a:gd name="connsiteX21" fmla="*/ 950495 w 1215190"/>
                <a:gd name="connsiteY21" fmla="*/ 774031 h 1580147"/>
                <a:gd name="connsiteX22" fmla="*/ 918411 w 1215190"/>
                <a:gd name="connsiteY22" fmla="*/ 778042 h 1580147"/>
                <a:gd name="connsiteX23" fmla="*/ 862264 w 1215190"/>
                <a:gd name="connsiteY23" fmla="*/ 705852 h 1580147"/>
                <a:gd name="connsiteX24" fmla="*/ 914400 w 1215190"/>
                <a:gd name="connsiteY24" fmla="*/ 657726 h 1580147"/>
                <a:gd name="connsiteX25" fmla="*/ 942474 w 1215190"/>
                <a:gd name="connsiteY25" fmla="*/ 669758 h 1580147"/>
                <a:gd name="connsiteX26" fmla="*/ 918411 w 1215190"/>
                <a:gd name="connsiteY26" fmla="*/ 609600 h 1580147"/>
                <a:gd name="connsiteX27" fmla="*/ 958516 w 1215190"/>
                <a:gd name="connsiteY27" fmla="*/ 577516 h 1580147"/>
                <a:gd name="connsiteX28" fmla="*/ 982579 w 1215190"/>
                <a:gd name="connsiteY28" fmla="*/ 581526 h 1580147"/>
                <a:gd name="connsiteX29" fmla="*/ 1002632 w 1215190"/>
                <a:gd name="connsiteY29" fmla="*/ 561473 h 1580147"/>
                <a:gd name="connsiteX30" fmla="*/ 986590 w 1215190"/>
                <a:gd name="connsiteY30" fmla="*/ 537410 h 1580147"/>
                <a:gd name="connsiteX31" fmla="*/ 1010653 w 1215190"/>
                <a:gd name="connsiteY31" fmla="*/ 525379 h 1580147"/>
                <a:gd name="connsiteX32" fmla="*/ 1026695 w 1215190"/>
                <a:gd name="connsiteY32" fmla="*/ 537410 h 1580147"/>
                <a:gd name="connsiteX33" fmla="*/ 1038727 w 1215190"/>
                <a:gd name="connsiteY33" fmla="*/ 509337 h 1580147"/>
                <a:gd name="connsiteX34" fmla="*/ 966537 w 1215190"/>
                <a:gd name="connsiteY34" fmla="*/ 425116 h 1580147"/>
                <a:gd name="connsiteX35" fmla="*/ 966537 w 1215190"/>
                <a:gd name="connsiteY35" fmla="*/ 389021 h 1580147"/>
                <a:gd name="connsiteX36" fmla="*/ 978569 w 1215190"/>
                <a:gd name="connsiteY36" fmla="*/ 312821 h 1580147"/>
                <a:gd name="connsiteX37" fmla="*/ 1038727 w 1215190"/>
                <a:gd name="connsiteY37" fmla="*/ 312821 h 1580147"/>
                <a:gd name="connsiteX38" fmla="*/ 1046748 w 1215190"/>
                <a:gd name="connsiteY38" fmla="*/ 256673 h 1580147"/>
                <a:gd name="connsiteX39" fmla="*/ 1042737 w 1215190"/>
                <a:gd name="connsiteY39" fmla="*/ 188495 h 1580147"/>
                <a:gd name="connsiteX40" fmla="*/ 1010653 w 1215190"/>
                <a:gd name="connsiteY40" fmla="*/ 188495 h 1580147"/>
                <a:gd name="connsiteX41" fmla="*/ 982579 w 1215190"/>
                <a:gd name="connsiteY41" fmla="*/ 136358 h 1580147"/>
                <a:gd name="connsiteX42" fmla="*/ 966537 w 1215190"/>
                <a:gd name="connsiteY42" fmla="*/ 72189 h 1580147"/>
                <a:gd name="connsiteX43" fmla="*/ 910390 w 1215190"/>
                <a:gd name="connsiteY43" fmla="*/ 40105 h 1580147"/>
                <a:gd name="connsiteX44" fmla="*/ 910390 w 1215190"/>
                <a:gd name="connsiteY44" fmla="*/ 12031 h 1580147"/>
                <a:gd name="connsiteX45" fmla="*/ 886327 w 1215190"/>
                <a:gd name="connsiteY45" fmla="*/ 0 h 1580147"/>
                <a:gd name="connsiteX46" fmla="*/ 846221 w 1215190"/>
                <a:gd name="connsiteY46" fmla="*/ 16042 h 1580147"/>
                <a:gd name="connsiteX47" fmla="*/ 850232 w 1215190"/>
                <a:gd name="connsiteY47" fmla="*/ 72189 h 1580147"/>
                <a:gd name="connsiteX48" fmla="*/ 814137 w 1215190"/>
                <a:gd name="connsiteY48" fmla="*/ 96252 h 1580147"/>
                <a:gd name="connsiteX49" fmla="*/ 826169 w 1215190"/>
                <a:gd name="connsiteY49" fmla="*/ 124326 h 1580147"/>
                <a:gd name="connsiteX50" fmla="*/ 689811 w 1215190"/>
                <a:gd name="connsiteY50" fmla="*/ 176463 h 1580147"/>
                <a:gd name="connsiteX51" fmla="*/ 665748 w 1215190"/>
                <a:gd name="connsiteY51" fmla="*/ 156410 h 1580147"/>
                <a:gd name="connsiteX52" fmla="*/ 641685 w 1215190"/>
                <a:gd name="connsiteY52" fmla="*/ 176463 h 1580147"/>
                <a:gd name="connsiteX53" fmla="*/ 645695 w 1215190"/>
                <a:gd name="connsiteY53" fmla="*/ 224589 h 1580147"/>
                <a:gd name="connsiteX54" fmla="*/ 577516 w 1215190"/>
                <a:gd name="connsiteY54" fmla="*/ 240631 h 1580147"/>
                <a:gd name="connsiteX55" fmla="*/ 577516 w 1215190"/>
                <a:gd name="connsiteY55" fmla="*/ 240631 h 1580147"/>
                <a:gd name="connsiteX56" fmla="*/ 541421 w 1215190"/>
                <a:gd name="connsiteY56" fmla="*/ 252663 h 1580147"/>
                <a:gd name="connsiteX57" fmla="*/ 497306 w 1215190"/>
                <a:gd name="connsiteY57" fmla="*/ 256673 h 1580147"/>
                <a:gd name="connsiteX58" fmla="*/ 462708 w 1215190"/>
                <a:gd name="connsiteY58" fmla="*/ 272475 h 1580147"/>
                <a:gd name="connsiteX59" fmla="*/ 422603 w 1215190"/>
                <a:gd name="connsiteY59" fmla="*/ 273730 h 1580147"/>
                <a:gd name="connsiteX60" fmla="*/ 417095 w 1215190"/>
                <a:gd name="connsiteY60" fmla="*/ 368968 h 1580147"/>
                <a:gd name="connsiteX61" fmla="*/ 372979 w 1215190"/>
                <a:gd name="connsiteY61" fmla="*/ 352926 h 1580147"/>
                <a:gd name="connsiteX62" fmla="*/ 340895 w 1215190"/>
                <a:gd name="connsiteY62" fmla="*/ 441158 h 1580147"/>
                <a:gd name="connsiteX63" fmla="*/ 292769 w 1215190"/>
                <a:gd name="connsiteY63" fmla="*/ 433137 h 1580147"/>
                <a:gd name="connsiteX64" fmla="*/ 244643 w 1215190"/>
                <a:gd name="connsiteY64" fmla="*/ 413084 h 1580147"/>
                <a:gd name="connsiteX65" fmla="*/ 184485 w 1215190"/>
                <a:gd name="connsiteY65" fmla="*/ 437147 h 1580147"/>
                <a:gd name="connsiteX66" fmla="*/ 156411 w 1215190"/>
                <a:gd name="connsiteY66" fmla="*/ 413084 h 1580147"/>
                <a:gd name="connsiteX67" fmla="*/ 156411 w 1215190"/>
                <a:gd name="connsiteY67" fmla="*/ 457200 h 1580147"/>
                <a:gd name="connsiteX68" fmla="*/ 112295 w 1215190"/>
                <a:gd name="connsiteY68" fmla="*/ 465221 h 1580147"/>
                <a:gd name="connsiteX69" fmla="*/ 112295 w 1215190"/>
                <a:gd name="connsiteY69" fmla="*/ 465221 h 1580147"/>
                <a:gd name="connsiteX70" fmla="*/ 28074 w 1215190"/>
                <a:gd name="connsiteY70" fmla="*/ 533400 h 1580147"/>
                <a:gd name="connsiteX71" fmla="*/ 32085 w 1215190"/>
                <a:gd name="connsiteY71" fmla="*/ 569495 h 1580147"/>
                <a:gd name="connsiteX72" fmla="*/ 0 w 1215190"/>
                <a:gd name="connsiteY72" fmla="*/ 609600 h 1580147"/>
                <a:gd name="connsiteX73" fmla="*/ 20053 w 1215190"/>
                <a:gd name="connsiteY73" fmla="*/ 705852 h 1580147"/>
                <a:gd name="connsiteX74" fmla="*/ 56148 w 1215190"/>
                <a:gd name="connsiteY74" fmla="*/ 802105 h 1580147"/>
                <a:gd name="connsiteX75" fmla="*/ 136358 w 1215190"/>
                <a:gd name="connsiteY75" fmla="*/ 854242 h 1580147"/>
                <a:gd name="connsiteX76" fmla="*/ 168443 w 1215190"/>
                <a:gd name="connsiteY76" fmla="*/ 870284 h 1580147"/>
                <a:gd name="connsiteX77" fmla="*/ 180474 w 1215190"/>
                <a:gd name="connsiteY77" fmla="*/ 866273 h 1580147"/>
                <a:gd name="connsiteX78" fmla="*/ 192506 w 1215190"/>
                <a:gd name="connsiteY78" fmla="*/ 918410 h 1580147"/>
                <a:gd name="connsiteX79" fmla="*/ 112295 w 1215190"/>
                <a:gd name="connsiteY79" fmla="*/ 1058779 h 1580147"/>
                <a:gd name="connsiteX80" fmla="*/ 228600 w 1215190"/>
                <a:gd name="connsiteY80" fmla="*/ 1094873 h 1580147"/>
                <a:gd name="connsiteX81" fmla="*/ 409074 w 1215190"/>
                <a:gd name="connsiteY81" fmla="*/ 1026695 h 1580147"/>
                <a:gd name="connsiteX82" fmla="*/ 449179 w 1215190"/>
                <a:gd name="connsiteY82" fmla="*/ 1026695 h 1580147"/>
                <a:gd name="connsiteX83" fmla="*/ 513348 w 1215190"/>
                <a:gd name="connsiteY83" fmla="*/ 1078831 h 1580147"/>
                <a:gd name="connsiteX84" fmla="*/ 561474 w 1215190"/>
                <a:gd name="connsiteY84" fmla="*/ 1082842 h 1580147"/>
                <a:gd name="connsiteX85" fmla="*/ 577516 w 1215190"/>
                <a:gd name="connsiteY85" fmla="*/ 1118937 h 1580147"/>
                <a:gd name="connsiteX86" fmla="*/ 561474 w 1215190"/>
                <a:gd name="connsiteY86" fmla="*/ 1159042 h 1580147"/>
                <a:gd name="connsiteX87" fmla="*/ 573506 w 1215190"/>
                <a:gd name="connsiteY87" fmla="*/ 1207168 h 1580147"/>
                <a:gd name="connsiteX88" fmla="*/ 633664 w 1215190"/>
                <a:gd name="connsiteY88" fmla="*/ 1247273 h 1580147"/>
                <a:gd name="connsiteX89" fmla="*/ 577516 w 1215190"/>
                <a:gd name="connsiteY89" fmla="*/ 1355558 h 1580147"/>
                <a:gd name="connsiteX90" fmla="*/ 609600 w 1215190"/>
                <a:gd name="connsiteY90" fmla="*/ 1403684 h 1580147"/>
                <a:gd name="connsiteX0" fmla="*/ 609600 w 1215190"/>
                <a:gd name="connsiteY0" fmla="*/ 1403684 h 1580147"/>
                <a:gd name="connsiteX1" fmla="*/ 685800 w 1215190"/>
                <a:gd name="connsiteY1" fmla="*/ 1411705 h 1580147"/>
                <a:gd name="connsiteX2" fmla="*/ 693821 w 1215190"/>
                <a:gd name="connsiteY2" fmla="*/ 1443789 h 1580147"/>
                <a:gd name="connsiteX3" fmla="*/ 778043 w 1215190"/>
                <a:gd name="connsiteY3" fmla="*/ 1515979 h 1580147"/>
                <a:gd name="connsiteX4" fmla="*/ 902369 w 1215190"/>
                <a:gd name="connsiteY4" fmla="*/ 1511968 h 1580147"/>
                <a:gd name="connsiteX5" fmla="*/ 966537 w 1215190"/>
                <a:gd name="connsiteY5" fmla="*/ 1540042 h 1580147"/>
                <a:gd name="connsiteX6" fmla="*/ 1010653 w 1215190"/>
                <a:gd name="connsiteY6" fmla="*/ 1568116 h 1580147"/>
                <a:gd name="connsiteX7" fmla="*/ 1054769 w 1215190"/>
                <a:gd name="connsiteY7" fmla="*/ 1580147 h 1580147"/>
                <a:gd name="connsiteX8" fmla="*/ 1130969 w 1215190"/>
                <a:gd name="connsiteY8" fmla="*/ 1507958 h 1580147"/>
                <a:gd name="connsiteX9" fmla="*/ 1159043 w 1215190"/>
                <a:gd name="connsiteY9" fmla="*/ 1363579 h 1580147"/>
                <a:gd name="connsiteX10" fmla="*/ 1211179 w 1215190"/>
                <a:gd name="connsiteY10" fmla="*/ 1319463 h 1580147"/>
                <a:gd name="connsiteX11" fmla="*/ 1207169 w 1215190"/>
                <a:gd name="connsiteY11" fmla="*/ 1295400 h 1580147"/>
                <a:gd name="connsiteX12" fmla="*/ 1207169 w 1215190"/>
                <a:gd name="connsiteY12" fmla="*/ 1267326 h 1580147"/>
                <a:gd name="connsiteX13" fmla="*/ 1215190 w 1215190"/>
                <a:gd name="connsiteY13" fmla="*/ 1207168 h 1580147"/>
                <a:gd name="connsiteX14" fmla="*/ 1191127 w 1215190"/>
                <a:gd name="connsiteY14" fmla="*/ 1191126 h 1580147"/>
                <a:gd name="connsiteX15" fmla="*/ 1171074 w 1215190"/>
                <a:gd name="connsiteY15" fmla="*/ 1094873 h 1580147"/>
                <a:gd name="connsiteX16" fmla="*/ 1147011 w 1215190"/>
                <a:gd name="connsiteY16" fmla="*/ 998621 h 1580147"/>
                <a:gd name="connsiteX17" fmla="*/ 1199148 w 1215190"/>
                <a:gd name="connsiteY17" fmla="*/ 958516 h 1580147"/>
                <a:gd name="connsiteX18" fmla="*/ 1147011 w 1215190"/>
                <a:gd name="connsiteY18" fmla="*/ 846221 h 1580147"/>
                <a:gd name="connsiteX19" fmla="*/ 1159043 w 1215190"/>
                <a:gd name="connsiteY19" fmla="*/ 818147 h 1580147"/>
                <a:gd name="connsiteX20" fmla="*/ 1074821 w 1215190"/>
                <a:gd name="connsiteY20" fmla="*/ 721895 h 1580147"/>
                <a:gd name="connsiteX21" fmla="*/ 950495 w 1215190"/>
                <a:gd name="connsiteY21" fmla="*/ 774031 h 1580147"/>
                <a:gd name="connsiteX22" fmla="*/ 918411 w 1215190"/>
                <a:gd name="connsiteY22" fmla="*/ 778042 h 1580147"/>
                <a:gd name="connsiteX23" fmla="*/ 862264 w 1215190"/>
                <a:gd name="connsiteY23" fmla="*/ 705852 h 1580147"/>
                <a:gd name="connsiteX24" fmla="*/ 914400 w 1215190"/>
                <a:gd name="connsiteY24" fmla="*/ 657726 h 1580147"/>
                <a:gd name="connsiteX25" fmla="*/ 942474 w 1215190"/>
                <a:gd name="connsiteY25" fmla="*/ 669758 h 1580147"/>
                <a:gd name="connsiteX26" fmla="*/ 918411 w 1215190"/>
                <a:gd name="connsiteY26" fmla="*/ 609600 h 1580147"/>
                <a:gd name="connsiteX27" fmla="*/ 958516 w 1215190"/>
                <a:gd name="connsiteY27" fmla="*/ 577516 h 1580147"/>
                <a:gd name="connsiteX28" fmla="*/ 982579 w 1215190"/>
                <a:gd name="connsiteY28" fmla="*/ 581526 h 1580147"/>
                <a:gd name="connsiteX29" fmla="*/ 1002632 w 1215190"/>
                <a:gd name="connsiteY29" fmla="*/ 561473 h 1580147"/>
                <a:gd name="connsiteX30" fmla="*/ 986590 w 1215190"/>
                <a:gd name="connsiteY30" fmla="*/ 537410 h 1580147"/>
                <a:gd name="connsiteX31" fmla="*/ 1026695 w 1215190"/>
                <a:gd name="connsiteY31" fmla="*/ 537410 h 1580147"/>
                <a:gd name="connsiteX32" fmla="*/ 1038727 w 1215190"/>
                <a:gd name="connsiteY32" fmla="*/ 509337 h 1580147"/>
                <a:gd name="connsiteX33" fmla="*/ 966537 w 1215190"/>
                <a:gd name="connsiteY33" fmla="*/ 425116 h 1580147"/>
                <a:gd name="connsiteX34" fmla="*/ 966537 w 1215190"/>
                <a:gd name="connsiteY34" fmla="*/ 389021 h 1580147"/>
                <a:gd name="connsiteX35" fmla="*/ 978569 w 1215190"/>
                <a:gd name="connsiteY35" fmla="*/ 312821 h 1580147"/>
                <a:gd name="connsiteX36" fmla="*/ 1038727 w 1215190"/>
                <a:gd name="connsiteY36" fmla="*/ 312821 h 1580147"/>
                <a:gd name="connsiteX37" fmla="*/ 1046748 w 1215190"/>
                <a:gd name="connsiteY37" fmla="*/ 256673 h 1580147"/>
                <a:gd name="connsiteX38" fmla="*/ 1042737 w 1215190"/>
                <a:gd name="connsiteY38" fmla="*/ 188495 h 1580147"/>
                <a:gd name="connsiteX39" fmla="*/ 1010653 w 1215190"/>
                <a:gd name="connsiteY39" fmla="*/ 188495 h 1580147"/>
                <a:gd name="connsiteX40" fmla="*/ 982579 w 1215190"/>
                <a:gd name="connsiteY40" fmla="*/ 136358 h 1580147"/>
                <a:gd name="connsiteX41" fmla="*/ 966537 w 1215190"/>
                <a:gd name="connsiteY41" fmla="*/ 72189 h 1580147"/>
                <a:gd name="connsiteX42" fmla="*/ 910390 w 1215190"/>
                <a:gd name="connsiteY42" fmla="*/ 40105 h 1580147"/>
                <a:gd name="connsiteX43" fmla="*/ 910390 w 1215190"/>
                <a:gd name="connsiteY43" fmla="*/ 12031 h 1580147"/>
                <a:gd name="connsiteX44" fmla="*/ 886327 w 1215190"/>
                <a:gd name="connsiteY44" fmla="*/ 0 h 1580147"/>
                <a:gd name="connsiteX45" fmla="*/ 846221 w 1215190"/>
                <a:gd name="connsiteY45" fmla="*/ 16042 h 1580147"/>
                <a:gd name="connsiteX46" fmla="*/ 850232 w 1215190"/>
                <a:gd name="connsiteY46" fmla="*/ 72189 h 1580147"/>
                <a:gd name="connsiteX47" fmla="*/ 814137 w 1215190"/>
                <a:gd name="connsiteY47" fmla="*/ 96252 h 1580147"/>
                <a:gd name="connsiteX48" fmla="*/ 826169 w 1215190"/>
                <a:gd name="connsiteY48" fmla="*/ 124326 h 1580147"/>
                <a:gd name="connsiteX49" fmla="*/ 689811 w 1215190"/>
                <a:gd name="connsiteY49" fmla="*/ 176463 h 1580147"/>
                <a:gd name="connsiteX50" fmla="*/ 665748 w 1215190"/>
                <a:gd name="connsiteY50" fmla="*/ 156410 h 1580147"/>
                <a:gd name="connsiteX51" fmla="*/ 641685 w 1215190"/>
                <a:gd name="connsiteY51" fmla="*/ 176463 h 1580147"/>
                <a:gd name="connsiteX52" fmla="*/ 645695 w 1215190"/>
                <a:gd name="connsiteY52" fmla="*/ 224589 h 1580147"/>
                <a:gd name="connsiteX53" fmla="*/ 577516 w 1215190"/>
                <a:gd name="connsiteY53" fmla="*/ 240631 h 1580147"/>
                <a:gd name="connsiteX54" fmla="*/ 577516 w 1215190"/>
                <a:gd name="connsiteY54" fmla="*/ 240631 h 1580147"/>
                <a:gd name="connsiteX55" fmla="*/ 541421 w 1215190"/>
                <a:gd name="connsiteY55" fmla="*/ 252663 h 1580147"/>
                <a:gd name="connsiteX56" fmla="*/ 497306 w 1215190"/>
                <a:gd name="connsiteY56" fmla="*/ 256673 h 1580147"/>
                <a:gd name="connsiteX57" fmla="*/ 462708 w 1215190"/>
                <a:gd name="connsiteY57" fmla="*/ 272475 h 1580147"/>
                <a:gd name="connsiteX58" fmla="*/ 422603 w 1215190"/>
                <a:gd name="connsiteY58" fmla="*/ 273730 h 1580147"/>
                <a:gd name="connsiteX59" fmla="*/ 417095 w 1215190"/>
                <a:gd name="connsiteY59" fmla="*/ 368968 h 1580147"/>
                <a:gd name="connsiteX60" fmla="*/ 372979 w 1215190"/>
                <a:gd name="connsiteY60" fmla="*/ 352926 h 1580147"/>
                <a:gd name="connsiteX61" fmla="*/ 340895 w 1215190"/>
                <a:gd name="connsiteY61" fmla="*/ 441158 h 1580147"/>
                <a:gd name="connsiteX62" fmla="*/ 292769 w 1215190"/>
                <a:gd name="connsiteY62" fmla="*/ 433137 h 1580147"/>
                <a:gd name="connsiteX63" fmla="*/ 244643 w 1215190"/>
                <a:gd name="connsiteY63" fmla="*/ 413084 h 1580147"/>
                <a:gd name="connsiteX64" fmla="*/ 184485 w 1215190"/>
                <a:gd name="connsiteY64" fmla="*/ 437147 h 1580147"/>
                <a:gd name="connsiteX65" fmla="*/ 156411 w 1215190"/>
                <a:gd name="connsiteY65" fmla="*/ 413084 h 1580147"/>
                <a:gd name="connsiteX66" fmla="*/ 156411 w 1215190"/>
                <a:gd name="connsiteY66" fmla="*/ 457200 h 1580147"/>
                <a:gd name="connsiteX67" fmla="*/ 112295 w 1215190"/>
                <a:gd name="connsiteY67" fmla="*/ 465221 h 1580147"/>
                <a:gd name="connsiteX68" fmla="*/ 112295 w 1215190"/>
                <a:gd name="connsiteY68" fmla="*/ 465221 h 1580147"/>
                <a:gd name="connsiteX69" fmla="*/ 28074 w 1215190"/>
                <a:gd name="connsiteY69" fmla="*/ 533400 h 1580147"/>
                <a:gd name="connsiteX70" fmla="*/ 32085 w 1215190"/>
                <a:gd name="connsiteY70" fmla="*/ 569495 h 1580147"/>
                <a:gd name="connsiteX71" fmla="*/ 0 w 1215190"/>
                <a:gd name="connsiteY71" fmla="*/ 609600 h 1580147"/>
                <a:gd name="connsiteX72" fmla="*/ 20053 w 1215190"/>
                <a:gd name="connsiteY72" fmla="*/ 705852 h 1580147"/>
                <a:gd name="connsiteX73" fmla="*/ 56148 w 1215190"/>
                <a:gd name="connsiteY73" fmla="*/ 802105 h 1580147"/>
                <a:gd name="connsiteX74" fmla="*/ 136358 w 1215190"/>
                <a:gd name="connsiteY74" fmla="*/ 854242 h 1580147"/>
                <a:gd name="connsiteX75" fmla="*/ 168443 w 1215190"/>
                <a:gd name="connsiteY75" fmla="*/ 870284 h 1580147"/>
                <a:gd name="connsiteX76" fmla="*/ 180474 w 1215190"/>
                <a:gd name="connsiteY76" fmla="*/ 866273 h 1580147"/>
                <a:gd name="connsiteX77" fmla="*/ 192506 w 1215190"/>
                <a:gd name="connsiteY77" fmla="*/ 918410 h 1580147"/>
                <a:gd name="connsiteX78" fmla="*/ 112295 w 1215190"/>
                <a:gd name="connsiteY78" fmla="*/ 1058779 h 1580147"/>
                <a:gd name="connsiteX79" fmla="*/ 228600 w 1215190"/>
                <a:gd name="connsiteY79" fmla="*/ 1094873 h 1580147"/>
                <a:gd name="connsiteX80" fmla="*/ 409074 w 1215190"/>
                <a:gd name="connsiteY80" fmla="*/ 1026695 h 1580147"/>
                <a:gd name="connsiteX81" fmla="*/ 449179 w 1215190"/>
                <a:gd name="connsiteY81" fmla="*/ 1026695 h 1580147"/>
                <a:gd name="connsiteX82" fmla="*/ 513348 w 1215190"/>
                <a:gd name="connsiteY82" fmla="*/ 1078831 h 1580147"/>
                <a:gd name="connsiteX83" fmla="*/ 561474 w 1215190"/>
                <a:gd name="connsiteY83" fmla="*/ 1082842 h 1580147"/>
                <a:gd name="connsiteX84" fmla="*/ 577516 w 1215190"/>
                <a:gd name="connsiteY84" fmla="*/ 1118937 h 1580147"/>
                <a:gd name="connsiteX85" fmla="*/ 561474 w 1215190"/>
                <a:gd name="connsiteY85" fmla="*/ 1159042 h 1580147"/>
                <a:gd name="connsiteX86" fmla="*/ 573506 w 1215190"/>
                <a:gd name="connsiteY86" fmla="*/ 1207168 h 1580147"/>
                <a:gd name="connsiteX87" fmla="*/ 633664 w 1215190"/>
                <a:gd name="connsiteY87" fmla="*/ 1247273 h 1580147"/>
                <a:gd name="connsiteX88" fmla="*/ 577516 w 1215190"/>
                <a:gd name="connsiteY88" fmla="*/ 1355558 h 1580147"/>
                <a:gd name="connsiteX89" fmla="*/ 609600 w 1215190"/>
                <a:gd name="connsiteY89" fmla="*/ 1403684 h 1580147"/>
                <a:gd name="connsiteX0" fmla="*/ 609600 w 1215190"/>
                <a:gd name="connsiteY0" fmla="*/ 1403684 h 1580147"/>
                <a:gd name="connsiteX1" fmla="*/ 685800 w 1215190"/>
                <a:gd name="connsiteY1" fmla="*/ 1411705 h 1580147"/>
                <a:gd name="connsiteX2" fmla="*/ 693821 w 1215190"/>
                <a:gd name="connsiteY2" fmla="*/ 1443789 h 1580147"/>
                <a:gd name="connsiteX3" fmla="*/ 778043 w 1215190"/>
                <a:gd name="connsiteY3" fmla="*/ 1515979 h 1580147"/>
                <a:gd name="connsiteX4" fmla="*/ 902369 w 1215190"/>
                <a:gd name="connsiteY4" fmla="*/ 1511968 h 1580147"/>
                <a:gd name="connsiteX5" fmla="*/ 966537 w 1215190"/>
                <a:gd name="connsiteY5" fmla="*/ 1540042 h 1580147"/>
                <a:gd name="connsiteX6" fmla="*/ 1010653 w 1215190"/>
                <a:gd name="connsiteY6" fmla="*/ 1568116 h 1580147"/>
                <a:gd name="connsiteX7" fmla="*/ 1054769 w 1215190"/>
                <a:gd name="connsiteY7" fmla="*/ 1580147 h 1580147"/>
                <a:gd name="connsiteX8" fmla="*/ 1130969 w 1215190"/>
                <a:gd name="connsiteY8" fmla="*/ 1507958 h 1580147"/>
                <a:gd name="connsiteX9" fmla="*/ 1159043 w 1215190"/>
                <a:gd name="connsiteY9" fmla="*/ 1363579 h 1580147"/>
                <a:gd name="connsiteX10" fmla="*/ 1211179 w 1215190"/>
                <a:gd name="connsiteY10" fmla="*/ 1319463 h 1580147"/>
                <a:gd name="connsiteX11" fmla="*/ 1207169 w 1215190"/>
                <a:gd name="connsiteY11" fmla="*/ 1295400 h 1580147"/>
                <a:gd name="connsiteX12" fmla="*/ 1207169 w 1215190"/>
                <a:gd name="connsiteY12" fmla="*/ 1267326 h 1580147"/>
                <a:gd name="connsiteX13" fmla="*/ 1215190 w 1215190"/>
                <a:gd name="connsiteY13" fmla="*/ 1207168 h 1580147"/>
                <a:gd name="connsiteX14" fmla="*/ 1191127 w 1215190"/>
                <a:gd name="connsiteY14" fmla="*/ 1191126 h 1580147"/>
                <a:gd name="connsiteX15" fmla="*/ 1171074 w 1215190"/>
                <a:gd name="connsiteY15" fmla="*/ 1094873 h 1580147"/>
                <a:gd name="connsiteX16" fmla="*/ 1147011 w 1215190"/>
                <a:gd name="connsiteY16" fmla="*/ 998621 h 1580147"/>
                <a:gd name="connsiteX17" fmla="*/ 1199148 w 1215190"/>
                <a:gd name="connsiteY17" fmla="*/ 958516 h 1580147"/>
                <a:gd name="connsiteX18" fmla="*/ 1147011 w 1215190"/>
                <a:gd name="connsiteY18" fmla="*/ 846221 h 1580147"/>
                <a:gd name="connsiteX19" fmla="*/ 1159043 w 1215190"/>
                <a:gd name="connsiteY19" fmla="*/ 818147 h 1580147"/>
                <a:gd name="connsiteX20" fmla="*/ 1074821 w 1215190"/>
                <a:gd name="connsiteY20" fmla="*/ 721895 h 1580147"/>
                <a:gd name="connsiteX21" fmla="*/ 950495 w 1215190"/>
                <a:gd name="connsiteY21" fmla="*/ 774031 h 1580147"/>
                <a:gd name="connsiteX22" fmla="*/ 918411 w 1215190"/>
                <a:gd name="connsiteY22" fmla="*/ 778042 h 1580147"/>
                <a:gd name="connsiteX23" fmla="*/ 862264 w 1215190"/>
                <a:gd name="connsiteY23" fmla="*/ 705852 h 1580147"/>
                <a:gd name="connsiteX24" fmla="*/ 914400 w 1215190"/>
                <a:gd name="connsiteY24" fmla="*/ 657726 h 1580147"/>
                <a:gd name="connsiteX25" fmla="*/ 942474 w 1215190"/>
                <a:gd name="connsiteY25" fmla="*/ 669758 h 1580147"/>
                <a:gd name="connsiteX26" fmla="*/ 918411 w 1215190"/>
                <a:gd name="connsiteY26" fmla="*/ 609600 h 1580147"/>
                <a:gd name="connsiteX27" fmla="*/ 958516 w 1215190"/>
                <a:gd name="connsiteY27" fmla="*/ 577516 h 1580147"/>
                <a:gd name="connsiteX28" fmla="*/ 982579 w 1215190"/>
                <a:gd name="connsiteY28" fmla="*/ 581526 h 1580147"/>
                <a:gd name="connsiteX29" fmla="*/ 1002632 w 1215190"/>
                <a:gd name="connsiteY29" fmla="*/ 561473 h 1580147"/>
                <a:gd name="connsiteX30" fmla="*/ 1026695 w 1215190"/>
                <a:gd name="connsiteY30" fmla="*/ 537410 h 1580147"/>
                <a:gd name="connsiteX31" fmla="*/ 1038727 w 1215190"/>
                <a:gd name="connsiteY31" fmla="*/ 509337 h 1580147"/>
                <a:gd name="connsiteX32" fmla="*/ 966537 w 1215190"/>
                <a:gd name="connsiteY32" fmla="*/ 425116 h 1580147"/>
                <a:gd name="connsiteX33" fmla="*/ 966537 w 1215190"/>
                <a:gd name="connsiteY33" fmla="*/ 389021 h 1580147"/>
                <a:gd name="connsiteX34" fmla="*/ 978569 w 1215190"/>
                <a:gd name="connsiteY34" fmla="*/ 312821 h 1580147"/>
                <a:gd name="connsiteX35" fmla="*/ 1038727 w 1215190"/>
                <a:gd name="connsiteY35" fmla="*/ 312821 h 1580147"/>
                <a:gd name="connsiteX36" fmla="*/ 1046748 w 1215190"/>
                <a:gd name="connsiteY36" fmla="*/ 256673 h 1580147"/>
                <a:gd name="connsiteX37" fmla="*/ 1042737 w 1215190"/>
                <a:gd name="connsiteY37" fmla="*/ 188495 h 1580147"/>
                <a:gd name="connsiteX38" fmla="*/ 1010653 w 1215190"/>
                <a:gd name="connsiteY38" fmla="*/ 188495 h 1580147"/>
                <a:gd name="connsiteX39" fmla="*/ 982579 w 1215190"/>
                <a:gd name="connsiteY39" fmla="*/ 136358 h 1580147"/>
                <a:gd name="connsiteX40" fmla="*/ 966537 w 1215190"/>
                <a:gd name="connsiteY40" fmla="*/ 72189 h 1580147"/>
                <a:gd name="connsiteX41" fmla="*/ 910390 w 1215190"/>
                <a:gd name="connsiteY41" fmla="*/ 40105 h 1580147"/>
                <a:gd name="connsiteX42" fmla="*/ 910390 w 1215190"/>
                <a:gd name="connsiteY42" fmla="*/ 12031 h 1580147"/>
                <a:gd name="connsiteX43" fmla="*/ 886327 w 1215190"/>
                <a:gd name="connsiteY43" fmla="*/ 0 h 1580147"/>
                <a:gd name="connsiteX44" fmla="*/ 846221 w 1215190"/>
                <a:gd name="connsiteY44" fmla="*/ 16042 h 1580147"/>
                <a:gd name="connsiteX45" fmla="*/ 850232 w 1215190"/>
                <a:gd name="connsiteY45" fmla="*/ 72189 h 1580147"/>
                <a:gd name="connsiteX46" fmla="*/ 814137 w 1215190"/>
                <a:gd name="connsiteY46" fmla="*/ 96252 h 1580147"/>
                <a:gd name="connsiteX47" fmla="*/ 826169 w 1215190"/>
                <a:gd name="connsiteY47" fmla="*/ 124326 h 1580147"/>
                <a:gd name="connsiteX48" fmla="*/ 689811 w 1215190"/>
                <a:gd name="connsiteY48" fmla="*/ 176463 h 1580147"/>
                <a:gd name="connsiteX49" fmla="*/ 665748 w 1215190"/>
                <a:gd name="connsiteY49" fmla="*/ 156410 h 1580147"/>
                <a:gd name="connsiteX50" fmla="*/ 641685 w 1215190"/>
                <a:gd name="connsiteY50" fmla="*/ 176463 h 1580147"/>
                <a:gd name="connsiteX51" fmla="*/ 645695 w 1215190"/>
                <a:gd name="connsiteY51" fmla="*/ 224589 h 1580147"/>
                <a:gd name="connsiteX52" fmla="*/ 577516 w 1215190"/>
                <a:gd name="connsiteY52" fmla="*/ 240631 h 1580147"/>
                <a:gd name="connsiteX53" fmla="*/ 577516 w 1215190"/>
                <a:gd name="connsiteY53" fmla="*/ 240631 h 1580147"/>
                <a:gd name="connsiteX54" fmla="*/ 541421 w 1215190"/>
                <a:gd name="connsiteY54" fmla="*/ 252663 h 1580147"/>
                <a:gd name="connsiteX55" fmla="*/ 497306 w 1215190"/>
                <a:gd name="connsiteY55" fmla="*/ 256673 h 1580147"/>
                <a:gd name="connsiteX56" fmla="*/ 462708 w 1215190"/>
                <a:gd name="connsiteY56" fmla="*/ 272475 h 1580147"/>
                <a:gd name="connsiteX57" fmla="*/ 422603 w 1215190"/>
                <a:gd name="connsiteY57" fmla="*/ 273730 h 1580147"/>
                <a:gd name="connsiteX58" fmla="*/ 417095 w 1215190"/>
                <a:gd name="connsiteY58" fmla="*/ 368968 h 1580147"/>
                <a:gd name="connsiteX59" fmla="*/ 372979 w 1215190"/>
                <a:gd name="connsiteY59" fmla="*/ 352926 h 1580147"/>
                <a:gd name="connsiteX60" fmla="*/ 340895 w 1215190"/>
                <a:gd name="connsiteY60" fmla="*/ 441158 h 1580147"/>
                <a:gd name="connsiteX61" fmla="*/ 292769 w 1215190"/>
                <a:gd name="connsiteY61" fmla="*/ 433137 h 1580147"/>
                <a:gd name="connsiteX62" fmla="*/ 244643 w 1215190"/>
                <a:gd name="connsiteY62" fmla="*/ 413084 h 1580147"/>
                <a:gd name="connsiteX63" fmla="*/ 184485 w 1215190"/>
                <a:gd name="connsiteY63" fmla="*/ 437147 h 1580147"/>
                <a:gd name="connsiteX64" fmla="*/ 156411 w 1215190"/>
                <a:gd name="connsiteY64" fmla="*/ 413084 h 1580147"/>
                <a:gd name="connsiteX65" fmla="*/ 156411 w 1215190"/>
                <a:gd name="connsiteY65" fmla="*/ 457200 h 1580147"/>
                <a:gd name="connsiteX66" fmla="*/ 112295 w 1215190"/>
                <a:gd name="connsiteY66" fmla="*/ 465221 h 1580147"/>
                <a:gd name="connsiteX67" fmla="*/ 112295 w 1215190"/>
                <a:gd name="connsiteY67" fmla="*/ 465221 h 1580147"/>
                <a:gd name="connsiteX68" fmla="*/ 28074 w 1215190"/>
                <a:gd name="connsiteY68" fmla="*/ 533400 h 1580147"/>
                <a:gd name="connsiteX69" fmla="*/ 32085 w 1215190"/>
                <a:gd name="connsiteY69" fmla="*/ 569495 h 1580147"/>
                <a:gd name="connsiteX70" fmla="*/ 0 w 1215190"/>
                <a:gd name="connsiteY70" fmla="*/ 609600 h 1580147"/>
                <a:gd name="connsiteX71" fmla="*/ 20053 w 1215190"/>
                <a:gd name="connsiteY71" fmla="*/ 705852 h 1580147"/>
                <a:gd name="connsiteX72" fmla="*/ 56148 w 1215190"/>
                <a:gd name="connsiteY72" fmla="*/ 802105 h 1580147"/>
                <a:gd name="connsiteX73" fmla="*/ 136358 w 1215190"/>
                <a:gd name="connsiteY73" fmla="*/ 854242 h 1580147"/>
                <a:gd name="connsiteX74" fmla="*/ 168443 w 1215190"/>
                <a:gd name="connsiteY74" fmla="*/ 870284 h 1580147"/>
                <a:gd name="connsiteX75" fmla="*/ 180474 w 1215190"/>
                <a:gd name="connsiteY75" fmla="*/ 866273 h 1580147"/>
                <a:gd name="connsiteX76" fmla="*/ 192506 w 1215190"/>
                <a:gd name="connsiteY76" fmla="*/ 918410 h 1580147"/>
                <a:gd name="connsiteX77" fmla="*/ 112295 w 1215190"/>
                <a:gd name="connsiteY77" fmla="*/ 1058779 h 1580147"/>
                <a:gd name="connsiteX78" fmla="*/ 228600 w 1215190"/>
                <a:gd name="connsiteY78" fmla="*/ 1094873 h 1580147"/>
                <a:gd name="connsiteX79" fmla="*/ 409074 w 1215190"/>
                <a:gd name="connsiteY79" fmla="*/ 1026695 h 1580147"/>
                <a:gd name="connsiteX80" fmla="*/ 449179 w 1215190"/>
                <a:gd name="connsiteY80" fmla="*/ 1026695 h 1580147"/>
                <a:gd name="connsiteX81" fmla="*/ 513348 w 1215190"/>
                <a:gd name="connsiteY81" fmla="*/ 1078831 h 1580147"/>
                <a:gd name="connsiteX82" fmla="*/ 561474 w 1215190"/>
                <a:gd name="connsiteY82" fmla="*/ 1082842 h 1580147"/>
                <a:gd name="connsiteX83" fmla="*/ 577516 w 1215190"/>
                <a:gd name="connsiteY83" fmla="*/ 1118937 h 1580147"/>
                <a:gd name="connsiteX84" fmla="*/ 561474 w 1215190"/>
                <a:gd name="connsiteY84" fmla="*/ 1159042 h 1580147"/>
                <a:gd name="connsiteX85" fmla="*/ 573506 w 1215190"/>
                <a:gd name="connsiteY85" fmla="*/ 1207168 h 1580147"/>
                <a:gd name="connsiteX86" fmla="*/ 633664 w 1215190"/>
                <a:gd name="connsiteY86" fmla="*/ 1247273 h 1580147"/>
                <a:gd name="connsiteX87" fmla="*/ 577516 w 1215190"/>
                <a:gd name="connsiteY87" fmla="*/ 1355558 h 1580147"/>
                <a:gd name="connsiteX88" fmla="*/ 609600 w 1215190"/>
                <a:gd name="connsiteY88" fmla="*/ 1403684 h 1580147"/>
                <a:gd name="connsiteX0" fmla="*/ 609600 w 1215190"/>
                <a:gd name="connsiteY0" fmla="*/ 1403684 h 1580147"/>
                <a:gd name="connsiteX1" fmla="*/ 685800 w 1215190"/>
                <a:gd name="connsiteY1" fmla="*/ 1411705 h 1580147"/>
                <a:gd name="connsiteX2" fmla="*/ 693821 w 1215190"/>
                <a:gd name="connsiteY2" fmla="*/ 1443789 h 1580147"/>
                <a:gd name="connsiteX3" fmla="*/ 778043 w 1215190"/>
                <a:gd name="connsiteY3" fmla="*/ 1515979 h 1580147"/>
                <a:gd name="connsiteX4" fmla="*/ 902369 w 1215190"/>
                <a:gd name="connsiteY4" fmla="*/ 1511968 h 1580147"/>
                <a:gd name="connsiteX5" fmla="*/ 966537 w 1215190"/>
                <a:gd name="connsiteY5" fmla="*/ 1540042 h 1580147"/>
                <a:gd name="connsiteX6" fmla="*/ 1010653 w 1215190"/>
                <a:gd name="connsiteY6" fmla="*/ 1568116 h 1580147"/>
                <a:gd name="connsiteX7" fmla="*/ 1054769 w 1215190"/>
                <a:gd name="connsiteY7" fmla="*/ 1580147 h 1580147"/>
                <a:gd name="connsiteX8" fmla="*/ 1130969 w 1215190"/>
                <a:gd name="connsiteY8" fmla="*/ 1507958 h 1580147"/>
                <a:gd name="connsiteX9" fmla="*/ 1159043 w 1215190"/>
                <a:gd name="connsiteY9" fmla="*/ 1363579 h 1580147"/>
                <a:gd name="connsiteX10" fmla="*/ 1211179 w 1215190"/>
                <a:gd name="connsiteY10" fmla="*/ 1319463 h 1580147"/>
                <a:gd name="connsiteX11" fmla="*/ 1207169 w 1215190"/>
                <a:gd name="connsiteY11" fmla="*/ 1295400 h 1580147"/>
                <a:gd name="connsiteX12" fmla="*/ 1207169 w 1215190"/>
                <a:gd name="connsiteY12" fmla="*/ 1267326 h 1580147"/>
                <a:gd name="connsiteX13" fmla="*/ 1215190 w 1215190"/>
                <a:gd name="connsiteY13" fmla="*/ 1207168 h 1580147"/>
                <a:gd name="connsiteX14" fmla="*/ 1191127 w 1215190"/>
                <a:gd name="connsiteY14" fmla="*/ 1191126 h 1580147"/>
                <a:gd name="connsiteX15" fmla="*/ 1171074 w 1215190"/>
                <a:gd name="connsiteY15" fmla="*/ 1094873 h 1580147"/>
                <a:gd name="connsiteX16" fmla="*/ 1160783 w 1215190"/>
                <a:gd name="connsiteY16" fmla="*/ 998621 h 1580147"/>
                <a:gd name="connsiteX17" fmla="*/ 1199148 w 1215190"/>
                <a:gd name="connsiteY17" fmla="*/ 958516 h 1580147"/>
                <a:gd name="connsiteX18" fmla="*/ 1147011 w 1215190"/>
                <a:gd name="connsiteY18" fmla="*/ 846221 h 1580147"/>
                <a:gd name="connsiteX19" fmla="*/ 1159043 w 1215190"/>
                <a:gd name="connsiteY19" fmla="*/ 818147 h 1580147"/>
                <a:gd name="connsiteX20" fmla="*/ 1074821 w 1215190"/>
                <a:gd name="connsiteY20" fmla="*/ 721895 h 1580147"/>
                <a:gd name="connsiteX21" fmla="*/ 950495 w 1215190"/>
                <a:gd name="connsiteY21" fmla="*/ 774031 h 1580147"/>
                <a:gd name="connsiteX22" fmla="*/ 918411 w 1215190"/>
                <a:gd name="connsiteY22" fmla="*/ 778042 h 1580147"/>
                <a:gd name="connsiteX23" fmla="*/ 862264 w 1215190"/>
                <a:gd name="connsiteY23" fmla="*/ 705852 h 1580147"/>
                <a:gd name="connsiteX24" fmla="*/ 914400 w 1215190"/>
                <a:gd name="connsiteY24" fmla="*/ 657726 h 1580147"/>
                <a:gd name="connsiteX25" fmla="*/ 942474 w 1215190"/>
                <a:gd name="connsiteY25" fmla="*/ 669758 h 1580147"/>
                <a:gd name="connsiteX26" fmla="*/ 918411 w 1215190"/>
                <a:gd name="connsiteY26" fmla="*/ 609600 h 1580147"/>
                <a:gd name="connsiteX27" fmla="*/ 958516 w 1215190"/>
                <a:gd name="connsiteY27" fmla="*/ 577516 h 1580147"/>
                <a:gd name="connsiteX28" fmla="*/ 982579 w 1215190"/>
                <a:gd name="connsiteY28" fmla="*/ 581526 h 1580147"/>
                <a:gd name="connsiteX29" fmla="*/ 1002632 w 1215190"/>
                <a:gd name="connsiteY29" fmla="*/ 561473 h 1580147"/>
                <a:gd name="connsiteX30" fmla="*/ 1026695 w 1215190"/>
                <a:gd name="connsiteY30" fmla="*/ 537410 h 1580147"/>
                <a:gd name="connsiteX31" fmla="*/ 1038727 w 1215190"/>
                <a:gd name="connsiteY31" fmla="*/ 509337 h 1580147"/>
                <a:gd name="connsiteX32" fmla="*/ 966537 w 1215190"/>
                <a:gd name="connsiteY32" fmla="*/ 425116 h 1580147"/>
                <a:gd name="connsiteX33" fmla="*/ 966537 w 1215190"/>
                <a:gd name="connsiteY33" fmla="*/ 389021 h 1580147"/>
                <a:gd name="connsiteX34" fmla="*/ 978569 w 1215190"/>
                <a:gd name="connsiteY34" fmla="*/ 312821 h 1580147"/>
                <a:gd name="connsiteX35" fmla="*/ 1038727 w 1215190"/>
                <a:gd name="connsiteY35" fmla="*/ 312821 h 1580147"/>
                <a:gd name="connsiteX36" fmla="*/ 1046748 w 1215190"/>
                <a:gd name="connsiteY36" fmla="*/ 256673 h 1580147"/>
                <a:gd name="connsiteX37" fmla="*/ 1042737 w 1215190"/>
                <a:gd name="connsiteY37" fmla="*/ 188495 h 1580147"/>
                <a:gd name="connsiteX38" fmla="*/ 1010653 w 1215190"/>
                <a:gd name="connsiteY38" fmla="*/ 188495 h 1580147"/>
                <a:gd name="connsiteX39" fmla="*/ 982579 w 1215190"/>
                <a:gd name="connsiteY39" fmla="*/ 136358 h 1580147"/>
                <a:gd name="connsiteX40" fmla="*/ 966537 w 1215190"/>
                <a:gd name="connsiteY40" fmla="*/ 72189 h 1580147"/>
                <a:gd name="connsiteX41" fmla="*/ 910390 w 1215190"/>
                <a:gd name="connsiteY41" fmla="*/ 40105 h 1580147"/>
                <a:gd name="connsiteX42" fmla="*/ 910390 w 1215190"/>
                <a:gd name="connsiteY42" fmla="*/ 12031 h 1580147"/>
                <a:gd name="connsiteX43" fmla="*/ 886327 w 1215190"/>
                <a:gd name="connsiteY43" fmla="*/ 0 h 1580147"/>
                <a:gd name="connsiteX44" fmla="*/ 846221 w 1215190"/>
                <a:gd name="connsiteY44" fmla="*/ 16042 h 1580147"/>
                <a:gd name="connsiteX45" fmla="*/ 850232 w 1215190"/>
                <a:gd name="connsiteY45" fmla="*/ 72189 h 1580147"/>
                <a:gd name="connsiteX46" fmla="*/ 814137 w 1215190"/>
                <a:gd name="connsiteY46" fmla="*/ 96252 h 1580147"/>
                <a:gd name="connsiteX47" fmla="*/ 826169 w 1215190"/>
                <a:gd name="connsiteY47" fmla="*/ 124326 h 1580147"/>
                <a:gd name="connsiteX48" fmla="*/ 689811 w 1215190"/>
                <a:gd name="connsiteY48" fmla="*/ 176463 h 1580147"/>
                <a:gd name="connsiteX49" fmla="*/ 665748 w 1215190"/>
                <a:gd name="connsiteY49" fmla="*/ 156410 h 1580147"/>
                <a:gd name="connsiteX50" fmla="*/ 641685 w 1215190"/>
                <a:gd name="connsiteY50" fmla="*/ 176463 h 1580147"/>
                <a:gd name="connsiteX51" fmla="*/ 645695 w 1215190"/>
                <a:gd name="connsiteY51" fmla="*/ 224589 h 1580147"/>
                <a:gd name="connsiteX52" fmla="*/ 577516 w 1215190"/>
                <a:gd name="connsiteY52" fmla="*/ 240631 h 1580147"/>
                <a:gd name="connsiteX53" fmla="*/ 577516 w 1215190"/>
                <a:gd name="connsiteY53" fmla="*/ 240631 h 1580147"/>
                <a:gd name="connsiteX54" fmla="*/ 541421 w 1215190"/>
                <a:gd name="connsiteY54" fmla="*/ 252663 h 1580147"/>
                <a:gd name="connsiteX55" fmla="*/ 497306 w 1215190"/>
                <a:gd name="connsiteY55" fmla="*/ 256673 h 1580147"/>
                <a:gd name="connsiteX56" fmla="*/ 462708 w 1215190"/>
                <a:gd name="connsiteY56" fmla="*/ 272475 h 1580147"/>
                <a:gd name="connsiteX57" fmla="*/ 422603 w 1215190"/>
                <a:gd name="connsiteY57" fmla="*/ 273730 h 1580147"/>
                <a:gd name="connsiteX58" fmla="*/ 417095 w 1215190"/>
                <a:gd name="connsiteY58" fmla="*/ 368968 h 1580147"/>
                <a:gd name="connsiteX59" fmla="*/ 372979 w 1215190"/>
                <a:gd name="connsiteY59" fmla="*/ 352926 h 1580147"/>
                <a:gd name="connsiteX60" fmla="*/ 340895 w 1215190"/>
                <a:gd name="connsiteY60" fmla="*/ 441158 h 1580147"/>
                <a:gd name="connsiteX61" fmla="*/ 292769 w 1215190"/>
                <a:gd name="connsiteY61" fmla="*/ 433137 h 1580147"/>
                <a:gd name="connsiteX62" fmla="*/ 244643 w 1215190"/>
                <a:gd name="connsiteY62" fmla="*/ 413084 h 1580147"/>
                <a:gd name="connsiteX63" fmla="*/ 184485 w 1215190"/>
                <a:gd name="connsiteY63" fmla="*/ 437147 h 1580147"/>
                <a:gd name="connsiteX64" fmla="*/ 156411 w 1215190"/>
                <a:gd name="connsiteY64" fmla="*/ 413084 h 1580147"/>
                <a:gd name="connsiteX65" fmla="*/ 156411 w 1215190"/>
                <a:gd name="connsiteY65" fmla="*/ 457200 h 1580147"/>
                <a:gd name="connsiteX66" fmla="*/ 112295 w 1215190"/>
                <a:gd name="connsiteY66" fmla="*/ 465221 h 1580147"/>
                <a:gd name="connsiteX67" fmla="*/ 112295 w 1215190"/>
                <a:gd name="connsiteY67" fmla="*/ 465221 h 1580147"/>
                <a:gd name="connsiteX68" fmla="*/ 28074 w 1215190"/>
                <a:gd name="connsiteY68" fmla="*/ 533400 h 1580147"/>
                <a:gd name="connsiteX69" fmla="*/ 32085 w 1215190"/>
                <a:gd name="connsiteY69" fmla="*/ 569495 h 1580147"/>
                <a:gd name="connsiteX70" fmla="*/ 0 w 1215190"/>
                <a:gd name="connsiteY70" fmla="*/ 609600 h 1580147"/>
                <a:gd name="connsiteX71" fmla="*/ 20053 w 1215190"/>
                <a:gd name="connsiteY71" fmla="*/ 705852 h 1580147"/>
                <a:gd name="connsiteX72" fmla="*/ 56148 w 1215190"/>
                <a:gd name="connsiteY72" fmla="*/ 802105 h 1580147"/>
                <a:gd name="connsiteX73" fmla="*/ 136358 w 1215190"/>
                <a:gd name="connsiteY73" fmla="*/ 854242 h 1580147"/>
                <a:gd name="connsiteX74" fmla="*/ 168443 w 1215190"/>
                <a:gd name="connsiteY74" fmla="*/ 870284 h 1580147"/>
                <a:gd name="connsiteX75" fmla="*/ 180474 w 1215190"/>
                <a:gd name="connsiteY75" fmla="*/ 866273 h 1580147"/>
                <a:gd name="connsiteX76" fmla="*/ 192506 w 1215190"/>
                <a:gd name="connsiteY76" fmla="*/ 918410 h 1580147"/>
                <a:gd name="connsiteX77" fmla="*/ 112295 w 1215190"/>
                <a:gd name="connsiteY77" fmla="*/ 1058779 h 1580147"/>
                <a:gd name="connsiteX78" fmla="*/ 228600 w 1215190"/>
                <a:gd name="connsiteY78" fmla="*/ 1094873 h 1580147"/>
                <a:gd name="connsiteX79" fmla="*/ 409074 w 1215190"/>
                <a:gd name="connsiteY79" fmla="*/ 1026695 h 1580147"/>
                <a:gd name="connsiteX80" fmla="*/ 449179 w 1215190"/>
                <a:gd name="connsiteY80" fmla="*/ 1026695 h 1580147"/>
                <a:gd name="connsiteX81" fmla="*/ 513348 w 1215190"/>
                <a:gd name="connsiteY81" fmla="*/ 1078831 h 1580147"/>
                <a:gd name="connsiteX82" fmla="*/ 561474 w 1215190"/>
                <a:gd name="connsiteY82" fmla="*/ 1082842 h 1580147"/>
                <a:gd name="connsiteX83" fmla="*/ 577516 w 1215190"/>
                <a:gd name="connsiteY83" fmla="*/ 1118937 h 1580147"/>
                <a:gd name="connsiteX84" fmla="*/ 561474 w 1215190"/>
                <a:gd name="connsiteY84" fmla="*/ 1159042 h 1580147"/>
                <a:gd name="connsiteX85" fmla="*/ 573506 w 1215190"/>
                <a:gd name="connsiteY85" fmla="*/ 1207168 h 1580147"/>
                <a:gd name="connsiteX86" fmla="*/ 633664 w 1215190"/>
                <a:gd name="connsiteY86" fmla="*/ 1247273 h 1580147"/>
                <a:gd name="connsiteX87" fmla="*/ 577516 w 1215190"/>
                <a:gd name="connsiteY87" fmla="*/ 1355558 h 1580147"/>
                <a:gd name="connsiteX88" fmla="*/ 609600 w 1215190"/>
                <a:gd name="connsiteY88" fmla="*/ 1403684 h 1580147"/>
                <a:gd name="connsiteX0" fmla="*/ 609600 w 1215190"/>
                <a:gd name="connsiteY0" fmla="*/ 1403684 h 1580147"/>
                <a:gd name="connsiteX1" fmla="*/ 685800 w 1215190"/>
                <a:gd name="connsiteY1" fmla="*/ 1411705 h 1580147"/>
                <a:gd name="connsiteX2" fmla="*/ 693821 w 1215190"/>
                <a:gd name="connsiteY2" fmla="*/ 1443789 h 1580147"/>
                <a:gd name="connsiteX3" fmla="*/ 778043 w 1215190"/>
                <a:gd name="connsiteY3" fmla="*/ 1515979 h 1580147"/>
                <a:gd name="connsiteX4" fmla="*/ 902369 w 1215190"/>
                <a:gd name="connsiteY4" fmla="*/ 1511968 h 1580147"/>
                <a:gd name="connsiteX5" fmla="*/ 966537 w 1215190"/>
                <a:gd name="connsiteY5" fmla="*/ 1540042 h 1580147"/>
                <a:gd name="connsiteX6" fmla="*/ 1010653 w 1215190"/>
                <a:gd name="connsiteY6" fmla="*/ 1568116 h 1580147"/>
                <a:gd name="connsiteX7" fmla="*/ 1054769 w 1215190"/>
                <a:gd name="connsiteY7" fmla="*/ 1580147 h 1580147"/>
                <a:gd name="connsiteX8" fmla="*/ 1130969 w 1215190"/>
                <a:gd name="connsiteY8" fmla="*/ 1507958 h 1580147"/>
                <a:gd name="connsiteX9" fmla="*/ 1159043 w 1215190"/>
                <a:gd name="connsiteY9" fmla="*/ 1363579 h 1580147"/>
                <a:gd name="connsiteX10" fmla="*/ 1211179 w 1215190"/>
                <a:gd name="connsiteY10" fmla="*/ 1319463 h 1580147"/>
                <a:gd name="connsiteX11" fmla="*/ 1207169 w 1215190"/>
                <a:gd name="connsiteY11" fmla="*/ 1295400 h 1580147"/>
                <a:gd name="connsiteX12" fmla="*/ 1207169 w 1215190"/>
                <a:gd name="connsiteY12" fmla="*/ 1267326 h 1580147"/>
                <a:gd name="connsiteX13" fmla="*/ 1215190 w 1215190"/>
                <a:gd name="connsiteY13" fmla="*/ 1207168 h 1580147"/>
                <a:gd name="connsiteX14" fmla="*/ 1191127 w 1215190"/>
                <a:gd name="connsiteY14" fmla="*/ 1191126 h 1580147"/>
                <a:gd name="connsiteX15" fmla="*/ 1171074 w 1215190"/>
                <a:gd name="connsiteY15" fmla="*/ 1094873 h 1580147"/>
                <a:gd name="connsiteX16" fmla="*/ 1160783 w 1215190"/>
                <a:gd name="connsiteY16" fmla="*/ 998621 h 1580147"/>
                <a:gd name="connsiteX17" fmla="*/ 1199148 w 1215190"/>
                <a:gd name="connsiteY17" fmla="*/ 958516 h 1580147"/>
                <a:gd name="connsiteX18" fmla="*/ 1147011 w 1215190"/>
                <a:gd name="connsiteY18" fmla="*/ 846221 h 1580147"/>
                <a:gd name="connsiteX19" fmla="*/ 1159043 w 1215190"/>
                <a:gd name="connsiteY19" fmla="*/ 818147 h 1580147"/>
                <a:gd name="connsiteX20" fmla="*/ 1074821 w 1215190"/>
                <a:gd name="connsiteY20" fmla="*/ 721895 h 1580147"/>
                <a:gd name="connsiteX21" fmla="*/ 950495 w 1215190"/>
                <a:gd name="connsiteY21" fmla="*/ 757505 h 1580147"/>
                <a:gd name="connsiteX22" fmla="*/ 918411 w 1215190"/>
                <a:gd name="connsiteY22" fmla="*/ 778042 h 1580147"/>
                <a:gd name="connsiteX23" fmla="*/ 862264 w 1215190"/>
                <a:gd name="connsiteY23" fmla="*/ 705852 h 1580147"/>
                <a:gd name="connsiteX24" fmla="*/ 914400 w 1215190"/>
                <a:gd name="connsiteY24" fmla="*/ 657726 h 1580147"/>
                <a:gd name="connsiteX25" fmla="*/ 942474 w 1215190"/>
                <a:gd name="connsiteY25" fmla="*/ 669758 h 1580147"/>
                <a:gd name="connsiteX26" fmla="*/ 918411 w 1215190"/>
                <a:gd name="connsiteY26" fmla="*/ 609600 h 1580147"/>
                <a:gd name="connsiteX27" fmla="*/ 958516 w 1215190"/>
                <a:gd name="connsiteY27" fmla="*/ 577516 h 1580147"/>
                <a:gd name="connsiteX28" fmla="*/ 982579 w 1215190"/>
                <a:gd name="connsiteY28" fmla="*/ 581526 h 1580147"/>
                <a:gd name="connsiteX29" fmla="*/ 1002632 w 1215190"/>
                <a:gd name="connsiteY29" fmla="*/ 561473 h 1580147"/>
                <a:gd name="connsiteX30" fmla="*/ 1026695 w 1215190"/>
                <a:gd name="connsiteY30" fmla="*/ 537410 h 1580147"/>
                <a:gd name="connsiteX31" fmla="*/ 1038727 w 1215190"/>
                <a:gd name="connsiteY31" fmla="*/ 509337 h 1580147"/>
                <a:gd name="connsiteX32" fmla="*/ 966537 w 1215190"/>
                <a:gd name="connsiteY32" fmla="*/ 425116 h 1580147"/>
                <a:gd name="connsiteX33" fmla="*/ 966537 w 1215190"/>
                <a:gd name="connsiteY33" fmla="*/ 389021 h 1580147"/>
                <a:gd name="connsiteX34" fmla="*/ 978569 w 1215190"/>
                <a:gd name="connsiteY34" fmla="*/ 312821 h 1580147"/>
                <a:gd name="connsiteX35" fmla="*/ 1038727 w 1215190"/>
                <a:gd name="connsiteY35" fmla="*/ 312821 h 1580147"/>
                <a:gd name="connsiteX36" fmla="*/ 1046748 w 1215190"/>
                <a:gd name="connsiteY36" fmla="*/ 256673 h 1580147"/>
                <a:gd name="connsiteX37" fmla="*/ 1042737 w 1215190"/>
                <a:gd name="connsiteY37" fmla="*/ 188495 h 1580147"/>
                <a:gd name="connsiteX38" fmla="*/ 1010653 w 1215190"/>
                <a:gd name="connsiteY38" fmla="*/ 188495 h 1580147"/>
                <a:gd name="connsiteX39" fmla="*/ 982579 w 1215190"/>
                <a:gd name="connsiteY39" fmla="*/ 136358 h 1580147"/>
                <a:gd name="connsiteX40" fmla="*/ 966537 w 1215190"/>
                <a:gd name="connsiteY40" fmla="*/ 72189 h 1580147"/>
                <a:gd name="connsiteX41" fmla="*/ 910390 w 1215190"/>
                <a:gd name="connsiteY41" fmla="*/ 40105 h 1580147"/>
                <a:gd name="connsiteX42" fmla="*/ 910390 w 1215190"/>
                <a:gd name="connsiteY42" fmla="*/ 12031 h 1580147"/>
                <a:gd name="connsiteX43" fmla="*/ 886327 w 1215190"/>
                <a:gd name="connsiteY43" fmla="*/ 0 h 1580147"/>
                <a:gd name="connsiteX44" fmla="*/ 846221 w 1215190"/>
                <a:gd name="connsiteY44" fmla="*/ 16042 h 1580147"/>
                <a:gd name="connsiteX45" fmla="*/ 850232 w 1215190"/>
                <a:gd name="connsiteY45" fmla="*/ 72189 h 1580147"/>
                <a:gd name="connsiteX46" fmla="*/ 814137 w 1215190"/>
                <a:gd name="connsiteY46" fmla="*/ 96252 h 1580147"/>
                <a:gd name="connsiteX47" fmla="*/ 826169 w 1215190"/>
                <a:gd name="connsiteY47" fmla="*/ 124326 h 1580147"/>
                <a:gd name="connsiteX48" fmla="*/ 689811 w 1215190"/>
                <a:gd name="connsiteY48" fmla="*/ 176463 h 1580147"/>
                <a:gd name="connsiteX49" fmla="*/ 665748 w 1215190"/>
                <a:gd name="connsiteY49" fmla="*/ 156410 h 1580147"/>
                <a:gd name="connsiteX50" fmla="*/ 641685 w 1215190"/>
                <a:gd name="connsiteY50" fmla="*/ 176463 h 1580147"/>
                <a:gd name="connsiteX51" fmla="*/ 645695 w 1215190"/>
                <a:gd name="connsiteY51" fmla="*/ 224589 h 1580147"/>
                <a:gd name="connsiteX52" fmla="*/ 577516 w 1215190"/>
                <a:gd name="connsiteY52" fmla="*/ 240631 h 1580147"/>
                <a:gd name="connsiteX53" fmla="*/ 577516 w 1215190"/>
                <a:gd name="connsiteY53" fmla="*/ 240631 h 1580147"/>
                <a:gd name="connsiteX54" fmla="*/ 541421 w 1215190"/>
                <a:gd name="connsiteY54" fmla="*/ 252663 h 1580147"/>
                <a:gd name="connsiteX55" fmla="*/ 497306 w 1215190"/>
                <a:gd name="connsiteY55" fmla="*/ 256673 h 1580147"/>
                <a:gd name="connsiteX56" fmla="*/ 462708 w 1215190"/>
                <a:gd name="connsiteY56" fmla="*/ 272475 h 1580147"/>
                <a:gd name="connsiteX57" fmla="*/ 422603 w 1215190"/>
                <a:gd name="connsiteY57" fmla="*/ 273730 h 1580147"/>
                <a:gd name="connsiteX58" fmla="*/ 417095 w 1215190"/>
                <a:gd name="connsiteY58" fmla="*/ 368968 h 1580147"/>
                <a:gd name="connsiteX59" fmla="*/ 372979 w 1215190"/>
                <a:gd name="connsiteY59" fmla="*/ 352926 h 1580147"/>
                <a:gd name="connsiteX60" fmla="*/ 340895 w 1215190"/>
                <a:gd name="connsiteY60" fmla="*/ 441158 h 1580147"/>
                <a:gd name="connsiteX61" fmla="*/ 292769 w 1215190"/>
                <a:gd name="connsiteY61" fmla="*/ 433137 h 1580147"/>
                <a:gd name="connsiteX62" fmla="*/ 244643 w 1215190"/>
                <a:gd name="connsiteY62" fmla="*/ 413084 h 1580147"/>
                <a:gd name="connsiteX63" fmla="*/ 184485 w 1215190"/>
                <a:gd name="connsiteY63" fmla="*/ 437147 h 1580147"/>
                <a:gd name="connsiteX64" fmla="*/ 156411 w 1215190"/>
                <a:gd name="connsiteY64" fmla="*/ 413084 h 1580147"/>
                <a:gd name="connsiteX65" fmla="*/ 156411 w 1215190"/>
                <a:gd name="connsiteY65" fmla="*/ 457200 h 1580147"/>
                <a:gd name="connsiteX66" fmla="*/ 112295 w 1215190"/>
                <a:gd name="connsiteY66" fmla="*/ 465221 h 1580147"/>
                <a:gd name="connsiteX67" fmla="*/ 112295 w 1215190"/>
                <a:gd name="connsiteY67" fmla="*/ 465221 h 1580147"/>
                <a:gd name="connsiteX68" fmla="*/ 28074 w 1215190"/>
                <a:gd name="connsiteY68" fmla="*/ 533400 h 1580147"/>
                <a:gd name="connsiteX69" fmla="*/ 32085 w 1215190"/>
                <a:gd name="connsiteY69" fmla="*/ 569495 h 1580147"/>
                <a:gd name="connsiteX70" fmla="*/ 0 w 1215190"/>
                <a:gd name="connsiteY70" fmla="*/ 609600 h 1580147"/>
                <a:gd name="connsiteX71" fmla="*/ 20053 w 1215190"/>
                <a:gd name="connsiteY71" fmla="*/ 705852 h 1580147"/>
                <a:gd name="connsiteX72" fmla="*/ 56148 w 1215190"/>
                <a:gd name="connsiteY72" fmla="*/ 802105 h 1580147"/>
                <a:gd name="connsiteX73" fmla="*/ 136358 w 1215190"/>
                <a:gd name="connsiteY73" fmla="*/ 854242 h 1580147"/>
                <a:gd name="connsiteX74" fmla="*/ 168443 w 1215190"/>
                <a:gd name="connsiteY74" fmla="*/ 870284 h 1580147"/>
                <a:gd name="connsiteX75" fmla="*/ 180474 w 1215190"/>
                <a:gd name="connsiteY75" fmla="*/ 866273 h 1580147"/>
                <a:gd name="connsiteX76" fmla="*/ 192506 w 1215190"/>
                <a:gd name="connsiteY76" fmla="*/ 918410 h 1580147"/>
                <a:gd name="connsiteX77" fmla="*/ 112295 w 1215190"/>
                <a:gd name="connsiteY77" fmla="*/ 1058779 h 1580147"/>
                <a:gd name="connsiteX78" fmla="*/ 228600 w 1215190"/>
                <a:gd name="connsiteY78" fmla="*/ 1094873 h 1580147"/>
                <a:gd name="connsiteX79" fmla="*/ 409074 w 1215190"/>
                <a:gd name="connsiteY79" fmla="*/ 1026695 h 1580147"/>
                <a:gd name="connsiteX80" fmla="*/ 449179 w 1215190"/>
                <a:gd name="connsiteY80" fmla="*/ 1026695 h 1580147"/>
                <a:gd name="connsiteX81" fmla="*/ 513348 w 1215190"/>
                <a:gd name="connsiteY81" fmla="*/ 1078831 h 1580147"/>
                <a:gd name="connsiteX82" fmla="*/ 561474 w 1215190"/>
                <a:gd name="connsiteY82" fmla="*/ 1082842 h 1580147"/>
                <a:gd name="connsiteX83" fmla="*/ 577516 w 1215190"/>
                <a:gd name="connsiteY83" fmla="*/ 1118937 h 1580147"/>
                <a:gd name="connsiteX84" fmla="*/ 561474 w 1215190"/>
                <a:gd name="connsiteY84" fmla="*/ 1159042 h 1580147"/>
                <a:gd name="connsiteX85" fmla="*/ 573506 w 1215190"/>
                <a:gd name="connsiteY85" fmla="*/ 1207168 h 1580147"/>
                <a:gd name="connsiteX86" fmla="*/ 633664 w 1215190"/>
                <a:gd name="connsiteY86" fmla="*/ 1247273 h 1580147"/>
                <a:gd name="connsiteX87" fmla="*/ 577516 w 1215190"/>
                <a:gd name="connsiteY87" fmla="*/ 1355558 h 1580147"/>
                <a:gd name="connsiteX88" fmla="*/ 609600 w 1215190"/>
                <a:gd name="connsiteY88" fmla="*/ 1403684 h 1580147"/>
                <a:gd name="connsiteX0" fmla="*/ 609600 w 1215190"/>
                <a:gd name="connsiteY0" fmla="*/ 1403684 h 1580147"/>
                <a:gd name="connsiteX1" fmla="*/ 685800 w 1215190"/>
                <a:gd name="connsiteY1" fmla="*/ 1411705 h 1580147"/>
                <a:gd name="connsiteX2" fmla="*/ 693821 w 1215190"/>
                <a:gd name="connsiteY2" fmla="*/ 1443789 h 1580147"/>
                <a:gd name="connsiteX3" fmla="*/ 778043 w 1215190"/>
                <a:gd name="connsiteY3" fmla="*/ 1515979 h 1580147"/>
                <a:gd name="connsiteX4" fmla="*/ 902369 w 1215190"/>
                <a:gd name="connsiteY4" fmla="*/ 1511968 h 1580147"/>
                <a:gd name="connsiteX5" fmla="*/ 966537 w 1215190"/>
                <a:gd name="connsiteY5" fmla="*/ 1540042 h 1580147"/>
                <a:gd name="connsiteX6" fmla="*/ 1010653 w 1215190"/>
                <a:gd name="connsiteY6" fmla="*/ 1568116 h 1580147"/>
                <a:gd name="connsiteX7" fmla="*/ 1054769 w 1215190"/>
                <a:gd name="connsiteY7" fmla="*/ 1580147 h 1580147"/>
                <a:gd name="connsiteX8" fmla="*/ 1130969 w 1215190"/>
                <a:gd name="connsiteY8" fmla="*/ 1507958 h 1580147"/>
                <a:gd name="connsiteX9" fmla="*/ 1159043 w 1215190"/>
                <a:gd name="connsiteY9" fmla="*/ 1363579 h 1580147"/>
                <a:gd name="connsiteX10" fmla="*/ 1211179 w 1215190"/>
                <a:gd name="connsiteY10" fmla="*/ 1319463 h 1580147"/>
                <a:gd name="connsiteX11" fmla="*/ 1207169 w 1215190"/>
                <a:gd name="connsiteY11" fmla="*/ 1295400 h 1580147"/>
                <a:gd name="connsiteX12" fmla="*/ 1207169 w 1215190"/>
                <a:gd name="connsiteY12" fmla="*/ 1267326 h 1580147"/>
                <a:gd name="connsiteX13" fmla="*/ 1215190 w 1215190"/>
                <a:gd name="connsiteY13" fmla="*/ 1207168 h 1580147"/>
                <a:gd name="connsiteX14" fmla="*/ 1191127 w 1215190"/>
                <a:gd name="connsiteY14" fmla="*/ 1191126 h 1580147"/>
                <a:gd name="connsiteX15" fmla="*/ 1171074 w 1215190"/>
                <a:gd name="connsiteY15" fmla="*/ 1094873 h 1580147"/>
                <a:gd name="connsiteX16" fmla="*/ 1160783 w 1215190"/>
                <a:gd name="connsiteY16" fmla="*/ 998621 h 1580147"/>
                <a:gd name="connsiteX17" fmla="*/ 1199148 w 1215190"/>
                <a:gd name="connsiteY17" fmla="*/ 958516 h 1580147"/>
                <a:gd name="connsiteX18" fmla="*/ 1147011 w 1215190"/>
                <a:gd name="connsiteY18" fmla="*/ 846221 h 1580147"/>
                <a:gd name="connsiteX19" fmla="*/ 1159043 w 1215190"/>
                <a:gd name="connsiteY19" fmla="*/ 818147 h 1580147"/>
                <a:gd name="connsiteX20" fmla="*/ 1074821 w 1215190"/>
                <a:gd name="connsiteY20" fmla="*/ 721895 h 1580147"/>
                <a:gd name="connsiteX21" fmla="*/ 950495 w 1215190"/>
                <a:gd name="connsiteY21" fmla="*/ 757505 h 1580147"/>
                <a:gd name="connsiteX22" fmla="*/ 921165 w 1215190"/>
                <a:gd name="connsiteY22" fmla="*/ 769779 h 1580147"/>
                <a:gd name="connsiteX23" fmla="*/ 862264 w 1215190"/>
                <a:gd name="connsiteY23" fmla="*/ 705852 h 1580147"/>
                <a:gd name="connsiteX24" fmla="*/ 914400 w 1215190"/>
                <a:gd name="connsiteY24" fmla="*/ 657726 h 1580147"/>
                <a:gd name="connsiteX25" fmla="*/ 942474 w 1215190"/>
                <a:gd name="connsiteY25" fmla="*/ 669758 h 1580147"/>
                <a:gd name="connsiteX26" fmla="*/ 918411 w 1215190"/>
                <a:gd name="connsiteY26" fmla="*/ 609600 h 1580147"/>
                <a:gd name="connsiteX27" fmla="*/ 958516 w 1215190"/>
                <a:gd name="connsiteY27" fmla="*/ 577516 h 1580147"/>
                <a:gd name="connsiteX28" fmla="*/ 982579 w 1215190"/>
                <a:gd name="connsiteY28" fmla="*/ 581526 h 1580147"/>
                <a:gd name="connsiteX29" fmla="*/ 1002632 w 1215190"/>
                <a:gd name="connsiteY29" fmla="*/ 561473 h 1580147"/>
                <a:gd name="connsiteX30" fmla="*/ 1026695 w 1215190"/>
                <a:gd name="connsiteY30" fmla="*/ 537410 h 1580147"/>
                <a:gd name="connsiteX31" fmla="*/ 1038727 w 1215190"/>
                <a:gd name="connsiteY31" fmla="*/ 509337 h 1580147"/>
                <a:gd name="connsiteX32" fmla="*/ 966537 w 1215190"/>
                <a:gd name="connsiteY32" fmla="*/ 425116 h 1580147"/>
                <a:gd name="connsiteX33" fmla="*/ 966537 w 1215190"/>
                <a:gd name="connsiteY33" fmla="*/ 389021 h 1580147"/>
                <a:gd name="connsiteX34" fmla="*/ 978569 w 1215190"/>
                <a:gd name="connsiteY34" fmla="*/ 312821 h 1580147"/>
                <a:gd name="connsiteX35" fmla="*/ 1038727 w 1215190"/>
                <a:gd name="connsiteY35" fmla="*/ 312821 h 1580147"/>
                <a:gd name="connsiteX36" fmla="*/ 1046748 w 1215190"/>
                <a:gd name="connsiteY36" fmla="*/ 256673 h 1580147"/>
                <a:gd name="connsiteX37" fmla="*/ 1042737 w 1215190"/>
                <a:gd name="connsiteY37" fmla="*/ 188495 h 1580147"/>
                <a:gd name="connsiteX38" fmla="*/ 1010653 w 1215190"/>
                <a:gd name="connsiteY38" fmla="*/ 188495 h 1580147"/>
                <a:gd name="connsiteX39" fmla="*/ 982579 w 1215190"/>
                <a:gd name="connsiteY39" fmla="*/ 136358 h 1580147"/>
                <a:gd name="connsiteX40" fmla="*/ 966537 w 1215190"/>
                <a:gd name="connsiteY40" fmla="*/ 72189 h 1580147"/>
                <a:gd name="connsiteX41" fmla="*/ 910390 w 1215190"/>
                <a:gd name="connsiteY41" fmla="*/ 40105 h 1580147"/>
                <a:gd name="connsiteX42" fmla="*/ 910390 w 1215190"/>
                <a:gd name="connsiteY42" fmla="*/ 12031 h 1580147"/>
                <a:gd name="connsiteX43" fmla="*/ 886327 w 1215190"/>
                <a:gd name="connsiteY43" fmla="*/ 0 h 1580147"/>
                <a:gd name="connsiteX44" fmla="*/ 846221 w 1215190"/>
                <a:gd name="connsiteY44" fmla="*/ 16042 h 1580147"/>
                <a:gd name="connsiteX45" fmla="*/ 850232 w 1215190"/>
                <a:gd name="connsiteY45" fmla="*/ 72189 h 1580147"/>
                <a:gd name="connsiteX46" fmla="*/ 814137 w 1215190"/>
                <a:gd name="connsiteY46" fmla="*/ 96252 h 1580147"/>
                <a:gd name="connsiteX47" fmla="*/ 826169 w 1215190"/>
                <a:gd name="connsiteY47" fmla="*/ 124326 h 1580147"/>
                <a:gd name="connsiteX48" fmla="*/ 689811 w 1215190"/>
                <a:gd name="connsiteY48" fmla="*/ 176463 h 1580147"/>
                <a:gd name="connsiteX49" fmla="*/ 665748 w 1215190"/>
                <a:gd name="connsiteY49" fmla="*/ 156410 h 1580147"/>
                <a:gd name="connsiteX50" fmla="*/ 641685 w 1215190"/>
                <a:gd name="connsiteY50" fmla="*/ 176463 h 1580147"/>
                <a:gd name="connsiteX51" fmla="*/ 645695 w 1215190"/>
                <a:gd name="connsiteY51" fmla="*/ 224589 h 1580147"/>
                <a:gd name="connsiteX52" fmla="*/ 577516 w 1215190"/>
                <a:gd name="connsiteY52" fmla="*/ 240631 h 1580147"/>
                <a:gd name="connsiteX53" fmla="*/ 577516 w 1215190"/>
                <a:gd name="connsiteY53" fmla="*/ 240631 h 1580147"/>
                <a:gd name="connsiteX54" fmla="*/ 541421 w 1215190"/>
                <a:gd name="connsiteY54" fmla="*/ 252663 h 1580147"/>
                <a:gd name="connsiteX55" fmla="*/ 497306 w 1215190"/>
                <a:gd name="connsiteY55" fmla="*/ 256673 h 1580147"/>
                <a:gd name="connsiteX56" fmla="*/ 462708 w 1215190"/>
                <a:gd name="connsiteY56" fmla="*/ 272475 h 1580147"/>
                <a:gd name="connsiteX57" fmla="*/ 422603 w 1215190"/>
                <a:gd name="connsiteY57" fmla="*/ 273730 h 1580147"/>
                <a:gd name="connsiteX58" fmla="*/ 417095 w 1215190"/>
                <a:gd name="connsiteY58" fmla="*/ 368968 h 1580147"/>
                <a:gd name="connsiteX59" fmla="*/ 372979 w 1215190"/>
                <a:gd name="connsiteY59" fmla="*/ 352926 h 1580147"/>
                <a:gd name="connsiteX60" fmla="*/ 340895 w 1215190"/>
                <a:gd name="connsiteY60" fmla="*/ 441158 h 1580147"/>
                <a:gd name="connsiteX61" fmla="*/ 292769 w 1215190"/>
                <a:gd name="connsiteY61" fmla="*/ 433137 h 1580147"/>
                <a:gd name="connsiteX62" fmla="*/ 244643 w 1215190"/>
                <a:gd name="connsiteY62" fmla="*/ 413084 h 1580147"/>
                <a:gd name="connsiteX63" fmla="*/ 184485 w 1215190"/>
                <a:gd name="connsiteY63" fmla="*/ 437147 h 1580147"/>
                <a:gd name="connsiteX64" fmla="*/ 156411 w 1215190"/>
                <a:gd name="connsiteY64" fmla="*/ 413084 h 1580147"/>
                <a:gd name="connsiteX65" fmla="*/ 156411 w 1215190"/>
                <a:gd name="connsiteY65" fmla="*/ 457200 h 1580147"/>
                <a:gd name="connsiteX66" fmla="*/ 112295 w 1215190"/>
                <a:gd name="connsiteY66" fmla="*/ 465221 h 1580147"/>
                <a:gd name="connsiteX67" fmla="*/ 112295 w 1215190"/>
                <a:gd name="connsiteY67" fmla="*/ 465221 h 1580147"/>
                <a:gd name="connsiteX68" fmla="*/ 28074 w 1215190"/>
                <a:gd name="connsiteY68" fmla="*/ 533400 h 1580147"/>
                <a:gd name="connsiteX69" fmla="*/ 32085 w 1215190"/>
                <a:gd name="connsiteY69" fmla="*/ 569495 h 1580147"/>
                <a:gd name="connsiteX70" fmla="*/ 0 w 1215190"/>
                <a:gd name="connsiteY70" fmla="*/ 609600 h 1580147"/>
                <a:gd name="connsiteX71" fmla="*/ 20053 w 1215190"/>
                <a:gd name="connsiteY71" fmla="*/ 705852 h 1580147"/>
                <a:gd name="connsiteX72" fmla="*/ 56148 w 1215190"/>
                <a:gd name="connsiteY72" fmla="*/ 802105 h 1580147"/>
                <a:gd name="connsiteX73" fmla="*/ 136358 w 1215190"/>
                <a:gd name="connsiteY73" fmla="*/ 854242 h 1580147"/>
                <a:gd name="connsiteX74" fmla="*/ 168443 w 1215190"/>
                <a:gd name="connsiteY74" fmla="*/ 870284 h 1580147"/>
                <a:gd name="connsiteX75" fmla="*/ 180474 w 1215190"/>
                <a:gd name="connsiteY75" fmla="*/ 866273 h 1580147"/>
                <a:gd name="connsiteX76" fmla="*/ 192506 w 1215190"/>
                <a:gd name="connsiteY76" fmla="*/ 918410 h 1580147"/>
                <a:gd name="connsiteX77" fmla="*/ 112295 w 1215190"/>
                <a:gd name="connsiteY77" fmla="*/ 1058779 h 1580147"/>
                <a:gd name="connsiteX78" fmla="*/ 228600 w 1215190"/>
                <a:gd name="connsiteY78" fmla="*/ 1094873 h 1580147"/>
                <a:gd name="connsiteX79" fmla="*/ 409074 w 1215190"/>
                <a:gd name="connsiteY79" fmla="*/ 1026695 h 1580147"/>
                <a:gd name="connsiteX80" fmla="*/ 449179 w 1215190"/>
                <a:gd name="connsiteY80" fmla="*/ 1026695 h 1580147"/>
                <a:gd name="connsiteX81" fmla="*/ 513348 w 1215190"/>
                <a:gd name="connsiteY81" fmla="*/ 1078831 h 1580147"/>
                <a:gd name="connsiteX82" fmla="*/ 561474 w 1215190"/>
                <a:gd name="connsiteY82" fmla="*/ 1082842 h 1580147"/>
                <a:gd name="connsiteX83" fmla="*/ 577516 w 1215190"/>
                <a:gd name="connsiteY83" fmla="*/ 1118937 h 1580147"/>
                <a:gd name="connsiteX84" fmla="*/ 561474 w 1215190"/>
                <a:gd name="connsiteY84" fmla="*/ 1159042 h 1580147"/>
                <a:gd name="connsiteX85" fmla="*/ 573506 w 1215190"/>
                <a:gd name="connsiteY85" fmla="*/ 1207168 h 1580147"/>
                <a:gd name="connsiteX86" fmla="*/ 633664 w 1215190"/>
                <a:gd name="connsiteY86" fmla="*/ 1247273 h 1580147"/>
                <a:gd name="connsiteX87" fmla="*/ 577516 w 1215190"/>
                <a:gd name="connsiteY87" fmla="*/ 1355558 h 1580147"/>
                <a:gd name="connsiteX88" fmla="*/ 609600 w 1215190"/>
                <a:gd name="connsiteY88" fmla="*/ 1403684 h 1580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215190" h="1580147">
                  <a:moveTo>
                    <a:pt x="609600" y="1403684"/>
                  </a:moveTo>
                  <a:lnTo>
                    <a:pt x="685800" y="1411705"/>
                  </a:lnTo>
                  <a:lnTo>
                    <a:pt x="693821" y="1443789"/>
                  </a:lnTo>
                  <a:lnTo>
                    <a:pt x="778043" y="1515979"/>
                  </a:lnTo>
                  <a:lnTo>
                    <a:pt x="902369" y="1511968"/>
                  </a:lnTo>
                  <a:lnTo>
                    <a:pt x="966537" y="1540042"/>
                  </a:lnTo>
                  <a:lnTo>
                    <a:pt x="1010653" y="1568116"/>
                  </a:lnTo>
                  <a:lnTo>
                    <a:pt x="1054769" y="1580147"/>
                  </a:lnTo>
                  <a:lnTo>
                    <a:pt x="1130969" y="1507958"/>
                  </a:lnTo>
                  <a:lnTo>
                    <a:pt x="1159043" y="1363579"/>
                  </a:lnTo>
                  <a:lnTo>
                    <a:pt x="1211179" y="1319463"/>
                  </a:lnTo>
                  <a:lnTo>
                    <a:pt x="1207169" y="1295400"/>
                  </a:lnTo>
                  <a:lnTo>
                    <a:pt x="1207169" y="1267326"/>
                  </a:lnTo>
                  <a:lnTo>
                    <a:pt x="1215190" y="1207168"/>
                  </a:lnTo>
                  <a:lnTo>
                    <a:pt x="1191127" y="1191126"/>
                  </a:lnTo>
                  <a:lnTo>
                    <a:pt x="1171074" y="1094873"/>
                  </a:lnTo>
                  <a:lnTo>
                    <a:pt x="1160783" y="998621"/>
                  </a:lnTo>
                  <a:lnTo>
                    <a:pt x="1199148" y="958516"/>
                  </a:lnTo>
                  <a:lnTo>
                    <a:pt x="1147011" y="846221"/>
                  </a:lnTo>
                  <a:lnTo>
                    <a:pt x="1159043" y="818147"/>
                  </a:lnTo>
                  <a:lnTo>
                    <a:pt x="1074821" y="721895"/>
                  </a:lnTo>
                  <a:lnTo>
                    <a:pt x="950495" y="757505"/>
                  </a:lnTo>
                  <a:lnTo>
                    <a:pt x="921165" y="769779"/>
                  </a:lnTo>
                  <a:lnTo>
                    <a:pt x="862264" y="705852"/>
                  </a:lnTo>
                  <a:lnTo>
                    <a:pt x="914400" y="657726"/>
                  </a:lnTo>
                  <a:lnTo>
                    <a:pt x="942474" y="669758"/>
                  </a:lnTo>
                  <a:lnTo>
                    <a:pt x="918411" y="609600"/>
                  </a:lnTo>
                  <a:lnTo>
                    <a:pt x="958516" y="577516"/>
                  </a:lnTo>
                  <a:lnTo>
                    <a:pt x="982579" y="581526"/>
                  </a:lnTo>
                  <a:lnTo>
                    <a:pt x="1002632" y="561473"/>
                  </a:lnTo>
                  <a:lnTo>
                    <a:pt x="1026695" y="537410"/>
                  </a:lnTo>
                  <a:lnTo>
                    <a:pt x="1038727" y="509337"/>
                  </a:lnTo>
                  <a:lnTo>
                    <a:pt x="966537" y="425116"/>
                  </a:lnTo>
                  <a:lnTo>
                    <a:pt x="966537" y="389021"/>
                  </a:lnTo>
                  <a:lnTo>
                    <a:pt x="978569" y="312821"/>
                  </a:lnTo>
                  <a:lnTo>
                    <a:pt x="1038727" y="312821"/>
                  </a:lnTo>
                  <a:lnTo>
                    <a:pt x="1046748" y="256673"/>
                  </a:lnTo>
                  <a:lnTo>
                    <a:pt x="1042737" y="188495"/>
                  </a:lnTo>
                  <a:lnTo>
                    <a:pt x="1010653" y="188495"/>
                  </a:lnTo>
                  <a:lnTo>
                    <a:pt x="982579" y="136358"/>
                  </a:lnTo>
                  <a:lnTo>
                    <a:pt x="966537" y="72189"/>
                  </a:lnTo>
                  <a:lnTo>
                    <a:pt x="910390" y="40105"/>
                  </a:lnTo>
                  <a:lnTo>
                    <a:pt x="910390" y="12031"/>
                  </a:lnTo>
                  <a:lnTo>
                    <a:pt x="886327" y="0"/>
                  </a:lnTo>
                  <a:lnTo>
                    <a:pt x="846221" y="16042"/>
                  </a:lnTo>
                  <a:lnTo>
                    <a:pt x="850232" y="72189"/>
                  </a:lnTo>
                  <a:lnTo>
                    <a:pt x="814137" y="96252"/>
                  </a:lnTo>
                  <a:lnTo>
                    <a:pt x="826169" y="124326"/>
                  </a:lnTo>
                  <a:lnTo>
                    <a:pt x="689811" y="176463"/>
                  </a:lnTo>
                  <a:lnTo>
                    <a:pt x="665748" y="156410"/>
                  </a:lnTo>
                  <a:lnTo>
                    <a:pt x="641685" y="176463"/>
                  </a:lnTo>
                  <a:lnTo>
                    <a:pt x="645695" y="224589"/>
                  </a:lnTo>
                  <a:lnTo>
                    <a:pt x="577516" y="240631"/>
                  </a:lnTo>
                  <a:lnTo>
                    <a:pt x="577516" y="240631"/>
                  </a:lnTo>
                  <a:lnTo>
                    <a:pt x="541421" y="252663"/>
                  </a:lnTo>
                  <a:lnTo>
                    <a:pt x="497306" y="256673"/>
                  </a:lnTo>
                  <a:lnTo>
                    <a:pt x="462708" y="272475"/>
                  </a:lnTo>
                  <a:lnTo>
                    <a:pt x="422603" y="273730"/>
                  </a:lnTo>
                  <a:lnTo>
                    <a:pt x="417095" y="368968"/>
                  </a:lnTo>
                  <a:lnTo>
                    <a:pt x="372979" y="352926"/>
                  </a:lnTo>
                  <a:lnTo>
                    <a:pt x="340895" y="441158"/>
                  </a:lnTo>
                  <a:lnTo>
                    <a:pt x="292769" y="433137"/>
                  </a:lnTo>
                  <a:lnTo>
                    <a:pt x="244643" y="413084"/>
                  </a:lnTo>
                  <a:lnTo>
                    <a:pt x="184485" y="437147"/>
                  </a:lnTo>
                  <a:lnTo>
                    <a:pt x="156411" y="413084"/>
                  </a:lnTo>
                  <a:lnTo>
                    <a:pt x="156411" y="457200"/>
                  </a:lnTo>
                  <a:lnTo>
                    <a:pt x="112295" y="465221"/>
                  </a:lnTo>
                  <a:lnTo>
                    <a:pt x="112295" y="465221"/>
                  </a:lnTo>
                  <a:lnTo>
                    <a:pt x="28074" y="533400"/>
                  </a:lnTo>
                  <a:lnTo>
                    <a:pt x="32085" y="569495"/>
                  </a:lnTo>
                  <a:lnTo>
                    <a:pt x="0" y="609600"/>
                  </a:lnTo>
                  <a:lnTo>
                    <a:pt x="20053" y="705852"/>
                  </a:lnTo>
                  <a:lnTo>
                    <a:pt x="56148" y="802105"/>
                  </a:lnTo>
                  <a:lnTo>
                    <a:pt x="136358" y="854242"/>
                  </a:lnTo>
                  <a:lnTo>
                    <a:pt x="168443" y="870284"/>
                  </a:lnTo>
                  <a:lnTo>
                    <a:pt x="180474" y="866273"/>
                  </a:lnTo>
                  <a:lnTo>
                    <a:pt x="192506" y="918410"/>
                  </a:lnTo>
                  <a:lnTo>
                    <a:pt x="112295" y="1058779"/>
                  </a:lnTo>
                  <a:lnTo>
                    <a:pt x="228600" y="1094873"/>
                  </a:lnTo>
                  <a:lnTo>
                    <a:pt x="409074" y="1026695"/>
                  </a:lnTo>
                  <a:lnTo>
                    <a:pt x="449179" y="1026695"/>
                  </a:lnTo>
                  <a:lnTo>
                    <a:pt x="513348" y="1078831"/>
                  </a:lnTo>
                  <a:lnTo>
                    <a:pt x="561474" y="1082842"/>
                  </a:lnTo>
                  <a:lnTo>
                    <a:pt x="577516" y="1118937"/>
                  </a:lnTo>
                  <a:lnTo>
                    <a:pt x="561474" y="1159042"/>
                  </a:lnTo>
                  <a:lnTo>
                    <a:pt x="573506" y="1207168"/>
                  </a:lnTo>
                  <a:lnTo>
                    <a:pt x="633664" y="1247273"/>
                  </a:lnTo>
                  <a:lnTo>
                    <a:pt x="577516" y="1355558"/>
                  </a:lnTo>
                  <a:lnTo>
                    <a:pt x="609600" y="1403684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2" name="Freeform 7"/>
            <p:cNvSpPr/>
            <p:nvPr/>
          </p:nvSpPr>
          <p:spPr>
            <a:xfrm>
              <a:off x="3521075" y="3208338"/>
              <a:ext cx="1250950" cy="1784350"/>
            </a:xfrm>
            <a:custGeom>
              <a:avLst/>
              <a:gdLst>
                <a:gd name="connsiteX0" fmla="*/ 1155032 w 1251284"/>
                <a:gd name="connsiteY0" fmla="*/ 902368 h 1784684"/>
                <a:gd name="connsiteX1" fmla="*/ 1175084 w 1251284"/>
                <a:gd name="connsiteY1" fmla="*/ 818147 h 1784684"/>
                <a:gd name="connsiteX2" fmla="*/ 1167063 w 1251284"/>
                <a:gd name="connsiteY2" fmla="*/ 794084 h 1784684"/>
                <a:gd name="connsiteX3" fmla="*/ 1130969 w 1251284"/>
                <a:gd name="connsiteY3" fmla="*/ 794084 h 1784684"/>
                <a:gd name="connsiteX4" fmla="*/ 1114926 w 1251284"/>
                <a:gd name="connsiteY4" fmla="*/ 822158 h 1784684"/>
                <a:gd name="connsiteX5" fmla="*/ 1114926 w 1251284"/>
                <a:gd name="connsiteY5" fmla="*/ 822158 h 1784684"/>
                <a:gd name="connsiteX6" fmla="*/ 1074821 w 1251284"/>
                <a:gd name="connsiteY6" fmla="*/ 798095 h 1784684"/>
                <a:gd name="connsiteX7" fmla="*/ 1106905 w 1251284"/>
                <a:gd name="connsiteY7" fmla="*/ 737937 h 1784684"/>
                <a:gd name="connsiteX8" fmla="*/ 1130969 w 1251284"/>
                <a:gd name="connsiteY8" fmla="*/ 661737 h 1784684"/>
                <a:gd name="connsiteX9" fmla="*/ 1163053 w 1251284"/>
                <a:gd name="connsiteY9" fmla="*/ 645695 h 1784684"/>
                <a:gd name="connsiteX10" fmla="*/ 1163053 w 1251284"/>
                <a:gd name="connsiteY10" fmla="*/ 533400 h 1784684"/>
                <a:gd name="connsiteX11" fmla="*/ 1227221 w 1251284"/>
                <a:gd name="connsiteY11" fmla="*/ 533400 h 1784684"/>
                <a:gd name="connsiteX12" fmla="*/ 1243263 w 1251284"/>
                <a:gd name="connsiteY12" fmla="*/ 509337 h 1784684"/>
                <a:gd name="connsiteX13" fmla="*/ 1231232 w 1251284"/>
                <a:gd name="connsiteY13" fmla="*/ 477253 h 1784684"/>
                <a:gd name="connsiteX14" fmla="*/ 1207169 w 1251284"/>
                <a:gd name="connsiteY14" fmla="*/ 368968 h 1784684"/>
                <a:gd name="connsiteX15" fmla="*/ 1231232 w 1251284"/>
                <a:gd name="connsiteY15" fmla="*/ 425116 h 1784684"/>
                <a:gd name="connsiteX16" fmla="*/ 1251284 w 1251284"/>
                <a:gd name="connsiteY16" fmla="*/ 381000 h 1784684"/>
                <a:gd name="connsiteX17" fmla="*/ 1098884 w 1251284"/>
                <a:gd name="connsiteY17" fmla="*/ 276726 h 1784684"/>
                <a:gd name="connsiteX18" fmla="*/ 1094874 w 1251284"/>
                <a:gd name="connsiteY18" fmla="*/ 192505 h 1784684"/>
                <a:gd name="connsiteX19" fmla="*/ 1042737 w 1251284"/>
                <a:gd name="connsiteY19" fmla="*/ 204537 h 1784684"/>
                <a:gd name="connsiteX20" fmla="*/ 998621 w 1251284"/>
                <a:gd name="connsiteY20" fmla="*/ 232611 h 1784684"/>
                <a:gd name="connsiteX21" fmla="*/ 1026695 w 1251284"/>
                <a:gd name="connsiteY21" fmla="*/ 260684 h 1784684"/>
                <a:gd name="connsiteX22" fmla="*/ 1002632 w 1251284"/>
                <a:gd name="connsiteY22" fmla="*/ 296779 h 1784684"/>
                <a:gd name="connsiteX23" fmla="*/ 922421 w 1251284"/>
                <a:gd name="connsiteY23" fmla="*/ 244642 h 1784684"/>
                <a:gd name="connsiteX24" fmla="*/ 918411 w 1251284"/>
                <a:gd name="connsiteY24" fmla="*/ 208547 h 1784684"/>
                <a:gd name="connsiteX25" fmla="*/ 962526 w 1251284"/>
                <a:gd name="connsiteY25" fmla="*/ 196516 h 1784684"/>
                <a:gd name="connsiteX26" fmla="*/ 938463 w 1251284"/>
                <a:gd name="connsiteY26" fmla="*/ 112295 h 1784684"/>
                <a:gd name="connsiteX27" fmla="*/ 974558 w 1251284"/>
                <a:gd name="connsiteY27" fmla="*/ 72190 h 1784684"/>
                <a:gd name="connsiteX28" fmla="*/ 914400 w 1251284"/>
                <a:gd name="connsiteY28" fmla="*/ 28074 h 1784684"/>
                <a:gd name="connsiteX29" fmla="*/ 890337 w 1251284"/>
                <a:gd name="connsiteY29" fmla="*/ 28074 h 1784684"/>
                <a:gd name="connsiteX30" fmla="*/ 874295 w 1251284"/>
                <a:gd name="connsiteY30" fmla="*/ 0 h 1784684"/>
                <a:gd name="connsiteX31" fmla="*/ 842211 w 1251284"/>
                <a:gd name="connsiteY31" fmla="*/ 12032 h 1784684"/>
                <a:gd name="connsiteX32" fmla="*/ 786063 w 1251284"/>
                <a:gd name="connsiteY32" fmla="*/ 120316 h 1784684"/>
                <a:gd name="connsiteX33" fmla="*/ 705853 w 1251284"/>
                <a:gd name="connsiteY33" fmla="*/ 172453 h 1784684"/>
                <a:gd name="connsiteX34" fmla="*/ 677779 w 1251284"/>
                <a:gd name="connsiteY34" fmla="*/ 152400 h 1784684"/>
                <a:gd name="connsiteX35" fmla="*/ 657726 w 1251284"/>
                <a:gd name="connsiteY35" fmla="*/ 116305 h 1784684"/>
                <a:gd name="connsiteX36" fmla="*/ 589547 w 1251284"/>
                <a:gd name="connsiteY36" fmla="*/ 140368 h 1784684"/>
                <a:gd name="connsiteX37" fmla="*/ 621632 w 1251284"/>
                <a:gd name="connsiteY37" fmla="*/ 200526 h 1784684"/>
                <a:gd name="connsiteX38" fmla="*/ 593558 w 1251284"/>
                <a:gd name="connsiteY38" fmla="*/ 224590 h 1784684"/>
                <a:gd name="connsiteX39" fmla="*/ 457200 w 1251284"/>
                <a:gd name="connsiteY39" fmla="*/ 260684 h 1784684"/>
                <a:gd name="connsiteX40" fmla="*/ 425116 w 1251284"/>
                <a:gd name="connsiteY40" fmla="*/ 296779 h 1784684"/>
                <a:gd name="connsiteX41" fmla="*/ 429126 w 1251284"/>
                <a:gd name="connsiteY41" fmla="*/ 320842 h 1784684"/>
                <a:gd name="connsiteX42" fmla="*/ 473242 w 1251284"/>
                <a:gd name="connsiteY42" fmla="*/ 316832 h 1784684"/>
                <a:gd name="connsiteX43" fmla="*/ 497305 w 1251284"/>
                <a:gd name="connsiteY43" fmla="*/ 405063 h 1784684"/>
                <a:gd name="connsiteX44" fmla="*/ 453190 w 1251284"/>
                <a:gd name="connsiteY44" fmla="*/ 457200 h 1784684"/>
                <a:gd name="connsiteX45" fmla="*/ 393032 w 1251284"/>
                <a:gd name="connsiteY45" fmla="*/ 433137 h 1784684"/>
                <a:gd name="connsiteX46" fmla="*/ 376990 w 1251284"/>
                <a:gd name="connsiteY46" fmla="*/ 473242 h 1784684"/>
                <a:gd name="connsiteX47" fmla="*/ 393032 w 1251284"/>
                <a:gd name="connsiteY47" fmla="*/ 521368 h 1784684"/>
                <a:gd name="connsiteX48" fmla="*/ 296779 w 1251284"/>
                <a:gd name="connsiteY48" fmla="*/ 625642 h 1784684"/>
                <a:gd name="connsiteX49" fmla="*/ 248653 w 1251284"/>
                <a:gd name="connsiteY49" fmla="*/ 609600 h 1784684"/>
                <a:gd name="connsiteX50" fmla="*/ 208547 w 1251284"/>
                <a:gd name="connsiteY50" fmla="*/ 693821 h 1784684"/>
                <a:gd name="connsiteX51" fmla="*/ 200526 w 1251284"/>
                <a:gd name="connsiteY51" fmla="*/ 745958 h 1784684"/>
                <a:gd name="connsiteX52" fmla="*/ 176463 w 1251284"/>
                <a:gd name="connsiteY52" fmla="*/ 778042 h 1784684"/>
                <a:gd name="connsiteX53" fmla="*/ 172453 w 1251284"/>
                <a:gd name="connsiteY53" fmla="*/ 886326 h 1784684"/>
                <a:gd name="connsiteX54" fmla="*/ 116305 w 1251284"/>
                <a:gd name="connsiteY54" fmla="*/ 882316 h 1784684"/>
                <a:gd name="connsiteX55" fmla="*/ 104274 w 1251284"/>
                <a:gd name="connsiteY55" fmla="*/ 1006642 h 1784684"/>
                <a:gd name="connsiteX56" fmla="*/ 160421 w 1251284"/>
                <a:gd name="connsiteY56" fmla="*/ 1086853 h 1784684"/>
                <a:gd name="connsiteX57" fmla="*/ 152400 w 1251284"/>
                <a:gd name="connsiteY57" fmla="*/ 1114926 h 1784684"/>
                <a:gd name="connsiteX58" fmla="*/ 152400 w 1251284"/>
                <a:gd name="connsiteY58" fmla="*/ 1114926 h 1784684"/>
                <a:gd name="connsiteX59" fmla="*/ 124326 w 1251284"/>
                <a:gd name="connsiteY59" fmla="*/ 1134979 h 1784684"/>
                <a:gd name="connsiteX60" fmla="*/ 124326 w 1251284"/>
                <a:gd name="connsiteY60" fmla="*/ 1163053 h 1784684"/>
                <a:gd name="connsiteX61" fmla="*/ 80211 w 1251284"/>
                <a:gd name="connsiteY61" fmla="*/ 1147011 h 1784684"/>
                <a:gd name="connsiteX62" fmla="*/ 52137 w 1251284"/>
                <a:gd name="connsiteY62" fmla="*/ 1179095 h 1784684"/>
                <a:gd name="connsiteX63" fmla="*/ 68179 w 1251284"/>
                <a:gd name="connsiteY63" fmla="*/ 1235242 h 1784684"/>
                <a:gd name="connsiteX64" fmla="*/ 28074 w 1251284"/>
                <a:gd name="connsiteY64" fmla="*/ 1251284 h 1784684"/>
                <a:gd name="connsiteX65" fmla="*/ 0 w 1251284"/>
                <a:gd name="connsiteY65" fmla="*/ 1275347 h 1784684"/>
                <a:gd name="connsiteX66" fmla="*/ 52137 w 1251284"/>
                <a:gd name="connsiteY66" fmla="*/ 1339516 h 1784684"/>
                <a:gd name="connsiteX67" fmla="*/ 188495 w 1251284"/>
                <a:gd name="connsiteY67" fmla="*/ 1303421 h 1784684"/>
                <a:gd name="connsiteX68" fmla="*/ 288758 w 1251284"/>
                <a:gd name="connsiteY68" fmla="*/ 1387642 h 1784684"/>
                <a:gd name="connsiteX69" fmla="*/ 268705 w 1251284"/>
                <a:gd name="connsiteY69" fmla="*/ 1411705 h 1784684"/>
                <a:gd name="connsiteX70" fmla="*/ 320842 w 1251284"/>
                <a:gd name="connsiteY70" fmla="*/ 1528011 h 1784684"/>
                <a:gd name="connsiteX71" fmla="*/ 296779 w 1251284"/>
                <a:gd name="connsiteY71" fmla="*/ 1576137 h 1784684"/>
                <a:gd name="connsiteX72" fmla="*/ 300790 w 1251284"/>
                <a:gd name="connsiteY72" fmla="*/ 1660358 h 1784684"/>
                <a:gd name="connsiteX73" fmla="*/ 300790 w 1251284"/>
                <a:gd name="connsiteY73" fmla="*/ 1660358 h 1784684"/>
                <a:gd name="connsiteX74" fmla="*/ 393032 w 1251284"/>
                <a:gd name="connsiteY74" fmla="*/ 1696453 h 1784684"/>
                <a:gd name="connsiteX75" fmla="*/ 437147 w 1251284"/>
                <a:gd name="connsiteY75" fmla="*/ 1648326 h 1784684"/>
                <a:gd name="connsiteX76" fmla="*/ 485274 w 1251284"/>
                <a:gd name="connsiteY76" fmla="*/ 1708484 h 1784684"/>
                <a:gd name="connsiteX77" fmla="*/ 537411 w 1251284"/>
                <a:gd name="connsiteY77" fmla="*/ 1708484 h 1784684"/>
                <a:gd name="connsiteX78" fmla="*/ 513347 w 1251284"/>
                <a:gd name="connsiteY78" fmla="*/ 1764632 h 1784684"/>
                <a:gd name="connsiteX79" fmla="*/ 533400 w 1251284"/>
                <a:gd name="connsiteY79" fmla="*/ 1784684 h 1784684"/>
                <a:gd name="connsiteX80" fmla="*/ 589547 w 1251284"/>
                <a:gd name="connsiteY80" fmla="*/ 1772653 h 1784684"/>
                <a:gd name="connsiteX81" fmla="*/ 577516 w 1251284"/>
                <a:gd name="connsiteY81" fmla="*/ 1740568 h 1784684"/>
                <a:gd name="connsiteX82" fmla="*/ 609600 w 1251284"/>
                <a:gd name="connsiteY82" fmla="*/ 1728537 h 1784684"/>
                <a:gd name="connsiteX83" fmla="*/ 645695 w 1251284"/>
                <a:gd name="connsiteY83" fmla="*/ 1688432 h 1784684"/>
                <a:gd name="connsiteX84" fmla="*/ 673769 w 1251284"/>
                <a:gd name="connsiteY84" fmla="*/ 1507958 h 1784684"/>
                <a:gd name="connsiteX85" fmla="*/ 637674 w 1251284"/>
                <a:gd name="connsiteY85" fmla="*/ 1463842 h 1784684"/>
                <a:gd name="connsiteX86" fmla="*/ 637674 w 1251284"/>
                <a:gd name="connsiteY86" fmla="*/ 1315453 h 1784684"/>
                <a:gd name="connsiteX87" fmla="*/ 637674 w 1251284"/>
                <a:gd name="connsiteY87" fmla="*/ 1287379 h 1784684"/>
                <a:gd name="connsiteX88" fmla="*/ 625642 w 1251284"/>
                <a:gd name="connsiteY88" fmla="*/ 1239253 h 1784684"/>
                <a:gd name="connsiteX89" fmla="*/ 717884 w 1251284"/>
                <a:gd name="connsiteY89" fmla="*/ 1219200 h 1784684"/>
                <a:gd name="connsiteX90" fmla="*/ 814137 w 1251284"/>
                <a:gd name="connsiteY90" fmla="*/ 1223211 h 1784684"/>
                <a:gd name="connsiteX91" fmla="*/ 834190 w 1251284"/>
                <a:gd name="connsiteY91" fmla="*/ 1275347 h 1784684"/>
                <a:gd name="connsiteX92" fmla="*/ 870284 w 1251284"/>
                <a:gd name="connsiteY92" fmla="*/ 1235242 h 1784684"/>
                <a:gd name="connsiteX93" fmla="*/ 874295 w 1251284"/>
                <a:gd name="connsiteY93" fmla="*/ 1155032 h 1784684"/>
                <a:gd name="connsiteX94" fmla="*/ 946484 w 1251284"/>
                <a:gd name="connsiteY94" fmla="*/ 1138990 h 1784684"/>
                <a:gd name="connsiteX95" fmla="*/ 954505 w 1251284"/>
                <a:gd name="connsiteY95" fmla="*/ 1102895 h 1784684"/>
                <a:gd name="connsiteX96" fmla="*/ 986590 w 1251284"/>
                <a:gd name="connsiteY96" fmla="*/ 1098884 h 1784684"/>
                <a:gd name="connsiteX97" fmla="*/ 998621 w 1251284"/>
                <a:gd name="connsiteY97" fmla="*/ 1034716 h 1784684"/>
                <a:gd name="connsiteX98" fmla="*/ 1022684 w 1251284"/>
                <a:gd name="connsiteY98" fmla="*/ 990600 h 1784684"/>
                <a:gd name="connsiteX99" fmla="*/ 1058779 w 1251284"/>
                <a:gd name="connsiteY99" fmla="*/ 1006642 h 1784684"/>
                <a:gd name="connsiteX100" fmla="*/ 1134979 w 1251284"/>
                <a:gd name="connsiteY100" fmla="*/ 974558 h 1784684"/>
                <a:gd name="connsiteX101" fmla="*/ 1155032 w 1251284"/>
                <a:gd name="connsiteY101" fmla="*/ 902368 h 1784684"/>
                <a:gd name="connsiteX0" fmla="*/ 1155032 w 1251284"/>
                <a:gd name="connsiteY0" fmla="*/ 902368 h 1784684"/>
                <a:gd name="connsiteX1" fmla="*/ 1175084 w 1251284"/>
                <a:gd name="connsiteY1" fmla="*/ 818147 h 1784684"/>
                <a:gd name="connsiteX2" fmla="*/ 1167063 w 1251284"/>
                <a:gd name="connsiteY2" fmla="*/ 794084 h 1784684"/>
                <a:gd name="connsiteX3" fmla="*/ 1130969 w 1251284"/>
                <a:gd name="connsiteY3" fmla="*/ 794084 h 1784684"/>
                <a:gd name="connsiteX4" fmla="*/ 1114926 w 1251284"/>
                <a:gd name="connsiteY4" fmla="*/ 822158 h 1784684"/>
                <a:gd name="connsiteX5" fmla="*/ 1114926 w 1251284"/>
                <a:gd name="connsiteY5" fmla="*/ 822158 h 1784684"/>
                <a:gd name="connsiteX6" fmla="*/ 1074821 w 1251284"/>
                <a:gd name="connsiteY6" fmla="*/ 798095 h 1784684"/>
                <a:gd name="connsiteX7" fmla="*/ 1106905 w 1251284"/>
                <a:gd name="connsiteY7" fmla="*/ 737937 h 1784684"/>
                <a:gd name="connsiteX8" fmla="*/ 1130969 w 1251284"/>
                <a:gd name="connsiteY8" fmla="*/ 661737 h 1784684"/>
                <a:gd name="connsiteX9" fmla="*/ 1163053 w 1251284"/>
                <a:gd name="connsiteY9" fmla="*/ 645695 h 1784684"/>
                <a:gd name="connsiteX10" fmla="*/ 1163053 w 1251284"/>
                <a:gd name="connsiteY10" fmla="*/ 533400 h 1784684"/>
                <a:gd name="connsiteX11" fmla="*/ 1227221 w 1251284"/>
                <a:gd name="connsiteY11" fmla="*/ 533400 h 1784684"/>
                <a:gd name="connsiteX12" fmla="*/ 1243263 w 1251284"/>
                <a:gd name="connsiteY12" fmla="*/ 509337 h 1784684"/>
                <a:gd name="connsiteX13" fmla="*/ 1231232 w 1251284"/>
                <a:gd name="connsiteY13" fmla="*/ 477253 h 1784684"/>
                <a:gd name="connsiteX14" fmla="*/ 1231232 w 1251284"/>
                <a:gd name="connsiteY14" fmla="*/ 425116 h 1784684"/>
                <a:gd name="connsiteX15" fmla="*/ 1251284 w 1251284"/>
                <a:gd name="connsiteY15" fmla="*/ 381000 h 1784684"/>
                <a:gd name="connsiteX16" fmla="*/ 1098884 w 1251284"/>
                <a:gd name="connsiteY16" fmla="*/ 276726 h 1784684"/>
                <a:gd name="connsiteX17" fmla="*/ 1094874 w 1251284"/>
                <a:gd name="connsiteY17" fmla="*/ 192505 h 1784684"/>
                <a:gd name="connsiteX18" fmla="*/ 1042737 w 1251284"/>
                <a:gd name="connsiteY18" fmla="*/ 204537 h 1784684"/>
                <a:gd name="connsiteX19" fmla="*/ 998621 w 1251284"/>
                <a:gd name="connsiteY19" fmla="*/ 232611 h 1784684"/>
                <a:gd name="connsiteX20" fmla="*/ 1026695 w 1251284"/>
                <a:gd name="connsiteY20" fmla="*/ 260684 h 1784684"/>
                <a:gd name="connsiteX21" fmla="*/ 1002632 w 1251284"/>
                <a:gd name="connsiteY21" fmla="*/ 296779 h 1784684"/>
                <a:gd name="connsiteX22" fmla="*/ 922421 w 1251284"/>
                <a:gd name="connsiteY22" fmla="*/ 244642 h 1784684"/>
                <a:gd name="connsiteX23" fmla="*/ 918411 w 1251284"/>
                <a:gd name="connsiteY23" fmla="*/ 208547 h 1784684"/>
                <a:gd name="connsiteX24" fmla="*/ 962526 w 1251284"/>
                <a:gd name="connsiteY24" fmla="*/ 196516 h 1784684"/>
                <a:gd name="connsiteX25" fmla="*/ 938463 w 1251284"/>
                <a:gd name="connsiteY25" fmla="*/ 112295 h 1784684"/>
                <a:gd name="connsiteX26" fmla="*/ 974558 w 1251284"/>
                <a:gd name="connsiteY26" fmla="*/ 72190 h 1784684"/>
                <a:gd name="connsiteX27" fmla="*/ 914400 w 1251284"/>
                <a:gd name="connsiteY27" fmla="*/ 28074 h 1784684"/>
                <a:gd name="connsiteX28" fmla="*/ 890337 w 1251284"/>
                <a:gd name="connsiteY28" fmla="*/ 28074 h 1784684"/>
                <a:gd name="connsiteX29" fmla="*/ 874295 w 1251284"/>
                <a:gd name="connsiteY29" fmla="*/ 0 h 1784684"/>
                <a:gd name="connsiteX30" fmla="*/ 842211 w 1251284"/>
                <a:gd name="connsiteY30" fmla="*/ 12032 h 1784684"/>
                <a:gd name="connsiteX31" fmla="*/ 786063 w 1251284"/>
                <a:gd name="connsiteY31" fmla="*/ 120316 h 1784684"/>
                <a:gd name="connsiteX32" fmla="*/ 705853 w 1251284"/>
                <a:gd name="connsiteY32" fmla="*/ 172453 h 1784684"/>
                <a:gd name="connsiteX33" fmla="*/ 677779 w 1251284"/>
                <a:gd name="connsiteY33" fmla="*/ 152400 h 1784684"/>
                <a:gd name="connsiteX34" fmla="*/ 657726 w 1251284"/>
                <a:gd name="connsiteY34" fmla="*/ 116305 h 1784684"/>
                <a:gd name="connsiteX35" fmla="*/ 589547 w 1251284"/>
                <a:gd name="connsiteY35" fmla="*/ 140368 h 1784684"/>
                <a:gd name="connsiteX36" fmla="*/ 621632 w 1251284"/>
                <a:gd name="connsiteY36" fmla="*/ 200526 h 1784684"/>
                <a:gd name="connsiteX37" fmla="*/ 593558 w 1251284"/>
                <a:gd name="connsiteY37" fmla="*/ 224590 h 1784684"/>
                <a:gd name="connsiteX38" fmla="*/ 457200 w 1251284"/>
                <a:gd name="connsiteY38" fmla="*/ 260684 h 1784684"/>
                <a:gd name="connsiteX39" fmla="*/ 425116 w 1251284"/>
                <a:gd name="connsiteY39" fmla="*/ 296779 h 1784684"/>
                <a:gd name="connsiteX40" fmla="*/ 429126 w 1251284"/>
                <a:gd name="connsiteY40" fmla="*/ 320842 h 1784684"/>
                <a:gd name="connsiteX41" fmla="*/ 473242 w 1251284"/>
                <a:gd name="connsiteY41" fmla="*/ 316832 h 1784684"/>
                <a:gd name="connsiteX42" fmla="*/ 497305 w 1251284"/>
                <a:gd name="connsiteY42" fmla="*/ 405063 h 1784684"/>
                <a:gd name="connsiteX43" fmla="*/ 453190 w 1251284"/>
                <a:gd name="connsiteY43" fmla="*/ 457200 h 1784684"/>
                <a:gd name="connsiteX44" fmla="*/ 393032 w 1251284"/>
                <a:gd name="connsiteY44" fmla="*/ 433137 h 1784684"/>
                <a:gd name="connsiteX45" fmla="*/ 376990 w 1251284"/>
                <a:gd name="connsiteY45" fmla="*/ 473242 h 1784684"/>
                <a:gd name="connsiteX46" fmla="*/ 393032 w 1251284"/>
                <a:gd name="connsiteY46" fmla="*/ 521368 h 1784684"/>
                <a:gd name="connsiteX47" fmla="*/ 296779 w 1251284"/>
                <a:gd name="connsiteY47" fmla="*/ 625642 h 1784684"/>
                <a:gd name="connsiteX48" fmla="*/ 248653 w 1251284"/>
                <a:gd name="connsiteY48" fmla="*/ 609600 h 1784684"/>
                <a:gd name="connsiteX49" fmla="*/ 208547 w 1251284"/>
                <a:gd name="connsiteY49" fmla="*/ 693821 h 1784684"/>
                <a:gd name="connsiteX50" fmla="*/ 200526 w 1251284"/>
                <a:gd name="connsiteY50" fmla="*/ 745958 h 1784684"/>
                <a:gd name="connsiteX51" fmla="*/ 176463 w 1251284"/>
                <a:gd name="connsiteY51" fmla="*/ 778042 h 1784684"/>
                <a:gd name="connsiteX52" fmla="*/ 172453 w 1251284"/>
                <a:gd name="connsiteY52" fmla="*/ 886326 h 1784684"/>
                <a:gd name="connsiteX53" fmla="*/ 116305 w 1251284"/>
                <a:gd name="connsiteY53" fmla="*/ 882316 h 1784684"/>
                <a:gd name="connsiteX54" fmla="*/ 104274 w 1251284"/>
                <a:gd name="connsiteY54" fmla="*/ 1006642 h 1784684"/>
                <a:gd name="connsiteX55" fmla="*/ 160421 w 1251284"/>
                <a:gd name="connsiteY55" fmla="*/ 1086853 h 1784684"/>
                <a:gd name="connsiteX56" fmla="*/ 152400 w 1251284"/>
                <a:gd name="connsiteY56" fmla="*/ 1114926 h 1784684"/>
                <a:gd name="connsiteX57" fmla="*/ 152400 w 1251284"/>
                <a:gd name="connsiteY57" fmla="*/ 1114926 h 1784684"/>
                <a:gd name="connsiteX58" fmla="*/ 124326 w 1251284"/>
                <a:gd name="connsiteY58" fmla="*/ 1134979 h 1784684"/>
                <a:gd name="connsiteX59" fmla="*/ 124326 w 1251284"/>
                <a:gd name="connsiteY59" fmla="*/ 1163053 h 1784684"/>
                <a:gd name="connsiteX60" fmla="*/ 80211 w 1251284"/>
                <a:gd name="connsiteY60" fmla="*/ 1147011 h 1784684"/>
                <a:gd name="connsiteX61" fmla="*/ 52137 w 1251284"/>
                <a:gd name="connsiteY61" fmla="*/ 1179095 h 1784684"/>
                <a:gd name="connsiteX62" fmla="*/ 68179 w 1251284"/>
                <a:gd name="connsiteY62" fmla="*/ 1235242 h 1784684"/>
                <a:gd name="connsiteX63" fmla="*/ 28074 w 1251284"/>
                <a:gd name="connsiteY63" fmla="*/ 1251284 h 1784684"/>
                <a:gd name="connsiteX64" fmla="*/ 0 w 1251284"/>
                <a:gd name="connsiteY64" fmla="*/ 1275347 h 1784684"/>
                <a:gd name="connsiteX65" fmla="*/ 52137 w 1251284"/>
                <a:gd name="connsiteY65" fmla="*/ 1339516 h 1784684"/>
                <a:gd name="connsiteX66" fmla="*/ 188495 w 1251284"/>
                <a:gd name="connsiteY66" fmla="*/ 1303421 h 1784684"/>
                <a:gd name="connsiteX67" fmla="*/ 288758 w 1251284"/>
                <a:gd name="connsiteY67" fmla="*/ 1387642 h 1784684"/>
                <a:gd name="connsiteX68" fmla="*/ 268705 w 1251284"/>
                <a:gd name="connsiteY68" fmla="*/ 1411705 h 1784684"/>
                <a:gd name="connsiteX69" fmla="*/ 320842 w 1251284"/>
                <a:gd name="connsiteY69" fmla="*/ 1528011 h 1784684"/>
                <a:gd name="connsiteX70" fmla="*/ 296779 w 1251284"/>
                <a:gd name="connsiteY70" fmla="*/ 1576137 h 1784684"/>
                <a:gd name="connsiteX71" fmla="*/ 300790 w 1251284"/>
                <a:gd name="connsiteY71" fmla="*/ 1660358 h 1784684"/>
                <a:gd name="connsiteX72" fmla="*/ 300790 w 1251284"/>
                <a:gd name="connsiteY72" fmla="*/ 1660358 h 1784684"/>
                <a:gd name="connsiteX73" fmla="*/ 393032 w 1251284"/>
                <a:gd name="connsiteY73" fmla="*/ 1696453 h 1784684"/>
                <a:gd name="connsiteX74" fmla="*/ 437147 w 1251284"/>
                <a:gd name="connsiteY74" fmla="*/ 1648326 h 1784684"/>
                <a:gd name="connsiteX75" fmla="*/ 485274 w 1251284"/>
                <a:gd name="connsiteY75" fmla="*/ 1708484 h 1784684"/>
                <a:gd name="connsiteX76" fmla="*/ 537411 w 1251284"/>
                <a:gd name="connsiteY76" fmla="*/ 1708484 h 1784684"/>
                <a:gd name="connsiteX77" fmla="*/ 513347 w 1251284"/>
                <a:gd name="connsiteY77" fmla="*/ 1764632 h 1784684"/>
                <a:gd name="connsiteX78" fmla="*/ 533400 w 1251284"/>
                <a:gd name="connsiteY78" fmla="*/ 1784684 h 1784684"/>
                <a:gd name="connsiteX79" fmla="*/ 589547 w 1251284"/>
                <a:gd name="connsiteY79" fmla="*/ 1772653 h 1784684"/>
                <a:gd name="connsiteX80" fmla="*/ 577516 w 1251284"/>
                <a:gd name="connsiteY80" fmla="*/ 1740568 h 1784684"/>
                <a:gd name="connsiteX81" fmla="*/ 609600 w 1251284"/>
                <a:gd name="connsiteY81" fmla="*/ 1728537 h 1784684"/>
                <a:gd name="connsiteX82" fmla="*/ 645695 w 1251284"/>
                <a:gd name="connsiteY82" fmla="*/ 1688432 h 1784684"/>
                <a:gd name="connsiteX83" fmla="*/ 673769 w 1251284"/>
                <a:gd name="connsiteY83" fmla="*/ 1507958 h 1784684"/>
                <a:gd name="connsiteX84" fmla="*/ 637674 w 1251284"/>
                <a:gd name="connsiteY84" fmla="*/ 1463842 h 1784684"/>
                <a:gd name="connsiteX85" fmla="*/ 637674 w 1251284"/>
                <a:gd name="connsiteY85" fmla="*/ 1315453 h 1784684"/>
                <a:gd name="connsiteX86" fmla="*/ 637674 w 1251284"/>
                <a:gd name="connsiteY86" fmla="*/ 1287379 h 1784684"/>
                <a:gd name="connsiteX87" fmla="*/ 625642 w 1251284"/>
                <a:gd name="connsiteY87" fmla="*/ 1239253 h 1784684"/>
                <a:gd name="connsiteX88" fmla="*/ 717884 w 1251284"/>
                <a:gd name="connsiteY88" fmla="*/ 1219200 h 1784684"/>
                <a:gd name="connsiteX89" fmla="*/ 814137 w 1251284"/>
                <a:gd name="connsiteY89" fmla="*/ 1223211 h 1784684"/>
                <a:gd name="connsiteX90" fmla="*/ 834190 w 1251284"/>
                <a:gd name="connsiteY90" fmla="*/ 1275347 h 1784684"/>
                <a:gd name="connsiteX91" fmla="*/ 870284 w 1251284"/>
                <a:gd name="connsiteY91" fmla="*/ 1235242 h 1784684"/>
                <a:gd name="connsiteX92" fmla="*/ 874295 w 1251284"/>
                <a:gd name="connsiteY92" fmla="*/ 1155032 h 1784684"/>
                <a:gd name="connsiteX93" fmla="*/ 946484 w 1251284"/>
                <a:gd name="connsiteY93" fmla="*/ 1138990 h 1784684"/>
                <a:gd name="connsiteX94" fmla="*/ 954505 w 1251284"/>
                <a:gd name="connsiteY94" fmla="*/ 1102895 h 1784684"/>
                <a:gd name="connsiteX95" fmla="*/ 986590 w 1251284"/>
                <a:gd name="connsiteY95" fmla="*/ 1098884 h 1784684"/>
                <a:gd name="connsiteX96" fmla="*/ 998621 w 1251284"/>
                <a:gd name="connsiteY96" fmla="*/ 1034716 h 1784684"/>
                <a:gd name="connsiteX97" fmla="*/ 1022684 w 1251284"/>
                <a:gd name="connsiteY97" fmla="*/ 990600 h 1784684"/>
                <a:gd name="connsiteX98" fmla="*/ 1058779 w 1251284"/>
                <a:gd name="connsiteY98" fmla="*/ 1006642 h 1784684"/>
                <a:gd name="connsiteX99" fmla="*/ 1134979 w 1251284"/>
                <a:gd name="connsiteY99" fmla="*/ 974558 h 1784684"/>
                <a:gd name="connsiteX100" fmla="*/ 1155032 w 1251284"/>
                <a:gd name="connsiteY100" fmla="*/ 902368 h 1784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251284" h="1784684">
                  <a:moveTo>
                    <a:pt x="1155032" y="902368"/>
                  </a:moveTo>
                  <a:lnTo>
                    <a:pt x="1175084" y="818147"/>
                  </a:lnTo>
                  <a:lnTo>
                    <a:pt x="1167063" y="794084"/>
                  </a:lnTo>
                  <a:lnTo>
                    <a:pt x="1130969" y="794084"/>
                  </a:lnTo>
                  <a:lnTo>
                    <a:pt x="1114926" y="822158"/>
                  </a:lnTo>
                  <a:lnTo>
                    <a:pt x="1114926" y="822158"/>
                  </a:lnTo>
                  <a:lnTo>
                    <a:pt x="1074821" y="798095"/>
                  </a:lnTo>
                  <a:lnTo>
                    <a:pt x="1106905" y="737937"/>
                  </a:lnTo>
                  <a:lnTo>
                    <a:pt x="1130969" y="661737"/>
                  </a:lnTo>
                  <a:lnTo>
                    <a:pt x="1163053" y="645695"/>
                  </a:lnTo>
                  <a:lnTo>
                    <a:pt x="1163053" y="533400"/>
                  </a:lnTo>
                  <a:lnTo>
                    <a:pt x="1227221" y="533400"/>
                  </a:lnTo>
                  <a:lnTo>
                    <a:pt x="1243263" y="509337"/>
                  </a:lnTo>
                  <a:lnTo>
                    <a:pt x="1231232" y="477253"/>
                  </a:lnTo>
                  <a:lnTo>
                    <a:pt x="1231232" y="425116"/>
                  </a:lnTo>
                  <a:lnTo>
                    <a:pt x="1251284" y="381000"/>
                  </a:lnTo>
                  <a:lnTo>
                    <a:pt x="1098884" y="276726"/>
                  </a:lnTo>
                  <a:lnTo>
                    <a:pt x="1094874" y="192505"/>
                  </a:lnTo>
                  <a:lnTo>
                    <a:pt x="1042737" y="204537"/>
                  </a:lnTo>
                  <a:lnTo>
                    <a:pt x="998621" y="232611"/>
                  </a:lnTo>
                  <a:lnTo>
                    <a:pt x="1026695" y="260684"/>
                  </a:lnTo>
                  <a:lnTo>
                    <a:pt x="1002632" y="296779"/>
                  </a:lnTo>
                  <a:lnTo>
                    <a:pt x="922421" y="244642"/>
                  </a:lnTo>
                  <a:lnTo>
                    <a:pt x="918411" y="208547"/>
                  </a:lnTo>
                  <a:lnTo>
                    <a:pt x="962526" y="196516"/>
                  </a:lnTo>
                  <a:lnTo>
                    <a:pt x="938463" y="112295"/>
                  </a:lnTo>
                  <a:lnTo>
                    <a:pt x="974558" y="72190"/>
                  </a:lnTo>
                  <a:lnTo>
                    <a:pt x="914400" y="28074"/>
                  </a:lnTo>
                  <a:lnTo>
                    <a:pt x="890337" y="28074"/>
                  </a:lnTo>
                  <a:lnTo>
                    <a:pt x="874295" y="0"/>
                  </a:lnTo>
                  <a:lnTo>
                    <a:pt x="842211" y="12032"/>
                  </a:lnTo>
                  <a:lnTo>
                    <a:pt x="786063" y="120316"/>
                  </a:lnTo>
                  <a:lnTo>
                    <a:pt x="705853" y="172453"/>
                  </a:lnTo>
                  <a:lnTo>
                    <a:pt x="677779" y="152400"/>
                  </a:lnTo>
                  <a:lnTo>
                    <a:pt x="657726" y="116305"/>
                  </a:lnTo>
                  <a:lnTo>
                    <a:pt x="589547" y="140368"/>
                  </a:lnTo>
                  <a:lnTo>
                    <a:pt x="621632" y="200526"/>
                  </a:lnTo>
                  <a:lnTo>
                    <a:pt x="593558" y="224590"/>
                  </a:lnTo>
                  <a:lnTo>
                    <a:pt x="457200" y="260684"/>
                  </a:lnTo>
                  <a:lnTo>
                    <a:pt x="425116" y="296779"/>
                  </a:lnTo>
                  <a:lnTo>
                    <a:pt x="429126" y="320842"/>
                  </a:lnTo>
                  <a:lnTo>
                    <a:pt x="473242" y="316832"/>
                  </a:lnTo>
                  <a:lnTo>
                    <a:pt x="497305" y="405063"/>
                  </a:lnTo>
                  <a:lnTo>
                    <a:pt x="453190" y="457200"/>
                  </a:lnTo>
                  <a:lnTo>
                    <a:pt x="393032" y="433137"/>
                  </a:lnTo>
                  <a:lnTo>
                    <a:pt x="376990" y="473242"/>
                  </a:lnTo>
                  <a:lnTo>
                    <a:pt x="393032" y="521368"/>
                  </a:lnTo>
                  <a:lnTo>
                    <a:pt x="296779" y="625642"/>
                  </a:lnTo>
                  <a:lnTo>
                    <a:pt x="248653" y="609600"/>
                  </a:lnTo>
                  <a:lnTo>
                    <a:pt x="208547" y="693821"/>
                  </a:lnTo>
                  <a:lnTo>
                    <a:pt x="200526" y="745958"/>
                  </a:lnTo>
                  <a:lnTo>
                    <a:pt x="176463" y="778042"/>
                  </a:lnTo>
                  <a:lnTo>
                    <a:pt x="172453" y="886326"/>
                  </a:lnTo>
                  <a:lnTo>
                    <a:pt x="116305" y="882316"/>
                  </a:lnTo>
                  <a:lnTo>
                    <a:pt x="104274" y="1006642"/>
                  </a:lnTo>
                  <a:lnTo>
                    <a:pt x="160421" y="1086853"/>
                  </a:lnTo>
                  <a:lnTo>
                    <a:pt x="152400" y="1114926"/>
                  </a:lnTo>
                  <a:lnTo>
                    <a:pt x="152400" y="1114926"/>
                  </a:lnTo>
                  <a:lnTo>
                    <a:pt x="124326" y="1134979"/>
                  </a:lnTo>
                  <a:lnTo>
                    <a:pt x="124326" y="1163053"/>
                  </a:lnTo>
                  <a:lnTo>
                    <a:pt x="80211" y="1147011"/>
                  </a:lnTo>
                  <a:lnTo>
                    <a:pt x="52137" y="1179095"/>
                  </a:lnTo>
                  <a:lnTo>
                    <a:pt x="68179" y="1235242"/>
                  </a:lnTo>
                  <a:lnTo>
                    <a:pt x="28074" y="1251284"/>
                  </a:lnTo>
                  <a:lnTo>
                    <a:pt x="0" y="1275347"/>
                  </a:lnTo>
                  <a:lnTo>
                    <a:pt x="52137" y="1339516"/>
                  </a:lnTo>
                  <a:lnTo>
                    <a:pt x="188495" y="1303421"/>
                  </a:lnTo>
                  <a:lnTo>
                    <a:pt x="288758" y="1387642"/>
                  </a:lnTo>
                  <a:lnTo>
                    <a:pt x="268705" y="1411705"/>
                  </a:lnTo>
                  <a:lnTo>
                    <a:pt x="320842" y="1528011"/>
                  </a:lnTo>
                  <a:lnTo>
                    <a:pt x="296779" y="1576137"/>
                  </a:lnTo>
                  <a:lnTo>
                    <a:pt x="300790" y="1660358"/>
                  </a:lnTo>
                  <a:lnTo>
                    <a:pt x="300790" y="1660358"/>
                  </a:lnTo>
                  <a:lnTo>
                    <a:pt x="393032" y="1696453"/>
                  </a:lnTo>
                  <a:lnTo>
                    <a:pt x="437147" y="1648326"/>
                  </a:lnTo>
                  <a:lnTo>
                    <a:pt x="485274" y="1708484"/>
                  </a:lnTo>
                  <a:lnTo>
                    <a:pt x="537411" y="1708484"/>
                  </a:lnTo>
                  <a:lnTo>
                    <a:pt x="513347" y="1764632"/>
                  </a:lnTo>
                  <a:lnTo>
                    <a:pt x="533400" y="1784684"/>
                  </a:lnTo>
                  <a:lnTo>
                    <a:pt x="589547" y="1772653"/>
                  </a:lnTo>
                  <a:lnTo>
                    <a:pt x="577516" y="1740568"/>
                  </a:lnTo>
                  <a:lnTo>
                    <a:pt x="609600" y="1728537"/>
                  </a:lnTo>
                  <a:lnTo>
                    <a:pt x="645695" y="1688432"/>
                  </a:lnTo>
                  <a:lnTo>
                    <a:pt x="673769" y="1507958"/>
                  </a:lnTo>
                  <a:lnTo>
                    <a:pt x="637674" y="1463842"/>
                  </a:lnTo>
                  <a:lnTo>
                    <a:pt x="637674" y="1315453"/>
                  </a:lnTo>
                  <a:lnTo>
                    <a:pt x="637674" y="1287379"/>
                  </a:lnTo>
                  <a:lnTo>
                    <a:pt x="625642" y="1239253"/>
                  </a:lnTo>
                  <a:lnTo>
                    <a:pt x="717884" y="1219200"/>
                  </a:lnTo>
                  <a:lnTo>
                    <a:pt x="814137" y="1223211"/>
                  </a:lnTo>
                  <a:lnTo>
                    <a:pt x="834190" y="1275347"/>
                  </a:lnTo>
                  <a:lnTo>
                    <a:pt x="870284" y="1235242"/>
                  </a:lnTo>
                  <a:lnTo>
                    <a:pt x="874295" y="1155032"/>
                  </a:lnTo>
                  <a:lnTo>
                    <a:pt x="946484" y="1138990"/>
                  </a:lnTo>
                  <a:lnTo>
                    <a:pt x="954505" y="1102895"/>
                  </a:lnTo>
                  <a:lnTo>
                    <a:pt x="986590" y="1098884"/>
                  </a:lnTo>
                  <a:lnTo>
                    <a:pt x="998621" y="1034716"/>
                  </a:lnTo>
                  <a:lnTo>
                    <a:pt x="1022684" y="990600"/>
                  </a:lnTo>
                  <a:lnTo>
                    <a:pt x="1058779" y="1006642"/>
                  </a:lnTo>
                  <a:lnTo>
                    <a:pt x="1134979" y="974558"/>
                  </a:lnTo>
                  <a:lnTo>
                    <a:pt x="1155032" y="902368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3" name="Freeform 8"/>
            <p:cNvSpPr/>
            <p:nvPr/>
          </p:nvSpPr>
          <p:spPr>
            <a:xfrm>
              <a:off x="2562225" y="2514600"/>
              <a:ext cx="1804988" cy="1708150"/>
            </a:xfrm>
            <a:custGeom>
              <a:avLst/>
              <a:gdLst>
                <a:gd name="connsiteX0" fmla="*/ 1800727 w 1804737"/>
                <a:gd name="connsiteY0" fmla="*/ 697832 h 1708484"/>
                <a:gd name="connsiteX1" fmla="*/ 1800727 w 1804737"/>
                <a:gd name="connsiteY1" fmla="*/ 637674 h 1708484"/>
                <a:gd name="connsiteX2" fmla="*/ 1804737 w 1804737"/>
                <a:gd name="connsiteY2" fmla="*/ 553453 h 1708484"/>
                <a:gd name="connsiteX3" fmla="*/ 1764632 w 1804737"/>
                <a:gd name="connsiteY3" fmla="*/ 537411 h 1708484"/>
                <a:gd name="connsiteX4" fmla="*/ 1764632 w 1804737"/>
                <a:gd name="connsiteY4" fmla="*/ 493295 h 1708484"/>
                <a:gd name="connsiteX5" fmla="*/ 1700463 w 1804737"/>
                <a:gd name="connsiteY5" fmla="*/ 481263 h 1708484"/>
                <a:gd name="connsiteX6" fmla="*/ 1680411 w 1804737"/>
                <a:gd name="connsiteY6" fmla="*/ 429126 h 1708484"/>
                <a:gd name="connsiteX7" fmla="*/ 1684421 w 1804737"/>
                <a:gd name="connsiteY7" fmla="*/ 352926 h 1708484"/>
                <a:gd name="connsiteX8" fmla="*/ 1672390 w 1804737"/>
                <a:gd name="connsiteY8" fmla="*/ 316832 h 1708484"/>
                <a:gd name="connsiteX9" fmla="*/ 1592179 w 1804737"/>
                <a:gd name="connsiteY9" fmla="*/ 280737 h 1708484"/>
                <a:gd name="connsiteX10" fmla="*/ 1636295 w 1804737"/>
                <a:gd name="connsiteY10" fmla="*/ 244642 h 1708484"/>
                <a:gd name="connsiteX11" fmla="*/ 1596190 w 1804737"/>
                <a:gd name="connsiteY11" fmla="*/ 208547 h 1708484"/>
                <a:gd name="connsiteX12" fmla="*/ 1608221 w 1804737"/>
                <a:gd name="connsiteY12" fmla="*/ 140368 h 1708484"/>
                <a:gd name="connsiteX13" fmla="*/ 1660358 w 1804737"/>
                <a:gd name="connsiteY13" fmla="*/ 124326 h 1708484"/>
                <a:gd name="connsiteX14" fmla="*/ 1664369 w 1804737"/>
                <a:gd name="connsiteY14" fmla="*/ 32084 h 1708484"/>
                <a:gd name="connsiteX15" fmla="*/ 1628274 w 1804737"/>
                <a:gd name="connsiteY15" fmla="*/ 24063 h 1708484"/>
                <a:gd name="connsiteX16" fmla="*/ 1580148 w 1804737"/>
                <a:gd name="connsiteY16" fmla="*/ 96253 h 1708484"/>
                <a:gd name="connsiteX17" fmla="*/ 1528011 w 1804737"/>
                <a:gd name="connsiteY17" fmla="*/ 112295 h 1708484"/>
                <a:gd name="connsiteX18" fmla="*/ 1475874 w 1804737"/>
                <a:gd name="connsiteY18" fmla="*/ 104274 h 1708484"/>
                <a:gd name="connsiteX19" fmla="*/ 1451811 w 1804737"/>
                <a:gd name="connsiteY19" fmla="*/ 12032 h 1708484"/>
                <a:gd name="connsiteX20" fmla="*/ 1419727 w 1804737"/>
                <a:gd name="connsiteY20" fmla="*/ 0 h 1708484"/>
                <a:gd name="connsiteX21" fmla="*/ 1387642 w 1804737"/>
                <a:gd name="connsiteY21" fmla="*/ 32084 h 1708484"/>
                <a:gd name="connsiteX22" fmla="*/ 1355558 w 1804737"/>
                <a:gd name="connsiteY22" fmla="*/ 12032 h 1708484"/>
                <a:gd name="connsiteX23" fmla="*/ 1331495 w 1804737"/>
                <a:gd name="connsiteY23" fmla="*/ 56147 h 1708484"/>
                <a:gd name="connsiteX24" fmla="*/ 1283369 w 1804737"/>
                <a:gd name="connsiteY24" fmla="*/ 56147 h 1708484"/>
                <a:gd name="connsiteX25" fmla="*/ 1339516 w 1804737"/>
                <a:gd name="connsiteY25" fmla="*/ 148389 h 1708484"/>
                <a:gd name="connsiteX26" fmla="*/ 1339516 w 1804737"/>
                <a:gd name="connsiteY26" fmla="*/ 260684 h 1708484"/>
                <a:gd name="connsiteX27" fmla="*/ 1363579 w 1804737"/>
                <a:gd name="connsiteY27" fmla="*/ 276726 h 1708484"/>
                <a:gd name="connsiteX28" fmla="*/ 1303421 w 1804737"/>
                <a:gd name="connsiteY28" fmla="*/ 324853 h 1708484"/>
                <a:gd name="connsiteX29" fmla="*/ 1243263 w 1804737"/>
                <a:gd name="connsiteY29" fmla="*/ 304800 h 1708484"/>
                <a:gd name="connsiteX30" fmla="*/ 1175085 w 1804737"/>
                <a:gd name="connsiteY30" fmla="*/ 360947 h 1708484"/>
                <a:gd name="connsiteX31" fmla="*/ 1110916 w 1804737"/>
                <a:gd name="connsiteY31" fmla="*/ 356937 h 1708484"/>
                <a:gd name="connsiteX32" fmla="*/ 1070811 w 1804737"/>
                <a:gd name="connsiteY32" fmla="*/ 389021 h 1708484"/>
                <a:gd name="connsiteX33" fmla="*/ 1054769 w 1804737"/>
                <a:gd name="connsiteY33" fmla="*/ 344905 h 1708484"/>
                <a:gd name="connsiteX34" fmla="*/ 1094874 w 1804737"/>
                <a:gd name="connsiteY34" fmla="*/ 304800 h 1708484"/>
                <a:gd name="connsiteX35" fmla="*/ 1078832 w 1804737"/>
                <a:gd name="connsiteY35" fmla="*/ 280737 h 1708484"/>
                <a:gd name="connsiteX36" fmla="*/ 1062790 w 1804737"/>
                <a:gd name="connsiteY36" fmla="*/ 232611 h 1708484"/>
                <a:gd name="connsiteX37" fmla="*/ 1082842 w 1804737"/>
                <a:gd name="connsiteY37" fmla="*/ 172453 h 1708484"/>
                <a:gd name="connsiteX38" fmla="*/ 1070811 w 1804737"/>
                <a:gd name="connsiteY38" fmla="*/ 100263 h 1708484"/>
                <a:gd name="connsiteX39" fmla="*/ 990600 w 1804737"/>
                <a:gd name="connsiteY39" fmla="*/ 108284 h 1708484"/>
                <a:gd name="connsiteX40" fmla="*/ 954506 w 1804737"/>
                <a:gd name="connsiteY40" fmla="*/ 52137 h 1708484"/>
                <a:gd name="connsiteX41" fmla="*/ 926432 w 1804737"/>
                <a:gd name="connsiteY41" fmla="*/ 36095 h 1708484"/>
                <a:gd name="connsiteX42" fmla="*/ 906379 w 1804737"/>
                <a:gd name="connsiteY42" fmla="*/ 56147 h 1708484"/>
                <a:gd name="connsiteX43" fmla="*/ 918411 w 1804737"/>
                <a:gd name="connsiteY43" fmla="*/ 96253 h 1708484"/>
                <a:gd name="connsiteX44" fmla="*/ 741948 w 1804737"/>
                <a:gd name="connsiteY44" fmla="*/ 180474 h 1708484"/>
                <a:gd name="connsiteX45" fmla="*/ 681790 w 1804737"/>
                <a:gd name="connsiteY45" fmla="*/ 168442 h 1708484"/>
                <a:gd name="connsiteX46" fmla="*/ 557463 w 1804737"/>
                <a:gd name="connsiteY46" fmla="*/ 272716 h 1708484"/>
                <a:gd name="connsiteX47" fmla="*/ 529390 w 1804737"/>
                <a:gd name="connsiteY47" fmla="*/ 308811 h 1708484"/>
                <a:gd name="connsiteX48" fmla="*/ 485274 w 1804737"/>
                <a:gd name="connsiteY48" fmla="*/ 312821 h 1708484"/>
                <a:gd name="connsiteX49" fmla="*/ 465221 w 1804737"/>
                <a:gd name="connsiteY49" fmla="*/ 356937 h 1708484"/>
                <a:gd name="connsiteX50" fmla="*/ 521369 w 1804737"/>
                <a:gd name="connsiteY50" fmla="*/ 401053 h 1708484"/>
                <a:gd name="connsiteX51" fmla="*/ 485274 w 1804737"/>
                <a:gd name="connsiteY51" fmla="*/ 465221 h 1708484"/>
                <a:gd name="connsiteX52" fmla="*/ 433137 w 1804737"/>
                <a:gd name="connsiteY52" fmla="*/ 441158 h 1708484"/>
                <a:gd name="connsiteX53" fmla="*/ 360948 w 1804737"/>
                <a:gd name="connsiteY53" fmla="*/ 501316 h 1708484"/>
                <a:gd name="connsiteX54" fmla="*/ 284748 w 1804737"/>
                <a:gd name="connsiteY54" fmla="*/ 489284 h 1708484"/>
                <a:gd name="connsiteX55" fmla="*/ 284748 w 1804737"/>
                <a:gd name="connsiteY55" fmla="*/ 489284 h 1708484"/>
                <a:gd name="connsiteX56" fmla="*/ 232611 w 1804737"/>
                <a:gd name="connsiteY56" fmla="*/ 473242 h 1708484"/>
                <a:gd name="connsiteX57" fmla="*/ 96253 w 1804737"/>
                <a:gd name="connsiteY57" fmla="*/ 513347 h 1708484"/>
                <a:gd name="connsiteX58" fmla="*/ 116306 w 1804737"/>
                <a:gd name="connsiteY58" fmla="*/ 649705 h 1708484"/>
                <a:gd name="connsiteX59" fmla="*/ 164432 w 1804737"/>
                <a:gd name="connsiteY59" fmla="*/ 649705 h 1708484"/>
                <a:gd name="connsiteX60" fmla="*/ 132348 w 1804737"/>
                <a:gd name="connsiteY60" fmla="*/ 689811 h 1708484"/>
                <a:gd name="connsiteX61" fmla="*/ 200527 w 1804737"/>
                <a:gd name="connsiteY61" fmla="*/ 766011 h 1708484"/>
                <a:gd name="connsiteX62" fmla="*/ 192506 w 1804737"/>
                <a:gd name="connsiteY62" fmla="*/ 858253 h 1708484"/>
                <a:gd name="connsiteX63" fmla="*/ 112295 w 1804737"/>
                <a:gd name="connsiteY63" fmla="*/ 1006642 h 1708484"/>
                <a:gd name="connsiteX64" fmla="*/ 172453 w 1804737"/>
                <a:gd name="connsiteY64" fmla="*/ 1030705 h 1708484"/>
                <a:gd name="connsiteX65" fmla="*/ 104274 w 1804737"/>
                <a:gd name="connsiteY65" fmla="*/ 1086853 h 1708484"/>
                <a:gd name="connsiteX66" fmla="*/ 0 w 1804737"/>
                <a:gd name="connsiteY66" fmla="*/ 1130968 h 1708484"/>
                <a:gd name="connsiteX67" fmla="*/ 24063 w 1804737"/>
                <a:gd name="connsiteY67" fmla="*/ 1167063 h 1708484"/>
                <a:gd name="connsiteX68" fmla="*/ 84221 w 1804737"/>
                <a:gd name="connsiteY68" fmla="*/ 1183105 h 1708484"/>
                <a:gd name="connsiteX69" fmla="*/ 116306 w 1804737"/>
                <a:gd name="connsiteY69" fmla="*/ 1251284 h 1708484"/>
                <a:gd name="connsiteX70" fmla="*/ 108285 w 1804737"/>
                <a:gd name="connsiteY70" fmla="*/ 1287379 h 1708484"/>
                <a:gd name="connsiteX71" fmla="*/ 64169 w 1804737"/>
                <a:gd name="connsiteY71" fmla="*/ 1295400 h 1708484"/>
                <a:gd name="connsiteX72" fmla="*/ 72190 w 1804737"/>
                <a:gd name="connsiteY72" fmla="*/ 1351547 h 1708484"/>
                <a:gd name="connsiteX73" fmla="*/ 180474 w 1804737"/>
                <a:gd name="connsiteY73" fmla="*/ 1487905 h 1708484"/>
                <a:gd name="connsiteX74" fmla="*/ 148390 w 1804737"/>
                <a:gd name="connsiteY74" fmla="*/ 1536032 h 1708484"/>
                <a:gd name="connsiteX75" fmla="*/ 160421 w 1804737"/>
                <a:gd name="connsiteY75" fmla="*/ 1580147 h 1708484"/>
                <a:gd name="connsiteX76" fmla="*/ 204537 w 1804737"/>
                <a:gd name="connsiteY76" fmla="*/ 1580147 h 1708484"/>
                <a:gd name="connsiteX77" fmla="*/ 236621 w 1804737"/>
                <a:gd name="connsiteY77" fmla="*/ 1648326 h 1708484"/>
                <a:gd name="connsiteX78" fmla="*/ 232611 w 1804737"/>
                <a:gd name="connsiteY78" fmla="*/ 1688432 h 1708484"/>
                <a:gd name="connsiteX79" fmla="*/ 260685 w 1804737"/>
                <a:gd name="connsiteY79" fmla="*/ 1700463 h 1708484"/>
                <a:gd name="connsiteX80" fmla="*/ 336885 w 1804737"/>
                <a:gd name="connsiteY80" fmla="*/ 1672389 h 1708484"/>
                <a:gd name="connsiteX81" fmla="*/ 437148 w 1804737"/>
                <a:gd name="connsiteY81" fmla="*/ 1708484 h 1708484"/>
                <a:gd name="connsiteX82" fmla="*/ 469232 w 1804737"/>
                <a:gd name="connsiteY82" fmla="*/ 1624263 h 1708484"/>
                <a:gd name="connsiteX83" fmla="*/ 497306 w 1804737"/>
                <a:gd name="connsiteY83" fmla="*/ 1624263 h 1708484"/>
                <a:gd name="connsiteX84" fmla="*/ 513348 w 1804737"/>
                <a:gd name="connsiteY84" fmla="*/ 1536032 h 1708484"/>
                <a:gd name="connsiteX85" fmla="*/ 629653 w 1804737"/>
                <a:gd name="connsiteY85" fmla="*/ 1519989 h 1708484"/>
                <a:gd name="connsiteX86" fmla="*/ 729916 w 1804737"/>
                <a:gd name="connsiteY86" fmla="*/ 1491916 h 1708484"/>
                <a:gd name="connsiteX87" fmla="*/ 733927 w 1804737"/>
                <a:gd name="connsiteY87" fmla="*/ 1419726 h 1708484"/>
                <a:gd name="connsiteX88" fmla="*/ 753979 w 1804737"/>
                <a:gd name="connsiteY88" fmla="*/ 1415716 h 1708484"/>
                <a:gd name="connsiteX89" fmla="*/ 782053 w 1804737"/>
                <a:gd name="connsiteY89" fmla="*/ 1431758 h 1708484"/>
                <a:gd name="connsiteX90" fmla="*/ 922421 w 1804737"/>
                <a:gd name="connsiteY90" fmla="*/ 1371600 h 1708484"/>
                <a:gd name="connsiteX91" fmla="*/ 922421 w 1804737"/>
                <a:gd name="connsiteY91" fmla="*/ 1351547 h 1708484"/>
                <a:gd name="connsiteX92" fmla="*/ 946485 w 1804737"/>
                <a:gd name="connsiteY92" fmla="*/ 1331495 h 1708484"/>
                <a:gd name="connsiteX93" fmla="*/ 966537 w 1804737"/>
                <a:gd name="connsiteY93" fmla="*/ 1271337 h 1708484"/>
                <a:gd name="connsiteX94" fmla="*/ 994611 w 1804737"/>
                <a:gd name="connsiteY94" fmla="*/ 1271337 h 1708484"/>
                <a:gd name="connsiteX95" fmla="*/ 1010653 w 1804737"/>
                <a:gd name="connsiteY95" fmla="*/ 1303421 h 1708484"/>
                <a:gd name="connsiteX96" fmla="*/ 1054769 w 1804737"/>
                <a:gd name="connsiteY96" fmla="*/ 1343526 h 1708484"/>
                <a:gd name="connsiteX97" fmla="*/ 1102895 w 1804737"/>
                <a:gd name="connsiteY97" fmla="*/ 1459832 h 1708484"/>
                <a:gd name="connsiteX98" fmla="*/ 1134979 w 1804737"/>
                <a:gd name="connsiteY98" fmla="*/ 1447800 h 1708484"/>
                <a:gd name="connsiteX99" fmla="*/ 1199148 w 1804737"/>
                <a:gd name="connsiteY99" fmla="*/ 1307432 h 1708484"/>
                <a:gd name="connsiteX100" fmla="*/ 1251285 w 1804737"/>
                <a:gd name="connsiteY100" fmla="*/ 1315453 h 1708484"/>
                <a:gd name="connsiteX101" fmla="*/ 1355558 w 1804737"/>
                <a:gd name="connsiteY101" fmla="*/ 1223211 h 1708484"/>
                <a:gd name="connsiteX102" fmla="*/ 1331495 w 1804737"/>
                <a:gd name="connsiteY102" fmla="*/ 1167063 h 1708484"/>
                <a:gd name="connsiteX103" fmla="*/ 1347537 w 1804737"/>
                <a:gd name="connsiteY103" fmla="*/ 1134979 h 1708484"/>
                <a:gd name="connsiteX104" fmla="*/ 1419727 w 1804737"/>
                <a:gd name="connsiteY104" fmla="*/ 1163053 h 1708484"/>
                <a:gd name="connsiteX105" fmla="*/ 1447800 w 1804737"/>
                <a:gd name="connsiteY105" fmla="*/ 1094874 h 1708484"/>
                <a:gd name="connsiteX106" fmla="*/ 1431758 w 1804737"/>
                <a:gd name="connsiteY106" fmla="*/ 1006642 h 1708484"/>
                <a:gd name="connsiteX107" fmla="*/ 1391653 w 1804737"/>
                <a:gd name="connsiteY107" fmla="*/ 1006642 h 1708484"/>
                <a:gd name="connsiteX108" fmla="*/ 1419727 w 1804737"/>
                <a:gd name="connsiteY108" fmla="*/ 958516 h 1708484"/>
                <a:gd name="connsiteX109" fmla="*/ 1540042 w 1804737"/>
                <a:gd name="connsiteY109" fmla="*/ 926432 h 1708484"/>
                <a:gd name="connsiteX110" fmla="*/ 1568116 w 1804737"/>
                <a:gd name="connsiteY110" fmla="*/ 898358 h 1708484"/>
                <a:gd name="connsiteX111" fmla="*/ 1532021 w 1804737"/>
                <a:gd name="connsiteY111" fmla="*/ 834189 h 1708484"/>
                <a:gd name="connsiteX112" fmla="*/ 1620253 w 1804737"/>
                <a:gd name="connsiteY112" fmla="*/ 818147 h 1708484"/>
                <a:gd name="connsiteX113" fmla="*/ 1664369 w 1804737"/>
                <a:gd name="connsiteY113" fmla="*/ 870284 h 1708484"/>
                <a:gd name="connsiteX114" fmla="*/ 1752600 w 1804737"/>
                <a:gd name="connsiteY114" fmla="*/ 822158 h 1708484"/>
                <a:gd name="connsiteX115" fmla="*/ 1800727 w 1804737"/>
                <a:gd name="connsiteY115" fmla="*/ 697832 h 170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1804737" h="1708484">
                  <a:moveTo>
                    <a:pt x="1800727" y="697832"/>
                  </a:moveTo>
                  <a:lnTo>
                    <a:pt x="1800727" y="637674"/>
                  </a:lnTo>
                  <a:lnTo>
                    <a:pt x="1804737" y="553453"/>
                  </a:lnTo>
                  <a:lnTo>
                    <a:pt x="1764632" y="537411"/>
                  </a:lnTo>
                  <a:lnTo>
                    <a:pt x="1764632" y="493295"/>
                  </a:lnTo>
                  <a:lnTo>
                    <a:pt x="1700463" y="481263"/>
                  </a:lnTo>
                  <a:lnTo>
                    <a:pt x="1680411" y="429126"/>
                  </a:lnTo>
                  <a:lnTo>
                    <a:pt x="1684421" y="352926"/>
                  </a:lnTo>
                  <a:lnTo>
                    <a:pt x="1672390" y="316832"/>
                  </a:lnTo>
                  <a:lnTo>
                    <a:pt x="1592179" y="280737"/>
                  </a:lnTo>
                  <a:lnTo>
                    <a:pt x="1636295" y="244642"/>
                  </a:lnTo>
                  <a:lnTo>
                    <a:pt x="1596190" y="208547"/>
                  </a:lnTo>
                  <a:lnTo>
                    <a:pt x="1608221" y="140368"/>
                  </a:lnTo>
                  <a:lnTo>
                    <a:pt x="1660358" y="124326"/>
                  </a:lnTo>
                  <a:lnTo>
                    <a:pt x="1664369" y="32084"/>
                  </a:lnTo>
                  <a:lnTo>
                    <a:pt x="1628274" y="24063"/>
                  </a:lnTo>
                  <a:lnTo>
                    <a:pt x="1580148" y="96253"/>
                  </a:lnTo>
                  <a:lnTo>
                    <a:pt x="1528011" y="112295"/>
                  </a:lnTo>
                  <a:lnTo>
                    <a:pt x="1475874" y="104274"/>
                  </a:lnTo>
                  <a:lnTo>
                    <a:pt x="1451811" y="12032"/>
                  </a:lnTo>
                  <a:lnTo>
                    <a:pt x="1419727" y="0"/>
                  </a:lnTo>
                  <a:lnTo>
                    <a:pt x="1387642" y="32084"/>
                  </a:lnTo>
                  <a:lnTo>
                    <a:pt x="1355558" y="12032"/>
                  </a:lnTo>
                  <a:lnTo>
                    <a:pt x="1331495" y="56147"/>
                  </a:lnTo>
                  <a:lnTo>
                    <a:pt x="1283369" y="56147"/>
                  </a:lnTo>
                  <a:lnTo>
                    <a:pt x="1339516" y="148389"/>
                  </a:lnTo>
                  <a:lnTo>
                    <a:pt x="1339516" y="260684"/>
                  </a:lnTo>
                  <a:lnTo>
                    <a:pt x="1363579" y="276726"/>
                  </a:lnTo>
                  <a:lnTo>
                    <a:pt x="1303421" y="324853"/>
                  </a:lnTo>
                  <a:lnTo>
                    <a:pt x="1243263" y="304800"/>
                  </a:lnTo>
                  <a:lnTo>
                    <a:pt x="1175085" y="360947"/>
                  </a:lnTo>
                  <a:lnTo>
                    <a:pt x="1110916" y="356937"/>
                  </a:lnTo>
                  <a:lnTo>
                    <a:pt x="1070811" y="389021"/>
                  </a:lnTo>
                  <a:lnTo>
                    <a:pt x="1054769" y="344905"/>
                  </a:lnTo>
                  <a:lnTo>
                    <a:pt x="1094874" y="304800"/>
                  </a:lnTo>
                  <a:lnTo>
                    <a:pt x="1078832" y="280737"/>
                  </a:lnTo>
                  <a:lnTo>
                    <a:pt x="1062790" y="232611"/>
                  </a:lnTo>
                  <a:lnTo>
                    <a:pt x="1082842" y="172453"/>
                  </a:lnTo>
                  <a:lnTo>
                    <a:pt x="1070811" y="100263"/>
                  </a:lnTo>
                  <a:lnTo>
                    <a:pt x="990600" y="108284"/>
                  </a:lnTo>
                  <a:lnTo>
                    <a:pt x="954506" y="52137"/>
                  </a:lnTo>
                  <a:lnTo>
                    <a:pt x="926432" y="36095"/>
                  </a:lnTo>
                  <a:lnTo>
                    <a:pt x="906379" y="56147"/>
                  </a:lnTo>
                  <a:lnTo>
                    <a:pt x="918411" y="96253"/>
                  </a:lnTo>
                  <a:lnTo>
                    <a:pt x="741948" y="180474"/>
                  </a:lnTo>
                  <a:lnTo>
                    <a:pt x="681790" y="168442"/>
                  </a:lnTo>
                  <a:lnTo>
                    <a:pt x="557463" y="272716"/>
                  </a:lnTo>
                  <a:lnTo>
                    <a:pt x="529390" y="308811"/>
                  </a:lnTo>
                  <a:lnTo>
                    <a:pt x="485274" y="312821"/>
                  </a:lnTo>
                  <a:lnTo>
                    <a:pt x="465221" y="356937"/>
                  </a:lnTo>
                  <a:lnTo>
                    <a:pt x="521369" y="401053"/>
                  </a:lnTo>
                  <a:lnTo>
                    <a:pt x="485274" y="465221"/>
                  </a:lnTo>
                  <a:lnTo>
                    <a:pt x="433137" y="441158"/>
                  </a:lnTo>
                  <a:lnTo>
                    <a:pt x="360948" y="501316"/>
                  </a:lnTo>
                  <a:lnTo>
                    <a:pt x="284748" y="489284"/>
                  </a:lnTo>
                  <a:lnTo>
                    <a:pt x="284748" y="489284"/>
                  </a:lnTo>
                  <a:lnTo>
                    <a:pt x="232611" y="473242"/>
                  </a:lnTo>
                  <a:lnTo>
                    <a:pt x="96253" y="513347"/>
                  </a:lnTo>
                  <a:lnTo>
                    <a:pt x="116306" y="649705"/>
                  </a:lnTo>
                  <a:lnTo>
                    <a:pt x="164432" y="649705"/>
                  </a:lnTo>
                  <a:lnTo>
                    <a:pt x="132348" y="689811"/>
                  </a:lnTo>
                  <a:lnTo>
                    <a:pt x="200527" y="766011"/>
                  </a:lnTo>
                  <a:lnTo>
                    <a:pt x="192506" y="858253"/>
                  </a:lnTo>
                  <a:lnTo>
                    <a:pt x="112295" y="1006642"/>
                  </a:lnTo>
                  <a:lnTo>
                    <a:pt x="172453" y="1030705"/>
                  </a:lnTo>
                  <a:lnTo>
                    <a:pt x="104274" y="1086853"/>
                  </a:lnTo>
                  <a:lnTo>
                    <a:pt x="0" y="1130968"/>
                  </a:lnTo>
                  <a:lnTo>
                    <a:pt x="24063" y="1167063"/>
                  </a:lnTo>
                  <a:lnTo>
                    <a:pt x="84221" y="1183105"/>
                  </a:lnTo>
                  <a:lnTo>
                    <a:pt x="116306" y="1251284"/>
                  </a:lnTo>
                  <a:lnTo>
                    <a:pt x="108285" y="1287379"/>
                  </a:lnTo>
                  <a:lnTo>
                    <a:pt x="64169" y="1295400"/>
                  </a:lnTo>
                  <a:lnTo>
                    <a:pt x="72190" y="1351547"/>
                  </a:lnTo>
                  <a:lnTo>
                    <a:pt x="180474" y="1487905"/>
                  </a:lnTo>
                  <a:lnTo>
                    <a:pt x="148390" y="1536032"/>
                  </a:lnTo>
                  <a:lnTo>
                    <a:pt x="160421" y="1580147"/>
                  </a:lnTo>
                  <a:lnTo>
                    <a:pt x="204537" y="1580147"/>
                  </a:lnTo>
                  <a:lnTo>
                    <a:pt x="236621" y="1648326"/>
                  </a:lnTo>
                  <a:lnTo>
                    <a:pt x="232611" y="1688432"/>
                  </a:lnTo>
                  <a:lnTo>
                    <a:pt x="260685" y="1700463"/>
                  </a:lnTo>
                  <a:lnTo>
                    <a:pt x="336885" y="1672389"/>
                  </a:lnTo>
                  <a:lnTo>
                    <a:pt x="437148" y="1708484"/>
                  </a:lnTo>
                  <a:lnTo>
                    <a:pt x="469232" y="1624263"/>
                  </a:lnTo>
                  <a:lnTo>
                    <a:pt x="497306" y="1624263"/>
                  </a:lnTo>
                  <a:lnTo>
                    <a:pt x="513348" y="1536032"/>
                  </a:lnTo>
                  <a:lnTo>
                    <a:pt x="629653" y="1519989"/>
                  </a:lnTo>
                  <a:lnTo>
                    <a:pt x="729916" y="1491916"/>
                  </a:lnTo>
                  <a:lnTo>
                    <a:pt x="733927" y="1419726"/>
                  </a:lnTo>
                  <a:lnTo>
                    <a:pt x="753979" y="1415716"/>
                  </a:lnTo>
                  <a:lnTo>
                    <a:pt x="782053" y="1431758"/>
                  </a:lnTo>
                  <a:lnTo>
                    <a:pt x="922421" y="1371600"/>
                  </a:lnTo>
                  <a:lnTo>
                    <a:pt x="922421" y="1351547"/>
                  </a:lnTo>
                  <a:lnTo>
                    <a:pt x="946485" y="1331495"/>
                  </a:lnTo>
                  <a:lnTo>
                    <a:pt x="966537" y="1271337"/>
                  </a:lnTo>
                  <a:lnTo>
                    <a:pt x="994611" y="1271337"/>
                  </a:lnTo>
                  <a:lnTo>
                    <a:pt x="1010653" y="1303421"/>
                  </a:lnTo>
                  <a:lnTo>
                    <a:pt x="1054769" y="1343526"/>
                  </a:lnTo>
                  <a:lnTo>
                    <a:pt x="1102895" y="1459832"/>
                  </a:lnTo>
                  <a:lnTo>
                    <a:pt x="1134979" y="1447800"/>
                  </a:lnTo>
                  <a:lnTo>
                    <a:pt x="1199148" y="1307432"/>
                  </a:lnTo>
                  <a:lnTo>
                    <a:pt x="1251285" y="1315453"/>
                  </a:lnTo>
                  <a:lnTo>
                    <a:pt x="1355558" y="1223211"/>
                  </a:lnTo>
                  <a:lnTo>
                    <a:pt x="1331495" y="1167063"/>
                  </a:lnTo>
                  <a:lnTo>
                    <a:pt x="1347537" y="1134979"/>
                  </a:lnTo>
                  <a:lnTo>
                    <a:pt x="1419727" y="1163053"/>
                  </a:lnTo>
                  <a:lnTo>
                    <a:pt x="1447800" y="1094874"/>
                  </a:lnTo>
                  <a:lnTo>
                    <a:pt x="1431758" y="1006642"/>
                  </a:lnTo>
                  <a:lnTo>
                    <a:pt x="1391653" y="1006642"/>
                  </a:lnTo>
                  <a:lnTo>
                    <a:pt x="1419727" y="958516"/>
                  </a:lnTo>
                  <a:lnTo>
                    <a:pt x="1540042" y="926432"/>
                  </a:lnTo>
                  <a:lnTo>
                    <a:pt x="1568116" y="898358"/>
                  </a:lnTo>
                  <a:lnTo>
                    <a:pt x="1532021" y="834189"/>
                  </a:lnTo>
                  <a:lnTo>
                    <a:pt x="1620253" y="818147"/>
                  </a:lnTo>
                  <a:lnTo>
                    <a:pt x="1664369" y="870284"/>
                  </a:lnTo>
                  <a:lnTo>
                    <a:pt x="1752600" y="822158"/>
                  </a:lnTo>
                  <a:lnTo>
                    <a:pt x="1800727" y="697832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4" name="Freeform 10"/>
            <p:cNvSpPr/>
            <p:nvPr/>
          </p:nvSpPr>
          <p:spPr>
            <a:xfrm>
              <a:off x="3917950" y="1933575"/>
              <a:ext cx="244475" cy="200025"/>
            </a:xfrm>
            <a:custGeom>
              <a:avLst/>
              <a:gdLst>
                <a:gd name="connsiteX0" fmla="*/ 0 w 244642"/>
                <a:gd name="connsiteY0" fmla="*/ 0 h 200526"/>
                <a:gd name="connsiteX1" fmla="*/ 80211 w 244642"/>
                <a:gd name="connsiteY1" fmla="*/ 84221 h 200526"/>
                <a:gd name="connsiteX2" fmla="*/ 124327 w 244642"/>
                <a:gd name="connsiteY2" fmla="*/ 180473 h 200526"/>
                <a:gd name="connsiteX3" fmla="*/ 244642 w 244642"/>
                <a:gd name="connsiteY3" fmla="*/ 200526 h 200526"/>
                <a:gd name="connsiteX4" fmla="*/ 236621 w 244642"/>
                <a:gd name="connsiteY4" fmla="*/ 120315 h 200526"/>
                <a:gd name="connsiteX5" fmla="*/ 232611 w 244642"/>
                <a:gd name="connsiteY5" fmla="*/ 88231 h 200526"/>
                <a:gd name="connsiteX6" fmla="*/ 180474 w 244642"/>
                <a:gd name="connsiteY6" fmla="*/ 68179 h 200526"/>
                <a:gd name="connsiteX7" fmla="*/ 60158 w 244642"/>
                <a:gd name="connsiteY7" fmla="*/ 36094 h 200526"/>
                <a:gd name="connsiteX8" fmla="*/ 0 w 244642"/>
                <a:gd name="connsiteY8" fmla="*/ 0 h 20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642" h="200526">
                  <a:moveTo>
                    <a:pt x="0" y="0"/>
                  </a:moveTo>
                  <a:lnTo>
                    <a:pt x="80211" y="84221"/>
                  </a:lnTo>
                  <a:lnTo>
                    <a:pt x="124327" y="180473"/>
                  </a:lnTo>
                  <a:lnTo>
                    <a:pt x="244642" y="200526"/>
                  </a:lnTo>
                  <a:lnTo>
                    <a:pt x="236621" y="120315"/>
                  </a:lnTo>
                  <a:lnTo>
                    <a:pt x="232611" y="88231"/>
                  </a:lnTo>
                  <a:lnTo>
                    <a:pt x="180474" y="68179"/>
                  </a:lnTo>
                  <a:lnTo>
                    <a:pt x="60158" y="360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5" name="Freeform 12"/>
            <p:cNvSpPr/>
            <p:nvPr/>
          </p:nvSpPr>
          <p:spPr>
            <a:xfrm>
              <a:off x="4605338" y="3216275"/>
              <a:ext cx="1419225" cy="1155700"/>
            </a:xfrm>
            <a:custGeom>
              <a:avLst/>
              <a:gdLst>
                <a:gd name="connsiteX0" fmla="*/ 1026695 w 1407695"/>
                <a:gd name="connsiteY0" fmla="*/ 986590 h 1155032"/>
                <a:gd name="connsiteX1" fmla="*/ 1042737 w 1407695"/>
                <a:gd name="connsiteY1" fmla="*/ 938463 h 1155032"/>
                <a:gd name="connsiteX2" fmla="*/ 998621 w 1407695"/>
                <a:gd name="connsiteY2" fmla="*/ 894347 h 1155032"/>
                <a:gd name="connsiteX3" fmla="*/ 1058779 w 1407695"/>
                <a:gd name="connsiteY3" fmla="*/ 810126 h 1155032"/>
                <a:gd name="connsiteX4" fmla="*/ 1082842 w 1407695"/>
                <a:gd name="connsiteY4" fmla="*/ 862263 h 1155032"/>
                <a:gd name="connsiteX5" fmla="*/ 1147010 w 1407695"/>
                <a:gd name="connsiteY5" fmla="*/ 866274 h 1155032"/>
                <a:gd name="connsiteX6" fmla="*/ 1138989 w 1407695"/>
                <a:gd name="connsiteY6" fmla="*/ 810126 h 1155032"/>
                <a:gd name="connsiteX7" fmla="*/ 1215189 w 1407695"/>
                <a:gd name="connsiteY7" fmla="*/ 778042 h 1155032"/>
                <a:gd name="connsiteX8" fmla="*/ 1179095 w 1407695"/>
                <a:gd name="connsiteY8" fmla="*/ 709863 h 1155032"/>
                <a:gd name="connsiteX9" fmla="*/ 1167063 w 1407695"/>
                <a:gd name="connsiteY9" fmla="*/ 645695 h 1155032"/>
                <a:gd name="connsiteX10" fmla="*/ 1227221 w 1407695"/>
                <a:gd name="connsiteY10" fmla="*/ 649705 h 1155032"/>
                <a:gd name="connsiteX11" fmla="*/ 1271337 w 1407695"/>
                <a:gd name="connsiteY11" fmla="*/ 609600 h 1155032"/>
                <a:gd name="connsiteX12" fmla="*/ 1271337 w 1407695"/>
                <a:gd name="connsiteY12" fmla="*/ 609600 h 1155032"/>
                <a:gd name="connsiteX13" fmla="*/ 1315452 w 1407695"/>
                <a:gd name="connsiteY13" fmla="*/ 585537 h 1155032"/>
                <a:gd name="connsiteX14" fmla="*/ 1407695 w 1407695"/>
                <a:gd name="connsiteY14" fmla="*/ 569495 h 1155032"/>
                <a:gd name="connsiteX15" fmla="*/ 1359568 w 1407695"/>
                <a:gd name="connsiteY15" fmla="*/ 513347 h 1155032"/>
                <a:gd name="connsiteX16" fmla="*/ 1311442 w 1407695"/>
                <a:gd name="connsiteY16" fmla="*/ 501316 h 1155032"/>
                <a:gd name="connsiteX17" fmla="*/ 1299410 w 1407695"/>
                <a:gd name="connsiteY17" fmla="*/ 453190 h 1155032"/>
                <a:gd name="connsiteX18" fmla="*/ 1203158 w 1407695"/>
                <a:gd name="connsiteY18" fmla="*/ 413084 h 1155032"/>
                <a:gd name="connsiteX19" fmla="*/ 1187116 w 1407695"/>
                <a:gd name="connsiteY19" fmla="*/ 457200 h 1155032"/>
                <a:gd name="connsiteX20" fmla="*/ 1207168 w 1407695"/>
                <a:gd name="connsiteY20" fmla="*/ 489284 h 1155032"/>
                <a:gd name="connsiteX21" fmla="*/ 1179095 w 1407695"/>
                <a:gd name="connsiteY21" fmla="*/ 557463 h 1155032"/>
                <a:gd name="connsiteX22" fmla="*/ 1130968 w 1407695"/>
                <a:gd name="connsiteY22" fmla="*/ 521369 h 1155032"/>
                <a:gd name="connsiteX23" fmla="*/ 1066800 w 1407695"/>
                <a:gd name="connsiteY23" fmla="*/ 545432 h 1155032"/>
                <a:gd name="connsiteX24" fmla="*/ 1002631 w 1407695"/>
                <a:gd name="connsiteY24" fmla="*/ 465221 h 1155032"/>
                <a:gd name="connsiteX25" fmla="*/ 954505 w 1407695"/>
                <a:gd name="connsiteY25" fmla="*/ 477253 h 1155032"/>
                <a:gd name="connsiteX26" fmla="*/ 914400 w 1407695"/>
                <a:gd name="connsiteY26" fmla="*/ 469232 h 1155032"/>
                <a:gd name="connsiteX27" fmla="*/ 874295 w 1407695"/>
                <a:gd name="connsiteY27" fmla="*/ 425116 h 1155032"/>
                <a:gd name="connsiteX28" fmla="*/ 806116 w 1407695"/>
                <a:gd name="connsiteY28" fmla="*/ 445169 h 1155032"/>
                <a:gd name="connsiteX29" fmla="*/ 774031 w 1407695"/>
                <a:gd name="connsiteY29" fmla="*/ 425116 h 1155032"/>
                <a:gd name="connsiteX30" fmla="*/ 778042 w 1407695"/>
                <a:gd name="connsiteY30" fmla="*/ 360947 h 1155032"/>
                <a:gd name="connsiteX31" fmla="*/ 717884 w 1407695"/>
                <a:gd name="connsiteY31" fmla="*/ 348916 h 1155032"/>
                <a:gd name="connsiteX32" fmla="*/ 778042 w 1407695"/>
                <a:gd name="connsiteY32" fmla="*/ 264695 h 1155032"/>
                <a:gd name="connsiteX33" fmla="*/ 733926 w 1407695"/>
                <a:gd name="connsiteY33" fmla="*/ 208547 h 1155032"/>
                <a:gd name="connsiteX34" fmla="*/ 521368 w 1407695"/>
                <a:gd name="connsiteY34" fmla="*/ 180474 h 1155032"/>
                <a:gd name="connsiteX35" fmla="*/ 521368 w 1407695"/>
                <a:gd name="connsiteY35" fmla="*/ 112295 h 1155032"/>
                <a:gd name="connsiteX36" fmla="*/ 473242 w 1407695"/>
                <a:gd name="connsiteY36" fmla="*/ 76200 h 1155032"/>
                <a:gd name="connsiteX37" fmla="*/ 493295 w 1407695"/>
                <a:gd name="connsiteY37" fmla="*/ 28074 h 1155032"/>
                <a:gd name="connsiteX38" fmla="*/ 389021 w 1407695"/>
                <a:gd name="connsiteY38" fmla="*/ 0 h 1155032"/>
                <a:gd name="connsiteX39" fmla="*/ 360947 w 1407695"/>
                <a:gd name="connsiteY39" fmla="*/ 64169 h 1155032"/>
                <a:gd name="connsiteX40" fmla="*/ 304800 w 1407695"/>
                <a:gd name="connsiteY40" fmla="*/ 80211 h 1155032"/>
                <a:gd name="connsiteX41" fmla="*/ 256673 w 1407695"/>
                <a:gd name="connsiteY41" fmla="*/ 64169 h 1155032"/>
                <a:gd name="connsiteX42" fmla="*/ 124326 w 1407695"/>
                <a:gd name="connsiteY42" fmla="*/ 136358 h 1155032"/>
                <a:gd name="connsiteX43" fmla="*/ 8021 w 1407695"/>
                <a:gd name="connsiteY43" fmla="*/ 232611 h 1155032"/>
                <a:gd name="connsiteX44" fmla="*/ 16042 w 1407695"/>
                <a:gd name="connsiteY44" fmla="*/ 284747 h 1155032"/>
                <a:gd name="connsiteX45" fmla="*/ 140368 w 1407695"/>
                <a:gd name="connsiteY45" fmla="*/ 376990 h 1155032"/>
                <a:gd name="connsiteX46" fmla="*/ 132347 w 1407695"/>
                <a:gd name="connsiteY46" fmla="*/ 449179 h 1155032"/>
                <a:gd name="connsiteX47" fmla="*/ 120316 w 1407695"/>
                <a:gd name="connsiteY47" fmla="*/ 529390 h 1155032"/>
                <a:gd name="connsiteX48" fmla="*/ 72189 w 1407695"/>
                <a:gd name="connsiteY48" fmla="*/ 529390 h 1155032"/>
                <a:gd name="connsiteX49" fmla="*/ 68179 w 1407695"/>
                <a:gd name="connsiteY49" fmla="*/ 633663 h 1155032"/>
                <a:gd name="connsiteX50" fmla="*/ 32084 w 1407695"/>
                <a:gd name="connsiteY50" fmla="*/ 657726 h 1155032"/>
                <a:gd name="connsiteX51" fmla="*/ 0 w 1407695"/>
                <a:gd name="connsiteY51" fmla="*/ 786063 h 1155032"/>
                <a:gd name="connsiteX52" fmla="*/ 20052 w 1407695"/>
                <a:gd name="connsiteY52" fmla="*/ 810126 h 1155032"/>
                <a:gd name="connsiteX53" fmla="*/ 20052 w 1407695"/>
                <a:gd name="connsiteY53" fmla="*/ 810126 h 1155032"/>
                <a:gd name="connsiteX54" fmla="*/ 68179 w 1407695"/>
                <a:gd name="connsiteY54" fmla="*/ 794084 h 1155032"/>
                <a:gd name="connsiteX55" fmla="*/ 56147 w 1407695"/>
                <a:gd name="connsiteY55" fmla="*/ 910390 h 1155032"/>
                <a:gd name="connsiteX56" fmla="*/ 132347 w 1407695"/>
                <a:gd name="connsiteY56" fmla="*/ 882316 h 1155032"/>
                <a:gd name="connsiteX57" fmla="*/ 196516 w 1407695"/>
                <a:gd name="connsiteY57" fmla="*/ 922421 h 1155032"/>
                <a:gd name="connsiteX58" fmla="*/ 236621 w 1407695"/>
                <a:gd name="connsiteY58" fmla="*/ 1006642 h 1155032"/>
                <a:gd name="connsiteX59" fmla="*/ 352926 w 1407695"/>
                <a:gd name="connsiteY59" fmla="*/ 1062790 h 1155032"/>
                <a:gd name="connsiteX60" fmla="*/ 389021 w 1407695"/>
                <a:gd name="connsiteY60" fmla="*/ 1155032 h 1155032"/>
                <a:gd name="connsiteX61" fmla="*/ 425116 w 1407695"/>
                <a:gd name="connsiteY61" fmla="*/ 1155032 h 1155032"/>
                <a:gd name="connsiteX62" fmla="*/ 429126 w 1407695"/>
                <a:gd name="connsiteY62" fmla="*/ 1122947 h 1155032"/>
                <a:gd name="connsiteX63" fmla="*/ 481263 w 1407695"/>
                <a:gd name="connsiteY63" fmla="*/ 1122947 h 1155032"/>
                <a:gd name="connsiteX64" fmla="*/ 425116 w 1407695"/>
                <a:gd name="connsiteY64" fmla="*/ 1046747 h 1155032"/>
                <a:gd name="connsiteX65" fmla="*/ 509337 w 1407695"/>
                <a:gd name="connsiteY65" fmla="*/ 1014663 h 1155032"/>
                <a:gd name="connsiteX66" fmla="*/ 561473 w 1407695"/>
                <a:gd name="connsiteY66" fmla="*/ 1058779 h 1155032"/>
                <a:gd name="connsiteX67" fmla="*/ 609600 w 1407695"/>
                <a:gd name="connsiteY67" fmla="*/ 1042737 h 1155032"/>
                <a:gd name="connsiteX68" fmla="*/ 625642 w 1407695"/>
                <a:gd name="connsiteY68" fmla="*/ 1090863 h 1155032"/>
                <a:gd name="connsiteX69" fmla="*/ 657726 w 1407695"/>
                <a:gd name="connsiteY69" fmla="*/ 1106905 h 1155032"/>
                <a:gd name="connsiteX70" fmla="*/ 689810 w 1407695"/>
                <a:gd name="connsiteY70" fmla="*/ 1070811 h 1155032"/>
                <a:gd name="connsiteX71" fmla="*/ 677779 w 1407695"/>
                <a:gd name="connsiteY71" fmla="*/ 934453 h 1155032"/>
                <a:gd name="connsiteX72" fmla="*/ 762000 w 1407695"/>
                <a:gd name="connsiteY72" fmla="*/ 910390 h 1155032"/>
                <a:gd name="connsiteX73" fmla="*/ 794084 w 1407695"/>
                <a:gd name="connsiteY73" fmla="*/ 986590 h 1155032"/>
                <a:gd name="connsiteX74" fmla="*/ 838200 w 1407695"/>
                <a:gd name="connsiteY74" fmla="*/ 1006642 h 1155032"/>
                <a:gd name="connsiteX75" fmla="*/ 1026695 w 1407695"/>
                <a:gd name="connsiteY75" fmla="*/ 986590 h 1155032"/>
                <a:gd name="connsiteX0" fmla="*/ 1037712 w 1418712"/>
                <a:gd name="connsiteY0" fmla="*/ 986590 h 1155032"/>
                <a:gd name="connsiteX1" fmla="*/ 1053754 w 1418712"/>
                <a:gd name="connsiteY1" fmla="*/ 938463 h 1155032"/>
                <a:gd name="connsiteX2" fmla="*/ 1009638 w 1418712"/>
                <a:gd name="connsiteY2" fmla="*/ 894347 h 1155032"/>
                <a:gd name="connsiteX3" fmla="*/ 1069796 w 1418712"/>
                <a:gd name="connsiteY3" fmla="*/ 810126 h 1155032"/>
                <a:gd name="connsiteX4" fmla="*/ 1093859 w 1418712"/>
                <a:gd name="connsiteY4" fmla="*/ 862263 h 1155032"/>
                <a:gd name="connsiteX5" fmla="*/ 1158027 w 1418712"/>
                <a:gd name="connsiteY5" fmla="*/ 866274 h 1155032"/>
                <a:gd name="connsiteX6" fmla="*/ 1150006 w 1418712"/>
                <a:gd name="connsiteY6" fmla="*/ 810126 h 1155032"/>
                <a:gd name="connsiteX7" fmla="*/ 1226206 w 1418712"/>
                <a:gd name="connsiteY7" fmla="*/ 778042 h 1155032"/>
                <a:gd name="connsiteX8" fmla="*/ 1190112 w 1418712"/>
                <a:gd name="connsiteY8" fmla="*/ 709863 h 1155032"/>
                <a:gd name="connsiteX9" fmla="*/ 1178080 w 1418712"/>
                <a:gd name="connsiteY9" fmla="*/ 645695 h 1155032"/>
                <a:gd name="connsiteX10" fmla="*/ 1238238 w 1418712"/>
                <a:gd name="connsiteY10" fmla="*/ 649705 h 1155032"/>
                <a:gd name="connsiteX11" fmla="*/ 1282354 w 1418712"/>
                <a:gd name="connsiteY11" fmla="*/ 609600 h 1155032"/>
                <a:gd name="connsiteX12" fmla="*/ 1282354 w 1418712"/>
                <a:gd name="connsiteY12" fmla="*/ 609600 h 1155032"/>
                <a:gd name="connsiteX13" fmla="*/ 1326469 w 1418712"/>
                <a:gd name="connsiteY13" fmla="*/ 585537 h 1155032"/>
                <a:gd name="connsiteX14" fmla="*/ 1418712 w 1418712"/>
                <a:gd name="connsiteY14" fmla="*/ 569495 h 1155032"/>
                <a:gd name="connsiteX15" fmla="*/ 1370585 w 1418712"/>
                <a:gd name="connsiteY15" fmla="*/ 513347 h 1155032"/>
                <a:gd name="connsiteX16" fmla="*/ 1322459 w 1418712"/>
                <a:gd name="connsiteY16" fmla="*/ 501316 h 1155032"/>
                <a:gd name="connsiteX17" fmla="*/ 1310427 w 1418712"/>
                <a:gd name="connsiteY17" fmla="*/ 453190 h 1155032"/>
                <a:gd name="connsiteX18" fmla="*/ 1214175 w 1418712"/>
                <a:gd name="connsiteY18" fmla="*/ 413084 h 1155032"/>
                <a:gd name="connsiteX19" fmla="*/ 1198133 w 1418712"/>
                <a:gd name="connsiteY19" fmla="*/ 457200 h 1155032"/>
                <a:gd name="connsiteX20" fmla="*/ 1218185 w 1418712"/>
                <a:gd name="connsiteY20" fmla="*/ 489284 h 1155032"/>
                <a:gd name="connsiteX21" fmla="*/ 1190112 w 1418712"/>
                <a:gd name="connsiteY21" fmla="*/ 557463 h 1155032"/>
                <a:gd name="connsiteX22" fmla="*/ 1141985 w 1418712"/>
                <a:gd name="connsiteY22" fmla="*/ 521369 h 1155032"/>
                <a:gd name="connsiteX23" fmla="*/ 1077817 w 1418712"/>
                <a:gd name="connsiteY23" fmla="*/ 545432 h 1155032"/>
                <a:gd name="connsiteX24" fmla="*/ 1013648 w 1418712"/>
                <a:gd name="connsiteY24" fmla="*/ 465221 h 1155032"/>
                <a:gd name="connsiteX25" fmla="*/ 965522 w 1418712"/>
                <a:gd name="connsiteY25" fmla="*/ 477253 h 1155032"/>
                <a:gd name="connsiteX26" fmla="*/ 925417 w 1418712"/>
                <a:gd name="connsiteY26" fmla="*/ 469232 h 1155032"/>
                <a:gd name="connsiteX27" fmla="*/ 885312 w 1418712"/>
                <a:gd name="connsiteY27" fmla="*/ 425116 h 1155032"/>
                <a:gd name="connsiteX28" fmla="*/ 817133 w 1418712"/>
                <a:gd name="connsiteY28" fmla="*/ 445169 h 1155032"/>
                <a:gd name="connsiteX29" fmla="*/ 785048 w 1418712"/>
                <a:gd name="connsiteY29" fmla="*/ 425116 h 1155032"/>
                <a:gd name="connsiteX30" fmla="*/ 789059 w 1418712"/>
                <a:gd name="connsiteY30" fmla="*/ 360947 h 1155032"/>
                <a:gd name="connsiteX31" fmla="*/ 728901 w 1418712"/>
                <a:gd name="connsiteY31" fmla="*/ 348916 h 1155032"/>
                <a:gd name="connsiteX32" fmla="*/ 789059 w 1418712"/>
                <a:gd name="connsiteY32" fmla="*/ 264695 h 1155032"/>
                <a:gd name="connsiteX33" fmla="*/ 744943 w 1418712"/>
                <a:gd name="connsiteY33" fmla="*/ 208547 h 1155032"/>
                <a:gd name="connsiteX34" fmla="*/ 532385 w 1418712"/>
                <a:gd name="connsiteY34" fmla="*/ 180474 h 1155032"/>
                <a:gd name="connsiteX35" fmla="*/ 532385 w 1418712"/>
                <a:gd name="connsiteY35" fmla="*/ 112295 h 1155032"/>
                <a:gd name="connsiteX36" fmla="*/ 484259 w 1418712"/>
                <a:gd name="connsiteY36" fmla="*/ 76200 h 1155032"/>
                <a:gd name="connsiteX37" fmla="*/ 504312 w 1418712"/>
                <a:gd name="connsiteY37" fmla="*/ 28074 h 1155032"/>
                <a:gd name="connsiteX38" fmla="*/ 400038 w 1418712"/>
                <a:gd name="connsiteY38" fmla="*/ 0 h 1155032"/>
                <a:gd name="connsiteX39" fmla="*/ 371964 w 1418712"/>
                <a:gd name="connsiteY39" fmla="*/ 64169 h 1155032"/>
                <a:gd name="connsiteX40" fmla="*/ 315817 w 1418712"/>
                <a:gd name="connsiteY40" fmla="*/ 80211 h 1155032"/>
                <a:gd name="connsiteX41" fmla="*/ 267690 w 1418712"/>
                <a:gd name="connsiteY41" fmla="*/ 64169 h 1155032"/>
                <a:gd name="connsiteX42" fmla="*/ 135343 w 1418712"/>
                <a:gd name="connsiteY42" fmla="*/ 136358 h 1155032"/>
                <a:gd name="connsiteX43" fmla="*/ 19038 w 1418712"/>
                <a:gd name="connsiteY43" fmla="*/ 232611 h 1155032"/>
                <a:gd name="connsiteX44" fmla="*/ 27059 w 1418712"/>
                <a:gd name="connsiteY44" fmla="*/ 284747 h 1155032"/>
                <a:gd name="connsiteX45" fmla="*/ 151385 w 1418712"/>
                <a:gd name="connsiteY45" fmla="*/ 376990 h 1155032"/>
                <a:gd name="connsiteX46" fmla="*/ 143364 w 1418712"/>
                <a:gd name="connsiteY46" fmla="*/ 449179 h 1155032"/>
                <a:gd name="connsiteX47" fmla="*/ 131333 w 1418712"/>
                <a:gd name="connsiteY47" fmla="*/ 529390 h 1155032"/>
                <a:gd name="connsiteX48" fmla="*/ 83206 w 1418712"/>
                <a:gd name="connsiteY48" fmla="*/ 529390 h 1155032"/>
                <a:gd name="connsiteX49" fmla="*/ 79196 w 1418712"/>
                <a:gd name="connsiteY49" fmla="*/ 633663 h 1155032"/>
                <a:gd name="connsiteX50" fmla="*/ 43101 w 1418712"/>
                <a:gd name="connsiteY50" fmla="*/ 657726 h 1155032"/>
                <a:gd name="connsiteX51" fmla="*/ 0 w 1418712"/>
                <a:gd name="connsiteY51" fmla="*/ 786063 h 1155032"/>
                <a:gd name="connsiteX52" fmla="*/ 31069 w 1418712"/>
                <a:gd name="connsiteY52" fmla="*/ 810126 h 1155032"/>
                <a:gd name="connsiteX53" fmla="*/ 31069 w 1418712"/>
                <a:gd name="connsiteY53" fmla="*/ 810126 h 1155032"/>
                <a:gd name="connsiteX54" fmla="*/ 79196 w 1418712"/>
                <a:gd name="connsiteY54" fmla="*/ 794084 h 1155032"/>
                <a:gd name="connsiteX55" fmla="*/ 67164 w 1418712"/>
                <a:gd name="connsiteY55" fmla="*/ 910390 h 1155032"/>
                <a:gd name="connsiteX56" fmla="*/ 143364 w 1418712"/>
                <a:gd name="connsiteY56" fmla="*/ 882316 h 1155032"/>
                <a:gd name="connsiteX57" fmla="*/ 207533 w 1418712"/>
                <a:gd name="connsiteY57" fmla="*/ 922421 h 1155032"/>
                <a:gd name="connsiteX58" fmla="*/ 247638 w 1418712"/>
                <a:gd name="connsiteY58" fmla="*/ 1006642 h 1155032"/>
                <a:gd name="connsiteX59" fmla="*/ 363943 w 1418712"/>
                <a:gd name="connsiteY59" fmla="*/ 1062790 h 1155032"/>
                <a:gd name="connsiteX60" fmla="*/ 400038 w 1418712"/>
                <a:gd name="connsiteY60" fmla="*/ 1155032 h 1155032"/>
                <a:gd name="connsiteX61" fmla="*/ 436133 w 1418712"/>
                <a:gd name="connsiteY61" fmla="*/ 1155032 h 1155032"/>
                <a:gd name="connsiteX62" fmla="*/ 440143 w 1418712"/>
                <a:gd name="connsiteY62" fmla="*/ 1122947 h 1155032"/>
                <a:gd name="connsiteX63" fmla="*/ 492280 w 1418712"/>
                <a:gd name="connsiteY63" fmla="*/ 1122947 h 1155032"/>
                <a:gd name="connsiteX64" fmla="*/ 436133 w 1418712"/>
                <a:gd name="connsiteY64" fmla="*/ 1046747 h 1155032"/>
                <a:gd name="connsiteX65" fmla="*/ 520354 w 1418712"/>
                <a:gd name="connsiteY65" fmla="*/ 1014663 h 1155032"/>
                <a:gd name="connsiteX66" fmla="*/ 572490 w 1418712"/>
                <a:gd name="connsiteY66" fmla="*/ 1058779 h 1155032"/>
                <a:gd name="connsiteX67" fmla="*/ 620617 w 1418712"/>
                <a:gd name="connsiteY67" fmla="*/ 1042737 h 1155032"/>
                <a:gd name="connsiteX68" fmla="*/ 636659 w 1418712"/>
                <a:gd name="connsiteY68" fmla="*/ 1090863 h 1155032"/>
                <a:gd name="connsiteX69" fmla="*/ 668743 w 1418712"/>
                <a:gd name="connsiteY69" fmla="*/ 1106905 h 1155032"/>
                <a:gd name="connsiteX70" fmla="*/ 700827 w 1418712"/>
                <a:gd name="connsiteY70" fmla="*/ 1070811 h 1155032"/>
                <a:gd name="connsiteX71" fmla="*/ 688796 w 1418712"/>
                <a:gd name="connsiteY71" fmla="*/ 934453 h 1155032"/>
                <a:gd name="connsiteX72" fmla="*/ 773017 w 1418712"/>
                <a:gd name="connsiteY72" fmla="*/ 910390 h 1155032"/>
                <a:gd name="connsiteX73" fmla="*/ 805101 w 1418712"/>
                <a:gd name="connsiteY73" fmla="*/ 986590 h 1155032"/>
                <a:gd name="connsiteX74" fmla="*/ 849217 w 1418712"/>
                <a:gd name="connsiteY74" fmla="*/ 1006642 h 1155032"/>
                <a:gd name="connsiteX75" fmla="*/ 1037712 w 1418712"/>
                <a:gd name="connsiteY75" fmla="*/ 986590 h 1155032"/>
                <a:gd name="connsiteX0" fmla="*/ 1037712 w 1418712"/>
                <a:gd name="connsiteY0" fmla="*/ 986590 h 1155032"/>
                <a:gd name="connsiteX1" fmla="*/ 1053754 w 1418712"/>
                <a:gd name="connsiteY1" fmla="*/ 938463 h 1155032"/>
                <a:gd name="connsiteX2" fmla="*/ 1009638 w 1418712"/>
                <a:gd name="connsiteY2" fmla="*/ 894347 h 1155032"/>
                <a:gd name="connsiteX3" fmla="*/ 1069796 w 1418712"/>
                <a:gd name="connsiteY3" fmla="*/ 810126 h 1155032"/>
                <a:gd name="connsiteX4" fmla="*/ 1093859 w 1418712"/>
                <a:gd name="connsiteY4" fmla="*/ 862263 h 1155032"/>
                <a:gd name="connsiteX5" fmla="*/ 1158027 w 1418712"/>
                <a:gd name="connsiteY5" fmla="*/ 866274 h 1155032"/>
                <a:gd name="connsiteX6" fmla="*/ 1150006 w 1418712"/>
                <a:gd name="connsiteY6" fmla="*/ 810126 h 1155032"/>
                <a:gd name="connsiteX7" fmla="*/ 1226206 w 1418712"/>
                <a:gd name="connsiteY7" fmla="*/ 778042 h 1155032"/>
                <a:gd name="connsiteX8" fmla="*/ 1190112 w 1418712"/>
                <a:gd name="connsiteY8" fmla="*/ 709863 h 1155032"/>
                <a:gd name="connsiteX9" fmla="*/ 1178080 w 1418712"/>
                <a:gd name="connsiteY9" fmla="*/ 645695 h 1155032"/>
                <a:gd name="connsiteX10" fmla="*/ 1238238 w 1418712"/>
                <a:gd name="connsiteY10" fmla="*/ 649705 h 1155032"/>
                <a:gd name="connsiteX11" fmla="*/ 1282354 w 1418712"/>
                <a:gd name="connsiteY11" fmla="*/ 609600 h 1155032"/>
                <a:gd name="connsiteX12" fmla="*/ 1282354 w 1418712"/>
                <a:gd name="connsiteY12" fmla="*/ 609600 h 1155032"/>
                <a:gd name="connsiteX13" fmla="*/ 1326469 w 1418712"/>
                <a:gd name="connsiteY13" fmla="*/ 585537 h 1155032"/>
                <a:gd name="connsiteX14" fmla="*/ 1418712 w 1418712"/>
                <a:gd name="connsiteY14" fmla="*/ 569495 h 1155032"/>
                <a:gd name="connsiteX15" fmla="*/ 1370585 w 1418712"/>
                <a:gd name="connsiteY15" fmla="*/ 513347 h 1155032"/>
                <a:gd name="connsiteX16" fmla="*/ 1322459 w 1418712"/>
                <a:gd name="connsiteY16" fmla="*/ 501316 h 1155032"/>
                <a:gd name="connsiteX17" fmla="*/ 1310427 w 1418712"/>
                <a:gd name="connsiteY17" fmla="*/ 453190 h 1155032"/>
                <a:gd name="connsiteX18" fmla="*/ 1214175 w 1418712"/>
                <a:gd name="connsiteY18" fmla="*/ 413084 h 1155032"/>
                <a:gd name="connsiteX19" fmla="*/ 1198133 w 1418712"/>
                <a:gd name="connsiteY19" fmla="*/ 457200 h 1155032"/>
                <a:gd name="connsiteX20" fmla="*/ 1218185 w 1418712"/>
                <a:gd name="connsiteY20" fmla="*/ 489284 h 1155032"/>
                <a:gd name="connsiteX21" fmla="*/ 1190112 w 1418712"/>
                <a:gd name="connsiteY21" fmla="*/ 557463 h 1155032"/>
                <a:gd name="connsiteX22" fmla="*/ 1141985 w 1418712"/>
                <a:gd name="connsiteY22" fmla="*/ 521369 h 1155032"/>
                <a:gd name="connsiteX23" fmla="*/ 1077817 w 1418712"/>
                <a:gd name="connsiteY23" fmla="*/ 545432 h 1155032"/>
                <a:gd name="connsiteX24" fmla="*/ 1013648 w 1418712"/>
                <a:gd name="connsiteY24" fmla="*/ 465221 h 1155032"/>
                <a:gd name="connsiteX25" fmla="*/ 965522 w 1418712"/>
                <a:gd name="connsiteY25" fmla="*/ 477253 h 1155032"/>
                <a:gd name="connsiteX26" fmla="*/ 925417 w 1418712"/>
                <a:gd name="connsiteY26" fmla="*/ 469232 h 1155032"/>
                <a:gd name="connsiteX27" fmla="*/ 885312 w 1418712"/>
                <a:gd name="connsiteY27" fmla="*/ 425116 h 1155032"/>
                <a:gd name="connsiteX28" fmla="*/ 817133 w 1418712"/>
                <a:gd name="connsiteY28" fmla="*/ 445169 h 1155032"/>
                <a:gd name="connsiteX29" fmla="*/ 785048 w 1418712"/>
                <a:gd name="connsiteY29" fmla="*/ 425116 h 1155032"/>
                <a:gd name="connsiteX30" fmla="*/ 789059 w 1418712"/>
                <a:gd name="connsiteY30" fmla="*/ 360947 h 1155032"/>
                <a:gd name="connsiteX31" fmla="*/ 728901 w 1418712"/>
                <a:gd name="connsiteY31" fmla="*/ 348916 h 1155032"/>
                <a:gd name="connsiteX32" fmla="*/ 789059 w 1418712"/>
                <a:gd name="connsiteY32" fmla="*/ 264695 h 1155032"/>
                <a:gd name="connsiteX33" fmla="*/ 744943 w 1418712"/>
                <a:gd name="connsiteY33" fmla="*/ 208547 h 1155032"/>
                <a:gd name="connsiteX34" fmla="*/ 532385 w 1418712"/>
                <a:gd name="connsiteY34" fmla="*/ 180474 h 1155032"/>
                <a:gd name="connsiteX35" fmla="*/ 532385 w 1418712"/>
                <a:gd name="connsiteY35" fmla="*/ 112295 h 1155032"/>
                <a:gd name="connsiteX36" fmla="*/ 484259 w 1418712"/>
                <a:gd name="connsiteY36" fmla="*/ 76200 h 1155032"/>
                <a:gd name="connsiteX37" fmla="*/ 504312 w 1418712"/>
                <a:gd name="connsiteY37" fmla="*/ 28074 h 1155032"/>
                <a:gd name="connsiteX38" fmla="*/ 400038 w 1418712"/>
                <a:gd name="connsiteY38" fmla="*/ 0 h 1155032"/>
                <a:gd name="connsiteX39" fmla="*/ 371964 w 1418712"/>
                <a:gd name="connsiteY39" fmla="*/ 64169 h 1155032"/>
                <a:gd name="connsiteX40" fmla="*/ 315817 w 1418712"/>
                <a:gd name="connsiteY40" fmla="*/ 80211 h 1155032"/>
                <a:gd name="connsiteX41" fmla="*/ 267690 w 1418712"/>
                <a:gd name="connsiteY41" fmla="*/ 64169 h 1155032"/>
                <a:gd name="connsiteX42" fmla="*/ 135343 w 1418712"/>
                <a:gd name="connsiteY42" fmla="*/ 136358 h 1155032"/>
                <a:gd name="connsiteX43" fmla="*/ 19038 w 1418712"/>
                <a:gd name="connsiteY43" fmla="*/ 232611 h 1155032"/>
                <a:gd name="connsiteX44" fmla="*/ 27059 w 1418712"/>
                <a:gd name="connsiteY44" fmla="*/ 284747 h 1155032"/>
                <a:gd name="connsiteX45" fmla="*/ 151385 w 1418712"/>
                <a:gd name="connsiteY45" fmla="*/ 376990 h 1155032"/>
                <a:gd name="connsiteX46" fmla="*/ 143364 w 1418712"/>
                <a:gd name="connsiteY46" fmla="*/ 449179 h 1155032"/>
                <a:gd name="connsiteX47" fmla="*/ 131333 w 1418712"/>
                <a:gd name="connsiteY47" fmla="*/ 529390 h 1155032"/>
                <a:gd name="connsiteX48" fmla="*/ 83206 w 1418712"/>
                <a:gd name="connsiteY48" fmla="*/ 529390 h 1155032"/>
                <a:gd name="connsiteX49" fmla="*/ 79196 w 1418712"/>
                <a:gd name="connsiteY49" fmla="*/ 633663 h 1155032"/>
                <a:gd name="connsiteX50" fmla="*/ 43101 w 1418712"/>
                <a:gd name="connsiteY50" fmla="*/ 657726 h 1155032"/>
                <a:gd name="connsiteX51" fmla="*/ 0 w 1418712"/>
                <a:gd name="connsiteY51" fmla="*/ 786063 h 1155032"/>
                <a:gd name="connsiteX52" fmla="*/ 31069 w 1418712"/>
                <a:gd name="connsiteY52" fmla="*/ 810126 h 1155032"/>
                <a:gd name="connsiteX53" fmla="*/ 31069 w 1418712"/>
                <a:gd name="connsiteY53" fmla="*/ 810126 h 1155032"/>
                <a:gd name="connsiteX54" fmla="*/ 79196 w 1418712"/>
                <a:gd name="connsiteY54" fmla="*/ 794084 h 1155032"/>
                <a:gd name="connsiteX55" fmla="*/ 67164 w 1418712"/>
                <a:gd name="connsiteY55" fmla="*/ 910390 h 1155032"/>
                <a:gd name="connsiteX56" fmla="*/ 143364 w 1418712"/>
                <a:gd name="connsiteY56" fmla="*/ 882316 h 1155032"/>
                <a:gd name="connsiteX57" fmla="*/ 207533 w 1418712"/>
                <a:gd name="connsiteY57" fmla="*/ 922421 h 1155032"/>
                <a:gd name="connsiteX58" fmla="*/ 247638 w 1418712"/>
                <a:gd name="connsiteY58" fmla="*/ 1006642 h 1155032"/>
                <a:gd name="connsiteX59" fmla="*/ 363943 w 1418712"/>
                <a:gd name="connsiteY59" fmla="*/ 1062790 h 1155032"/>
                <a:gd name="connsiteX60" fmla="*/ 400038 w 1418712"/>
                <a:gd name="connsiteY60" fmla="*/ 1155032 h 1155032"/>
                <a:gd name="connsiteX61" fmla="*/ 436133 w 1418712"/>
                <a:gd name="connsiteY61" fmla="*/ 1155032 h 1155032"/>
                <a:gd name="connsiteX62" fmla="*/ 440143 w 1418712"/>
                <a:gd name="connsiteY62" fmla="*/ 1122947 h 1155032"/>
                <a:gd name="connsiteX63" fmla="*/ 492280 w 1418712"/>
                <a:gd name="connsiteY63" fmla="*/ 1122947 h 1155032"/>
                <a:gd name="connsiteX64" fmla="*/ 436133 w 1418712"/>
                <a:gd name="connsiteY64" fmla="*/ 1046747 h 1155032"/>
                <a:gd name="connsiteX65" fmla="*/ 520354 w 1418712"/>
                <a:gd name="connsiteY65" fmla="*/ 1014663 h 1155032"/>
                <a:gd name="connsiteX66" fmla="*/ 572490 w 1418712"/>
                <a:gd name="connsiteY66" fmla="*/ 1058779 h 1155032"/>
                <a:gd name="connsiteX67" fmla="*/ 620617 w 1418712"/>
                <a:gd name="connsiteY67" fmla="*/ 1042737 h 1155032"/>
                <a:gd name="connsiteX68" fmla="*/ 636659 w 1418712"/>
                <a:gd name="connsiteY68" fmla="*/ 1090863 h 1155032"/>
                <a:gd name="connsiteX69" fmla="*/ 668743 w 1418712"/>
                <a:gd name="connsiteY69" fmla="*/ 1106905 h 1155032"/>
                <a:gd name="connsiteX70" fmla="*/ 717352 w 1418712"/>
                <a:gd name="connsiteY70" fmla="*/ 1043268 h 1155032"/>
                <a:gd name="connsiteX71" fmla="*/ 688796 w 1418712"/>
                <a:gd name="connsiteY71" fmla="*/ 934453 h 1155032"/>
                <a:gd name="connsiteX72" fmla="*/ 773017 w 1418712"/>
                <a:gd name="connsiteY72" fmla="*/ 910390 h 1155032"/>
                <a:gd name="connsiteX73" fmla="*/ 805101 w 1418712"/>
                <a:gd name="connsiteY73" fmla="*/ 986590 h 1155032"/>
                <a:gd name="connsiteX74" fmla="*/ 849217 w 1418712"/>
                <a:gd name="connsiteY74" fmla="*/ 1006642 h 1155032"/>
                <a:gd name="connsiteX75" fmla="*/ 1037712 w 1418712"/>
                <a:gd name="connsiteY75" fmla="*/ 986590 h 1155032"/>
                <a:gd name="connsiteX0" fmla="*/ 1037712 w 1418712"/>
                <a:gd name="connsiteY0" fmla="*/ 986590 h 1155032"/>
                <a:gd name="connsiteX1" fmla="*/ 1053754 w 1418712"/>
                <a:gd name="connsiteY1" fmla="*/ 938463 h 1155032"/>
                <a:gd name="connsiteX2" fmla="*/ 1009638 w 1418712"/>
                <a:gd name="connsiteY2" fmla="*/ 894347 h 1155032"/>
                <a:gd name="connsiteX3" fmla="*/ 1069796 w 1418712"/>
                <a:gd name="connsiteY3" fmla="*/ 810126 h 1155032"/>
                <a:gd name="connsiteX4" fmla="*/ 1093859 w 1418712"/>
                <a:gd name="connsiteY4" fmla="*/ 862263 h 1155032"/>
                <a:gd name="connsiteX5" fmla="*/ 1158027 w 1418712"/>
                <a:gd name="connsiteY5" fmla="*/ 866274 h 1155032"/>
                <a:gd name="connsiteX6" fmla="*/ 1150006 w 1418712"/>
                <a:gd name="connsiteY6" fmla="*/ 810126 h 1155032"/>
                <a:gd name="connsiteX7" fmla="*/ 1226206 w 1418712"/>
                <a:gd name="connsiteY7" fmla="*/ 778042 h 1155032"/>
                <a:gd name="connsiteX8" fmla="*/ 1190112 w 1418712"/>
                <a:gd name="connsiteY8" fmla="*/ 709863 h 1155032"/>
                <a:gd name="connsiteX9" fmla="*/ 1178080 w 1418712"/>
                <a:gd name="connsiteY9" fmla="*/ 645695 h 1155032"/>
                <a:gd name="connsiteX10" fmla="*/ 1238238 w 1418712"/>
                <a:gd name="connsiteY10" fmla="*/ 649705 h 1155032"/>
                <a:gd name="connsiteX11" fmla="*/ 1282354 w 1418712"/>
                <a:gd name="connsiteY11" fmla="*/ 609600 h 1155032"/>
                <a:gd name="connsiteX12" fmla="*/ 1282354 w 1418712"/>
                <a:gd name="connsiteY12" fmla="*/ 609600 h 1155032"/>
                <a:gd name="connsiteX13" fmla="*/ 1326469 w 1418712"/>
                <a:gd name="connsiteY13" fmla="*/ 585537 h 1155032"/>
                <a:gd name="connsiteX14" fmla="*/ 1418712 w 1418712"/>
                <a:gd name="connsiteY14" fmla="*/ 569495 h 1155032"/>
                <a:gd name="connsiteX15" fmla="*/ 1370585 w 1418712"/>
                <a:gd name="connsiteY15" fmla="*/ 513347 h 1155032"/>
                <a:gd name="connsiteX16" fmla="*/ 1322459 w 1418712"/>
                <a:gd name="connsiteY16" fmla="*/ 501316 h 1155032"/>
                <a:gd name="connsiteX17" fmla="*/ 1310427 w 1418712"/>
                <a:gd name="connsiteY17" fmla="*/ 453190 h 1155032"/>
                <a:gd name="connsiteX18" fmla="*/ 1214175 w 1418712"/>
                <a:gd name="connsiteY18" fmla="*/ 413084 h 1155032"/>
                <a:gd name="connsiteX19" fmla="*/ 1198133 w 1418712"/>
                <a:gd name="connsiteY19" fmla="*/ 457200 h 1155032"/>
                <a:gd name="connsiteX20" fmla="*/ 1218185 w 1418712"/>
                <a:gd name="connsiteY20" fmla="*/ 489284 h 1155032"/>
                <a:gd name="connsiteX21" fmla="*/ 1190112 w 1418712"/>
                <a:gd name="connsiteY21" fmla="*/ 557463 h 1155032"/>
                <a:gd name="connsiteX22" fmla="*/ 1141985 w 1418712"/>
                <a:gd name="connsiteY22" fmla="*/ 521369 h 1155032"/>
                <a:gd name="connsiteX23" fmla="*/ 1077817 w 1418712"/>
                <a:gd name="connsiteY23" fmla="*/ 545432 h 1155032"/>
                <a:gd name="connsiteX24" fmla="*/ 1013648 w 1418712"/>
                <a:gd name="connsiteY24" fmla="*/ 465221 h 1155032"/>
                <a:gd name="connsiteX25" fmla="*/ 965522 w 1418712"/>
                <a:gd name="connsiteY25" fmla="*/ 477253 h 1155032"/>
                <a:gd name="connsiteX26" fmla="*/ 925417 w 1418712"/>
                <a:gd name="connsiteY26" fmla="*/ 469232 h 1155032"/>
                <a:gd name="connsiteX27" fmla="*/ 885312 w 1418712"/>
                <a:gd name="connsiteY27" fmla="*/ 425116 h 1155032"/>
                <a:gd name="connsiteX28" fmla="*/ 817133 w 1418712"/>
                <a:gd name="connsiteY28" fmla="*/ 445169 h 1155032"/>
                <a:gd name="connsiteX29" fmla="*/ 785048 w 1418712"/>
                <a:gd name="connsiteY29" fmla="*/ 425116 h 1155032"/>
                <a:gd name="connsiteX30" fmla="*/ 789059 w 1418712"/>
                <a:gd name="connsiteY30" fmla="*/ 360947 h 1155032"/>
                <a:gd name="connsiteX31" fmla="*/ 728901 w 1418712"/>
                <a:gd name="connsiteY31" fmla="*/ 348916 h 1155032"/>
                <a:gd name="connsiteX32" fmla="*/ 789059 w 1418712"/>
                <a:gd name="connsiteY32" fmla="*/ 264695 h 1155032"/>
                <a:gd name="connsiteX33" fmla="*/ 744943 w 1418712"/>
                <a:gd name="connsiteY33" fmla="*/ 208547 h 1155032"/>
                <a:gd name="connsiteX34" fmla="*/ 532385 w 1418712"/>
                <a:gd name="connsiteY34" fmla="*/ 180474 h 1155032"/>
                <a:gd name="connsiteX35" fmla="*/ 532385 w 1418712"/>
                <a:gd name="connsiteY35" fmla="*/ 112295 h 1155032"/>
                <a:gd name="connsiteX36" fmla="*/ 484259 w 1418712"/>
                <a:gd name="connsiteY36" fmla="*/ 76200 h 1155032"/>
                <a:gd name="connsiteX37" fmla="*/ 504312 w 1418712"/>
                <a:gd name="connsiteY37" fmla="*/ 28074 h 1155032"/>
                <a:gd name="connsiteX38" fmla="*/ 400038 w 1418712"/>
                <a:gd name="connsiteY38" fmla="*/ 0 h 1155032"/>
                <a:gd name="connsiteX39" fmla="*/ 371964 w 1418712"/>
                <a:gd name="connsiteY39" fmla="*/ 64169 h 1155032"/>
                <a:gd name="connsiteX40" fmla="*/ 315817 w 1418712"/>
                <a:gd name="connsiteY40" fmla="*/ 80211 h 1155032"/>
                <a:gd name="connsiteX41" fmla="*/ 267690 w 1418712"/>
                <a:gd name="connsiteY41" fmla="*/ 64169 h 1155032"/>
                <a:gd name="connsiteX42" fmla="*/ 135343 w 1418712"/>
                <a:gd name="connsiteY42" fmla="*/ 136358 h 1155032"/>
                <a:gd name="connsiteX43" fmla="*/ 19038 w 1418712"/>
                <a:gd name="connsiteY43" fmla="*/ 232611 h 1155032"/>
                <a:gd name="connsiteX44" fmla="*/ 27059 w 1418712"/>
                <a:gd name="connsiteY44" fmla="*/ 284747 h 1155032"/>
                <a:gd name="connsiteX45" fmla="*/ 151385 w 1418712"/>
                <a:gd name="connsiteY45" fmla="*/ 376990 h 1155032"/>
                <a:gd name="connsiteX46" fmla="*/ 143364 w 1418712"/>
                <a:gd name="connsiteY46" fmla="*/ 449179 h 1155032"/>
                <a:gd name="connsiteX47" fmla="*/ 131333 w 1418712"/>
                <a:gd name="connsiteY47" fmla="*/ 529390 h 1155032"/>
                <a:gd name="connsiteX48" fmla="*/ 83206 w 1418712"/>
                <a:gd name="connsiteY48" fmla="*/ 529390 h 1155032"/>
                <a:gd name="connsiteX49" fmla="*/ 79196 w 1418712"/>
                <a:gd name="connsiteY49" fmla="*/ 633663 h 1155032"/>
                <a:gd name="connsiteX50" fmla="*/ 43101 w 1418712"/>
                <a:gd name="connsiteY50" fmla="*/ 657726 h 1155032"/>
                <a:gd name="connsiteX51" fmla="*/ 0 w 1418712"/>
                <a:gd name="connsiteY51" fmla="*/ 786063 h 1155032"/>
                <a:gd name="connsiteX52" fmla="*/ 31069 w 1418712"/>
                <a:gd name="connsiteY52" fmla="*/ 810126 h 1155032"/>
                <a:gd name="connsiteX53" fmla="*/ 31069 w 1418712"/>
                <a:gd name="connsiteY53" fmla="*/ 810126 h 1155032"/>
                <a:gd name="connsiteX54" fmla="*/ 79196 w 1418712"/>
                <a:gd name="connsiteY54" fmla="*/ 794084 h 1155032"/>
                <a:gd name="connsiteX55" fmla="*/ 67164 w 1418712"/>
                <a:gd name="connsiteY55" fmla="*/ 910390 h 1155032"/>
                <a:gd name="connsiteX56" fmla="*/ 143364 w 1418712"/>
                <a:gd name="connsiteY56" fmla="*/ 882316 h 1155032"/>
                <a:gd name="connsiteX57" fmla="*/ 207533 w 1418712"/>
                <a:gd name="connsiteY57" fmla="*/ 922421 h 1155032"/>
                <a:gd name="connsiteX58" fmla="*/ 247638 w 1418712"/>
                <a:gd name="connsiteY58" fmla="*/ 1006642 h 1155032"/>
                <a:gd name="connsiteX59" fmla="*/ 363943 w 1418712"/>
                <a:gd name="connsiteY59" fmla="*/ 1062790 h 1155032"/>
                <a:gd name="connsiteX60" fmla="*/ 383513 w 1418712"/>
                <a:gd name="connsiteY60" fmla="*/ 1144015 h 1155032"/>
                <a:gd name="connsiteX61" fmla="*/ 436133 w 1418712"/>
                <a:gd name="connsiteY61" fmla="*/ 1155032 h 1155032"/>
                <a:gd name="connsiteX62" fmla="*/ 440143 w 1418712"/>
                <a:gd name="connsiteY62" fmla="*/ 1122947 h 1155032"/>
                <a:gd name="connsiteX63" fmla="*/ 492280 w 1418712"/>
                <a:gd name="connsiteY63" fmla="*/ 1122947 h 1155032"/>
                <a:gd name="connsiteX64" fmla="*/ 436133 w 1418712"/>
                <a:gd name="connsiteY64" fmla="*/ 1046747 h 1155032"/>
                <a:gd name="connsiteX65" fmla="*/ 520354 w 1418712"/>
                <a:gd name="connsiteY65" fmla="*/ 1014663 h 1155032"/>
                <a:gd name="connsiteX66" fmla="*/ 572490 w 1418712"/>
                <a:gd name="connsiteY66" fmla="*/ 1058779 h 1155032"/>
                <a:gd name="connsiteX67" fmla="*/ 620617 w 1418712"/>
                <a:gd name="connsiteY67" fmla="*/ 1042737 h 1155032"/>
                <a:gd name="connsiteX68" fmla="*/ 636659 w 1418712"/>
                <a:gd name="connsiteY68" fmla="*/ 1090863 h 1155032"/>
                <a:gd name="connsiteX69" fmla="*/ 668743 w 1418712"/>
                <a:gd name="connsiteY69" fmla="*/ 1106905 h 1155032"/>
                <a:gd name="connsiteX70" fmla="*/ 717352 w 1418712"/>
                <a:gd name="connsiteY70" fmla="*/ 1043268 h 1155032"/>
                <a:gd name="connsiteX71" fmla="*/ 688796 w 1418712"/>
                <a:gd name="connsiteY71" fmla="*/ 934453 h 1155032"/>
                <a:gd name="connsiteX72" fmla="*/ 773017 w 1418712"/>
                <a:gd name="connsiteY72" fmla="*/ 910390 h 1155032"/>
                <a:gd name="connsiteX73" fmla="*/ 805101 w 1418712"/>
                <a:gd name="connsiteY73" fmla="*/ 986590 h 1155032"/>
                <a:gd name="connsiteX74" fmla="*/ 849217 w 1418712"/>
                <a:gd name="connsiteY74" fmla="*/ 1006642 h 1155032"/>
                <a:gd name="connsiteX75" fmla="*/ 1037712 w 1418712"/>
                <a:gd name="connsiteY75" fmla="*/ 986590 h 1155032"/>
                <a:gd name="connsiteX0" fmla="*/ 1037712 w 1418712"/>
                <a:gd name="connsiteY0" fmla="*/ 986590 h 1155032"/>
                <a:gd name="connsiteX1" fmla="*/ 1053754 w 1418712"/>
                <a:gd name="connsiteY1" fmla="*/ 938463 h 1155032"/>
                <a:gd name="connsiteX2" fmla="*/ 1009638 w 1418712"/>
                <a:gd name="connsiteY2" fmla="*/ 894347 h 1155032"/>
                <a:gd name="connsiteX3" fmla="*/ 1069796 w 1418712"/>
                <a:gd name="connsiteY3" fmla="*/ 810126 h 1155032"/>
                <a:gd name="connsiteX4" fmla="*/ 1093859 w 1418712"/>
                <a:gd name="connsiteY4" fmla="*/ 862263 h 1155032"/>
                <a:gd name="connsiteX5" fmla="*/ 1158027 w 1418712"/>
                <a:gd name="connsiteY5" fmla="*/ 866274 h 1155032"/>
                <a:gd name="connsiteX6" fmla="*/ 1150006 w 1418712"/>
                <a:gd name="connsiteY6" fmla="*/ 810126 h 1155032"/>
                <a:gd name="connsiteX7" fmla="*/ 1226206 w 1418712"/>
                <a:gd name="connsiteY7" fmla="*/ 778042 h 1155032"/>
                <a:gd name="connsiteX8" fmla="*/ 1190112 w 1418712"/>
                <a:gd name="connsiteY8" fmla="*/ 709863 h 1155032"/>
                <a:gd name="connsiteX9" fmla="*/ 1178080 w 1418712"/>
                <a:gd name="connsiteY9" fmla="*/ 645695 h 1155032"/>
                <a:gd name="connsiteX10" fmla="*/ 1238238 w 1418712"/>
                <a:gd name="connsiteY10" fmla="*/ 649705 h 1155032"/>
                <a:gd name="connsiteX11" fmla="*/ 1282354 w 1418712"/>
                <a:gd name="connsiteY11" fmla="*/ 609600 h 1155032"/>
                <a:gd name="connsiteX12" fmla="*/ 1282354 w 1418712"/>
                <a:gd name="connsiteY12" fmla="*/ 609600 h 1155032"/>
                <a:gd name="connsiteX13" fmla="*/ 1326469 w 1418712"/>
                <a:gd name="connsiteY13" fmla="*/ 585537 h 1155032"/>
                <a:gd name="connsiteX14" fmla="*/ 1418712 w 1418712"/>
                <a:gd name="connsiteY14" fmla="*/ 569495 h 1155032"/>
                <a:gd name="connsiteX15" fmla="*/ 1370585 w 1418712"/>
                <a:gd name="connsiteY15" fmla="*/ 513347 h 1155032"/>
                <a:gd name="connsiteX16" fmla="*/ 1322459 w 1418712"/>
                <a:gd name="connsiteY16" fmla="*/ 501316 h 1155032"/>
                <a:gd name="connsiteX17" fmla="*/ 1310427 w 1418712"/>
                <a:gd name="connsiteY17" fmla="*/ 453190 h 1155032"/>
                <a:gd name="connsiteX18" fmla="*/ 1214175 w 1418712"/>
                <a:gd name="connsiteY18" fmla="*/ 413084 h 1155032"/>
                <a:gd name="connsiteX19" fmla="*/ 1198133 w 1418712"/>
                <a:gd name="connsiteY19" fmla="*/ 457200 h 1155032"/>
                <a:gd name="connsiteX20" fmla="*/ 1218185 w 1418712"/>
                <a:gd name="connsiteY20" fmla="*/ 489284 h 1155032"/>
                <a:gd name="connsiteX21" fmla="*/ 1190112 w 1418712"/>
                <a:gd name="connsiteY21" fmla="*/ 557463 h 1155032"/>
                <a:gd name="connsiteX22" fmla="*/ 1141985 w 1418712"/>
                <a:gd name="connsiteY22" fmla="*/ 521369 h 1155032"/>
                <a:gd name="connsiteX23" fmla="*/ 1077817 w 1418712"/>
                <a:gd name="connsiteY23" fmla="*/ 545432 h 1155032"/>
                <a:gd name="connsiteX24" fmla="*/ 1013648 w 1418712"/>
                <a:gd name="connsiteY24" fmla="*/ 465221 h 1155032"/>
                <a:gd name="connsiteX25" fmla="*/ 965522 w 1418712"/>
                <a:gd name="connsiteY25" fmla="*/ 477253 h 1155032"/>
                <a:gd name="connsiteX26" fmla="*/ 925417 w 1418712"/>
                <a:gd name="connsiteY26" fmla="*/ 469232 h 1155032"/>
                <a:gd name="connsiteX27" fmla="*/ 885312 w 1418712"/>
                <a:gd name="connsiteY27" fmla="*/ 425116 h 1155032"/>
                <a:gd name="connsiteX28" fmla="*/ 817133 w 1418712"/>
                <a:gd name="connsiteY28" fmla="*/ 445169 h 1155032"/>
                <a:gd name="connsiteX29" fmla="*/ 785048 w 1418712"/>
                <a:gd name="connsiteY29" fmla="*/ 425116 h 1155032"/>
                <a:gd name="connsiteX30" fmla="*/ 789059 w 1418712"/>
                <a:gd name="connsiteY30" fmla="*/ 360947 h 1155032"/>
                <a:gd name="connsiteX31" fmla="*/ 750935 w 1418712"/>
                <a:gd name="connsiteY31" fmla="*/ 340654 h 1155032"/>
                <a:gd name="connsiteX32" fmla="*/ 789059 w 1418712"/>
                <a:gd name="connsiteY32" fmla="*/ 264695 h 1155032"/>
                <a:gd name="connsiteX33" fmla="*/ 744943 w 1418712"/>
                <a:gd name="connsiteY33" fmla="*/ 208547 h 1155032"/>
                <a:gd name="connsiteX34" fmla="*/ 532385 w 1418712"/>
                <a:gd name="connsiteY34" fmla="*/ 180474 h 1155032"/>
                <a:gd name="connsiteX35" fmla="*/ 532385 w 1418712"/>
                <a:gd name="connsiteY35" fmla="*/ 112295 h 1155032"/>
                <a:gd name="connsiteX36" fmla="*/ 484259 w 1418712"/>
                <a:gd name="connsiteY36" fmla="*/ 76200 h 1155032"/>
                <a:gd name="connsiteX37" fmla="*/ 504312 w 1418712"/>
                <a:gd name="connsiteY37" fmla="*/ 28074 h 1155032"/>
                <a:gd name="connsiteX38" fmla="*/ 400038 w 1418712"/>
                <a:gd name="connsiteY38" fmla="*/ 0 h 1155032"/>
                <a:gd name="connsiteX39" fmla="*/ 371964 w 1418712"/>
                <a:gd name="connsiteY39" fmla="*/ 64169 h 1155032"/>
                <a:gd name="connsiteX40" fmla="*/ 315817 w 1418712"/>
                <a:gd name="connsiteY40" fmla="*/ 80211 h 1155032"/>
                <a:gd name="connsiteX41" fmla="*/ 267690 w 1418712"/>
                <a:gd name="connsiteY41" fmla="*/ 64169 h 1155032"/>
                <a:gd name="connsiteX42" fmla="*/ 135343 w 1418712"/>
                <a:gd name="connsiteY42" fmla="*/ 136358 h 1155032"/>
                <a:gd name="connsiteX43" fmla="*/ 19038 w 1418712"/>
                <a:gd name="connsiteY43" fmla="*/ 232611 h 1155032"/>
                <a:gd name="connsiteX44" fmla="*/ 27059 w 1418712"/>
                <a:gd name="connsiteY44" fmla="*/ 284747 h 1155032"/>
                <a:gd name="connsiteX45" fmla="*/ 151385 w 1418712"/>
                <a:gd name="connsiteY45" fmla="*/ 376990 h 1155032"/>
                <a:gd name="connsiteX46" fmla="*/ 143364 w 1418712"/>
                <a:gd name="connsiteY46" fmla="*/ 449179 h 1155032"/>
                <a:gd name="connsiteX47" fmla="*/ 131333 w 1418712"/>
                <a:gd name="connsiteY47" fmla="*/ 529390 h 1155032"/>
                <a:gd name="connsiteX48" fmla="*/ 83206 w 1418712"/>
                <a:gd name="connsiteY48" fmla="*/ 529390 h 1155032"/>
                <a:gd name="connsiteX49" fmla="*/ 79196 w 1418712"/>
                <a:gd name="connsiteY49" fmla="*/ 633663 h 1155032"/>
                <a:gd name="connsiteX50" fmla="*/ 43101 w 1418712"/>
                <a:gd name="connsiteY50" fmla="*/ 657726 h 1155032"/>
                <a:gd name="connsiteX51" fmla="*/ 0 w 1418712"/>
                <a:gd name="connsiteY51" fmla="*/ 786063 h 1155032"/>
                <a:gd name="connsiteX52" fmla="*/ 31069 w 1418712"/>
                <a:gd name="connsiteY52" fmla="*/ 810126 h 1155032"/>
                <a:gd name="connsiteX53" fmla="*/ 31069 w 1418712"/>
                <a:gd name="connsiteY53" fmla="*/ 810126 h 1155032"/>
                <a:gd name="connsiteX54" fmla="*/ 79196 w 1418712"/>
                <a:gd name="connsiteY54" fmla="*/ 794084 h 1155032"/>
                <a:gd name="connsiteX55" fmla="*/ 67164 w 1418712"/>
                <a:gd name="connsiteY55" fmla="*/ 910390 h 1155032"/>
                <a:gd name="connsiteX56" fmla="*/ 143364 w 1418712"/>
                <a:gd name="connsiteY56" fmla="*/ 882316 h 1155032"/>
                <a:gd name="connsiteX57" fmla="*/ 207533 w 1418712"/>
                <a:gd name="connsiteY57" fmla="*/ 922421 h 1155032"/>
                <a:gd name="connsiteX58" fmla="*/ 247638 w 1418712"/>
                <a:gd name="connsiteY58" fmla="*/ 1006642 h 1155032"/>
                <a:gd name="connsiteX59" fmla="*/ 363943 w 1418712"/>
                <a:gd name="connsiteY59" fmla="*/ 1062790 h 1155032"/>
                <a:gd name="connsiteX60" fmla="*/ 383513 w 1418712"/>
                <a:gd name="connsiteY60" fmla="*/ 1144015 h 1155032"/>
                <a:gd name="connsiteX61" fmla="*/ 436133 w 1418712"/>
                <a:gd name="connsiteY61" fmla="*/ 1155032 h 1155032"/>
                <a:gd name="connsiteX62" fmla="*/ 440143 w 1418712"/>
                <a:gd name="connsiteY62" fmla="*/ 1122947 h 1155032"/>
                <a:gd name="connsiteX63" fmla="*/ 492280 w 1418712"/>
                <a:gd name="connsiteY63" fmla="*/ 1122947 h 1155032"/>
                <a:gd name="connsiteX64" fmla="*/ 436133 w 1418712"/>
                <a:gd name="connsiteY64" fmla="*/ 1046747 h 1155032"/>
                <a:gd name="connsiteX65" fmla="*/ 520354 w 1418712"/>
                <a:gd name="connsiteY65" fmla="*/ 1014663 h 1155032"/>
                <a:gd name="connsiteX66" fmla="*/ 572490 w 1418712"/>
                <a:gd name="connsiteY66" fmla="*/ 1058779 h 1155032"/>
                <a:gd name="connsiteX67" fmla="*/ 620617 w 1418712"/>
                <a:gd name="connsiteY67" fmla="*/ 1042737 h 1155032"/>
                <a:gd name="connsiteX68" fmla="*/ 636659 w 1418712"/>
                <a:gd name="connsiteY68" fmla="*/ 1090863 h 1155032"/>
                <a:gd name="connsiteX69" fmla="*/ 668743 w 1418712"/>
                <a:gd name="connsiteY69" fmla="*/ 1106905 h 1155032"/>
                <a:gd name="connsiteX70" fmla="*/ 717352 w 1418712"/>
                <a:gd name="connsiteY70" fmla="*/ 1043268 h 1155032"/>
                <a:gd name="connsiteX71" fmla="*/ 688796 w 1418712"/>
                <a:gd name="connsiteY71" fmla="*/ 934453 h 1155032"/>
                <a:gd name="connsiteX72" fmla="*/ 773017 w 1418712"/>
                <a:gd name="connsiteY72" fmla="*/ 910390 h 1155032"/>
                <a:gd name="connsiteX73" fmla="*/ 805101 w 1418712"/>
                <a:gd name="connsiteY73" fmla="*/ 986590 h 1155032"/>
                <a:gd name="connsiteX74" fmla="*/ 849217 w 1418712"/>
                <a:gd name="connsiteY74" fmla="*/ 1006642 h 1155032"/>
                <a:gd name="connsiteX75" fmla="*/ 1037712 w 1418712"/>
                <a:gd name="connsiteY75" fmla="*/ 986590 h 1155032"/>
                <a:gd name="connsiteX0" fmla="*/ 1037712 w 1418712"/>
                <a:gd name="connsiteY0" fmla="*/ 986590 h 1155032"/>
                <a:gd name="connsiteX1" fmla="*/ 1053754 w 1418712"/>
                <a:gd name="connsiteY1" fmla="*/ 938463 h 1155032"/>
                <a:gd name="connsiteX2" fmla="*/ 1009638 w 1418712"/>
                <a:gd name="connsiteY2" fmla="*/ 894347 h 1155032"/>
                <a:gd name="connsiteX3" fmla="*/ 1069796 w 1418712"/>
                <a:gd name="connsiteY3" fmla="*/ 810126 h 1155032"/>
                <a:gd name="connsiteX4" fmla="*/ 1093859 w 1418712"/>
                <a:gd name="connsiteY4" fmla="*/ 862263 h 1155032"/>
                <a:gd name="connsiteX5" fmla="*/ 1158027 w 1418712"/>
                <a:gd name="connsiteY5" fmla="*/ 866274 h 1155032"/>
                <a:gd name="connsiteX6" fmla="*/ 1150006 w 1418712"/>
                <a:gd name="connsiteY6" fmla="*/ 810126 h 1155032"/>
                <a:gd name="connsiteX7" fmla="*/ 1226206 w 1418712"/>
                <a:gd name="connsiteY7" fmla="*/ 778042 h 1155032"/>
                <a:gd name="connsiteX8" fmla="*/ 1190112 w 1418712"/>
                <a:gd name="connsiteY8" fmla="*/ 709863 h 1155032"/>
                <a:gd name="connsiteX9" fmla="*/ 1178080 w 1418712"/>
                <a:gd name="connsiteY9" fmla="*/ 645695 h 1155032"/>
                <a:gd name="connsiteX10" fmla="*/ 1238238 w 1418712"/>
                <a:gd name="connsiteY10" fmla="*/ 649705 h 1155032"/>
                <a:gd name="connsiteX11" fmla="*/ 1282354 w 1418712"/>
                <a:gd name="connsiteY11" fmla="*/ 609600 h 1155032"/>
                <a:gd name="connsiteX12" fmla="*/ 1282354 w 1418712"/>
                <a:gd name="connsiteY12" fmla="*/ 609600 h 1155032"/>
                <a:gd name="connsiteX13" fmla="*/ 1326469 w 1418712"/>
                <a:gd name="connsiteY13" fmla="*/ 585537 h 1155032"/>
                <a:gd name="connsiteX14" fmla="*/ 1418712 w 1418712"/>
                <a:gd name="connsiteY14" fmla="*/ 569495 h 1155032"/>
                <a:gd name="connsiteX15" fmla="*/ 1370585 w 1418712"/>
                <a:gd name="connsiteY15" fmla="*/ 513347 h 1155032"/>
                <a:gd name="connsiteX16" fmla="*/ 1322459 w 1418712"/>
                <a:gd name="connsiteY16" fmla="*/ 501316 h 1155032"/>
                <a:gd name="connsiteX17" fmla="*/ 1310427 w 1418712"/>
                <a:gd name="connsiteY17" fmla="*/ 453190 h 1155032"/>
                <a:gd name="connsiteX18" fmla="*/ 1214175 w 1418712"/>
                <a:gd name="connsiteY18" fmla="*/ 413084 h 1155032"/>
                <a:gd name="connsiteX19" fmla="*/ 1198133 w 1418712"/>
                <a:gd name="connsiteY19" fmla="*/ 457200 h 1155032"/>
                <a:gd name="connsiteX20" fmla="*/ 1218185 w 1418712"/>
                <a:gd name="connsiteY20" fmla="*/ 489284 h 1155032"/>
                <a:gd name="connsiteX21" fmla="*/ 1190112 w 1418712"/>
                <a:gd name="connsiteY21" fmla="*/ 557463 h 1155032"/>
                <a:gd name="connsiteX22" fmla="*/ 1141985 w 1418712"/>
                <a:gd name="connsiteY22" fmla="*/ 521369 h 1155032"/>
                <a:gd name="connsiteX23" fmla="*/ 1077817 w 1418712"/>
                <a:gd name="connsiteY23" fmla="*/ 545432 h 1155032"/>
                <a:gd name="connsiteX24" fmla="*/ 1013648 w 1418712"/>
                <a:gd name="connsiteY24" fmla="*/ 465221 h 1155032"/>
                <a:gd name="connsiteX25" fmla="*/ 965522 w 1418712"/>
                <a:gd name="connsiteY25" fmla="*/ 477253 h 1155032"/>
                <a:gd name="connsiteX26" fmla="*/ 925417 w 1418712"/>
                <a:gd name="connsiteY26" fmla="*/ 469232 h 1155032"/>
                <a:gd name="connsiteX27" fmla="*/ 885312 w 1418712"/>
                <a:gd name="connsiteY27" fmla="*/ 425116 h 1155032"/>
                <a:gd name="connsiteX28" fmla="*/ 817133 w 1418712"/>
                <a:gd name="connsiteY28" fmla="*/ 445169 h 1155032"/>
                <a:gd name="connsiteX29" fmla="*/ 785048 w 1418712"/>
                <a:gd name="connsiteY29" fmla="*/ 425116 h 1155032"/>
                <a:gd name="connsiteX30" fmla="*/ 789059 w 1418712"/>
                <a:gd name="connsiteY30" fmla="*/ 360947 h 1155032"/>
                <a:gd name="connsiteX31" fmla="*/ 750935 w 1418712"/>
                <a:gd name="connsiteY31" fmla="*/ 340654 h 1155032"/>
                <a:gd name="connsiteX32" fmla="*/ 778042 w 1418712"/>
                <a:gd name="connsiteY32" fmla="*/ 259186 h 1155032"/>
                <a:gd name="connsiteX33" fmla="*/ 744943 w 1418712"/>
                <a:gd name="connsiteY33" fmla="*/ 208547 h 1155032"/>
                <a:gd name="connsiteX34" fmla="*/ 532385 w 1418712"/>
                <a:gd name="connsiteY34" fmla="*/ 180474 h 1155032"/>
                <a:gd name="connsiteX35" fmla="*/ 532385 w 1418712"/>
                <a:gd name="connsiteY35" fmla="*/ 112295 h 1155032"/>
                <a:gd name="connsiteX36" fmla="*/ 484259 w 1418712"/>
                <a:gd name="connsiteY36" fmla="*/ 76200 h 1155032"/>
                <a:gd name="connsiteX37" fmla="*/ 504312 w 1418712"/>
                <a:gd name="connsiteY37" fmla="*/ 28074 h 1155032"/>
                <a:gd name="connsiteX38" fmla="*/ 400038 w 1418712"/>
                <a:gd name="connsiteY38" fmla="*/ 0 h 1155032"/>
                <a:gd name="connsiteX39" fmla="*/ 371964 w 1418712"/>
                <a:gd name="connsiteY39" fmla="*/ 64169 h 1155032"/>
                <a:gd name="connsiteX40" fmla="*/ 315817 w 1418712"/>
                <a:gd name="connsiteY40" fmla="*/ 80211 h 1155032"/>
                <a:gd name="connsiteX41" fmla="*/ 267690 w 1418712"/>
                <a:gd name="connsiteY41" fmla="*/ 64169 h 1155032"/>
                <a:gd name="connsiteX42" fmla="*/ 135343 w 1418712"/>
                <a:gd name="connsiteY42" fmla="*/ 136358 h 1155032"/>
                <a:gd name="connsiteX43" fmla="*/ 19038 w 1418712"/>
                <a:gd name="connsiteY43" fmla="*/ 232611 h 1155032"/>
                <a:gd name="connsiteX44" fmla="*/ 27059 w 1418712"/>
                <a:gd name="connsiteY44" fmla="*/ 284747 h 1155032"/>
                <a:gd name="connsiteX45" fmla="*/ 151385 w 1418712"/>
                <a:gd name="connsiteY45" fmla="*/ 376990 h 1155032"/>
                <a:gd name="connsiteX46" fmla="*/ 143364 w 1418712"/>
                <a:gd name="connsiteY46" fmla="*/ 449179 h 1155032"/>
                <a:gd name="connsiteX47" fmla="*/ 131333 w 1418712"/>
                <a:gd name="connsiteY47" fmla="*/ 529390 h 1155032"/>
                <a:gd name="connsiteX48" fmla="*/ 83206 w 1418712"/>
                <a:gd name="connsiteY48" fmla="*/ 529390 h 1155032"/>
                <a:gd name="connsiteX49" fmla="*/ 79196 w 1418712"/>
                <a:gd name="connsiteY49" fmla="*/ 633663 h 1155032"/>
                <a:gd name="connsiteX50" fmla="*/ 43101 w 1418712"/>
                <a:gd name="connsiteY50" fmla="*/ 657726 h 1155032"/>
                <a:gd name="connsiteX51" fmla="*/ 0 w 1418712"/>
                <a:gd name="connsiteY51" fmla="*/ 786063 h 1155032"/>
                <a:gd name="connsiteX52" fmla="*/ 31069 w 1418712"/>
                <a:gd name="connsiteY52" fmla="*/ 810126 h 1155032"/>
                <a:gd name="connsiteX53" fmla="*/ 31069 w 1418712"/>
                <a:gd name="connsiteY53" fmla="*/ 810126 h 1155032"/>
                <a:gd name="connsiteX54" fmla="*/ 79196 w 1418712"/>
                <a:gd name="connsiteY54" fmla="*/ 794084 h 1155032"/>
                <a:gd name="connsiteX55" fmla="*/ 67164 w 1418712"/>
                <a:gd name="connsiteY55" fmla="*/ 910390 h 1155032"/>
                <a:gd name="connsiteX56" fmla="*/ 143364 w 1418712"/>
                <a:gd name="connsiteY56" fmla="*/ 882316 h 1155032"/>
                <a:gd name="connsiteX57" fmla="*/ 207533 w 1418712"/>
                <a:gd name="connsiteY57" fmla="*/ 922421 h 1155032"/>
                <a:gd name="connsiteX58" fmla="*/ 247638 w 1418712"/>
                <a:gd name="connsiteY58" fmla="*/ 1006642 h 1155032"/>
                <a:gd name="connsiteX59" fmla="*/ 363943 w 1418712"/>
                <a:gd name="connsiteY59" fmla="*/ 1062790 h 1155032"/>
                <a:gd name="connsiteX60" fmla="*/ 383513 w 1418712"/>
                <a:gd name="connsiteY60" fmla="*/ 1144015 h 1155032"/>
                <a:gd name="connsiteX61" fmla="*/ 436133 w 1418712"/>
                <a:gd name="connsiteY61" fmla="*/ 1155032 h 1155032"/>
                <a:gd name="connsiteX62" fmla="*/ 440143 w 1418712"/>
                <a:gd name="connsiteY62" fmla="*/ 1122947 h 1155032"/>
                <a:gd name="connsiteX63" fmla="*/ 492280 w 1418712"/>
                <a:gd name="connsiteY63" fmla="*/ 1122947 h 1155032"/>
                <a:gd name="connsiteX64" fmla="*/ 436133 w 1418712"/>
                <a:gd name="connsiteY64" fmla="*/ 1046747 h 1155032"/>
                <a:gd name="connsiteX65" fmla="*/ 520354 w 1418712"/>
                <a:gd name="connsiteY65" fmla="*/ 1014663 h 1155032"/>
                <a:gd name="connsiteX66" fmla="*/ 572490 w 1418712"/>
                <a:gd name="connsiteY66" fmla="*/ 1058779 h 1155032"/>
                <a:gd name="connsiteX67" fmla="*/ 620617 w 1418712"/>
                <a:gd name="connsiteY67" fmla="*/ 1042737 h 1155032"/>
                <a:gd name="connsiteX68" fmla="*/ 636659 w 1418712"/>
                <a:gd name="connsiteY68" fmla="*/ 1090863 h 1155032"/>
                <a:gd name="connsiteX69" fmla="*/ 668743 w 1418712"/>
                <a:gd name="connsiteY69" fmla="*/ 1106905 h 1155032"/>
                <a:gd name="connsiteX70" fmla="*/ 717352 w 1418712"/>
                <a:gd name="connsiteY70" fmla="*/ 1043268 h 1155032"/>
                <a:gd name="connsiteX71" fmla="*/ 688796 w 1418712"/>
                <a:gd name="connsiteY71" fmla="*/ 934453 h 1155032"/>
                <a:gd name="connsiteX72" fmla="*/ 773017 w 1418712"/>
                <a:gd name="connsiteY72" fmla="*/ 910390 h 1155032"/>
                <a:gd name="connsiteX73" fmla="*/ 805101 w 1418712"/>
                <a:gd name="connsiteY73" fmla="*/ 986590 h 1155032"/>
                <a:gd name="connsiteX74" fmla="*/ 849217 w 1418712"/>
                <a:gd name="connsiteY74" fmla="*/ 1006642 h 1155032"/>
                <a:gd name="connsiteX75" fmla="*/ 1037712 w 1418712"/>
                <a:gd name="connsiteY75" fmla="*/ 986590 h 1155032"/>
                <a:gd name="connsiteX0" fmla="*/ 1037712 w 1418712"/>
                <a:gd name="connsiteY0" fmla="*/ 986590 h 1155032"/>
                <a:gd name="connsiteX1" fmla="*/ 1053754 w 1418712"/>
                <a:gd name="connsiteY1" fmla="*/ 938463 h 1155032"/>
                <a:gd name="connsiteX2" fmla="*/ 1009638 w 1418712"/>
                <a:gd name="connsiteY2" fmla="*/ 894347 h 1155032"/>
                <a:gd name="connsiteX3" fmla="*/ 1069796 w 1418712"/>
                <a:gd name="connsiteY3" fmla="*/ 810126 h 1155032"/>
                <a:gd name="connsiteX4" fmla="*/ 1093859 w 1418712"/>
                <a:gd name="connsiteY4" fmla="*/ 862263 h 1155032"/>
                <a:gd name="connsiteX5" fmla="*/ 1158027 w 1418712"/>
                <a:gd name="connsiteY5" fmla="*/ 866274 h 1155032"/>
                <a:gd name="connsiteX6" fmla="*/ 1150006 w 1418712"/>
                <a:gd name="connsiteY6" fmla="*/ 810126 h 1155032"/>
                <a:gd name="connsiteX7" fmla="*/ 1226206 w 1418712"/>
                <a:gd name="connsiteY7" fmla="*/ 778042 h 1155032"/>
                <a:gd name="connsiteX8" fmla="*/ 1190112 w 1418712"/>
                <a:gd name="connsiteY8" fmla="*/ 709863 h 1155032"/>
                <a:gd name="connsiteX9" fmla="*/ 1178080 w 1418712"/>
                <a:gd name="connsiteY9" fmla="*/ 645695 h 1155032"/>
                <a:gd name="connsiteX10" fmla="*/ 1238238 w 1418712"/>
                <a:gd name="connsiteY10" fmla="*/ 649705 h 1155032"/>
                <a:gd name="connsiteX11" fmla="*/ 1282354 w 1418712"/>
                <a:gd name="connsiteY11" fmla="*/ 609600 h 1155032"/>
                <a:gd name="connsiteX12" fmla="*/ 1282354 w 1418712"/>
                <a:gd name="connsiteY12" fmla="*/ 609600 h 1155032"/>
                <a:gd name="connsiteX13" fmla="*/ 1326469 w 1418712"/>
                <a:gd name="connsiteY13" fmla="*/ 585537 h 1155032"/>
                <a:gd name="connsiteX14" fmla="*/ 1418712 w 1418712"/>
                <a:gd name="connsiteY14" fmla="*/ 569495 h 1155032"/>
                <a:gd name="connsiteX15" fmla="*/ 1370585 w 1418712"/>
                <a:gd name="connsiteY15" fmla="*/ 513347 h 1155032"/>
                <a:gd name="connsiteX16" fmla="*/ 1322459 w 1418712"/>
                <a:gd name="connsiteY16" fmla="*/ 501316 h 1155032"/>
                <a:gd name="connsiteX17" fmla="*/ 1310427 w 1418712"/>
                <a:gd name="connsiteY17" fmla="*/ 453190 h 1155032"/>
                <a:gd name="connsiteX18" fmla="*/ 1214175 w 1418712"/>
                <a:gd name="connsiteY18" fmla="*/ 413084 h 1155032"/>
                <a:gd name="connsiteX19" fmla="*/ 1198133 w 1418712"/>
                <a:gd name="connsiteY19" fmla="*/ 457200 h 1155032"/>
                <a:gd name="connsiteX20" fmla="*/ 1218185 w 1418712"/>
                <a:gd name="connsiteY20" fmla="*/ 489284 h 1155032"/>
                <a:gd name="connsiteX21" fmla="*/ 1190112 w 1418712"/>
                <a:gd name="connsiteY21" fmla="*/ 557463 h 1155032"/>
                <a:gd name="connsiteX22" fmla="*/ 1141985 w 1418712"/>
                <a:gd name="connsiteY22" fmla="*/ 521369 h 1155032"/>
                <a:gd name="connsiteX23" fmla="*/ 1077817 w 1418712"/>
                <a:gd name="connsiteY23" fmla="*/ 545432 h 1155032"/>
                <a:gd name="connsiteX24" fmla="*/ 1013648 w 1418712"/>
                <a:gd name="connsiteY24" fmla="*/ 465221 h 1155032"/>
                <a:gd name="connsiteX25" fmla="*/ 965522 w 1418712"/>
                <a:gd name="connsiteY25" fmla="*/ 477253 h 1155032"/>
                <a:gd name="connsiteX26" fmla="*/ 925417 w 1418712"/>
                <a:gd name="connsiteY26" fmla="*/ 469232 h 1155032"/>
                <a:gd name="connsiteX27" fmla="*/ 885312 w 1418712"/>
                <a:gd name="connsiteY27" fmla="*/ 425116 h 1155032"/>
                <a:gd name="connsiteX28" fmla="*/ 817133 w 1418712"/>
                <a:gd name="connsiteY28" fmla="*/ 445169 h 1155032"/>
                <a:gd name="connsiteX29" fmla="*/ 785048 w 1418712"/>
                <a:gd name="connsiteY29" fmla="*/ 425116 h 1155032"/>
                <a:gd name="connsiteX30" fmla="*/ 789059 w 1418712"/>
                <a:gd name="connsiteY30" fmla="*/ 360947 h 1155032"/>
                <a:gd name="connsiteX31" fmla="*/ 750935 w 1418712"/>
                <a:gd name="connsiteY31" fmla="*/ 340654 h 1155032"/>
                <a:gd name="connsiteX32" fmla="*/ 778042 w 1418712"/>
                <a:gd name="connsiteY32" fmla="*/ 259186 h 1155032"/>
                <a:gd name="connsiteX33" fmla="*/ 758714 w 1418712"/>
                <a:gd name="connsiteY33" fmla="*/ 208547 h 1155032"/>
                <a:gd name="connsiteX34" fmla="*/ 532385 w 1418712"/>
                <a:gd name="connsiteY34" fmla="*/ 180474 h 1155032"/>
                <a:gd name="connsiteX35" fmla="*/ 532385 w 1418712"/>
                <a:gd name="connsiteY35" fmla="*/ 112295 h 1155032"/>
                <a:gd name="connsiteX36" fmla="*/ 484259 w 1418712"/>
                <a:gd name="connsiteY36" fmla="*/ 76200 h 1155032"/>
                <a:gd name="connsiteX37" fmla="*/ 504312 w 1418712"/>
                <a:gd name="connsiteY37" fmla="*/ 28074 h 1155032"/>
                <a:gd name="connsiteX38" fmla="*/ 400038 w 1418712"/>
                <a:gd name="connsiteY38" fmla="*/ 0 h 1155032"/>
                <a:gd name="connsiteX39" fmla="*/ 371964 w 1418712"/>
                <a:gd name="connsiteY39" fmla="*/ 64169 h 1155032"/>
                <a:gd name="connsiteX40" fmla="*/ 315817 w 1418712"/>
                <a:gd name="connsiteY40" fmla="*/ 80211 h 1155032"/>
                <a:gd name="connsiteX41" fmla="*/ 267690 w 1418712"/>
                <a:gd name="connsiteY41" fmla="*/ 64169 h 1155032"/>
                <a:gd name="connsiteX42" fmla="*/ 135343 w 1418712"/>
                <a:gd name="connsiteY42" fmla="*/ 136358 h 1155032"/>
                <a:gd name="connsiteX43" fmla="*/ 19038 w 1418712"/>
                <a:gd name="connsiteY43" fmla="*/ 232611 h 1155032"/>
                <a:gd name="connsiteX44" fmla="*/ 27059 w 1418712"/>
                <a:gd name="connsiteY44" fmla="*/ 284747 h 1155032"/>
                <a:gd name="connsiteX45" fmla="*/ 151385 w 1418712"/>
                <a:gd name="connsiteY45" fmla="*/ 376990 h 1155032"/>
                <a:gd name="connsiteX46" fmla="*/ 143364 w 1418712"/>
                <a:gd name="connsiteY46" fmla="*/ 449179 h 1155032"/>
                <a:gd name="connsiteX47" fmla="*/ 131333 w 1418712"/>
                <a:gd name="connsiteY47" fmla="*/ 529390 h 1155032"/>
                <a:gd name="connsiteX48" fmla="*/ 83206 w 1418712"/>
                <a:gd name="connsiteY48" fmla="*/ 529390 h 1155032"/>
                <a:gd name="connsiteX49" fmla="*/ 79196 w 1418712"/>
                <a:gd name="connsiteY49" fmla="*/ 633663 h 1155032"/>
                <a:gd name="connsiteX50" fmla="*/ 43101 w 1418712"/>
                <a:gd name="connsiteY50" fmla="*/ 657726 h 1155032"/>
                <a:gd name="connsiteX51" fmla="*/ 0 w 1418712"/>
                <a:gd name="connsiteY51" fmla="*/ 786063 h 1155032"/>
                <a:gd name="connsiteX52" fmla="*/ 31069 w 1418712"/>
                <a:gd name="connsiteY52" fmla="*/ 810126 h 1155032"/>
                <a:gd name="connsiteX53" fmla="*/ 31069 w 1418712"/>
                <a:gd name="connsiteY53" fmla="*/ 810126 h 1155032"/>
                <a:gd name="connsiteX54" fmla="*/ 79196 w 1418712"/>
                <a:gd name="connsiteY54" fmla="*/ 794084 h 1155032"/>
                <a:gd name="connsiteX55" fmla="*/ 67164 w 1418712"/>
                <a:gd name="connsiteY55" fmla="*/ 910390 h 1155032"/>
                <a:gd name="connsiteX56" fmla="*/ 143364 w 1418712"/>
                <a:gd name="connsiteY56" fmla="*/ 882316 h 1155032"/>
                <a:gd name="connsiteX57" fmla="*/ 207533 w 1418712"/>
                <a:gd name="connsiteY57" fmla="*/ 922421 h 1155032"/>
                <a:gd name="connsiteX58" fmla="*/ 247638 w 1418712"/>
                <a:gd name="connsiteY58" fmla="*/ 1006642 h 1155032"/>
                <a:gd name="connsiteX59" fmla="*/ 363943 w 1418712"/>
                <a:gd name="connsiteY59" fmla="*/ 1062790 h 1155032"/>
                <a:gd name="connsiteX60" fmla="*/ 383513 w 1418712"/>
                <a:gd name="connsiteY60" fmla="*/ 1144015 h 1155032"/>
                <a:gd name="connsiteX61" fmla="*/ 436133 w 1418712"/>
                <a:gd name="connsiteY61" fmla="*/ 1155032 h 1155032"/>
                <a:gd name="connsiteX62" fmla="*/ 440143 w 1418712"/>
                <a:gd name="connsiteY62" fmla="*/ 1122947 h 1155032"/>
                <a:gd name="connsiteX63" fmla="*/ 492280 w 1418712"/>
                <a:gd name="connsiteY63" fmla="*/ 1122947 h 1155032"/>
                <a:gd name="connsiteX64" fmla="*/ 436133 w 1418712"/>
                <a:gd name="connsiteY64" fmla="*/ 1046747 h 1155032"/>
                <a:gd name="connsiteX65" fmla="*/ 520354 w 1418712"/>
                <a:gd name="connsiteY65" fmla="*/ 1014663 h 1155032"/>
                <a:gd name="connsiteX66" fmla="*/ 572490 w 1418712"/>
                <a:gd name="connsiteY66" fmla="*/ 1058779 h 1155032"/>
                <a:gd name="connsiteX67" fmla="*/ 620617 w 1418712"/>
                <a:gd name="connsiteY67" fmla="*/ 1042737 h 1155032"/>
                <a:gd name="connsiteX68" fmla="*/ 636659 w 1418712"/>
                <a:gd name="connsiteY68" fmla="*/ 1090863 h 1155032"/>
                <a:gd name="connsiteX69" fmla="*/ 668743 w 1418712"/>
                <a:gd name="connsiteY69" fmla="*/ 1106905 h 1155032"/>
                <a:gd name="connsiteX70" fmla="*/ 717352 w 1418712"/>
                <a:gd name="connsiteY70" fmla="*/ 1043268 h 1155032"/>
                <a:gd name="connsiteX71" fmla="*/ 688796 w 1418712"/>
                <a:gd name="connsiteY71" fmla="*/ 934453 h 1155032"/>
                <a:gd name="connsiteX72" fmla="*/ 773017 w 1418712"/>
                <a:gd name="connsiteY72" fmla="*/ 910390 h 1155032"/>
                <a:gd name="connsiteX73" fmla="*/ 805101 w 1418712"/>
                <a:gd name="connsiteY73" fmla="*/ 986590 h 1155032"/>
                <a:gd name="connsiteX74" fmla="*/ 849217 w 1418712"/>
                <a:gd name="connsiteY74" fmla="*/ 1006642 h 1155032"/>
                <a:gd name="connsiteX75" fmla="*/ 1037712 w 1418712"/>
                <a:gd name="connsiteY75" fmla="*/ 986590 h 1155032"/>
                <a:gd name="connsiteX0" fmla="*/ 1037712 w 1418712"/>
                <a:gd name="connsiteY0" fmla="*/ 986590 h 1155032"/>
                <a:gd name="connsiteX1" fmla="*/ 1053754 w 1418712"/>
                <a:gd name="connsiteY1" fmla="*/ 938463 h 1155032"/>
                <a:gd name="connsiteX2" fmla="*/ 1009638 w 1418712"/>
                <a:gd name="connsiteY2" fmla="*/ 894347 h 1155032"/>
                <a:gd name="connsiteX3" fmla="*/ 1069796 w 1418712"/>
                <a:gd name="connsiteY3" fmla="*/ 810126 h 1155032"/>
                <a:gd name="connsiteX4" fmla="*/ 1093859 w 1418712"/>
                <a:gd name="connsiteY4" fmla="*/ 862263 h 1155032"/>
                <a:gd name="connsiteX5" fmla="*/ 1158027 w 1418712"/>
                <a:gd name="connsiteY5" fmla="*/ 866274 h 1155032"/>
                <a:gd name="connsiteX6" fmla="*/ 1150006 w 1418712"/>
                <a:gd name="connsiteY6" fmla="*/ 810126 h 1155032"/>
                <a:gd name="connsiteX7" fmla="*/ 1226206 w 1418712"/>
                <a:gd name="connsiteY7" fmla="*/ 778042 h 1155032"/>
                <a:gd name="connsiteX8" fmla="*/ 1190112 w 1418712"/>
                <a:gd name="connsiteY8" fmla="*/ 709863 h 1155032"/>
                <a:gd name="connsiteX9" fmla="*/ 1178080 w 1418712"/>
                <a:gd name="connsiteY9" fmla="*/ 645695 h 1155032"/>
                <a:gd name="connsiteX10" fmla="*/ 1238238 w 1418712"/>
                <a:gd name="connsiteY10" fmla="*/ 649705 h 1155032"/>
                <a:gd name="connsiteX11" fmla="*/ 1282354 w 1418712"/>
                <a:gd name="connsiteY11" fmla="*/ 609600 h 1155032"/>
                <a:gd name="connsiteX12" fmla="*/ 1282354 w 1418712"/>
                <a:gd name="connsiteY12" fmla="*/ 609600 h 1155032"/>
                <a:gd name="connsiteX13" fmla="*/ 1326469 w 1418712"/>
                <a:gd name="connsiteY13" fmla="*/ 585537 h 1155032"/>
                <a:gd name="connsiteX14" fmla="*/ 1418712 w 1418712"/>
                <a:gd name="connsiteY14" fmla="*/ 569495 h 1155032"/>
                <a:gd name="connsiteX15" fmla="*/ 1370585 w 1418712"/>
                <a:gd name="connsiteY15" fmla="*/ 513347 h 1155032"/>
                <a:gd name="connsiteX16" fmla="*/ 1322459 w 1418712"/>
                <a:gd name="connsiteY16" fmla="*/ 501316 h 1155032"/>
                <a:gd name="connsiteX17" fmla="*/ 1310427 w 1418712"/>
                <a:gd name="connsiteY17" fmla="*/ 453190 h 1155032"/>
                <a:gd name="connsiteX18" fmla="*/ 1214175 w 1418712"/>
                <a:gd name="connsiteY18" fmla="*/ 413084 h 1155032"/>
                <a:gd name="connsiteX19" fmla="*/ 1198133 w 1418712"/>
                <a:gd name="connsiteY19" fmla="*/ 457200 h 1155032"/>
                <a:gd name="connsiteX20" fmla="*/ 1218185 w 1418712"/>
                <a:gd name="connsiteY20" fmla="*/ 489284 h 1155032"/>
                <a:gd name="connsiteX21" fmla="*/ 1190112 w 1418712"/>
                <a:gd name="connsiteY21" fmla="*/ 557463 h 1155032"/>
                <a:gd name="connsiteX22" fmla="*/ 1141985 w 1418712"/>
                <a:gd name="connsiteY22" fmla="*/ 521369 h 1155032"/>
                <a:gd name="connsiteX23" fmla="*/ 1077817 w 1418712"/>
                <a:gd name="connsiteY23" fmla="*/ 545432 h 1155032"/>
                <a:gd name="connsiteX24" fmla="*/ 1013648 w 1418712"/>
                <a:gd name="connsiteY24" fmla="*/ 465221 h 1155032"/>
                <a:gd name="connsiteX25" fmla="*/ 965522 w 1418712"/>
                <a:gd name="connsiteY25" fmla="*/ 477253 h 1155032"/>
                <a:gd name="connsiteX26" fmla="*/ 925417 w 1418712"/>
                <a:gd name="connsiteY26" fmla="*/ 469232 h 1155032"/>
                <a:gd name="connsiteX27" fmla="*/ 885312 w 1418712"/>
                <a:gd name="connsiteY27" fmla="*/ 425116 h 1155032"/>
                <a:gd name="connsiteX28" fmla="*/ 817133 w 1418712"/>
                <a:gd name="connsiteY28" fmla="*/ 445169 h 1155032"/>
                <a:gd name="connsiteX29" fmla="*/ 785048 w 1418712"/>
                <a:gd name="connsiteY29" fmla="*/ 425116 h 1155032"/>
                <a:gd name="connsiteX30" fmla="*/ 789059 w 1418712"/>
                <a:gd name="connsiteY30" fmla="*/ 360947 h 1155032"/>
                <a:gd name="connsiteX31" fmla="*/ 750935 w 1418712"/>
                <a:gd name="connsiteY31" fmla="*/ 340654 h 1155032"/>
                <a:gd name="connsiteX32" fmla="*/ 778042 w 1418712"/>
                <a:gd name="connsiteY32" fmla="*/ 259186 h 1155032"/>
                <a:gd name="connsiteX33" fmla="*/ 758714 w 1418712"/>
                <a:gd name="connsiteY33" fmla="*/ 208547 h 1155032"/>
                <a:gd name="connsiteX34" fmla="*/ 532385 w 1418712"/>
                <a:gd name="connsiteY34" fmla="*/ 180474 h 1155032"/>
                <a:gd name="connsiteX35" fmla="*/ 524122 w 1418712"/>
                <a:gd name="connsiteY35" fmla="*/ 120558 h 1155032"/>
                <a:gd name="connsiteX36" fmla="*/ 484259 w 1418712"/>
                <a:gd name="connsiteY36" fmla="*/ 76200 h 1155032"/>
                <a:gd name="connsiteX37" fmla="*/ 504312 w 1418712"/>
                <a:gd name="connsiteY37" fmla="*/ 28074 h 1155032"/>
                <a:gd name="connsiteX38" fmla="*/ 400038 w 1418712"/>
                <a:gd name="connsiteY38" fmla="*/ 0 h 1155032"/>
                <a:gd name="connsiteX39" fmla="*/ 371964 w 1418712"/>
                <a:gd name="connsiteY39" fmla="*/ 64169 h 1155032"/>
                <a:gd name="connsiteX40" fmla="*/ 315817 w 1418712"/>
                <a:gd name="connsiteY40" fmla="*/ 80211 h 1155032"/>
                <a:gd name="connsiteX41" fmla="*/ 267690 w 1418712"/>
                <a:gd name="connsiteY41" fmla="*/ 64169 h 1155032"/>
                <a:gd name="connsiteX42" fmla="*/ 135343 w 1418712"/>
                <a:gd name="connsiteY42" fmla="*/ 136358 h 1155032"/>
                <a:gd name="connsiteX43" fmla="*/ 19038 w 1418712"/>
                <a:gd name="connsiteY43" fmla="*/ 232611 h 1155032"/>
                <a:gd name="connsiteX44" fmla="*/ 27059 w 1418712"/>
                <a:gd name="connsiteY44" fmla="*/ 284747 h 1155032"/>
                <a:gd name="connsiteX45" fmla="*/ 151385 w 1418712"/>
                <a:gd name="connsiteY45" fmla="*/ 376990 h 1155032"/>
                <a:gd name="connsiteX46" fmla="*/ 143364 w 1418712"/>
                <a:gd name="connsiteY46" fmla="*/ 449179 h 1155032"/>
                <a:gd name="connsiteX47" fmla="*/ 131333 w 1418712"/>
                <a:gd name="connsiteY47" fmla="*/ 529390 h 1155032"/>
                <a:gd name="connsiteX48" fmla="*/ 83206 w 1418712"/>
                <a:gd name="connsiteY48" fmla="*/ 529390 h 1155032"/>
                <a:gd name="connsiteX49" fmla="*/ 79196 w 1418712"/>
                <a:gd name="connsiteY49" fmla="*/ 633663 h 1155032"/>
                <a:gd name="connsiteX50" fmla="*/ 43101 w 1418712"/>
                <a:gd name="connsiteY50" fmla="*/ 657726 h 1155032"/>
                <a:gd name="connsiteX51" fmla="*/ 0 w 1418712"/>
                <a:gd name="connsiteY51" fmla="*/ 786063 h 1155032"/>
                <a:gd name="connsiteX52" fmla="*/ 31069 w 1418712"/>
                <a:gd name="connsiteY52" fmla="*/ 810126 h 1155032"/>
                <a:gd name="connsiteX53" fmla="*/ 31069 w 1418712"/>
                <a:gd name="connsiteY53" fmla="*/ 810126 h 1155032"/>
                <a:gd name="connsiteX54" fmla="*/ 79196 w 1418712"/>
                <a:gd name="connsiteY54" fmla="*/ 794084 h 1155032"/>
                <a:gd name="connsiteX55" fmla="*/ 67164 w 1418712"/>
                <a:gd name="connsiteY55" fmla="*/ 910390 h 1155032"/>
                <a:gd name="connsiteX56" fmla="*/ 143364 w 1418712"/>
                <a:gd name="connsiteY56" fmla="*/ 882316 h 1155032"/>
                <a:gd name="connsiteX57" fmla="*/ 207533 w 1418712"/>
                <a:gd name="connsiteY57" fmla="*/ 922421 h 1155032"/>
                <a:gd name="connsiteX58" fmla="*/ 247638 w 1418712"/>
                <a:gd name="connsiteY58" fmla="*/ 1006642 h 1155032"/>
                <a:gd name="connsiteX59" fmla="*/ 363943 w 1418712"/>
                <a:gd name="connsiteY59" fmla="*/ 1062790 h 1155032"/>
                <a:gd name="connsiteX60" fmla="*/ 383513 w 1418712"/>
                <a:gd name="connsiteY60" fmla="*/ 1144015 h 1155032"/>
                <a:gd name="connsiteX61" fmla="*/ 436133 w 1418712"/>
                <a:gd name="connsiteY61" fmla="*/ 1155032 h 1155032"/>
                <a:gd name="connsiteX62" fmla="*/ 440143 w 1418712"/>
                <a:gd name="connsiteY62" fmla="*/ 1122947 h 1155032"/>
                <a:gd name="connsiteX63" fmla="*/ 492280 w 1418712"/>
                <a:gd name="connsiteY63" fmla="*/ 1122947 h 1155032"/>
                <a:gd name="connsiteX64" fmla="*/ 436133 w 1418712"/>
                <a:gd name="connsiteY64" fmla="*/ 1046747 h 1155032"/>
                <a:gd name="connsiteX65" fmla="*/ 520354 w 1418712"/>
                <a:gd name="connsiteY65" fmla="*/ 1014663 h 1155032"/>
                <a:gd name="connsiteX66" fmla="*/ 572490 w 1418712"/>
                <a:gd name="connsiteY66" fmla="*/ 1058779 h 1155032"/>
                <a:gd name="connsiteX67" fmla="*/ 620617 w 1418712"/>
                <a:gd name="connsiteY67" fmla="*/ 1042737 h 1155032"/>
                <a:gd name="connsiteX68" fmla="*/ 636659 w 1418712"/>
                <a:gd name="connsiteY68" fmla="*/ 1090863 h 1155032"/>
                <a:gd name="connsiteX69" fmla="*/ 668743 w 1418712"/>
                <a:gd name="connsiteY69" fmla="*/ 1106905 h 1155032"/>
                <a:gd name="connsiteX70" fmla="*/ 717352 w 1418712"/>
                <a:gd name="connsiteY70" fmla="*/ 1043268 h 1155032"/>
                <a:gd name="connsiteX71" fmla="*/ 688796 w 1418712"/>
                <a:gd name="connsiteY71" fmla="*/ 934453 h 1155032"/>
                <a:gd name="connsiteX72" fmla="*/ 773017 w 1418712"/>
                <a:gd name="connsiteY72" fmla="*/ 910390 h 1155032"/>
                <a:gd name="connsiteX73" fmla="*/ 805101 w 1418712"/>
                <a:gd name="connsiteY73" fmla="*/ 986590 h 1155032"/>
                <a:gd name="connsiteX74" fmla="*/ 849217 w 1418712"/>
                <a:gd name="connsiteY74" fmla="*/ 1006642 h 1155032"/>
                <a:gd name="connsiteX75" fmla="*/ 1037712 w 1418712"/>
                <a:gd name="connsiteY75" fmla="*/ 986590 h 1155032"/>
                <a:gd name="connsiteX0" fmla="*/ 1037712 w 1418712"/>
                <a:gd name="connsiteY0" fmla="*/ 986590 h 1155032"/>
                <a:gd name="connsiteX1" fmla="*/ 1053754 w 1418712"/>
                <a:gd name="connsiteY1" fmla="*/ 938463 h 1155032"/>
                <a:gd name="connsiteX2" fmla="*/ 1009638 w 1418712"/>
                <a:gd name="connsiteY2" fmla="*/ 894347 h 1155032"/>
                <a:gd name="connsiteX3" fmla="*/ 1069796 w 1418712"/>
                <a:gd name="connsiteY3" fmla="*/ 810126 h 1155032"/>
                <a:gd name="connsiteX4" fmla="*/ 1093859 w 1418712"/>
                <a:gd name="connsiteY4" fmla="*/ 862263 h 1155032"/>
                <a:gd name="connsiteX5" fmla="*/ 1158027 w 1418712"/>
                <a:gd name="connsiteY5" fmla="*/ 866274 h 1155032"/>
                <a:gd name="connsiteX6" fmla="*/ 1150006 w 1418712"/>
                <a:gd name="connsiteY6" fmla="*/ 810126 h 1155032"/>
                <a:gd name="connsiteX7" fmla="*/ 1226206 w 1418712"/>
                <a:gd name="connsiteY7" fmla="*/ 778042 h 1155032"/>
                <a:gd name="connsiteX8" fmla="*/ 1190112 w 1418712"/>
                <a:gd name="connsiteY8" fmla="*/ 709863 h 1155032"/>
                <a:gd name="connsiteX9" fmla="*/ 1178080 w 1418712"/>
                <a:gd name="connsiteY9" fmla="*/ 645695 h 1155032"/>
                <a:gd name="connsiteX10" fmla="*/ 1238238 w 1418712"/>
                <a:gd name="connsiteY10" fmla="*/ 649705 h 1155032"/>
                <a:gd name="connsiteX11" fmla="*/ 1282354 w 1418712"/>
                <a:gd name="connsiteY11" fmla="*/ 609600 h 1155032"/>
                <a:gd name="connsiteX12" fmla="*/ 1293371 w 1418712"/>
                <a:gd name="connsiteY12" fmla="*/ 620617 h 1155032"/>
                <a:gd name="connsiteX13" fmla="*/ 1326469 w 1418712"/>
                <a:gd name="connsiteY13" fmla="*/ 585537 h 1155032"/>
                <a:gd name="connsiteX14" fmla="*/ 1418712 w 1418712"/>
                <a:gd name="connsiteY14" fmla="*/ 569495 h 1155032"/>
                <a:gd name="connsiteX15" fmla="*/ 1370585 w 1418712"/>
                <a:gd name="connsiteY15" fmla="*/ 513347 h 1155032"/>
                <a:gd name="connsiteX16" fmla="*/ 1322459 w 1418712"/>
                <a:gd name="connsiteY16" fmla="*/ 501316 h 1155032"/>
                <a:gd name="connsiteX17" fmla="*/ 1310427 w 1418712"/>
                <a:gd name="connsiteY17" fmla="*/ 453190 h 1155032"/>
                <a:gd name="connsiteX18" fmla="*/ 1214175 w 1418712"/>
                <a:gd name="connsiteY18" fmla="*/ 413084 h 1155032"/>
                <a:gd name="connsiteX19" fmla="*/ 1198133 w 1418712"/>
                <a:gd name="connsiteY19" fmla="*/ 457200 h 1155032"/>
                <a:gd name="connsiteX20" fmla="*/ 1218185 w 1418712"/>
                <a:gd name="connsiteY20" fmla="*/ 489284 h 1155032"/>
                <a:gd name="connsiteX21" fmla="*/ 1190112 w 1418712"/>
                <a:gd name="connsiteY21" fmla="*/ 557463 h 1155032"/>
                <a:gd name="connsiteX22" fmla="*/ 1141985 w 1418712"/>
                <a:gd name="connsiteY22" fmla="*/ 521369 h 1155032"/>
                <a:gd name="connsiteX23" fmla="*/ 1077817 w 1418712"/>
                <a:gd name="connsiteY23" fmla="*/ 545432 h 1155032"/>
                <a:gd name="connsiteX24" fmla="*/ 1013648 w 1418712"/>
                <a:gd name="connsiteY24" fmla="*/ 465221 h 1155032"/>
                <a:gd name="connsiteX25" fmla="*/ 965522 w 1418712"/>
                <a:gd name="connsiteY25" fmla="*/ 477253 h 1155032"/>
                <a:gd name="connsiteX26" fmla="*/ 925417 w 1418712"/>
                <a:gd name="connsiteY26" fmla="*/ 469232 h 1155032"/>
                <a:gd name="connsiteX27" fmla="*/ 885312 w 1418712"/>
                <a:gd name="connsiteY27" fmla="*/ 425116 h 1155032"/>
                <a:gd name="connsiteX28" fmla="*/ 817133 w 1418712"/>
                <a:gd name="connsiteY28" fmla="*/ 445169 h 1155032"/>
                <a:gd name="connsiteX29" fmla="*/ 785048 w 1418712"/>
                <a:gd name="connsiteY29" fmla="*/ 425116 h 1155032"/>
                <a:gd name="connsiteX30" fmla="*/ 789059 w 1418712"/>
                <a:gd name="connsiteY30" fmla="*/ 360947 h 1155032"/>
                <a:gd name="connsiteX31" fmla="*/ 750935 w 1418712"/>
                <a:gd name="connsiteY31" fmla="*/ 340654 h 1155032"/>
                <a:gd name="connsiteX32" fmla="*/ 778042 w 1418712"/>
                <a:gd name="connsiteY32" fmla="*/ 259186 h 1155032"/>
                <a:gd name="connsiteX33" fmla="*/ 758714 w 1418712"/>
                <a:gd name="connsiteY33" fmla="*/ 208547 h 1155032"/>
                <a:gd name="connsiteX34" fmla="*/ 532385 w 1418712"/>
                <a:gd name="connsiteY34" fmla="*/ 180474 h 1155032"/>
                <a:gd name="connsiteX35" fmla="*/ 524122 w 1418712"/>
                <a:gd name="connsiteY35" fmla="*/ 120558 h 1155032"/>
                <a:gd name="connsiteX36" fmla="*/ 484259 w 1418712"/>
                <a:gd name="connsiteY36" fmla="*/ 76200 h 1155032"/>
                <a:gd name="connsiteX37" fmla="*/ 504312 w 1418712"/>
                <a:gd name="connsiteY37" fmla="*/ 28074 h 1155032"/>
                <a:gd name="connsiteX38" fmla="*/ 400038 w 1418712"/>
                <a:gd name="connsiteY38" fmla="*/ 0 h 1155032"/>
                <a:gd name="connsiteX39" fmla="*/ 371964 w 1418712"/>
                <a:gd name="connsiteY39" fmla="*/ 64169 h 1155032"/>
                <a:gd name="connsiteX40" fmla="*/ 315817 w 1418712"/>
                <a:gd name="connsiteY40" fmla="*/ 80211 h 1155032"/>
                <a:gd name="connsiteX41" fmla="*/ 267690 w 1418712"/>
                <a:gd name="connsiteY41" fmla="*/ 64169 h 1155032"/>
                <a:gd name="connsiteX42" fmla="*/ 135343 w 1418712"/>
                <a:gd name="connsiteY42" fmla="*/ 136358 h 1155032"/>
                <a:gd name="connsiteX43" fmla="*/ 19038 w 1418712"/>
                <a:gd name="connsiteY43" fmla="*/ 232611 h 1155032"/>
                <a:gd name="connsiteX44" fmla="*/ 27059 w 1418712"/>
                <a:gd name="connsiteY44" fmla="*/ 284747 h 1155032"/>
                <a:gd name="connsiteX45" fmla="*/ 151385 w 1418712"/>
                <a:gd name="connsiteY45" fmla="*/ 376990 h 1155032"/>
                <a:gd name="connsiteX46" fmla="*/ 143364 w 1418712"/>
                <a:gd name="connsiteY46" fmla="*/ 449179 h 1155032"/>
                <a:gd name="connsiteX47" fmla="*/ 131333 w 1418712"/>
                <a:gd name="connsiteY47" fmla="*/ 529390 h 1155032"/>
                <a:gd name="connsiteX48" fmla="*/ 83206 w 1418712"/>
                <a:gd name="connsiteY48" fmla="*/ 529390 h 1155032"/>
                <a:gd name="connsiteX49" fmla="*/ 79196 w 1418712"/>
                <a:gd name="connsiteY49" fmla="*/ 633663 h 1155032"/>
                <a:gd name="connsiteX50" fmla="*/ 43101 w 1418712"/>
                <a:gd name="connsiteY50" fmla="*/ 657726 h 1155032"/>
                <a:gd name="connsiteX51" fmla="*/ 0 w 1418712"/>
                <a:gd name="connsiteY51" fmla="*/ 786063 h 1155032"/>
                <a:gd name="connsiteX52" fmla="*/ 31069 w 1418712"/>
                <a:gd name="connsiteY52" fmla="*/ 810126 h 1155032"/>
                <a:gd name="connsiteX53" fmla="*/ 31069 w 1418712"/>
                <a:gd name="connsiteY53" fmla="*/ 810126 h 1155032"/>
                <a:gd name="connsiteX54" fmla="*/ 79196 w 1418712"/>
                <a:gd name="connsiteY54" fmla="*/ 794084 h 1155032"/>
                <a:gd name="connsiteX55" fmla="*/ 67164 w 1418712"/>
                <a:gd name="connsiteY55" fmla="*/ 910390 h 1155032"/>
                <a:gd name="connsiteX56" fmla="*/ 143364 w 1418712"/>
                <a:gd name="connsiteY56" fmla="*/ 882316 h 1155032"/>
                <a:gd name="connsiteX57" fmla="*/ 207533 w 1418712"/>
                <a:gd name="connsiteY57" fmla="*/ 922421 h 1155032"/>
                <a:gd name="connsiteX58" fmla="*/ 247638 w 1418712"/>
                <a:gd name="connsiteY58" fmla="*/ 1006642 h 1155032"/>
                <a:gd name="connsiteX59" fmla="*/ 363943 w 1418712"/>
                <a:gd name="connsiteY59" fmla="*/ 1062790 h 1155032"/>
                <a:gd name="connsiteX60" fmla="*/ 383513 w 1418712"/>
                <a:gd name="connsiteY60" fmla="*/ 1144015 h 1155032"/>
                <a:gd name="connsiteX61" fmla="*/ 436133 w 1418712"/>
                <a:gd name="connsiteY61" fmla="*/ 1155032 h 1155032"/>
                <a:gd name="connsiteX62" fmla="*/ 440143 w 1418712"/>
                <a:gd name="connsiteY62" fmla="*/ 1122947 h 1155032"/>
                <a:gd name="connsiteX63" fmla="*/ 492280 w 1418712"/>
                <a:gd name="connsiteY63" fmla="*/ 1122947 h 1155032"/>
                <a:gd name="connsiteX64" fmla="*/ 436133 w 1418712"/>
                <a:gd name="connsiteY64" fmla="*/ 1046747 h 1155032"/>
                <a:gd name="connsiteX65" fmla="*/ 520354 w 1418712"/>
                <a:gd name="connsiteY65" fmla="*/ 1014663 h 1155032"/>
                <a:gd name="connsiteX66" fmla="*/ 572490 w 1418712"/>
                <a:gd name="connsiteY66" fmla="*/ 1058779 h 1155032"/>
                <a:gd name="connsiteX67" fmla="*/ 620617 w 1418712"/>
                <a:gd name="connsiteY67" fmla="*/ 1042737 h 1155032"/>
                <a:gd name="connsiteX68" fmla="*/ 636659 w 1418712"/>
                <a:gd name="connsiteY68" fmla="*/ 1090863 h 1155032"/>
                <a:gd name="connsiteX69" fmla="*/ 668743 w 1418712"/>
                <a:gd name="connsiteY69" fmla="*/ 1106905 h 1155032"/>
                <a:gd name="connsiteX70" fmla="*/ 717352 w 1418712"/>
                <a:gd name="connsiteY70" fmla="*/ 1043268 h 1155032"/>
                <a:gd name="connsiteX71" fmla="*/ 688796 w 1418712"/>
                <a:gd name="connsiteY71" fmla="*/ 934453 h 1155032"/>
                <a:gd name="connsiteX72" fmla="*/ 773017 w 1418712"/>
                <a:gd name="connsiteY72" fmla="*/ 910390 h 1155032"/>
                <a:gd name="connsiteX73" fmla="*/ 805101 w 1418712"/>
                <a:gd name="connsiteY73" fmla="*/ 986590 h 1155032"/>
                <a:gd name="connsiteX74" fmla="*/ 849217 w 1418712"/>
                <a:gd name="connsiteY74" fmla="*/ 1006642 h 1155032"/>
                <a:gd name="connsiteX75" fmla="*/ 1037712 w 1418712"/>
                <a:gd name="connsiteY75" fmla="*/ 986590 h 1155032"/>
                <a:gd name="connsiteX0" fmla="*/ 1037712 w 1418712"/>
                <a:gd name="connsiteY0" fmla="*/ 986590 h 1155032"/>
                <a:gd name="connsiteX1" fmla="*/ 1053754 w 1418712"/>
                <a:gd name="connsiteY1" fmla="*/ 938463 h 1155032"/>
                <a:gd name="connsiteX2" fmla="*/ 1009638 w 1418712"/>
                <a:gd name="connsiteY2" fmla="*/ 894347 h 1155032"/>
                <a:gd name="connsiteX3" fmla="*/ 1069796 w 1418712"/>
                <a:gd name="connsiteY3" fmla="*/ 810126 h 1155032"/>
                <a:gd name="connsiteX4" fmla="*/ 1093859 w 1418712"/>
                <a:gd name="connsiteY4" fmla="*/ 862263 h 1155032"/>
                <a:gd name="connsiteX5" fmla="*/ 1158027 w 1418712"/>
                <a:gd name="connsiteY5" fmla="*/ 866274 h 1155032"/>
                <a:gd name="connsiteX6" fmla="*/ 1150006 w 1418712"/>
                <a:gd name="connsiteY6" fmla="*/ 810126 h 1155032"/>
                <a:gd name="connsiteX7" fmla="*/ 1226206 w 1418712"/>
                <a:gd name="connsiteY7" fmla="*/ 778042 h 1155032"/>
                <a:gd name="connsiteX8" fmla="*/ 1190112 w 1418712"/>
                <a:gd name="connsiteY8" fmla="*/ 709863 h 1155032"/>
                <a:gd name="connsiteX9" fmla="*/ 1178080 w 1418712"/>
                <a:gd name="connsiteY9" fmla="*/ 645695 h 1155032"/>
                <a:gd name="connsiteX10" fmla="*/ 1238238 w 1418712"/>
                <a:gd name="connsiteY10" fmla="*/ 649705 h 1155032"/>
                <a:gd name="connsiteX11" fmla="*/ 1282354 w 1418712"/>
                <a:gd name="connsiteY11" fmla="*/ 623372 h 1155032"/>
                <a:gd name="connsiteX12" fmla="*/ 1293371 w 1418712"/>
                <a:gd name="connsiteY12" fmla="*/ 620617 h 1155032"/>
                <a:gd name="connsiteX13" fmla="*/ 1326469 w 1418712"/>
                <a:gd name="connsiteY13" fmla="*/ 585537 h 1155032"/>
                <a:gd name="connsiteX14" fmla="*/ 1418712 w 1418712"/>
                <a:gd name="connsiteY14" fmla="*/ 569495 h 1155032"/>
                <a:gd name="connsiteX15" fmla="*/ 1370585 w 1418712"/>
                <a:gd name="connsiteY15" fmla="*/ 513347 h 1155032"/>
                <a:gd name="connsiteX16" fmla="*/ 1322459 w 1418712"/>
                <a:gd name="connsiteY16" fmla="*/ 501316 h 1155032"/>
                <a:gd name="connsiteX17" fmla="*/ 1310427 w 1418712"/>
                <a:gd name="connsiteY17" fmla="*/ 453190 h 1155032"/>
                <a:gd name="connsiteX18" fmla="*/ 1214175 w 1418712"/>
                <a:gd name="connsiteY18" fmla="*/ 413084 h 1155032"/>
                <a:gd name="connsiteX19" fmla="*/ 1198133 w 1418712"/>
                <a:gd name="connsiteY19" fmla="*/ 457200 h 1155032"/>
                <a:gd name="connsiteX20" fmla="*/ 1218185 w 1418712"/>
                <a:gd name="connsiteY20" fmla="*/ 489284 h 1155032"/>
                <a:gd name="connsiteX21" fmla="*/ 1190112 w 1418712"/>
                <a:gd name="connsiteY21" fmla="*/ 557463 h 1155032"/>
                <a:gd name="connsiteX22" fmla="*/ 1141985 w 1418712"/>
                <a:gd name="connsiteY22" fmla="*/ 521369 h 1155032"/>
                <a:gd name="connsiteX23" fmla="*/ 1077817 w 1418712"/>
                <a:gd name="connsiteY23" fmla="*/ 545432 h 1155032"/>
                <a:gd name="connsiteX24" fmla="*/ 1013648 w 1418712"/>
                <a:gd name="connsiteY24" fmla="*/ 465221 h 1155032"/>
                <a:gd name="connsiteX25" fmla="*/ 965522 w 1418712"/>
                <a:gd name="connsiteY25" fmla="*/ 477253 h 1155032"/>
                <a:gd name="connsiteX26" fmla="*/ 925417 w 1418712"/>
                <a:gd name="connsiteY26" fmla="*/ 469232 h 1155032"/>
                <a:gd name="connsiteX27" fmla="*/ 885312 w 1418712"/>
                <a:gd name="connsiteY27" fmla="*/ 425116 h 1155032"/>
                <a:gd name="connsiteX28" fmla="*/ 817133 w 1418712"/>
                <a:gd name="connsiteY28" fmla="*/ 445169 h 1155032"/>
                <a:gd name="connsiteX29" fmla="*/ 785048 w 1418712"/>
                <a:gd name="connsiteY29" fmla="*/ 425116 h 1155032"/>
                <a:gd name="connsiteX30" fmla="*/ 789059 w 1418712"/>
                <a:gd name="connsiteY30" fmla="*/ 360947 h 1155032"/>
                <a:gd name="connsiteX31" fmla="*/ 750935 w 1418712"/>
                <a:gd name="connsiteY31" fmla="*/ 340654 h 1155032"/>
                <a:gd name="connsiteX32" fmla="*/ 778042 w 1418712"/>
                <a:gd name="connsiteY32" fmla="*/ 259186 h 1155032"/>
                <a:gd name="connsiteX33" fmla="*/ 758714 w 1418712"/>
                <a:gd name="connsiteY33" fmla="*/ 208547 h 1155032"/>
                <a:gd name="connsiteX34" fmla="*/ 532385 w 1418712"/>
                <a:gd name="connsiteY34" fmla="*/ 180474 h 1155032"/>
                <a:gd name="connsiteX35" fmla="*/ 524122 w 1418712"/>
                <a:gd name="connsiteY35" fmla="*/ 120558 h 1155032"/>
                <a:gd name="connsiteX36" fmla="*/ 484259 w 1418712"/>
                <a:gd name="connsiteY36" fmla="*/ 76200 h 1155032"/>
                <a:gd name="connsiteX37" fmla="*/ 504312 w 1418712"/>
                <a:gd name="connsiteY37" fmla="*/ 28074 h 1155032"/>
                <a:gd name="connsiteX38" fmla="*/ 400038 w 1418712"/>
                <a:gd name="connsiteY38" fmla="*/ 0 h 1155032"/>
                <a:gd name="connsiteX39" fmla="*/ 371964 w 1418712"/>
                <a:gd name="connsiteY39" fmla="*/ 64169 h 1155032"/>
                <a:gd name="connsiteX40" fmla="*/ 315817 w 1418712"/>
                <a:gd name="connsiteY40" fmla="*/ 80211 h 1155032"/>
                <a:gd name="connsiteX41" fmla="*/ 267690 w 1418712"/>
                <a:gd name="connsiteY41" fmla="*/ 64169 h 1155032"/>
                <a:gd name="connsiteX42" fmla="*/ 135343 w 1418712"/>
                <a:gd name="connsiteY42" fmla="*/ 136358 h 1155032"/>
                <a:gd name="connsiteX43" fmla="*/ 19038 w 1418712"/>
                <a:gd name="connsiteY43" fmla="*/ 232611 h 1155032"/>
                <a:gd name="connsiteX44" fmla="*/ 27059 w 1418712"/>
                <a:gd name="connsiteY44" fmla="*/ 284747 h 1155032"/>
                <a:gd name="connsiteX45" fmla="*/ 151385 w 1418712"/>
                <a:gd name="connsiteY45" fmla="*/ 376990 h 1155032"/>
                <a:gd name="connsiteX46" fmla="*/ 143364 w 1418712"/>
                <a:gd name="connsiteY46" fmla="*/ 449179 h 1155032"/>
                <a:gd name="connsiteX47" fmla="*/ 131333 w 1418712"/>
                <a:gd name="connsiteY47" fmla="*/ 529390 h 1155032"/>
                <a:gd name="connsiteX48" fmla="*/ 83206 w 1418712"/>
                <a:gd name="connsiteY48" fmla="*/ 529390 h 1155032"/>
                <a:gd name="connsiteX49" fmla="*/ 79196 w 1418712"/>
                <a:gd name="connsiteY49" fmla="*/ 633663 h 1155032"/>
                <a:gd name="connsiteX50" fmla="*/ 43101 w 1418712"/>
                <a:gd name="connsiteY50" fmla="*/ 657726 h 1155032"/>
                <a:gd name="connsiteX51" fmla="*/ 0 w 1418712"/>
                <a:gd name="connsiteY51" fmla="*/ 786063 h 1155032"/>
                <a:gd name="connsiteX52" fmla="*/ 31069 w 1418712"/>
                <a:gd name="connsiteY52" fmla="*/ 810126 h 1155032"/>
                <a:gd name="connsiteX53" fmla="*/ 31069 w 1418712"/>
                <a:gd name="connsiteY53" fmla="*/ 810126 h 1155032"/>
                <a:gd name="connsiteX54" fmla="*/ 79196 w 1418712"/>
                <a:gd name="connsiteY54" fmla="*/ 794084 h 1155032"/>
                <a:gd name="connsiteX55" fmla="*/ 67164 w 1418712"/>
                <a:gd name="connsiteY55" fmla="*/ 910390 h 1155032"/>
                <a:gd name="connsiteX56" fmla="*/ 143364 w 1418712"/>
                <a:gd name="connsiteY56" fmla="*/ 882316 h 1155032"/>
                <a:gd name="connsiteX57" fmla="*/ 207533 w 1418712"/>
                <a:gd name="connsiteY57" fmla="*/ 922421 h 1155032"/>
                <a:gd name="connsiteX58" fmla="*/ 247638 w 1418712"/>
                <a:gd name="connsiteY58" fmla="*/ 1006642 h 1155032"/>
                <a:gd name="connsiteX59" fmla="*/ 363943 w 1418712"/>
                <a:gd name="connsiteY59" fmla="*/ 1062790 h 1155032"/>
                <a:gd name="connsiteX60" fmla="*/ 383513 w 1418712"/>
                <a:gd name="connsiteY60" fmla="*/ 1144015 h 1155032"/>
                <a:gd name="connsiteX61" fmla="*/ 436133 w 1418712"/>
                <a:gd name="connsiteY61" fmla="*/ 1155032 h 1155032"/>
                <a:gd name="connsiteX62" fmla="*/ 440143 w 1418712"/>
                <a:gd name="connsiteY62" fmla="*/ 1122947 h 1155032"/>
                <a:gd name="connsiteX63" fmla="*/ 492280 w 1418712"/>
                <a:gd name="connsiteY63" fmla="*/ 1122947 h 1155032"/>
                <a:gd name="connsiteX64" fmla="*/ 436133 w 1418712"/>
                <a:gd name="connsiteY64" fmla="*/ 1046747 h 1155032"/>
                <a:gd name="connsiteX65" fmla="*/ 520354 w 1418712"/>
                <a:gd name="connsiteY65" fmla="*/ 1014663 h 1155032"/>
                <a:gd name="connsiteX66" fmla="*/ 572490 w 1418712"/>
                <a:gd name="connsiteY66" fmla="*/ 1058779 h 1155032"/>
                <a:gd name="connsiteX67" fmla="*/ 620617 w 1418712"/>
                <a:gd name="connsiteY67" fmla="*/ 1042737 h 1155032"/>
                <a:gd name="connsiteX68" fmla="*/ 636659 w 1418712"/>
                <a:gd name="connsiteY68" fmla="*/ 1090863 h 1155032"/>
                <a:gd name="connsiteX69" fmla="*/ 668743 w 1418712"/>
                <a:gd name="connsiteY69" fmla="*/ 1106905 h 1155032"/>
                <a:gd name="connsiteX70" fmla="*/ 717352 w 1418712"/>
                <a:gd name="connsiteY70" fmla="*/ 1043268 h 1155032"/>
                <a:gd name="connsiteX71" fmla="*/ 688796 w 1418712"/>
                <a:gd name="connsiteY71" fmla="*/ 934453 h 1155032"/>
                <a:gd name="connsiteX72" fmla="*/ 773017 w 1418712"/>
                <a:gd name="connsiteY72" fmla="*/ 910390 h 1155032"/>
                <a:gd name="connsiteX73" fmla="*/ 805101 w 1418712"/>
                <a:gd name="connsiteY73" fmla="*/ 986590 h 1155032"/>
                <a:gd name="connsiteX74" fmla="*/ 849217 w 1418712"/>
                <a:gd name="connsiteY74" fmla="*/ 1006642 h 1155032"/>
                <a:gd name="connsiteX75" fmla="*/ 1037712 w 1418712"/>
                <a:gd name="connsiteY75" fmla="*/ 986590 h 1155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418712" h="1155032">
                  <a:moveTo>
                    <a:pt x="1037712" y="986590"/>
                  </a:moveTo>
                  <a:lnTo>
                    <a:pt x="1053754" y="938463"/>
                  </a:lnTo>
                  <a:lnTo>
                    <a:pt x="1009638" y="894347"/>
                  </a:lnTo>
                  <a:lnTo>
                    <a:pt x="1069796" y="810126"/>
                  </a:lnTo>
                  <a:lnTo>
                    <a:pt x="1093859" y="862263"/>
                  </a:lnTo>
                  <a:lnTo>
                    <a:pt x="1158027" y="866274"/>
                  </a:lnTo>
                  <a:lnTo>
                    <a:pt x="1150006" y="810126"/>
                  </a:lnTo>
                  <a:lnTo>
                    <a:pt x="1226206" y="778042"/>
                  </a:lnTo>
                  <a:lnTo>
                    <a:pt x="1190112" y="709863"/>
                  </a:lnTo>
                  <a:lnTo>
                    <a:pt x="1178080" y="645695"/>
                  </a:lnTo>
                  <a:lnTo>
                    <a:pt x="1238238" y="649705"/>
                  </a:lnTo>
                  <a:cubicBezTo>
                    <a:pt x="1252943" y="636337"/>
                    <a:pt x="1273165" y="628220"/>
                    <a:pt x="1282354" y="623372"/>
                  </a:cubicBezTo>
                  <a:cubicBezTo>
                    <a:pt x="1291543" y="618524"/>
                    <a:pt x="1286019" y="626923"/>
                    <a:pt x="1293371" y="620617"/>
                  </a:cubicBezTo>
                  <a:cubicBezTo>
                    <a:pt x="1300724" y="614311"/>
                    <a:pt x="1315436" y="597230"/>
                    <a:pt x="1326469" y="585537"/>
                  </a:cubicBezTo>
                  <a:lnTo>
                    <a:pt x="1418712" y="569495"/>
                  </a:lnTo>
                  <a:lnTo>
                    <a:pt x="1370585" y="513347"/>
                  </a:lnTo>
                  <a:lnTo>
                    <a:pt x="1322459" y="501316"/>
                  </a:lnTo>
                  <a:lnTo>
                    <a:pt x="1310427" y="453190"/>
                  </a:lnTo>
                  <a:lnTo>
                    <a:pt x="1214175" y="413084"/>
                  </a:lnTo>
                  <a:lnTo>
                    <a:pt x="1198133" y="457200"/>
                  </a:lnTo>
                  <a:lnTo>
                    <a:pt x="1218185" y="489284"/>
                  </a:lnTo>
                  <a:lnTo>
                    <a:pt x="1190112" y="557463"/>
                  </a:lnTo>
                  <a:lnTo>
                    <a:pt x="1141985" y="521369"/>
                  </a:lnTo>
                  <a:lnTo>
                    <a:pt x="1077817" y="545432"/>
                  </a:lnTo>
                  <a:lnTo>
                    <a:pt x="1013648" y="465221"/>
                  </a:lnTo>
                  <a:lnTo>
                    <a:pt x="965522" y="477253"/>
                  </a:lnTo>
                  <a:lnTo>
                    <a:pt x="925417" y="469232"/>
                  </a:lnTo>
                  <a:lnTo>
                    <a:pt x="885312" y="425116"/>
                  </a:lnTo>
                  <a:lnTo>
                    <a:pt x="817133" y="445169"/>
                  </a:lnTo>
                  <a:lnTo>
                    <a:pt x="785048" y="425116"/>
                  </a:lnTo>
                  <a:lnTo>
                    <a:pt x="789059" y="360947"/>
                  </a:lnTo>
                  <a:lnTo>
                    <a:pt x="750935" y="340654"/>
                  </a:lnTo>
                  <a:lnTo>
                    <a:pt x="778042" y="259186"/>
                  </a:lnTo>
                  <a:lnTo>
                    <a:pt x="758714" y="208547"/>
                  </a:lnTo>
                  <a:lnTo>
                    <a:pt x="532385" y="180474"/>
                  </a:lnTo>
                  <a:lnTo>
                    <a:pt x="524122" y="120558"/>
                  </a:lnTo>
                  <a:lnTo>
                    <a:pt x="484259" y="76200"/>
                  </a:lnTo>
                  <a:lnTo>
                    <a:pt x="504312" y="28074"/>
                  </a:lnTo>
                  <a:lnTo>
                    <a:pt x="400038" y="0"/>
                  </a:lnTo>
                  <a:lnTo>
                    <a:pt x="371964" y="64169"/>
                  </a:lnTo>
                  <a:lnTo>
                    <a:pt x="315817" y="80211"/>
                  </a:lnTo>
                  <a:lnTo>
                    <a:pt x="267690" y="64169"/>
                  </a:lnTo>
                  <a:lnTo>
                    <a:pt x="135343" y="136358"/>
                  </a:lnTo>
                  <a:lnTo>
                    <a:pt x="19038" y="232611"/>
                  </a:lnTo>
                  <a:lnTo>
                    <a:pt x="27059" y="284747"/>
                  </a:lnTo>
                  <a:lnTo>
                    <a:pt x="151385" y="376990"/>
                  </a:lnTo>
                  <a:lnTo>
                    <a:pt x="143364" y="449179"/>
                  </a:lnTo>
                  <a:lnTo>
                    <a:pt x="131333" y="529390"/>
                  </a:lnTo>
                  <a:lnTo>
                    <a:pt x="83206" y="529390"/>
                  </a:lnTo>
                  <a:lnTo>
                    <a:pt x="79196" y="633663"/>
                  </a:lnTo>
                  <a:lnTo>
                    <a:pt x="43101" y="657726"/>
                  </a:lnTo>
                  <a:lnTo>
                    <a:pt x="0" y="786063"/>
                  </a:lnTo>
                  <a:lnTo>
                    <a:pt x="31069" y="810126"/>
                  </a:lnTo>
                  <a:lnTo>
                    <a:pt x="31069" y="810126"/>
                  </a:lnTo>
                  <a:lnTo>
                    <a:pt x="79196" y="794084"/>
                  </a:lnTo>
                  <a:lnTo>
                    <a:pt x="67164" y="910390"/>
                  </a:lnTo>
                  <a:lnTo>
                    <a:pt x="143364" y="882316"/>
                  </a:lnTo>
                  <a:lnTo>
                    <a:pt x="207533" y="922421"/>
                  </a:lnTo>
                  <a:lnTo>
                    <a:pt x="247638" y="1006642"/>
                  </a:lnTo>
                  <a:lnTo>
                    <a:pt x="363943" y="1062790"/>
                  </a:lnTo>
                  <a:lnTo>
                    <a:pt x="383513" y="1144015"/>
                  </a:lnTo>
                  <a:lnTo>
                    <a:pt x="436133" y="1155032"/>
                  </a:lnTo>
                  <a:lnTo>
                    <a:pt x="440143" y="1122947"/>
                  </a:lnTo>
                  <a:lnTo>
                    <a:pt x="492280" y="1122947"/>
                  </a:lnTo>
                  <a:lnTo>
                    <a:pt x="436133" y="1046747"/>
                  </a:lnTo>
                  <a:lnTo>
                    <a:pt x="520354" y="1014663"/>
                  </a:lnTo>
                  <a:lnTo>
                    <a:pt x="572490" y="1058779"/>
                  </a:lnTo>
                  <a:lnTo>
                    <a:pt x="620617" y="1042737"/>
                  </a:lnTo>
                  <a:lnTo>
                    <a:pt x="636659" y="1090863"/>
                  </a:lnTo>
                  <a:lnTo>
                    <a:pt x="668743" y="1106905"/>
                  </a:lnTo>
                  <a:lnTo>
                    <a:pt x="717352" y="1043268"/>
                  </a:lnTo>
                  <a:lnTo>
                    <a:pt x="688796" y="934453"/>
                  </a:lnTo>
                  <a:lnTo>
                    <a:pt x="773017" y="910390"/>
                  </a:lnTo>
                  <a:lnTo>
                    <a:pt x="805101" y="986590"/>
                  </a:lnTo>
                  <a:lnTo>
                    <a:pt x="849217" y="1006642"/>
                  </a:lnTo>
                  <a:lnTo>
                    <a:pt x="1037712" y="98659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6" name="Freeform 14"/>
            <p:cNvSpPr/>
            <p:nvPr/>
          </p:nvSpPr>
          <p:spPr>
            <a:xfrm>
              <a:off x="5626100" y="3179763"/>
              <a:ext cx="1568450" cy="1192212"/>
            </a:xfrm>
            <a:custGeom>
              <a:avLst/>
              <a:gdLst>
                <a:gd name="connsiteX0" fmla="*/ 124327 w 1568116"/>
                <a:gd name="connsiteY0" fmla="*/ 1090864 h 1191127"/>
                <a:gd name="connsiteX1" fmla="*/ 208548 w 1568116"/>
                <a:gd name="connsiteY1" fmla="*/ 1191127 h 1191127"/>
                <a:gd name="connsiteX2" fmla="*/ 256674 w 1568116"/>
                <a:gd name="connsiteY2" fmla="*/ 1122948 h 1191127"/>
                <a:gd name="connsiteX3" fmla="*/ 324853 w 1568116"/>
                <a:gd name="connsiteY3" fmla="*/ 1014664 h 1191127"/>
                <a:gd name="connsiteX4" fmla="*/ 405064 w 1568116"/>
                <a:gd name="connsiteY4" fmla="*/ 994611 h 1191127"/>
                <a:gd name="connsiteX5" fmla="*/ 465221 w 1568116"/>
                <a:gd name="connsiteY5" fmla="*/ 974558 h 1191127"/>
                <a:gd name="connsiteX6" fmla="*/ 537411 w 1568116"/>
                <a:gd name="connsiteY6" fmla="*/ 1006642 h 1191127"/>
                <a:gd name="connsiteX7" fmla="*/ 565485 w 1568116"/>
                <a:gd name="connsiteY7" fmla="*/ 986590 h 1191127"/>
                <a:gd name="connsiteX8" fmla="*/ 589548 w 1568116"/>
                <a:gd name="connsiteY8" fmla="*/ 926432 h 1191127"/>
                <a:gd name="connsiteX9" fmla="*/ 677779 w 1568116"/>
                <a:gd name="connsiteY9" fmla="*/ 922421 h 1191127"/>
                <a:gd name="connsiteX10" fmla="*/ 701843 w 1568116"/>
                <a:gd name="connsiteY10" fmla="*/ 862264 h 1191127"/>
                <a:gd name="connsiteX11" fmla="*/ 782053 w 1568116"/>
                <a:gd name="connsiteY11" fmla="*/ 814137 h 1191127"/>
                <a:gd name="connsiteX12" fmla="*/ 802106 w 1568116"/>
                <a:gd name="connsiteY12" fmla="*/ 826169 h 1191127"/>
                <a:gd name="connsiteX13" fmla="*/ 874295 w 1568116"/>
                <a:gd name="connsiteY13" fmla="*/ 741948 h 1191127"/>
                <a:gd name="connsiteX14" fmla="*/ 966537 w 1568116"/>
                <a:gd name="connsiteY14" fmla="*/ 725906 h 1191127"/>
                <a:gd name="connsiteX15" fmla="*/ 1010653 w 1568116"/>
                <a:gd name="connsiteY15" fmla="*/ 729916 h 1191127"/>
                <a:gd name="connsiteX16" fmla="*/ 1022685 w 1568116"/>
                <a:gd name="connsiteY16" fmla="*/ 673769 h 1191127"/>
                <a:gd name="connsiteX17" fmla="*/ 1263316 w 1568116"/>
                <a:gd name="connsiteY17" fmla="*/ 557464 h 1191127"/>
                <a:gd name="connsiteX18" fmla="*/ 1207169 w 1568116"/>
                <a:gd name="connsiteY18" fmla="*/ 513348 h 1191127"/>
                <a:gd name="connsiteX19" fmla="*/ 1191127 w 1568116"/>
                <a:gd name="connsiteY19" fmla="*/ 461211 h 1191127"/>
                <a:gd name="connsiteX20" fmla="*/ 1271337 w 1568116"/>
                <a:gd name="connsiteY20" fmla="*/ 481264 h 1191127"/>
                <a:gd name="connsiteX21" fmla="*/ 1307432 w 1568116"/>
                <a:gd name="connsiteY21" fmla="*/ 465221 h 1191127"/>
                <a:gd name="connsiteX22" fmla="*/ 1375611 w 1568116"/>
                <a:gd name="connsiteY22" fmla="*/ 581527 h 1191127"/>
                <a:gd name="connsiteX23" fmla="*/ 1451811 w 1568116"/>
                <a:gd name="connsiteY23" fmla="*/ 633664 h 1191127"/>
                <a:gd name="connsiteX24" fmla="*/ 1443790 w 1568116"/>
                <a:gd name="connsiteY24" fmla="*/ 561474 h 1191127"/>
                <a:gd name="connsiteX25" fmla="*/ 1515979 w 1568116"/>
                <a:gd name="connsiteY25" fmla="*/ 485274 h 1191127"/>
                <a:gd name="connsiteX26" fmla="*/ 1560095 w 1568116"/>
                <a:gd name="connsiteY26" fmla="*/ 360948 h 1191127"/>
                <a:gd name="connsiteX27" fmla="*/ 1568116 w 1568116"/>
                <a:gd name="connsiteY27" fmla="*/ 260685 h 1191127"/>
                <a:gd name="connsiteX28" fmla="*/ 1515979 w 1568116"/>
                <a:gd name="connsiteY28" fmla="*/ 140369 h 1191127"/>
                <a:gd name="connsiteX29" fmla="*/ 1503948 w 1568116"/>
                <a:gd name="connsiteY29" fmla="*/ 84221 h 1191127"/>
                <a:gd name="connsiteX30" fmla="*/ 1407695 w 1568116"/>
                <a:gd name="connsiteY30" fmla="*/ 52137 h 1191127"/>
                <a:gd name="connsiteX31" fmla="*/ 1379621 w 1568116"/>
                <a:gd name="connsiteY31" fmla="*/ 20053 h 1191127"/>
                <a:gd name="connsiteX32" fmla="*/ 1351548 w 1568116"/>
                <a:gd name="connsiteY32" fmla="*/ 44116 h 1191127"/>
                <a:gd name="connsiteX33" fmla="*/ 1323474 w 1568116"/>
                <a:gd name="connsiteY33" fmla="*/ 28074 h 1191127"/>
                <a:gd name="connsiteX34" fmla="*/ 1183106 w 1568116"/>
                <a:gd name="connsiteY34" fmla="*/ 80211 h 1191127"/>
                <a:gd name="connsiteX35" fmla="*/ 1155032 w 1568116"/>
                <a:gd name="connsiteY35" fmla="*/ 52137 h 1191127"/>
                <a:gd name="connsiteX36" fmla="*/ 1074821 w 1568116"/>
                <a:gd name="connsiteY36" fmla="*/ 64169 h 1191127"/>
                <a:gd name="connsiteX37" fmla="*/ 1046748 w 1568116"/>
                <a:gd name="connsiteY37" fmla="*/ 196516 h 1191127"/>
                <a:gd name="connsiteX38" fmla="*/ 926432 w 1568116"/>
                <a:gd name="connsiteY38" fmla="*/ 224590 h 1191127"/>
                <a:gd name="connsiteX39" fmla="*/ 858253 w 1568116"/>
                <a:gd name="connsiteY39" fmla="*/ 208548 h 1191127"/>
                <a:gd name="connsiteX40" fmla="*/ 790074 w 1568116"/>
                <a:gd name="connsiteY40" fmla="*/ 216569 h 1191127"/>
                <a:gd name="connsiteX41" fmla="*/ 745958 w 1568116"/>
                <a:gd name="connsiteY41" fmla="*/ 156411 h 1191127"/>
                <a:gd name="connsiteX42" fmla="*/ 673769 w 1568116"/>
                <a:gd name="connsiteY42" fmla="*/ 208548 h 1191127"/>
                <a:gd name="connsiteX43" fmla="*/ 633664 w 1568116"/>
                <a:gd name="connsiteY43" fmla="*/ 180474 h 1191127"/>
                <a:gd name="connsiteX44" fmla="*/ 621632 w 1568116"/>
                <a:gd name="connsiteY44" fmla="*/ 92242 h 1191127"/>
                <a:gd name="connsiteX45" fmla="*/ 581527 w 1568116"/>
                <a:gd name="connsiteY45" fmla="*/ 28074 h 1191127"/>
                <a:gd name="connsiteX46" fmla="*/ 569495 w 1568116"/>
                <a:gd name="connsiteY46" fmla="*/ 16042 h 1191127"/>
                <a:gd name="connsiteX47" fmla="*/ 429127 w 1568116"/>
                <a:gd name="connsiteY47" fmla="*/ 20053 h 1191127"/>
                <a:gd name="connsiteX48" fmla="*/ 385011 w 1568116"/>
                <a:gd name="connsiteY48" fmla="*/ 0 h 1191127"/>
                <a:gd name="connsiteX49" fmla="*/ 332874 w 1568116"/>
                <a:gd name="connsiteY49" fmla="*/ 40106 h 1191127"/>
                <a:gd name="connsiteX50" fmla="*/ 236621 w 1568116"/>
                <a:gd name="connsiteY50" fmla="*/ 64169 h 1191127"/>
                <a:gd name="connsiteX51" fmla="*/ 124327 w 1568116"/>
                <a:gd name="connsiteY51" fmla="*/ 108285 h 1191127"/>
                <a:gd name="connsiteX52" fmla="*/ 104274 w 1568116"/>
                <a:gd name="connsiteY52" fmla="*/ 220579 h 1191127"/>
                <a:gd name="connsiteX53" fmla="*/ 132348 w 1568116"/>
                <a:gd name="connsiteY53" fmla="*/ 268706 h 1191127"/>
                <a:gd name="connsiteX54" fmla="*/ 104274 w 1568116"/>
                <a:gd name="connsiteY54" fmla="*/ 300790 h 1191127"/>
                <a:gd name="connsiteX55" fmla="*/ 164432 w 1568116"/>
                <a:gd name="connsiteY55" fmla="*/ 445169 h 1191127"/>
                <a:gd name="connsiteX56" fmla="*/ 192506 w 1568116"/>
                <a:gd name="connsiteY56" fmla="*/ 477253 h 1191127"/>
                <a:gd name="connsiteX57" fmla="*/ 208548 w 1568116"/>
                <a:gd name="connsiteY57" fmla="*/ 461211 h 1191127"/>
                <a:gd name="connsiteX58" fmla="*/ 292769 w 1568116"/>
                <a:gd name="connsiteY58" fmla="*/ 497306 h 1191127"/>
                <a:gd name="connsiteX59" fmla="*/ 296779 w 1568116"/>
                <a:gd name="connsiteY59" fmla="*/ 537411 h 1191127"/>
                <a:gd name="connsiteX60" fmla="*/ 360948 w 1568116"/>
                <a:gd name="connsiteY60" fmla="*/ 557464 h 1191127"/>
                <a:gd name="connsiteX61" fmla="*/ 381000 w 1568116"/>
                <a:gd name="connsiteY61" fmla="*/ 601579 h 1191127"/>
                <a:gd name="connsiteX62" fmla="*/ 292769 w 1568116"/>
                <a:gd name="connsiteY62" fmla="*/ 633664 h 1191127"/>
                <a:gd name="connsiteX63" fmla="*/ 212558 w 1568116"/>
                <a:gd name="connsiteY63" fmla="*/ 693821 h 1191127"/>
                <a:gd name="connsiteX64" fmla="*/ 160421 w 1568116"/>
                <a:gd name="connsiteY64" fmla="*/ 677779 h 1191127"/>
                <a:gd name="connsiteX65" fmla="*/ 196516 w 1568116"/>
                <a:gd name="connsiteY65" fmla="*/ 810127 h 1191127"/>
                <a:gd name="connsiteX66" fmla="*/ 132348 w 1568116"/>
                <a:gd name="connsiteY66" fmla="*/ 850232 h 1191127"/>
                <a:gd name="connsiteX67" fmla="*/ 132348 w 1568116"/>
                <a:gd name="connsiteY67" fmla="*/ 894348 h 1191127"/>
                <a:gd name="connsiteX68" fmla="*/ 80211 w 1568116"/>
                <a:gd name="connsiteY68" fmla="*/ 894348 h 1191127"/>
                <a:gd name="connsiteX69" fmla="*/ 48127 w 1568116"/>
                <a:gd name="connsiteY69" fmla="*/ 854242 h 1191127"/>
                <a:gd name="connsiteX70" fmla="*/ 0 w 1568116"/>
                <a:gd name="connsiteY70" fmla="*/ 946485 h 1191127"/>
                <a:gd name="connsiteX71" fmla="*/ 32085 w 1568116"/>
                <a:gd name="connsiteY71" fmla="*/ 974558 h 1191127"/>
                <a:gd name="connsiteX72" fmla="*/ 12032 w 1568116"/>
                <a:gd name="connsiteY72" fmla="*/ 1030706 h 1191127"/>
                <a:gd name="connsiteX73" fmla="*/ 36095 w 1568116"/>
                <a:gd name="connsiteY73" fmla="*/ 1054769 h 1191127"/>
                <a:gd name="connsiteX74" fmla="*/ 124327 w 1568116"/>
                <a:gd name="connsiteY74" fmla="*/ 1090864 h 1191127"/>
                <a:gd name="connsiteX0" fmla="*/ 124327 w 1568116"/>
                <a:gd name="connsiteY0" fmla="*/ 1090864 h 1191127"/>
                <a:gd name="connsiteX1" fmla="*/ 208548 w 1568116"/>
                <a:gd name="connsiteY1" fmla="*/ 1191127 h 1191127"/>
                <a:gd name="connsiteX2" fmla="*/ 256674 w 1568116"/>
                <a:gd name="connsiteY2" fmla="*/ 1122948 h 1191127"/>
                <a:gd name="connsiteX3" fmla="*/ 324853 w 1568116"/>
                <a:gd name="connsiteY3" fmla="*/ 1014664 h 1191127"/>
                <a:gd name="connsiteX4" fmla="*/ 405064 w 1568116"/>
                <a:gd name="connsiteY4" fmla="*/ 994611 h 1191127"/>
                <a:gd name="connsiteX5" fmla="*/ 465221 w 1568116"/>
                <a:gd name="connsiteY5" fmla="*/ 974558 h 1191127"/>
                <a:gd name="connsiteX6" fmla="*/ 537411 w 1568116"/>
                <a:gd name="connsiteY6" fmla="*/ 1006642 h 1191127"/>
                <a:gd name="connsiteX7" fmla="*/ 565485 w 1568116"/>
                <a:gd name="connsiteY7" fmla="*/ 986590 h 1191127"/>
                <a:gd name="connsiteX8" fmla="*/ 589548 w 1568116"/>
                <a:gd name="connsiteY8" fmla="*/ 926432 h 1191127"/>
                <a:gd name="connsiteX9" fmla="*/ 677779 w 1568116"/>
                <a:gd name="connsiteY9" fmla="*/ 922421 h 1191127"/>
                <a:gd name="connsiteX10" fmla="*/ 701843 w 1568116"/>
                <a:gd name="connsiteY10" fmla="*/ 862264 h 1191127"/>
                <a:gd name="connsiteX11" fmla="*/ 782053 w 1568116"/>
                <a:gd name="connsiteY11" fmla="*/ 814137 h 1191127"/>
                <a:gd name="connsiteX12" fmla="*/ 802106 w 1568116"/>
                <a:gd name="connsiteY12" fmla="*/ 826169 h 1191127"/>
                <a:gd name="connsiteX13" fmla="*/ 874295 w 1568116"/>
                <a:gd name="connsiteY13" fmla="*/ 741948 h 1191127"/>
                <a:gd name="connsiteX14" fmla="*/ 966537 w 1568116"/>
                <a:gd name="connsiteY14" fmla="*/ 725906 h 1191127"/>
                <a:gd name="connsiteX15" fmla="*/ 1010653 w 1568116"/>
                <a:gd name="connsiteY15" fmla="*/ 729916 h 1191127"/>
                <a:gd name="connsiteX16" fmla="*/ 1022685 w 1568116"/>
                <a:gd name="connsiteY16" fmla="*/ 673769 h 1191127"/>
                <a:gd name="connsiteX17" fmla="*/ 1263316 w 1568116"/>
                <a:gd name="connsiteY17" fmla="*/ 557464 h 1191127"/>
                <a:gd name="connsiteX18" fmla="*/ 1207169 w 1568116"/>
                <a:gd name="connsiteY18" fmla="*/ 513348 h 1191127"/>
                <a:gd name="connsiteX19" fmla="*/ 1191127 w 1568116"/>
                <a:gd name="connsiteY19" fmla="*/ 461211 h 1191127"/>
                <a:gd name="connsiteX20" fmla="*/ 1271337 w 1568116"/>
                <a:gd name="connsiteY20" fmla="*/ 481264 h 1191127"/>
                <a:gd name="connsiteX21" fmla="*/ 1307432 w 1568116"/>
                <a:gd name="connsiteY21" fmla="*/ 465221 h 1191127"/>
                <a:gd name="connsiteX22" fmla="*/ 1375611 w 1568116"/>
                <a:gd name="connsiteY22" fmla="*/ 581527 h 1191127"/>
                <a:gd name="connsiteX23" fmla="*/ 1451811 w 1568116"/>
                <a:gd name="connsiteY23" fmla="*/ 633664 h 1191127"/>
                <a:gd name="connsiteX24" fmla="*/ 1467853 w 1568116"/>
                <a:gd name="connsiteY24" fmla="*/ 565485 h 1191127"/>
                <a:gd name="connsiteX25" fmla="*/ 1515979 w 1568116"/>
                <a:gd name="connsiteY25" fmla="*/ 485274 h 1191127"/>
                <a:gd name="connsiteX26" fmla="*/ 1560095 w 1568116"/>
                <a:gd name="connsiteY26" fmla="*/ 360948 h 1191127"/>
                <a:gd name="connsiteX27" fmla="*/ 1568116 w 1568116"/>
                <a:gd name="connsiteY27" fmla="*/ 260685 h 1191127"/>
                <a:gd name="connsiteX28" fmla="*/ 1515979 w 1568116"/>
                <a:gd name="connsiteY28" fmla="*/ 140369 h 1191127"/>
                <a:gd name="connsiteX29" fmla="*/ 1503948 w 1568116"/>
                <a:gd name="connsiteY29" fmla="*/ 84221 h 1191127"/>
                <a:gd name="connsiteX30" fmla="*/ 1407695 w 1568116"/>
                <a:gd name="connsiteY30" fmla="*/ 52137 h 1191127"/>
                <a:gd name="connsiteX31" fmla="*/ 1379621 w 1568116"/>
                <a:gd name="connsiteY31" fmla="*/ 20053 h 1191127"/>
                <a:gd name="connsiteX32" fmla="*/ 1351548 w 1568116"/>
                <a:gd name="connsiteY32" fmla="*/ 44116 h 1191127"/>
                <a:gd name="connsiteX33" fmla="*/ 1323474 w 1568116"/>
                <a:gd name="connsiteY33" fmla="*/ 28074 h 1191127"/>
                <a:gd name="connsiteX34" fmla="*/ 1183106 w 1568116"/>
                <a:gd name="connsiteY34" fmla="*/ 80211 h 1191127"/>
                <a:gd name="connsiteX35" fmla="*/ 1155032 w 1568116"/>
                <a:gd name="connsiteY35" fmla="*/ 52137 h 1191127"/>
                <a:gd name="connsiteX36" fmla="*/ 1074821 w 1568116"/>
                <a:gd name="connsiteY36" fmla="*/ 64169 h 1191127"/>
                <a:gd name="connsiteX37" fmla="*/ 1046748 w 1568116"/>
                <a:gd name="connsiteY37" fmla="*/ 196516 h 1191127"/>
                <a:gd name="connsiteX38" fmla="*/ 926432 w 1568116"/>
                <a:gd name="connsiteY38" fmla="*/ 224590 h 1191127"/>
                <a:gd name="connsiteX39" fmla="*/ 858253 w 1568116"/>
                <a:gd name="connsiteY39" fmla="*/ 208548 h 1191127"/>
                <a:gd name="connsiteX40" fmla="*/ 790074 w 1568116"/>
                <a:gd name="connsiteY40" fmla="*/ 216569 h 1191127"/>
                <a:gd name="connsiteX41" fmla="*/ 745958 w 1568116"/>
                <a:gd name="connsiteY41" fmla="*/ 156411 h 1191127"/>
                <a:gd name="connsiteX42" fmla="*/ 673769 w 1568116"/>
                <a:gd name="connsiteY42" fmla="*/ 208548 h 1191127"/>
                <a:gd name="connsiteX43" fmla="*/ 633664 w 1568116"/>
                <a:gd name="connsiteY43" fmla="*/ 180474 h 1191127"/>
                <a:gd name="connsiteX44" fmla="*/ 621632 w 1568116"/>
                <a:gd name="connsiteY44" fmla="*/ 92242 h 1191127"/>
                <a:gd name="connsiteX45" fmla="*/ 581527 w 1568116"/>
                <a:gd name="connsiteY45" fmla="*/ 28074 h 1191127"/>
                <a:gd name="connsiteX46" fmla="*/ 569495 w 1568116"/>
                <a:gd name="connsiteY46" fmla="*/ 16042 h 1191127"/>
                <a:gd name="connsiteX47" fmla="*/ 429127 w 1568116"/>
                <a:gd name="connsiteY47" fmla="*/ 20053 h 1191127"/>
                <a:gd name="connsiteX48" fmla="*/ 385011 w 1568116"/>
                <a:gd name="connsiteY48" fmla="*/ 0 h 1191127"/>
                <a:gd name="connsiteX49" fmla="*/ 332874 w 1568116"/>
                <a:gd name="connsiteY49" fmla="*/ 40106 h 1191127"/>
                <a:gd name="connsiteX50" fmla="*/ 236621 w 1568116"/>
                <a:gd name="connsiteY50" fmla="*/ 64169 h 1191127"/>
                <a:gd name="connsiteX51" fmla="*/ 124327 w 1568116"/>
                <a:gd name="connsiteY51" fmla="*/ 108285 h 1191127"/>
                <a:gd name="connsiteX52" fmla="*/ 104274 w 1568116"/>
                <a:gd name="connsiteY52" fmla="*/ 220579 h 1191127"/>
                <a:gd name="connsiteX53" fmla="*/ 132348 w 1568116"/>
                <a:gd name="connsiteY53" fmla="*/ 268706 h 1191127"/>
                <a:gd name="connsiteX54" fmla="*/ 104274 w 1568116"/>
                <a:gd name="connsiteY54" fmla="*/ 300790 h 1191127"/>
                <a:gd name="connsiteX55" fmla="*/ 164432 w 1568116"/>
                <a:gd name="connsiteY55" fmla="*/ 445169 h 1191127"/>
                <a:gd name="connsiteX56" fmla="*/ 192506 w 1568116"/>
                <a:gd name="connsiteY56" fmla="*/ 477253 h 1191127"/>
                <a:gd name="connsiteX57" fmla="*/ 208548 w 1568116"/>
                <a:gd name="connsiteY57" fmla="*/ 461211 h 1191127"/>
                <a:gd name="connsiteX58" fmla="*/ 292769 w 1568116"/>
                <a:gd name="connsiteY58" fmla="*/ 497306 h 1191127"/>
                <a:gd name="connsiteX59" fmla="*/ 296779 w 1568116"/>
                <a:gd name="connsiteY59" fmla="*/ 537411 h 1191127"/>
                <a:gd name="connsiteX60" fmla="*/ 360948 w 1568116"/>
                <a:gd name="connsiteY60" fmla="*/ 557464 h 1191127"/>
                <a:gd name="connsiteX61" fmla="*/ 381000 w 1568116"/>
                <a:gd name="connsiteY61" fmla="*/ 601579 h 1191127"/>
                <a:gd name="connsiteX62" fmla="*/ 292769 w 1568116"/>
                <a:gd name="connsiteY62" fmla="*/ 633664 h 1191127"/>
                <a:gd name="connsiteX63" fmla="*/ 212558 w 1568116"/>
                <a:gd name="connsiteY63" fmla="*/ 693821 h 1191127"/>
                <a:gd name="connsiteX64" fmla="*/ 160421 w 1568116"/>
                <a:gd name="connsiteY64" fmla="*/ 677779 h 1191127"/>
                <a:gd name="connsiteX65" fmla="*/ 196516 w 1568116"/>
                <a:gd name="connsiteY65" fmla="*/ 810127 h 1191127"/>
                <a:gd name="connsiteX66" fmla="*/ 132348 w 1568116"/>
                <a:gd name="connsiteY66" fmla="*/ 850232 h 1191127"/>
                <a:gd name="connsiteX67" fmla="*/ 132348 w 1568116"/>
                <a:gd name="connsiteY67" fmla="*/ 894348 h 1191127"/>
                <a:gd name="connsiteX68" fmla="*/ 80211 w 1568116"/>
                <a:gd name="connsiteY68" fmla="*/ 894348 h 1191127"/>
                <a:gd name="connsiteX69" fmla="*/ 48127 w 1568116"/>
                <a:gd name="connsiteY69" fmla="*/ 854242 h 1191127"/>
                <a:gd name="connsiteX70" fmla="*/ 0 w 1568116"/>
                <a:gd name="connsiteY70" fmla="*/ 946485 h 1191127"/>
                <a:gd name="connsiteX71" fmla="*/ 32085 w 1568116"/>
                <a:gd name="connsiteY71" fmla="*/ 974558 h 1191127"/>
                <a:gd name="connsiteX72" fmla="*/ 12032 w 1568116"/>
                <a:gd name="connsiteY72" fmla="*/ 1030706 h 1191127"/>
                <a:gd name="connsiteX73" fmla="*/ 36095 w 1568116"/>
                <a:gd name="connsiteY73" fmla="*/ 1054769 h 1191127"/>
                <a:gd name="connsiteX74" fmla="*/ 124327 w 1568116"/>
                <a:gd name="connsiteY74" fmla="*/ 1090864 h 1191127"/>
                <a:gd name="connsiteX0" fmla="*/ 124327 w 1568116"/>
                <a:gd name="connsiteY0" fmla="*/ 1090864 h 1191127"/>
                <a:gd name="connsiteX1" fmla="*/ 208548 w 1568116"/>
                <a:gd name="connsiteY1" fmla="*/ 1191127 h 1191127"/>
                <a:gd name="connsiteX2" fmla="*/ 256674 w 1568116"/>
                <a:gd name="connsiteY2" fmla="*/ 1122948 h 1191127"/>
                <a:gd name="connsiteX3" fmla="*/ 324853 w 1568116"/>
                <a:gd name="connsiteY3" fmla="*/ 1014664 h 1191127"/>
                <a:gd name="connsiteX4" fmla="*/ 405064 w 1568116"/>
                <a:gd name="connsiteY4" fmla="*/ 994611 h 1191127"/>
                <a:gd name="connsiteX5" fmla="*/ 465221 w 1568116"/>
                <a:gd name="connsiteY5" fmla="*/ 974558 h 1191127"/>
                <a:gd name="connsiteX6" fmla="*/ 537411 w 1568116"/>
                <a:gd name="connsiteY6" fmla="*/ 1006642 h 1191127"/>
                <a:gd name="connsiteX7" fmla="*/ 565485 w 1568116"/>
                <a:gd name="connsiteY7" fmla="*/ 986590 h 1191127"/>
                <a:gd name="connsiteX8" fmla="*/ 589548 w 1568116"/>
                <a:gd name="connsiteY8" fmla="*/ 926432 h 1191127"/>
                <a:gd name="connsiteX9" fmla="*/ 677779 w 1568116"/>
                <a:gd name="connsiteY9" fmla="*/ 922421 h 1191127"/>
                <a:gd name="connsiteX10" fmla="*/ 701843 w 1568116"/>
                <a:gd name="connsiteY10" fmla="*/ 862264 h 1191127"/>
                <a:gd name="connsiteX11" fmla="*/ 782053 w 1568116"/>
                <a:gd name="connsiteY11" fmla="*/ 814137 h 1191127"/>
                <a:gd name="connsiteX12" fmla="*/ 802106 w 1568116"/>
                <a:gd name="connsiteY12" fmla="*/ 826169 h 1191127"/>
                <a:gd name="connsiteX13" fmla="*/ 874295 w 1568116"/>
                <a:gd name="connsiteY13" fmla="*/ 741948 h 1191127"/>
                <a:gd name="connsiteX14" fmla="*/ 966537 w 1568116"/>
                <a:gd name="connsiteY14" fmla="*/ 725906 h 1191127"/>
                <a:gd name="connsiteX15" fmla="*/ 1010653 w 1568116"/>
                <a:gd name="connsiteY15" fmla="*/ 729916 h 1191127"/>
                <a:gd name="connsiteX16" fmla="*/ 1022685 w 1568116"/>
                <a:gd name="connsiteY16" fmla="*/ 673769 h 1191127"/>
                <a:gd name="connsiteX17" fmla="*/ 1263316 w 1568116"/>
                <a:gd name="connsiteY17" fmla="*/ 557464 h 1191127"/>
                <a:gd name="connsiteX18" fmla="*/ 1207169 w 1568116"/>
                <a:gd name="connsiteY18" fmla="*/ 513348 h 1191127"/>
                <a:gd name="connsiteX19" fmla="*/ 1191127 w 1568116"/>
                <a:gd name="connsiteY19" fmla="*/ 461211 h 1191127"/>
                <a:gd name="connsiteX20" fmla="*/ 1271337 w 1568116"/>
                <a:gd name="connsiteY20" fmla="*/ 481264 h 1191127"/>
                <a:gd name="connsiteX21" fmla="*/ 1307432 w 1568116"/>
                <a:gd name="connsiteY21" fmla="*/ 465221 h 1191127"/>
                <a:gd name="connsiteX22" fmla="*/ 1375611 w 1568116"/>
                <a:gd name="connsiteY22" fmla="*/ 581527 h 1191127"/>
                <a:gd name="connsiteX23" fmla="*/ 1451811 w 1568116"/>
                <a:gd name="connsiteY23" fmla="*/ 633664 h 1191127"/>
                <a:gd name="connsiteX24" fmla="*/ 1467853 w 1568116"/>
                <a:gd name="connsiteY24" fmla="*/ 565485 h 1191127"/>
                <a:gd name="connsiteX25" fmla="*/ 1515979 w 1568116"/>
                <a:gd name="connsiteY25" fmla="*/ 485274 h 1191127"/>
                <a:gd name="connsiteX26" fmla="*/ 1560095 w 1568116"/>
                <a:gd name="connsiteY26" fmla="*/ 360948 h 1191127"/>
                <a:gd name="connsiteX27" fmla="*/ 1568116 w 1568116"/>
                <a:gd name="connsiteY27" fmla="*/ 260685 h 1191127"/>
                <a:gd name="connsiteX28" fmla="*/ 1515979 w 1568116"/>
                <a:gd name="connsiteY28" fmla="*/ 140369 h 1191127"/>
                <a:gd name="connsiteX29" fmla="*/ 1503948 w 1568116"/>
                <a:gd name="connsiteY29" fmla="*/ 84221 h 1191127"/>
                <a:gd name="connsiteX30" fmla="*/ 1407695 w 1568116"/>
                <a:gd name="connsiteY30" fmla="*/ 52137 h 1191127"/>
                <a:gd name="connsiteX31" fmla="*/ 1379621 w 1568116"/>
                <a:gd name="connsiteY31" fmla="*/ 20053 h 1191127"/>
                <a:gd name="connsiteX32" fmla="*/ 1351548 w 1568116"/>
                <a:gd name="connsiteY32" fmla="*/ 44116 h 1191127"/>
                <a:gd name="connsiteX33" fmla="*/ 1323474 w 1568116"/>
                <a:gd name="connsiteY33" fmla="*/ 28074 h 1191127"/>
                <a:gd name="connsiteX34" fmla="*/ 1183106 w 1568116"/>
                <a:gd name="connsiteY34" fmla="*/ 80211 h 1191127"/>
                <a:gd name="connsiteX35" fmla="*/ 1155032 w 1568116"/>
                <a:gd name="connsiteY35" fmla="*/ 52137 h 1191127"/>
                <a:gd name="connsiteX36" fmla="*/ 1074821 w 1568116"/>
                <a:gd name="connsiteY36" fmla="*/ 64169 h 1191127"/>
                <a:gd name="connsiteX37" fmla="*/ 1046748 w 1568116"/>
                <a:gd name="connsiteY37" fmla="*/ 196516 h 1191127"/>
                <a:gd name="connsiteX38" fmla="*/ 926432 w 1568116"/>
                <a:gd name="connsiteY38" fmla="*/ 224590 h 1191127"/>
                <a:gd name="connsiteX39" fmla="*/ 858253 w 1568116"/>
                <a:gd name="connsiteY39" fmla="*/ 208548 h 1191127"/>
                <a:gd name="connsiteX40" fmla="*/ 790074 w 1568116"/>
                <a:gd name="connsiteY40" fmla="*/ 216569 h 1191127"/>
                <a:gd name="connsiteX41" fmla="*/ 745958 w 1568116"/>
                <a:gd name="connsiteY41" fmla="*/ 156411 h 1191127"/>
                <a:gd name="connsiteX42" fmla="*/ 673769 w 1568116"/>
                <a:gd name="connsiteY42" fmla="*/ 208548 h 1191127"/>
                <a:gd name="connsiteX43" fmla="*/ 633664 w 1568116"/>
                <a:gd name="connsiteY43" fmla="*/ 180474 h 1191127"/>
                <a:gd name="connsiteX44" fmla="*/ 621632 w 1568116"/>
                <a:gd name="connsiteY44" fmla="*/ 92242 h 1191127"/>
                <a:gd name="connsiteX45" fmla="*/ 581527 w 1568116"/>
                <a:gd name="connsiteY45" fmla="*/ 28074 h 1191127"/>
                <a:gd name="connsiteX46" fmla="*/ 569495 w 1568116"/>
                <a:gd name="connsiteY46" fmla="*/ 16042 h 1191127"/>
                <a:gd name="connsiteX47" fmla="*/ 429127 w 1568116"/>
                <a:gd name="connsiteY47" fmla="*/ 20053 h 1191127"/>
                <a:gd name="connsiteX48" fmla="*/ 385011 w 1568116"/>
                <a:gd name="connsiteY48" fmla="*/ 0 h 1191127"/>
                <a:gd name="connsiteX49" fmla="*/ 332874 w 1568116"/>
                <a:gd name="connsiteY49" fmla="*/ 40106 h 1191127"/>
                <a:gd name="connsiteX50" fmla="*/ 236621 w 1568116"/>
                <a:gd name="connsiteY50" fmla="*/ 64169 h 1191127"/>
                <a:gd name="connsiteX51" fmla="*/ 132590 w 1568116"/>
                <a:gd name="connsiteY51" fmla="*/ 89005 h 1191127"/>
                <a:gd name="connsiteX52" fmla="*/ 104274 w 1568116"/>
                <a:gd name="connsiteY52" fmla="*/ 220579 h 1191127"/>
                <a:gd name="connsiteX53" fmla="*/ 132348 w 1568116"/>
                <a:gd name="connsiteY53" fmla="*/ 268706 h 1191127"/>
                <a:gd name="connsiteX54" fmla="*/ 104274 w 1568116"/>
                <a:gd name="connsiteY54" fmla="*/ 300790 h 1191127"/>
                <a:gd name="connsiteX55" fmla="*/ 164432 w 1568116"/>
                <a:gd name="connsiteY55" fmla="*/ 445169 h 1191127"/>
                <a:gd name="connsiteX56" fmla="*/ 192506 w 1568116"/>
                <a:gd name="connsiteY56" fmla="*/ 477253 h 1191127"/>
                <a:gd name="connsiteX57" fmla="*/ 208548 w 1568116"/>
                <a:gd name="connsiteY57" fmla="*/ 461211 h 1191127"/>
                <a:gd name="connsiteX58" fmla="*/ 292769 w 1568116"/>
                <a:gd name="connsiteY58" fmla="*/ 497306 h 1191127"/>
                <a:gd name="connsiteX59" fmla="*/ 296779 w 1568116"/>
                <a:gd name="connsiteY59" fmla="*/ 537411 h 1191127"/>
                <a:gd name="connsiteX60" fmla="*/ 360948 w 1568116"/>
                <a:gd name="connsiteY60" fmla="*/ 557464 h 1191127"/>
                <a:gd name="connsiteX61" fmla="*/ 381000 w 1568116"/>
                <a:gd name="connsiteY61" fmla="*/ 601579 h 1191127"/>
                <a:gd name="connsiteX62" fmla="*/ 292769 w 1568116"/>
                <a:gd name="connsiteY62" fmla="*/ 633664 h 1191127"/>
                <a:gd name="connsiteX63" fmla="*/ 212558 w 1568116"/>
                <a:gd name="connsiteY63" fmla="*/ 693821 h 1191127"/>
                <a:gd name="connsiteX64" fmla="*/ 160421 w 1568116"/>
                <a:gd name="connsiteY64" fmla="*/ 677779 h 1191127"/>
                <a:gd name="connsiteX65" fmla="*/ 196516 w 1568116"/>
                <a:gd name="connsiteY65" fmla="*/ 810127 h 1191127"/>
                <a:gd name="connsiteX66" fmla="*/ 132348 w 1568116"/>
                <a:gd name="connsiteY66" fmla="*/ 850232 h 1191127"/>
                <a:gd name="connsiteX67" fmla="*/ 132348 w 1568116"/>
                <a:gd name="connsiteY67" fmla="*/ 894348 h 1191127"/>
                <a:gd name="connsiteX68" fmla="*/ 80211 w 1568116"/>
                <a:gd name="connsiteY68" fmla="*/ 894348 h 1191127"/>
                <a:gd name="connsiteX69" fmla="*/ 48127 w 1568116"/>
                <a:gd name="connsiteY69" fmla="*/ 854242 h 1191127"/>
                <a:gd name="connsiteX70" fmla="*/ 0 w 1568116"/>
                <a:gd name="connsiteY70" fmla="*/ 946485 h 1191127"/>
                <a:gd name="connsiteX71" fmla="*/ 32085 w 1568116"/>
                <a:gd name="connsiteY71" fmla="*/ 974558 h 1191127"/>
                <a:gd name="connsiteX72" fmla="*/ 12032 w 1568116"/>
                <a:gd name="connsiteY72" fmla="*/ 1030706 h 1191127"/>
                <a:gd name="connsiteX73" fmla="*/ 36095 w 1568116"/>
                <a:gd name="connsiteY73" fmla="*/ 1054769 h 1191127"/>
                <a:gd name="connsiteX74" fmla="*/ 124327 w 1568116"/>
                <a:gd name="connsiteY74" fmla="*/ 1090864 h 1191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568116" h="1191127">
                  <a:moveTo>
                    <a:pt x="124327" y="1090864"/>
                  </a:moveTo>
                  <a:lnTo>
                    <a:pt x="208548" y="1191127"/>
                  </a:lnTo>
                  <a:lnTo>
                    <a:pt x="256674" y="1122948"/>
                  </a:lnTo>
                  <a:lnTo>
                    <a:pt x="324853" y="1014664"/>
                  </a:lnTo>
                  <a:lnTo>
                    <a:pt x="405064" y="994611"/>
                  </a:lnTo>
                  <a:lnTo>
                    <a:pt x="465221" y="974558"/>
                  </a:lnTo>
                  <a:lnTo>
                    <a:pt x="537411" y="1006642"/>
                  </a:lnTo>
                  <a:lnTo>
                    <a:pt x="565485" y="986590"/>
                  </a:lnTo>
                  <a:lnTo>
                    <a:pt x="589548" y="926432"/>
                  </a:lnTo>
                  <a:lnTo>
                    <a:pt x="677779" y="922421"/>
                  </a:lnTo>
                  <a:lnTo>
                    <a:pt x="701843" y="862264"/>
                  </a:lnTo>
                  <a:lnTo>
                    <a:pt x="782053" y="814137"/>
                  </a:lnTo>
                  <a:lnTo>
                    <a:pt x="802106" y="826169"/>
                  </a:lnTo>
                  <a:lnTo>
                    <a:pt x="874295" y="741948"/>
                  </a:lnTo>
                  <a:lnTo>
                    <a:pt x="966537" y="725906"/>
                  </a:lnTo>
                  <a:lnTo>
                    <a:pt x="1010653" y="729916"/>
                  </a:lnTo>
                  <a:lnTo>
                    <a:pt x="1022685" y="673769"/>
                  </a:lnTo>
                  <a:lnTo>
                    <a:pt x="1263316" y="557464"/>
                  </a:lnTo>
                  <a:lnTo>
                    <a:pt x="1207169" y="513348"/>
                  </a:lnTo>
                  <a:lnTo>
                    <a:pt x="1191127" y="461211"/>
                  </a:lnTo>
                  <a:lnTo>
                    <a:pt x="1271337" y="481264"/>
                  </a:lnTo>
                  <a:lnTo>
                    <a:pt x="1307432" y="465221"/>
                  </a:lnTo>
                  <a:lnTo>
                    <a:pt x="1375611" y="581527"/>
                  </a:lnTo>
                  <a:lnTo>
                    <a:pt x="1451811" y="633664"/>
                  </a:lnTo>
                  <a:lnTo>
                    <a:pt x="1467853" y="565485"/>
                  </a:lnTo>
                  <a:lnTo>
                    <a:pt x="1515979" y="485274"/>
                  </a:lnTo>
                  <a:lnTo>
                    <a:pt x="1560095" y="360948"/>
                  </a:lnTo>
                  <a:lnTo>
                    <a:pt x="1568116" y="260685"/>
                  </a:lnTo>
                  <a:lnTo>
                    <a:pt x="1515979" y="140369"/>
                  </a:lnTo>
                  <a:lnTo>
                    <a:pt x="1503948" y="84221"/>
                  </a:lnTo>
                  <a:lnTo>
                    <a:pt x="1407695" y="52137"/>
                  </a:lnTo>
                  <a:lnTo>
                    <a:pt x="1379621" y="20053"/>
                  </a:lnTo>
                  <a:lnTo>
                    <a:pt x="1351548" y="44116"/>
                  </a:lnTo>
                  <a:lnTo>
                    <a:pt x="1323474" y="28074"/>
                  </a:lnTo>
                  <a:lnTo>
                    <a:pt x="1183106" y="80211"/>
                  </a:lnTo>
                  <a:lnTo>
                    <a:pt x="1155032" y="52137"/>
                  </a:lnTo>
                  <a:lnTo>
                    <a:pt x="1074821" y="64169"/>
                  </a:lnTo>
                  <a:lnTo>
                    <a:pt x="1046748" y="196516"/>
                  </a:lnTo>
                  <a:lnTo>
                    <a:pt x="926432" y="224590"/>
                  </a:lnTo>
                  <a:lnTo>
                    <a:pt x="858253" y="208548"/>
                  </a:lnTo>
                  <a:lnTo>
                    <a:pt x="790074" y="216569"/>
                  </a:lnTo>
                  <a:lnTo>
                    <a:pt x="745958" y="156411"/>
                  </a:lnTo>
                  <a:lnTo>
                    <a:pt x="673769" y="208548"/>
                  </a:lnTo>
                  <a:lnTo>
                    <a:pt x="633664" y="180474"/>
                  </a:lnTo>
                  <a:lnTo>
                    <a:pt x="621632" y="92242"/>
                  </a:lnTo>
                  <a:lnTo>
                    <a:pt x="581527" y="28074"/>
                  </a:lnTo>
                  <a:lnTo>
                    <a:pt x="569495" y="16042"/>
                  </a:lnTo>
                  <a:lnTo>
                    <a:pt x="429127" y="20053"/>
                  </a:lnTo>
                  <a:lnTo>
                    <a:pt x="385011" y="0"/>
                  </a:lnTo>
                  <a:lnTo>
                    <a:pt x="332874" y="40106"/>
                  </a:lnTo>
                  <a:lnTo>
                    <a:pt x="236621" y="64169"/>
                  </a:lnTo>
                  <a:lnTo>
                    <a:pt x="132590" y="89005"/>
                  </a:lnTo>
                  <a:lnTo>
                    <a:pt x="104274" y="220579"/>
                  </a:lnTo>
                  <a:lnTo>
                    <a:pt x="132348" y="268706"/>
                  </a:lnTo>
                  <a:lnTo>
                    <a:pt x="104274" y="300790"/>
                  </a:lnTo>
                  <a:lnTo>
                    <a:pt x="164432" y="445169"/>
                  </a:lnTo>
                  <a:lnTo>
                    <a:pt x="192506" y="477253"/>
                  </a:lnTo>
                  <a:lnTo>
                    <a:pt x="208548" y="461211"/>
                  </a:lnTo>
                  <a:lnTo>
                    <a:pt x="292769" y="497306"/>
                  </a:lnTo>
                  <a:lnTo>
                    <a:pt x="296779" y="537411"/>
                  </a:lnTo>
                  <a:lnTo>
                    <a:pt x="360948" y="557464"/>
                  </a:lnTo>
                  <a:lnTo>
                    <a:pt x="381000" y="601579"/>
                  </a:lnTo>
                  <a:lnTo>
                    <a:pt x="292769" y="633664"/>
                  </a:lnTo>
                  <a:lnTo>
                    <a:pt x="212558" y="693821"/>
                  </a:lnTo>
                  <a:lnTo>
                    <a:pt x="160421" y="677779"/>
                  </a:lnTo>
                  <a:lnTo>
                    <a:pt x="196516" y="810127"/>
                  </a:lnTo>
                  <a:lnTo>
                    <a:pt x="132348" y="850232"/>
                  </a:lnTo>
                  <a:lnTo>
                    <a:pt x="132348" y="894348"/>
                  </a:lnTo>
                  <a:lnTo>
                    <a:pt x="80211" y="894348"/>
                  </a:lnTo>
                  <a:lnTo>
                    <a:pt x="48127" y="854242"/>
                  </a:lnTo>
                  <a:lnTo>
                    <a:pt x="0" y="946485"/>
                  </a:lnTo>
                  <a:lnTo>
                    <a:pt x="32085" y="974558"/>
                  </a:lnTo>
                  <a:lnTo>
                    <a:pt x="12032" y="1030706"/>
                  </a:lnTo>
                  <a:lnTo>
                    <a:pt x="36095" y="1054769"/>
                  </a:lnTo>
                  <a:lnTo>
                    <a:pt x="124327" y="1090864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7" name="Freeform 17"/>
            <p:cNvSpPr/>
            <p:nvPr/>
          </p:nvSpPr>
          <p:spPr>
            <a:xfrm>
              <a:off x="4940300" y="2105025"/>
              <a:ext cx="1295400" cy="1660525"/>
            </a:xfrm>
            <a:custGeom>
              <a:avLst/>
              <a:gdLst>
                <a:gd name="connsiteX0" fmla="*/ 1251285 w 1295400"/>
                <a:gd name="connsiteY0" fmla="*/ 1078832 h 1660358"/>
                <a:gd name="connsiteX1" fmla="*/ 1295400 w 1295400"/>
                <a:gd name="connsiteY1" fmla="*/ 1042737 h 1660358"/>
                <a:gd name="connsiteX2" fmla="*/ 1267327 w 1295400"/>
                <a:gd name="connsiteY2" fmla="*/ 898358 h 1660358"/>
                <a:gd name="connsiteX3" fmla="*/ 1235243 w 1295400"/>
                <a:gd name="connsiteY3" fmla="*/ 910390 h 1660358"/>
                <a:gd name="connsiteX4" fmla="*/ 1187116 w 1295400"/>
                <a:gd name="connsiteY4" fmla="*/ 866274 h 1660358"/>
                <a:gd name="connsiteX5" fmla="*/ 1106906 w 1295400"/>
                <a:gd name="connsiteY5" fmla="*/ 862263 h 1660358"/>
                <a:gd name="connsiteX6" fmla="*/ 1026695 w 1295400"/>
                <a:gd name="connsiteY6" fmla="*/ 794085 h 1660358"/>
                <a:gd name="connsiteX7" fmla="*/ 998621 w 1295400"/>
                <a:gd name="connsiteY7" fmla="*/ 830179 h 1660358"/>
                <a:gd name="connsiteX8" fmla="*/ 870285 w 1295400"/>
                <a:gd name="connsiteY8" fmla="*/ 782053 h 1660358"/>
                <a:gd name="connsiteX9" fmla="*/ 822158 w 1295400"/>
                <a:gd name="connsiteY9" fmla="*/ 701842 h 1660358"/>
                <a:gd name="connsiteX10" fmla="*/ 810127 w 1295400"/>
                <a:gd name="connsiteY10" fmla="*/ 589548 h 1660358"/>
                <a:gd name="connsiteX11" fmla="*/ 842211 w 1295400"/>
                <a:gd name="connsiteY11" fmla="*/ 529390 h 1660358"/>
                <a:gd name="connsiteX12" fmla="*/ 830179 w 1295400"/>
                <a:gd name="connsiteY12" fmla="*/ 461211 h 1660358"/>
                <a:gd name="connsiteX13" fmla="*/ 850232 w 1295400"/>
                <a:gd name="connsiteY13" fmla="*/ 417095 h 1660358"/>
                <a:gd name="connsiteX14" fmla="*/ 802106 w 1295400"/>
                <a:gd name="connsiteY14" fmla="*/ 397042 h 1660358"/>
                <a:gd name="connsiteX15" fmla="*/ 762000 w 1295400"/>
                <a:gd name="connsiteY15" fmla="*/ 429127 h 1660358"/>
                <a:gd name="connsiteX16" fmla="*/ 757990 w 1295400"/>
                <a:gd name="connsiteY16" fmla="*/ 368969 h 1660358"/>
                <a:gd name="connsiteX17" fmla="*/ 798095 w 1295400"/>
                <a:gd name="connsiteY17" fmla="*/ 308811 h 1660358"/>
                <a:gd name="connsiteX18" fmla="*/ 830179 w 1295400"/>
                <a:gd name="connsiteY18" fmla="*/ 300790 h 1660358"/>
                <a:gd name="connsiteX19" fmla="*/ 798095 w 1295400"/>
                <a:gd name="connsiteY19" fmla="*/ 232611 h 1660358"/>
                <a:gd name="connsiteX20" fmla="*/ 810127 w 1295400"/>
                <a:gd name="connsiteY20" fmla="*/ 172453 h 1660358"/>
                <a:gd name="connsiteX21" fmla="*/ 786064 w 1295400"/>
                <a:gd name="connsiteY21" fmla="*/ 116306 h 1660358"/>
                <a:gd name="connsiteX22" fmla="*/ 753979 w 1295400"/>
                <a:gd name="connsiteY22" fmla="*/ 132348 h 1660358"/>
                <a:gd name="connsiteX23" fmla="*/ 745958 w 1295400"/>
                <a:gd name="connsiteY23" fmla="*/ 108285 h 1660358"/>
                <a:gd name="connsiteX24" fmla="*/ 693821 w 1295400"/>
                <a:gd name="connsiteY24" fmla="*/ 128337 h 1660358"/>
                <a:gd name="connsiteX25" fmla="*/ 601579 w 1295400"/>
                <a:gd name="connsiteY25" fmla="*/ 92242 h 1660358"/>
                <a:gd name="connsiteX26" fmla="*/ 601579 w 1295400"/>
                <a:gd name="connsiteY26" fmla="*/ 44116 h 1660358"/>
                <a:gd name="connsiteX27" fmla="*/ 537411 w 1295400"/>
                <a:gd name="connsiteY27" fmla="*/ 16042 h 1660358"/>
                <a:gd name="connsiteX28" fmla="*/ 537411 w 1295400"/>
                <a:gd name="connsiteY28" fmla="*/ 16042 h 1660358"/>
                <a:gd name="connsiteX29" fmla="*/ 481264 w 1295400"/>
                <a:gd name="connsiteY29" fmla="*/ 0 h 1660358"/>
                <a:gd name="connsiteX30" fmla="*/ 457200 w 1295400"/>
                <a:gd name="connsiteY30" fmla="*/ 0 h 1660358"/>
                <a:gd name="connsiteX31" fmla="*/ 457200 w 1295400"/>
                <a:gd name="connsiteY31" fmla="*/ 88232 h 1660358"/>
                <a:gd name="connsiteX32" fmla="*/ 304800 w 1295400"/>
                <a:gd name="connsiteY32" fmla="*/ 124327 h 1660358"/>
                <a:gd name="connsiteX33" fmla="*/ 212558 w 1295400"/>
                <a:gd name="connsiteY33" fmla="*/ 76200 h 1660358"/>
                <a:gd name="connsiteX34" fmla="*/ 176464 w 1295400"/>
                <a:gd name="connsiteY34" fmla="*/ 152400 h 1660358"/>
                <a:gd name="connsiteX35" fmla="*/ 88232 w 1295400"/>
                <a:gd name="connsiteY35" fmla="*/ 136358 h 1660358"/>
                <a:gd name="connsiteX36" fmla="*/ 112295 w 1295400"/>
                <a:gd name="connsiteY36" fmla="*/ 232611 h 1660358"/>
                <a:gd name="connsiteX37" fmla="*/ 212558 w 1295400"/>
                <a:gd name="connsiteY37" fmla="*/ 413085 h 1660358"/>
                <a:gd name="connsiteX38" fmla="*/ 180474 w 1295400"/>
                <a:gd name="connsiteY38" fmla="*/ 449179 h 1660358"/>
                <a:gd name="connsiteX39" fmla="*/ 248653 w 1295400"/>
                <a:gd name="connsiteY39" fmla="*/ 529390 h 1660358"/>
                <a:gd name="connsiteX40" fmla="*/ 224590 w 1295400"/>
                <a:gd name="connsiteY40" fmla="*/ 577516 h 1660358"/>
                <a:gd name="connsiteX41" fmla="*/ 248653 w 1295400"/>
                <a:gd name="connsiteY41" fmla="*/ 629653 h 1660358"/>
                <a:gd name="connsiteX42" fmla="*/ 212558 w 1295400"/>
                <a:gd name="connsiteY42" fmla="*/ 653716 h 1660358"/>
                <a:gd name="connsiteX43" fmla="*/ 240632 w 1295400"/>
                <a:gd name="connsiteY43" fmla="*/ 685800 h 1660358"/>
                <a:gd name="connsiteX44" fmla="*/ 212558 w 1295400"/>
                <a:gd name="connsiteY44" fmla="*/ 786063 h 1660358"/>
                <a:gd name="connsiteX45" fmla="*/ 4011 w 1295400"/>
                <a:gd name="connsiteY45" fmla="*/ 826169 h 1660358"/>
                <a:gd name="connsiteX46" fmla="*/ 24064 w 1295400"/>
                <a:gd name="connsiteY46" fmla="*/ 862263 h 1660358"/>
                <a:gd name="connsiteX47" fmla="*/ 0 w 1295400"/>
                <a:gd name="connsiteY47" fmla="*/ 986590 h 1660358"/>
                <a:gd name="connsiteX48" fmla="*/ 40106 w 1295400"/>
                <a:gd name="connsiteY48" fmla="*/ 1026695 h 1660358"/>
                <a:gd name="connsiteX49" fmla="*/ 56148 w 1295400"/>
                <a:gd name="connsiteY49" fmla="*/ 1110916 h 1660358"/>
                <a:gd name="connsiteX50" fmla="*/ 156411 w 1295400"/>
                <a:gd name="connsiteY50" fmla="*/ 1134979 h 1660358"/>
                <a:gd name="connsiteX51" fmla="*/ 156411 w 1295400"/>
                <a:gd name="connsiteY51" fmla="*/ 1179095 h 1660358"/>
                <a:gd name="connsiteX52" fmla="*/ 188495 w 1295400"/>
                <a:gd name="connsiteY52" fmla="*/ 1235242 h 1660358"/>
                <a:gd name="connsiteX53" fmla="*/ 192506 w 1295400"/>
                <a:gd name="connsiteY53" fmla="*/ 1291390 h 1660358"/>
                <a:gd name="connsiteX54" fmla="*/ 421106 w 1295400"/>
                <a:gd name="connsiteY54" fmla="*/ 1319463 h 1660358"/>
                <a:gd name="connsiteX55" fmla="*/ 441158 w 1295400"/>
                <a:gd name="connsiteY55" fmla="*/ 1387642 h 1660358"/>
                <a:gd name="connsiteX56" fmla="*/ 413085 w 1295400"/>
                <a:gd name="connsiteY56" fmla="*/ 1463842 h 1660358"/>
                <a:gd name="connsiteX57" fmla="*/ 445169 w 1295400"/>
                <a:gd name="connsiteY57" fmla="*/ 1471863 h 1660358"/>
                <a:gd name="connsiteX58" fmla="*/ 449179 w 1295400"/>
                <a:gd name="connsiteY58" fmla="*/ 1532021 h 1660358"/>
                <a:gd name="connsiteX59" fmla="*/ 477253 w 1295400"/>
                <a:gd name="connsiteY59" fmla="*/ 1540042 h 1660358"/>
                <a:gd name="connsiteX60" fmla="*/ 545432 w 1295400"/>
                <a:gd name="connsiteY60" fmla="*/ 1536032 h 1660358"/>
                <a:gd name="connsiteX61" fmla="*/ 601579 w 1295400"/>
                <a:gd name="connsiteY61" fmla="*/ 1584158 h 1660358"/>
                <a:gd name="connsiteX62" fmla="*/ 673769 w 1295400"/>
                <a:gd name="connsiteY62" fmla="*/ 1576137 h 1660358"/>
                <a:gd name="connsiteX63" fmla="*/ 741948 w 1295400"/>
                <a:gd name="connsiteY63" fmla="*/ 1644316 h 1660358"/>
                <a:gd name="connsiteX64" fmla="*/ 822158 w 1295400"/>
                <a:gd name="connsiteY64" fmla="*/ 1644316 h 1660358"/>
                <a:gd name="connsiteX65" fmla="*/ 862264 w 1295400"/>
                <a:gd name="connsiteY65" fmla="*/ 1660358 h 1660358"/>
                <a:gd name="connsiteX66" fmla="*/ 878306 w 1295400"/>
                <a:gd name="connsiteY66" fmla="*/ 1596190 h 1660358"/>
                <a:gd name="connsiteX67" fmla="*/ 850232 w 1295400"/>
                <a:gd name="connsiteY67" fmla="*/ 1548063 h 1660358"/>
                <a:gd name="connsiteX68" fmla="*/ 870285 w 1295400"/>
                <a:gd name="connsiteY68" fmla="*/ 1536032 h 1660358"/>
                <a:gd name="connsiteX69" fmla="*/ 790074 w 1295400"/>
                <a:gd name="connsiteY69" fmla="*/ 1379621 h 1660358"/>
                <a:gd name="connsiteX70" fmla="*/ 818148 w 1295400"/>
                <a:gd name="connsiteY70" fmla="*/ 1339516 h 1660358"/>
                <a:gd name="connsiteX71" fmla="*/ 786064 w 1295400"/>
                <a:gd name="connsiteY71" fmla="*/ 1279358 h 1660358"/>
                <a:gd name="connsiteX72" fmla="*/ 814137 w 1295400"/>
                <a:gd name="connsiteY72" fmla="*/ 1167063 h 1660358"/>
                <a:gd name="connsiteX73" fmla="*/ 1042737 w 1295400"/>
                <a:gd name="connsiteY73" fmla="*/ 1098885 h 1660358"/>
                <a:gd name="connsiteX74" fmla="*/ 1090864 w 1295400"/>
                <a:gd name="connsiteY74" fmla="*/ 1074821 h 1660358"/>
                <a:gd name="connsiteX75" fmla="*/ 1126958 w 1295400"/>
                <a:gd name="connsiteY75" fmla="*/ 1086853 h 1660358"/>
                <a:gd name="connsiteX76" fmla="*/ 1251285 w 1295400"/>
                <a:gd name="connsiteY76" fmla="*/ 1078832 h 1660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295400" h="1660358">
                  <a:moveTo>
                    <a:pt x="1251285" y="1078832"/>
                  </a:moveTo>
                  <a:lnTo>
                    <a:pt x="1295400" y="1042737"/>
                  </a:lnTo>
                  <a:lnTo>
                    <a:pt x="1267327" y="898358"/>
                  </a:lnTo>
                  <a:lnTo>
                    <a:pt x="1235243" y="910390"/>
                  </a:lnTo>
                  <a:lnTo>
                    <a:pt x="1187116" y="866274"/>
                  </a:lnTo>
                  <a:lnTo>
                    <a:pt x="1106906" y="862263"/>
                  </a:lnTo>
                  <a:lnTo>
                    <a:pt x="1026695" y="794085"/>
                  </a:lnTo>
                  <a:lnTo>
                    <a:pt x="998621" y="830179"/>
                  </a:lnTo>
                  <a:lnTo>
                    <a:pt x="870285" y="782053"/>
                  </a:lnTo>
                  <a:lnTo>
                    <a:pt x="822158" y="701842"/>
                  </a:lnTo>
                  <a:lnTo>
                    <a:pt x="810127" y="589548"/>
                  </a:lnTo>
                  <a:lnTo>
                    <a:pt x="842211" y="529390"/>
                  </a:lnTo>
                  <a:lnTo>
                    <a:pt x="830179" y="461211"/>
                  </a:lnTo>
                  <a:lnTo>
                    <a:pt x="850232" y="417095"/>
                  </a:lnTo>
                  <a:lnTo>
                    <a:pt x="802106" y="397042"/>
                  </a:lnTo>
                  <a:lnTo>
                    <a:pt x="762000" y="429127"/>
                  </a:lnTo>
                  <a:lnTo>
                    <a:pt x="757990" y="368969"/>
                  </a:lnTo>
                  <a:lnTo>
                    <a:pt x="798095" y="308811"/>
                  </a:lnTo>
                  <a:lnTo>
                    <a:pt x="830179" y="300790"/>
                  </a:lnTo>
                  <a:lnTo>
                    <a:pt x="798095" y="232611"/>
                  </a:lnTo>
                  <a:lnTo>
                    <a:pt x="810127" y="172453"/>
                  </a:lnTo>
                  <a:lnTo>
                    <a:pt x="786064" y="116306"/>
                  </a:lnTo>
                  <a:lnTo>
                    <a:pt x="753979" y="132348"/>
                  </a:lnTo>
                  <a:lnTo>
                    <a:pt x="745958" y="108285"/>
                  </a:lnTo>
                  <a:lnTo>
                    <a:pt x="693821" y="128337"/>
                  </a:lnTo>
                  <a:lnTo>
                    <a:pt x="601579" y="92242"/>
                  </a:lnTo>
                  <a:lnTo>
                    <a:pt x="601579" y="44116"/>
                  </a:lnTo>
                  <a:lnTo>
                    <a:pt x="537411" y="16042"/>
                  </a:lnTo>
                  <a:lnTo>
                    <a:pt x="537411" y="16042"/>
                  </a:lnTo>
                  <a:lnTo>
                    <a:pt x="481264" y="0"/>
                  </a:lnTo>
                  <a:lnTo>
                    <a:pt x="457200" y="0"/>
                  </a:lnTo>
                  <a:lnTo>
                    <a:pt x="457200" y="88232"/>
                  </a:lnTo>
                  <a:lnTo>
                    <a:pt x="304800" y="124327"/>
                  </a:lnTo>
                  <a:lnTo>
                    <a:pt x="212558" y="76200"/>
                  </a:lnTo>
                  <a:lnTo>
                    <a:pt x="176464" y="152400"/>
                  </a:lnTo>
                  <a:lnTo>
                    <a:pt x="88232" y="136358"/>
                  </a:lnTo>
                  <a:lnTo>
                    <a:pt x="112295" y="232611"/>
                  </a:lnTo>
                  <a:lnTo>
                    <a:pt x="212558" y="413085"/>
                  </a:lnTo>
                  <a:lnTo>
                    <a:pt x="180474" y="449179"/>
                  </a:lnTo>
                  <a:lnTo>
                    <a:pt x="248653" y="529390"/>
                  </a:lnTo>
                  <a:lnTo>
                    <a:pt x="224590" y="577516"/>
                  </a:lnTo>
                  <a:lnTo>
                    <a:pt x="248653" y="629653"/>
                  </a:lnTo>
                  <a:lnTo>
                    <a:pt x="212558" y="653716"/>
                  </a:lnTo>
                  <a:lnTo>
                    <a:pt x="240632" y="685800"/>
                  </a:lnTo>
                  <a:lnTo>
                    <a:pt x="212558" y="786063"/>
                  </a:lnTo>
                  <a:lnTo>
                    <a:pt x="4011" y="826169"/>
                  </a:lnTo>
                  <a:lnTo>
                    <a:pt x="24064" y="862263"/>
                  </a:lnTo>
                  <a:lnTo>
                    <a:pt x="0" y="986590"/>
                  </a:lnTo>
                  <a:lnTo>
                    <a:pt x="40106" y="1026695"/>
                  </a:lnTo>
                  <a:lnTo>
                    <a:pt x="56148" y="1110916"/>
                  </a:lnTo>
                  <a:lnTo>
                    <a:pt x="156411" y="1134979"/>
                  </a:lnTo>
                  <a:lnTo>
                    <a:pt x="156411" y="1179095"/>
                  </a:lnTo>
                  <a:lnTo>
                    <a:pt x="188495" y="1235242"/>
                  </a:lnTo>
                  <a:lnTo>
                    <a:pt x="192506" y="1291390"/>
                  </a:lnTo>
                  <a:lnTo>
                    <a:pt x="421106" y="1319463"/>
                  </a:lnTo>
                  <a:lnTo>
                    <a:pt x="441158" y="1387642"/>
                  </a:lnTo>
                  <a:lnTo>
                    <a:pt x="413085" y="1463842"/>
                  </a:lnTo>
                  <a:lnTo>
                    <a:pt x="445169" y="1471863"/>
                  </a:lnTo>
                  <a:lnTo>
                    <a:pt x="449179" y="1532021"/>
                  </a:lnTo>
                  <a:lnTo>
                    <a:pt x="477253" y="1540042"/>
                  </a:lnTo>
                  <a:lnTo>
                    <a:pt x="545432" y="1536032"/>
                  </a:lnTo>
                  <a:lnTo>
                    <a:pt x="601579" y="1584158"/>
                  </a:lnTo>
                  <a:lnTo>
                    <a:pt x="673769" y="1576137"/>
                  </a:lnTo>
                  <a:lnTo>
                    <a:pt x="741948" y="1644316"/>
                  </a:lnTo>
                  <a:lnTo>
                    <a:pt x="822158" y="1644316"/>
                  </a:lnTo>
                  <a:lnTo>
                    <a:pt x="862264" y="1660358"/>
                  </a:lnTo>
                  <a:lnTo>
                    <a:pt x="878306" y="1596190"/>
                  </a:lnTo>
                  <a:lnTo>
                    <a:pt x="850232" y="1548063"/>
                  </a:lnTo>
                  <a:lnTo>
                    <a:pt x="870285" y="1536032"/>
                  </a:lnTo>
                  <a:lnTo>
                    <a:pt x="790074" y="1379621"/>
                  </a:lnTo>
                  <a:lnTo>
                    <a:pt x="818148" y="1339516"/>
                  </a:lnTo>
                  <a:lnTo>
                    <a:pt x="786064" y="1279358"/>
                  </a:lnTo>
                  <a:lnTo>
                    <a:pt x="814137" y="1167063"/>
                  </a:lnTo>
                  <a:lnTo>
                    <a:pt x="1042737" y="1098885"/>
                  </a:lnTo>
                  <a:lnTo>
                    <a:pt x="1090864" y="1074821"/>
                  </a:lnTo>
                  <a:lnTo>
                    <a:pt x="1126958" y="1086853"/>
                  </a:lnTo>
                  <a:lnTo>
                    <a:pt x="1251285" y="1078832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8" name="Freeform 19"/>
            <p:cNvSpPr/>
            <p:nvPr/>
          </p:nvSpPr>
          <p:spPr>
            <a:xfrm>
              <a:off x="6176963" y="2357438"/>
              <a:ext cx="312737" cy="261937"/>
            </a:xfrm>
            <a:custGeom>
              <a:avLst/>
              <a:gdLst>
                <a:gd name="connsiteX0" fmla="*/ 168442 w 312821"/>
                <a:gd name="connsiteY0" fmla="*/ 0 h 260685"/>
                <a:gd name="connsiteX1" fmla="*/ 124326 w 312821"/>
                <a:gd name="connsiteY1" fmla="*/ 52137 h 260685"/>
                <a:gd name="connsiteX2" fmla="*/ 124326 w 312821"/>
                <a:gd name="connsiteY2" fmla="*/ 52137 h 260685"/>
                <a:gd name="connsiteX3" fmla="*/ 12031 w 312821"/>
                <a:gd name="connsiteY3" fmla="*/ 92243 h 260685"/>
                <a:gd name="connsiteX4" fmla="*/ 40105 w 312821"/>
                <a:gd name="connsiteY4" fmla="*/ 156411 h 260685"/>
                <a:gd name="connsiteX5" fmla="*/ 0 w 312821"/>
                <a:gd name="connsiteY5" fmla="*/ 192506 h 260685"/>
                <a:gd name="connsiteX6" fmla="*/ 0 w 312821"/>
                <a:gd name="connsiteY6" fmla="*/ 240632 h 260685"/>
                <a:gd name="connsiteX7" fmla="*/ 32084 w 312821"/>
                <a:gd name="connsiteY7" fmla="*/ 260685 h 260685"/>
                <a:gd name="connsiteX8" fmla="*/ 68178 w 312821"/>
                <a:gd name="connsiteY8" fmla="*/ 220579 h 260685"/>
                <a:gd name="connsiteX9" fmla="*/ 148389 w 312821"/>
                <a:gd name="connsiteY9" fmla="*/ 260685 h 260685"/>
                <a:gd name="connsiteX10" fmla="*/ 164431 w 312821"/>
                <a:gd name="connsiteY10" fmla="*/ 204537 h 260685"/>
                <a:gd name="connsiteX11" fmla="*/ 276726 w 312821"/>
                <a:gd name="connsiteY11" fmla="*/ 252664 h 260685"/>
                <a:gd name="connsiteX12" fmla="*/ 312821 w 312821"/>
                <a:gd name="connsiteY12" fmla="*/ 188495 h 260685"/>
                <a:gd name="connsiteX13" fmla="*/ 260684 w 312821"/>
                <a:gd name="connsiteY13" fmla="*/ 132348 h 260685"/>
                <a:gd name="connsiteX14" fmla="*/ 252663 w 312821"/>
                <a:gd name="connsiteY14" fmla="*/ 92243 h 260685"/>
                <a:gd name="connsiteX15" fmla="*/ 168442 w 312821"/>
                <a:gd name="connsiteY15" fmla="*/ 0 h 26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2821" h="260685">
                  <a:moveTo>
                    <a:pt x="168442" y="0"/>
                  </a:moveTo>
                  <a:lnTo>
                    <a:pt x="124326" y="52137"/>
                  </a:lnTo>
                  <a:lnTo>
                    <a:pt x="124326" y="52137"/>
                  </a:lnTo>
                  <a:lnTo>
                    <a:pt x="12031" y="92243"/>
                  </a:lnTo>
                  <a:lnTo>
                    <a:pt x="40105" y="156411"/>
                  </a:lnTo>
                  <a:lnTo>
                    <a:pt x="0" y="192506"/>
                  </a:lnTo>
                  <a:lnTo>
                    <a:pt x="0" y="240632"/>
                  </a:lnTo>
                  <a:lnTo>
                    <a:pt x="32084" y="260685"/>
                  </a:lnTo>
                  <a:lnTo>
                    <a:pt x="68178" y="220579"/>
                  </a:lnTo>
                  <a:lnTo>
                    <a:pt x="148389" y="260685"/>
                  </a:lnTo>
                  <a:lnTo>
                    <a:pt x="164431" y="204537"/>
                  </a:lnTo>
                  <a:lnTo>
                    <a:pt x="276726" y="252664"/>
                  </a:lnTo>
                  <a:lnTo>
                    <a:pt x="312821" y="188495"/>
                  </a:lnTo>
                  <a:lnTo>
                    <a:pt x="260684" y="132348"/>
                  </a:lnTo>
                  <a:lnTo>
                    <a:pt x="252663" y="92243"/>
                  </a:lnTo>
                  <a:lnTo>
                    <a:pt x="168442" y="0"/>
                  </a:lnTo>
                  <a:close/>
                </a:path>
              </a:pathLst>
            </a:custGeom>
            <a:solidFill>
              <a:srgbClr val="ED952D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9" name="Freeform 20"/>
            <p:cNvSpPr/>
            <p:nvPr/>
          </p:nvSpPr>
          <p:spPr>
            <a:xfrm>
              <a:off x="4524375" y="1539875"/>
              <a:ext cx="307975" cy="276225"/>
            </a:xfrm>
            <a:custGeom>
              <a:avLst/>
              <a:gdLst>
                <a:gd name="connsiteX0" fmla="*/ 308810 w 308810"/>
                <a:gd name="connsiteY0" fmla="*/ 252663 h 276726"/>
                <a:gd name="connsiteX1" fmla="*/ 208547 w 308810"/>
                <a:gd name="connsiteY1" fmla="*/ 140369 h 276726"/>
                <a:gd name="connsiteX2" fmla="*/ 248652 w 308810"/>
                <a:gd name="connsiteY2" fmla="*/ 88232 h 276726"/>
                <a:gd name="connsiteX3" fmla="*/ 216568 w 308810"/>
                <a:gd name="connsiteY3" fmla="*/ 48126 h 276726"/>
                <a:gd name="connsiteX4" fmla="*/ 220579 w 308810"/>
                <a:gd name="connsiteY4" fmla="*/ 0 h 276726"/>
                <a:gd name="connsiteX5" fmla="*/ 164431 w 308810"/>
                <a:gd name="connsiteY5" fmla="*/ 56147 h 276726"/>
                <a:gd name="connsiteX6" fmla="*/ 100263 w 308810"/>
                <a:gd name="connsiteY6" fmla="*/ 92242 h 276726"/>
                <a:gd name="connsiteX7" fmla="*/ 100263 w 308810"/>
                <a:gd name="connsiteY7" fmla="*/ 92242 h 276726"/>
                <a:gd name="connsiteX8" fmla="*/ 60158 w 308810"/>
                <a:gd name="connsiteY8" fmla="*/ 116305 h 276726"/>
                <a:gd name="connsiteX9" fmla="*/ 28073 w 308810"/>
                <a:gd name="connsiteY9" fmla="*/ 92242 h 276726"/>
                <a:gd name="connsiteX10" fmla="*/ 0 w 308810"/>
                <a:gd name="connsiteY10" fmla="*/ 136358 h 276726"/>
                <a:gd name="connsiteX11" fmla="*/ 48126 w 308810"/>
                <a:gd name="connsiteY11" fmla="*/ 240632 h 276726"/>
                <a:gd name="connsiteX12" fmla="*/ 100263 w 308810"/>
                <a:gd name="connsiteY12" fmla="*/ 224590 h 276726"/>
                <a:gd name="connsiteX13" fmla="*/ 124326 w 308810"/>
                <a:gd name="connsiteY13" fmla="*/ 264695 h 276726"/>
                <a:gd name="connsiteX14" fmla="*/ 168442 w 308810"/>
                <a:gd name="connsiteY14" fmla="*/ 232611 h 276726"/>
                <a:gd name="connsiteX15" fmla="*/ 232610 w 308810"/>
                <a:gd name="connsiteY15" fmla="*/ 276726 h 276726"/>
                <a:gd name="connsiteX16" fmla="*/ 308810 w 308810"/>
                <a:gd name="connsiteY16" fmla="*/ 252663 h 27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8810" h="276726">
                  <a:moveTo>
                    <a:pt x="308810" y="252663"/>
                  </a:moveTo>
                  <a:lnTo>
                    <a:pt x="208547" y="140369"/>
                  </a:lnTo>
                  <a:lnTo>
                    <a:pt x="248652" y="88232"/>
                  </a:lnTo>
                  <a:lnTo>
                    <a:pt x="216568" y="48126"/>
                  </a:lnTo>
                  <a:lnTo>
                    <a:pt x="220579" y="0"/>
                  </a:lnTo>
                  <a:lnTo>
                    <a:pt x="164431" y="56147"/>
                  </a:lnTo>
                  <a:lnTo>
                    <a:pt x="100263" y="92242"/>
                  </a:lnTo>
                  <a:lnTo>
                    <a:pt x="100263" y="92242"/>
                  </a:lnTo>
                  <a:lnTo>
                    <a:pt x="60158" y="116305"/>
                  </a:lnTo>
                  <a:lnTo>
                    <a:pt x="28073" y="92242"/>
                  </a:lnTo>
                  <a:lnTo>
                    <a:pt x="0" y="136358"/>
                  </a:lnTo>
                  <a:lnTo>
                    <a:pt x="48126" y="240632"/>
                  </a:lnTo>
                  <a:lnTo>
                    <a:pt x="100263" y="224590"/>
                  </a:lnTo>
                  <a:lnTo>
                    <a:pt x="124326" y="264695"/>
                  </a:lnTo>
                  <a:lnTo>
                    <a:pt x="168442" y="232611"/>
                  </a:lnTo>
                  <a:lnTo>
                    <a:pt x="232610" y="276726"/>
                  </a:lnTo>
                  <a:lnTo>
                    <a:pt x="308810" y="252663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0" name="Freeform 21"/>
            <p:cNvSpPr/>
            <p:nvPr/>
          </p:nvSpPr>
          <p:spPr>
            <a:xfrm>
              <a:off x="3998913" y="588963"/>
              <a:ext cx="1174750" cy="1227137"/>
            </a:xfrm>
            <a:custGeom>
              <a:avLst/>
              <a:gdLst>
                <a:gd name="connsiteX0" fmla="*/ 946484 w 1175084"/>
                <a:gd name="connsiteY0" fmla="*/ 1227221 h 1227221"/>
                <a:gd name="connsiteX1" fmla="*/ 966537 w 1175084"/>
                <a:gd name="connsiteY1" fmla="*/ 1167064 h 1227221"/>
                <a:gd name="connsiteX2" fmla="*/ 994610 w 1175084"/>
                <a:gd name="connsiteY2" fmla="*/ 1171074 h 1227221"/>
                <a:gd name="connsiteX3" fmla="*/ 1102894 w 1175084"/>
                <a:gd name="connsiteY3" fmla="*/ 1046748 h 1227221"/>
                <a:gd name="connsiteX4" fmla="*/ 1118937 w 1175084"/>
                <a:gd name="connsiteY4" fmla="*/ 982579 h 1227221"/>
                <a:gd name="connsiteX5" fmla="*/ 1058779 w 1175084"/>
                <a:gd name="connsiteY5" fmla="*/ 966537 h 1227221"/>
                <a:gd name="connsiteX6" fmla="*/ 1026694 w 1175084"/>
                <a:gd name="connsiteY6" fmla="*/ 934453 h 1227221"/>
                <a:gd name="connsiteX7" fmla="*/ 1014663 w 1175084"/>
                <a:gd name="connsiteY7" fmla="*/ 854242 h 1227221"/>
                <a:gd name="connsiteX8" fmla="*/ 1090863 w 1175084"/>
                <a:gd name="connsiteY8" fmla="*/ 814137 h 1227221"/>
                <a:gd name="connsiteX9" fmla="*/ 1074821 w 1175084"/>
                <a:gd name="connsiteY9" fmla="*/ 745958 h 1227221"/>
                <a:gd name="connsiteX10" fmla="*/ 1030705 w 1175084"/>
                <a:gd name="connsiteY10" fmla="*/ 733927 h 1227221"/>
                <a:gd name="connsiteX11" fmla="*/ 1010652 w 1175084"/>
                <a:gd name="connsiteY11" fmla="*/ 669758 h 1227221"/>
                <a:gd name="connsiteX12" fmla="*/ 1058779 w 1175084"/>
                <a:gd name="connsiteY12" fmla="*/ 665748 h 1227221"/>
                <a:gd name="connsiteX13" fmla="*/ 1094873 w 1175084"/>
                <a:gd name="connsiteY13" fmla="*/ 685800 h 1227221"/>
                <a:gd name="connsiteX14" fmla="*/ 1171073 w 1175084"/>
                <a:gd name="connsiteY14" fmla="*/ 573506 h 1227221"/>
                <a:gd name="connsiteX15" fmla="*/ 1175084 w 1175084"/>
                <a:gd name="connsiteY15" fmla="*/ 441158 h 1227221"/>
                <a:gd name="connsiteX16" fmla="*/ 1090863 w 1175084"/>
                <a:gd name="connsiteY16" fmla="*/ 441158 h 1227221"/>
                <a:gd name="connsiteX17" fmla="*/ 1014663 w 1175084"/>
                <a:gd name="connsiteY17" fmla="*/ 501316 h 1227221"/>
                <a:gd name="connsiteX18" fmla="*/ 978568 w 1175084"/>
                <a:gd name="connsiteY18" fmla="*/ 489285 h 1227221"/>
                <a:gd name="connsiteX19" fmla="*/ 934452 w 1175084"/>
                <a:gd name="connsiteY19" fmla="*/ 445169 h 1227221"/>
                <a:gd name="connsiteX20" fmla="*/ 802105 w 1175084"/>
                <a:gd name="connsiteY20" fmla="*/ 393032 h 1227221"/>
                <a:gd name="connsiteX21" fmla="*/ 713873 w 1175084"/>
                <a:gd name="connsiteY21" fmla="*/ 473242 h 1227221"/>
                <a:gd name="connsiteX22" fmla="*/ 745958 w 1175084"/>
                <a:gd name="connsiteY22" fmla="*/ 385011 h 1227221"/>
                <a:gd name="connsiteX23" fmla="*/ 713873 w 1175084"/>
                <a:gd name="connsiteY23" fmla="*/ 352927 h 1227221"/>
                <a:gd name="connsiteX24" fmla="*/ 605589 w 1175084"/>
                <a:gd name="connsiteY24" fmla="*/ 389021 h 1227221"/>
                <a:gd name="connsiteX25" fmla="*/ 581526 w 1175084"/>
                <a:gd name="connsiteY25" fmla="*/ 364958 h 1227221"/>
                <a:gd name="connsiteX26" fmla="*/ 665747 w 1175084"/>
                <a:gd name="connsiteY26" fmla="*/ 328864 h 1227221"/>
                <a:gd name="connsiteX27" fmla="*/ 661737 w 1175084"/>
                <a:gd name="connsiteY27" fmla="*/ 228600 h 1227221"/>
                <a:gd name="connsiteX28" fmla="*/ 629652 w 1175084"/>
                <a:gd name="connsiteY28" fmla="*/ 100264 h 1227221"/>
                <a:gd name="connsiteX29" fmla="*/ 593558 w 1175084"/>
                <a:gd name="connsiteY29" fmla="*/ 144379 h 1227221"/>
                <a:gd name="connsiteX30" fmla="*/ 481263 w 1175084"/>
                <a:gd name="connsiteY30" fmla="*/ 60158 h 1227221"/>
                <a:gd name="connsiteX31" fmla="*/ 469231 w 1175084"/>
                <a:gd name="connsiteY31" fmla="*/ 28074 h 1227221"/>
                <a:gd name="connsiteX32" fmla="*/ 381000 w 1175084"/>
                <a:gd name="connsiteY32" fmla="*/ 88232 h 1227221"/>
                <a:gd name="connsiteX33" fmla="*/ 316831 w 1175084"/>
                <a:gd name="connsiteY33" fmla="*/ 100264 h 1227221"/>
                <a:gd name="connsiteX34" fmla="*/ 304800 w 1175084"/>
                <a:gd name="connsiteY34" fmla="*/ 60158 h 1227221"/>
                <a:gd name="connsiteX35" fmla="*/ 152400 w 1175084"/>
                <a:gd name="connsiteY35" fmla="*/ 8021 h 1227221"/>
                <a:gd name="connsiteX36" fmla="*/ 36094 w 1175084"/>
                <a:gd name="connsiteY36" fmla="*/ 0 h 1227221"/>
                <a:gd name="connsiteX37" fmla="*/ 16042 w 1175084"/>
                <a:gd name="connsiteY37" fmla="*/ 64169 h 1227221"/>
                <a:gd name="connsiteX38" fmla="*/ 96252 w 1175084"/>
                <a:gd name="connsiteY38" fmla="*/ 212558 h 1227221"/>
                <a:gd name="connsiteX39" fmla="*/ 172452 w 1175084"/>
                <a:gd name="connsiteY39" fmla="*/ 300790 h 1227221"/>
                <a:gd name="connsiteX40" fmla="*/ 208547 w 1175084"/>
                <a:gd name="connsiteY40" fmla="*/ 364958 h 1227221"/>
                <a:gd name="connsiteX41" fmla="*/ 140368 w 1175084"/>
                <a:gd name="connsiteY41" fmla="*/ 417095 h 1227221"/>
                <a:gd name="connsiteX42" fmla="*/ 64168 w 1175084"/>
                <a:gd name="connsiteY42" fmla="*/ 417095 h 1227221"/>
                <a:gd name="connsiteX43" fmla="*/ 40105 w 1175084"/>
                <a:gd name="connsiteY43" fmla="*/ 465221 h 1227221"/>
                <a:gd name="connsiteX44" fmla="*/ 0 w 1175084"/>
                <a:gd name="connsiteY44" fmla="*/ 457200 h 1227221"/>
                <a:gd name="connsiteX45" fmla="*/ 16042 w 1175084"/>
                <a:gd name="connsiteY45" fmla="*/ 501316 h 1227221"/>
                <a:gd name="connsiteX46" fmla="*/ 48126 w 1175084"/>
                <a:gd name="connsiteY46" fmla="*/ 525379 h 1227221"/>
                <a:gd name="connsiteX47" fmla="*/ 100263 w 1175084"/>
                <a:gd name="connsiteY47" fmla="*/ 505327 h 1227221"/>
                <a:gd name="connsiteX48" fmla="*/ 104273 w 1175084"/>
                <a:gd name="connsiteY48" fmla="*/ 625642 h 1227221"/>
                <a:gd name="connsiteX49" fmla="*/ 156410 w 1175084"/>
                <a:gd name="connsiteY49" fmla="*/ 637674 h 1227221"/>
                <a:gd name="connsiteX50" fmla="*/ 184484 w 1175084"/>
                <a:gd name="connsiteY50" fmla="*/ 725906 h 1227221"/>
                <a:gd name="connsiteX51" fmla="*/ 140368 w 1175084"/>
                <a:gd name="connsiteY51" fmla="*/ 705853 h 1227221"/>
                <a:gd name="connsiteX52" fmla="*/ 120316 w 1175084"/>
                <a:gd name="connsiteY52" fmla="*/ 725906 h 1227221"/>
                <a:gd name="connsiteX53" fmla="*/ 152400 w 1175084"/>
                <a:gd name="connsiteY53" fmla="*/ 822158 h 1227221"/>
                <a:gd name="connsiteX54" fmla="*/ 200526 w 1175084"/>
                <a:gd name="connsiteY54" fmla="*/ 838200 h 1227221"/>
                <a:gd name="connsiteX55" fmla="*/ 308810 w 1175084"/>
                <a:gd name="connsiteY55" fmla="*/ 838200 h 1227221"/>
                <a:gd name="connsiteX56" fmla="*/ 429126 w 1175084"/>
                <a:gd name="connsiteY56" fmla="*/ 994611 h 1227221"/>
                <a:gd name="connsiteX57" fmla="*/ 453189 w 1175084"/>
                <a:gd name="connsiteY57" fmla="*/ 1062790 h 1227221"/>
                <a:gd name="connsiteX58" fmla="*/ 517358 w 1175084"/>
                <a:gd name="connsiteY58" fmla="*/ 1098885 h 1227221"/>
                <a:gd name="connsiteX59" fmla="*/ 581526 w 1175084"/>
                <a:gd name="connsiteY59" fmla="*/ 1058779 h 1227221"/>
                <a:gd name="connsiteX60" fmla="*/ 613610 w 1175084"/>
                <a:gd name="connsiteY60" fmla="*/ 1054769 h 1227221"/>
                <a:gd name="connsiteX61" fmla="*/ 757989 w 1175084"/>
                <a:gd name="connsiteY61" fmla="*/ 946485 h 1227221"/>
                <a:gd name="connsiteX62" fmla="*/ 757989 w 1175084"/>
                <a:gd name="connsiteY62" fmla="*/ 1014664 h 1227221"/>
                <a:gd name="connsiteX63" fmla="*/ 778042 w 1175084"/>
                <a:gd name="connsiteY63" fmla="*/ 1046748 h 1227221"/>
                <a:gd name="connsiteX64" fmla="*/ 737937 w 1175084"/>
                <a:gd name="connsiteY64" fmla="*/ 1082842 h 1227221"/>
                <a:gd name="connsiteX65" fmla="*/ 834189 w 1175084"/>
                <a:gd name="connsiteY65" fmla="*/ 1215190 h 1227221"/>
                <a:gd name="connsiteX66" fmla="*/ 946484 w 1175084"/>
                <a:gd name="connsiteY66" fmla="*/ 1227221 h 1227221"/>
                <a:gd name="connsiteX0" fmla="*/ 946484 w 1175084"/>
                <a:gd name="connsiteY0" fmla="*/ 1227221 h 1227221"/>
                <a:gd name="connsiteX1" fmla="*/ 994610 w 1175084"/>
                <a:gd name="connsiteY1" fmla="*/ 1171074 h 1227221"/>
                <a:gd name="connsiteX2" fmla="*/ 1102894 w 1175084"/>
                <a:gd name="connsiteY2" fmla="*/ 1046748 h 1227221"/>
                <a:gd name="connsiteX3" fmla="*/ 1118937 w 1175084"/>
                <a:gd name="connsiteY3" fmla="*/ 982579 h 1227221"/>
                <a:gd name="connsiteX4" fmla="*/ 1058779 w 1175084"/>
                <a:gd name="connsiteY4" fmla="*/ 966537 h 1227221"/>
                <a:gd name="connsiteX5" fmla="*/ 1026694 w 1175084"/>
                <a:gd name="connsiteY5" fmla="*/ 934453 h 1227221"/>
                <a:gd name="connsiteX6" fmla="*/ 1014663 w 1175084"/>
                <a:gd name="connsiteY6" fmla="*/ 854242 h 1227221"/>
                <a:gd name="connsiteX7" fmla="*/ 1090863 w 1175084"/>
                <a:gd name="connsiteY7" fmla="*/ 814137 h 1227221"/>
                <a:gd name="connsiteX8" fmla="*/ 1074821 w 1175084"/>
                <a:gd name="connsiteY8" fmla="*/ 745958 h 1227221"/>
                <a:gd name="connsiteX9" fmla="*/ 1030705 w 1175084"/>
                <a:gd name="connsiteY9" fmla="*/ 733927 h 1227221"/>
                <a:gd name="connsiteX10" fmla="*/ 1010652 w 1175084"/>
                <a:gd name="connsiteY10" fmla="*/ 669758 h 1227221"/>
                <a:gd name="connsiteX11" fmla="*/ 1058779 w 1175084"/>
                <a:gd name="connsiteY11" fmla="*/ 665748 h 1227221"/>
                <a:gd name="connsiteX12" fmla="*/ 1094873 w 1175084"/>
                <a:gd name="connsiteY12" fmla="*/ 685800 h 1227221"/>
                <a:gd name="connsiteX13" fmla="*/ 1171073 w 1175084"/>
                <a:gd name="connsiteY13" fmla="*/ 573506 h 1227221"/>
                <a:gd name="connsiteX14" fmla="*/ 1175084 w 1175084"/>
                <a:gd name="connsiteY14" fmla="*/ 441158 h 1227221"/>
                <a:gd name="connsiteX15" fmla="*/ 1090863 w 1175084"/>
                <a:gd name="connsiteY15" fmla="*/ 441158 h 1227221"/>
                <a:gd name="connsiteX16" fmla="*/ 1014663 w 1175084"/>
                <a:gd name="connsiteY16" fmla="*/ 501316 h 1227221"/>
                <a:gd name="connsiteX17" fmla="*/ 978568 w 1175084"/>
                <a:gd name="connsiteY17" fmla="*/ 489285 h 1227221"/>
                <a:gd name="connsiteX18" fmla="*/ 934452 w 1175084"/>
                <a:gd name="connsiteY18" fmla="*/ 445169 h 1227221"/>
                <a:gd name="connsiteX19" fmla="*/ 802105 w 1175084"/>
                <a:gd name="connsiteY19" fmla="*/ 393032 h 1227221"/>
                <a:gd name="connsiteX20" fmla="*/ 713873 w 1175084"/>
                <a:gd name="connsiteY20" fmla="*/ 473242 h 1227221"/>
                <a:gd name="connsiteX21" fmla="*/ 745958 w 1175084"/>
                <a:gd name="connsiteY21" fmla="*/ 385011 h 1227221"/>
                <a:gd name="connsiteX22" fmla="*/ 713873 w 1175084"/>
                <a:gd name="connsiteY22" fmla="*/ 352927 h 1227221"/>
                <a:gd name="connsiteX23" fmla="*/ 605589 w 1175084"/>
                <a:gd name="connsiteY23" fmla="*/ 389021 h 1227221"/>
                <a:gd name="connsiteX24" fmla="*/ 581526 w 1175084"/>
                <a:gd name="connsiteY24" fmla="*/ 364958 h 1227221"/>
                <a:gd name="connsiteX25" fmla="*/ 665747 w 1175084"/>
                <a:gd name="connsiteY25" fmla="*/ 328864 h 1227221"/>
                <a:gd name="connsiteX26" fmla="*/ 661737 w 1175084"/>
                <a:gd name="connsiteY26" fmla="*/ 228600 h 1227221"/>
                <a:gd name="connsiteX27" fmla="*/ 629652 w 1175084"/>
                <a:gd name="connsiteY27" fmla="*/ 100264 h 1227221"/>
                <a:gd name="connsiteX28" fmla="*/ 593558 w 1175084"/>
                <a:gd name="connsiteY28" fmla="*/ 144379 h 1227221"/>
                <a:gd name="connsiteX29" fmla="*/ 481263 w 1175084"/>
                <a:gd name="connsiteY29" fmla="*/ 60158 h 1227221"/>
                <a:gd name="connsiteX30" fmla="*/ 469231 w 1175084"/>
                <a:gd name="connsiteY30" fmla="*/ 28074 h 1227221"/>
                <a:gd name="connsiteX31" fmla="*/ 381000 w 1175084"/>
                <a:gd name="connsiteY31" fmla="*/ 88232 h 1227221"/>
                <a:gd name="connsiteX32" fmla="*/ 316831 w 1175084"/>
                <a:gd name="connsiteY32" fmla="*/ 100264 h 1227221"/>
                <a:gd name="connsiteX33" fmla="*/ 304800 w 1175084"/>
                <a:gd name="connsiteY33" fmla="*/ 60158 h 1227221"/>
                <a:gd name="connsiteX34" fmla="*/ 152400 w 1175084"/>
                <a:gd name="connsiteY34" fmla="*/ 8021 h 1227221"/>
                <a:gd name="connsiteX35" fmla="*/ 36094 w 1175084"/>
                <a:gd name="connsiteY35" fmla="*/ 0 h 1227221"/>
                <a:gd name="connsiteX36" fmla="*/ 16042 w 1175084"/>
                <a:gd name="connsiteY36" fmla="*/ 64169 h 1227221"/>
                <a:gd name="connsiteX37" fmla="*/ 96252 w 1175084"/>
                <a:gd name="connsiteY37" fmla="*/ 212558 h 1227221"/>
                <a:gd name="connsiteX38" fmla="*/ 172452 w 1175084"/>
                <a:gd name="connsiteY38" fmla="*/ 300790 h 1227221"/>
                <a:gd name="connsiteX39" fmla="*/ 208547 w 1175084"/>
                <a:gd name="connsiteY39" fmla="*/ 364958 h 1227221"/>
                <a:gd name="connsiteX40" fmla="*/ 140368 w 1175084"/>
                <a:gd name="connsiteY40" fmla="*/ 417095 h 1227221"/>
                <a:gd name="connsiteX41" fmla="*/ 64168 w 1175084"/>
                <a:gd name="connsiteY41" fmla="*/ 417095 h 1227221"/>
                <a:gd name="connsiteX42" fmla="*/ 40105 w 1175084"/>
                <a:gd name="connsiteY42" fmla="*/ 465221 h 1227221"/>
                <a:gd name="connsiteX43" fmla="*/ 0 w 1175084"/>
                <a:gd name="connsiteY43" fmla="*/ 457200 h 1227221"/>
                <a:gd name="connsiteX44" fmla="*/ 16042 w 1175084"/>
                <a:gd name="connsiteY44" fmla="*/ 501316 h 1227221"/>
                <a:gd name="connsiteX45" fmla="*/ 48126 w 1175084"/>
                <a:gd name="connsiteY45" fmla="*/ 525379 h 1227221"/>
                <a:gd name="connsiteX46" fmla="*/ 100263 w 1175084"/>
                <a:gd name="connsiteY46" fmla="*/ 505327 h 1227221"/>
                <a:gd name="connsiteX47" fmla="*/ 104273 w 1175084"/>
                <a:gd name="connsiteY47" fmla="*/ 625642 h 1227221"/>
                <a:gd name="connsiteX48" fmla="*/ 156410 w 1175084"/>
                <a:gd name="connsiteY48" fmla="*/ 637674 h 1227221"/>
                <a:gd name="connsiteX49" fmla="*/ 184484 w 1175084"/>
                <a:gd name="connsiteY49" fmla="*/ 725906 h 1227221"/>
                <a:gd name="connsiteX50" fmla="*/ 140368 w 1175084"/>
                <a:gd name="connsiteY50" fmla="*/ 705853 h 1227221"/>
                <a:gd name="connsiteX51" fmla="*/ 120316 w 1175084"/>
                <a:gd name="connsiteY51" fmla="*/ 725906 h 1227221"/>
                <a:gd name="connsiteX52" fmla="*/ 152400 w 1175084"/>
                <a:gd name="connsiteY52" fmla="*/ 822158 h 1227221"/>
                <a:gd name="connsiteX53" fmla="*/ 200526 w 1175084"/>
                <a:gd name="connsiteY53" fmla="*/ 838200 h 1227221"/>
                <a:gd name="connsiteX54" fmla="*/ 308810 w 1175084"/>
                <a:gd name="connsiteY54" fmla="*/ 838200 h 1227221"/>
                <a:gd name="connsiteX55" fmla="*/ 429126 w 1175084"/>
                <a:gd name="connsiteY55" fmla="*/ 994611 h 1227221"/>
                <a:gd name="connsiteX56" fmla="*/ 453189 w 1175084"/>
                <a:gd name="connsiteY56" fmla="*/ 1062790 h 1227221"/>
                <a:gd name="connsiteX57" fmla="*/ 517358 w 1175084"/>
                <a:gd name="connsiteY57" fmla="*/ 1098885 h 1227221"/>
                <a:gd name="connsiteX58" fmla="*/ 581526 w 1175084"/>
                <a:gd name="connsiteY58" fmla="*/ 1058779 h 1227221"/>
                <a:gd name="connsiteX59" fmla="*/ 613610 w 1175084"/>
                <a:gd name="connsiteY59" fmla="*/ 1054769 h 1227221"/>
                <a:gd name="connsiteX60" fmla="*/ 757989 w 1175084"/>
                <a:gd name="connsiteY60" fmla="*/ 946485 h 1227221"/>
                <a:gd name="connsiteX61" fmla="*/ 757989 w 1175084"/>
                <a:gd name="connsiteY61" fmla="*/ 1014664 h 1227221"/>
                <a:gd name="connsiteX62" fmla="*/ 778042 w 1175084"/>
                <a:gd name="connsiteY62" fmla="*/ 1046748 h 1227221"/>
                <a:gd name="connsiteX63" fmla="*/ 737937 w 1175084"/>
                <a:gd name="connsiteY63" fmla="*/ 1082842 h 1227221"/>
                <a:gd name="connsiteX64" fmla="*/ 834189 w 1175084"/>
                <a:gd name="connsiteY64" fmla="*/ 1215190 h 1227221"/>
                <a:gd name="connsiteX65" fmla="*/ 946484 w 1175084"/>
                <a:gd name="connsiteY65" fmla="*/ 1227221 h 122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75084" h="1227221">
                  <a:moveTo>
                    <a:pt x="946484" y="1227221"/>
                  </a:moveTo>
                  <a:lnTo>
                    <a:pt x="994610" y="1171074"/>
                  </a:lnTo>
                  <a:lnTo>
                    <a:pt x="1102894" y="1046748"/>
                  </a:lnTo>
                  <a:lnTo>
                    <a:pt x="1118937" y="982579"/>
                  </a:lnTo>
                  <a:lnTo>
                    <a:pt x="1058779" y="966537"/>
                  </a:lnTo>
                  <a:lnTo>
                    <a:pt x="1026694" y="934453"/>
                  </a:lnTo>
                  <a:lnTo>
                    <a:pt x="1014663" y="854242"/>
                  </a:lnTo>
                  <a:lnTo>
                    <a:pt x="1090863" y="814137"/>
                  </a:lnTo>
                  <a:lnTo>
                    <a:pt x="1074821" y="745958"/>
                  </a:lnTo>
                  <a:lnTo>
                    <a:pt x="1030705" y="733927"/>
                  </a:lnTo>
                  <a:lnTo>
                    <a:pt x="1010652" y="669758"/>
                  </a:lnTo>
                  <a:lnTo>
                    <a:pt x="1058779" y="665748"/>
                  </a:lnTo>
                  <a:lnTo>
                    <a:pt x="1094873" y="685800"/>
                  </a:lnTo>
                  <a:lnTo>
                    <a:pt x="1171073" y="573506"/>
                  </a:lnTo>
                  <a:lnTo>
                    <a:pt x="1175084" y="441158"/>
                  </a:lnTo>
                  <a:lnTo>
                    <a:pt x="1090863" y="441158"/>
                  </a:lnTo>
                  <a:lnTo>
                    <a:pt x="1014663" y="501316"/>
                  </a:lnTo>
                  <a:lnTo>
                    <a:pt x="978568" y="489285"/>
                  </a:lnTo>
                  <a:lnTo>
                    <a:pt x="934452" y="445169"/>
                  </a:lnTo>
                  <a:lnTo>
                    <a:pt x="802105" y="393032"/>
                  </a:lnTo>
                  <a:lnTo>
                    <a:pt x="713873" y="473242"/>
                  </a:lnTo>
                  <a:lnTo>
                    <a:pt x="745958" y="385011"/>
                  </a:lnTo>
                  <a:lnTo>
                    <a:pt x="713873" y="352927"/>
                  </a:lnTo>
                  <a:lnTo>
                    <a:pt x="605589" y="389021"/>
                  </a:lnTo>
                  <a:lnTo>
                    <a:pt x="581526" y="364958"/>
                  </a:lnTo>
                  <a:lnTo>
                    <a:pt x="665747" y="328864"/>
                  </a:lnTo>
                  <a:lnTo>
                    <a:pt x="661737" y="228600"/>
                  </a:lnTo>
                  <a:lnTo>
                    <a:pt x="629652" y="100264"/>
                  </a:lnTo>
                  <a:lnTo>
                    <a:pt x="593558" y="144379"/>
                  </a:lnTo>
                  <a:lnTo>
                    <a:pt x="481263" y="60158"/>
                  </a:lnTo>
                  <a:lnTo>
                    <a:pt x="469231" y="28074"/>
                  </a:lnTo>
                  <a:lnTo>
                    <a:pt x="381000" y="88232"/>
                  </a:lnTo>
                  <a:lnTo>
                    <a:pt x="316831" y="100264"/>
                  </a:lnTo>
                  <a:lnTo>
                    <a:pt x="304800" y="60158"/>
                  </a:lnTo>
                  <a:lnTo>
                    <a:pt x="152400" y="8021"/>
                  </a:lnTo>
                  <a:lnTo>
                    <a:pt x="36094" y="0"/>
                  </a:lnTo>
                  <a:lnTo>
                    <a:pt x="16042" y="64169"/>
                  </a:lnTo>
                  <a:lnTo>
                    <a:pt x="96252" y="212558"/>
                  </a:lnTo>
                  <a:lnTo>
                    <a:pt x="172452" y="300790"/>
                  </a:lnTo>
                  <a:lnTo>
                    <a:pt x="208547" y="364958"/>
                  </a:lnTo>
                  <a:lnTo>
                    <a:pt x="140368" y="417095"/>
                  </a:lnTo>
                  <a:lnTo>
                    <a:pt x="64168" y="417095"/>
                  </a:lnTo>
                  <a:lnTo>
                    <a:pt x="40105" y="465221"/>
                  </a:lnTo>
                  <a:lnTo>
                    <a:pt x="0" y="457200"/>
                  </a:lnTo>
                  <a:lnTo>
                    <a:pt x="16042" y="501316"/>
                  </a:lnTo>
                  <a:lnTo>
                    <a:pt x="48126" y="525379"/>
                  </a:lnTo>
                  <a:lnTo>
                    <a:pt x="100263" y="505327"/>
                  </a:lnTo>
                  <a:lnTo>
                    <a:pt x="104273" y="625642"/>
                  </a:lnTo>
                  <a:lnTo>
                    <a:pt x="156410" y="637674"/>
                  </a:lnTo>
                  <a:lnTo>
                    <a:pt x="184484" y="725906"/>
                  </a:lnTo>
                  <a:lnTo>
                    <a:pt x="140368" y="705853"/>
                  </a:lnTo>
                  <a:lnTo>
                    <a:pt x="120316" y="725906"/>
                  </a:lnTo>
                  <a:lnTo>
                    <a:pt x="152400" y="822158"/>
                  </a:lnTo>
                  <a:lnTo>
                    <a:pt x="200526" y="838200"/>
                  </a:lnTo>
                  <a:lnTo>
                    <a:pt x="308810" y="838200"/>
                  </a:lnTo>
                  <a:lnTo>
                    <a:pt x="429126" y="994611"/>
                  </a:lnTo>
                  <a:lnTo>
                    <a:pt x="453189" y="1062790"/>
                  </a:lnTo>
                  <a:lnTo>
                    <a:pt x="517358" y="1098885"/>
                  </a:lnTo>
                  <a:lnTo>
                    <a:pt x="581526" y="1058779"/>
                  </a:lnTo>
                  <a:lnTo>
                    <a:pt x="613610" y="1054769"/>
                  </a:lnTo>
                  <a:lnTo>
                    <a:pt x="757989" y="946485"/>
                  </a:lnTo>
                  <a:lnTo>
                    <a:pt x="757989" y="1014664"/>
                  </a:lnTo>
                  <a:lnTo>
                    <a:pt x="778042" y="1046748"/>
                  </a:lnTo>
                  <a:lnTo>
                    <a:pt x="737937" y="1082842"/>
                  </a:lnTo>
                  <a:lnTo>
                    <a:pt x="834189" y="1215190"/>
                  </a:lnTo>
                  <a:lnTo>
                    <a:pt x="946484" y="1227221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1" name="Freeform 27"/>
            <p:cNvSpPr/>
            <p:nvPr/>
          </p:nvSpPr>
          <p:spPr>
            <a:xfrm>
              <a:off x="4840288" y="966788"/>
              <a:ext cx="1928812" cy="1069975"/>
            </a:xfrm>
            <a:custGeom>
              <a:avLst/>
              <a:gdLst>
                <a:gd name="connsiteX0" fmla="*/ 1913021 w 1913021"/>
                <a:gd name="connsiteY0" fmla="*/ 854242 h 1070810"/>
                <a:gd name="connsiteX1" fmla="*/ 1864895 w 1913021"/>
                <a:gd name="connsiteY1" fmla="*/ 673768 h 1070810"/>
                <a:gd name="connsiteX2" fmla="*/ 1872916 w 1913021"/>
                <a:gd name="connsiteY2" fmla="*/ 629652 h 1070810"/>
                <a:gd name="connsiteX3" fmla="*/ 1812758 w 1913021"/>
                <a:gd name="connsiteY3" fmla="*/ 497305 h 1070810"/>
                <a:gd name="connsiteX4" fmla="*/ 1784685 w 1913021"/>
                <a:gd name="connsiteY4" fmla="*/ 529389 h 1070810"/>
                <a:gd name="connsiteX5" fmla="*/ 1612232 w 1913021"/>
                <a:gd name="connsiteY5" fmla="*/ 441158 h 1070810"/>
                <a:gd name="connsiteX6" fmla="*/ 1628274 w 1913021"/>
                <a:gd name="connsiteY6" fmla="*/ 385010 h 1070810"/>
                <a:gd name="connsiteX7" fmla="*/ 1556085 w 1913021"/>
                <a:gd name="connsiteY7" fmla="*/ 200526 h 1070810"/>
                <a:gd name="connsiteX8" fmla="*/ 1447800 w 1913021"/>
                <a:gd name="connsiteY8" fmla="*/ 240631 h 1070810"/>
                <a:gd name="connsiteX9" fmla="*/ 1427748 w 1913021"/>
                <a:gd name="connsiteY9" fmla="*/ 276726 h 1070810"/>
                <a:gd name="connsiteX10" fmla="*/ 1391653 w 1913021"/>
                <a:gd name="connsiteY10" fmla="*/ 192505 h 1070810"/>
                <a:gd name="connsiteX11" fmla="*/ 1351548 w 1913021"/>
                <a:gd name="connsiteY11" fmla="*/ 192505 h 1070810"/>
                <a:gd name="connsiteX12" fmla="*/ 1331495 w 1913021"/>
                <a:gd name="connsiteY12" fmla="*/ 124326 h 1070810"/>
                <a:gd name="connsiteX13" fmla="*/ 1263316 w 1913021"/>
                <a:gd name="connsiteY13" fmla="*/ 132347 h 1070810"/>
                <a:gd name="connsiteX14" fmla="*/ 1211179 w 1913021"/>
                <a:gd name="connsiteY14" fmla="*/ 0 h 1070810"/>
                <a:gd name="connsiteX15" fmla="*/ 1138990 w 1913021"/>
                <a:gd name="connsiteY15" fmla="*/ 64168 h 1070810"/>
                <a:gd name="connsiteX16" fmla="*/ 1058779 w 1913021"/>
                <a:gd name="connsiteY16" fmla="*/ 52137 h 1070810"/>
                <a:gd name="connsiteX17" fmla="*/ 942474 w 1913021"/>
                <a:gd name="connsiteY17" fmla="*/ 124326 h 1070810"/>
                <a:gd name="connsiteX18" fmla="*/ 962527 w 1913021"/>
                <a:gd name="connsiteY18" fmla="*/ 152400 h 1070810"/>
                <a:gd name="connsiteX19" fmla="*/ 954506 w 1913021"/>
                <a:gd name="connsiteY19" fmla="*/ 164431 h 1070810"/>
                <a:gd name="connsiteX20" fmla="*/ 894348 w 1913021"/>
                <a:gd name="connsiteY20" fmla="*/ 104274 h 1070810"/>
                <a:gd name="connsiteX21" fmla="*/ 826169 w 1913021"/>
                <a:gd name="connsiteY21" fmla="*/ 180474 h 1070810"/>
                <a:gd name="connsiteX22" fmla="*/ 798095 w 1913021"/>
                <a:gd name="connsiteY22" fmla="*/ 208547 h 1070810"/>
                <a:gd name="connsiteX23" fmla="*/ 729916 w 1913021"/>
                <a:gd name="connsiteY23" fmla="*/ 208547 h 1070810"/>
                <a:gd name="connsiteX24" fmla="*/ 665748 w 1913021"/>
                <a:gd name="connsiteY24" fmla="*/ 240631 h 1070810"/>
                <a:gd name="connsiteX25" fmla="*/ 585537 w 1913021"/>
                <a:gd name="connsiteY25" fmla="*/ 228600 h 1070810"/>
                <a:gd name="connsiteX26" fmla="*/ 561474 w 1913021"/>
                <a:gd name="connsiteY26" fmla="*/ 264695 h 1070810"/>
                <a:gd name="connsiteX27" fmla="*/ 557464 w 1913021"/>
                <a:gd name="connsiteY27" fmla="*/ 316831 h 1070810"/>
                <a:gd name="connsiteX28" fmla="*/ 493295 w 1913021"/>
                <a:gd name="connsiteY28" fmla="*/ 376989 h 1070810"/>
                <a:gd name="connsiteX29" fmla="*/ 477253 w 1913021"/>
                <a:gd name="connsiteY29" fmla="*/ 425116 h 1070810"/>
                <a:gd name="connsiteX30" fmla="*/ 425116 w 1913021"/>
                <a:gd name="connsiteY30" fmla="*/ 401052 h 1070810"/>
                <a:gd name="connsiteX31" fmla="*/ 389021 w 1913021"/>
                <a:gd name="connsiteY31" fmla="*/ 417095 h 1070810"/>
                <a:gd name="connsiteX32" fmla="*/ 372979 w 1913021"/>
                <a:gd name="connsiteY32" fmla="*/ 368968 h 1070810"/>
                <a:gd name="connsiteX33" fmla="*/ 320842 w 1913021"/>
                <a:gd name="connsiteY33" fmla="*/ 348916 h 1070810"/>
                <a:gd name="connsiteX34" fmla="*/ 228600 w 1913021"/>
                <a:gd name="connsiteY34" fmla="*/ 389021 h 1070810"/>
                <a:gd name="connsiteX35" fmla="*/ 228600 w 1913021"/>
                <a:gd name="connsiteY35" fmla="*/ 429126 h 1070810"/>
                <a:gd name="connsiteX36" fmla="*/ 160421 w 1913021"/>
                <a:gd name="connsiteY36" fmla="*/ 469231 h 1070810"/>
                <a:gd name="connsiteX37" fmla="*/ 168442 w 1913021"/>
                <a:gd name="connsiteY37" fmla="*/ 561474 h 1070810"/>
                <a:gd name="connsiteX38" fmla="*/ 200527 w 1913021"/>
                <a:gd name="connsiteY38" fmla="*/ 593558 h 1070810"/>
                <a:gd name="connsiteX39" fmla="*/ 244642 w 1913021"/>
                <a:gd name="connsiteY39" fmla="*/ 609600 h 1070810"/>
                <a:gd name="connsiteX40" fmla="*/ 236621 w 1913021"/>
                <a:gd name="connsiteY40" fmla="*/ 677779 h 1070810"/>
                <a:gd name="connsiteX41" fmla="*/ 136358 w 1913021"/>
                <a:gd name="connsiteY41" fmla="*/ 794084 h 1070810"/>
                <a:gd name="connsiteX42" fmla="*/ 136358 w 1913021"/>
                <a:gd name="connsiteY42" fmla="*/ 794084 h 1070810"/>
                <a:gd name="connsiteX43" fmla="*/ 80211 w 1913021"/>
                <a:gd name="connsiteY43" fmla="*/ 862263 h 1070810"/>
                <a:gd name="connsiteX44" fmla="*/ 0 w 1913021"/>
                <a:gd name="connsiteY44" fmla="*/ 834189 h 1070810"/>
                <a:gd name="connsiteX45" fmla="*/ 60158 w 1913021"/>
                <a:gd name="connsiteY45" fmla="*/ 882316 h 1070810"/>
                <a:gd name="connsiteX46" fmla="*/ 112295 w 1913021"/>
                <a:gd name="connsiteY46" fmla="*/ 862263 h 1070810"/>
                <a:gd name="connsiteX47" fmla="*/ 192506 w 1913021"/>
                <a:gd name="connsiteY47" fmla="*/ 922421 h 1070810"/>
                <a:gd name="connsiteX48" fmla="*/ 260685 w 1913021"/>
                <a:gd name="connsiteY48" fmla="*/ 902368 h 1070810"/>
                <a:gd name="connsiteX49" fmla="*/ 409074 w 1913021"/>
                <a:gd name="connsiteY49" fmla="*/ 1070810 h 1070810"/>
                <a:gd name="connsiteX50" fmla="*/ 485274 w 1913021"/>
                <a:gd name="connsiteY50" fmla="*/ 1042737 h 1070810"/>
                <a:gd name="connsiteX51" fmla="*/ 529390 w 1913021"/>
                <a:gd name="connsiteY51" fmla="*/ 1062789 h 1070810"/>
                <a:gd name="connsiteX52" fmla="*/ 557464 w 1913021"/>
                <a:gd name="connsiteY52" fmla="*/ 994610 h 1070810"/>
                <a:gd name="connsiteX53" fmla="*/ 609600 w 1913021"/>
                <a:gd name="connsiteY53" fmla="*/ 974558 h 1070810"/>
                <a:gd name="connsiteX54" fmla="*/ 653716 w 1913021"/>
                <a:gd name="connsiteY54" fmla="*/ 982579 h 1070810"/>
                <a:gd name="connsiteX55" fmla="*/ 689811 w 1913021"/>
                <a:gd name="connsiteY55" fmla="*/ 954505 h 1070810"/>
                <a:gd name="connsiteX56" fmla="*/ 770021 w 1913021"/>
                <a:gd name="connsiteY56" fmla="*/ 942474 h 1070810"/>
                <a:gd name="connsiteX57" fmla="*/ 778042 w 1913021"/>
                <a:gd name="connsiteY57" fmla="*/ 870284 h 1070810"/>
                <a:gd name="connsiteX58" fmla="*/ 874295 w 1913021"/>
                <a:gd name="connsiteY58" fmla="*/ 866274 h 1070810"/>
                <a:gd name="connsiteX59" fmla="*/ 982579 w 1913021"/>
                <a:gd name="connsiteY59" fmla="*/ 954505 h 1070810"/>
                <a:gd name="connsiteX60" fmla="*/ 1066800 w 1913021"/>
                <a:gd name="connsiteY60" fmla="*/ 938463 h 1070810"/>
                <a:gd name="connsiteX61" fmla="*/ 1147011 w 1913021"/>
                <a:gd name="connsiteY61" fmla="*/ 1010652 h 1070810"/>
                <a:gd name="connsiteX62" fmla="*/ 1223211 w 1913021"/>
                <a:gd name="connsiteY62" fmla="*/ 986589 h 1070810"/>
                <a:gd name="connsiteX63" fmla="*/ 1243264 w 1913021"/>
                <a:gd name="connsiteY63" fmla="*/ 1022684 h 1070810"/>
                <a:gd name="connsiteX64" fmla="*/ 1323474 w 1913021"/>
                <a:gd name="connsiteY64" fmla="*/ 926431 h 1070810"/>
                <a:gd name="connsiteX65" fmla="*/ 1339516 w 1913021"/>
                <a:gd name="connsiteY65" fmla="*/ 966537 h 1070810"/>
                <a:gd name="connsiteX66" fmla="*/ 1371600 w 1913021"/>
                <a:gd name="connsiteY66" fmla="*/ 910389 h 1070810"/>
                <a:gd name="connsiteX67" fmla="*/ 1411706 w 1913021"/>
                <a:gd name="connsiteY67" fmla="*/ 906379 h 1070810"/>
                <a:gd name="connsiteX68" fmla="*/ 1443790 w 1913021"/>
                <a:gd name="connsiteY68" fmla="*/ 926431 h 1070810"/>
                <a:gd name="connsiteX69" fmla="*/ 1475874 w 1913021"/>
                <a:gd name="connsiteY69" fmla="*/ 886326 h 1070810"/>
                <a:gd name="connsiteX70" fmla="*/ 1491916 w 1913021"/>
                <a:gd name="connsiteY70" fmla="*/ 818147 h 1070810"/>
                <a:gd name="connsiteX71" fmla="*/ 1604211 w 1913021"/>
                <a:gd name="connsiteY71" fmla="*/ 721895 h 1070810"/>
                <a:gd name="connsiteX72" fmla="*/ 1604211 w 1913021"/>
                <a:gd name="connsiteY72" fmla="*/ 657726 h 1070810"/>
                <a:gd name="connsiteX73" fmla="*/ 1660358 w 1913021"/>
                <a:gd name="connsiteY73" fmla="*/ 749968 h 1070810"/>
                <a:gd name="connsiteX74" fmla="*/ 1816769 w 1913021"/>
                <a:gd name="connsiteY74" fmla="*/ 766010 h 1070810"/>
                <a:gd name="connsiteX75" fmla="*/ 1832811 w 1913021"/>
                <a:gd name="connsiteY75" fmla="*/ 802105 h 1070810"/>
                <a:gd name="connsiteX76" fmla="*/ 1752600 w 1913021"/>
                <a:gd name="connsiteY76" fmla="*/ 898358 h 1070810"/>
                <a:gd name="connsiteX77" fmla="*/ 1820779 w 1913021"/>
                <a:gd name="connsiteY77" fmla="*/ 906379 h 1070810"/>
                <a:gd name="connsiteX78" fmla="*/ 1913021 w 1913021"/>
                <a:gd name="connsiteY78" fmla="*/ 854242 h 1070810"/>
                <a:gd name="connsiteX0" fmla="*/ 1913021 w 1913021"/>
                <a:gd name="connsiteY0" fmla="*/ 854242 h 1070810"/>
                <a:gd name="connsiteX1" fmla="*/ 1864895 w 1913021"/>
                <a:gd name="connsiteY1" fmla="*/ 673768 h 1070810"/>
                <a:gd name="connsiteX2" fmla="*/ 1872916 w 1913021"/>
                <a:gd name="connsiteY2" fmla="*/ 629652 h 1070810"/>
                <a:gd name="connsiteX3" fmla="*/ 1812758 w 1913021"/>
                <a:gd name="connsiteY3" fmla="*/ 497305 h 1070810"/>
                <a:gd name="connsiteX4" fmla="*/ 1784685 w 1913021"/>
                <a:gd name="connsiteY4" fmla="*/ 529389 h 1070810"/>
                <a:gd name="connsiteX5" fmla="*/ 1612232 w 1913021"/>
                <a:gd name="connsiteY5" fmla="*/ 441158 h 1070810"/>
                <a:gd name="connsiteX6" fmla="*/ 1628274 w 1913021"/>
                <a:gd name="connsiteY6" fmla="*/ 385010 h 1070810"/>
                <a:gd name="connsiteX7" fmla="*/ 1556085 w 1913021"/>
                <a:gd name="connsiteY7" fmla="*/ 200526 h 1070810"/>
                <a:gd name="connsiteX8" fmla="*/ 1447800 w 1913021"/>
                <a:gd name="connsiteY8" fmla="*/ 240631 h 1070810"/>
                <a:gd name="connsiteX9" fmla="*/ 1427748 w 1913021"/>
                <a:gd name="connsiteY9" fmla="*/ 276726 h 1070810"/>
                <a:gd name="connsiteX10" fmla="*/ 1391653 w 1913021"/>
                <a:gd name="connsiteY10" fmla="*/ 192505 h 1070810"/>
                <a:gd name="connsiteX11" fmla="*/ 1351548 w 1913021"/>
                <a:gd name="connsiteY11" fmla="*/ 192505 h 1070810"/>
                <a:gd name="connsiteX12" fmla="*/ 1331495 w 1913021"/>
                <a:gd name="connsiteY12" fmla="*/ 124326 h 1070810"/>
                <a:gd name="connsiteX13" fmla="*/ 1263316 w 1913021"/>
                <a:gd name="connsiteY13" fmla="*/ 132347 h 1070810"/>
                <a:gd name="connsiteX14" fmla="*/ 1211179 w 1913021"/>
                <a:gd name="connsiteY14" fmla="*/ 0 h 1070810"/>
                <a:gd name="connsiteX15" fmla="*/ 1138990 w 1913021"/>
                <a:gd name="connsiteY15" fmla="*/ 64168 h 1070810"/>
                <a:gd name="connsiteX16" fmla="*/ 1058779 w 1913021"/>
                <a:gd name="connsiteY16" fmla="*/ 52137 h 1070810"/>
                <a:gd name="connsiteX17" fmla="*/ 942474 w 1913021"/>
                <a:gd name="connsiteY17" fmla="*/ 124326 h 1070810"/>
                <a:gd name="connsiteX18" fmla="*/ 962527 w 1913021"/>
                <a:gd name="connsiteY18" fmla="*/ 152400 h 1070810"/>
                <a:gd name="connsiteX19" fmla="*/ 954506 w 1913021"/>
                <a:gd name="connsiteY19" fmla="*/ 164431 h 1070810"/>
                <a:gd name="connsiteX20" fmla="*/ 894348 w 1913021"/>
                <a:gd name="connsiteY20" fmla="*/ 104274 h 1070810"/>
                <a:gd name="connsiteX21" fmla="*/ 826169 w 1913021"/>
                <a:gd name="connsiteY21" fmla="*/ 180474 h 1070810"/>
                <a:gd name="connsiteX22" fmla="*/ 798095 w 1913021"/>
                <a:gd name="connsiteY22" fmla="*/ 208547 h 1070810"/>
                <a:gd name="connsiteX23" fmla="*/ 729916 w 1913021"/>
                <a:gd name="connsiteY23" fmla="*/ 208547 h 1070810"/>
                <a:gd name="connsiteX24" fmla="*/ 665748 w 1913021"/>
                <a:gd name="connsiteY24" fmla="*/ 240631 h 1070810"/>
                <a:gd name="connsiteX25" fmla="*/ 585537 w 1913021"/>
                <a:gd name="connsiteY25" fmla="*/ 228600 h 1070810"/>
                <a:gd name="connsiteX26" fmla="*/ 561474 w 1913021"/>
                <a:gd name="connsiteY26" fmla="*/ 264695 h 1070810"/>
                <a:gd name="connsiteX27" fmla="*/ 557464 w 1913021"/>
                <a:gd name="connsiteY27" fmla="*/ 316831 h 1070810"/>
                <a:gd name="connsiteX28" fmla="*/ 493295 w 1913021"/>
                <a:gd name="connsiteY28" fmla="*/ 376989 h 1070810"/>
                <a:gd name="connsiteX29" fmla="*/ 477253 w 1913021"/>
                <a:gd name="connsiteY29" fmla="*/ 425116 h 1070810"/>
                <a:gd name="connsiteX30" fmla="*/ 425116 w 1913021"/>
                <a:gd name="connsiteY30" fmla="*/ 401052 h 1070810"/>
                <a:gd name="connsiteX31" fmla="*/ 389021 w 1913021"/>
                <a:gd name="connsiteY31" fmla="*/ 417095 h 1070810"/>
                <a:gd name="connsiteX32" fmla="*/ 372979 w 1913021"/>
                <a:gd name="connsiteY32" fmla="*/ 368968 h 1070810"/>
                <a:gd name="connsiteX33" fmla="*/ 320842 w 1913021"/>
                <a:gd name="connsiteY33" fmla="*/ 348916 h 1070810"/>
                <a:gd name="connsiteX34" fmla="*/ 228600 w 1913021"/>
                <a:gd name="connsiteY34" fmla="*/ 389021 h 1070810"/>
                <a:gd name="connsiteX35" fmla="*/ 228600 w 1913021"/>
                <a:gd name="connsiteY35" fmla="*/ 429126 h 1070810"/>
                <a:gd name="connsiteX36" fmla="*/ 160421 w 1913021"/>
                <a:gd name="connsiteY36" fmla="*/ 469231 h 1070810"/>
                <a:gd name="connsiteX37" fmla="*/ 168442 w 1913021"/>
                <a:gd name="connsiteY37" fmla="*/ 561474 h 1070810"/>
                <a:gd name="connsiteX38" fmla="*/ 200527 w 1913021"/>
                <a:gd name="connsiteY38" fmla="*/ 593558 h 1070810"/>
                <a:gd name="connsiteX39" fmla="*/ 244642 w 1913021"/>
                <a:gd name="connsiteY39" fmla="*/ 609600 h 1070810"/>
                <a:gd name="connsiteX40" fmla="*/ 236621 w 1913021"/>
                <a:gd name="connsiteY40" fmla="*/ 677779 h 1070810"/>
                <a:gd name="connsiteX41" fmla="*/ 136358 w 1913021"/>
                <a:gd name="connsiteY41" fmla="*/ 794084 h 1070810"/>
                <a:gd name="connsiteX42" fmla="*/ 136358 w 1913021"/>
                <a:gd name="connsiteY42" fmla="*/ 794084 h 1070810"/>
                <a:gd name="connsiteX43" fmla="*/ 82965 w 1913021"/>
                <a:gd name="connsiteY43" fmla="*/ 854001 h 1070810"/>
                <a:gd name="connsiteX44" fmla="*/ 0 w 1913021"/>
                <a:gd name="connsiteY44" fmla="*/ 834189 h 1070810"/>
                <a:gd name="connsiteX45" fmla="*/ 60158 w 1913021"/>
                <a:gd name="connsiteY45" fmla="*/ 882316 h 1070810"/>
                <a:gd name="connsiteX46" fmla="*/ 112295 w 1913021"/>
                <a:gd name="connsiteY46" fmla="*/ 862263 h 1070810"/>
                <a:gd name="connsiteX47" fmla="*/ 192506 w 1913021"/>
                <a:gd name="connsiteY47" fmla="*/ 922421 h 1070810"/>
                <a:gd name="connsiteX48" fmla="*/ 260685 w 1913021"/>
                <a:gd name="connsiteY48" fmla="*/ 902368 h 1070810"/>
                <a:gd name="connsiteX49" fmla="*/ 409074 w 1913021"/>
                <a:gd name="connsiteY49" fmla="*/ 1070810 h 1070810"/>
                <a:gd name="connsiteX50" fmla="*/ 485274 w 1913021"/>
                <a:gd name="connsiteY50" fmla="*/ 1042737 h 1070810"/>
                <a:gd name="connsiteX51" fmla="*/ 529390 w 1913021"/>
                <a:gd name="connsiteY51" fmla="*/ 1062789 h 1070810"/>
                <a:gd name="connsiteX52" fmla="*/ 557464 w 1913021"/>
                <a:gd name="connsiteY52" fmla="*/ 994610 h 1070810"/>
                <a:gd name="connsiteX53" fmla="*/ 609600 w 1913021"/>
                <a:gd name="connsiteY53" fmla="*/ 974558 h 1070810"/>
                <a:gd name="connsiteX54" fmla="*/ 653716 w 1913021"/>
                <a:gd name="connsiteY54" fmla="*/ 982579 h 1070810"/>
                <a:gd name="connsiteX55" fmla="*/ 689811 w 1913021"/>
                <a:gd name="connsiteY55" fmla="*/ 954505 h 1070810"/>
                <a:gd name="connsiteX56" fmla="*/ 770021 w 1913021"/>
                <a:gd name="connsiteY56" fmla="*/ 942474 h 1070810"/>
                <a:gd name="connsiteX57" fmla="*/ 778042 w 1913021"/>
                <a:gd name="connsiteY57" fmla="*/ 870284 h 1070810"/>
                <a:gd name="connsiteX58" fmla="*/ 874295 w 1913021"/>
                <a:gd name="connsiteY58" fmla="*/ 866274 h 1070810"/>
                <a:gd name="connsiteX59" fmla="*/ 982579 w 1913021"/>
                <a:gd name="connsiteY59" fmla="*/ 954505 h 1070810"/>
                <a:gd name="connsiteX60" fmla="*/ 1066800 w 1913021"/>
                <a:gd name="connsiteY60" fmla="*/ 938463 h 1070810"/>
                <a:gd name="connsiteX61" fmla="*/ 1147011 w 1913021"/>
                <a:gd name="connsiteY61" fmla="*/ 1010652 h 1070810"/>
                <a:gd name="connsiteX62" fmla="*/ 1223211 w 1913021"/>
                <a:gd name="connsiteY62" fmla="*/ 986589 h 1070810"/>
                <a:gd name="connsiteX63" fmla="*/ 1243264 w 1913021"/>
                <a:gd name="connsiteY63" fmla="*/ 1022684 h 1070810"/>
                <a:gd name="connsiteX64" fmla="*/ 1323474 w 1913021"/>
                <a:gd name="connsiteY64" fmla="*/ 926431 h 1070810"/>
                <a:gd name="connsiteX65" fmla="*/ 1339516 w 1913021"/>
                <a:gd name="connsiteY65" fmla="*/ 966537 h 1070810"/>
                <a:gd name="connsiteX66" fmla="*/ 1371600 w 1913021"/>
                <a:gd name="connsiteY66" fmla="*/ 910389 h 1070810"/>
                <a:gd name="connsiteX67" fmla="*/ 1411706 w 1913021"/>
                <a:gd name="connsiteY67" fmla="*/ 906379 h 1070810"/>
                <a:gd name="connsiteX68" fmla="*/ 1443790 w 1913021"/>
                <a:gd name="connsiteY68" fmla="*/ 926431 h 1070810"/>
                <a:gd name="connsiteX69" fmla="*/ 1475874 w 1913021"/>
                <a:gd name="connsiteY69" fmla="*/ 886326 h 1070810"/>
                <a:gd name="connsiteX70" fmla="*/ 1491916 w 1913021"/>
                <a:gd name="connsiteY70" fmla="*/ 818147 h 1070810"/>
                <a:gd name="connsiteX71" fmla="*/ 1604211 w 1913021"/>
                <a:gd name="connsiteY71" fmla="*/ 721895 h 1070810"/>
                <a:gd name="connsiteX72" fmla="*/ 1604211 w 1913021"/>
                <a:gd name="connsiteY72" fmla="*/ 657726 h 1070810"/>
                <a:gd name="connsiteX73" fmla="*/ 1660358 w 1913021"/>
                <a:gd name="connsiteY73" fmla="*/ 749968 h 1070810"/>
                <a:gd name="connsiteX74" fmla="*/ 1816769 w 1913021"/>
                <a:gd name="connsiteY74" fmla="*/ 766010 h 1070810"/>
                <a:gd name="connsiteX75" fmla="*/ 1832811 w 1913021"/>
                <a:gd name="connsiteY75" fmla="*/ 802105 h 1070810"/>
                <a:gd name="connsiteX76" fmla="*/ 1752600 w 1913021"/>
                <a:gd name="connsiteY76" fmla="*/ 898358 h 1070810"/>
                <a:gd name="connsiteX77" fmla="*/ 1820779 w 1913021"/>
                <a:gd name="connsiteY77" fmla="*/ 906379 h 1070810"/>
                <a:gd name="connsiteX78" fmla="*/ 1913021 w 1913021"/>
                <a:gd name="connsiteY78" fmla="*/ 854242 h 1070810"/>
                <a:gd name="connsiteX0" fmla="*/ 1929547 w 1929547"/>
                <a:gd name="connsiteY0" fmla="*/ 854242 h 1070810"/>
                <a:gd name="connsiteX1" fmla="*/ 1881421 w 1929547"/>
                <a:gd name="connsiteY1" fmla="*/ 673768 h 1070810"/>
                <a:gd name="connsiteX2" fmla="*/ 1889442 w 1929547"/>
                <a:gd name="connsiteY2" fmla="*/ 629652 h 1070810"/>
                <a:gd name="connsiteX3" fmla="*/ 1829284 w 1929547"/>
                <a:gd name="connsiteY3" fmla="*/ 497305 h 1070810"/>
                <a:gd name="connsiteX4" fmla="*/ 1801211 w 1929547"/>
                <a:gd name="connsiteY4" fmla="*/ 529389 h 1070810"/>
                <a:gd name="connsiteX5" fmla="*/ 1628758 w 1929547"/>
                <a:gd name="connsiteY5" fmla="*/ 441158 h 1070810"/>
                <a:gd name="connsiteX6" fmla="*/ 1644800 w 1929547"/>
                <a:gd name="connsiteY6" fmla="*/ 385010 h 1070810"/>
                <a:gd name="connsiteX7" fmla="*/ 1572611 w 1929547"/>
                <a:gd name="connsiteY7" fmla="*/ 200526 h 1070810"/>
                <a:gd name="connsiteX8" fmla="*/ 1464326 w 1929547"/>
                <a:gd name="connsiteY8" fmla="*/ 240631 h 1070810"/>
                <a:gd name="connsiteX9" fmla="*/ 1444274 w 1929547"/>
                <a:gd name="connsiteY9" fmla="*/ 276726 h 1070810"/>
                <a:gd name="connsiteX10" fmla="*/ 1408179 w 1929547"/>
                <a:gd name="connsiteY10" fmla="*/ 192505 h 1070810"/>
                <a:gd name="connsiteX11" fmla="*/ 1368074 w 1929547"/>
                <a:gd name="connsiteY11" fmla="*/ 192505 h 1070810"/>
                <a:gd name="connsiteX12" fmla="*/ 1348021 w 1929547"/>
                <a:gd name="connsiteY12" fmla="*/ 124326 h 1070810"/>
                <a:gd name="connsiteX13" fmla="*/ 1279842 w 1929547"/>
                <a:gd name="connsiteY13" fmla="*/ 132347 h 1070810"/>
                <a:gd name="connsiteX14" fmla="*/ 1227705 w 1929547"/>
                <a:gd name="connsiteY14" fmla="*/ 0 h 1070810"/>
                <a:gd name="connsiteX15" fmla="*/ 1155516 w 1929547"/>
                <a:gd name="connsiteY15" fmla="*/ 64168 h 1070810"/>
                <a:gd name="connsiteX16" fmla="*/ 1075305 w 1929547"/>
                <a:gd name="connsiteY16" fmla="*/ 52137 h 1070810"/>
                <a:gd name="connsiteX17" fmla="*/ 959000 w 1929547"/>
                <a:gd name="connsiteY17" fmla="*/ 124326 h 1070810"/>
                <a:gd name="connsiteX18" fmla="*/ 979053 w 1929547"/>
                <a:gd name="connsiteY18" fmla="*/ 152400 h 1070810"/>
                <a:gd name="connsiteX19" fmla="*/ 971032 w 1929547"/>
                <a:gd name="connsiteY19" fmla="*/ 164431 h 1070810"/>
                <a:gd name="connsiteX20" fmla="*/ 910874 w 1929547"/>
                <a:gd name="connsiteY20" fmla="*/ 104274 h 1070810"/>
                <a:gd name="connsiteX21" fmla="*/ 842695 w 1929547"/>
                <a:gd name="connsiteY21" fmla="*/ 180474 h 1070810"/>
                <a:gd name="connsiteX22" fmla="*/ 814621 w 1929547"/>
                <a:gd name="connsiteY22" fmla="*/ 208547 h 1070810"/>
                <a:gd name="connsiteX23" fmla="*/ 746442 w 1929547"/>
                <a:gd name="connsiteY23" fmla="*/ 208547 h 1070810"/>
                <a:gd name="connsiteX24" fmla="*/ 682274 w 1929547"/>
                <a:gd name="connsiteY24" fmla="*/ 240631 h 1070810"/>
                <a:gd name="connsiteX25" fmla="*/ 602063 w 1929547"/>
                <a:gd name="connsiteY25" fmla="*/ 228600 h 1070810"/>
                <a:gd name="connsiteX26" fmla="*/ 578000 w 1929547"/>
                <a:gd name="connsiteY26" fmla="*/ 264695 h 1070810"/>
                <a:gd name="connsiteX27" fmla="*/ 573990 w 1929547"/>
                <a:gd name="connsiteY27" fmla="*/ 316831 h 1070810"/>
                <a:gd name="connsiteX28" fmla="*/ 509821 w 1929547"/>
                <a:gd name="connsiteY28" fmla="*/ 376989 h 1070810"/>
                <a:gd name="connsiteX29" fmla="*/ 493779 w 1929547"/>
                <a:gd name="connsiteY29" fmla="*/ 425116 h 1070810"/>
                <a:gd name="connsiteX30" fmla="*/ 441642 w 1929547"/>
                <a:gd name="connsiteY30" fmla="*/ 401052 h 1070810"/>
                <a:gd name="connsiteX31" fmla="*/ 405547 w 1929547"/>
                <a:gd name="connsiteY31" fmla="*/ 417095 h 1070810"/>
                <a:gd name="connsiteX32" fmla="*/ 389505 w 1929547"/>
                <a:gd name="connsiteY32" fmla="*/ 368968 h 1070810"/>
                <a:gd name="connsiteX33" fmla="*/ 337368 w 1929547"/>
                <a:gd name="connsiteY33" fmla="*/ 348916 h 1070810"/>
                <a:gd name="connsiteX34" fmla="*/ 245126 w 1929547"/>
                <a:gd name="connsiteY34" fmla="*/ 389021 h 1070810"/>
                <a:gd name="connsiteX35" fmla="*/ 245126 w 1929547"/>
                <a:gd name="connsiteY35" fmla="*/ 429126 h 1070810"/>
                <a:gd name="connsiteX36" fmla="*/ 176947 w 1929547"/>
                <a:gd name="connsiteY36" fmla="*/ 469231 h 1070810"/>
                <a:gd name="connsiteX37" fmla="*/ 184968 w 1929547"/>
                <a:gd name="connsiteY37" fmla="*/ 561474 h 1070810"/>
                <a:gd name="connsiteX38" fmla="*/ 217053 w 1929547"/>
                <a:gd name="connsiteY38" fmla="*/ 593558 h 1070810"/>
                <a:gd name="connsiteX39" fmla="*/ 261168 w 1929547"/>
                <a:gd name="connsiteY39" fmla="*/ 609600 h 1070810"/>
                <a:gd name="connsiteX40" fmla="*/ 253147 w 1929547"/>
                <a:gd name="connsiteY40" fmla="*/ 677779 h 1070810"/>
                <a:gd name="connsiteX41" fmla="*/ 152884 w 1929547"/>
                <a:gd name="connsiteY41" fmla="*/ 794084 h 1070810"/>
                <a:gd name="connsiteX42" fmla="*/ 152884 w 1929547"/>
                <a:gd name="connsiteY42" fmla="*/ 794084 h 1070810"/>
                <a:gd name="connsiteX43" fmla="*/ 99491 w 1929547"/>
                <a:gd name="connsiteY43" fmla="*/ 854001 h 1070810"/>
                <a:gd name="connsiteX44" fmla="*/ 0 w 1929547"/>
                <a:gd name="connsiteY44" fmla="*/ 839698 h 1070810"/>
                <a:gd name="connsiteX45" fmla="*/ 76684 w 1929547"/>
                <a:gd name="connsiteY45" fmla="*/ 882316 h 1070810"/>
                <a:gd name="connsiteX46" fmla="*/ 128821 w 1929547"/>
                <a:gd name="connsiteY46" fmla="*/ 862263 h 1070810"/>
                <a:gd name="connsiteX47" fmla="*/ 209032 w 1929547"/>
                <a:gd name="connsiteY47" fmla="*/ 922421 h 1070810"/>
                <a:gd name="connsiteX48" fmla="*/ 277211 w 1929547"/>
                <a:gd name="connsiteY48" fmla="*/ 902368 h 1070810"/>
                <a:gd name="connsiteX49" fmla="*/ 425600 w 1929547"/>
                <a:gd name="connsiteY49" fmla="*/ 1070810 h 1070810"/>
                <a:gd name="connsiteX50" fmla="*/ 501800 w 1929547"/>
                <a:gd name="connsiteY50" fmla="*/ 1042737 h 1070810"/>
                <a:gd name="connsiteX51" fmla="*/ 545916 w 1929547"/>
                <a:gd name="connsiteY51" fmla="*/ 1062789 h 1070810"/>
                <a:gd name="connsiteX52" fmla="*/ 573990 w 1929547"/>
                <a:gd name="connsiteY52" fmla="*/ 994610 h 1070810"/>
                <a:gd name="connsiteX53" fmla="*/ 626126 w 1929547"/>
                <a:gd name="connsiteY53" fmla="*/ 974558 h 1070810"/>
                <a:gd name="connsiteX54" fmla="*/ 670242 w 1929547"/>
                <a:gd name="connsiteY54" fmla="*/ 982579 h 1070810"/>
                <a:gd name="connsiteX55" fmla="*/ 706337 w 1929547"/>
                <a:gd name="connsiteY55" fmla="*/ 954505 h 1070810"/>
                <a:gd name="connsiteX56" fmla="*/ 786547 w 1929547"/>
                <a:gd name="connsiteY56" fmla="*/ 942474 h 1070810"/>
                <a:gd name="connsiteX57" fmla="*/ 794568 w 1929547"/>
                <a:gd name="connsiteY57" fmla="*/ 870284 h 1070810"/>
                <a:gd name="connsiteX58" fmla="*/ 890821 w 1929547"/>
                <a:gd name="connsiteY58" fmla="*/ 866274 h 1070810"/>
                <a:gd name="connsiteX59" fmla="*/ 999105 w 1929547"/>
                <a:gd name="connsiteY59" fmla="*/ 954505 h 1070810"/>
                <a:gd name="connsiteX60" fmla="*/ 1083326 w 1929547"/>
                <a:gd name="connsiteY60" fmla="*/ 938463 h 1070810"/>
                <a:gd name="connsiteX61" fmla="*/ 1163537 w 1929547"/>
                <a:gd name="connsiteY61" fmla="*/ 1010652 h 1070810"/>
                <a:gd name="connsiteX62" fmla="*/ 1239737 w 1929547"/>
                <a:gd name="connsiteY62" fmla="*/ 986589 h 1070810"/>
                <a:gd name="connsiteX63" fmla="*/ 1259790 w 1929547"/>
                <a:gd name="connsiteY63" fmla="*/ 1022684 h 1070810"/>
                <a:gd name="connsiteX64" fmla="*/ 1340000 w 1929547"/>
                <a:gd name="connsiteY64" fmla="*/ 926431 h 1070810"/>
                <a:gd name="connsiteX65" fmla="*/ 1356042 w 1929547"/>
                <a:gd name="connsiteY65" fmla="*/ 966537 h 1070810"/>
                <a:gd name="connsiteX66" fmla="*/ 1388126 w 1929547"/>
                <a:gd name="connsiteY66" fmla="*/ 910389 h 1070810"/>
                <a:gd name="connsiteX67" fmla="*/ 1428232 w 1929547"/>
                <a:gd name="connsiteY67" fmla="*/ 906379 h 1070810"/>
                <a:gd name="connsiteX68" fmla="*/ 1460316 w 1929547"/>
                <a:gd name="connsiteY68" fmla="*/ 926431 h 1070810"/>
                <a:gd name="connsiteX69" fmla="*/ 1492400 w 1929547"/>
                <a:gd name="connsiteY69" fmla="*/ 886326 h 1070810"/>
                <a:gd name="connsiteX70" fmla="*/ 1508442 w 1929547"/>
                <a:gd name="connsiteY70" fmla="*/ 818147 h 1070810"/>
                <a:gd name="connsiteX71" fmla="*/ 1620737 w 1929547"/>
                <a:gd name="connsiteY71" fmla="*/ 721895 h 1070810"/>
                <a:gd name="connsiteX72" fmla="*/ 1620737 w 1929547"/>
                <a:gd name="connsiteY72" fmla="*/ 657726 h 1070810"/>
                <a:gd name="connsiteX73" fmla="*/ 1676884 w 1929547"/>
                <a:gd name="connsiteY73" fmla="*/ 749968 h 1070810"/>
                <a:gd name="connsiteX74" fmla="*/ 1833295 w 1929547"/>
                <a:gd name="connsiteY74" fmla="*/ 766010 h 1070810"/>
                <a:gd name="connsiteX75" fmla="*/ 1849337 w 1929547"/>
                <a:gd name="connsiteY75" fmla="*/ 802105 h 1070810"/>
                <a:gd name="connsiteX76" fmla="*/ 1769126 w 1929547"/>
                <a:gd name="connsiteY76" fmla="*/ 898358 h 1070810"/>
                <a:gd name="connsiteX77" fmla="*/ 1837305 w 1929547"/>
                <a:gd name="connsiteY77" fmla="*/ 906379 h 1070810"/>
                <a:gd name="connsiteX78" fmla="*/ 1929547 w 1929547"/>
                <a:gd name="connsiteY78" fmla="*/ 854242 h 1070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929547" h="1070810">
                  <a:moveTo>
                    <a:pt x="1929547" y="854242"/>
                  </a:moveTo>
                  <a:lnTo>
                    <a:pt x="1881421" y="673768"/>
                  </a:lnTo>
                  <a:lnTo>
                    <a:pt x="1889442" y="629652"/>
                  </a:lnTo>
                  <a:lnTo>
                    <a:pt x="1829284" y="497305"/>
                  </a:lnTo>
                  <a:lnTo>
                    <a:pt x="1801211" y="529389"/>
                  </a:lnTo>
                  <a:lnTo>
                    <a:pt x="1628758" y="441158"/>
                  </a:lnTo>
                  <a:lnTo>
                    <a:pt x="1644800" y="385010"/>
                  </a:lnTo>
                  <a:lnTo>
                    <a:pt x="1572611" y="200526"/>
                  </a:lnTo>
                  <a:lnTo>
                    <a:pt x="1464326" y="240631"/>
                  </a:lnTo>
                  <a:lnTo>
                    <a:pt x="1444274" y="276726"/>
                  </a:lnTo>
                  <a:lnTo>
                    <a:pt x="1408179" y="192505"/>
                  </a:lnTo>
                  <a:lnTo>
                    <a:pt x="1368074" y="192505"/>
                  </a:lnTo>
                  <a:lnTo>
                    <a:pt x="1348021" y="124326"/>
                  </a:lnTo>
                  <a:lnTo>
                    <a:pt x="1279842" y="132347"/>
                  </a:lnTo>
                  <a:lnTo>
                    <a:pt x="1227705" y="0"/>
                  </a:lnTo>
                  <a:lnTo>
                    <a:pt x="1155516" y="64168"/>
                  </a:lnTo>
                  <a:lnTo>
                    <a:pt x="1075305" y="52137"/>
                  </a:lnTo>
                  <a:lnTo>
                    <a:pt x="959000" y="124326"/>
                  </a:lnTo>
                  <a:lnTo>
                    <a:pt x="979053" y="152400"/>
                  </a:lnTo>
                  <a:lnTo>
                    <a:pt x="971032" y="164431"/>
                  </a:lnTo>
                  <a:lnTo>
                    <a:pt x="910874" y="104274"/>
                  </a:lnTo>
                  <a:lnTo>
                    <a:pt x="842695" y="180474"/>
                  </a:lnTo>
                  <a:lnTo>
                    <a:pt x="814621" y="208547"/>
                  </a:lnTo>
                  <a:lnTo>
                    <a:pt x="746442" y="208547"/>
                  </a:lnTo>
                  <a:lnTo>
                    <a:pt x="682274" y="240631"/>
                  </a:lnTo>
                  <a:lnTo>
                    <a:pt x="602063" y="228600"/>
                  </a:lnTo>
                  <a:lnTo>
                    <a:pt x="578000" y="264695"/>
                  </a:lnTo>
                  <a:lnTo>
                    <a:pt x="573990" y="316831"/>
                  </a:lnTo>
                  <a:lnTo>
                    <a:pt x="509821" y="376989"/>
                  </a:lnTo>
                  <a:lnTo>
                    <a:pt x="493779" y="425116"/>
                  </a:lnTo>
                  <a:lnTo>
                    <a:pt x="441642" y="401052"/>
                  </a:lnTo>
                  <a:lnTo>
                    <a:pt x="405547" y="417095"/>
                  </a:lnTo>
                  <a:lnTo>
                    <a:pt x="389505" y="368968"/>
                  </a:lnTo>
                  <a:lnTo>
                    <a:pt x="337368" y="348916"/>
                  </a:lnTo>
                  <a:lnTo>
                    <a:pt x="245126" y="389021"/>
                  </a:lnTo>
                  <a:lnTo>
                    <a:pt x="245126" y="429126"/>
                  </a:lnTo>
                  <a:lnTo>
                    <a:pt x="176947" y="469231"/>
                  </a:lnTo>
                  <a:lnTo>
                    <a:pt x="184968" y="561474"/>
                  </a:lnTo>
                  <a:lnTo>
                    <a:pt x="217053" y="593558"/>
                  </a:lnTo>
                  <a:lnTo>
                    <a:pt x="261168" y="609600"/>
                  </a:lnTo>
                  <a:lnTo>
                    <a:pt x="253147" y="677779"/>
                  </a:lnTo>
                  <a:lnTo>
                    <a:pt x="152884" y="794084"/>
                  </a:lnTo>
                  <a:lnTo>
                    <a:pt x="152884" y="794084"/>
                  </a:lnTo>
                  <a:lnTo>
                    <a:pt x="99491" y="854001"/>
                  </a:lnTo>
                  <a:lnTo>
                    <a:pt x="0" y="839698"/>
                  </a:lnTo>
                  <a:lnTo>
                    <a:pt x="76684" y="882316"/>
                  </a:lnTo>
                  <a:lnTo>
                    <a:pt x="128821" y="862263"/>
                  </a:lnTo>
                  <a:lnTo>
                    <a:pt x="209032" y="922421"/>
                  </a:lnTo>
                  <a:lnTo>
                    <a:pt x="277211" y="902368"/>
                  </a:lnTo>
                  <a:lnTo>
                    <a:pt x="425600" y="1070810"/>
                  </a:lnTo>
                  <a:lnTo>
                    <a:pt x="501800" y="1042737"/>
                  </a:lnTo>
                  <a:lnTo>
                    <a:pt x="545916" y="1062789"/>
                  </a:lnTo>
                  <a:lnTo>
                    <a:pt x="573990" y="994610"/>
                  </a:lnTo>
                  <a:lnTo>
                    <a:pt x="626126" y="974558"/>
                  </a:lnTo>
                  <a:lnTo>
                    <a:pt x="670242" y="982579"/>
                  </a:lnTo>
                  <a:lnTo>
                    <a:pt x="706337" y="954505"/>
                  </a:lnTo>
                  <a:lnTo>
                    <a:pt x="786547" y="942474"/>
                  </a:lnTo>
                  <a:lnTo>
                    <a:pt x="794568" y="870284"/>
                  </a:lnTo>
                  <a:lnTo>
                    <a:pt x="890821" y="866274"/>
                  </a:lnTo>
                  <a:lnTo>
                    <a:pt x="999105" y="954505"/>
                  </a:lnTo>
                  <a:lnTo>
                    <a:pt x="1083326" y="938463"/>
                  </a:lnTo>
                  <a:lnTo>
                    <a:pt x="1163537" y="1010652"/>
                  </a:lnTo>
                  <a:lnTo>
                    <a:pt x="1239737" y="986589"/>
                  </a:lnTo>
                  <a:lnTo>
                    <a:pt x="1259790" y="1022684"/>
                  </a:lnTo>
                  <a:lnTo>
                    <a:pt x="1340000" y="926431"/>
                  </a:lnTo>
                  <a:lnTo>
                    <a:pt x="1356042" y="966537"/>
                  </a:lnTo>
                  <a:lnTo>
                    <a:pt x="1388126" y="910389"/>
                  </a:lnTo>
                  <a:lnTo>
                    <a:pt x="1428232" y="906379"/>
                  </a:lnTo>
                  <a:lnTo>
                    <a:pt x="1460316" y="926431"/>
                  </a:lnTo>
                  <a:lnTo>
                    <a:pt x="1492400" y="886326"/>
                  </a:lnTo>
                  <a:lnTo>
                    <a:pt x="1508442" y="818147"/>
                  </a:lnTo>
                  <a:lnTo>
                    <a:pt x="1620737" y="721895"/>
                  </a:lnTo>
                  <a:lnTo>
                    <a:pt x="1620737" y="657726"/>
                  </a:lnTo>
                  <a:lnTo>
                    <a:pt x="1676884" y="749968"/>
                  </a:lnTo>
                  <a:lnTo>
                    <a:pt x="1833295" y="766010"/>
                  </a:lnTo>
                  <a:lnTo>
                    <a:pt x="1849337" y="802105"/>
                  </a:lnTo>
                  <a:lnTo>
                    <a:pt x="1769126" y="898358"/>
                  </a:lnTo>
                  <a:lnTo>
                    <a:pt x="1837305" y="906379"/>
                  </a:lnTo>
                  <a:lnTo>
                    <a:pt x="1929547" y="854242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2" name="Freeform 28"/>
            <p:cNvSpPr/>
            <p:nvPr/>
          </p:nvSpPr>
          <p:spPr>
            <a:xfrm>
              <a:off x="6489700" y="1227138"/>
              <a:ext cx="176213" cy="188912"/>
            </a:xfrm>
            <a:custGeom>
              <a:avLst/>
              <a:gdLst>
                <a:gd name="connsiteX0" fmla="*/ 148389 w 176463"/>
                <a:gd name="connsiteY0" fmla="*/ 164432 h 188495"/>
                <a:gd name="connsiteX1" fmla="*/ 176463 w 176463"/>
                <a:gd name="connsiteY1" fmla="*/ 100263 h 188495"/>
                <a:gd name="connsiteX2" fmla="*/ 72189 w 176463"/>
                <a:gd name="connsiteY2" fmla="*/ 0 h 188495"/>
                <a:gd name="connsiteX3" fmla="*/ 84221 w 176463"/>
                <a:gd name="connsiteY3" fmla="*/ 96253 h 188495"/>
                <a:gd name="connsiteX4" fmla="*/ 24063 w 176463"/>
                <a:gd name="connsiteY4" fmla="*/ 68179 h 188495"/>
                <a:gd name="connsiteX5" fmla="*/ 36094 w 176463"/>
                <a:gd name="connsiteY5" fmla="*/ 148390 h 188495"/>
                <a:gd name="connsiteX6" fmla="*/ 0 w 176463"/>
                <a:gd name="connsiteY6" fmla="*/ 188495 h 188495"/>
                <a:gd name="connsiteX7" fmla="*/ 148389 w 176463"/>
                <a:gd name="connsiteY7" fmla="*/ 164432 h 188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463" h="188495">
                  <a:moveTo>
                    <a:pt x="148389" y="164432"/>
                  </a:moveTo>
                  <a:lnTo>
                    <a:pt x="176463" y="100263"/>
                  </a:lnTo>
                  <a:lnTo>
                    <a:pt x="72189" y="0"/>
                  </a:lnTo>
                  <a:lnTo>
                    <a:pt x="84221" y="96253"/>
                  </a:lnTo>
                  <a:lnTo>
                    <a:pt x="24063" y="68179"/>
                  </a:lnTo>
                  <a:lnTo>
                    <a:pt x="36094" y="148390"/>
                  </a:lnTo>
                  <a:lnTo>
                    <a:pt x="0" y="188495"/>
                  </a:lnTo>
                  <a:lnTo>
                    <a:pt x="148389" y="164432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3" name="Freeform 30"/>
            <p:cNvSpPr/>
            <p:nvPr/>
          </p:nvSpPr>
          <p:spPr>
            <a:xfrm>
              <a:off x="5129213" y="874713"/>
              <a:ext cx="133350" cy="139700"/>
            </a:xfrm>
            <a:custGeom>
              <a:avLst/>
              <a:gdLst>
                <a:gd name="connsiteX0" fmla="*/ 4011 w 132348"/>
                <a:gd name="connsiteY0" fmla="*/ 0 h 140368"/>
                <a:gd name="connsiteX1" fmla="*/ 0 w 132348"/>
                <a:gd name="connsiteY1" fmla="*/ 92242 h 140368"/>
                <a:gd name="connsiteX2" fmla="*/ 48126 w 132348"/>
                <a:gd name="connsiteY2" fmla="*/ 104273 h 140368"/>
                <a:gd name="connsiteX3" fmla="*/ 60158 w 132348"/>
                <a:gd name="connsiteY3" fmla="*/ 140368 h 140368"/>
                <a:gd name="connsiteX4" fmla="*/ 132348 w 132348"/>
                <a:gd name="connsiteY4" fmla="*/ 132347 h 140368"/>
                <a:gd name="connsiteX5" fmla="*/ 112295 w 132348"/>
                <a:gd name="connsiteY5" fmla="*/ 56147 h 140368"/>
                <a:gd name="connsiteX6" fmla="*/ 4011 w 132348"/>
                <a:gd name="connsiteY6" fmla="*/ 0 h 140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48" h="140368">
                  <a:moveTo>
                    <a:pt x="4011" y="0"/>
                  </a:moveTo>
                  <a:lnTo>
                    <a:pt x="0" y="92242"/>
                  </a:lnTo>
                  <a:lnTo>
                    <a:pt x="48126" y="104273"/>
                  </a:lnTo>
                  <a:lnTo>
                    <a:pt x="60158" y="140368"/>
                  </a:lnTo>
                  <a:lnTo>
                    <a:pt x="132348" y="132347"/>
                  </a:lnTo>
                  <a:lnTo>
                    <a:pt x="112295" y="56147"/>
                  </a:lnTo>
                  <a:lnTo>
                    <a:pt x="4011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4" name="Freeform 46"/>
            <p:cNvSpPr/>
            <p:nvPr/>
          </p:nvSpPr>
          <p:spPr>
            <a:xfrm>
              <a:off x="6116638" y="825500"/>
              <a:ext cx="279400" cy="277813"/>
            </a:xfrm>
            <a:custGeom>
              <a:avLst/>
              <a:gdLst>
                <a:gd name="connsiteX0" fmla="*/ 116305 w 280736"/>
                <a:gd name="connsiteY0" fmla="*/ 276727 h 276727"/>
                <a:gd name="connsiteX1" fmla="*/ 200526 w 280736"/>
                <a:gd name="connsiteY1" fmla="*/ 184485 h 276727"/>
                <a:gd name="connsiteX2" fmla="*/ 280736 w 280736"/>
                <a:gd name="connsiteY2" fmla="*/ 192506 h 276727"/>
                <a:gd name="connsiteX3" fmla="*/ 276726 w 280736"/>
                <a:gd name="connsiteY3" fmla="*/ 148390 h 276727"/>
                <a:gd name="connsiteX4" fmla="*/ 208547 w 280736"/>
                <a:gd name="connsiteY4" fmla="*/ 128337 h 276727"/>
                <a:gd name="connsiteX5" fmla="*/ 220579 w 280736"/>
                <a:gd name="connsiteY5" fmla="*/ 68179 h 276727"/>
                <a:gd name="connsiteX6" fmla="*/ 268705 w 280736"/>
                <a:gd name="connsiteY6" fmla="*/ 16043 h 276727"/>
                <a:gd name="connsiteX7" fmla="*/ 172452 w 280736"/>
                <a:gd name="connsiteY7" fmla="*/ 0 h 276727"/>
                <a:gd name="connsiteX8" fmla="*/ 164431 w 280736"/>
                <a:gd name="connsiteY8" fmla="*/ 80211 h 276727"/>
                <a:gd name="connsiteX9" fmla="*/ 108284 w 280736"/>
                <a:gd name="connsiteY9" fmla="*/ 64169 h 276727"/>
                <a:gd name="connsiteX10" fmla="*/ 68179 w 280736"/>
                <a:gd name="connsiteY10" fmla="*/ 28074 h 276727"/>
                <a:gd name="connsiteX11" fmla="*/ 0 w 280736"/>
                <a:gd name="connsiteY11" fmla="*/ 44116 h 276727"/>
                <a:gd name="connsiteX12" fmla="*/ 4010 w 280736"/>
                <a:gd name="connsiteY12" fmla="*/ 80211 h 276727"/>
                <a:gd name="connsiteX13" fmla="*/ 48126 w 280736"/>
                <a:gd name="connsiteY13" fmla="*/ 84221 h 276727"/>
                <a:gd name="connsiteX14" fmla="*/ 56147 w 280736"/>
                <a:gd name="connsiteY14" fmla="*/ 132348 h 276727"/>
                <a:gd name="connsiteX15" fmla="*/ 20052 w 280736"/>
                <a:gd name="connsiteY15" fmla="*/ 136358 h 276727"/>
                <a:gd name="connsiteX16" fmla="*/ 52136 w 280736"/>
                <a:gd name="connsiteY16" fmla="*/ 168443 h 276727"/>
                <a:gd name="connsiteX17" fmla="*/ 0 w 280736"/>
                <a:gd name="connsiteY17" fmla="*/ 196516 h 276727"/>
                <a:gd name="connsiteX18" fmla="*/ 36094 w 280736"/>
                <a:gd name="connsiteY18" fmla="*/ 248653 h 276727"/>
                <a:gd name="connsiteX19" fmla="*/ 116305 w 280736"/>
                <a:gd name="connsiteY19" fmla="*/ 276727 h 276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0736" h="276727">
                  <a:moveTo>
                    <a:pt x="116305" y="276727"/>
                  </a:moveTo>
                  <a:lnTo>
                    <a:pt x="200526" y="184485"/>
                  </a:lnTo>
                  <a:lnTo>
                    <a:pt x="280736" y="192506"/>
                  </a:lnTo>
                  <a:lnTo>
                    <a:pt x="276726" y="148390"/>
                  </a:lnTo>
                  <a:lnTo>
                    <a:pt x="208547" y="128337"/>
                  </a:lnTo>
                  <a:lnTo>
                    <a:pt x="220579" y="68179"/>
                  </a:lnTo>
                  <a:lnTo>
                    <a:pt x="268705" y="16043"/>
                  </a:lnTo>
                  <a:lnTo>
                    <a:pt x="172452" y="0"/>
                  </a:lnTo>
                  <a:lnTo>
                    <a:pt x="164431" y="80211"/>
                  </a:lnTo>
                  <a:lnTo>
                    <a:pt x="108284" y="64169"/>
                  </a:lnTo>
                  <a:lnTo>
                    <a:pt x="68179" y="28074"/>
                  </a:lnTo>
                  <a:lnTo>
                    <a:pt x="0" y="44116"/>
                  </a:lnTo>
                  <a:lnTo>
                    <a:pt x="4010" y="80211"/>
                  </a:lnTo>
                  <a:lnTo>
                    <a:pt x="48126" y="84221"/>
                  </a:lnTo>
                  <a:lnTo>
                    <a:pt x="56147" y="132348"/>
                  </a:lnTo>
                  <a:lnTo>
                    <a:pt x="20052" y="136358"/>
                  </a:lnTo>
                  <a:lnTo>
                    <a:pt x="52136" y="168443"/>
                  </a:lnTo>
                  <a:lnTo>
                    <a:pt x="0" y="196516"/>
                  </a:lnTo>
                  <a:lnTo>
                    <a:pt x="36094" y="248653"/>
                  </a:lnTo>
                  <a:lnTo>
                    <a:pt x="116305" y="276727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5" name="Freeform 52"/>
            <p:cNvSpPr/>
            <p:nvPr/>
          </p:nvSpPr>
          <p:spPr>
            <a:xfrm>
              <a:off x="6180138" y="746125"/>
              <a:ext cx="60325" cy="100013"/>
            </a:xfrm>
            <a:custGeom>
              <a:avLst/>
              <a:gdLst>
                <a:gd name="connsiteX0" fmla="*/ 60158 w 60158"/>
                <a:gd name="connsiteY0" fmla="*/ 0 h 100263"/>
                <a:gd name="connsiteX1" fmla="*/ 0 w 60158"/>
                <a:gd name="connsiteY1" fmla="*/ 12031 h 100263"/>
                <a:gd name="connsiteX2" fmla="*/ 24063 w 60158"/>
                <a:gd name="connsiteY2" fmla="*/ 72189 h 100263"/>
                <a:gd name="connsiteX3" fmla="*/ 24063 w 60158"/>
                <a:gd name="connsiteY3" fmla="*/ 72189 h 100263"/>
                <a:gd name="connsiteX4" fmla="*/ 48126 w 60158"/>
                <a:gd name="connsiteY4" fmla="*/ 100263 h 100263"/>
                <a:gd name="connsiteX5" fmla="*/ 60158 w 60158"/>
                <a:gd name="connsiteY5" fmla="*/ 0 h 100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158" h="100263">
                  <a:moveTo>
                    <a:pt x="60158" y="0"/>
                  </a:moveTo>
                  <a:lnTo>
                    <a:pt x="0" y="12031"/>
                  </a:lnTo>
                  <a:lnTo>
                    <a:pt x="24063" y="72189"/>
                  </a:lnTo>
                  <a:lnTo>
                    <a:pt x="24063" y="72189"/>
                  </a:lnTo>
                  <a:lnTo>
                    <a:pt x="48126" y="100263"/>
                  </a:lnTo>
                  <a:lnTo>
                    <a:pt x="6015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6" name="Freeform 54"/>
            <p:cNvSpPr/>
            <p:nvPr/>
          </p:nvSpPr>
          <p:spPr>
            <a:xfrm>
              <a:off x="5803900" y="935038"/>
              <a:ext cx="134938" cy="84137"/>
            </a:xfrm>
            <a:custGeom>
              <a:avLst/>
              <a:gdLst>
                <a:gd name="connsiteX0" fmla="*/ 28073 w 136357"/>
                <a:gd name="connsiteY0" fmla="*/ 0 h 84221"/>
                <a:gd name="connsiteX1" fmla="*/ 0 w 136357"/>
                <a:gd name="connsiteY1" fmla="*/ 84221 h 84221"/>
                <a:gd name="connsiteX2" fmla="*/ 136357 w 136357"/>
                <a:gd name="connsiteY2" fmla="*/ 8021 h 84221"/>
                <a:gd name="connsiteX3" fmla="*/ 28073 w 136357"/>
                <a:gd name="connsiteY3" fmla="*/ 0 h 84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357" h="84221">
                  <a:moveTo>
                    <a:pt x="28073" y="0"/>
                  </a:moveTo>
                  <a:lnTo>
                    <a:pt x="0" y="84221"/>
                  </a:lnTo>
                  <a:lnTo>
                    <a:pt x="136357" y="8021"/>
                  </a:lnTo>
                  <a:lnTo>
                    <a:pt x="28073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7" name="Freeform 56"/>
            <p:cNvSpPr/>
            <p:nvPr/>
          </p:nvSpPr>
          <p:spPr>
            <a:xfrm>
              <a:off x="5922963" y="935038"/>
              <a:ext cx="133350" cy="39687"/>
            </a:xfrm>
            <a:custGeom>
              <a:avLst/>
              <a:gdLst>
                <a:gd name="connsiteX0" fmla="*/ 132348 w 132348"/>
                <a:gd name="connsiteY0" fmla="*/ 8021 h 40105"/>
                <a:gd name="connsiteX1" fmla="*/ 92242 w 132348"/>
                <a:gd name="connsiteY1" fmla="*/ 40105 h 40105"/>
                <a:gd name="connsiteX2" fmla="*/ 0 w 132348"/>
                <a:gd name="connsiteY2" fmla="*/ 28073 h 40105"/>
                <a:gd name="connsiteX3" fmla="*/ 44116 w 132348"/>
                <a:gd name="connsiteY3" fmla="*/ 0 h 40105"/>
                <a:gd name="connsiteX4" fmla="*/ 132348 w 132348"/>
                <a:gd name="connsiteY4" fmla="*/ 8021 h 4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48" h="40105">
                  <a:moveTo>
                    <a:pt x="132348" y="8021"/>
                  </a:moveTo>
                  <a:lnTo>
                    <a:pt x="92242" y="40105"/>
                  </a:lnTo>
                  <a:lnTo>
                    <a:pt x="0" y="28073"/>
                  </a:lnTo>
                  <a:lnTo>
                    <a:pt x="44116" y="0"/>
                  </a:lnTo>
                  <a:lnTo>
                    <a:pt x="132348" y="8021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8" name="Freeform 6143"/>
            <p:cNvSpPr/>
            <p:nvPr/>
          </p:nvSpPr>
          <p:spPr>
            <a:xfrm>
              <a:off x="3857625" y="473075"/>
              <a:ext cx="73025" cy="220663"/>
            </a:xfrm>
            <a:custGeom>
              <a:avLst/>
              <a:gdLst>
                <a:gd name="connsiteX0" fmla="*/ 56148 w 72190"/>
                <a:gd name="connsiteY0" fmla="*/ 0 h 220579"/>
                <a:gd name="connsiteX1" fmla="*/ 8021 w 72190"/>
                <a:gd name="connsiteY1" fmla="*/ 108284 h 220579"/>
                <a:gd name="connsiteX2" fmla="*/ 0 w 72190"/>
                <a:gd name="connsiteY2" fmla="*/ 220579 h 220579"/>
                <a:gd name="connsiteX3" fmla="*/ 40106 w 72190"/>
                <a:gd name="connsiteY3" fmla="*/ 160421 h 220579"/>
                <a:gd name="connsiteX4" fmla="*/ 72190 w 72190"/>
                <a:gd name="connsiteY4" fmla="*/ 176463 h 220579"/>
                <a:gd name="connsiteX5" fmla="*/ 48127 w 72190"/>
                <a:gd name="connsiteY5" fmla="*/ 108284 h 220579"/>
                <a:gd name="connsiteX6" fmla="*/ 56148 w 72190"/>
                <a:gd name="connsiteY6" fmla="*/ 0 h 22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190" h="220579">
                  <a:moveTo>
                    <a:pt x="56148" y="0"/>
                  </a:moveTo>
                  <a:lnTo>
                    <a:pt x="8021" y="108284"/>
                  </a:lnTo>
                  <a:lnTo>
                    <a:pt x="0" y="220579"/>
                  </a:lnTo>
                  <a:lnTo>
                    <a:pt x="40106" y="160421"/>
                  </a:lnTo>
                  <a:lnTo>
                    <a:pt x="72190" y="176463"/>
                  </a:lnTo>
                  <a:lnTo>
                    <a:pt x="48127" y="108284"/>
                  </a:lnTo>
                  <a:lnTo>
                    <a:pt x="5614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9" name="Freeform 6144"/>
            <p:cNvSpPr/>
            <p:nvPr/>
          </p:nvSpPr>
          <p:spPr>
            <a:xfrm>
              <a:off x="3922713" y="722313"/>
              <a:ext cx="34925" cy="55562"/>
            </a:xfrm>
            <a:custGeom>
              <a:avLst/>
              <a:gdLst>
                <a:gd name="connsiteX0" fmla="*/ 20052 w 36094"/>
                <a:gd name="connsiteY0" fmla="*/ 0 h 56147"/>
                <a:gd name="connsiteX1" fmla="*/ 0 w 36094"/>
                <a:gd name="connsiteY1" fmla="*/ 36094 h 56147"/>
                <a:gd name="connsiteX2" fmla="*/ 36094 w 36094"/>
                <a:gd name="connsiteY2" fmla="*/ 56147 h 56147"/>
                <a:gd name="connsiteX3" fmla="*/ 20052 w 36094"/>
                <a:gd name="connsiteY3" fmla="*/ 0 h 56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94" h="56147">
                  <a:moveTo>
                    <a:pt x="20052" y="0"/>
                  </a:moveTo>
                  <a:lnTo>
                    <a:pt x="0" y="36094"/>
                  </a:lnTo>
                  <a:lnTo>
                    <a:pt x="36094" y="56147"/>
                  </a:lnTo>
                  <a:lnTo>
                    <a:pt x="2005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10" name="Freeform 6146"/>
            <p:cNvSpPr/>
            <p:nvPr/>
          </p:nvSpPr>
          <p:spPr>
            <a:xfrm>
              <a:off x="3983038" y="874713"/>
              <a:ext cx="63500" cy="87312"/>
            </a:xfrm>
            <a:custGeom>
              <a:avLst/>
              <a:gdLst>
                <a:gd name="connsiteX0" fmla="*/ 64168 w 64168"/>
                <a:gd name="connsiteY0" fmla="*/ 0 h 88231"/>
                <a:gd name="connsiteX1" fmla="*/ 0 w 64168"/>
                <a:gd name="connsiteY1" fmla="*/ 48126 h 88231"/>
                <a:gd name="connsiteX2" fmla="*/ 32084 w 64168"/>
                <a:gd name="connsiteY2" fmla="*/ 88231 h 88231"/>
                <a:gd name="connsiteX3" fmla="*/ 64168 w 64168"/>
                <a:gd name="connsiteY3" fmla="*/ 0 h 88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168" h="88231">
                  <a:moveTo>
                    <a:pt x="64168" y="0"/>
                  </a:moveTo>
                  <a:lnTo>
                    <a:pt x="0" y="48126"/>
                  </a:lnTo>
                  <a:lnTo>
                    <a:pt x="32084" y="88231"/>
                  </a:lnTo>
                  <a:lnTo>
                    <a:pt x="6416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11" name="Freeform 6147"/>
            <p:cNvSpPr/>
            <p:nvPr/>
          </p:nvSpPr>
          <p:spPr>
            <a:xfrm>
              <a:off x="4086225" y="909638"/>
              <a:ext cx="60325" cy="65087"/>
            </a:xfrm>
            <a:custGeom>
              <a:avLst/>
              <a:gdLst>
                <a:gd name="connsiteX0" fmla="*/ 60158 w 60158"/>
                <a:gd name="connsiteY0" fmla="*/ 0 h 64169"/>
                <a:gd name="connsiteX1" fmla="*/ 0 w 60158"/>
                <a:gd name="connsiteY1" fmla="*/ 32085 h 64169"/>
                <a:gd name="connsiteX2" fmla="*/ 12032 w 60158"/>
                <a:gd name="connsiteY2" fmla="*/ 64169 h 64169"/>
                <a:gd name="connsiteX3" fmla="*/ 56148 w 60158"/>
                <a:gd name="connsiteY3" fmla="*/ 56148 h 64169"/>
                <a:gd name="connsiteX4" fmla="*/ 60158 w 60158"/>
                <a:gd name="connsiteY4" fmla="*/ 0 h 6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58" h="64169">
                  <a:moveTo>
                    <a:pt x="60158" y="0"/>
                  </a:moveTo>
                  <a:lnTo>
                    <a:pt x="0" y="32085"/>
                  </a:lnTo>
                  <a:lnTo>
                    <a:pt x="12032" y="64169"/>
                  </a:lnTo>
                  <a:lnTo>
                    <a:pt x="56148" y="56148"/>
                  </a:lnTo>
                  <a:lnTo>
                    <a:pt x="6015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12" name="Freeform 6148"/>
            <p:cNvSpPr/>
            <p:nvPr/>
          </p:nvSpPr>
          <p:spPr>
            <a:xfrm>
              <a:off x="6453188" y="1143000"/>
              <a:ext cx="71437" cy="139700"/>
            </a:xfrm>
            <a:custGeom>
              <a:avLst/>
              <a:gdLst>
                <a:gd name="connsiteX0" fmla="*/ 4010 w 72189"/>
                <a:gd name="connsiteY0" fmla="*/ 0 h 140368"/>
                <a:gd name="connsiteX1" fmla="*/ 72189 w 72189"/>
                <a:gd name="connsiteY1" fmla="*/ 72189 h 140368"/>
                <a:gd name="connsiteX2" fmla="*/ 44116 w 72189"/>
                <a:gd name="connsiteY2" fmla="*/ 140368 h 140368"/>
                <a:gd name="connsiteX3" fmla="*/ 20052 w 72189"/>
                <a:gd name="connsiteY3" fmla="*/ 116305 h 140368"/>
                <a:gd name="connsiteX4" fmla="*/ 0 w 72189"/>
                <a:gd name="connsiteY4" fmla="*/ 68179 h 140368"/>
                <a:gd name="connsiteX5" fmla="*/ 4010 w 72189"/>
                <a:gd name="connsiteY5" fmla="*/ 0 h 140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189" h="140368">
                  <a:moveTo>
                    <a:pt x="4010" y="0"/>
                  </a:moveTo>
                  <a:lnTo>
                    <a:pt x="72189" y="72189"/>
                  </a:lnTo>
                  <a:lnTo>
                    <a:pt x="44116" y="140368"/>
                  </a:lnTo>
                  <a:lnTo>
                    <a:pt x="20052" y="116305"/>
                  </a:lnTo>
                  <a:lnTo>
                    <a:pt x="0" y="68179"/>
                  </a:lnTo>
                  <a:lnTo>
                    <a:pt x="401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</p:grpSp>
      <p:sp>
        <p:nvSpPr>
          <p:cNvPr id="8" name="Freeform 19">
            <a:extLst>
              <a:ext uri="{FF2B5EF4-FFF2-40B4-BE49-F238E27FC236}">
                <a16:creationId xmlns:a16="http://schemas.microsoft.com/office/drawing/2014/main" id="{129FB53A-DFAA-69ED-5B60-E8CB657E58DC}"/>
              </a:ext>
            </a:extLst>
          </p:cNvPr>
          <p:cNvSpPr/>
          <p:nvPr/>
        </p:nvSpPr>
        <p:spPr>
          <a:xfrm rot="7999198">
            <a:off x="5301803" y="5212323"/>
            <a:ext cx="160772" cy="91936"/>
          </a:xfrm>
          <a:custGeom>
            <a:avLst/>
            <a:gdLst>
              <a:gd name="connsiteX0" fmla="*/ 168442 w 312821"/>
              <a:gd name="connsiteY0" fmla="*/ 0 h 260685"/>
              <a:gd name="connsiteX1" fmla="*/ 124326 w 312821"/>
              <a:gd name="connsiteY1" fmla="*/ 52137 h 260685"/>
              <a:gd name="connsiteX2" fmla="*/ 124326 w 312821"/>
              <a:gd name="connsiteY2" fmla="*/ 52137 h 260685"/>
              <a:gd name="connsiteX3" fmla="*/ 12031 w 312821"/>
              <a:gd name="connsiteY3" fmla="*/ 92243 h 260685"/>
              <a:gd name="connsiteX4" fmla="*/ 40105 w 312821"/>
              <a:gd name="connsiteY4" fmla="*/ 156411 h 260685"/>
              <a:gd name="connsiteX5" fmla="*/ 0 w 312821"/>
              <a:gd name="connsiteY5" fmla="*/ 192506 h 260685"/>
              <a:gd name="connsiteX6" fmla="*/ 0 w 312821"/>
              <a:gd name="connsiteY6" fmla="*/ 240632 h 260685"/>
              <a:gd name="connsiteX7" fmla="*/ 32084 w 312821"/>
              <a:gd name="connsiteY7" fmla="*/ 260685 h 260685"/>
              <a:gd name="connsiteX8" fmla="*/ 68178 w 312821"/>
              <a:gd name="connsiteY8" fmla="*/ 220579 h 260685"/>
              <a:gd name="connsiteX9" fmla="*/ 148389 w 312821"/>
              <a:gd name="connsiteY9" fmla="*/ 260685 h 260685"/>
              <a:gd name="connsiteX10" fmla="*/ 164431 w 312821"/>
              <a:gd name="connsiteY10" fmla="*/ 204537 h 260685"/>
              <a:gd name="connsiteX11" fmla="*/ 276726 w 312821"/>
              <a:gd name="connsiteY11" fmla="*/ 252664 h 260685"/>
              <a:gd name="connsiteX12" fmla="*/ 312821 w 312821"/>
              <a:gd name="connsiteY12" fmla="*/ 188495 h 260685"/>
              <a:gd name="connsiteX13" fmla="*/ 260684 w 312821"/>
              <a:gd name="connsiteY13" fmla="*/ 132348 h 260685"/>
              <a:gd name="connsiteX14" fmla="*/ 252663 w 312821"/>
              <a:gd name="connsiteY14" fmla="*/ 92243 h 260685"/>
              <a:gd name="connsiteX15" fmla="*/ 168442 w 312821"/>
              <a:gd name="connsiteY15" fmla="*/ 0 h 26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12821" h="260685">
                <a:moveTo>
                  <a:pt x="168442" y="0"/>
                </a:moveTo>
                <a:lnTo>
                  <a:pt x="124326" y="52137"/>
                </a:lnTo>
                <a:lnTo>
                  <a:pt x="124326" y="52137"/>
                </a:lnTo>
                <a:lnTo>
                  <a:pt x="12031" y="92243"/>
                </a:lnTo>
                <a:lnTo>
                  <a:pt x="40105" y="156411"/>
                </a:lnTo>
                <a:lnTo>
                  <a:pt x="0" y="192506"/>
                </a:lnTo>
                <a:lnTo>
                  <a:pt x="0" y="240632"/>
                </a:lnTo>
                <a:lnTo>
                  <a:pt x="32084" y="260685"/>
                </a:lnTo>
                <a:lnTo>
                  <a:pt x="68178" y="220579"/>
                </a:lnTo>
                <a:lnTo>
                  <a:pt x="148389" y="260685"/>
                </a:lnTo>
                <a:lnTo>
                  <a:pt x="164431" y="204537"/>
                </a:lnTo>
                <a:lnTo>
                  <a:pt x="276726" y="252664"/>
                </a:lnTo>
                <a:lnTo>
                  <a:pt x="312821" y="188495"/>
                </a:lnTo>
                <a:lnTo>
                  <a:pt x="260684" y="132348"/>
                </a:lnTo>
                <a:lnTo>
                  <a:pt x="252663" y="92243"/>
                </a:lnTo>
                <a:lnTo>
                  <a:pt x="168442" y="0"/>
                </a:lnTo>
                <a:close/>
              </a:path>
            </a:pathLst>
          </a:custGeom>
          <a:solidFill>
            <a:srgbClr val="ED952D"/>
          </a:solidFill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solidFill>
                <a:schemeClr val="bg1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2387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DFN </a:t>
            </a:r>
            <a:r>
              <a:rPr lang="de-DE" dirty="0" err="1"/>
              <a:t>core</a:t>
            </a:r>
            <a:r>
              <a:rPr lang="de-DE" dirty="0"/>
              <a:t> network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175" y="365125"/>
            <a:ext cx="4970928" cy="5977044"/>
          </a:xfrm>
          <a:prstGeom prst="rect">
            <a:avLst/>
          </a:prstGeom>
        </p:spPr>
      </p:pic>
      <p:pic>
        <p:nvPicPr>
          <p:cNvPr id="3" name="Inhaltsplatzhalter 7">
            <a:extLst>
              <a:ext uri="{FF2B5EF4-FFF2-40B4-BE49-F238E27FC236}">
                <a16:creationId xmlns:a16="http://schemas.microsoft.com/office/drawing/2014/main" id="{47D0A7EB-C05C-6D50-7D30-1696DD7776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34" y="1542197"/>
            <a:ext cx="3309273" cy="220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5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26398-598F-52F0-782B-D060989F6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DFN service portfolio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8BDA62-B2E7-DD4C-0F92-2E5EC25D1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756065"/>
            <a:ext cx="7772400" cy="44161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8C7F62-0AD0-B4A5-DC52-78F1FCDE701A}"/>
              </a:ext>
            </a:extLst>
          </p:cNvPr>
          <p:cNvSpPr txBox="1"/>
          <p:nvPr/>
        </p:nvSpPr>
        <p:spPr>
          <a:xfrm>
            <a:off x="-1" y="2255762"/>
            <a:ext cx="2386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600" dirty="0"/>
              <a:t>Videoconference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600" dirty="0"/>
              <a:t>Phone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600" dirty="0"/>
              <a:t>DFN-Terminplaner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D822FC-A337-5E44-EEA6-EFA4438716A6}"/>
              </a:ext>
            </a:extLst>
          </p:cNvPr>
          <p:cNvSpPr txBox="1"/>
          <p:nvPr/>
        </p:nvSpPr>
        <p:spPr>
          <a:xfrm>
            <a:off x="0" y="4802650"/>
            <a:ext cx="2386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600" dirty="0"/>
              <a:t>DFN-Internet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600" dirty="0"/>
              <a:t>Domains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600" dirty="0"/>
              <a:t>VPN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1308B8-8EAF-9376-6305-D56FE690146D}"/>
              </a:ext>
            </a:extLst>
          </p:cNvPr>
          <p:cNvSpPr txBox="1"/>
          <p:nvPr/>
        </p:nvSpPr>
        <p:spPr>
          <a:xfrm>
            <a:off x="10063460" y="2255762"/>
            <a:ext cx="2386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sz="1400" dirty="0"/>
              <a:t>Federated Community Cloud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sz="1400" dirty="0"/>
              <a:t>Commercial contracts </a:t>
            </a:r>
            <a:br>
              <a:rPr lang="en-DE" sz="1400" dirty="0"/>
            </a:br>
            <a:r>
              <a:rPr lang="en-DE" sz="1400" dirty="0"/>
              <a:t> </a:t>
            </a:r>
            <a:r>
              <a:rPr lang="en-DE" sz="1400" b="1" dirty="0"/>
              <a:t>- OCRE 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5128BE-F5DE-2EA4-48DA-AC1EE783BE87}"/>
              </a:ext>
            </a:extLst>
          </p:cNvPr>
          <p:cNvSpPr txBox="1"/>
          <p:nvPr/>
        </p:nvSpPr>
        <p:spPr>
          <a:xfrm>
            <a:off x="10063460" y="4762836"/>
            <a:ext cx="238673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dirty="0"/>
              <a:t>DFN-Security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dirty="0"/>
              <a:t>MailSupport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</a:t>
            </a:r>
            <a:r>
              <a:rPr lang="en-DE" sz="1400" dirty="0"/>
              <a:t>duroam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dirty="0"/>
              <a:t>PKI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dirty="0"/>
              <a:t>AAI</a:t>
            </a:r>
          </a:p>
        </p:txBody>
      </p:sp>
    </p:spTree>
    <p:extLst>
      <p:ext uri="{BB962C8B-B14F-4D97-AF65-F5344CB8AC3E}">
        <p14:creationId xmlns:p14="http://schemas.microsoft.com/office/powerpoint/2010/main" val="270786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37B245-34AB-8DFB-5606-F5D1B2BFC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BC4A0-D023-996F-4380-6264330C7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Business units and partnerships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AC976B-0894-FAA8-56B7-E4D8646D0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3904" y="2047749"/>
            <a:ext cx="4862001" cy="2762501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6E795CB-9375-A964-C5DD-C48BC969EFCE}"/>
              </a:ext>
            </a:extLst>
          </p:cNvPr>
          <p:cNvSpPr/>
          <p:nvPr/>
        </p:nvSpPr>
        <p:spPr>
          <a:xfrm>
            <a:off x="3469709" y="2341321"/>
            <a:ext cx="4373392" cy="941339"/>
          </a:xfrm>
          <a:prstGeom prst="round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1D6B4A4-3EF2-9CD5-4901-8D77EC4F8DF9}"/>
              </a:ext>
            </a:extLst>
          </p:cNvPr>
          <p:cNvSpPr/>
          <p:nvPr/>
        </p:nvSpPr>
        <p:spPr>
          <a:xfrm>
            <a:off x="3469709" y="3575785"/>
            <a:ext cx="1545351" cy="941339"/>
          </a:xfrm>
          <a:prstGeom prst="round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709320E-5760-A00B-3071-6E3CA35F8434}"/>
              </a:ext>
            </a:extLst>
          </p:cNvPr>
          <p:cNvSpPr/>
          <p:nvPr/>
        </p:nvSpPr>
        <p:spPr>
          <a:xfrm>
            <a:off x="6297750" y="3575785"/>
            <a:ext cx="1545351" cy="941339"/>
          </a:xfrm>
          <a:prstGeom prst="round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9B1A1C-86E2-2024-05E1-C71E738C5BFA}"/>
              </a:ext>
            </a:extLst>
          </p:cNvPr>
          <p:cNvSpPr txBox="1"/>
          <p:nvPr/>
        </p:nvSpPr>
        <p:spPr>
          <a:xfrm>
            <a:off x="4908091" y="1678417"/>
            <a:ext cx="1496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DFN-Verein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D3F4EC0-9405-7BAC-4DA2-B937F49F1BAE}"/>
              </a:ext>
            </a:extLst>
          </p:cNvPr>
          <p:cNvSpPr/>
          <p:nvPr/>
        </p:nvSpPr>
        <p:spPr>
          <a:xfrm>
            <a:off x="4012938" y="5490821"/>
            <a:ext cx="3363932" cy="941339"/>
          </a:xfrm>
          <a:prstGeom prst="round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>
                <a:solidFill>
                  <a:schemeClr val="tx1">
                    <a:lumMod val="50000"/>
                  </a:schemeClr>
                </a:solidFill>
              </a:rPr>
              <a:t>DFN-PKI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>
                <a:solidFill>
                  <a:schemeClr val="tx1">
                    <a:lumMod val="50000"/>
                  </a:schemeClr>
                </a:solidFill>
              </a:rPr>
              <a:t>Security consulting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>
                <a:solidFill>
                  <a:schemeClr val="tx1">
                    <a:lumMod val="50000"/>
                  </a:schemeClr>
                </a:solidFill>
              </a:rPr>
              <a:t>Software dev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9BE08C-E277-2064-4113-083F3D864ECD}"/>
              </a:ext>
            </a:extLst>
          </p:cNvPr>
          <p:cNvSpPr txBox="1"/>
          <p:nvPr/>
        </p:nvSpPr>
        <p:spPr>
          <a:xfrm>
            <a:off x="4341929" y="5132447"/>
            <a:ext cx="218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DFN-CERT GmbH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E664111-7AA1-85CA-3620-F44D1C8793DA}"/>
              </a:ext>
            </a:extLst>
          </p:cNvPr>
          <p:cNvCxnSpPr>
            <a:cxnSpLocks/>
          </p:cNvCxnSpPr>
          <p:nvPr/>
        </p:nvCxnSpPr>
        <p:spPr>
          <a:xfrm flipV="1">
            <a:off x="5651134" y="3575341"/>
            <a:ext cx="0" cy="222214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22AA4CD-49A4-46E9-7F5C-FABF5312F4E9}"/>
              </a:ext>
            </a:extLst>
          </p:cNvPr>
          <p:cNvSpPr txBox="1"/>
          <p:nvPr/>
        </p:nvSpPr>
        <p:spPr>
          <a:xfrm>
            <a:off x="8576722" y="2047749"/>
            <a:ext cx="34424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DE" sz="1400" dirty="0"/>
              <a:t>Federated Community Cloud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0143C15-2D93-C51E-1DB3-5242849435BB}"/>
              </a:ext>
            </a:extLst>
          </p:cNvPr>
          <p:cNvSpPr/>
          <p:nvPr/>
        </p:nvSpPr>
        <p:spPr>
          <a:xfrm>
            <a:off x="8576722" y="2482441"/>
            <a:ext cx="2678882" cy="941339"/>
          </a:xfrm>
          <a:prstGeom prst="roundRect">
            <a:avLst/>
          </a:prstGeom>
          <a:noFill/>
          <a:ln w="3810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DE" dirty="0">
                <a:solidFill>
                  <a:schemeClr val="tx1">
                    <a:lumMod val="50000"/>
                  </a:schemeClr>
                </a:solidFill>
              </a:rPr>
              <a:t>Member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>
                <a:solidFill>
                  <a:schemeClr val="tx1">
                    <a:lumMod val="50000"/>
                  </a:schemeClr>
                </a:solidFill>
              </a:rPr>
              <a:t>as providers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>
                <a:solidFill>
                  <a:schemeClr val="tx1">
                    <a:lumMod val="50000"/>
                  </a:schemeClr>
                </a:solidFill>
              </a:rPr>
              <a:t>as customers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1308ED-905C-B3E0-A7AB-CD88F13DA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286" y="4188022"/>
            <a:ext cx="2400300" cy="6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78778D6-F28E-ADA8-41CA-686FF27A4919}"/>
              </a:ext>
            </a:extLst>
          </p:cNvPr>
          <p:cNvSpPr txBox="1"/>
          <p:nvPr/>
        </p:nvSpPr>
        <p:spPr>
          <a:xfrm>
            <a:off x="8576722" y="3872797"/>
            <a:ext cx="34424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DE" sz="1400" dirty="0"/>
              <a:t>External procured cloud services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2ABC526-94BA-3AAB-12ED-C344652B4927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7051249" y="2953111"/>
            <a:ext cx="1525473" cy="186015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F13D821-2794-708A-D414-63E9E1669734}"/>
              </a:ext>
            </a:extLst>
          </p:cNvPr>
          <p:cNvCxnSpPr>
            <a:cxnSpLocks/>
            <a:stCxn id="1026" idx="1"/>
          </p:cNvCxnSpPr>
          <p:nvPr/>
        </p:nvCxnSpPr>
        <p:spPr>
          <a:xfrm flipH="1" flipV="1">
            <a:off x="7051249" y="3158738"/>
            <a:ext cx="1875037" cy="1365834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BF304114-EC83-7104-7386-F34CFDC6F8FD}"/>
              </a:ext>
            </a:extLst>
          </p:cNvPr>
          <p:cNvSpPr/>
          <p:nvPr/>
        </p:nvSpPr>
        <p:spPr>
          <a:xfrm>
            <a:off x="186154" y="5132447"/>
            <a:ext cx="3077749" cy="1623195"/>
          </a:xfrm>
          <a:prstGeom prst="roundRect">
            <a:avLst/>
          </a:prstGeom>
          <a:noFill/>
          <a:ln w="381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S</a:t>
            </a:r>
            <a:r>
              <a:rPr lang="en-DE" dirty="0">
                <a:solidFill>
                  <a:schemeClr val="tx1">
                    <a:lumMod val="50000"/>
                  </a:schemeClr>
                </a:solidFill>
              </a:rPr>
              <a:t>ubcontractors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L</a:t>
            </a:r>
            <a:r>
              <a:rPr lang="en-DE" dirty="0">
                <a:solidFill>
                  <a:schemeClr val="tx1">
                    <a:lumMod val="50000"/>
                  </a:schemeClr>
                </a:solidFill>
              </a:rPr>
              <a:t>egal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T</a:t>
            </a:r>
            <a:r>
              <a:rPr lang="en-DE" dirty="0">
                <a:solidFill>
                  <a:schemeClr val="tx1">
                    <a:lumMod val="50000"/>
                  </a:schemeClr>
                </a:solidFill>
              </a:rPr>
              <a:t>echnical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V</a:t>
            </a:r>
            <a:r>
              <a:rPr lang="en-DE" dirty="0">
                <a:solidFill>
                  <a:schemeClr val="tx1">
                    <a:lumMod val="50000"/>
                  </a:schemeClr>
                </a:solidFill>
              </a:rPr>
              <a:t>arious stakeholder communities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9641BF-857E-43BA-595C-65E30E976BF4}"/>
              </a:ext>
            </a:extLst>
          </p:cNvPr>
          <p:cNvSpPr txBox="1"/>
          <p:nvPr/>
        </p:nvSpPr>
        <p:spPr>
          <a:xfrm>
            <a:off x="277814" y="4763115"/>
            <a:ext cx="2898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</a:t>
            </a:r>
            <a:r>
              <a:rPr lang="en-DE" dirty="0"/>
              <a:t>ther partnerships e.g.</a:t>
            </a:r>
          </a:p>
        </p:txBody>
      </p:sp>
    </p:spTree>
    <p:extLst>
      <p:ext uri="{BB962C8B-B14F-4D97-AF65-F5344CB8AC3E}">
        <p14:creationId xmlns:p14="http://schemas.microsoft.com/office/powerpoint/2010/main" val="30049720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3" grpId="0" animBg="1"/>
      <p:bldP spid="15" grpId="0"/>
      <p:bldP spid="21" grpId="0"/>
      <p:bldP spid="23" grpId="0" animBg="1"/>
      <p:bldP spid="24" grpId="0"/>
      <p:bldP spid="32" grpId="0" animBg="1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D9E8B-7021-0818-8CC0-809D00F73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DFN-Service provision activities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6E1E2-8131-F3A2-25E4-79405F49B1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DE" dirty="0">
                <a:solidFill>
                  <a:srgbClr val="00B0F0"/>
                </a:solidFill>
              </a:rPr>
              <a:t>In-house development</a:t>
            </a:r>
          </a:p>
          <a:p>
            <a:pPr lvl="1"/>
            <a:r>
              <a:rPr lang="en-GB" dirty="0"/>
              <a:t>W</a:t>
            </a:r>
            <a:r>
              <a:rPr lang="en-DE" dirty="0"/>
              <a:t>ith variable off-the-shelf or sub-contractor content</a:t>
            </a:r>
          </a:p>
          <a:p>
            <a:pPr lvl="1"/>
            <a:r>
              <a:rPr lang="en-DE" dirty="0"/>
              <a:t>Wholly-owned limited company (DFN-CERT) with specific capabilities</a:t>
            </a:r>
          </a:p>
          <a:p>
            <a:r>
              <a:rPr lang="en-DE" dirty="0">
                <a:solidFill>
                  <a:srgbClr val="00B0F0"/>
                </a:solidFill>
              </a:rPr>
              <a:t>Direct public procurements</a:t>
            </a:r>
          </a:p>
          <a:p>
            <a:r>
              <a:rPr lang="en-DE" dirty="0">
                <a:solidFill>
                  <a:srgbClr val="92D050"/>
                </a:solidFill>
              </a:rPr>
              <a:t>Community service delivery framework</a:t>
            </a:r>
          </a:p>
          <a:p>
            <a:pPr lvl="1"/>
            <a:r>
              <a:rPr lang="en-DE" dirty="0"/>
              <a:t>Services developed and delivered </a:t>
            </a:r>
            <a:r>
              <a:rPr lang="en-DE" b="1" dirty="0"/>
              <a:t>from</a:t>
            </a:r>
            <a:r>
              <a:rPr lang="en-DE" dirty="0"/>
              <a:t> and </a:t>
            </a:r>
            <a:r>
              <a:rPr lang="en-DE" b="1" dirty="0"/>
              <a:t>to</a:t>
            </a:r>
            <a:r>
              <a:rPr lang="en-DE" dirty="0"/>
              <a:t> community institutions</a:t>
            </a:r>
          </a:p>
          <a:p>
            <a:pPr lvl="1"/>
            <a:r>
              <a:rPr lang="en-DE" dirty="0"/>
              <a:t>DFN provides legal and transactional framework</a:t>
            </a:r>
          </a:p>
          <a:p>
            <a:r>
              <a:rPr lang="en-DE" dirty="0">
                <a:solidFill>
                  <a:srgbClr val="92D050"/>
                </a:solidFill>
              </a:rPr>
              <a:t>Partnering in collective public procurements</a:t>
            </a:r>
          </a:p>
          <a:p>
            <a:pPr lvl="1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2298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-Design">
  <a:themeElements>
    <a:clrScheme name="Corporate Design Farben DFN 2017">
      <a:dk1>
        <a:srgbClr val="4C4D4C"/>
      </a:dk1>
      <a:lt1>
        <a:srgbClr val="FFFFFF"/>
      </a:lt1>
      <a:dk2>
        <a:srgbClr val="0089BF"/>
      </a:dk2>
      <a:lt2>
        <a:srgbClr val="DAE9F1"/>
      </a:lt2>
      <a:accent1>
        <a:srgbClr val="EC952D"/>
      </a:accent1>
      <a:accent2>
        <a:srgbClr val="912A7D"/>
      </a:accent2>
      <a:accent3>
        <a:srgbClr val="91BF3E"/>
      </a:accent3>
      <a:accent4>
        <a:srgbClr val="4C4D4C"/>
      </a:accent4>
      <a:accent5>
        <a:srgbClr val="00639B"/>
      </a:accent5>
      <a:accent6>
        <a:srgbClr val="0084BF"/>
      </a:accent6>
      <a:hlink>
        <a:srgbClr val="912A7D"/>
      </a:hlink>
      <a:folHlink>
        <a:srgbClr val="738F97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B644D5F6-6A51-3646-9FFF-3507AAE23A47}" vid="{6252EEC4-E3AE-3140-AE13-A82A71B23D10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Office-Design</Template>
  <TotalTime>2781</TotalTime>
  <Words>223</Words>
  <Application>Microsoft Macintosh PowerPoint</Application>
  <PresentationFormat>Widescreen</PresentationFormat>
  <Paragraphs>59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LucidaGrande</vt:lpstr>
      <vt:lpstr>Times New Roman</vt:lpstr>
      <vt:lpstr>Verdana</vt:lpstr>
      <vt:lpstr>Office-Design</vt:lpstr>
      <vt:lpstr>PowerPoint Presentation</vt:lpstr>
      <vt:lpstr>Flexibility in DFN service delivery</vt:lpstr>
      <vt:lpstr>Outline</vt:lpstr>
      <vt:lpstr>PowerPoint Presentation</vt:lpstr>
      <vt:lpstr>PowerPoint Presentation</vt:lpstr>
      <vt:lpstr>DFN core network</vt:lpstr>
      <vt:lpstr>DFN service portfolio</vt:lpstr>
      <vt:lpstr>Business units and partnerships</vt:lpstr>
      <vt:lpstr>DFN-Service provision activities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Jakob Tendel</dc:creator>
  <cp:lastModifiedBy>Jakob Tendel</cp:lastModifiedBy>
  <cp:revision>1</cp:revision>
  <cp:lastPrinted>2017-10-25T09:17:31Z</cp:lastPrinted>
  <dcterms:created xsi:type="dcterms:W3CDTF">2025-10-20T14:37:12Z</dcterms:created>
  <dcterms:modified xsi:type="dcterms:W3CDTF">2025-10-22T12:59:09Z</dcterms:modified>
</cp:coreProperties>
</file>