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6" r:id="rId5"/>
    <p:sldMasterId id="2147483773" r:id="rId6"/>
    <p:sldMasterId id="2147483648" r:id="rId7"/>
    <p:sldMasterId id="2147483799" r:id="rId8"/>
    <p:sldMasterId id="2147483781" r:id="rId9"/>
  </p:sldMasterIdLst>
  <p:notesMasterIdLst>
    <p:notesMasterId r:id="rId17"/>
  </p:notesMasterIdLst>
  <p:handoutMasterIdLst>
    <p:handoutMasterId r:id="rId18"/>
  </p:handoutMasterIdLst>
  <p:sldIdLst>
    <p:sldId id="363" r:id="rId10"/>
    <p:sldId id="258" r:id="rId11"/>
    <p:sldId id="383" r:id="rId12"/>
    <p:sldId id="377" r:id="rId13"/>
    <p:sldId id="381" r:id="rId14"/>
    <p:sldId id="384" r:id="rId15"/>
    <p:sldId id="382" r:id="rId16"/>
  </p:sldIdLst>
  <p:sldSz cx="12192000" cy="6858000"/>
  <p:notesSz cx="6858000" cy="9144000"/>
  <p:embeddedFontLst>
    <p:embeddedFont>
      <p:font typeface="Roboto" panose="02000000000000000000" pitchFamily="2" charset="0"/>
      <p:regular r:id="rId19"/>
      <p:bold r:id="rId20"/>
      <p:italic r:id="rId21"/>
      <p:boldItalic r:id="rId22"/>
    </p:embeddedFont>
    <p:embeddedFont>
      <p:font typeface="Roboto Mono Light" panose="00000009000000000000" pitchFamily="49" charset="0"/>
      <p:regular r:id="rId23"/>
      <p:italic r:id="rId24"/>
    </p:embeddedFont>
  </p:embeddedFontLst>
  <p:defaultText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ccessibilty" id="{1494BCD4-4FF9-4376-B30F-95A496909B2C}">
          <p14:sldIdLst/>
        </p14:section>
        <p14:section name="Covers" id="{DC6E5648-489F-44FD-A6F7-8B1EE8E2B6A0}">
          <p14:sldIdLst>
            <p14:sldId id="363"/>
          </p14:sldIdLst>
        </p14:section>
        <p14:section name="Light" id="{203BE39F-2408-44AE-9EEE-A1ECD45C010E}">
          <p14:sldIdLst>
            <p14:sldId id="258"/>
            <p14:sldId id="383"/>
            <p14:sldId id="377"/>
            <p14:sldId id="381"/>
            <p14:sldId id="384"/>
          </p14:sldIdLst>
        </p14:section>
        <p14:section name="Closing thank you" id="{44193D58-1F2A-4A36-99EE-A86103AFFBAC}">
          <p14:sldIdLst>
            <p14:sldId id="3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4C22B0A-C19E-1B6F-420C-23DF9DF600EA}" name="Ben Goodway" initials="BG" userId="S::Ben.Goodway@jisc.ac.uk::4ec18c71-b182-4a4e-aa27-ae099263c2b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4F4"/>
    <a:srgbClr val="3E2B56"/>
    <a:srgbClr val="00FFFF"/>
    <a:srgbClr val="FAD5DD"/>
    <a:srgbClr val="30B5AC"/>
    <a:srgbClr val="F5AFC0"/>
    <a:srgbClr val="D1CFCF"/>
    <a:srgbClr val="7F2246"/>
    <a:srgbClr val="2A4898"/>
    <a:srgbClr val="D6A5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4082CDB-85F7-4330-AB64-E43A1797A55F}" v="2" dt="2025-10-20T16:19:00.2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85034" autoAdjust="0"/>
  </p:normalViewPr>
  <p:slideViewPr>
    <p:cSldViewPr snapToGrid="0" snapToObjects="1" showGuides="1">
      <p:cViewPr>
        <p:scale>
          <a:sx n="88" d="100"/>
          <a:sy n="88" d="100"/>
        </p:scale>
        <p:origin x="66" y="-22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showGuides="1">
      <p:cViewPr varScale="1">
        <p:scale>
          <a:sx n="148" d="100"/>
          <a:sy n="148" d="100"/>
        </p:scale>
        <p:origin x="5050" y="10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4.xml"/><Relationship Id="rId18" Type="http://schemas.openxmlformats.org/officeDocument/2006/relationships/handoutMaster" Target="handoutMasters/handoutMaster1.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font" Target="fonts/font3.fntdata"/><Relationship Id="rId7"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notesMaster" Target="notesMasters/notesMaster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font" Target="fonts/font2.fntdata"/><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2.xml"/><Relationship Id="rId24" Type="http://schemas.openxmlformats.org/officeDocument/2006/relationships/font" Target="fonts/font6.fntdata"/><Relationship Id="rId5" Type="http://schemas.openxmlformats.org/officeDocument/2006/relationships/slideMaster" Target="slideMasters/slideMaster1.xml"/><Relationship Id="rId15" Type="http://schemas.openxmlformats.org/officeDocument/2006/relationships/slide" Target="slides/slide6.xml"/><Relationship Id="rId23" Type="http://schemas.openxmlformats.org/officeDocument/2006/relationships/font" Target="fonts/font5.fntdata"/><Relationship Id="rId28"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font" Target="fonts/font1.fntdata"/><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5.xml"/><Relationship Id="rId22" Type="http://schemas.openxmlformats.org/officeDocument/2006/relationships/font" Target="fonts/font4.fntdata"/><Relationship Id="rId27" Type="http://schemas.openxmlformats.org/officeDocument/2006/relationships/theme" Target="theme/theme1.xml"/><Relationship Id="rId30"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416490-CC85-444F-957E-7EDE2DF62D7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D481A4F1-4F56-6840-97A0-5D99C0EA96A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F498A0A-2E8D-DF4F-9C31-A81C00E300DB}" type="datetimeFigureOut">
              <a:rPr lang="en-GB" smtClean="0"/>
              <a:t>21/10/2025</a:t>
            </a:fld>
            <a:endParaRPr lang="en-GB"/>
          </a:p>
        </p:txBody>
      </p:sp>
      <p:sp>
        <p:nvSpPr>
          <p:cNvPr id="4" name="Footer Placeholder 3">
            <a:extLst>
              <a:ext uri="{FF2B5EF4-FFF2-40B4-BE49-F238E27FC236}">
                <a16:creationId xmlns:a16="http://schemas.microsoft.com/office/drawing/2014/main" id="{EB89A510-34A7-3B44-B012-7C929876E96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AC024C06-B906-CB40-A7E2-6054534BD81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CF633EF-120A-2C48-B885-0B1F58D5D76B}" type="slidenum">
              <a:rPr lang="en-GB" smtClean="0"/>
              <a:t>‹#›</a:t>
            </a:fld>
            <a:endParaRPr lang="en-GB"/>
          </a:p>
        </p:txBody>
      </p:sp>
    </p:spTree>
    <p:extLst>
      <p:ext uri="{BB962C8B-B14F-4D97-AF65-F5344CB8AC3E}">
        <p14:creationId xmlns:p14="http://schemas.microsoft.com/office/powerpoint/2010/main" val="1035568493"/>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C2C31F-EDF8-D64C-B235-4BEA7689D6AD}" type="datetimeFigureOut">
              <a:rPr lang="en-GB" smtClean="0"/>
              <a:t>21/10/2025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11567F-F019-E948-A7D1-1F94AF06001C}" type="slidenum">
              <a:rPr lang="en-GB" smtClean="0"/>
              <a:t>‹#›</a:t>
            </a:fld>
            <a:endParaRPr lang="en-GB"/>
          </a:p>
        </p:txBody>
      </p:sp>
    </p:spTree>
    <p:extLst>
      <p:ext uri="{BB962C8B-B14F-4D97-AF65-F5344CB8AC3E}">
        <p14:creationId xmlns:p14="http://schemas.microsoft.com/office/powerpoint/2010/main" val="1780200895"/>
      </p:ext>
    </p:extLst>
  </p:cSld>
  <p:clrMap bg1="lt1" tx1="dk1" bg2="lt2" tx2="dk2" accent1="accent1" accent2="accent2" accent3="accent3" accent4="accent4" accent5="accent5" accent6="accent6" hlink="hlink" folHlink="folHlink"/>
  <p:notesStyle>
    <a:lvl1pPr marL="0" algn="l" defTabSz="914332" rtl="0" eaLnBrk="1" latinLnBrk="0" hangingPunct="1">
      <a:defRPr sz="1200" kern="1200">
        <a:solidFill>
          <a:schemeClr val="tx1"/>
        </a:solidFill>
        <a:latin typeface="+mn-lt"/>
        <a:ea typeface="+mn-ea"/>
        <a:cs typeface="+mn-cs"/>
      </a:defRPr>
    </a:lvl1pPr>
    <a:lvl2pPr marL="457167" algn="l" defTabSz="914332" rtl="0" eaLnBrk="1" latinLnBrk="0" hangingPunct="1">
      <a:defRPr sz="1200" kern="1200">
        <a:solidFill>
          <a:schemeClr val="tx1"/>
        </a:solidFill>
        <a:latin typeface="+mn-lt"/>
        <a:ea typeface="+mn-ea"/>
        <a:cs typeface="+mn-cs"/>
      </a:defRPr>
    </a:lvl2pPr>
    <a:lvl3pPr marL="914332" algn="l" defTabSz="914332" rtl="0" eaLnBrk="1" latinLnBrk="0" hangingPunct="1">
      <a:defRPr sz="1200" kern="1200">
        <a:solidFill>
          <a:schemeClr val="tx1"/>
        </a:solidFill>
        <a:latin typeface="+mn-lt"/>
        <a:ea typeface="+mn-ea"/>
        <a:cs typeface="+mn-cs"/>
      </a:defRPr>
    </a:lvl3pPr>
    <a:lvl4pPr marL="1371498" algn="l" defTabSz="914332" rtl="0" eaLnBrk="1" latinLnBrk="0" hangingPunct="1">
      <a:defRPr sz="1200" kern="1200">
        <a:solidFill>
          <a:schemeClr val="tx1"/>
        </a:solidFill>
        <a:latin typeface="+mn-lt"/>
        <a:ea typeface="+mn-ea"/>
        <a:cs typeface="+mn-cs"/>
      </a:defRPr>
    </a:lvl4pPr>
    <a:lvl5pPr marL="1828664" algn="l" defTabSz="914332" rtl="0" eaLnBrk="1" latinLnBrk="0" hangingPunct="1">
      <a:defRPr sz="1200" kern="1200">
        <a:solidFill>
          <a:schemeClr val="tx1"/>
        </a:solidFill>
        <a:latin typeface="+mn-lt"/>
        <a:ea typeface="+mn-ea"/>
        <a:cs typeface="+mn-cs"/>
      </a:defRPr>
    </a:lvl5pPr>
    <a:lvl6pPr marL="2285830" algn="l" defTabSz="914332" rtl="0" eaLnBrk="1" latinLnBrk="0" hangingPunct="1">
      <a:defRPr sz="1200" kern="1200">
        <a:solidFill>
          <a:schemeClr val="tx1"/>
        </a:solidFill>
        <a:latin typeface="+mn-lt"/>
        <a:ea typeface="+mn-ea"/>
        <a:cs typeface="+mn-cs"/>
      </a:defRPr>
    </a:lvl6pPr>
    <a:lvl7pPr marL="2742994" algn="l" defTabSz="914332" rtl="0" eaLnBrk="1" latinLnBrk="0" hangingPunct="1">
      <a:defRPr sz="1200" kern="1200">
        <a:solidFill>
          <a:schemeClr val="tx1"/>
        </a:solidFill>
        <a:latin typeface="+mn-lt"/>
        <a:ea typeface="+mn-ea"/>
        <a:cs typeface="+mn-cs"/>
      </a:defRPr>
    </a:lvl7pPr>
    <a:lvl8pPr marL="3200160" algn="l" defTabSz="914332" rtl="0" eaLnBrk="1" latinLnBrk="0" hangingPunct="1">
      <a:defRPr sz="1200" kern="1200">
        <a:solidFill>
          <a:schemeClr val="tx1"/>
        </a:solidFill>
        <a:latin typeface="+mn-lt"/>
        <a:ea typeface="+mn-ea"/>
        <a:cs typeface="+mn-cs"/>
      </a:defRPr>
    </a:lvl8pPr>
    <a:lvl9pPr marL="3657327" algn="l" defTabSz="91433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11567F-F019-E948-A7D1-1F94AF06001C}" type="slidenum">
              <a:rPr lang="en-GB" smtClean="0"/>
              <a:t>2</a:t>
            </a:fld>
            <a:endParaRPr lang="en-GB"/>
          </a:p>
        </p:txBody>
      </p:sp>
    </p:spTree>
    <p:extLst>
      <p:ext uri="{BB962C8B-B14F-4D97-AF65-F5344CB8AC3E}">
        <p14:creationId xmlns:p14="http://schemas.microsoft.com/office/powerpoint/2010/main" val="3993361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11567F-F019-E948-A7D1-1F94AF06001C}" type="slidenum">
              <a:rPr lang="en-GB" smtClean="0"/>
              <a:t>4</a:t>
            </a:fld>
            <a:endParaRPr lang="en-GB"/>
          </a:p>
        </p:txBody>
      </p:sp>
    </p:spTree>
    <p:extLst>
      <p:ext uri="{BB962C8B-B14F-4D97-AF65-F5344CB8AC3E}">
        <p14:creationId xmlns:p14="http://schemas.microsoft.com/office/powerpoint/2010/main" val="1776607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554223-2BF8-A040-9BB5-628FC5F4D3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5064EA-2FB3-B785-4B5E-EB2FFBD492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275B10-0B62-ED72-86DC-85A83A4DC99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F60136D-BEBB-C11E-7EC8-E7A9A817B288}"/>
              </a:ext>
            </a:extLst>
          </p:cNvPr>
          <p:cNvSpPr>
            <a:spLocks noGrp="1"/>
          </p:cNvSpPr>
          <p:nvPr>
            <p:ph type="sldNum" sz="quarter" idx="5"/>
          </p:nvPr>
        </p:nvSpPr>
        <p:spPr/>
        <p:txBody>
          <a:bodyPr/>
          <a:lstStyle/>
          <a:p>
            <a:fld id="{7311567F-F019-E948-A7D1-1F94AF06001C}" type="slidenum">
              <a:rPr lang="en-GB" smtClean="0"/>
              <a:t>5</a:t>
            </a:fld>
            <a:endParaRPr lang="en-GB"/>
          </a:p>
        </p:txBody>
      </p:sp>
    </p:spTree>
    <p:extLst>
      <p:ext uri="{BB962C8B-B14F-4D97-AF65-F5344CB8AC3E}">
        <p14:creationId xmlns:p14="http://schemas.microsoft.com/office/powerpoint/2010/main" val="4248949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11567F-F019-E948-A7D1-1F94AF06001C}" type="slidenum">
              <a:rPr lang="en-GB" smtClean="0"/>
              <a:t>6</a:t>
            </a:fld>
            <a:endParaRPr lang="en-GB"/>
          </a:p>
        </p:txBody>
      </p:sp>
    </p:spTree>
    <p:extLst>
      <p:ext uri="{BB962C8B-B14F-4D97-AF65-F5344CB8AC3E}">
        <p14:creationId xmlns:p14="http://schemas.microsoft.com/office/powerpoint/2010/main" val="38654062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6.svg"/><Relationship Id="rId3" Type="http://schemas.openxmlformats.org/officeDocument/2006/relationships/image" Target="../media/image18.png"/><Relationship Id="rId7" Type="http://schemas.openxmlformats.org/officeDocument/2006/relationships/image" Target="../media/image22.svg"/><Relationship Id="rId12" Type="http://schemas.openxmlformats.org/officeDocument/2006/relationships/image" Target="../media/image25.png"/><Relationship Id="rId17" Type="http://schemas.openxmlformats.org/officeDocument/2006/relationships/image" Target="../media/image30.svg"/><Relationship Id="rId2" Type="http://schemas.openxmlformats.org/officeDocument/2006/relationships/image" Target="../media/image17.jpeg"/><Relationship Id="rId16" Type="http://schemas.openxmlformats.org/officeDocument/2006/relationships/image" Target="../media/image29.png"/><Relationship Id="rId1" Type="http://schemas.openxmlformats.org/officeDocument/2006/relationships/slideMaster" Target="../slideMasters/slideMaster4.xml"/><Relationship Id="rId6" Type="http://schemas.openxmlformats.org/officeDocument/2006/relationships/image" Target="../media/image21.png"/><Relationship Id="rId11" Type="http://schemas.openxmlformats.org/officeDocument/2006/relationships/image" Target="../media/image2.svg"/><Relationship Id="rId5" Type="http://schemas.openxmlformats.org/officeDocument/2006/relationships/image" Target="../media/image20.svg"/><Relationship Id="rId15" Type="http://schemas.openxmlformats.org/officeDocument/2006/relationships/image" Target="../media/image28.svg"/><Relationship Id="rId10" Type="http://schemas.openxmlformats.org/officeDocument/2006/relationships/image" Target="../media/image1.png"/><Relationship Id="rId4" Type="http://schemas.openxmlformats.org/officeDocument/2006/relationships/image" Target="../media/image19.png"/><Relationship Id="rId9" Type="http://schemas.openxmlformats.org/officeDocument/2006/relationships/image" Target="../media/image24.svg"/><Relationship Id="rId14" Type="http://schemas.openxmlformats.org/officeDocument/2006/relationships/image" Target="../media/image27.png"/></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6.svg"/><Relationship Id="rId3" Type="http://schemas.openxmlformats.org/officeDocument/2006/relationships/image" Target="../media/image18.png"/><Relationship Id="rId7" Type="http://schemas.openxmlformats.org/officeDocument/2006/relationships/image" Target="../media/image22.svg"/><Relationship Id="rId12" Type="http://schemas.openxmlformats.org/officeDocument/2006/relationships/image" Target="../media/image25.png"/><Relationship Id="rId17" Type="http://schemas.openxmlformats.org/officeDocument/2006/relationships/image" Target="../media/image30.svg"/><Relationship Id="rId2" Type="http://schemas.openxmlformats.org/officeDocument/2006/relationships/image" Target="../media/image17.jpeg"/><Relationship Id="rId16" Type="http://schemas.openxmlformats.org/officeDocument/2006/relationships/image" Target="../media/image29.png"/><Relationship Id="rId1" Type="http://schemas.openxmlformats.org/officeDocument/2006/relationships/slideMaster" Target="../slideMasters/slideMaster5.xml"/><Relationship Id="rId6" Type="http://schemas.openxmlformats.org/officeDocument/2006/relationships/image" Target="../media/image21.png"/><Relationship Id="rId11" Type="http://schemas.openxmlformats.org/officeDocument/2006/relationships/image" Target="../media/image2.svg"/><Relationship Id="rId5" Type="http://schemas.openxmlformats.org/officeDocument/2006/relationships/image" Target="../media/image20.svg"/><Relationship Id="rId15" Type="http://schemas.openxmlformats.org/officeDocument/2006/relationships/image" Target="../media/image28.svg"/><Relationship Id="rId10" Type="http://schemas.openxmlformats.org/officeDocument/2006/relationships/image" Target="../media/image1.png"/><Relationship Id="rId4" Type="http://schemas.openxmlformats.org/officeDocument/2006/relationships/image" Target="../media/image19.png"/><Relationship Id="rId9" Type="http://schemas.openxmlformats.org/officeDocument/2006/relationships/image" Target="../media/image24.svg"/><Relationship Id="rId14" Type="http://schemas.openxmlformats.org/officeDocument/2006/relationships/image" Target="../media/image27.png"/></Relationships>
</file>

<file path=ppt/slideLayouts/_rels/slideLayout35.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21.png"/><Relationship Id="rId3" Type="http://schemas.openxmlformats.org/officeDocument/2006/relationships/image" Target="../media/image26.svg"/><Relationship Id="rId7" Type="http://schemas.openxmlformats.org/officeDocument/2006/relationships/image" Target="../media/image30.svg"/><Relationship Id="rId12" Type="http://schemas.openxmlformats.org/officeDocument/2006/relationships/image" Target="../media/image31.svg"/><Relationship Id="rId2" Type="http://schemas.openxmlformats.org/officeDocument/2006/relationships/image" Target="../media/image25.png"/><Relationship Id="rId16" Type="http://schemas.openxmlformats.org/officeDocument/2006/relationships/image" Target="../media/image33.svg"/><Relationship Id="rId1" Type="http://schemas.openxmlformats.org/officeDocument/2006/relationships/slideMaster" Target="../slideMasters/slideMaster5.xml"/><Relationship Id="rId6" Type="http://schemas.openxmlformats.org/officeDocument/2006/relationships/image" Target="../media/image29.png"/><Relationship Id="rId11" Type="http://schemas.openxmlformats.org/officeDocument/2006/relationships/image" Target="../media/image19.png"/><Relationship Id="rId5" Type="http://schemas.openxmlformats.org/officeDocument/2006/relationships/image" Target="../media/image28.svg"/><Relationship Id="rId15" Type="http://schemas.openxmlformats.org/officeDocument/2006/relationships/image" Target="../media/image23.png"/><Relationship Id="rId10" Type="http://schemas.openxmlformats.org/officeDocument/2006/relationships/image" Target="../media/image18.png"/><Relationship Id="rId4" Type="http://schemas.openxmlformats.org/officeDocument/2006/relationships/image" Target="../media/image27.png"/><Relationship Id="rId9" Type="http://schemas.openxmlformats.org/officeDocument/2006/relationships/image" Target="../media/image4.svg"/><Relationship Id="rId14" Type="http://schemas.openxmlformats.org/officeDocument/2006/relationships/image" Target="../media/image32.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A">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62CC2BF-4F8C-B7EF-6688-EAFF46DE7AFA}"/>
              </a:ext>
              <a:ext uri="{C183D7F6-B498-43B3-948B-1728B52AA6E4}">
                <adec:decorative xmlns:adec="http://schemas.microsoft.com/office/drawing/2017/decorative" val="1"/>
              </a:ext>
            </a:extLst>
          </p:cNvPr>
          <p:cNvSpPr/>
          <p:nvPr userDrawn="1"/>
        </p:nvSpPr>
        <p:spPr>
          <a:xfrm>
            <a:off x="762001" y="762000"/>
            <a:ext cx="3810000" cy="380999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Graphic 1" descr="Jisc logo&#10;">
            <a:extLst>
              <a:ext uri="{FF2B5EF4-FFF2-40B4-BE49-F238E27FC236}">
                <a16:creationId xmlns:a16="http://schemas.microsoft.com/office/drawing/2014/main" id="{B8495066-AA9D-64C6-49C6-68774EA9B8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762000"/>
            <a:ext cx="760400" cy="760400"/>
          </a:xfrm>
          <a:prstGeom prst="rect">
            <a:avLst/>
          </a:prstGeom>
        </p:spPr>
      </p:pic>
      <p:sp>
        <p:nvSpPr>
          <p:cNvPr id="8" name="Title 1">
            <a:extLst>
              <a:ext uri="{FF2B5EF4-FFF2-40B4-BE49-F238E27FC236}">
                <a16:creationId xmlns:a16="http://schemas.microsoft.com/office/drawing/2014/main" id="{270EF7E2-252F-4573-47FB-4F461F71E841}"/>
              </a:ext>
            </a:extLst>
          </p:cNvPr>
          <p:cNvSpPr>
            <a:spLocks noGrp="1"/>
          </p:cNvSpPr>
          <p:nvPr>
            <p:ph type="title" hasCustomPrompt="1"/>
          </p:nvPr>
        </p:nvSpPr>
        <p:spPr>
          <a:xfrm>
            <a:off x="1016000" y="1023108"/>
            <a:ext cx="3302000" cy="2024892"/>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GB" dirty="0"/>
              <a:t>Presentation title</a:t>
            </a:r>
          </a:p>
        </p:txBody>
      </p:sp>
      <p:sp>
        <p:nvSpPr>
          <p:cNvPr id="21" name="Rectangle 20">
            <a:extLst>
              <a:ext uri="{FF2B5EF4-FFF2-40B4-BE49-F238E27FC236}">
                <a16:creationId xmlns:a16="http://schemas.microsoft.com/office/drawing/2014/main" id="{53CE50C8-9DEB-1EC3-6E15-6563DA7D903D}"/>
              </a:ext>
              <a:ext uri="{C183D7F6-B498-43B3-948B-1728B52AA6E4}">
                <adec:decorative xmlns:adec="http://schemas.microsoft.com/office/drawing/2017/decorative" val="1"/>
              </a:ext>
            </a:extLst>
          </p:cNvPr>
          <p:cNvSpPr/>
          <p:nvPr userDrawn="1"/>
        </p:nvSpPr>
        <p:spPr>
          <a:xfrm>
            <a:off x="6096000" y="762000"/>
            <a:ext cx="5334000" cy="5334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 Placeholder 15">
            <a:extLst>
              <a:ext uri="{FF2B5EF4-FFF2-40B4-BE49-F238E27FC236}">
                <a16:creationId xmlns:a16="http://schemas.microsoft.com/office/drawing/2014/main" id="{CBE579FA-347E-9693-DFB7-D512FA075D77}"/>
              </a:ext>
            </a:extLst>
          </p:cNvPr>
          <p:cNvSpPr>
            <a:spLocks noGrp="1"/>
          </p:cNvSpPr>
          <p:nvPr userDrawn="1">
            <p:ph type="body" sz="quarter" idx="11" hasCustomPrompt="1"/>
          </p:nvPr>
        </p:nvSpPr>
        <p:spPr>
          <a:xfrm>
            <a:off x="1016000" y="3317510"/>
            <a:ext cx="3302000" cy="1000490"/>
          </a:xfrm>
          <a:prstGeom prst="rect">
            <a:avLst/>
          </a:prstGeom>
        </p:spPr>
        <p:txBody>
          <a:bodyPr lIns="0" anchor="b"/>
          <a:lstStyle>
            <a:lvl1pPr marL="0" indent="0">
              <a:buFontTx/>
              <a:buNone/>
              <a:defRPr sz="2000">
                <a:solidFill>
                  <a:schemeClr val="tx1"/>
                </a:solidFill>
              </a:defRPr>
            </a:lvl1pPr>
          </a:lstStyle>
          <a:p>
            <a:pPr lvl="0"/>
            <a:r>
              <a:rPr lang="en-GB" dirty="0"/>
              <a:t>Speaker name and title</a:t>
            </a:r>
          </a:p>
        </p:txBody>
      </p:sp>
      <p:sp>
        <p:nvSpPr>
          <p:cNvPr id="7" name="Picture Placeholder 6">
            <a:extLst>
              <a:ext uri="{FF2B5EF4-FFF2-40B4-BE49-F238E27FC236}">
                <a16:creationId xmlns:a16="http://schemas.microsoft.com/office/drawing/2014/main" id="{9DA7718E-4FA0-E667-4218-5AFD9200AAFE}"/>
              </a:ext>
            </a:extLst>
          </p:cNvPr>
          <p:cNvSpPr>
            <a:spLocks noGrp="1"/>
          </p:cNvSpPr>
          <p:nvPr userDrawn="1">
            <p:ph type="pic" sz="quarter" idx="12" hasCustomPrompt="1"/>
          </p:nvPr>
        </p:nvSpPr>
        <p:spPr>
          <a:xfrm>
            <a:off x="6602533" y="1270000"/>
            <a:ext cx="4319467" cy="4318000"/>
          </a:xfrm>
          <a:prstGeom prst="rect">
            <a:avLst/>
          </a:prstGeom>
        </p:spPr>
        <p:txBody>
          <a:bodyPr/>
          <a:lstStyle>
            <a:lvl1pPr marL="0" indent="0" algn="ctr">
              <a:buNone/>
              <a:defRPr sz="2000"/>
            </a:lvl1pPr>
          </a:lstStyle>
          <a:p>
            <a:r>
              <a:rPr lang="en-GB" dirty="0"/>
              <a:t>Insert cover image here</a:t>
            </a:r>
          </a:p>
        </p:txBody>
      </p:sp>
      <p:grpSp>
        <p:nvGrpSpPr>
          <p:cNvPr id="9" name="Group 8">
            <a:extLst>
              <a:ext uri="{FF2B5EF4-FFF2-40B4-BE49-F238E27FC236}">
                <a16:creationId xmlns:a16="http://schemas.microsoft.com/office/drawing/2014/main" id="{EDF0084A-2721-DF20-6806-68CE18246ECE}"/>
              </a:ext>
              <a:ext uri="{C183D7F6-B498-43B3-948B-1728B52AA6E4}">
                <adec:decorative xmlns:adec="http://schemas.microsoft.com/office/drawing/2017/decorative" val="1"/>
              </a:ext>
            </a:extLst>
          </p:cNvPr>
          <p:cNvGrpSpPr/>
          <p:nvPr userDrawn="1"/>
        </p:nvGrpSpPr>
        <p:grpSpPr>
          <a:xfrm>
            <a:off x="6096000" y="6097466"/>
            <a:ext cx="1524000" cy="506537"/>
            <a:chOff x="6096000" y="6097466"/>
            <a:chExt cx="1524000" cy="506537"/>
          </a:xfrm>
        </p:grpSpPr>
        <p:sp>
          <p:nvSpPr>
            <p:cNvPr id="4" name="Rectangle 3">
              <a:extLst>
                <a:ext uri="{FF2B5EF4-FFF2-40B4-BE49-F238E27FC236}">
                  <a16:creationId xmlns:a16="http://schemas.microsoft.com/office/drawing/2014/main" id="{ED1A896E-4D7F-098E-1BD7-1B1227590346}"/>
                </a:ext>
              </a:extLst>
            </p:cNvPr>
            <p:cNvSpPr/>
            <p:nvPr userDrawn="1"/>
          </p:nvSpPr>
          <p:spPr>
            <a:xfrm rot="10800000">
              <a:off x="7113466" y="6097466"/>
              <a:ext cx="506534" cy="506534"/>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36A68C39-489B-D39D-2622-13B6E5E92C9C}"/>
                </a:ext>
              </a:extLst>
            </p:cNvPr>
            <p:cNvSpPr/>
            <p:nvPr userDrawn="1"/>
          </p:nvSpPr>
          <p:spPr>
            <a:xfrm rot="10800000">
              <a:off x="6602534" y="6097467"/>
              <a:ext cx="510931" cy="506534"/>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CA4A539E-3E2B-EC09-1C80-A0DAAD6AA7A4}"/>
                </a:ext>
              </a:extLst>
            </p:cNvPr>
            <p:cNvSpPr/>
            <p:nvPr userDrawn="1"/>
          </p:nvSpPr>
          <p:spPr>
            <a:xfrm rot="10800000">
              <a:off x="6096000" y="6097469"/>
              <a:ext cx="506534" cy="50653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grpSp>
    </p:spTree>
    <p:extLst>
      <p:ext uri="{BB962C8B-B14F-4D97-AF65-F5344CB8AC3E}">
        <p14:creationId xmlns:p14="http://schemas.microsoft.com/office/powerpoint/2010/main" val="2884419546"/>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VER C">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38952161-A07F-DE36-F888-974E3267BC1C}"/>
              </a:ext>
              <a:ext uri="{C183D7F6-B498-43B3-948B-1728B52AA6E4}">
                <adec:decorative xmlns:adec="http://schemas.microsoft.com/office/drawing/2017/decorative" val="1"/>
              </a:ext>
            </a:extLst>
          </p:cNvPr>
          <p:cNvSpPr/>
          <p:nvPr userDrawn="1"/>
        </p:nvSpPr>
        <p:spPr>
          <a:xfrm>
            <a:off x="1466" y="-1601"/>
            <a:ext cx="6856534" cy="685653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64579D91-C0BF-6674-0865-D79C63887415}"/>
              </a:ext>
              <a:ext uri="{C183D7F6-B498-43B3-948B-1728B52AA6E4}">
                <adec:decorative xmlns:adec="http://schemas.microsoft.com/office/drawing/2017/decorative" val="1"/>
              </a:ext>
            </a:extLst>
          </p:cNvPr>
          <p:cNvGrpSpPr/>
          <p:nvPr userDrawn="1"/>
        </p:nvGrpSpPr>
        <p:grpSpPr>
          <a:xfrm rot="5400000">
            <a:off x="10921011" y="1017877"/>
            <a:ext cx="1527000" cy="1018178"/>
            <a:chOff x="5843466" y="5588000"/>
            <a:chExt cx="1522534" cy="1015200"/>
          </a:xfrm>
        </p:grpSpPr>
        <p:sp>
          <p:nvSpPr>
            <p:cNvPr id="10" name="Rectangle 9">
              <a:extLst>
                <a:ext uri="{FF2B5EF4-FFF2-40B4-BE49-F238E27FC236}">
                  <a16:creationId xmlns:a16="http://schemas.microsoft.com/office/drawing/2014/main" id="{E7B913F3-1B10-131A-A473-40F235D1D9DA}"/>
                </a:ext>
              </a:extLst>
            </p:cNvPr>
            <p:cNvSpPr/>
            <p:nvPr userDrawn="1"/>
          </p:nvSpPr>
          <p:spPr>
            <a:xfrm>
              <a:off x="6858400" y="6095600"/>
              <a:ext cx="507600" cy="5076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ectangle 15">
              <a:extLst>
                <a:ext uri="{FF2B5EF4-FFF2-40B4-BE49-F238E27FC236}">
                  <a16:creationId xmlns:a16="http://schemas.microsoft.com/office/drawing/2014/main" id="{EC2C8A5C-7354-CA80-B16D-BD127FEB99C2}"/>
                </a:ext>
              </a:extLst>
            </p:cNvPr>
            <p:cNvSpPr/>
            <p:nvPr userDrawn="1"/>
          </p:nvSpPr>
          <p:spPr>
            <a:xfrm>
              <a:off x="5843466" y="5588000"/>
              <a:ext cx="507600" cy="5076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a:extLst>
                <a:ext uri="{FF2B5EF4-FFF2-40B4-BE49-F238E27FC236}">
                  <a16:creationId xmlns:a16="http://schemas.microsoft.com/office/drawing/2014/main" id="{F0068AD5-54B8-6AE3-7C2A-84F1718E9D0B}"/>
                </a:ext>
              </a:extLst>
            </p:cNvPr>
            <p:cNvSpPr/>
            <p:nvPr userDrawn="1"/>
          </p:nvSpPr>
          <p:spPr>
            <a:xfrm>
              <a:off x="6350933" y="5588000"/>
              <a:ext cx="507600" cy="5076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2" name="Graphic 11" descr="Jisc logo&#10;">
            <a:extLst>
              <a:ext uri="{FF2B5EF4-FFF2-40B4-BE49-F238E27FC236}">
                <a16:creationId xmlns:a16="http://schemas.microsoft.com/office/drawing/2014/main" id="{C9253AD7-665C-FD6F-34AA-744C1F03261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63600" y="-1601"/>
            <a:ext cx="760400" cy="760400"/>
          </a:xfrm>
          <a:prstGeom prst="rect">
            <a:avLst/>
          </a:prstGeom>
        </p:spPr>
      </p:pic>
      <p:sp>
        <p:nvSpPr>
          <p:cNvPr id="5" name="Text Placeholder 15">
            <a:extLst>
              <a:ext uri="{FF2B5EF4-FFF2-40B4-BE49-F238E27FC236}">
                <a16:creationId xmlns:a16="http://schemas.microsoft.com/office/drawing/2014/main" id="{E532D45C-382A-8A81-152A-CCE6C70E79A0}"/>
              </a:ext>
            </a:extLst>
          </p:cNvPr>
          <p:cNvSpPr>
            <a:spLocks noGrp="1"/>
          </p:cNvSpPr>
          <p:nvPr>
            <p:ph type="body" sz="quarter" idx="12" hasCustomPrompt="1"/>
          </p:nvPr>
        </p:nvSpPr>
        <p:spPr>
          <a:xfrm>
            <a:off x="763600" y="5095510"/>
            <a:ext cx="4570400" cy="1000490"/>
          </a:xfrm>
          <a:prstGeom prst="rect">
            <a:avLst/>
          </a:prstGeom>
        </p:spPr>
        <p:txBody>
          <a:bodyPr lIns="0" anchor="b"/>
          <a:lstStyle>
            <a:lvl1pPr marL="0" indent="0">
              <a:buFontTx/>
              <a:buNone/>
              <a:defRPr sz="2000">
                <a:solidFill>
                  <a:schemeClr val="tx1"/>
                </a:solidFill>
              </a:defRPr>
            </a:lvl1pPr>
          </a:lstStyle>
          <a:p>
            <a:pPr lvl="0"/>
            <a:r>
              <a:rPr lang="en-GB" dirty="0"/>
              <a:t>Speaker name and title</a:t>
            </a:r>
          </a:p>
        </p:txBody>
      </p:sp>
      <p:sp>
        <p:nvSpPr>
          <p:cNvPr id="11" name="Rectangle 10">
            <a:extLst>
              <a:ext uri="{FF2B5EF4-FFF2-40B4-BE49-F238E27FC236}">
                <a16:creationId xmlns:a16="http://schemas.microsoft.com/office/drawing/2014/main" id="{FC7B1C50-A88B-5BD8-917A-55EB37E1AE52}"/>
              </a:ext>
              <a:ext uri="{C183D7F6-B498-43B3-948B-1728B52AA6E4}">
                <adec:decorative xmlns:adec="http://schemas.microsoft.com/office/drawing/2017/decorative" val="1"/>
              </a:ext>
            </a:extLst>
          </p:cNvPr>
          <p:cNvSpPr/>
          <p:nvPr userDrawn="1"/>
        </p:nvSpPr>
        <p:spPr>
          <a:xfrm>
            <a:off x="6858532" y="4571999"/>
            <a:ext cx="2285468" cy="2286001"/>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0779313D-E42B-2C02-62D3-2F8DA968DF2C}"/>
              </a:ext>
            </a:extLst>
          </p:cNvPr>
          <p:cNvSpPr>
            <a:spLocks noGrp="1"/>
          </p:cNvSpPr>
          <p:nvPr>
            <p:ph type="title" hasCustomPrompt="1"/>
          </p:nvPr>
        </p:nvSpPr>
        <p:spPr>
          <a:xfrm>
            <a:off x="763600" y="3302000"/>
            <a:ext cx="4570400" cy="1770892"/>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GB" dirty="0"/>
              <a:t>Presentation title</a:t>
            </a:r>
          </a:p>
        </p:txBody>
      </p:sp>
    </p:spTree>
    <p:extLst>
      <p:ext uri="{BB962C8B-B14F-4D97-AF65-F5344CB8AC3E}">
        <p14:creationId xmlns:p14="http://schemas.microsoft.com/office/powerpoint/2010/main" val="3055684564"/>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ING SLIDE LIGH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0A07188-C4EA-7286-30E7-8194D9509596}"/>
              </a:ext>
              <a:ext uri="{C183D7F6-B498-43B3-948B-1728B52AA6E4}">
                <adec:decorative xmlns:adec="http://schemas.microsoft.com/office/drawing/2017/decorative" val="1"/>
              </a:ext>
            </a:extLst>
          </p:cNvPr>
          <p:cNvSpPr/>
          <p:nvPr userDrawn="1"/>
        </p:nvSpPr>
        <p:spPr>
          <a:xfrm>
            <a:off x="0" y="1"/>
            <a:ext cx="6858000" cy="6858000"/>
          </a:xfrm>
          <a:prstGeom prst="rect">
            <a:avLst/>
          </a:prstGeom>
          <a:solidFill>
            <a:srgbClr val="CCE7E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507999" y="2540000"/>
            <a:ext cx="5334001" cy="2032000"/>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Section divider title </a:t>
            </a:r>
            <a:endParaRPr lang="en-GB" dirty="0"/>
          </a:p>
        </p:txBody>
      </p:sp>
      <p:sp>
        <p:nvSpPr>
          <p:cNvPr id="14" name="Text Placeholder 5">
            <a:extLst>
              <a:ext uri="{FF2B5EF4-FFF2-40B4-BE49-F238E27FC236}">
                <a16:creationId xmlns:a16="http://schemas.microsoft.com/office/drawing/2014/main" id="{2EF0E5A6-E7BB-CDDB-0E11-37227BFB5125}"/>
              </a:ext>
            </a:extLst>
          </p:cNvPr>
          <p:cNvSpPr>
            <a:spLocks noGrp="1"/>
          </p:cNvSpPr>
          <p:nvPr>
            <p:ph type="body" sz="quarter" idx="10" hasCustomPrompt="1"/>
          </p:nvPr>
        </p:nvSpPr>
        <p:spPr>
          <a:xfrm>
            <a:off x="507998" y="4572001"/>
            <a:ext cx="5334001" cy="1015999"/>
          </a:xfrm>
          <a:prstGeom prst="rect">
            <a:avLst/>
          </a:prstGeom>
        </p:spPr>
        <p:txBody>
          <a:bodyPr lIns="0" tIns="0" rIns="0" bIns="0" anchor="t"/>
          <a:lstStyle>
            <a:lvl1pPr marL="0" indent="0">
              <a:buNone/>
              <a:defRPr sz="2000">
                <a:solidFill>
                  <a:schemeClr val="tx1"/>
                </a:solidFill>
                <a:latin typeface="+mn-lt"/>
                <a:ea typeface="Roboto Mono Light" panose="00000009000000000000" pitchFamily="49" charset="0"/>
              </a:defRPr>
            </a:lvl1pPr>
          </a:lstStyle>
          <a:p>
            <a:pPr lvl="0"/>
            <a:r>
              <a:rPr lang="en-US" dirty="0"/>
              <a:t>Secondary title</a:t>
            </a:r>
            <a:endParaRPr lang="en-GB" dirty="0"/>
          </a:p>
        </p:txBody>
      </p:sp>
      <p:grpSp>
        <p:nvGrpSpPr>
          <p:cNvPr id="3" name="Group 2">
            <a:extLst>
              <a:ext uri="{FF2B5EF4-FFF2-40B4-BE49-F238E27FC236}">
                <a16:creationId xmlns:a16="http://schemas.microsoft.com/office/drawing/2014/main" id="{7C1536AF-9834-ADC6-4BBC-63BC8CAB9F61}"/>
              </a:ext>
              <a:ext uri="{C183D7F6-B498-43B3-948B-1728B52AA6E4}">
                <adec:decorative xmlns:adec="http://schemas.microsoft.com/office/drawing/2017/decorative" val="1"/>
              </a:ext>
            </a:extLst>
          </p:cNvPr>
          <p:cNvGrpSpPr/>
          <p:nvPr userDrawn="1"/>
        </p:nvGrpSpPr>
        <p:grpSpPr>
          <a:xfrm rot="5400000">
            <a:off x="6350001" y="2540000"/>
            <a:ext cx="1016000" cy="1016000"/>
            <a:chOff x="1886513" y="634036"/>
            <a:chExt cx="1016000" cy="1016000"/>
          </a:xfrm>
        </p:grpSpPr>
        <p:sp>
          <p:nvSpPr>
            <p:cNvPr id="5" name="Rectangle 4">
              <a:extLst>
                <a:ext uri="{FF2B5EF4-FFF2-40B4-BE49-F238E27FC236}">
                  <a16:creationId xmlns:a16="http://schemas.microsoft.com/office/drawing/2014/main" id="{664938AF-E9C9-605A-A592-B6906F5B4330}"/>
                </a:ext>
                <a:ext uri="{C183D7F6-B498-43B3-948B-1728B52AA6E4}">
                  <adec:decorative xmlns:adec="http://schemas.microsoft.com/office/drawing/2017/decorative" val="1"/>
                </a:ext>
              </a:extLst>
            </p:cNvPr>
            <p:cNvSpPr/>
            <p:nvPr userDrawn="1"/>
          </p:nvSpPr>
          <p:spPr>
            <a:xfrm>
              <a:off x="1886513" y="634036"/>
              <a:ext cx="508000" cy="50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E3886C3D-CB47-2766-D75A-8BD2978C48A0}"/>
                </a:ext>
                <a:ext uri="{C183D7F6-B498-43B3-948B-1728B52AA6E4}">
                  <adec:decorative xmlns:adec="http://schemas.microsoft.com/office/drawing/2017/decorative" val="1"/>
                </a:ext>
              </a:extLst>
            </p:cNvPr>
            <p:cNvSpPr/>
            <p:nvPr userDrawn="1"/>
          </p:nvSpPr>
          <p:spPr>
            <a:xfrm>
              <a:off x="2394513" y="634036"/>
              <a:ext cx="508000"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extLst>
                <a:ext uri="{FF2B5EF4-FFF2-40B4-BE49-F238E27FC236}">
                  <a16:creationId xmlns:a16="http://schemas.microsoft.com/office/drawing/2014/main" id="{29B4FF78-1735-4D2D-CB56-73DCEECA3C00}"/>
                </a:ext>
                <a:ext uri="{C183D7F6-B498-43B3-948B-1728B52AA6E4}">
                  <adec:decorative xmlns:adec="http://schemas.microsoft.com/office/drawing/2017/decorative" val="1"/>
                </a:ext>
              </a:extLst>
            </p:cNvPr>
            <p:cNvSpPr/>
            <p:nvPr userDrawn="1"/>
          </p:nvSpPr>
          <p:spPr>
            <a:xfrm>
              <a:off x="1886513" y="1142036"/>
              <a:ext cx="508000" cy="50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Rectangle 8">
            <a:extLst>
              <a:ext uri="{FF2B5EF4-FFF2-40B4-BE49-F238E27FC236}">
                <a16:creationId xmlns:a16="http://schemas.microsoft.com/office/drawing/2014/main" id="{87FF95E1-ADD4-20AC-FC9F-C7B95A5B64F3}"/>
              </a:ext>
              <a:ext uri="{C183D7F6-B498-43B3-948B-1728B52AA6E4}">
                <adec:decorative xmlns:adec="http://schemas.microsoft.com/office/drawing/2017/decorative" val="1"/>
              </a:ext>
            </a:extLst>
          </p:cNvPr>
          <p:cNvSpPr>
            <a:spLocks noChangeAspect="1"/>
          </p:cNvSpPr>
          <p:nvPr userDrawn="1"/>
        </p:nvSpPr>
        <p:spPr>
          <a:xfrm>
            <a:off x="507999" y="0"/>
            <a:ext cx="1524000" cy="1524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raphic 12" descr="Jisc logo&#10;">
            <a:extLst>
              <a:ext uri="{FF2B5EF4-FFF2-40B4-BE49-F238E27FC236}">
                <a16:creationId xmlns:a16="http://schemas.microsoft.com/office/drawing/2014/main" id="{EFE61EE6-EB56-8138-ADB6-1EEA09E81C1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85601" y="6353891"/>
            <a:ext cx="506399" cy="506399"/>
          </a:xfrm>
          <a:prstGeom prst="rect">
            <a:avLst/>
          </a:prstGeom>
        </p:spPr>
      </p:pic>
      <p:sp>
        <p:nvSpPr>
          <p:cNvPr id="15" name="Footer Placeholder 4">
            <a:extLst>
              <a:ext uri="{FF2B5EF4-FFF2-40B4-BE49-F238E27FC236}">
                <a16:creationId xmlns:a16="http://schemas.microsoft.com/office/drawing/2014/main" id="{22A33163-29E8-2FC7-FCEB-79644D5A1263}"/>
              </a:ext>
            </a:extLst>
          </p:cNvPr>
          <p:cNvSpPr>
            <a:spLocks noGrp="1"/>
          </p:cNvSpPr>
          <p:nvPr>
            <p:ph type="ftr" sz="quarter" idx="3"/>
          </p:nvPr>
        </p:nvSpPr>
        <p:spPr>
          <a:xfrm>
            <a:off x="1016000" y="6350000"/>
            <a:ext cx="8382000" cy="255600"/>
          </a:xfrm>
          <a:prstGeom prst="rect">
            <a:avLst/>
          </a:prstGeom>
        </p:spPr>
        <p:txBody>
          <a:bodyPr vert="horz" lIns="0" tIns="0" rIns="0" bIns="0" rtlCol="0" anchor="ctr"/>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r>
              <a:rPr lang="en-GB" dirty="0"/>
              <a:t>Jisc presentation template: dynamic</a:t>
            </a:r>
          </a:p>
        </p:txBody>
      </p:sp>
      <p:sp>
        <p:nvSpPr>
          <p:cNvPr id="16" name="Slide Number Placeholder 5">
            <a:extLst>
              <a:ext uri="{FF2B5EF4-FFF2-40B4-BE49-F238E27FC236}">
                <a16:creationId xmlns:a16="http://schemas.microsoft.com/office/drawing/2014/main" id="{10BB0F6A-26DA-D76D-495F-4D04BC1F3099}"/>
              </a:ext>
            </a:extLst>
          </p:cNvPr>
          <p:cNvSpPr>
            <a:spLocks noGrp="1"/>
          </p:cNvSpPr>
          <p:nvPr>
            <p:ph type="sldNum" sz="quarter" idx="4"/>
          </p:nvPr>
        </p:nvSpPr>
        <p:spPr>
          <a:xfrm>
            <a:off x="508000" y="6350000"/>
            <a:ext cx="508000" cy="255600"/>
          </a:xfrm>
          <a:prstGeom prst="rect">
            <a:avLst/>
          </a:prstGeom>
        </p:spPr>
        <p:txBody>
          <a:bodyPr vert="horz" lIns="0" tIns="0" rIns="0" bIns="0" rtlCol="0" anchor="ctr" anchorCtr="0"/>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fld id="{0BD7AF65-ABD8-9745-9161-1D3466EAFE0E}" type="slidenum">
              <a:rPr lang="en-GB" smtClean="0"/>
              <a:pPr/>
              <a:t>‹#›</a:t>
            </a:fld>
            <a:endParaRPr lang="en-GB" dirty="0"/>
          </a:p>
        </p:txBody>
      </p:sp>
    </p:spTree>
    <p:extLst>
      <p:ext uri="{BB962C8B-B14F-4D97-AF65-F5344CB8AC3E}">
        <p14:creationId xmlns:p14="http://schemas.microsoft.com/office/powerpoint/2010/main" val="2074778155"/>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C1536AF-9834-ADC6-4BBC-63BC8CAB9F61}"/>
              </a:ext>
              <a:ext uri="{C183D7F6-B498-43B3-948B-1728B52AA6E4}">
                <adec:decorative xmlns:adec="http://schemas.microsoft.com/office/drawing/2017/decorative" val="1"/>
              </a:ext>
            </a:extLst>
          </p:cNvPr>
          <p:cNvGrpSpPr/>
          <p:nvPr userDrawn="1"/>
        </p:nvGrpSpPr>
        <p:grpSpPr>
          <a:xfrm rot="10800000">
            <a:off x="5080000" y="5334000"/>
            <a:ext cx="1016000" cy="1016000"/>
            <a:chOff x="1886513" y="634036"/>
            <a:chExt cx="1016000" cy="1016000"/>
          </a:xfrm>
        </p:grpSpPr>
        <p:sp>
          <p:nvSpPr>
            <p:cNvPr id="5" name="Rectangle 4">
              <a:extLst>
                <a:ext uri="{FF2B5EF4-FFF2-40B4-BE49-F238E27FC236}">
                  <a16:creationId xmlns:a16="http://schemas.microsoft.com/office/drawing/2014/main" id="{664938AF-E9C9-605A-A592-B6906F5B4330}"/>
                </a:ext>
                <a:ext uri="{C183D7F6-B498-43B3-948B-1728B52AA6E4}">
                  <adec:decorative xmlns:adec="http://schemas.microsoft.com/office/drawing/2017/decorative" val="1"/>
                </a:ext>
              </a:extLst>
            </p:cNvPr>
            <p:cNvSpPr/>
            <p:nvPr userDrawn="1"/>
          </p:nvSpPr>
          <p:spPr>
            <a:xfrm>
              <a:off x="1886513" y="634036"/>
              <a:ext cx="508000" cy="50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E3886C3D-CB47-2766-D75A-8BD2978C48A0}"/>
                </a:ext>
                <a:ext uri="{C183D7F6-B498-43B3-948B-1728B52AA6E4}">
                  <adec:decorative xmlns:adec="http://schemas.microsoft.com/office/drawing/2017/decorative" val="1"/>
                </a:ext>
              </a:extLst>
            </p:cNvPr>
            <p:cNvSpPr/>
            <p:nvPr userDrawn="1"/>
          </p:nvSpPr>
          <p:spPr>
            <a:xfrm>
              <a:off x="2394513" y="634036"/>
              <a:ext cx="508000" cy="50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extLst>
                <a:ext uri="{FF2B5EF4-FFF2-40B4-BE49-F238E27FC236}">
                  <a16:creationId xmlns:a16="http://schemas.microsoft.com/office/drawing/2014/main" id="{29B4FF78-1735-4D2D-CB56-73DCEECA3C00}"/>
                </a:ext>
                <a:ext uri="{C183D7F6-B498-43B3-948B-1728B52AA6E4}">
                  <adec:decorative xmlns:adec="http://schemas.microsoft.com/office/drawing/2017/decorative" val="1"/>
                </a:ext>
              </a:extLst>
            </p:cNvPr>
            <p:cNvSpPr/>
            <p:nvPr userDrawn="1"/>
          </p:nvSpPr>
          <p:spPr>
            <a:xfrm>
              <a:off x="1886513" y="1142036"/>
              <a:ext cx="508000" cy="50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3" name="Graphic 12" descr="Jisc logo&#10;">
            <a:extLst>
              <a:ext uri="{FF2B5EF4-FFF2-40B4-BE49-F238E27FC236}">
                <a16:creationId xmlns:a16="http://schemas.microsoft.com/office/drawing/2014/main" id="{EFE61EE6-EB56-8138-ADB6-1EEA09E81C1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85601" y="6353891"/>
            <a:ext cx="506399" cy="506399"/>
          </a:xfrm>
          <a:prstGeom prst="rect">
            <a:avLst/>
          </a:prstGeom>
        </p:spPr>
      </p:pic>
      <p:sp>
        <p:nvSpPr>
          <p:cNvPr id="15" name="Footer Placeholder 4">
            <a:extLst>
              <a:ext uri="{FF2B5EF4-FFF2-40B4-BE49-F238E27FC236}">
                <a16:creationId xmlns:a16="http://schemas.microsoft.com/office/drawing/2014/main" id="{22A33163-29E8-2FC7-FCEB-79644D5A1263}"/>
              </a:ext>
            </a:extLst>
          </p:cNvPr>
          <p:cNvSpPr>
            <a:spLocks noGrp="1"/>
          </p:cNvSpPr>
          <p:nvPr>
            <p:ph type="ftr" sz="quarter" idx="3"/>
          </p:nvPr>
        </p:nvSpPr>
        <p:spPr>
          <a:xfrm>
            <a:off x="1016000" y="6350000"/>
            <a:ext cx="8382000" cy="255600"/>
          </a:xfrm>
          <a:prstGeom prst="rect">
            <a:avLst/>
          </a:prstGeom>
        </p:spPr>
        <p:txBody>
          <a:bodyPr vert="horz" lIns="0" tIns="0" rIns="0" bIns="0" rtlCol="0" anchor="ctr"/>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r>
              <a:rPr lang="en-GB"/>
              <a:t>Jisc presentation template: dynamic</a:t>
            </a:r>
            <a:endParaRPr lang="en-GB" dirty="0"/>
          </a:p>
        </p:txBody>
      </p:sp>
      <p:sp>
        <p:nvSpPr>
          <p:cNvPr id="16" name="Slide Number Placeholder 5">
            <a:extLst>
              <a:ext uri="{FF2B5EF4-FFF2-40B4-BE49-F238E27FC236}">
                <a16:creationId xmlns:a16="http://schemas.microsoft.com/office/drawing/2014/main" id="{10BB0F6A-26DA-D76D-495F-4D04BC1F3099}"/>
              </a:ext>
            </a:extLst>
          </p:cNvPr>
          <p:cNvSpPr>
            <a:spLocks noGrp="1"/>
          </p:cNvSpPr>
          <p:nvPr>
            <p:ph type="sldNum" sz="quarter" idx="4"/>
          </p:nvPr>
        </p:nvSpPr>
        <p:spPr>
          <a:xfrm>
            <a:off x="508000" y="6350000"/>
            <a:ext cx="508000" cy="255600"/>
          </a:xfrm>
          <a:prstGeom prst="rect">
            <a:avLst/>
          </a:prstGeom>
        </p:spPr>
        <p:txBody>
          <a:bodyPr vert="horz" lIns="0" tIns="0" rIns="0" bIns="0" rtlCol="0" anchor="ctr" anchorCtr="0"/>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fld id="{0BD7AF65-ABD8-9745-9161-1D3466EAFE0E}" type="slidenum">
              <a:rPr lang="en-GB" smtClean="0"/>
              <a:pPr/>
              <a:t>‹#›</a:t>
            </a:fld>
            <a:endParaRPr lang="en-GB" dirty="0"/>
          </a:p>
        </p:txBody>
      </p:sp>
      <p:sp>
        <p:nvSpPr>
          <p:cNvPr id="17" name="Rectangle 16">
            <a:extLst>
              <a:ext uri="{FF2B5EF4-FFF2-40B4-BE49-F238E27FC236}">
                <a16:creationId xmlns:a16="http://schemas.microsoft.com/office/drawing/2014/main" id="{2C1A8BC2-0A0B-DC40-80E1-AAB87B3FC3B2}"/>
              </a:ext>
              <a:ext uri="{C183D7F6-B498-43B3-948B-1728B52AA6E4}">
                <adec:decorative xmlns:adec="http://schemas.microsoft.com/office/drawing/2017/decorative" val="1"/>
              </a:ext>
            </a:extLst>
          </p:cNvPr>
          <p:cNvSpPr/>
          <p:nvPr userDrawn="1"/>
        </p:nvSpPr>
        <p:spPr>
          <a:xfrm rot="5400000" flipV="1">
            <a:off x="508000" y="762000"/>
            <a:ext cx="5080000" cy="5080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1016001" y="1276662"/>
            <a:ext cx="4064000" cy="4057338"/>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Paragraph</a:t>
            </a:r>
            <a:endParaRPr lang="en-GB" dirty="0"/>
          </a:p>
        </p:txBody>
      </p:sp>
    </p:spTree>
    <p:extLst>
      <p:ext uri="{BB962C8B-B14F-4D97-AF65-F5344CB8AC3E}">
        <p14:creationId xmlns:p14="http://schemas.microsoft.com/office/powerpoint/2010/main" val="3357312055"/>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PACT TEXT LIGH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A3035D2-4B9D-1827-6026-F2AE03E4E89C}"/>
              </a:ext>
              <a:ext uri="{C183D7F6-B498-43B3-948B-1728B52AA6E4}">
                <adec:decorative xmlns:adec="http://schemas.microsoft.com/office/drawing/2017/decorative" val="1"/>
              </a:ext>
            </a:extLst>
          </p:cNvPr>
          <p:cNvSpPr/>
          <p:nvPr userDrawn="1"/>
        </p:nvSpPr>
        <p:spPr>
          <a:xfrm>
            <a:off x="1524000" y="762000"/>
            <a:ext cx="6096000" cy="6096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964984" y="1016000"/>
            <a:ext cx="9703016" cy="4826000"/>
          </a:xfrm>
          <a:prstGeom prst="rect">
            <a:avLst/>
          </a:prstGeom>
        </p:spPr>
        <p:txBody>
          <a:bodyPr lIns="0" tIns="0" rIns="0" bIns="0" anchor="ctr"/>
          <a:lstStyle>
            <a:lvl1pPr algn="l">
              <a:lnSpc>
                <a:spcPct val="100000"/>
              </a:lnSpc>
              <a:defRPr sz="7200" b="0" i="0">
                <a:solidFill>
                  <a:schemeClr val="tx1"/>
                </a:solidFill>
                <a:latin typeface="Roboto Light" panose="02000000000000000000" pitchFamily="2" charset="0"/>
                <a:ea typeface="Roboto Light" panose="02000000000000000000" pitchFamily="2" charset="0"/>
              </a:defRPr>
            </a:lvl1pPr>
          </a:lstStyle>
          <a:p>
            <a:r>
              <a:rPr lang="en-US" dirty="0"/>
              <a:t>Impact text</a:t>
            </a:r>
            <a:endParaRPr lang="en-GB" dirty="0"/>
          </a:p>
        </p:txBody>
      </p:sp>
      <p:grpSp>
        <p:nvGrpSpPr>
          <p:cNvPr id="12" name="Group 11">
            <a:extLst>
              <a:ext uri="{FF2B5EF4-FFF2-40B4-BE49-F238E27FC236}">
                <a16:creationId xmlns:a16="http://schemas.microsoft.com/office/drawing/2014/main" id="{C47B5DFB-AB96-FBBC-CC74-C9E7DA8908AE}"/>
              </a:ext>
              <a:ext uri="{C183D7F6-B498-43B3-948B-1728B52AA6E4}">
                <adec:decorative xmlns:adec="http://schemas.microsoft.com/office/drawing/2017/decorative" val="1"/>
              </a:ext>
            </a:extLst>
          </p:cNvPr>
          <p:cNvGrpSpPr/>
          <p:nvPr userDrawn="1"/>
        </p:nvGrpSpPr>
        <p:grpSpPr>
          <a:xfrm rot="16200000">
            <a:off x="-253999" y="254000"/>
            <a:ext cx="1524000" cy="1016000"/>
            <a:chOff x="10915710" y="762000"/>
            <a:chExt cx="1524000" cy="1016000"/>
          </a:xfrm>
        </p:grpSpPr>
        <p:sp>
          <p:nvSpPr>
            <p:cNvPr id="5" name="Rectangle 4">
              <a:extLst>
                <a:ext uri="{FF2B5EF4-FFF2-40B4-BE49-F238E27FC236}">
                  <a16:creationId xmlns:a16="http://schemas.microsoft.com/office/drawing/2014/main" id="{F0839FBC-1857-8F7B-F8C9-F15F6FF02213}"/>
                </a:ext>
                <a:ext uri="{C183D7F6-B498-43B3-948B-1728B52AA6E4}">
                  <adec:decorative xmlns:adec="http://schemas.microsoft.com/office/drawing/2017/decorative" val="1"/>
                </a:ext>
              </a:extLst>
            </p:cNvPr>
            <p:cNvSpPr/>
            <p:nvPr userDrawn="1"/>
          </p:nvSpPr>
          <p:spPr>
            <a:xfrm>
              <a:off x="11423710" y="762000"/>
              <a:ext cx="508000" cy="50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AF07918B-4744-5D30-7C32-04206363370E}"/>
                </a:ext>
                <a:ext uri="{C183D7F6-B498-43B3-948B-1728B52AA6E4}">
                  <adec:decorative xmlns:adec="http://schemas.microsoft.com/office/drawing/2017/decorative" val="1"/>
                </a:ext>
              </a:extLst>
            </p:cNvPr>
            <p:cNvSpPr/>
            <p:nvPr userDrawn="1"/>
          </p:nvSpPr>
          <p:spPr>
            <a:xfrm>
              <a:off x="10915710" y="762000"/>
              <a:ext cx="508000"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A586B6E7-8B36-ED0E-B9A1-F01441008741}"/>
                </a:ext>
                <a:ext uri="{C183D7F6-B498-43B3-948B-1728B52AA6E4}">
                  <adec:decorative xmlns:adec="http://schemas.microsoft.com/office/drawing/2017/decorative" val="1"/>
                </a:ext>
              </a:extLst>
            </p:cNvPr>
            <p:cNvSpPr/>
            <p:nvPr userDrawn="1"/>
          </p:nvSpPr>
          <p:spPr>
            <a:xfrm>
              <a:off x="11931710" y="1270000"/>
              <a:ext cx="508000" cy="50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7" name="Rectangle 6">
            <a:extLst>
              <a:ext uri="{FF2B5EF4-FFF2-40B4-BE49-F238E27FC236}">
                <a16:creationId xmlns:a16="http://schemas.microsoft.com/office/drawing/2014/main" id="{80C1644C-E6E8-3B9B-60F9-EF36ECDC7A84}"/>
              </a:ext>
              <a:ext uri="{C183D7F6-B498-43B3-948B-1728B52AA6E4}">
                <adec:decorative xmlns:adec="http://schemas.microsoft.com/office/drawing/2017/decorative" val="1"/>
              </a:ext>
            </a:extLst>
          </p:cNvPr>
          <p:cNvSpPr/>
          <p:nvPr userDrawn="1"/>
        </p:nvSpPr>
        <p:spPr>
          <a:xfrm>
            <a:off x="11176000" y="4826000"/>
            <a:ext cx="1016000" cy="1016000"/>
          </a:xfrm>
          <a:prstGeom prst="rect">
            <a:avLst/>
          </a:prstGeom>
          <a:solidFill>
            <a:srgbClr val="CCE7E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Graphic 10" descr="Jisc logo&#10;">
            <a:extLst>
              <a:ext uri="{FF2B5EF4-FFF2-40B4-BE49-F238E27FC236}">
                <a16:creationId xmlns:a16="http://schemas.microsoft.com/office/drawing/2014/main" id="{94F19010-8F95-D32B-AA87-D5E59286EE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85601" y="6353891"/>
            <a:ext cx="506399" cy="506399"/>
          </a:xfrm>
          <a:prstGeom prst="rect">
            <a:avLst/>
          </a:prstGeom>
        </p:spPr>
      </p:pic>
      <p:sp>
        <p:nvSpPr>
          <p:cNvPr id="13" name="Footer Placeholder 4">
            <a:extLst>
              <a:ext uri="{FF2B5EF4-FFF2-40B4-BE49-F238E27FC236}">
                <a16:creationId xmlns:a16="http://schemas.microsoft.com/office/drawing/2014/main" id="{533E8AD5-4E99-BCD2-54B2-9E1AA439CC77}"/>
              </a:ext>
            </a:extLst>
          </p:cNvPr>
          <p:cNvSpPr>
            <a:spLocks noGrp="1"/>
          </p:cNvSpPr>
          <p:nvPr>
            <p:ph type="ftr" sz="quarter" idx="3"/>
          </p:nvPr>
        </p:nvSpPr>
        <p:spPr>
          <a:xfrm>
            <a:off x="1016000" y="6353890"/>
            <a:ext cx="5842000" cy="251709"/>
          </a:xfrm>
          <a:prstGeom prst="rect">
            <a:avLst/>
          </a:prstGeom>
        </p:spPr>
        <p:txBody>
          <a:bodyPr vert="horz" lIns="0" tIns="0" rIns="0" bIns="0" rtlCol="0" anchor="ctr"/>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r>
              <a:rPr lang="en-GB" dirty="0"/>
              <a:t>Jisc presentation template: dynamic</a:t>
            </a:r>
          </a:p>
        </p:txBody>
      </p:sp>
      <p:sp>
        <p:nvSpPr>
          <p:cNvPr id="15" name="Slide Number Placeholder 5">
            <a:extLst>
              <a:ext uri="{FF2B5EF4-FFF2-40B4-BE49-F238E27FC236}">
                <a16:creationId xmlns:a16="http://schemas.microsoft.com/office/drawing/2014/main" id="{219605A7-A4B9-7A7E-C34B-4A7E3B54FCD5}"/>
              </a:ext>
            </a:extLst>
          </p:cNvPr>
          <p:cNvSpPr>
            <a:spLocks noGrp="1"/>
          </p:cNvSpPr>
          <p:nvPr>
            <p:ph type="sldNum" sz="quarter" idx="4"/>
          </p:nvPr>
        </p:nvSpPr>
        <p:spPr>
          <a:xfrm>
            <a:off x="508000" y="6350000"/>
            <a:ext cx="508000" cy="255600"/>
          </a:xfrm>
          <a:prstGeom prst="rect">
            <a:avLst/>
          </a:prstGeom>
        </p:spPr>
        <p:txBody>
          <a:bodyPr vert="horz" lIns="0" tIns="0" rIns="0" bIns="0" rtlCol="0" anchor="ctr" anchorCtr="0"/>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fld id="{0BD7AF65-ABD8-9745-9161-1D3466EAFE0E}" type="slidenum">
              <a:rPr lang="en-GB" smtClean="0"/>
              <a:pPr/>
              <a:t>‹#›</a:t>
            </a:fld>
            <a:endParaRPr lang="en-GB" dirty="0"/>
          </a:p>
        </p:txBody>
      </p:sp>
    </p:spTree>
    <p:extLst>
      <p:ext uri="{BB962C8B-B14F-4D97-AF65-F5344CB8AC3E}">
        <p14:creationId xmlns:p14="http://schemas.microsoft.com/office/powerpoint/2010/main" val="3814608868"/>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ING SLIDE DAR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507999" y="2540000"/>
            <a:ext cx="10160001" cy="2032000"/>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Section divider title </a:t>
            </a:r>
            <a:endParaRPr lang="en-GB" dirty="0"/>
          </a:p>
        </p:txBody>
      </p:sp>
      <p:sp>
        <p:nvSpPr>
          <p:cNvPr id="14" name="Text Placeholder 5">
            <a:extLst>
              <a:ext uri="{FF2B5EF4-FFF2-40B4-BE49-F238E27FC236}">
                <a16:creationId xmlns:a16="http://schemas.microsoft.com/office/drawing/2014/main" id="{2EF0E5A6-E7BB-CDDB-0E11-37227BFB5125}"/>
              </a:ext>
            </a:extLst>
          </p:cNvPr>
          <p:cNvSpPr>
            <a:spLocks noGrp="1"/>
          </p:cNvSpPr>
          <p:nvPr>
            <p:ph type="body" sz="quarter" idx="10" hasCustomPrompt="1"/>
          </p:nvPr>
        </p:nvSpPr>
        <p:spPr>
          <a:xfrm>
            <a:off x="507999" y="4572001"/>
            <a:ext cx="10160001" cy="1035156"/>
          </a:xfrm>
          <a:prstGeom prst="rect">
            <a:avLst/>
          </a:prstGeom>
        </p:spPr>
        <p:txBody>
          <a:bodyPr lIns="0" tIns="0" rIns="0" bIns="0" anchor="t"/>
          <a:lstStyle>
            <a:lvl1pPr marL="0" indent="0">
              <a:buNone/>
              <a:defRPr sz="2000">
                <a:solidFill>
                  <a:schemeClr val="tx1"/>
                </a:solidFill>
                <a:latin typeface="+mn-lt"/>
                <a:ea typeface="Roboto Mono Light" panose="00000009000000000000" pitchFamily="49" charset="0"/>
              </a:defRPr>
            </a:lvl1pPr>
          </a:lstStyle>
          <a:p>
            <a:pPr lvl="0"/>
            <a:r>
              <a:rPr lang="en-US" dirty="0"/>
              <a:t>Secondary title</a:t>
            </a:r>
            <a:endParaRPr lang="en-GB" dirty="0"/>
          </a:p>
        </p:txBody>
      </p:sp>
      <p:grpSp>
        <p:nvGrpSpPr>
          <p:cNvPr id="22" name="Group 21">
            <a:extLst>
              <a:ext uri="{FF2B5EF4-FFF2-40B4-BE49-F238E27FC236}">
                <a16:creationId xmlns:a16="http://schemas.microsoft.com/office/drawing/2014/main" id="{02D7B9D3-BC21-2B1D-94E4-5BAF4A78D300}"/>
              </a:ext>
              <a:ext uri="{C183D7F6-B498-43B3-948B-1728B52AA6E4}">
                <adec:decorative xmlns:adec="http://schemas.microsoft.com/office/drawing/2017/decorative" val="1"/>
              </a:ext>
            </a:extLst>
          </p:cNvPr>
          <p:cNvGrpSpPr/>
          <p:nvPr userDrawn="1"/>
        </p:nvGrpSpPr>
        <p:grpSpPr>
          <a:xfrm>
            <a:off x="11937999" y="2540000"/>
            <a:ext cx="254001" cy="762002"/>
            <a:chOff x="11615418" y="2702052"/>
            <a:chExt cx="254001" cy="762002"/>
          </a:xfrm>
        </p:grpSpPr>
        <p:grpSp>
          <p:nvGrpSpPr>
            <p:cNvPr id="6" name="Group 5">
              <a:extLst>
                <a:ext uri="{FF2B5EF4-FFF2-40B4-BE49-F238E27FC236}">
                  <a16:creationId xmlns:a16="http://schemas.microsoft.com/office/drawing/2014/main" id="{D1D2695D-E4DF-FB9F-9384-8D714C258F38}"/>
                </a:ext>
              </a:extLst>
            </p:cNvPr>
            <p:cNvGrpSpPr/>
            <p:nvPr userDrawn="1"/>
          </p:nvGrpSpPr>
          <p:grpSpPr>
            <a:xfrm>
              <a:off x="11615418" y="2956051"/>
              <a:ext cx="254001" cy="508003"/>
              <a:chOff x="253998" y="253998"/>
              <a:chExt cx="254001" cy="508003"/>
            </a:xfrm>
          </p:grpSpPr>
          <p:sp>
            <p:nvSpPr>
              <p:cNvPr id="5" name="Rectangle 4">
                <a:extLst>
                  <a:ext uri="{FF2B5EF4-FFF2-40B4-BE49-F238E27FC236}">
                    <a16:creationId xmlns:a16="http://schemas.microsoft.com/office/drawing/2014/main" id="{664938AF-E9C9-605A-A592-B6906F5B4330}"/>
                  </a:ext>
                  <a:ext uri="{C183D7F6-B498-43B3-948B-1728B52AA6E4}">
                    <adec:decorative xmlns:adec="http://schemas.microsoft.com/office/drawing/2017/decorative" val="1"/>
                  </a:ext>
                </a:extLst>
              </p:cNvPr>
              <p:cNvSpPr/>
              <p:nvPr userDrawn="1"/>
            </p:nvSpPr>
            <p:spPr>
              <a:xfrm rot="5400000" flipV="1">
                <a:off x="253998" y="508000"/>
                <a:ext cx="254001" cy="254001"/>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E3886C3D-CB47-2766-D75A-8BD2978C48A0}"/>
                  </a:ext>
                  <a:ext uri="{C183D7F6-B498-43B3-948B-1728B52AA6E4}">
                    <adec:decorative xmlns:adec="http://schemas.microsoft.com/office/drawing/2017/decorative" val="1"/>
                  </a:ext>
                </a:extLst>
              </p:cNvPr>
              <p:cNvSpPr/>
              <p:nvPr userDrawn="1"/>
            </p:nvSpPr>
            <p:spPr>
              <a:xfrm rot="5400000" flipV="1">
                <a:off x="253998" y="253998"/>
                <a:ext cx="254001" cy="254001"/>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0" name="Rectangle 9">
              <a:extLst>
                <a:ext uri="{FF2B5EF4-FFF2-40B4-BE49-F238E27FC236}">
                  <a16:creationId xmlns:a16="http://schemas.microsoft.com/office/drawing/2014/main" id="{29B4FF78-1735-4D2D-CB56-73DCEECA3C00}"/>
                </a:ext>
                <a:ext uri="{C183D7F6-B498-43B3-948B-1728B52AA6E4}">
                  <adec:decorative xmlns:adec="http://schemas.microsoft.com/office/drawing/2017/decorative" val="1"/>
                </a:ext>
              </a:extLst>
            </p:cNvPr>
            <p:cNvSpPr/>
            <p:nvPr userDrawn="1"/>
          </p:nvSpPr>
          <p:spPr>
            <a:xfrm rot="5400000" flipV="1">
              <a:off x="11615418" y="2702052"/>
              <a:ext cx="254001" cy="25400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13" name="Graphic 12" descr="Jisc logo&#10;">
            <a:extLst>
              <a:ext uri="{FF2B5EF4-FFF2-40B4-BE49-F238E27FC236}">
                <a16:creationId xmlns:a16="http://schemas.microsoft.com/office/drawing/2014/main" id="{EFE61EE6-EB56-8138-ADB6-1EEA09E81C1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85601" y="6353891"/>
            <a:ext cx="506399" cy="506399"/>
          </a:xfrm>
          <a:prstGeom prst="rect">
            <a:avLst/>
          </a:prstGeom>
        </p:spPr>
      </p:pic>
      <p:sp>
        <p:nvSpPr>
          <p:cNvPr id="15" name="Footer Placeholder 4">
            <a:extLst>
              <a:ext uri="{FF2B5EF4-FFF2-40B4-BE49-F238E27FC236}">
                <a16:creationId xmlns:a16="http://schemas.microsoft.com/office/drawing/2014/main" id="{22A33163-29E8-2FC7-FCEB-79644D5A1263}"/>
              </a:ext>
            </a:extLst>
          </p:cNvPr>
          <p:cNvSpPr>
            <a:spLocks noGrp="1"/>
          </p:cNvSpPr>
          <p:nvPr userDrawn="1">
            <p:ph type="ftr" sz="quarter" idx="3"/>
          </p:nvPr>
        </p:nvSpPr>
        <p:spPr>
          <a:xfrm>
            <a:off x="1016000" y="6350000"/>
            <a:ext cx="8382000" cy="255600"/>
          </a:xfrm>
          <a:prstGeom prst="rect">
            <a:avLst/>
          </a:prstGeom>
        </p:spPr>
        <p:txBody>
          <a:bodyPr vert="horz" lIns="0" tIns="0" rIns="0" bIns="0" rtlCol="0" anchor="ctr"/>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r>
              <a:rPr lang="en-GB"/>
              <a:t>Jisc presentation template: dynamic</a:t>
            </a:r>
            <a:endParaRPr lang="en-GB" dirty="0"/>
          </a:p>
        </p:txBody>
      </p:sp>
      <p:sp>
        <p:nvSpPr>
          <p:cNvPr id="16" name="Slide Number Placeholder 5">
            <a:extLst>
              <a:ext uri="{FF2B5EF4-FFF2-40B4-BE49-F238E27FC236}">
                <a16:creationId xmlns:a16="http://schemas.microsoft.com/office/drawing/2014/main" id="{10BB0F6A-26DA-D76D-495F-4D04BC1F3099}"/>
              </a:ext>
            </a:extLst>
          </p:cNvPr>
          <p:cNvSpPr>
            <a:spLocks noGrp="1"/>
          </p:cNvSpPr>
          <p:nvPr userDrawn="1">
            <p:ph type="sldNum" sz="quarter" idx="4"/>
          </p:nvPr>
        </p:nvSpPr>
        <p:spPr>
          <a:xfrm>
            <a:off x="508000" y="6350000"/>
            <a:ext cx="508000" cy="255600"/>
          </a:xfrm>
          <a:prstGeom prst="rect">
            <a:avLst/>
          </a:prstGeom>
        </p:spPr>
        <p:txBody>
          <a:bodyPr vert="horz" lIns="0" tIns="0" rIns="0" bIns="0" rtlCol="0" anchor="ctr" anchorCtr="0"/>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fld id="{0BD7AF65-ABD8-9745-9161-1D3466EAFE0E}" type="slidenum">
              <a:rPr lang="en-GB" smtClean="0"/>
              <a:pPr/>
              <a:t>‹#›</a:t>
            </a:fld>
            <a:endParaRPr lang="en-GB" dirty="0"/>
          </a:p>
        </p:txBody>
      </p:sp>
      <p:sp>
        <p:nvSpPr>
          <p:cNvPr id="21" name="Rectangle 20">
            <a:extLst>
              <a:ext uri="{FF2B5EF4-FFF2-40B4-BE49-F238E27FC236}">
                <a16:creationId xmlns:a16="http://schemas.microsoft.com/office/drawing/2014/main" id="{D9EAFF18-BE61-CE64-20AA-392E81B8359F}"/>
              </a:ext>
              <a:ext uri="{C183D7F6-B498-43B3-948B-1728B52AA6E4}">
                <adec:decorative xmlns:adec="http://schemas.microsoft.com/office/drawing/2017/decorative" val="1"/>
              </a:ext>
            </a:extLst>
          </p:cNvPr>
          <p:cNvSpPr/>
          <p:nvPr userDrawn="1"/>
        </p:nvSpPr>
        <p:spPr>
          <a:xfrm rot="5400000" flipV="1">
            <a:off x="520699" y="0"/>
            <a:ext cx="1524000" cy="1524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649607952"/>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MPACT AND SECONDARY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0338276-2D7B-4DC5-32C6-4D37D1A0F7BE}"/>
              </a:ext>
              <a:ext uri="{C183D7F6-B498-43B3-948B-1728B52AA6E4}">
                <adec:decorative xmlns:adec="http://schemas.microsoft.com/office/drawing/2017/decorative" val="1"/>
              </a:ext>
            </a:extLst>
          </p:cNvPr>
          <p:cNvSpPr/>
          <p:nvPr userDrawn="1"/>
        </p:nvSpPr>
        <p:spPr>
          <a:xfrm>
            <a:off x="0" y="1"/>
            <a:ext cx="7366000" cy="685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508000" y="297545"/>
            <a:ext cx="5842000" cy="5841999"/>
          </a:xfrm>
          <a:prstGeom prst="rect">
            <a:avLst/>
          </a:prstGeom>
        </p:spPr>
        <p:txBody>
          <a:bodyPr lIns="0" tIns="0" rIns="0" bIns="0"/>
          <a:lstStyle>
            <a:lvl1pPr algn="l">
              <a:lnSpc>
                <a:spcPct val="100000"/>
              </a:lnSpc>
              <a:defRPr sz="7200" b="0" i="0">
                <a:solidFill>
                  <a:schemeClr val="tx1"/>
                </a:solidFill>
                <a:latin typeface="Roboto Light" panose="02000000000000000000" pitchFamily="2" charset="0"/>
                <a:ea typeface="Roboto Light" panose="02000000000000000000" pitchFamily="2" charset="0"/>
              </a:defRPr>
            </a:lvl1pPr>
          </a:lstStyle>
          <a:p>
            <a:r>
              <a:rPr lang="en-US" dirty="0"/>
              <a:t>Impact text</a:t>
            </a:r>
            <a:endParaRPr lang="en-GB" dirty="0"/>
          </a:p>
        </p:txBody>
      </p:sp>
      <p:sp>
        <p:nvSpPr>
          <p:cNvPr id="14" name="Text Placeholder 5">
            <a:extLst>
              <a:ext uri="{FF2B5EF4-FFF2-40B4-BE49-F238E27FC236}">
                <a16:creationId xmlns:a16="http://schemas.microsoft.com/office/drawing/2014/main" id="{2EF0E5A6-E7BB-CDDB-0E11-37227BFB5125}"/>
              </a:ext>
            </a:extLst>
          </p:cNvPr>
          <p:cNvSpPr>
            <a:spLocks noGrp="1"/>
          </p:cNvSpPr>
          <p:nvPr>
            <p:ph type="body" sz="quarter" idx="10" hasCustomPrompt="1"/>
          </p:nvPr>
        </p:nvSpPr>
        <p:spPr>
          <a:xfrm>
            <a:off x="8382000" y="3302000"/>
            <a:ext cx="3303601" cy="2537590"/>
          </a:xfrm>
          <a:prstGeom prst="rect">
            <a:avLst/>
          </a:prstGeom>
        </p:spPr>
        <p:txBody>
          <a:bodyPr lIns="0" tIns="0" rIns="0" bIns="0" anchor="b"/>
          <a:lstStyle>
            <a:lvl1pPr marL="0" indent="0">
              <a:buNone/>
              <a:defRPr sz="2000">
                <a:solidFill>
                  <a:schemeClr val="tx1"/>
                </a:solidFill>
                <a:latin typeface="+mn-lt"/>
                <a:ea typeface="Roboto Mono Light" panose="00000009000000000000" pitchFamily="49" charset="0"/>
              </a:defRPr>
            </a:lvl1pPr>
          </a:lstStyle>
          <a:p>
            <a:pPr lvl="0"/>
            <a:r>
              <a:rPr lang="en-US" dirty="0"/>
              <a:t>Secondary text</a:t>
            </a:r>
            <a:endParaRPr lang="en-GB" dirty="0"/>
          </a:p>
        </p:txBody>
      </p:sp>
      <p:sp>
        <p:nvSpPr>
          <p:cNvPr id="7" name="Rectangle 6">
            <a:extLst>
              <a:ext uri="{FF2B5EF4-FFF2-40B4-BE49-F238E27FC236}">
                <a16:creationId xmlns:a16="http://schemas.microsoft.com/office/drawing/2014/main" id="{80C1644C-E6E8-3B9B-60F9-EF36ECDC7A84}"/>
              </a:ext>
              <a:ext uri="{C183D7F6-B498-43B3-948B-1728B52AA6E4}">
                <adec:decorative xmlns:adec="http://schemas.microsoft.com/office/drawing/2017/decorative" val="1"/>
              </a:ext>
            </a:extLst>
          </p:cNvPr>
          <p:cNvSpPr/>
          <p:nvPr userDrawn="1"/>
        </p:nvSpPr>
        <p:spPr>
          <a:xfrm>
            <a:off x="7366000" y="5839590"/>
            <a:ext cx="1016000" cy="1016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Graphic 10" descr="Jisc logo&#10;">
            <a:extLst>
              <a:ext uri="{FF2B5EF4-FFF2-40B4-BE49-F238E27FC236}">
                <a16:creationId xmlns:a16="http://schemas.microsoft.com/office/drawing/2014/main" id="{94F19010-8F95-D32B-AA87-D5E59286EE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85601" y="6353891"/>
            <a:ext cx="506399" cy="506399"/>
          </a:xfrm>
          <a:prstGeom prst="rect">
            <a:avLst/>
          </a:prstGeom>
        </p:spPr>
      </p:pic>
      <p:sp>
        <p:nvSpPr>
          <p:cNvPr id="13" name="Footer Placeholder 4">
            <a:extLst>
              <a:ext uri="{FF2B5EF4-FFF2-40B4-BE49-F238E27FC236}">
                <a16:creationId xmlns:a16="http://schemas.microsoft.com/office/drawing/2014/main" id="{533E8AD5-4E99-BCD2-54B2-9E1AA439CC77}"/>
              </a:ext>
            </a:extLst>
          </p:cNvPr>
          <p:cNvSpPr>
            <a:spLocks noGrp="1"/>
          </p:cNvSpPr>
          <p:nvPr>
            <p:ph type="ftr" sz="quarter" idx="3"/>
          </p:nvPr>
        </p:nvSpPr>
        <p:spPr>
          <a:xfrm>
            <a:off x="1016000" y="6353890"/>
            <a:ext cx="5842000" cy="251709"/>
          </a:xfrm>
          <a:prstGeom prst="rect">
            <a:avLst/>
          </a:prstGeom>
        </p:spPr>
        <p:txBody>
          <a:bodyPr vert="horz" lIns="0" tIns="0" rIns="0" bIns="0" rtlCol="0" anchor="ctr"/>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r>
              <a:rPr lang="en-GB"/>
              <a:t>Jisc presentation template: dynamic</a:t>
            </a:r>
            <a:endParaRPr lang="en-GB" dirty="0"/>
          </a:p>
        </p:txBody>
      </p:sp>
      <p:sp>
        <p:nvSpPr>
          <p:cNvPr id="15" name="Slide Number Placeholder 5">
            <a:extLst>
              <a:ext uri="{FF2B5EF4-FFF2-40B4-BE49-F238E27FC236}">
                <a16:creationId xmlns:a16="http://schemas.microsoft.com/office/drawing/2014/main" id="{219605A7-A4B9-7A7E-C34B-4A7E3B54FCD5}"/>
              </a:ext>
            </a:extLst>
          </p:cNvPr>
          <p:cNvSpPr>
            <a:spLocks noGrp="1"/>
          </p:cNvSpPr>
          <p:nvPr>
            <p:ph type="sldNum" sz="quarter" idx="4"/>
          </p:nvPr>
        </p:nvSpPr>
        <p:spPr>
          <a:xfrm>
            <a:off x="508000" y="6350000"/>
            <a:ext cx="508000" cy="255600"/>
          </a:xfrm>
          <a:prstGeom prst="rect">
            <a:avLst/>
          </a:prstGeom>
        </p:spPr>
        <p:txBody>
          <a:bodyPr vert="horz" lIns="0" tIns="0" rIns="0" bIns="0" rtlCol="0" anchor="ctr" anchorCtr="0"/>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fld id="{0BD7AF65-ABD8-9745-9161-1D3466EAFE0E}" type="slidenum">
              <a:rPr lang="en-GB" smtClean="0"/>
              <a:pPr/>
              <a:t>‹#›</a:t>
            </a:fld>
            <a:endParaRPr lang="en-GB" dirty="0"/>
          </a:p>
        </p:txBody>
      </p:sp>
      <p:grpSp>
        <p:nvGrpSpPr>
          <p:cNvPr id="3" name="Group 2">
            <a:extLst>
              <a:ext uri="{FF2B5EF4-FFF2-40B4-BE49-F238E27FC236}">
                <a16:creationId xmlns:a16="http://schemas.microsoft.com/office/drawing/2014/main" id="{55BE06CB-C0A1-D8BA-4F83-C0D12B57D32F}"/>
              </a:ext>
              <a:ext uri="{C183D7F6-B498-43B3-948B-1728B52AA6E4}">
                <adec:decorative xmlns:adec="http://schemas.microsoft.com/office/drawing/2017/decorative" val="1"/>
              </a:ext>
            </a:extLst>
          </p:cNvPr>
          <p:cNvGrpSpPr/>
          <p:nvPr userDrawn="1"/>
        </p:nvGrpSpPr>
        <p:grpSpPr>
          <a:xfrm rot="16200000">
            <a:off x="11685601" y="762000"/>
            <a:ext cx="762000" cy="254000"/>
            <a:chOff x="10915710" y="762000"/>
            <a:chExt cx="1524000" cy="508000"/>
          </a:xfrm>
        </p:grpSpPr>
        <p:sp>
          <p:nvSpPr>
            <p:cNvPr id="5" name="Rectangle 4">
              <a:extLst>
                <a:ext uri="{FF2B5EF4-FFF2-40B4-BE49-F238E27FC236}">
                  <a16:creationId xmlns:a16="http://schemas.microsoft.com/office/drawing/2014/main" id="{A70125C8-80F2-3D9E-FB63-DE99DE96A5F5}"/>
                </a:ext>
                <a:ext uri="{C183D7F6-B498-43B3-948B-1728B52AA6E4}">
                  <adec:decorative xmlns:adec="http://schemas.microsoft.com/office/drawing/2017/decorative" val="1"/>
                </a:ext>
              </a:extLst>
            </p:cNvPr>
            <p:cNvSpPr/>
            <p:nvPr userDrawn="1"/>
          </p:nvSpPr>
          <p:spPr>
            <a:xfrm>
              <a:off x="11423710" y="762000"/>
              <a:ext cx="508000" cy="50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C0930D3F-2C33-5B2D-CFF9-8FC5D6D02F7A}"/>
                </a:ext>
                <a:ext uri="{C183D7F6-B498-43B3-948B-1728B52AA6E4}">
                  <adec:decorative xmlns:adec="http://schemas.microsoft.com/office/drawing/2017/decorative" val="1"/>
                </a:ext>
              </a:extLst>
            </p:cNvPr>
            <p:cNvSpPr/>
            <p:nvPr userDrawn="1"/>
          </p:nvSpPr>
          <p:spPr>
            <a:xfrm>
              <a:off x="10915710" y="762000"/>
              <a:ext cx="508000"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C51FE0AF-8A09-14E4-BC3D-A18419997ADB}"/>
                </a:ext>
                <a:ext uri="{C183D7F6-B498-43B3-948B-1728B52AA6E4}">
                  <adec:decorative xmlns:adec="http://schemas.microsoft.com/office/drawing/2017/decorative" val="1"/>
                </a:ext>
              </a:extLst>
            </p:cNvPr>
            <p:cNvSpPr/>
            <p:nvPr userDrawn="1"/>
          </p:nvSpPr>
          <p:spPr>
            <a:xfrm>
              <a:off x="11931710" y="762000"/>
              <a:ext cx="508000" cy="50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3139332455"/>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KEY STATS 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0C1644C-E6E8-3B9B-60F9-EF36ECDC7A84}"/>
              </a:ext>
              <a:ext uri="{C183D7F6-B498-43B3-948B-1728B52AA6E4}">
                <adec:decorative xmlns:adec="http://schemas.microsoft.com/office/drawing/2017/decorative" val="1"/>
              </a:ext>
            </a:extLst>
          </p:cNvPr>
          <p:cNvSpPr/>
          <p:nvPr userDrawn="1"/>
        </p:nvSpPr>
        <p:spPr>
          <a:xfrm>
            <a:off x="5842000" y="-1"/>
            <a:ext cx="6350000" cy="6345991"/>
          </a:xfrm>
          <a:prstGeom prst="rect">
            <a:avLst/>
          </a:prstGeom>
          <a:solidFill>
            <a:srgbClr val="CCE7E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Graphic 10" descr="Jisc logo&#10;">
            <a:extLst>
              <a:ext uri="{FF2B5EF4-FFF2-40B4-BE49-F238E27FC236}">
                <a16:creationId xmlns:a16="http://schemas.microsoft.com/office/drawing/2014/main" id="{94F19010-8F95-D32B-AA87-D5E59286EE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85601" y="6353891"/>
            <a:ext cx="506399" cy="506399"/>
          </a:xfrm>
          <a:prstGeom prst="rect">
            <a:avLst/>
          </a:prstGeom>
        </p:spPr>
      </p:pic>
      <p:sp>
        <p:nvSpPr>
          <p:cNvPr id="13" name="Footer Placeholder 4">
            <a:extLst>
              <a:ext uri="{FF2B5EF4-FFF2-40B4-BE49-F238E27FC236}">
                <a16:creationId xmlns:a16="http://schemas.microsoft.com/office/drawing/2014/main" id="{533E8AD5-4E99-BCD2-54B2-9E1AA439CC77}"/>
              </a:ext>
            </a:extLst>
          </p:cNvPr>
          <p:cNvSpPr>
            <a:spLocks noGrp="1"/>
          </p:cNvSpPr>
          <p:nvPr>
            <p:ph type="ftr" sz="quarter" idx="3"/>
          </p:nvPr>
        </p:nvSpPr>
        <p:spPr>
          <a:xfrm>
            <a:off x="1016000" y="6353890"/>
            <a:ext cx="5842000" cy="251709"/>
          </a:xfrm>
          <a:prstGeom prst="rect">
            <a:avLst/>
          </a:prstGeom>
        </p:spPr>
        <p:txBody>
          <a:bodyPr vert="horz" lIns="0" tIns="0" rIns="0" bIns="0" rtlCol="0" anchor="ctr"/>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r>
              <a:rPr lang="en-GB" dirty="0"/>
              <a:t>Jisc presentation template: dynamic</a:t>
            </a:r>
          </a:p>
        </p:txBody>
      </p:sp>
      <p:sp>
        <p:nvSpPr>
          <p:cNvPr id="15" name="Slide Number Placeholder 5">
            <a:extLst>
              <a:ext uri="{FF2B5EF4-FFF2-40B4-BE49-F238E27FC236}">
                <a16:creationId xmlns:a16="http://schemas.microsoft.com/office/drawing/2014/main" id="{219605A7-A4B9-7A7E-C34B-4A7E3B54FCD5}"/>
              </a:ext>
            </a:extLst>
          </p:cNvPr>
          <p:cNvSpPr>
            <a:spLocks noGrp="1"/>
          </p:cNvSpPr>
          <p:nvPr>
            <p:ph type="sldNum" sz="quarter" idx="4"/>
          </p:nvPr>
        </p:nvSpPr>
        <p:spPr>
          <a:xfrm>
            <a:off x="508000" y="6350000"/>
            <a:ext cx="508000" cy="255600"/>
          </a:xfrm>
          <a:prstGeom prst="rect">
            <a:avLst/>
          </a:prstGeom>
        </p:spPr>
        <p:txBody>
          <a:bodyPr vert="horz" lIns="0" tIns="0" rIns="0" bIns="0" rtlCol="0" anchor="ctr" anchorCtr="0"/>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fld id="{0BD7AF65-ABD8-9745-9161-1D3466EAFE0E}" type="slidenum">
              <a:rPr lang="en-GB" smtClean="0"/>
              <a:pPr/>
              <a:t>‹#›</a:t>
            </a:fld>
            <a:endParaRPr lang="en-GB" dirty="0"/>
          </a:p>
        </p:txBody>
      </p:sp>
      <p:sp>
        <p:nvSpPr>
          <p:cNvPr id="3" name="Title 1">
            <a:extLst>
              <a:ext uri="{FF2B5EF4-FFF2-40B4-BE49-F238E27FC236}">
                <a16:creationId xmlns:a16="http://schemas.microsoft.com/office/drawing/2014/main" id="{27810677-3721-4A8E-EB4E-39A0FE9674C2}"/>
              </a:ext>
            </a:extLst>
          </p:cNvPr>
          <p:cNvSpPr>
            <a:spLocks noGrp="1"/>
          </p:cNvSpPr>
          <p:nvPr>
            <p:ph type="title" hasCustomPrompt="1"/>
          </p:nvPr>
        </p:nvSpPr>
        <p:spPr>
          <a:xfrm>
            <a:off x="508000" y="508000"/>
            <a:ext cx="4318000" cy="1269999"/>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Page title</a:t>
            </a:r>
            <a:endParaRPr lang="en-GB" dirty="0"/>
          </a:p>
        </p:txBody>
      </p:sp>
      <p:sp>
        <p:nvSpPr>
          <p:cNvPr id="4" name="Content Placeholder 2">
            <a:extLst>
              <a:ext uri="{FF2B5EF4-FFF2-40B4-BE49-F238E27FC236}">
                <a16:creationId xmlns:a16="http://schemas.microsoft.com/office/drawing/2014/main" id="{BD41BB5F-845F-B95C-D84D-20EECE94E809}"/>
              </a:ext>
            </a:extLst>
          </p:cNvPr>
          <p:cNvSpPr>
            <a:spLocks noGrp="1"/>
          </p:cNvSpPr>
          <p:nvPr>
            <p:ph idx="1" hasCustomPrompt="1"/>
          </p:nvPr>
        </p:nvSpPr>
        <p:spPr>
          <a:xfrm>
            <a:off x="508000" y="5588000"/>
            <a:ext cx="4318000" cy="254000"/>
          </a:xfrm>
          <a:prstGeom prst="rect">
            <a:avLst/>
          </a:prstGeom>
        </p:spPr>
        <p:txBody>
          <a:bodyPr lIns="0" tIns="0" rIns="0" bIns="0"/>
          <a:lstStyle>
            <a:lvl1pPr marL="0" indent="0" defTabSz="359974">
              <a:lnSpc>
                <a:spcPct val="100000"/>
              </a:lnSpc>
              <a:buNone/>
              <a:tabLst/>
              <a:defRPr sz="2000" b="0" i="0">
                <a:solidFill>
                  <a:schemeClr val="tx1"/>
                </a:solidFill>
                <a:latin typeface="Roboto" panose="02000000000000000000" pitchFamily="2" charset="0"/>
                <a:ea typeface="Roboto" panose="02000000000000000000" pitchFamily="2" charset="0"/>
              </a:defRPr>
            </a:lvl1pPr>
            <a:lvl2pPr marL="482564"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2pPr>
            <a:lvl3pPr marL="723847"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3pPr>
            <a:lvl4pPr marL="952428" indent="-228584"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4pPr>
            <a:lvl5pPr marL="1193711"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5pPr>
          </a:lstStyle>
          <a:p>
            <a:pPr lvl="0"/>
            <a:r>
              <a:rPr lang="en-US" dirty="0"/>
              <a:t>Citation</a:t>
            </a:r>
            <a:endParaRPr lang="en-GB" dirty="0"/>
          </a:p>
        </p:txBody>
      </p:sp>
      <p:sp>
        <p:nvSpPr>
          <p:cNvPr id="17" name="Text Placeholder 16">
            <a:extLst>
              <a:ext uri="{FF2B5EF4-FFF2-40B4-BE49-F238E27FC236}">
                <a16:creationId xmlns:a16="http://schemas.microsoft.com/office/drawing/2014/main" id="{8DFF5977-EF39-0B52-FBE1-93549E018E95}"/>
              </a:ext>
            </a:extLst>
          </p:cNvPr>
          <p:cNvSpPr>
            <a:spLocks noGrp="1"/>
          </p:cNvSpPr>
          <p:nvPr>
            <p:ph type="body" sz="quarter" idx="10" hasCustomPrompt="1"/>
          </p:nvPr>
        </p:nvSpPr>
        <p:spPr>
          <a:xfrm>
            <a:off x="508000" y="2794000"/>
            <a:ext cx="4318000" cy="2540000"/>
          </a:xfrm>
          <a:prstGeom prst="rect">
            <a:avLst/>
          </a:prstGeom>
        </p:spPr>
        <p:txBody>
          <a:bodyPr lIns="0" tIns="0" rIns="0" bIns="0" anchor="b"/>
          <a:lstStyle>
            <a:lvl1pPr marL="0" indent="0">
              <a:buNone/>
              <a:defRPr sz="5600">
                <a:latin typeface="Roboto Mono Thin" panose="00000009000000000000" pitchFamily="49" charset="0"/>
                <a:ea typeface="Roboto Mono Thin" panose="00000009000000000000" pitchFamily="49" charset="0"/>
              </a:defRPr>
            </a:lvl1pPr>
            <a:lvl2pPr marL="457166" indent="0">
              <a:buNone/>
              <a:defRPr sz="5600">
                <a:latin typeface="Roboto Mono Light" panose="00000009000000000000" pitchFamily="49" charset="0"/>
                <a:ea typeface="Roboto Mono Light" panose="00000009000000000000" pitchFamily="49" charset="0"/>
              </a:defRPr>
            </a:lvl2pPr>
            <a:lvl3pPr marL="914330" indent="0">
              <a:buNone/>
              <a:defRPr sz="5600">
                <a:latin typeface="Roboto Mono Light" panose="00000009000000000000" pitchFamily="49" charset="0"/>
                <a:ea typeface="Roboto Mono Light" panose="00000009000000000000" pitchFamily="49" charset="0"/>
              </a:defRPr>
            </a:lvl3pPr>
            <a:lvl4pPr marL="1371496" indent="0">
              <a:buNone/>
              <a:defRPr sz="5600">
                <a:latin typeface="Roboto Mono Light" panose="00000009000000000000" pitchFamily="49" charset="0"/>
                <a:ea typeface="Roboto Mono Light" panose="00000009000000000000" pitchFamily="49" charset="0"/>
              </a:defRPr>
            </a:lvl4pPr>
            <a:lvl5pPr marL="1828663" indent="0">
              <a:buNone/>
              <a:defRPr sz="5600">
                <a:latin typeface="Roboto Mono Light" panose="00000009000000000000" pitchFamily="49" charset="0"/>
                <a:ea typeface="Roboto Mono Light" panose="00000009000000000000" pitchFamily="49" charset="0"/>
              </a:defRPr>
            </a:lvl5pPr>
          </a:lstStyle>
          <a:p>
            <a:pPr lvl="0"/>
            <a:r>
              <a:rPr lang="en-US" dirty="0"/>
              <a:t>Key stat</a:t>
            </a:r>
            <a:endParaRPr lang="en-GB" dirty="0"/>
          </a:p>
        </p:txBody>
      </p:sp>
      <p:sp>
        <p:nvSpPr>
          <p:cNvPr id="19" name="Picture Placeholder 18">
            <a:extLst>
              <a:ext uri="{FF2B5EF4-FFF2-40B4-BE49-F238E27FC236}">
                <a16:creationId xmlns:a16="http://schemas.microsoft.com/office/drawing/2014/main" id="{0DF17053-F691-7CD9-9849-15E8EAB499D3}"/>
              </a:ext>
            </a:extLst>
          </p:cNvPr>
          <p:cNvSpPr>
            <a:spLocks noGrp="1"/>
          </p:cNvSpPr>
          <p:nvPr>
            <p:ph type="pic" sz="quarter" idx="11"/>
          </p:nvPr>
        </p:nvSpPr>
        <p:spPr>
          <a:xfrm>
            <a:off x="6350000" y="508000"/>
            <a:ext cx="5335588" cy="5335588"/>
          </a:xfrm>
          <a:prstGeom prst="rect">
            <a:avLst/>
          </a:prstGeom>
        </p:spPr>
        <p:txBody>
          <a:bodyPr/>
          <a:lstStyle/>
          <a:p>
            <a:endParaRPr lang="en-GB"/>
          </a:p>
        </p:txBody>
      </p:sp>
      <p:grpSp>
        <p:nvGrpSpPr>
          <p:cNvPr id="29" name="Group 28">
            <a:extLst>
              <a:ext uri="{FF2B5EF4-FFF2-40B4-BE49-F238E27FC236}">
                <a16:creationId xmlns:a16="http://schemas.microsoft.com/office/drawing/2014/main" id="{3A17BEB9-BEC6-D2C6-E276-267DB060969C}"/>
              </a:ext>
              <a:ext uri="{C183D7F6-B498-43B3-948B-1728B52AA6E4}">
                <adec:decorative xmlns:adec="http://schemas.microsoft.com/office/drawing/2017/decorative" val="1"/>
              </a:ext>
            </a:extLst>
          </p:cNvPr>
          <p:cNvGrpSpPr/>
          <p:nvPr userDrawn="1"/>
        </p:nvGrpSpPr>
        <p:grpSpPr>
          <a:xfrm>
            <a:off x="0" y="1778000"/>
            <a:ext cx="254000" cy="1016000"/>
            <a:chOff x="0" y="1778000"/>
            <a:chExt cx="254000" cy="1016000"/>
          </a:xfrm>
        </p:grpSpPr>
        <p:sp>
          <p:nvSpPr>
            <p:cNvPr id="21" name="Rectangle 20">
              <a:extLst>
                <a:ext uri="{FF2B5EF4-FFF2-40B4-BE49-F238E27FC236}">
                  <a16:creationId xmlns:a16="http://schemas.microsoft.com/office/drawing/2014/main" id="{FDBBB2BC-F69A-ECCA-166B-787098A974D3}"/>
                </a:ext>
                <a:ext uri="{C183D7F6-B498-43B3-948B-1728B52AA6E4}">
                  <adec:decorative xmlns:adec="http://schemas.microsoft.com/office/drawing/2017/decorative" val="1"/>
                </a:ext>
              </a:extLst>
            </p:cNvPr>
            <p:cNvSpPr/>
            <p:nvPr userDrawn="1"/>
          </p:nvSpPr>
          <p:spPr>
            <a:xfrm rot="16200000">
              <a:off x="0" y="2286000"/>
              <a:ext cx="254000" cy="254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3E484675-451D-C7AB-0D0D-6DAA64F5008E}"/>
                </a:ext>
                <a:ext uri="{C183D7F6-B498-43B3-948B-1728B52AA6E4}">
                  <adec:decorative xmlns:adec="http://schemas.microsoft.com/office/drawing/2017/decorative" val="1"/>
                </a:ext>
              </a:extLst>
            </p:cNvPr>
            <p:cNvSpPr/>
            <p:nvPr userDrawn="1"/>
          </p:nvSpPr>
          <p:spPr>
            <a:xfrm rot="16200000">
              <a:off x="0" y="2032000"/>
              <a:ext cx="254000" cy="254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a:extLst>
                <a:ext uri="{FF2B5EF4-FFF2-40B4-BE49-F238E27FC236}">
                  <a16:creationId xmlns:a16="http://schemas.microsoft.com/office/drawing/2014/main" id="{EDEA035D-A2B7-4CA1-AFE0-A78605822650}"/>
                </a:ext>
                <a:ext uri="{C183D7F6-B498-43B3-948B-1728B52AA6E4}">
                  <adec:decorative xmlns:adec="http://schemas.microsoft.com/office/drawing/2017/decorative" val="1"/>
                </a:ext>
              </a:extLst>
            </p:cNvPr>
            <p:cNvSpPr/>
            <p:nvPr userDrawn="1"/>
          </p:nvSpPr>
          <p:spPr>
            <a:xfrm rot="16200000">
              <a:off x="0" y="2540000"/>
              <a:ext cx="254000" cy="254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71813200-956B-C83B-C6A8-ED5ED5F1DD8B}"/>
                </a:ext>
                <a:ext uri="{C183D7F6-B498-43B3-948B-1728B52AA6E4}">
                  <adec:decorative xmlns:adec="http://schemas.microsoft.com/office/drawing/2017/decorative" val="1"/>
                </a:ext>
              </a:extLst>
            </p:cNvPr>
            <p:cNvSpPr/>
            <p:nvPr userDrawn="1"/>
          </p:nvSpPr>
          <p:spPr>
            <a:xfrm rot="16200000">
              <a:off x="0" y="1778000"/>
              <a:ext cx="254000" cy="254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3795516846"/>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KEY STATS B">
    <p:spTree>
      <p:nvGrpSpPr>
        <p:cNvPr id="1" name=""/>
        <p:cNvGrpSpPr/>
        <p:nvPr/>
      </p:nvGrpSpPr>
      <p:grpSpPr>
        <a:xfrm>
          <a:off x="0" y="0"/>
          <a:ext cx="0" cy="0"/>
          <a:chOff x="0" y="0"/>
          <a:chExt cx="0" cy="0"/>
        </a:xfrm>
      </p:grpSpPr>
      <p:pic>
        <p:nvPicPr>
          <p:cNvPr id="11" name="Graphic 10" descr="Jisc logo&#10;">
            <a:extLst>
              <a:ext uri="{FF2B5EF4-FFF2-40B4-BE49-F238E27FC236}">
                <a16:creationId xmlns:a16="http://schemas.microsoft.com/office/drawing/2014/main" id="{94F19010-8F95-D32B-AA87-D5E59286EE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85601" y="6353891"/>
            <a:ext cx="506399" cy="506399"/>
          </a:xfrm>
          <a:prstGeom prst="rect">
            <a:avLst/>
          </a:prstGeom>
        </p:spPr>
      </p:pic>
      <p:sp>
        <p:nvSpPr>
          <p:cNvPr id="13" name="Footer Placeholder 4">
            <a:extLst>
              <a:ext uri="{FF2B5EF4-FFF2-40B4-BE49-F238E27FC236}">
                <a16:creationId xmlns:a16="http://schemas.microsoft.com/office/drawing/2014/main" id="{533E8AD5-4E99-BCD2-54B2-9E1AA439CC77}"/>
              </a:ext>
            </a:extLst>
          </p:cNvPr>
          <p:cNvSpPr>
            <a:spLocks noGrp="1"/>
          </p:cNvSpPr>
          <p:nvPr>
            <p:ph type="ftr" sz="quarter" idx="3"/>
          </p:nvPr>
        </p:nvSpPr>
        <p:spPr>
          <a:xfrm>
            <a:off x="1016000" y="6353890"/>
            <a:ext cx="5842000" cy="251709"/>
          </a:xfrm>
          <a:prstGeom prst="rect">
            <a:avLst/>
          </a:prstGeom>
        </p:spPr>
        <p:txBody>
          <a:bodyPr vert="horz" lIns="0" tIns="0" rIns="0" bIns="0" rtlCol="0" anchor="ctr"/>
          <a:lstStyle>
            <a:lvl1pPr algn="l">
              <a:defRPr sz="1000" b="0" i="0">
                <a:solidFill>
                  <a:sysClr val="windowText" lastClr="000000"/>
                </a:solidFill>
                <a:latin typeface="Roboto Mono Light" panose="00000009000000000000" pitchFamily="49" charset="0"/>
                <a:ea typeface="Roboto Mono Light" panose="00000009000000000000" pitchFamily="49" charset="0"/>
              </a:defRPr>
            </a:lvl1pPr>
          </a:lstStyle>
          <a:p>
            <a:r>
              <a:rPr lang="en-GB"/>
              <a:t>Jisc presentation template: gravitas</a:t>
            </a:r>
            <a:endParaRPr lang="en-GB" dirty="0"/>
          </a:p>
        </p:txBody>
      </p:sp>
      <p:sp>
        <p:nvSpPr>
          <p:cNvPr id="15" name="Slide Number Placeholder 5">
            <a:extLst>
              <a:ext uri="{FF2B5EF4-FFF2-40B4-BE49-F238E27FC236}">
                <a16:creationId xmlns:a16="http://schemas.microsoft.com/office/drawing/2014/main" id="{219605A7-A4B9-7A7E-C34B-4A7E3B54FCD5}"/>
              </a:ext>
            </a:extLst>
          </p:cNvPr>
          <p:cNvSpPr>
            <a:spLocks noGrp="1"/>
          </p:cNvSpPr>
          <p:nvPr>
            <p:ph type="sldNum" sz="quarter" idx="4"/>
          </p:nvPr>
        </p:nvSpPr>
        <p:spPr>
          <a:xfrm>
            <a:off x="508000" y="6350000"/>
            <a:ext cx="508000" cy="255600"/>
          </a:xfrm>
          <a:prstGeom prst="rect">
            <a:avLst/>
          </a:prstGeom>
        </p:spPr>
        <p:txBody>
          <a:bodyPr vert="horz" lIns="0" tIns="0" rIns="0" bIns="0" rtlCol="0" anchor="ctr" anchorCtr="0"/>
          <a:lstStyle>
            <a:lvl1pPr algn="l">
              <a:defRPr sz="1000" b="0" i="0">
                <a:solidFill>
                  <a:sysClr val="windowText" lastClr="000000"/>
                </a:solidFill>
                <a:latin typeface="Roboto Mono Light" panose="00000009000000000000" pitchFamily="49" charset="0"/>
                <a:ea typeface="Roboto Mono Light" panose="00000009000000000000" pitchFamily="49" charset="0"/>
              </a:defRPr>
            </a:lvl1pPr>
          </a:lstStyle>
          <a:p>
            <a:fld id="{0BD7AF65-ABD8-9745-9161-1D3466EAFE0E}" type="slidenum">
              <a:rPr lang="en-GB" smtClean="0"/>
              <a:pPr/>
              <a:t>‹#›</a:t>
            </a:fld>
            <a:endParaRPr lang="en-GB" dirty="0"/>
          </a:p>
        </p:txBody>
      </p:sp>
      <p:sp>
        <p:nvSpPr>
          <p:cNvPr id="16" name="Rectangle 15">
            <a:extLst>
              <a:ext uri="{FF2B5EF4-FFF2-40B4-BE49-F238E27FC236}">
                <a16:creationId xmlns:a16="http://schemas.microsoft.com/office/drawing/2014/main" id="{44A6EBFF-6446-9696-3E70-33D93B70A54D}"/>
              </a:ext>
              <a:ext uri="{C183D7F6-B498-43B3-948B-1728B52AA6E4}">
                <adec:decorative xmlns:adec="http://schemas.microsoft.com/office/drawing/2017/decorative" val="1"/>
              </a:ext>
            </a:extLst>
          </p:cNvPr>
          <p:cNvSpPr/>
          <p:nvPr userDrawn="1"/>
        </p:nvSpPr>
        <p:spPr>
          <a:xfrm>
            <a:off x="0" y="0"/>
            <a:ext cx="3040681" cy="304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CAC527-0322-0799-491F-E13C9988987D}"/>
              </a:ext>
            </a:extLst>
          </p:cNvPr>
          <p:cNvSpPr>
            <a:spLocks noGrp="1"/>
          </p:cNvSpPr>
          <p:nvPr>
            <p:ph type="title" hasCustomPrompt="1"/>
          </p:nvPr>
        </p:nvSpPr>
        <p:spPr>
          <a:xfrm>
            <a:off x="508000" y="508000"/>
            <a:ext cx="2032000" cy="2032000"/>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Short page title</a:t>
            </a:r>
            <a:endParaRPr lang="en-GB" dirty="0"/>
          </a:p>
        </p:txBody>
      </p:sp>
      <p:sp>
        <p:nvSpPr>
          <p:cNvPr id="4" name="Content Placeholder 2">
            <a:extLst>
              <a:ext uri="{FF2B5EF4-FFF2-40B4-BE49-F238E27FC236}">
                <a16:creationId xmlns:a16="http://schemas.microsoft.com/office/drawing/2014/main" id="{01413970-C6C2-23D4-C98B-B0C2D8DF11A6}"/>
              </a:ext>
            </a:extLst>
          </p:cNvPr>
          <p:cNvSpPr>
            <a:spLocks noGrp="1"/>
          </p:cNvSpPr>
          <p:nvPr>
            <p:ph idx="1" hasCustomPrompt="1"/>
          </p:nvPr>
        </p:nvSpPr>
        <p:spPr>
          <a:xfrm>
            <a:off x="8636000" y="508000"/>
            <a:ext cx="3042000" cy="5334001"/>
          </a:xfrm>
          <a:prstGeom prst="rect">
            <a:avLst/>
          </a:prstGeom>
        </p:spPr>
        <p:txBody>
          <a:bodyPr lIns="0" tIns="0" rIns="0" bIns="0"/>
          <a:lstStyle>
            <a:lvl1pPr marL="177792" indent="-177792" defTabSz="359974">
              <a:lnSpc>
                <a:spcPct val="100000"/>
              </a:lnSpc>
              <a:tabLst/>
              <a:defRPr sz="2000" b="0" i="0">
                <a:solidFill>
                  <a:schemeClr val="tx1"/>
                </a:solidFill>
                <a:latin typeface="Roboto" panose="02000000000000000000" pitchFamily="2" charset="0"/>
                <a:ea typeface="Roboto" panose="02000000000000000000" pitchFamily="2" charset="0"/>
              </a:defRPr>
            </a:lvl1pPr>
            <a:lvl2pPr marL="482564"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2pPr>
            <a:lvl3pPr marL="723847"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3pPr>
            <a:lvl4pPr marL="952428" indent="-228584"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4pPr>
            <a:lvl5pPr marL="1193711"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5pPr>
          </a:lstStyle>
          <a:p>
            <a:pPr lvl="0"/>
            <a:r>
              <a:rPr lang="en-US" dirty="0"/>
              <a:t>Main content area</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Picture Placeholder 5">
            <a:extLst>
              <a:ext uri="{FF2B5EF4-FFF2-40B4-BE49-F238E27FC236}">
                <a16:creationId xmlns:a16="http://schemas.microsoft.com/office/drawing/2014/main" id="{ABF6D22E-BD86-A128-F41F-061AC5E20E4C}"/>
              </a:ext>
            </a:extLst>
          </p:cNvPr>
          <p:cNvSpPr>
            <a:spLocks noGrp="1"/>
          </p:cNvSpPr>
          <p:nvPr>
            <p:ph type="pic" sz="quarter" idx="14"/>
          </p:nvPr>
        </p:nvSpPr>
        <p:spPr>
          <a:xfrm>
            <a:off x="3556000" y="508000"/>
            <a:ext cx="4572000" cy="4572000"/>
          </a:xfrm>
          <a:prstGeom prst="rect">
            <a:avLst/>
          </a:prstGeom>
        </p:spPr>
        <p:txBody>
          <a:bodyPr/>
          <a:lstStyle/>
          <a:p>
            <a:endParaRPr lang="en-GB"/>
          </a:p>
        </p:txBody>
      </p:sp>
      <p:grpSp>
        <p:nvGrpSpPr>
          <p:cNvPr id="8" name="Group 7">
            <a:extLst>
              <a:ext uri="{FF2B5EF4-FFF2-40B4-BE49-F238E27FC236}">
                <a16:creationId xmlns:a16="http://schemas.microsoft.com/office/drawing/2014/main" id="{B62EC9D6-5299-E016-A55F-F2CDFD17F5E8}"/>
              </a:ext>
              <a:ext uri="{C183D7F6-B498-43B3-948B-1728B52AA6E4}">
                <adec:decorative xmlns:adec="http://schemas.microsoft.com/office/drawing/2017/decorative" val="1"/>
              </a:ext>
            </a:extLst>
          </p:cNvPr>
          <p:cNvGrpSpPr/>
          <p:nvPr userDrawn="1"/>
        </p:nvGrpSpPr>
        <p:grpSpPr>
          <a:xfrm rot="5400000">
            <a:off x="7619999" y="5334001"/>
            <a:ext cx="254000" cy="762001"/>
            <a:chOff x="7874000" y="5080000"/>
            <a:chExt cx="254000" cy="762001"/>
          </a:xfrm>
        </p:grpSpPr>
        <p:sp>
          <p:nvSpPr>
            <p:cNvPr id="10" name="Rectangle 9">
              <a:extLst>
                <a:ext uri="{FF2B5EF4-FFF2-40B4-BE49-F238E27FC236}">
                  <a16:creationId xmlns:a16="http://schemas.microsoft.com/office/drawing/2014/main" id="{B1AB662C-416A-86C3-0863-2E3D522D5A3A}"/>
                </a:ext>
                <a:ext uri="{C183D7F6-B498-43B3-948B-1728B52AA6E4}">
                  <adec:decorative xmlns:adec="http://schemas.microsoft.com/office/drawing/2017/decorative" val="1"/>
                </a:ext>
              </a:extLst>
            </p:cNvPr>
            <p:cNvSpPr/>
            <p:nvPr userDrawn="1"/>
          </p:nvSpPr>
          <p:spPr>
            <a:xfrm rot="16200000">
              <a:off x="7874000" y="5588001"/>
              <a:ext cx="254000" cy="254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DDD306D4-2F10-96C5-42E5-796C652199E7}"/>
                </a:ext>
                <a:ext uri="{C183D7F6-B498-43B3-948B-1728B52AA6E4}">
                  <adec:decorative xmlns:adec="http://schemas.microsoft.com/office/drawing/2017/decorative" val="1"/>
                </a:ext>
              </a:extLst>
            </p:cNvPr>
            <p:cNvSpPr/>
            <p:nvPr userDrawn="1"/>
          </p:nvSpPr>
          <p:spPr>
            <a:xfrm rot="16200000">
              <a:off x="7874000" y="5334001"/>
              <a:ext cx="254000" cy="254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8D6E9ADF-78CB-24F1-A8A4-C05376E767A9}"/>
                </a:ext>
                <a:ext uri="{C183D7F6-B498-43B3-948B-1728B52AA6E4}">
                  <adec:decorative xmlns:adec="http://schemas.microsoft.com/office/drawing/2017/decorative" val="1"/>
                </a:ext>
              </a:extLst>
            </p:cNvPr>
            <p:cNvSpPr/>
            <p:nvPr userDrawn="1"/>
          </p:nvSpPr>
          <p:spPr>
            <a:xfrm rot="16200000">
              <a:off x="7874000" y="5080000"/>
              <a:ext cx="254000" cy="254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Text Placeholder 16">
            <a:extLst>
              <a:ext uri="{FF2B5EF4-FFF2-40B4-BE49-F238E27FC236}">
                <a16:creationId xmlns:a16="http://schemas.microsoft.com/office/drawing/2014/main" id="{DBF99DDA-461B-ABA4-B41A-3C567218C36B}"/>
              </a:ext>
            </a:extLst>
          </p:cNvPr>
          <p:cNvSpPr>
            <a:spLocks noGrp="1"/>
          </p:cNvSpPr>
          <p:nvPr>
            <p:ph type="body" sz="quarter" idx="15" hasCustomPrompt="1"/>
          </p:nvPr>
        </p:nvSpPr>
        <p:spPr>
          <a:xfrm>
            <a:off x="508000" y="3556000"/>
            <a:ext cx="2540000" cy="2286000"/>
          </a:xfrm>
          <a:prstGeom prst="rect">
            <a:avLst/>
          </a:prstGeom>
        </p:spPr>
        <p:txBody>
          <a:bodyPr lIns="0" tIns="0" rIns="0" bIns="0" anchor="b" anchorCtr="0"/>
          <a:lstStyle>
            <a:lvl1pPr marL="0" indent="0">
              <a:buNone/>
              <a:defRPr sz="5600">
                <a:latin typeface="Roboto Mono Thin" panose="00000009000000000000" pitchFamily="49" charset="0"/>
                <a:ea typeface="Roboto Mono Thin" panose="00000009000000000000" pitchFamily="49" charset="0"/>
              </a:defRPr>
            </a:lvl1pPr>
            <a:lvl2pPr marL="457166" indent="0">
              <a:buNone/>
              <a:defRPr/>
            </a:lvl2pPr>
            <a:lvl3pPr marL="914330" indent="0">
              <a:buNone/>
              <a:defRPr/>
            </a:lvl3pPr>
            <a:lvl4pPr marL="1371496" indent="0">
              <a:buNone/>
              <a:defRPr/>
            </a:lvl4pPr>
            <a:lvl5pPr marL="1828663" indent="0">
              <a:buNone/>
              <a:defRPr/>
            </a:lvl5pPr>
          </a:lstStyle>
          <a:p>
            <a:pPr lvl="0"/>
            <a:r>
              <a:rPr lang="en-US" dirty="0"/>
              <a:t>Key stat</a:t>
            </a:r>
            <a:endParaRPr lang="en-GB" dirty="0"/>
          </a:p>
        </p:txBody>
      </p:sp>
    </p:spTree>
    <p:extLst>
      <p:ext uri="{BB962C8B-B14F-4D97-AF65-F5344CB8AC3E}">
        <p14:creationId xmlns:p14="http://schemas.microsoft.com/office/powerpoint/2010/main" val="1245165568"/>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INGL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507999" y="508000"/>
            <a:ext cx="10160000" cy="507999"/>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Page title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1016000" y="6350000"/>
            <a:ext cx="5842000" cy="255600"/>
          </a:xfrm>
        </p:spPr>
        <p:txBody>
          <a:bodyPr/>
          <a:lstStyle>
            <a:lvl1pPr>
              <a:defRPr/>
            </a:lvl1pPr>
          </a:lstStyle>
          <a:p>
            <a:r>
              <a:rPr lang="en-GB"/>
              <a:t>Jisc presentation template: dynamic</a:t>
            </a:r>
            <a:endParaRPr lang="en-GB" dirty="0"/>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hasCustomPrompt="1"/>
          </p:nvPr>
        </p:nvSpPr>
        <p:spPr>
          <a:xfrm>
            <a:off x="507999" y="1524000"/>
            <a:ext cx="10160001" cy="255600"/>
          </a:xfrm>
          <a:prstGeom prst="rect">
            <a:avLst/>
          </a:prstGeom>
        </p:spPr>
        <p:txBody>
          <a:bodyPr lIns="0" tIns="0" rIns="0" bIns="0" anchor="t" anchorCtr="0"/>
          <a:lstStyle>
            <a:lvl1pPr marL="0" indent="0">
              <a:buNone/>
              <a:defRPr sz="2000" b="1" i="0">
                <a:latin typeface="Roboto" panose="02000000000000000000" pitchFamily="2" charset="0"/>
                <a:ea typeface="Roboto"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err="1"/>
              <a:t>Subheader</a:t>
            </a:r>
            <a:endParaRPr lang="en-US" dirty="0"/>
          </a:p>
        </p:txBody>
      </p:sp>
      <p:sp>
        <p:nvSpPr>
          <p:cNvPr id="8" name="Content Placeholder 2">
            <a:extLst>
              <a:ext uri="{FF2B5EF4-FFF2-40B4-BE49-F238E27FC236}">
                <a16:creationId xmlns:a16="http://schemas.microsoft.com/office/drawing/2014/main" id="{F7B377CF-2490-426A-9D9B-C329528E167B}"/>
              </a:ext>
            </a:extLst>
          </p:cNvPr>
          <p:cNvSpPr>
            <a:spLocks noGrp="1"/>
          </p:cNvSpPr>
          <p:nvPr>
            <p:ph idx="1" hasCustomPrompt="1"/>
          </p:nvPr>
        </p:nvSpPr>
        <p:spPr>
          <a:xfrm>
            <a:off x="507999" y="2031999"/>
            <a:ext cx="10160000" cy="3810001"/>
          </a:xfrm>
          <a:prstGeom prst="rect">
            <a:avLst/>
          </a:prstGeom>
        </p:spPr>
        <p:txBody>
          <a:bodyPr lIns="0" tIns="0" rIns="0" bIns="0"/>
          <a:lstStyle>
            <a:lvl1pPr marL="177792" indent="-177792" defTabSz="359974">
              <a:lnSpc>
                <a:spcPct val="100000"/>
              </a:lnSpc>
              <a:tabLst/>
              <a:defRPr sz="2000" b="0" i="0">
                <a:solidFill>
                  <a:schemeClr val="tx1"/>
                </a:solidFill>
                <a:latin typeface="Roboto" panose="02000000000000000000" pitchFamily="2" charset="0"/>
                <a:ea typeface="Roboto" panose="02000000000000000000" pitchFamily="2" charset="0"/>
              </a:defRPr>
            </a:lvl1pPr>
            <a:lvl2pPr marL="482564"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2pPr>
            <a:lvl3pPr marL="723847"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3pPr>
            <a:lvl4pPr marL="952428" indent="-228584"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4pPr>
            <a:lvl5pPr marL="1193711"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5pPr>
          </a:lstStyle>
          <a:p>
            <a:pPr lvl="0"/>
            <a:r>
              <a:rPr lang="en-US" dirty="0"/>
              <a:t>Main content area</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11" name="Group 10">
            <a:extLst>
              <a:ext uri="{FF2B5EF4-FFF2-40B4-BE49-F238E27FC236}">
                <a16:creationId xmlns:a16="http://schemas.microsoft.com/office/drawing/2014/main" id="{B423CAF3-C925-ED34-2637-7AF64DCD7FAA}"/>
              </a:ext>
              <a:ext uri="{C183D7F6-B498-43B3-948B-1728B52AA6E4}">
                <adec:decorative xmlns:adec="http://schemas.microsoft.com/office/drawing/2017/decorative" val="1"/>
              </a:ext>
            </a:extLst>
          </p:cNvPr>
          <p:cNvGrpSpPr/>
          <p:nvPr userDrawn="1"/>
        </p:nvGrpSpPr>
        <p:grpSpPr>
          <a:xfrm rot="10800000">
            <a:off x="11430000" y="508001"/>
            <a:ext cx="762000" cy="254000"/>
            <a:chOff x="10667998" y="6351600"/>
            <a:chExt cx="1524002" cy="508000"/>
          </a:xfrm>
        </p:grpSpPr>
        <p:sp>
          <p:nvSpPr>
            <p:cNvPr id="12" name="Rectangle 11">
              <a:extLst>
                <a:ext uri="{FF2B5EF4-FFF2-40B4-BE49-F238E27FC236}">
                  <a16:creationId xmlns:a16="http://schemas.microsoft.com/office/drawing/2014/main" id="{466FD053-C59F-9D6D-EB74-1C4B54146A3E}"/>
                </a:ext>
                <a:ext uri="{C183D7F6-B498-43B3-948B-1728B52AA6E4}">
                  <adec:decorative xmlns:adec="http://schemas.microsoft.com/office/drawing/2017/decorative" val="1"/>
                </a:ext>
              </a:extLst>
            </p:cNvPr>
            <p:cNvSpPr/>
            <p:nvPr userDrawn="1"/>
          </p:nvSpPr>
          <p:spPr>
            <a:xfrm>
              <a:off x="11175999" y="6351600"/>
              <a:ext cx="508000" cy="50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27141FCF-EBA5-60FC-6BFB-93AA60E54A13}"/>
                </a:ext>
                <a:ext uri="{C183D7F6-B498-43B3-948B-1728B52AA6E4}">
                  <adec:decorative xmlns:adec="http://schemas.microsoft.com/office/drawing/2017/decorative" val="1"/>
                </a:ext>
              </a:extLst>
            </p:cNvPr>
            <p:cNvSpPr/>
            <p:nvPr userDrawn="1"/>
          </p:nvSpPr>
          <p:spPr>
            <a:xfrm>
              <a:off x="11684000" y="6351600"/>
              <a:ext cx="508000"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C1CCE048-220C-021A-837D-79CD912E441F}"/>
                </a:ext>
                <a:ext uri="{C183D7F6-B498-43B3-948B-1728B52AA6E4}">
                  <adec:decorative xmlns:adec="http://schemas.microsoft.com/office/drawing/2017/decorative" val="1"/>
                </a:ext>
              </a:extLst>
            </p:cNvPr>
            <p:cNvSpPr/>
            <p:nvPr userDrawn="1"/>
          </p:nvSpPr>
          <p:spPr>
            <a:xfrm>
              <a:off x="10667998" y="6351600"/>
              <a:ext cx="508000" cy="50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884333160"/>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508000" y="508001"/>
            <a:ext cx="10160000" cy="481714"/>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Page title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1016000" y="6350000"/>
            <a:ext cx="5842000" cy="255600"/>
          </a:xfrm>
        </p:spPr>
        <p:txBody>
          <a:bodyPr/>
          <a:lstStyle>
            <a:lvl1pPr>
              <a:defRPr/>
            </a:lvl1pPr>
          </a:lstStyle>
          <a:p>
            <a:r>
              <a:rPr lang="en-GB"/>
              <a:t>Jisc presentation template: dynamic</a:t>
            </a:r>
            <a:endParaRPr lang="en-GB" dirty="0"/>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hasCustomPrompt="1"/>
          </p:nvPr>
        </p:nvSpPr>
        <p:spPr>
          <a:xfrm>
            <a:off x="507999" y="1524000"/>
            <a:ext cx="5334001" cy="255600"/>
          </a:xfrm>
          <a:prstGeom prst="rect">
            <a:avLst/>
          </a:prstGeom>
        </p:spPr>
        <p:txBody>
          <a:bodyPr lIns="0" tIns="0" rIns="0" bIns="0" anchor="t" anchorCtr="0"/>
          <a:lstStyle>
            <a:lvl1pPr marL="0" indent="0">
              <a:buNone/>
              <a:defRPr sz="2000" b="1" i="0">
                <a:latin typeface="Roboto" panose="02000000000000000000" pitchFamily="2" charset="0"/>
                <a:ea typeface="Roboto"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err="1"/>
              <a:t>Subheader</a:t>
            </a:r>
            <a:endParaRPr lang="en-US" dirty="0"/>
          </a:p>
        </p:txBody>
      </p:sp>
      <p:sp>
        <p:nvSpPr>
          <p:cNvPr id="8" name="Content Placeholder 2">
            <a:extLst>
              <a:ext uri="{FF2B5EF4-FFF2-40B4-BE49-F238E27FC236}">
                <a16:creationId xmlns:a16="http://schemas.microsoft.com/office/drawing/2014/main" id="{F7B377CF-2490-426A-9D9B-C329528E167B}"/>
              </a:ext>
            </a:extLst>
          </p:cNvPr>
          <p:cNvSpPr>
            <a:spLocks noGrp="1"/>
          </p:cNvSpPr>
          <p:nvPr>
            <p:ph idx="1" hasCustomPrompt="1"/>
          </p:nvPr>
        </p:nvSpPr>
        <p:spPr>
          <a:xfrm>
            <a:off x="508000" y="2031999"/>
            <a:ext cx="5334000" cy="3810001"/>
          </a:xfrm>
          <a:prstGeom prst="rect">
            <a:avLst/>
          </a:prstGeom>
        </p:spPr>
        <p:txBody>
          <a:bodyPr lIns="0" tIns="0" rIns="0" bIns="0"/>
          <a:lstStyle>
            <a:lvl1pPr marL="177792" indent="-177792" defTabSz="359974">
              <a:lnSpc>
                <a:spcPct val="100000"/>
              </a:lnSpc>
              <a:tabLst/>
              <a:defRPr sz="2000" b="0" i="0">
                <a:solidFill>
                  <a:schemeClr val="tx1"/>
                </a:solidFill>
                <a:latin typeface="Roboto" panose="02000000000000000000" pitchFamily="2" charset="0"/>
                <a:ea typeface="Roboto" panose="02000000000000000000" pitchFamily="2" charset="0"/>
              </a:defRPr>
            </a:lvl1pPr>
            <a:lvl2pPr marL="482564"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2pPr>
            <a:lvl3pPr marL="723847"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3pPr>
            <a:lvl4pPr marL="952428" indent="-228584"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4pPr>
            <a:lvl5pPr marL="1193711"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5pPr>
          </a:lstStyle>
          <a:p>
            <a:pPr lvl="0"/>
            <a:r>
              <a:rPr lang="en-US" dirty="0"/>
              <a:t>Main content area</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11" name="Group 10">
            <a:extLst>
              <a:ext uri="{FF2B5EF4-FFF2-40B4-BE49-F238E27FC236}">
                <a16:creationId xmlns:a16="http://schemas.microsoft.com/office/drawing/2014/main" id="{B423CAF3-C925-ED34-2637-7AF64DCD7FAA}"/>
              </a:ext>
              <a:ext uri="{C183D7F6-B498-43B3-948B-1728B52AA6E4}">
                <adec:decorative xmlns:adec="http://schemas.microsoft.com/office/drawing/2017/decorative" val="1"/>
              </a:ext>
            </a:extLst>
          </p:cNvPr>
          <p:cNvGrpSpPr/>
          <p:nvPr userDrawn="1"/>
        </p:nvGrpSpPr>
        <p:grpSpPr>
          <a:xfrm rot="10800000">
            <a:off x="11430000" y="508001"/>
            <a:ext cx="762000" cy="254000"/>
            <a:chOff x="10667998" y="6351600"/>
            <a:chExt cx="1524002" cy="508000"/>
          </a:xfrm>
        </p:grpSpPr>
        <p:sp>
          <p:nvSpPr>
            <p:cNvPr id="12" name="Rectangle 11">
              <a:extLst>
                <a:ext uri="{FF2B5EF4-FFF2-40B4-BE49-F238E27FC236}">
                  <a16:creationId xmlns:a16="http://schemas.microsoft.com/office/drawing/2014/main" id="{466FD053-C59F-9D6D-EB74-1C4B54146A3E}"/>
                </a:ext>
                <a:ext uri="{C183D7F6-B498-43B3-948B-1728B52AA6E4}">
                  <adec:decorative xmlns:adec="http://schemas.microsoft.com/office/drawing/2017/decorative" val="1"/>
                </a:ext>
              </a:extLst>
            </p:cNvPr>
            <p:cNvSpPr/>
            <p:nvPr userDrawn="1"/>
          </p:nvSpPr>
          <p:spPr>
            <a:xfrm>
              <a:off x="11175999" y="6351600"/>
              <a:ext cx="508000" cy="50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27141FCF-EBA5-60FC-6BFB-93AA60E54A13}"/>
                </a:ext>
                <a:ext uri="{C183D7F6-B498-43B3-948B-1728B52AA6E4}">
                  <adec:decorative xmlns:adec="http://schemas.microsoft.com/office/drawing/2017/decorative" val="1"/>
                </a:ext>
              </a:extLst>
            </p:cNvPr>
            <p:cNvSpPr/>
            <p:nvPr userDrawn="1"/>
          </p:nvSpPr>
          <p:spPr>
            <a:xfrm>
              <a:off x="11684000" y="6351600"/>
              <a:ext cx="508000"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C1CCE048-220C-021A-837D-79CD912E441F}"/>
                </a:ext>
                <a:ext uri="{C183D7F6-B498-43B3-948B-1728B52AA6E4}">
                  <adec:decorative xmlns:adec="http://schemas.microsoft.com/office/drawing/2017/decorative" val="1"/>
                </a:ext>
              </a:extLst>
            </p:cNvPr>
            <p:cNvSpPr/>
            <p:nvPr userDrawn="1"/>
          </p:nvSpPr>
          <p:spPr>
            <a:xfrm>
              <a:off x="10667998" y="6351600"/>
              <a:ext cx="508000" cy="50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Content Placeholder 2">
            <a:extLst>
              <a:ext uri="{FF2B5EF4-FFF2-40B4-BE49-F238E27FC236}">
                <a16:creationId xmlns:a16="http://schemas.microsoft.com/office/drawing/2014/main" id="{D9801A46-6D95-A0FE-8F77-657D623F62C7}"/>
              </a:ext>
            </a:extLst>
          </p:cNvPr>
          <p:cNvSpPr>
            <a:spLocks noGrp="1"/>
          </p:cNvSpPr>
          <p:nvPr>
            <p:ph idx="14" hasCustomPrompt="1"/>
          </p:nvPr>
        </p:nvSpPr>
        <p:spPr>
          <a:xfrm>
            <a:off x="6352903" y="2031999"/>
            <a:ext cx="5334000" cy="3810001"/>
          </a:xfrm>
          <a:prstGeom prst="rect">
            <a:avLst/>
          </a:prstGeom>
        </p:spPr>
        <p:txBody>
          <a:bodyPr lIns="0" tIns="0" rIns="0" bIns="0"/>
          <a:lstStyle>
            <a:lvl1pPr marL="177792" indent="-177792" defTabSz="359974">
              <a:lnSpc>
                <a:spcPct val="100000"/>
              </a:lnSpc>
              <a:tabLst/>
              <a:defRPr sz="2000" b="0" i="0">
                <a:solidFill>
                  <a:schemeClr val="tx1"/>
                </a:solidFill>
                <a:latin typeface="Roboto" panose="02000000000000000000" pitchFamily="2" charset="0"/>
                <a:ea typeface="Roboto" panose="02000000000000000000" pitchFamily="2" charset="0"/>
              </a:defRPr>
            </a:lvl1pPr>
            <a:lvl2pPr marL="482564"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2pPr>
            <a:lvl3pPr marL="723847"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3pPr>
            <a:lvl4pPr marL="952428" indent="-228584"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4pPr>
            <a:lvl5pPr marL="1193711"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5pPr>
          </a:lstStyle>
          <a:p>
            <a:pPr lvl="0"/>
            <a:r>
              <a:rPr lang="en-US" dirty="0"/>
              <a:t>Main content area</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2">
            <a:extLst>
              <a:ext uri="{FF2B5EF4-FFF2-40B4-BE49-F238E27FC236}">
                <a16:creationId xmlns:a16="http://schemas.microsoft.com/office/drawing/2014/main" id="{4B74589B-7F48-0071-2B7C-6D1D00946EB7}"/>
              </a:ext>
            </a:extLst>
          </p:cNvPr>
          <p:cNvSpPr>
            <a:spLocks noGrp="1"/>
          </p:cNvSpPr>
          <p:nvPr>
            <p:ph type="body" idx="15" hasCustomPrompt="1"/>
          </p:nvPr>
        </p:nvSpPr>
        <p:spPr>
          <a:xfrm>
            <a:off x="6352903" y="1524000"/>
            <a:ext cx="5334001" cy="255600"/>
          </a:xfrm>
          <a:prstGeom prst="rect">
            <a:avLst/>
          </a:prstGeom>
        </p:spPr>
        <p:txBody>
          <a:bodyPr lIns="0" tIns="0" rIns="0" bIns="0" anchor="t" anchorCtr="0"/>
          <a:lstStyle>
            <a:lvl1pPr marL="0" indent="0">
              <a:buNone/>
              <a:defRPr sz="2000" b="1" i="0">
                <a:latin typeface="Roboto" panose="02000000000000000000" pitchFamily="2" charset="0"/>
                <a:ea typeface="Roboto"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err="1"/>
              <a:t>Subheader</a:t>
            </a:r>
            <a:endParaRPr lang="en-US" dirty="0"/>
          </a:p>
        </p:txBody>
      </p:sp>
    </p:spTree>
    <p:extLst>
      <p:ext uri="{BB962C8B-B14F-4D97-AF65-F5344CB8AC3E}">
        <p14:creationId xmlns:p14="http://schemas.microsoft.com/office/powerpoint/2010/main" val="2866701616"/>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OVER B">
    <p:spTree>
      <p:nvGrpSpPr>
        <p:cNvPr id="1" name=""/>
        <p:cNvGrpSpPr/>
        <p:nvPr/>
      </p:nvGrpSpPr>
      <p:grpSpPr>
        <a:xfrm>
          <a:off x="0" y="0"/>
          <a:ext cx="0" cy="0"/>
          <a:chOff x="0" y="0"/>
          <a:chExt cx="0" cy="0"/>
        </a:xfrm>
      </p:grpSpPr>
      <p:pic>
        <p:nvPicPr>
          <p:cNvPr id="12" name="Graphic 11" descr="Jisc logo&#10;">
            <a:extLst>
              <a:ext uri="{FF2B5EF4-FFF2-40B4-BE49-F238E27FC236}">
                <a16:creationId xmlns:a16="http://schemas.microsoft.com/office/drawing/2014/main" id="{C9253AD7-665C-FD6F-34AA-744C1F03261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64233" y="-1752"/>
            <a:ext cx="760400" cy="760400"/>
          </a:xfrm>
          <a:prstGeom prst="rect">
            <a:avLst/>
          </a:prstGeom>
        </p:spPr>
      </p:pic>
      <p:grpSp>
        <p:nvGrpSpPr>
          <p:cNvPr id="18" name="Group 17">
            <a:extLst>
              <a:ext uri="{FF2B5EF4-FFF2-40B4-BE49-F238E27FC236}">
                <a16:creationId xmlns:a16="http://schemas.microsoft.com/office/drawing/2014/main" id="{D3722F32-4C1F-B455-5ED1-8CE990314978}"/>
              </a:ext>
              <a:ext uri="{C183D7F6-B498-43B3-948B-1728B52AA6E4}">
                <adec:decorative xmlns:adec="http://schemas.microsoft.com/office/drawing/2017/decorative" val="1"/>
              </a:ext>
            </a:extLst>
          </p:cNvPr>
          <p:cNvGrpSpPr/>
          <p:nvPr userDrawn="1"/>
        </p:nvGrpSpPr>
        <p:grpSpPr>
          <a:xfrm>
            <a:off x="0" y="4576399"/>
            <a:ext cx="760534" cy="2281602"/>
            <a:chOff x="0" y="4576399"/>
            <a:chExt cx="760534" cy="2281602"/>
          </a:xfrm>
        </p:grpSpPr>
        <p:sp>
          <p:nvSpPr>
            <p:cNvPr id="15" name="Rectangle 14">
              <a:extLst>
                <a:ext uri="{FF2B5EF4-FFF2-40B4-BE49-F238E27FC236}">
                  <a16:creationId xmlns:a16="http://schemas.microsoft.com/office/drawing/2014/main" id="{38952161-A07F-DE36-F888-974E3267BC1C}"/>
                </a:ext>
              </a:extLst>
            </p:cNvPr>
            <p:cNvSpPr/>
            <p:nvPr userDrawn="1"/>
          </p:nvSpPr>
          <p:spPr>
            <a:xfrm rot="5400000">
              <a:off x="0" y="6097467"/>
              <a:ext cx="760534" cy="76053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C2C8A5C-7354-CA80-B16D-BD127FEB99C2}"/>
                </a:ext>
              </a:extLst>
            </p:cNvPr>
            <p:cNvSpPr/>
            <p:nvPr userDrawn="1"/>
          </p:nvSpPr>
          <p:spPr>
            <a:xfrm rot="5400000">
              <a:off x="0" y="5336933"/>
              <a:ext cx="760534" cy="760534"/>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0068AD5-54B8-6AE3-7C2A-84F1718E9D0B}"/>
                </a:ext>
              </a:extLst>
            </p:cNvPr>
            <p:cNvSpPr/>
            <p:nvPr userDrawn="1"/>
          </p:nvSpPr>
          <p:spPr>
            <a:xfrm rot="5400000">
              <a:off x="0" y="4576399"/>
              <a:ext cx="760534" cy="76053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Rectangle 2">
            <a:extLst>
              <a:ext uri="{FF2B5EF4-FFF2-40B4-BE49-F238E27FC236}">
                <a16:creationId xmlns:a16="http://schemas.microsoft.com/office/drawing/2014/main" id="{9864044B-F246-8461-3009-926815A07A79}"/>
              </a:ext>
              <a:ext uri="{C183D7F6-B498-43B3-948B-1728B52AA6E4}">
                <adec:decorative xmlns:adec="http://schemas.microsoft.com/office/drawing/2017/decorative" val="1"/>
              </a:ext>
            </a:extLst>
          </p:cNvPr>
          <p:cNvSpPr/>
          <p:nvPr userDrawn="1"/>
        </p:nvSpPr>
        <p:spPr>
          <a:xfrm>
            <a:off x="760534" y="1526934"/>
            <a:ext cx="3810000" cy="380999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C3AB07D1-6EA7-E351-53D3-CB8E5E8B37CC}"/>
              </a:ext>
            </a:extLst>
          </p:cNvPr>
          <p:cNvSpPr>
            <a:spLocks noGrp="1"/>
          </p:cNvSpPr>
          <p:nvPr userDrawn="1">
            <p:ph type="title" hasCustomPrompt="1"/>
          </p:nvPr>
        </p:nvSpPr>
        <p:spPr>
          <a:xfrm>
            <a:off x="1016000" y="1785108"/>
            <a:ext cx="3302000" cy="2024892"/>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GB" dirty="0"/>
              <a:t>Presentation title</a:t>
            </a:r>
          </a:p>
        </p:txBody>
      </p:sp>
      <p:sp>
        <p:nvSpPr>
          <p:cNvPr id="8" name="Text Placeholder 15">
            <a:extLst>
              <a:ext uri="{FF2B5EF4-FFF2-40B4-BE49-F238E27FC236}">
                <a16:creationId xmlns:a16="http://schemas.microsoft.com/office/drawing/2014/main" id="{CD9AA52E-692F-B8D9-7B3F-3EA98EB21AA2}"/>
              </a:ext>
            </a:extLst>
          </p:cNvPr>
          <p:cNvSpPr>
            <a:spLocks noGrp="1"/>
          </p:cNvSpPr>
          <p:nvPr userDrawn="1">
            <p:ph type="body" sz="quarter" idx="11" hasCustomPrompt="1"/>
          </p:nvPr>
        </p:nvSpPr>
        <p:spPr>
          <a:xfrm>
            <a:off x="1016000" y="4079510"/>
            <a:ext cx="3302000" cy="1000490"/>
          </a:xfrm>
          <a:prstGeom prst="rect">
            <a:avLst/>
          </a:prstGeom>
        </p:spPr>
        <p:txBody>
          <a:bodyPr lIns="0" anchor="b"/>
          <a:lstStyle>
            <a:lvl1pPr marL="0" indent="0">
              <a:buFontTx/>
              <a:buNone/>
              <a:defRPr sz="2000">
                <a:solidFill>
                  <a:schemeClr val="tx1"/>
                </a:solidFill>
              </a:defRPr>
            </a:lvl1pPr>
          </a:lstStyle>
          <a:p>
            <a:pPr lvl="0"/>
            <a:r>
              <a:rPr lang="en-GB" dirty="0"/>
              <a:t>Speaker name and title</a:t>
            </a:r>
          </a:p>
        </p:txBody>
      </p:sp>
      <p:grpSp>
        <p:nvGrpSpPr>
          <p:cNvPr id="2" name="Group 1">
            <a:extLst>
              <a:ext uri="{FF2B5EF4-FFF2-40B4-BE49-F238E27FC236}">
                <a16:creationId xmlns:a16="http://schemas.microsoft.com/office/drawing/2014/main" id="{6038CA01-0658-7DDC-DE5D-F2E442E40270}"/>
              </a:ext>
              <a:ext uri="{C183D7F6-B498-43B3-948B-1728B52AA6E4}">
                <adec:decorative xmlns:adec="http://schemas.microsoft.com/office/drawing/2017/decorative" val="1"/>
              </a:ext>
            </a:extLst>
          </p:cNvPr>
          <p:cNvGrpSpPr/>
          <p:nvPr userDrawn="1"/>
        </p:nvGrpSpPr>
        <p:grpSpPr>
          <a:xfrm rot="16200000">
            <a:off x="11684000" y="1778000"/>
            <a:ext cx="762000" cy="254000"/>
            <a:chOff x="10667998" y="6351600"/>
            <a:chExt cx="1524002" cy="508000"/>
          </a:xfrm>
        </p:grpSpPr>
        <p:sp>
          <p:nvSpPr>
            <p:cNvPr id="4" name="Rectangle 3">
              <a:extLst>
                <a:ext uri="{FF2B5EF4-FFF2-40B4-BE49-F238E27FC236}">
                  <a16:creationId xmlns:a16="http://schemas.microsoft.com/office/drawing/2014/main" id="{9ABDA15F-07CB-E7CA-A5D1-861F43F13896}"/>
                </a:ext>
                <a:ext uri="{C183D7F6-B498-43B3-948B-1728B52AA6E4}">
                  <adec:decorative xmlns:adec="http://schemas.microsoft.com/office/drawing/2017/decorative" val="1"/>
                </a:ext>
              </a:extLst>
            </p:cNvPr>
            <p:cNvSpPr/>
            <p:nvPr userDrawn="1"/>
          </p:nvSpPr>
          <p:spPr>
            <a:xfrm>
              <a:off x="11175999" y="6351600"/>
              <a:ext cx="508000" cy="50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B8957355-FB7B-397B-82ED-ADBEFEA41FFF}"/>
                </a:ext>
                <a:ext uri="{C183D7F6-B498-43B3-948B-1728B52AA6E4}">
                  <adec:decorative xmlns:adec="http://schemas.microsoft.com/office/drawing/2017/decorative" val="1"/>
                </a:ext>
              </a:extLst>
            </p:cNvPr>
            <p:cNvSpPr/>
            <p:nvPr userDrawn="1"/>
          </p:nvSpPr>
          <p:spPr>
            <a:xfrm>
              <a:off x="11684000" y="6351600"/>
              <a:ext cx="508000"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F72EEF6-B678-5211-F7BB-A1233C272003}"/>
                </a:ext>
                <a:ext uri="{C183D7F6-B498-43B3-948B-1728B52AA6E4}">
                  <adec:decorative xmlns:adec="http://schemas.microsoft.com/office/drawing/2017/decorative" val="1"/>
                </a:ext>
              </a:extLst>
            </p:cNvPr>
            <p:cNvSpPr/>
            <p:nvPr userDrawn="1"/>
          </p:nvSpPr>
          <p:spPr>
            <a:xfrm>
              <a:off x="10667998" y="6351600"/>
              <a:ext cx="508000"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461824936"/>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INGLE COLUMN AND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508000" y="508001"/>
            <a:ext cx="10414000" cy="481714"/>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Page title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1016000" y="6350000"/>
            <a:ext cx="5842000" cy="255600"/>
          </a:xfrm>
        </p:spPr>
        <p:txBody>
          <a:bodyPr/>
          <a:lstStyle>
            <a:lvl1pPr>
              <a:defRPr/>
            </a:lvl1pPr>
          </a:lstStyle>
          <a:p>
            <a:r>
              <a:rPr lang="en-GB"/>
              <a:t>Jisc presentation template: dynamic</a:t>
            </a:r>
            <a:endParaRPr lang="en-GB" dirty="0"/>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hasCustomPrompt="1"/>
          </p:nvPr>
        </p:nvSpPr>
        <p:spPr>
          <a:xfrm>
            <a:off x="508000" y="1524002"/>
            <a:ext cx="6858000" cy="253997"/>
          </a:xfrm>
          <a:prstGeom prst="rect">
            <a:avLst/>
          </a:prstGeom>
        </p:spPr>
        <p:txBody>
          <a:bodyPr lIns="0" tIns="0" rIns="0" bIns="0" anchor="t" anchorCtr="0"/>
          <a:lstStyle>
            <a:lvl1pPr marL="0" indent="0">
              <a:buNone/>
              <a:defRPr sz="2000" b="1" i="0">
                <a:latin typeface="Roboto" panose="02000000000000000000" pitchFamily="2" charset="0"/>
                <a:ea typeface="Roboto"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err="1"/>
              <a:t>Subheader</a:t>
            </a:r>
            <a:endParaRPr lang="en-US" dirty="0"/>
          </a:p>
        </p:txBody>
      </p:sp>
      <p:sp>
        <p:nvSpPr>
          <p:cNvPr id="8" name="Content Placeholder 2">
            <a:extLst>
              <a:ext uri="{FF2B5EF4-FFF2-40B4-BE49-F238E27FC236}">
                <a16:creationId xmlns:a16="http://schemas.microsoft.com/office/drawing/2014/main" id="{F7B377CF-2490-426A-9D9B-C329528E167B}"/>
              </a:ext>
            </a:extLst>
          </p:cNvPr>
          <p:cNvSpPr>
            <a:spLocks noGrp="1"/>
          </p:cNvSpPr>
          <p:nvPr>
            <p:ph idx="1" hasCustomPrompt="1"/>
          </p:nvPr>
        </p:nvSpPr>
        <p:spPr>
          <a:xfrm>
            <a:off x="508000" y="2031999"/>
            <a:ext cx="6858000" cy="3810001"/>
          </a:xfrm>
          <a:prstGeom prst="rect">
            <a:avLst/>
          </a:prstGeom>
        </p:spPr>
        <p:txBody>
          <a:bodyPr lIns="0" tIns="0" rIns="0" bIns="0"/>
          <a:lstStyle>
            <a:lvl1pPr marL="177792" indent="-177792" defTabSz="359974">
              <a:lnSpc>
                <a:spcPct val="100000"/>
              </a:lnSpc>
              <a:tabLst/>
              <a:defRPr sz="2000" b="0" i="0">
                <a:solidFill>
                  <a:schemeClr val="tx1"/>
                </a:solidFill>
                <a:latin typeface="Roboto" panose="02000000000000000000" pitchFamily="2" charset="0"/>
                <a:ea typeface="Roboto" panose="02000000000000000000" pitchFamily="2" charset="0"/>
              </a:defRPr>
            </a:lvl1pPr>
            <a:lvl2pPr marL="482564"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2pPr>
            <a:lvl3pPr marL="723847"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3pPr>
            <a:lvl4pPr marL="952428" indent="-228584"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4pPr>
            <a:lvl5pPr marL="1193711"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5pPr>
          </a:lstStyle>
          <a:p>
            <a:pPr lvl="0"/>
            <a:r>
              <a:rPr lang="en-US" dirty="0"/>
              <a:t>Main content area</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Picture Placeholder 2">
            <a:extLst>
              <a:ext uri="{FF2B5EF4-FFF2-40B4-BE49-F238E27FC236}">
                <a16:creationId xmlns:a16="http://schemas.microsoft.com/office/drawing/2014/main" id="{59EA52A0-223B-AA08-188E-706BC402AB5F}"/>
              </a:ext>
            </a:extLst>
          </p:cNvPr>
          <p:cNvSpPr>
            <a:spLocks noGrp="1"/>
          </p:cNvSpPr>
          <p:nvPr>
            <p:ph type="pic" sz="quarter" idx="14" hasCustomPrompt="1"/>
          </p:nvPr>
        </p:nvSpPr>
        <p:spPr>
          <a:xfrm>
            <a:off x="7873601" y="2031955"/>
            <a:ext cx="3810399" cy="3810046"/>
          </a:xfrm>
          <a:prstGeom prst="rect">
            <a:avLst/>
          </a:prstGeom>
          <a:solidFill>
            <a:schemeClr val="bg1">
              <a:lumMod val="95000"/>
            </a:schemeClr>
          </a:solidFill>
          <a:ln w="508000">
            <a:noFill/>
            <a:miter lim="800000"/>
          </a:ln>
        </p:spPr>
        <p:txBody>
          <a:bodyPr/>
          <a:lstStyle>
            <a:lvl1pPr marL="0" indent="0">
              <a:buNone/>
              <a:defRPr sz="2000">
                <a:latin typeface="Roboto" panose="02000000000000000000" pitchFamily="2" charset="0"/>
                <a:ea typeface="Roboto" panose="02000000000000000000" pitchFamily="2" charset="0"/>
              </a:defRPr>
            </a:lvl1pPr>
          </a:lstStyle>
          <a:p>
            <a:r>
              <a:rPr lang="en-GB" dirty="0"/>
              <a:t>Insert image </a:t>
            </a:r>
            <a:br>
              <a:rPr lang="en-GB" dirty="0"/>
            </a:br>
            <a:endParaRPr lang="en-GB" dirty="0"/>
          </a:p>
        </p:txBody>
      </p:sp>
      <p:grpSp>
        <p:nvGrpSpPr>
          <p:cNvPr id="11" name="Group 10">
            <a:extLst>
              <a:ext uri="{FF2B5EF4-FFF2-40B4-BE49-F238E27FC236}">
                <a16:creationId xmlns:a16="http://schemas.microsoft.com/office/drawing/2014/main" id="{E0FD9AA9-C4A8-7B2B-5672-DFF401C3A7F2}"/>
              </a:ext>
              <a:ext uri="{C183D7F6-B498-43B3-948B-1728B52AA6E4}">
                <adec:decorative xmlns:adec="http://schemas.microsoft.com/office/drawing/2017/decorative" val="1"/>
              </a:ext>
            </a:extLst>
          </p:cNvPr>
          <p:cNvGrpSpPr/>
          <p:nvPr userDrawn="1"/>
        </p:nvGrpSpPr>
        <p:grpSpPr>
          <a:xfrm rot="5400000">
            <a:off x="11684000" y="1777955"/>
            <a:ext cx="762000" cy="254000"/>
            <a:chOff x="10667998" y="6351600"/>
            <a:chExt cx="1524002" cy="508000"/>
          </a:xfrm>
        </p:grpSpPr>
        <p:sp>
          <p:nvSpPr>
            <p:cNvPr id="16" name="Rectangle 15">
              <a:extLst>
                <a:ext uri="{FF2B5EF4-FFF2-40B4-BE49-F238E27FC236}">
                  <a16:creationId xmlns:a16="http://schemas.microsoft.com/office/drawing/2014/main" id="{F14F1BC6-4731-CAA9-4A85-1940A897F543}"/>
                </a:ext>
                <a:ext uri="{C183D7F6-B498-43B3-948B-1728B52AA6E4}">
                  <adec:decorative xmlns:adec="http://schemas.microsoft.com/office/drawing/2017/decorative" val="1"/>
                </a:ext>
              </a:extLst>
            </p:cNvPr>
            <p:cNvSpPr/>
            <p:nvPr userDrawn="1"/>
          </p:nvSpPr>
          <p:spPr>
            <a:xfrm>
              <a:off x="11175999" y="6351600"/>
              <a:ext cx="508000" cy="50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CE323C8C-0573-3319-FB10-46724188C0C0}"/>
                </a:ext>
                <a:ext uri="{C183D7F6-B498-43B3-948B-1728B52AA6E4}">
                  <adec:decorative xmlns:adec="http://schemas.microsoft.com/office/drawing/2017/decorative" val="1"/>
                </a:ext>
              </a:extLst>
            </p:cNvPr>
            <p:cNvSpPr/>
            <p:nvPr userDrawn="1"/>
          </p:nvSpPr>
          <p:spPr>
            <a:xfrm>
              <a:off x="11684000" y="6351600"/>
              <a:ext cx="508000"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AD815956-AD8B-0E2C-9A30-1DE936010D70}"/>
                </a:ext>
                <a:ext uri="{C183D7F6-B498-43B3-948B-1728B52AA6E4}">
                  <adec:decorative xmlns:adec="http://schemas.microsoft.com/office/drawing/2017/decorative" val="1"/>
                </a:ext>
              </a:extLst>
            </p:cNvPr>
            <p:cNvSpPr/>
            <p:nvPr userDrawn="1"/>
          </p:nvSpPr>
          <p:spPr>
            <a:xfrm>
              <a:off x="10667998" y="6351600"/>
              <a:ext cx="508000" cy="50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181985722"/>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INGLE COLUMN AND LARGE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508000" y="508001"/>
            <a:ext cx="4826000" cy="481714"/>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Page title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1016000" y="6350000"/>
            <a:ext cx="5842000" cy="255600"/>
          </a:xfrm>
        </p:spPr>
        <p:txBody>
          <a:bodyPr/>
          <a:lstStyle>
            <a:lvl1pPr>
              <a:defRPr/>
            </a:lvl1pPr>
          </a:lstStyle>
          <a:p>
            <a:r>
              <a:rPr lang="en-GB"/>
              <a:t>Jisc presentation template: dynamic</a:t>
            </a:r>
            <a:endParaRPr lang="en-GB" dirty="0"/>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hasCustomPrompt="1"/>
          </p:nvPr>
        </p:nvSpPr>
        <p:spPr>
          <a:xfrm>
            <a:off x="508000" y="1524000"/>
            <a:ext cx="4826000" cy="254000"/>
          </a:xfrm>
          <a:prstGeom prst="rect">
            <a:avLst/>
          </a:prstGeom>
        </p:spPr>
        <p:txBody>
          <a:bodyPr lIns="0" tIns="0" rIns="0" bIns="0" anchor="t" anchorCtr="0"/>
          <a:lstStyle>
            <a:lvl1pPr marL="0" indent="0">
              <a:buNone/>
              <a:defRPr sz="2000" b="1" i="0">
                <a:latin typeface="Roboto" panose="02000000000000000000" pitchFamily="2" charset="0"/>
                <a:ea typeface="Roboto"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err="1"/>
              <a:t>Subheader</a:t>
            </a:r>
            <a:endParaRPr lang="en-US" dirty="0"/>
          </a:p>
        </p:txBody>
      </p:sp>
      <p:sp>
        <p:nvSpPr>
          <p:cNvPr id="8" name="Content Placeholder 2">
            <a:extLst>
              <a:ext uri="{FF2B5EF4-FFF2-40B4-BE49-F238E27FC236}">
                <a16:creationId xmlns:a16="http://schemas.microsoft.com/office/drawing/2014/main" id="{F7B377CF-2490-426A-9D9B-C329528E167B}"/>
              </a:ext>
            </a:extLst>
          </p:cNvPr>
          <p:cNvSpPr>
            <a:spLocks noGrp="1"/>
          </p:cNvSpPr>
          <p:nvPr>
            <p:ph idx="1" hasCustomPrompt="1"/>
          </p:nvPr>
        </p:nvSpPr>
        <p:spPr>
          <a:xfrm>
            <a:off x="508000" y="2031999"/>
            <a:ext cx="4826000" cy="3810001"/>
          </a:xfrm>
          <a:prstGeom prst="rect">
            <a:avLst/>
          </a:prstGeom>
        </p:spPr>
        <p:txBody>
          <a:bodyPr lIns="0" tIns="0" rIns="0" bIns="0"/>
          <a:lstStyle>
            <a:lvl1pPr marL="177792" indent="-177792" defTabSz="359974">
              <a:lnSpc>
                <a:spcPct val="100000"/>
              </a:lnSpc>
              <a:tabLst/>
              <a:defRPr sz="2000" b="0" i="0">
                <a:solidFill>
                  <a:schemeClr val="tx1"/>
                </a:solidFill>
                <a:latin typeface="Roboto" panose="02000000000000000000" pitchFamily="2" charset="0"/>
                <a:ea typeface="Roboto" panose="02000000000000000000" pitchFamily="2" charset="0"/>
              </a:defRPr>
            </a:lvl1pPr>
            <a:lvl2pPr marL="482564"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2pPr>
            <a:lvl3pPr marL="723847"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3pPr>
            <a:lvl4pPr marL="952428" indent="-228584"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4pPr>
            <a:lvl5pPr marL="1193711"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5pPr>
          </a:lstStyle>
          <a:p>
            <a:pPr lvl="0"/>
            <a:r>
              <a:rPr lang="en-US" dirty="0"/>
              <a:t>Main content area</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Picture Placeholder 2">
            <a:extLst>
              <a:ext uri="{FF2B5EF4-FFF2-40B4-BE49-F238E27FC236}">
                <a16:creationId xmlns:a16="http://schemas.microsoft.com/office/drawing/2014/main" id="{59EA52A0-223B-AA08-188E-706BC402AB5F}"/>
              </a:ext>
            </a:extLst>
          </p:cNvPr>
          <p:cNvSpPr>
            <a:spLocks noGrp="1"/>
          </p:cNvSpPr>
          <p:nvPr>
            <p:ph type="pic" sz="quarter" idx="14" hasCustomPrompt="1"/>
          </p:nvPr>
        </p:nvSpPr>
        <p:spPr>
          <a:xfrm>
            <a:off x="5842000" y="0"/>
            <a:ext cx="5842117" cy="5841623"/>
          </a:xfrm>
          <a:prstGeom prst="rect">
            <a:avLst/>
          </a:prstGeom>
          <a:solidFill>
            <a:schemeClr val="bg1">
              <a:lumMod val="95000"/>
            </a:schemeClr>
          </a:solidFill>
          <a:ln w="508000">
            <a:noFill/>
            <a:miter lim="800000"/>
          </a:ln>
        </p:spPr>
        <p:txBody>
          <a:bodyPr/>
          <a:lstStyle>
            <a:lvl1pPr marL="0" indent="0">
              <a:buNone/>
              <a:defRPr sz="2000">
                <a:latin typeface="Roboto" panose="02000000000000000000" pitchFamily="2" charset="0"/>
                <a:ea typeface="Roboto" panose="02000000000000000000" pitchFamily="2" charset="0"/>
              </a:defRPr>
            </a:lvl1pPr>
          </a:lstStyle>
          <a:p>
            <a:r>
              <a:rPr lang="en-GB" dirty="0"/>
              <a:t>Insert image </a:t>
            </a:r>
          </a:p>
        </p:txBody>
      </p:sp>
      <p:grpSp>
        <p:nvGrpSpPr>
          <p:cNvPr id="4" name="Group 3">
            <a:extLst>
              <a:ext uri="{FF2B5EF4-FFF2-40B4-BE49-F238E27FC236}">
                <a16:creationId xmlns:a16="http://schemas.microsoft.com/office/drawing/2014/main" id="{678E1124-208D-65FC-1214-E13106095146}"/>
              </a:ext>
              <a:ext uri="{C183D7F6-B498-43B3-948B-1728B52AA6E4}">
                <adec:decorative xmlns:adec="http://schemas.microsoft.com/office/drawing/2017/decorative" val="1"/>
              </a:ext>
            </a:extLst>
          </p:cNvPr>
          <p:cNvGrpSpPr/>
          <p:nvPr userDrawn="1"/>
        </p:nvGrpSpPr>
        <p:grpSpPr>
          <a:xfrm>
            <a:off x="11684000" y="508001"/>
            <a:ext cx="254000" cy="762000"/>
            <a:chOff x="11684000" y="508001"/>
            <a:chExt cx="254000" cy="762000"/>
          </a:xfrm>
        </p:grpSpPr>
        <p:sp>
          <p:nvSpPr>
            <p:cNvPr id="10" name="Rectangle 9">
              <a:extLst>
                <a:ext uri="{FF2B5EF4-FFF2-40B4-BE49-F238E27FC236}">
                  <a16:creationId xmlns:a16="http://schemas.microsoft.com/office/drawing/2014/main" id="{D8670A73-7A9D-CA3B-07A0-D7C87699D2FD}"/>
                </a:ext>
                <a:ext uri="{C183D7F6-B498-43B3-948B-1728B52AA6E4}">
                  <adec:decorative xmlns:adec="http://schemas.microsoft.com/office/drawing/2017/decorative" val="1"/>
                </a:ext>
              </a:extLst>
            </p:cNvPr>
            <p:cNvSpPr/>
            <p:nvPr userDrawn="1"/>
          </p:nvSpPr>
          <p:spPr>
            <a:xfrm rot="5400000">
              <a:off x="11684000" y="1016001"/>
              <a:ext cx="254000" cy="254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4C071F9-C891-2D5C-0210-739102BC7A4F}"/>
                </a:ext>
                <a:ext uri="{C183D7F6-B498-43B3-948B-1728B52AA6E4}">
                  <adec:decorative xmlns:adec="http://schemas.microsoft.com/office/drawing/2017/decorative" val="1"/>
                </a:ext>
              </a:extLst>
            </p:cNvPr>
            <p:cNvSpPr/>
            <p:nvPr userDrawn="1"/>
          </p:nvSpPr>
          <p:spPr>
            <a:xfrm rot="16200000">
              <a:off x="11684000" y="508001"/>
              <a:ext cx="254000" cy="254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C0DB0F76-56D0-ADED-2524-1BA3D37BA314}"/>
                </a:ext>
                <a:ext uri="{C183D7F6-B498-43B3-948B-1728B52AA6E4}">
                  <adec:decorative xmlns:adec="http://schemas.microsoft.com/office/drawing/2017/decorative" val="1"/>
                </a:ext>
              </a:extLst>
            </p:cNvPr>
            <p:cNvSpPr/>
            <p:nvPr userDrawn="1"/>
          </p:nvSpPr>
          <p:spPr>
            <a:xfrm rot="16200000">
              <a:off x="11684000" y="762001"/>
              <a:ext cx="254000" cy="254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177150711"/>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508000" y="508001"/>
            <a:ext cx="11176000" cy="481714"/>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Page title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1016000" y="6350000"/>
            <a:ext cx="5842000" cy="255600"/>
          </a:xfrm>
        </p:spPr>
        <p:txBody>
          <a:bodyPr/>
          <a:lstStyle>
            <a:lvl1pPr>
              <a:defRPr/>
            </a:lvl1pPr>
          </a:lstStyle>
          <a:p>
            <a:r>
              <a:rPr lang="en-GB"/>
              <a:t>Jisc presentation template: dynamic</a:t>
            </a:r>
            <a:endParaRPr lang="en-GB" dirty="0"/>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a:p>
        </p:txBody>
      </p:sp>
      <p:sp>
        <p:nvSpPr>
          <p:cNvPr id="3" name="Picture Placeholder 2">
            <a:extLst>
              <a:ext uri="{FF2B5EF4-FFF2-40B4-BE49-F238E27FC236}">
                <a16:creationId xmlns:a16="http://schemas.microsoft.com/office/drawing/2014/main" id="{59EA52A0-223B-AA08-188E-706BC402AB5F}"/>
              </a:ext>
            </a:extLst>
          </p:cNvPr>
          <p:cNvSpPr>
            <a:spLocks noGrp="1"/>
          </p:cNvSpPr>
          <p:nvPr>
            <p:ph type="pic" sz="quarter" idx="14" hasCustomPrompt="1"/>
          </p:nvPr>
        </p:nvSpPr>
        <p:spPr>
          <a:xfrm>
            <a:off x="508000" y="1524000"/>
            <a:ext cx="11176000" cy="4317624"/>
          </a:xfrm>
          <a:prstGeom prst="rect">
            <a:avLst/>
          </a:prstGeom>
          <a:solidFill>
            <a:schemeClr val="bg1">
              <a:lumMod val="95000"/>
            </a:schemeClr>
          </a:solidFill>
          <a:ln w="508000">
            <a:noFill/>
            <a:miter lim="800000"/>
          </a:ln>
        </p:spPr>
        <p:txBody>
          <a:bodyPr/>
          <a:lstStyle>
            <a:lvl1pPr marL="0" indent="0">
              <a:buNone/>
              <a:defRPr sz="2000">
                <a:latin typeface="Roboto" panose="02000000000000000000" pitchFamily="2" charset="0"/>
                <a:ea typeface="Roboto" panose="02000000000000000000" pitchFamily="2" charset="0"/>
              </a:defRPr>
            </a:lvl1pPr>
          </a:lstStyle>
          <a:p>
            <a:r>
              <a:rPr lang="en-GB" dirty="0"/>
              <a:t>Insert image</a:t>
            </a:r>
          </a:p>
        </p:txBody>
      </p:sp>
      <p:grpSp>
        <p:nvGrpSpPr>
          <p:cNvPr id="4" name="Group 3">
            <a:extLst>
              <a:ext uri="{FF2B5EF4-FFF2-40B4-BE49-F238E27FC236}">
                <a16:creationId xmlns:a16="http://schemas.microsoft.com/office/drawing/2014/main" id="{A5F6CE66-AB13-3334-A206-D43BAA8CC3C9}"/>
              </a:ext>
              <a:ext uri="{C183D7F6-B498-43B3-948B-1728B52AA6E4}">
                <adec:decorative xmlns:adec="http://schemas.microsoft.com/office/drawing/2017/decorative" val="1"/>
              </a:ext>
            </a:extLst>
          </p:cNvPr>
          <p:cNvGrpSpPr/>
          <p:nvPr userDrawn="1"/>
        </p:nvGrpSpPr>
        <p:grpSpPr>
          <a:xfrm rot="16200000">
            <a:off x="11430000" y="5333624"/>
            <a:ext cx="762000" cy="254000"/>
            <a:chOff x="10667998" y="6351600"/>
            <a:chExt cx="1524002" cy="508000"/>
          </a:xfrm>
        </p:grpSpPr>
        <p:sp>
          <p:nvSpPr>
            <p:cNvPr id="7" name="Rectangle 6">
              <a:extLst>
                <a:ext uri="{FF2B5EF4-FFF2-40B4-BE49-F238E27FC236}">
                  <a16:creationId xmlns:a16="http://schemas.microsoft.com/office/drawing/2014/main" id="{A40F8C49-5920-9BD2-87DF-DC5AA8F933C4}"/>
                </a:ext>
                <a:ext uri="{C183D7F6-B498-43B3-948B-1728B52AA6E4}">
                  <adec:decorative xmlns:adec="http://schemas.microsoft.com/office/drawing/2017/decorative" val="1"/>
                </a:ext>
              </a:extLst>
            </p:cNvPr>
            <p:cNvSpPr/>
            <p:nvPr userDrawn="1"/>
          </p:nvSpPr>
          <p:spPr>
            <a:xfrm>
              <a:off x="11175999" y="6351600"/>
              <a:ext cx="508000" cy="50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FC3C04D4-9857-878E-F65A-1D77E0AEE555}"/>
                </a:ext>
                <a:ext uri="{C183D7F6-B498-43B3-948B-1728B52AA6E4}">
                  <adec:decorative xmlns:adec="http://schemas.microsoft.com/office/drawing/2017/decorative" val="1"/>
                </a:ext>
              </a:extLst>
            </p:cNvPr>
            <p:cNvSpPr/>
            <p:nvPr userDrawn="1"/>
          </p:nvSpPr>
          <p:spPr>
            <a:xfrm>
              <a:off x="11684000" y="6351600"/>
              <a:ext cx="508000"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46819637-BBEB-6BF2-9470-A33E43199C1F}"/>
                </a:ext>
                <a:ext uri="{C183D7F6-B498-43B3-948B-1728B52AA6E4}">
                  <adec:decorative xmlns:adec="http://schemas.microsoft.com/office/drawing/2017/decorative" val="1"/>
                </a:ext>
              </a:extLst>
            </p:cNvPr>
            <p:cNvSpPr/>
            <p:nvPr userDrawn="1"/>
          </p:nvSpPr>
          <p:spPr>
            <a:xfrm>
              <a:off x="10667998" y="6351600"/>
              <a:ext cx="508000" cy="50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820071089"/>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KEY TAKEAWAY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515620" y="515620"/>
            <a:ext cx="11168380" cy="500380"/>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Key takeaway header</a:t>
            </a:r>
            <a:endParaRPr lang="en-GB" dirty="0"/>
          </a:p>
        </p:txBody>
      </p:sp>
      <p:sp>
        <p:nvSpPr>
          <p:cNvPr id="14" name="Text Placeholder 5">
            <a:extLst>
              <a:ext uri="{FF2B5EF4-FFF2-40B4-BE49-F238E27FC236}">
                <a16:creationId xmlns:a16="http://schemas.microsoft.com/office/drawing/2014/main" id="{2EF0E5A6-E7BB-CDDB-0E11-37227BFB5125}"/>
              </a:ext>
            </a:extLst>
          </p:cNvPr>
          <p:cNvSpPr>
            <a:spLocks noGrp="1"/>
          </p:cNvSpPr>
          <p:nvPr>
            <p:ph type="body" sz="quarter" idx="10" hasCustomPrompt="1"/>
          </p:nvPr>
        </p:nvSpPr>
        <p:spPr>
          <a:xfrm>
            <a:off x="508000" y="2032000"/>
            <a:ext cx="3556000" cy="3556000"/>
          </a:xfrm>
          <a:prstGeom prst="rect">
            <a:avLst/>
          </a:prstGeom>
          <a:solidFill>
            <a:schemeClr val="accent1"/>
          </a:solidFill>
        </p:spPr>
        <p:txBody>
          <a:bodyPr lIns="251999" tIns="251999" rIns="251999" bIns="251999" anchor="t"/>
          <a:lstStyle>
            <a:lvl1pPr marL="0" indent="0">
              <a:buNone/>
              <a:defRPr sz="2000">
                <a:latin typeface="+mn-lt"/>
                <a:ea typeface="Roboto Mono Light" panose="00000009000000000000" pitchFamily="49" charset="0"/>
              </a:defRPr>
            </a:lvl1pPr>
          </a:lstStyle>
          <a:p>
            <a:pPr lvl="0"/>
            <a:r>
              <a:rPr lang="en-US" dirty="0"/>
              <a:t>Key takeaway 1</a:t>
            </a:r>
            <a:endParaRPr lang="en-GB" dirty="0"/>
          </a:p>
        </p:txBody>
      </p:sp>
      <p:sp>
        <p:nvSpPr>
          <p:cNvPr id="3" name="Text Placeholder 5">
            <a:extLst>
              <a:ext uri="{FF2B5EF4-FFF2-40B4-BE49-F238E27FC236}">
                <a16:creationId xmlns:a16="http://schemas.microsoft.com/office/drawing/2014/main" id="{3004C7B0-9E97-25AB-2B1F-7B915497ED5E}"/>
              </a:ext>
            </a:extLst>
          </p:cNvPr>
          <p:cNvSpPr>
            <a:spLocks noGrp="1"/>
          </p:cNvSpPr>
          <p:nvPr>
            <p:ph type="body" sz="quarter" idx="11" hasCustomPrompt="1"/>
          </p:nvPr>
        </p:nvSpPr>
        <p:spPr>
          <a:xfrm>
            <a:off x="4318000" y="2032000"/>
            <a:ext cx="3556000" cy="3556000"/>
          </a:xfrm>
          <a:prstGeom prst="rect">
            <a:avLst/>
          </a:prstGeom>
          <a:solidFill>
            <a:schemeClr val="accent1"/>
          </a:solidFill>
        </p:spPr>
        <p:txBody>
          <a:bodyPr lIns="251999" tIns="251999" rIns="251999" bIns="251999" anchor="t"/>
          <a:lstStyle>
            <a:lvl1pPr marL="0" indent="0">
              <a:buNone/>
              <a:defRPr sz="2000">
                <a:latin typeface="+mn-lt"/>
                <a:ea typeface="Roboto Mono Light" panose="00000009000000000000" pitchFamily="49" charset="0"/>
              </a:defRPr>
            </a:lvl1pPr>
          </a:lstStyle>
          <a:p>
            <a:pPr lvl="0"/>
            <a:r>
              <a:rPr lang="en-US" dirty="0"/>
              <a:t>Key takeaway 2</a:t>
            </a:r>
            <a:endParaRPr lang="en-GB" dirty="0"/>
          </a:p>
        </p:txBody>
      </p:sp>
      <p:sp>
        <p:nvSpPr>
          <p:cNvPr id="10" name="Text Placeholder 5">
            <a:extLst>
              <a:ext uri="{FF2B5EF4-FFF2-40B4-BE49-F238E27FC236}">
                <a16:creationId xmlns:a16="http://schemas.microsoft.com/office/drawing/2014/main" id="{90515AC3-56C7-21BC-E4C2-0B83736CDD4C}"/>
              </a:ext>
            </a:extLst>
          </p:cNvPr>
          <p:cNvSpPr>
            <a:spLocks noGrp="1"/>
          </p:cNvSpPr>
          <p:nvPr>
            <p:ph type="body" sz="quarter" idx="12" hasCustomPrompt="1"/>
          </p:nvPr>
        </p:nvSpPr>
        <p:spPr>
          <a:xfrm>
            <a:off x="8128000" y="2032000"/>
            <a:ext cx="3556000" cy="3556000"/>
          </a:xfrm>
          <a:prstGeom prst="rect">
            <a:avLst/>
          </a:prstGeom>
          <a:solidFill>
            <a:schemeClr val="accent1"/>
          </a:solidFill>
        </p:spPr>
        <p:txBody>
          <a:bodyPr lIns="251999" tIns="251999" rIns="251999" bIns="251999" anchor="t"/>
          <a:lstStyle>
            <a:lvl1pPr marL="0" indent="0">
              <a:buNone/>
              <a:defRPr sz="2000">
                <a:latin typeface="+mn-lt"/>
                <a:ea typeface="Roboto Mono Light" panose="00000009000000000000" pitchFamily="49" charset="0"/>
              </a:defRPr>
            </a:lvl1pPr>
          </a:lstStyle>
          <a:p>
            <a:pPr lvl="0"/>
            <a:r>
              <a:rPr lang="en-US" dirty="0"/>
              <a:t>Key takeaway 3</a:t>
            </a:r>
            <a:endParaRPr lang="en-GB" dirty="0"/>
          </a:p>
        </p:txBody>
      </p:sp>
      <p:sp>
        <p:nvSpPr>
          <p:cNvPr id="4" name="Footer Placeholder 4">
            <a:extLst>
              <a:ext uri="{FF2B5EF4-FFF2-40B4-BE49-F238E27FC236}">
                <a16:creationId xmlns:a16="http://schemas.microsoft.com/office/drawing/2014/main" id="{FD4FE870-67DB-4B70-C5F0-FE16FE29329E}"/>
              </a:ext>
            </a:extLst>
          </p:cNvPr>
          <p:cNvSpPr>
            <a:spLocks noGrp="1"/>
          </p:cNvSpPr>
          <p:nvPr>
            <p:ph type="ftr" sz="quarter" idx="3"/>
          </p:nvPr>
        </p:nvSpPr>
        <p:spPr>
          <a:xfrm>
            <a:off x="1016000" y="6350000"/>
            <a:ext cx="8382000" cy="255600"/>
          </a:xfrm>
          <a:prstGeom prst="rect">
            <a:avLst/>
          </a:prstGeom>
        </p:spPr>
        <p:txBody>
          <a:bodyPr vert="horz" lIns="0" tIns="0" rIns="0" bIns="0" rtlCol="0" anchor="ctr"/>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r>
              <a:rPr lang="en-GB"/>
              <a:t>Jisc presentation template: dynamic</a:t>
            </a:r>
            <a:endParaRPr lang="en-GB" dirty="0"/>
          </a:p>
        </p:txBody>
      </p:sp>
      <p:sp>
        <p:nvSpPr>
          <p:cNvPr id="7" name="Slide Number Placeholder 5">
            <a:extLst>
              <a:ext uri="{FF2B5EF4-FFF2-40B4-BE49-F238E27FC236}">
                <a16:creationId xmlns:a16="http://schemas.microsoft.com/office/drawing/2014/main" id="{E439BDCB-9914-3E26-FD33-90EC58980248}"/>
              </a:ext>
            </a:extLst>
          </p:cNvPr>
          <p:cNvSpPr>
            <a:spLocks noGrp="1"/>
          </p:cNvSpPr>
          <p:nvPr>
            <p:ph type="sldNum" sz="quarter" idx="4"/>
          </p:nvPr>
        </p:nvSpPr>
        <p:spPr>
          <a:xfrm>
            <a:off x="508000" y="6350000"/>
            <a:ext cx="508000" cy="255600"/>
          </a:xfrm>
          <a:prstGeom prst="rect">
            <a:avLst/>
          </a:prstGeom>
        </p:spPr>
        <p:txBody>
          <a:bodyPr vert="horz" lIns="0" tIns="0" rIns="0" bIns="0" rtlCol="0" anchor="ctr" anchorCtr="0"/>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fld id="{0BD7AF65-ABD8-9745-9161-1D3466EAFE0E}" type="slidenum">
              <a:rPr lang="en-GB" smtClean="0"/>
              <a:pPr/>
              <a:t>‹#›</a:t>
            </a:fld>
            <a:endParaRPr lang="en-GB" dirty="0"/>
          </a:p>
        </p:txBody>
      </p:sp>
    </p:spTree>
    <p:extLst>
      <p:ext uri="{BB962C8B-B14F-4D97-AF65-F5344CB8AC3E}">
        <p14:creationId xmlns:p14="http://schemas.microsoft.com/office/powerpoint/2010/main" val="1492301569"/>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RESOURCES">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2E1DB7B-E739-0333-3CA8-8A9FD9496246}"/>
              </a:ext>
            </a:extLst>
          </p:cNvPr>
          <p:cNvSpPr>
            <a:spLocks noGrp="1"/>
          </p:cNvSpPr>
          <p:nvPr>
            <p:ph type="pic" sz="quarter" idx="10" hasCustomPrompt="1"/>
          </p:nvPr>
        </p:nvSpPr>
        <p:spPr>
          <a:xfrm>
            <a:off x="508000" y="2032000"/>
            <a:ext cx="2032000" cy="2032000"/>
          </a:xfrm>
          <a:prstGeom prst="rect">
            <a:avLst/>
          </a:prstGeom>
        </p:spPr>
        <p:txBody>
          <a:bodyPr/>
          <a:lstStyle>
            <a:lvl1pPr marL="0" indent="0" algn="ctr">
              <a:buNone/>
              <a:defRPr sz="2000"/>
            </a:lvl1pPr>
          </a:lstStyle>
          <a:p>
            <a:r>
              <a:rPr lang="en-GB" dirty="0"/>
              <a:t>Click to insert QR code</a:t>
            </a:r>
          </a:p>
        </p:txBody>
      </p:sp>
      <p:sp>
        <p:nvSpPr>
          <p:cNvPr id="5" name="Picture Placeholder 3">
            <a:extLst>
              <a:ext uri="{FF2B5EF4-FFF2-40B4-BE49-F238E27FC236}">
                <a16:creationId xmlns:a16="http://schemas.microsoft.com/office/drawing/2014/main" id="{785A4F85-67CD-2B4E-643B-5741F4BA92FA}"/>
              </a:ext>
            </a:extLst>
          </p:cNvPr>
          <p:cNvSpPr>
            <a:spLocks noGrp="1"/>
          </p:cNvSpPr>
          <p:nvPr>
            <p:ph type="pic" sz="quarter" idx="11" hasCustomPrompt="1"/>
          </p:nvPr>
        </p:nvSpPr>
        <p:spPr>
          <a:xfrm>
            <a:off x="3556000" y="2032000"/>
            <a:ext cx="2032000" cy="2032000"/>
          </a:xfrm>
          <a:prstGeom prst="rect">
            <a:avLst/>
          </a:prstGeom>
        </p:spPr>
        <p:txBody>
          <a:bodyPr/>
          <a:lstStyle>
            <a:lvl1pPr marL="0" indent="0" algn="ctr">
              <a:buNone/>
              <a:defRPr sz="2000"/>
            </a:lvl1pPr>
          </a:lstStyle>
          <a:p>
            <a:r>
              <a:rPr lang="en-GB" dirty="0"/>
              <a:t>Click to insert QR code</a:t>
            </a:r>
          </a:p>
        </p:txBody>
      </p:sp>
      <p:sp>
        <p:nvSpPr>
          <p:cNvPr id="6" name="Picture Placeholder 3">
            <a:extLst>
              <a:ext uri="{FF2B5EF4-FFF2-40B4-BE49-F238E27FC236}">
                <a16:creationId xmlns:a16="http://schemas.microsoft.com/office/drawing/2014/main" id="{43C7DE5F-690C-BCFA-3C24-ECAADB58B92C}"/>
              </a:ext>
            </a:extLst>
          </p:cNvPr>
          <p:cNvSpPr>
            <a:spLocks noGrp="1"/>
          </p:cNvSpPr>
          <p:nvPr>
            <p:ph type="pic" sz="quarter" idx="12" hasCustomPrompt="1"/>
          </p:nvPr>
        </p:nvSpPr>
        <p:spPr>
          <a:xfrm>
            <a:off x="6604000" y="2032000"/>
            <a:ext cx="2032000" cy="2032000"/>
          </a:xfrm>
          <a:prstGeom prst="rect">
            <a:avLst/>
          </a:prstGeom>
        </p:spPr>
        <p:txBody>
          <a:bodyPr/>
          <a:lstStyle>
            <a:lvl1pPr marL="0" indent="0" algn="ctr">
              <a:buNone/>
              <a:defRPr sz="2000"/>
            </a:lvl1pPr>
          </a:lstStyle>
          <a:p>
            <a:r>
              <a:rPr lang="en-GB" dirty="0"/>
              <a:t>Click to insert QR code</a:t>
            </a:r>
          </a:p>
        </p:txBody>
      </p:sp>
      <p:sp>
        <p:nvSpPr>
          <p:cNvPr id="7" name="Picture Placeholder 3">
            <a:extLst>
              <a:ext uri="{FF2B5EF4-FFF2-40B4-BE49-F238E27FC236}">
                <a16:creationId xmlns:a16="http://schemas.microsoft.com/office/drawing/2014/main" id="{BF4BF040-C19C-30DF-904A-EF89016994AF}"/>
              </a:ext>
            </a:extLst>
          </p:cNvPr>
          <p:cNvSpPr>
            <a:spLocks noGrp="1"/>
          </p:cNvSpPr>
          <p:nvPr>
            <p:ph type="pic" sz="quarter" idx="13" hasCustomPrompt="1"/>
          </p:nvPr>
        </p:nvSpPr>
        <p:spPr>
          <a:xfrm>
            <a:off x="9652000" y="2032000"/>
            <a:ext cx="2032000" cy="2032000"/>
          </a:xfrm>
          <a:prstGeom prst="rect">
            <a:avLst/>
          </a:prstGeom>
        </p:spPr>
        <p:txBody>
          <a:bodyPr/>
          <a:lstStyle>
            <a:lvl1pPr marL="0" indent="0" algn="ctr">
              <a:buNone/>
              <a:defRPr sz="2000"/>
            </a:lvl1pPr>
          </a:lstStyle>
          <a:p>
            <a:r>
              <a:rPr lang="en-GB" dirty="0"/>
              <a:t>Click to insert QR code</a:t>
            </a:r>
          </a:p>
        </p:txBody>
      </p:sp>
      <p:sp>
        <p:nvSpPr>
          <p:cNvPr id="13" name="Footer Placeholder 4">
            <a:extLst>
              <a:ext uri="{FF2B5EF4-FFF2-40B4-BE49-F238E27FC236}">
                <a16:creationId xmlns:a16="http://schemas.microsoft.com/office/drawing/2014/main" id="{80CC40B0-E3D2-96D1-4E50-921025E3EF07}"/>
              </a:ext>
            </a:extLst>
          </p:cNvPr>
          <p:cNvSpPr>
            <a:spLocks noGrp="1"/>
          </p:cNvSpPr>
          <p:nvPr>
            <p:ph type="ftr" sz="quarter" idx="3"/>
          </p:nvPr>
        </p:nvSpPr>
        <p:spPr>
          <a:xfrm>
            <a:off x="1016000" y="6350000"/>
            <a:ext cx="8382000" cy="255600"/>
          </a:xfrm>
          <a:prstGeom prst="rect">
            <a:avLst/>
          </a:prstGeom>
        </p:spPr>
        <p:txBody>
          <a:bodyPr vert="horz" lIns="0" tIns="0" rIns="0" bIns="0" rtlCol="0" anchor="ctr"/>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r>
              <a:rPr lang="en-GB"/>
              <a:t>Jisc presentation template: dynamic</a:t>
            </a:r>
            <a:endParaRPr lang="en-GB" dirty="0"/>
          </a:p>
        </p:txBody>
      </p:sp>
      <p:sp>
        <p:nvSpPr>
          <p:cNvPr id="14" name="Slide Number Placeholder 5">
            <a:extLst>
              <a:ext uri="{FF2B5EF4-FFF2-40B4-BE49-F238E27FC236}">
                <a16:creationId xmlns:a16="http://schemas.microsoft.com/office/drawing/2014/main" id="{65BAB850-14F0-F3A3-FD29-0551A1A7C0CC}"/>
              </a:ext>
            </a:extLst>
          </p:cNvPr>
          <p:cNvSpPr>
            <a:spLocks noGrp="1"/>
          </p:cNvSpPr>
          <p:nvPr>
            <p:ph type="sldNum" sz="quarter" idx="4"/>
          </p:nvPr>
        </p:nvSpPr>
        <p:spPr>
          <a:xfrm>
            <a:off x="508000" y="6350000"/>
            <a:ext cx="508000" cy="255600"/>
          </a:xfrm>
          <a:prstGeom prst="rect">
            <a:avLst/>
          </a:prstGeom>
        </p:spPr>
        <p:txBody>
          <a:bodyPr vert="horz" lIns="0" tIns="0" rIns="0" bIns="0" rtlCol="0" anchor="ctr" anchorCtr="0"/>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fld id="{0BD7AF65-ABD8-9745-9161-1D3466EAFE0E}" type="slidenum">
              <a:rPr lang="en-GB" smtClean="0"/>
              <a:pPr/>
              <a:t>‹#›</a:t>
            </a:fld>
            <a:endParaRPr lang="en-GB" dirty="0"/>
          </a:p>
        </p:txBody>
      </p:sp>
      <p:sp>
        <p:nvSpPr>
          <p:cNvPr id="2" name="Title 1">
            <a:extLst>
              <a:ext uri="{FF2B5EF4-FFF2-40B4-BE49-F238E27FC236}">
                <a16:creationId xmlns:a16="http://schemas.microsoft.com/office/drawing/2014/main" id="{BFB4554C-634B-F2F7-36F0-B3978AD62630}"/>
              </a:ext>
            </a:extLst>
          </p:cNvPr>
          <p:cNvSpPr>
            <a:spLocks noGrp="1"/>
          </p:cNvSpPr>
          <p:nvPr>
            <p:ph type="title" hasCustomPrompt="1"/>
          </p:nvPr>
        </p:nvSpPr>
        <p:spPr>
          <a:xfrm>
            <a:off x="515620" y="515620"/>
            <a:ext cx="11168380" cy="500380"/>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Resources header</a:t>
            </a:r>
            <a:endParaRPr lang="en-GB" dirty="0"/>
          </a:p>
        </p:txBody>
      </p:sp>
    </p:spTree>
    <p:extLst>
      <p:ext uri="{BB962C8B-B14F-4D97-AF65-F5344CB8AC3E}">
        <p14:creationId xmlns:p14="http://schemas.microsoft.com/office/powerpoint/2010/main" val="2198685021"/>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KEY TAKEAWAY DAR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515620" y="515620"/>
            <a:ext cx="10914380" cy="500380"/>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Key takeaway header</a:t>
            </a:r>
            <a:endParaRPr lang="en-GB" dirty="0"/>
          </a:p>
        </p:txBody>
      </p:sp>
      <p:sp>
        <p:nvSpPr>
          <p:cNvPr id="14" name="Text Placeholder 5">
            <a:extLst>
              <a:ext uri="{FF2B5EF4-FFF2-40B4-BE49-F238E27FC236}">
                <a16:creationId xmlns:a16="http://schemas.microsoft.com/office/drawing/2014/main" id="{2EF0E5A6-E7BB-CDDB-0E11-37227BFB5125}"/>
              </a:ext>
            </a:extLst>
          </p:cNvPr>
          <p:cNvSpPr>
            <a:spLocks noGrp="1"/>
          </p:cNvSpPr>
          <p:nvPr>
            <p:ph type="body" sz="quarter" idx="10" hasCustomPrompt="1"/>
          </p:nvPr>
        </p:nvSpPr>
        <p:spPr>
          <a:xfrm>
            <a:off x="508000" y="2032000"/>
            <a:ext cx="3556000" cy="3556000"/>
          </a:xfrm>
          <a:prstGeom prst="rect">
            <a:avLst/>
          </a:prstGeom>
          <a:solidFill>
            <a:schemeClr val="accent5"/>
          </a:solidFill>
        </p:spPr>
        <p:txBody>
          <a:bodyPr lIns="251999" tIns="251999" rIns="251999" bIns="251999" anchor="t"/>
          <a:lstStyle>
            <a:lvl1pPr marL="0" indent="0">
              <a:buNone/>
              <a:defRPr sz="2000">
                <a:latin typeface="+mn-lt"/>
                <a:ea typeface="Roboto Mono Light" panose="00000009000000000000" pitchFamily="49" charset="0"/>
              </a:defRPr>
            </a:lvl1pPr>
          </a:lstStyle>
          <a:p>
            <a:pPr lvl="0"/>
            <a:r>
              <a:rPr lang="en-US" dirty="0"/>
              <a:t>Key takeaway 1</a:t>
            </a:r>
            <a:endParaRPr lang="en-GB" dirty="0"/>
          </a:p>
        </p:txBody>
      </p:sp>
      <p:sp>
        <p:nvSpPr>
          <p:cNvPr id="3" name="Text Placeholder 5">
            <a:extLst>
              <a:ext uri="{FF2B5EF4-FFF2-40B4-BE49-F238E27FC236}">
                <a16:creationId xmlns:a16="http://schemas.microsoft.com/office/drawing/2014/main" id="{3004C7B0-9E97-25AB-2B1F-7B915497ED5E}"/>
              </a:ext>
            </a:extLst>
          </p:cNvPr>
          <p:cNvSpPr>
            <a:spLocks noGrp="1"/>
          </p:cNvSpPr>
          <p:nvPr>
            <p:ph type="body" sz="quarter" idx="11" hasCustomPrompt="1"/>
          </p:nvPr>
        </p:nvSpPr>
        <p:spPr>
          <a:xfrm>
            <a:off x="4318000" y="2032000"/>
            <a:ext cx="3556000" cy="3556000"/>
          </a:xfrm>
          <a:prstGeom prst="rect">
            <a:avLst/>
          </a:prstGeom>
          <a:solidFill>
            <a:schemeClr val="accent5"/>
          </a:solidFill>
        </p:spPr>
        <p:txBody>
          <a:bodyPr lIns="251999" tIns="251999" rIns="251999" bIns="251999" anchor="t"/>
          <a:lstStyle>
            <a:lvl1pPr marL="0" indent="0">
              <a:buNone/>
              <a:defRPr sz="2000">
                <a:latin typeface="+mn-lt"/>
                <a:ea typeface="Roboto Mono Light" panose="00000009000000000000" pitchFamily="49" charset="0"/>
              </a:defRPr>
            </a:lvl1pPr>
          </a:lstStyle>
          <a:p>
            <a:pPr lvl="0"/>
            <a:r>
              <a:rPr lang="en-US" dirty="0"/>
              <a:t>Key takeaway 2</a:t>
            </a:r>
            <a:endParaRPr lang="en-GB" dirty="0"/>
          </a:p>
        </p:txBody>
      </p:sp>
      <p:sp>
        <p:nvSpPr>
          <p:cNvPr id="10" name="Text Placeholder 5">
            <a:extLst>
              <a:ext uri="{FF2B5EF4-FFF2-40B4-BE49-F238E27FC236}">
                <a16:creationId xmlns:a16="http://schemas.microsoft.com/office/drawing/2014/main" id="{90515AC3-56C7-21BC-E4C2-0B83736CDD4C}"/>
              </a:ext>
            </a:extLst>
          </p:cNvPr>
          <p:cNvSpPr>
            <a:spLocks noGrp="1"/>
          </p:cNvSpPr>
          <p:nvPr>
            <p:ph type="body" sz="quarter" idx="12" hasCustomPrompt="1"/>
          </p:nvPr>
        </p:nvSpPr>
        <p:spPr>
          <a:xfrm>
            <a:off x="8128000" y="2032000"/>
            <a:ext cx="3556000" cy="3556000"/>
          </a:xfrm>
          <a:prstGeom prst="rect">
            <a:avLst/>
          </a:prstGeom>
          <a:solidFill>
            <a:schemeClr val="accent5"/>
          </a:solidFill>
        </p:spPr>
        <p:txBody>
          <a:bodyPr lIns="251999" tIns="251999" rIns="251999" bIns="251999" anchor="t"/>
          <a:lstStyle>
            <a:lvl1pPr marL="0" indent="0">
              <a:buNone/>
              <a:defRPr sz="2000">
                <a:latin typeface="+mn-lt"/>
                <a:ea typeface="Roboto Mono Light" panose="00000009000000000000" pitchFamily="49" charset="0"/>
              </a:defRPr>
            </a:lvl1pPr>
          </a:lstStyle>
          <a:p>
            <a:pPr lvl="0"/>
            <a:r>
              <a:rPr lang="en-US" dirty="0"/>
              <a:t>Key takeaway 3</a:t>
            </a:r>
            <a:endParaRPr lang="en-GB" dirty="0"/>
          </a:p>
        </p:txBody>
      </p:sp>
      <p:sp>
        <p:nvSpPr>
          <p:cNvPr id="4" name="Footer Placeholder 4">
            <a:extLst>
              <a:ext uri="{FF2B5EF4-FFF2-40B4-BE49-F238E27FC236}">
                <a16:creationId xmlns:a16="http://schemas.microsoft.com/office/drawing/2014/main" id="{FD4FE870-67DB-4B70-C5F0-FE16FE29329E}"/>
              </a:ext>
            </a:extLst>
          </p:cNvPr>
          <p:cNvSpPr>
            <a:spLocks noGrp="1"/>
          </p:cNvSpPr>
          <p:nvPr>
            <p:ph type="ftr" sz="quarter" idx="3"/>
          </p:nvPr>
        </p:nvSpPr>
        <p:spPr>
          <a:xfrm>
            <a:off x="1016000" y="6350000"/>
            <a:ext cx="8382000" cy="255600"/>
          </a:xfrm>
          <a:prstGeom prst="rect">
            <a:avLst/>
          </a:prstGeom>
        </p:spPr>
        <p:txBody>
          <a:bodyPr vert="horz" lIns="0" tIns="0" rIns="0" bIns="0" rtlCol="0" anchor="ctr"/>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r>
              <a:rPr lang="en-GB"/>
              <a:t>Jisc presentation template: dynamic</a:t>
            </a:r>
            <a:endParaRPr lang="en-GB" dirty="0"/>
          </a:p>
        </p:txBody>
      </p:sp>
      <p:sp>
        <p:nvSpPr>
          <p:cNvPr id="7" name="Slide Number Placeholder 5">
            <a:extLst>
              <a:ext uri="{FF2B5EF4-FFF2-40B4-BE49-F238E27FC236}">
                <a16:creationId xmlns:a16="http://schemas.microsoft.com/office/drawing/2014/main" id="{E439BDCB-9914-3E26-FD33-90EC58980248}"/>
              </a:ext>
            </a:extLst>
          </p:cNvPr>
          <p:cNvSpPr>
            <a:spLocks noGrp="1"/>
          </p:cNvSpPr>
          <p:nvPr>
            <p:ph type="sldNum" sz="quarter" idx="4"/>
          </p:nvPr>
        </p:nvSpPr>
        <p:spPr>
          <a:xfrm>
            <a:off x="508000" y="6350000"/>
            <a:ext cx="508000" cy="255600"/>
          </a:xfrm>
          <a:prstGeom prst="rect">
            <a:avLst/>
          </a:prstGeom>
        </p:spPr>
        <p:txBody>
          <a:bodyPr vert="horz" lIns="0" tIns="0" rIns="0" bIns="0" rtlCol="0" anchor="ctr" anchorCtr="0"/>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fld id="{0BD7AF65-ABD8-9745-9161-1D3466EAFE0E}" type="slidenum">
              <a:rPr lang="en-GB" smtClean="0"/>
              <a:pPr/>
              <a:t>‹#›</a:t>
            </a:fld>
            <a:endParaRPr lang="en-GB" dirty="0"/>
          </a:p>
        </p:txBody>
      </p:sp>
    </p:spTree>
    <p:extLst>
      <p:ext uri="{BB962C8B-B14F-4D97-AF65-F5344CB8AC3E}">
        <p14:creationId xmlns:p14="http://schemas.microsoft.com/office/powerpoint/2010/main" val="236381388"/>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INGL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508000" y="508001"/>
            <a:ext cx="10160000" cy="481714"/>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Page title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1016000" y="6350000"/>
            <a:ext cx="5842000" cy="255600"/>
          </a:xfrm>
        </p:spPr>
        <p:txBody>
          <a:bodyPr/>
          <a:lstStyle>
            <a:lvl1pPr>
              <a:defRPr/>
            </a:lvl1pPr>
          </a:lstStyle>
          <a:p>
            <a:r>
              <a:rPr lang="en-GB"/>
              <a:t>Jisc presentation template: dynamic</a:t>
            </a:r>
            <a:endParaRPr lang="en-GB" dirty="0"/>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hasCustomPrompt="1"/>
          </p:nvPr>
        </p:nvSpPr>
        <p:spPr>
          <a:xfrm>
            <a:off x="507999" y="1524000"/>
            <a:ext cx="10160001" cy="255600"/>
          </a:xfrm>
          <a:prstGeom prst="rect">
            <a:avLst/>
          </a:prstGeom>
        </p:spPr>
        <p:txBody>
          <a:bodyPr lIns="0" tIns="0" rIns="0" bIns="0" anchor="t" anchorCtr="0"/>
          <a:lstStyle>
            <a:lvl1pPr marL="0" indent="0">
              <a:buNone/>
              <a:defRPr sz="2000" b="1" i="0">
                <a:solidFill>
                  <a:schemeClr val="tx1"/>
                </a:solidFill>
                <a:latin typeface="Roboto" panose="02000000000000000000" pitchFamily="2" charset="0"/>
                <a:ea typeface="Roboto"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err="1"/>
              <a:t>Subheader</a:t>
            </a:r>
            <a:endParaRPr lang="en-US" dirty="0"/>
          </a:p>
        </p:txBody>
      </p:sp>
      <p:sp>
        <p:nvSpPr>
          <p:cNvPr id="8" name="Content Placeholder 2">
            <a:extLst>
              <a:ext uri="{FF2B5EF4-FFF2-40B4-BE49-F238E27FC236}">
                <a16:creationId xmlns:a16="http://schemas.microsoft.com/office/drawing/2014/main" id="{F7B377CF-2490-426A-9D9B-C329528E167B}"/>
              </a:ext>
            </a:extLst>
          </p:cNvPr>
          <p:cNvSpPr>
            <a:spLocks noGrp="1"/>
          </p:cNvSpPr>
          <p:nvPr>
            <p:ph idx="1" hasCustomPrompt="1"/>
          </p:nvPr>
        </p:nvSpPr>
        <p:spPr>
          <a:xfrm>
            <a:off x="508000" y="2031999"/>
            <a:ext cx="10160000" cy="3810001"/>
          </a:xfrm>
          <a:prstGeom prst="rect">
            <a:avLst/>
          </a:prstGeom>
        </p:spPr>
        <p:txBody>
          <a:bodyPr lIns="0" tIns="0" rIns="0" bIns="0"/>
          <a:lstStyle>
            <a:lvl1pPr marL="177792" indent="-177792" defTabSz="359974">
              <a:lnSpc>
                <a:spcPct val="100000"/>
              </a:lnSpc>
              <a:tabLst/>
              <a:defRPr sz="2000" b="0" i="0">
                <a:solidFill>
                  <a:schemeClr val="tx1"/>
                </a:solidFill>
                <a:latin typeface="Roboto" panose="02000000000000000000" pitchFamily="2" charset="0"/>
                <a:ea typeface="Roboto" panose="02000000000000000000" pitchFamily="2" charset="0"/>
              </a:defRPr>
            </a:lvl1pPr>
            <a:lvl2pPr marL="482564"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2pPr>
            <a:lvl3pPr marL="723847"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3pPr>
            <a:lvl4pPr marL="952428" indent="-228584"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4pPr>
            <a:lvl5pPr marL="1193711"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5pPr>
          </a:lstStyle>
          <a:p>
            <a:pPr lvl="0"/>
            <a:r>
              <a:rPr lang="en-US" dirty="0"/>
              <a:t>Main content area</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Rectangle 11">
            <a:extLst>
              <a:ext uri="{FF2B5EF4-FFF2-40B4-BE49-F238E27FC236}">
                <a16:creationId xmlns:a16="http://schemas.microsoft.com/office/drawing/2014/main" id="{466FD053-C59F-9D6D-EB74-1C4B54146A3E}"/>
              </a:ext>
              <a:ext uri="{C183D7F6-B498-43B3-948B-1728B52AA6E4}">
                <adec:decorative xmlns:adec="http://schemas.microsoft.com/office/drawing/2017/decorative" val="1"/>
              </a:ext>
            </a:extLst>
          </p:cNvPr>
          <p:cNvSpPr/>
          <p:nvPr userDrawn="1"/>
        </p:nvSpPr>
        <p:spPr>
          <a:xfrm rot="10800000">
            <a:off x="11937998" y="762001"/>
            <a:ext cx="254000" cy="254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27141FCF-EBA5-60FC-6BFB-93AA60E54A13}"/>
              </a:ext>
              <a:ext uri="{C183D7F6-B498-43B3-948B-1728B52AA6E4}">
                <adec:decorative xmlns:adec="http://schemas.microsoft.com/office/drawing/2017/decorative" val="1"/>
              </a:ext>
            </a:extLst>
          </p:cNvPr>
          <p:cNvSpPr/>
          <p:nvPr userDrawn="1"/>
        </p:nvSpPr>
        <p:spPr>
          <a:xfrm rot="10800000">
            <a:off x="11683998" y="508000"/>
            <a:ext cx="254000" cy="254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C1CCE048-220C-021A-837D-79CD912E441F}"/>
              </a:ext>
              <a:ext uri="{C183D7F6-B498-43B3-948B-1728B52AA6E4}">
                <adec:decorative xmlns:adec="http://schemas.microsoft.com/office/drawing/2017/decorative" val="1"/>
              </a:ext>
            </a:extLst>
          </p:cNvPr>
          <p:cNvSpPr/>
          <p:nvPr userDrawn="1"/>
        </p:nvSpPr>
        <p:spPr>
          <a:xfrm rot="10800000">
            <a:off x="11937993" y="0"/>
            <a:ext cx="254000" cy="254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4185938212"/>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508000" y="508001"/>
            <a:ext cx="10160000" cy="481714"/>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Page title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1016000" y="6350000"/>
            <a:ext cx="5842000" cy="255600"/>
          </a:xfrm>
        </p:spPr>
        <p:txBody>
          <a:bodyPr/>
          <a:lstStyle>
            <a:lvl1pPr>
              <a:defRPr/>
            </a:lvl1pPr>
          </a:lstStyle>
          <a:p>
            <a:r>
              <a:rPr lang="en-GB"/>
              <a:t>Jisc presentation template: dynamic</a:t>
            </a:r>
            <a:endParaRPr lang="en-GB" dirty="0"/>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hasCustomPrompt="1"/>
          </p:nvPr>
        </p:nvSpPr>
        <p:spPr>
          <a:xfrm>
            <a:off x="507999" y="1524000"/>
            <a:ext cx="5334001" cy="255600"/>
          </a:xfrm>
          <a:prstGeom prst="rect">
            <a:avLst/>
          </a:prstGeom>
        </p:spPr>
        <p:txBody>
          <a:bodyPr lIns="0" tIns="0" rIns="0" bIns="0" anchor="t" anchorCtr="0"/>
          <a:lstStyle>
            <a:lvl1pPr marL="0" indent="0">
              <a:buNone/>
              <a:defRPr sz="2000" b="1" i="0">
                <a:solidFill>
                  <a:schemeClr val="tx1"/>
                </a:solidFill>
                <a:latin typeface="Roboto" panose="02000000000000000000" pitchFamily="2" charset="0"/>
                <a:ea typeface="Roboto"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err="1"/>
              <a:t>Subheader</a:t>
            </a:r>
            <a:endParaRPr lang="en-US" dirty="0"/>
          </a:p>
        </p:txBody>
      </p:sp>
      <p:sp>
        <p:nvSpPr>
          <p:cNvPr id="8" name="Content Placeholder 2">
            <a:extLst>
              <a:ext uri="{FF2B5EF4-FFF2-40B4-BE49-F238E27FC236}">
                <a16:creationId xmlns:a16="http://schemas.microsoft.com/office/drawing/2014/main" id="{F7B377CF-2490-426A-9D9B-C329528E167B}"/>
              </a:ext>
            </a:extLst>
          </p:cNvPr>
          <p:cNvSpPr>
            <a:spLocks noGrp="1"/>
          </p:cNvSpPr>
          <p:nvPr>
            <p:ph idx="1" hasCustomPrompt="1"/>
          </p:nvPr>
        </p:nvSpPr>
        <p:spPr>
          <a:xfrm>
            <a:off x="508000" y="2031999"/>
            <a:ext cx="5334000" cy="3810001"/>
          </a:xfrm>
          <a:prstGeom prst="rect">
            <a:avLst/>
          </a:prstGeom>
        </p:spPr>
        <p:txBody>
          <a:bodyPr lIns="0" tIns="0" rIns="0" bIns="0"/>
          <a:lstStyle>
            <a:lvl1pPr marL="177792" indent="-177792" defTabSz="359974">
              <a:lnSpc>
                <a:spcPct val="100000"/>
              </a:lnSpc>
              <a:tabLst/>
              <a:defRPr sz="2000" b="0" i="0">
                <a:solidFill>
                  <a:schemeClr val="tx1"/>
                </a:solidFill>
                <a:latin typeface="Roboto" panose="02000000000000000000" pitchFamily="2" charset="0"/>
                <a:ea typeface="Roboto" panose="02000000000000000000" pitchFamily="2" charset="0"/>
              </a:defRPr>
            </a:lvl1pPr>
            <a:lvl2pPr marL="482564"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2pPr>
            <a:lvl3pPr marL="723847"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3pPr>
            <a:lvl4pPr marL="952428" indent="-228584"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4pPr>
            <a:lvl5pPr marL="1193711"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5pPr>
          </a:lstStyle>
          <a:p>
            <a:pPr lvl="0"/>
            <a:r>
              <a:rPr lang="en-US" dirty="0"/>
              <a:t>Main content area</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Rectangle 11">
            <a:extLst>
              <a:ext uri="{FF2B5EF4-FFF2-40B4-BE49-F238E27FC236}">
                <a16:creationId xmlns:a16="http://schemas.microsoft.com/office/drawing/2014/main" id="{466FD053-C59F-9D6D-EB74-1C4B54146A3E}"/>
              </a:ext>
              <a:ext uri="{C183D7F6-B498-43B3-948B-1728B52AA6E4}">
                <adec:decorative xmlns:adec="http://schemas.microsoft.com/office/drawing/2017/decorative" val="1"/>
              </a:ext>
            </a:extLst>
          </p:cNvPr>
          <p:cNvSpPr/>
          <p:nvPr userDrawn="1"/>
        </p:nvSpPr>
        <p:spPr>
          <a:xfrm rot="10800000">
            <a:off x="11684000" y="508001"/>
            <a:ext cx="254000" cy="254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27141FCF-EBA5-60FC-6BFB-93AA60E54A13}"/>
              </a:ext>
              <a:ext uri="{C183D7F6-B498-43B3-948B-1728B52AA6E4}">
                <adec:decorative xmlns:adec="http://schemas.microsoft.com/office/drawing/2017/decorative" val="1"/>
              </a:ext>
            </a:extLst>
          </p:cNvPr>
          <p:cNvSpPr/>
          <p:nvPr userDrawn="1"/>
        </p:nvSpPr>
        <p:spPr>
          <a:xfrm rot="10800000">
            <a:off x="11430000" y="508001"/>
            <a:ext cx="254000" cy="254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C1CCE048-220C-021A-837D-79CD912E441F}"/>
              </a:ext>
              <a:ext uri="{C183D7F6-B498-43B3-948B-1728B52AA6E4}">
                <adec:decorative xmlns:adec="http://schemas.microsoft.com/office/drawing/2017/decorative" val="1"/>
              </a:ext>
            </a:extLst>
          </p:cNvPr>
          <p:cNvSpPr/>
          <p:nvPr userDrawn="1"/>
        </p:nvSpPr>
        <p:spPr>
          <a:xfrm rot="10800000">
            <a:off x="11938000" y="508001"/>
            <a:ext cx="254000" cy="254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D9801A46-6D95-A0FE-8F77-657D623F62C7}"/>
              </a:ext>
            </a:extLst>
          </p:cNvPr>
          <p:cNvSpPr>
            <a:spLocks noGrp="1"/>
          </p:cNvSpPr>
          <p:nvPr userDrawn="1">
            <p:ph idx="14" hasCustomPrompt="1"/>
          </p:nvPr>
        </p:nvSpPr>
        <p:spPr>
          <a:xfrm>
            <a:off x="6352903" y="2031999"/>
            <a:ext cx="5334000" cy="3810001"/>
          </a:xfrm>
          <a:prstGeom prst="rect">
            <a:avLst/>
          </a:prstGeom>
        </p:spPr>
        <p:txBody>
          <a:bodyPr lIns="0" tIns="0" rIns="0" bIns="0"/>
          <a:lstStyle>
            <a:lvl1pPr marL="177792" indent="-177792" defTabSz="359974">
              <a:lnSpc>
                <a:spcPct val="100000"/>
              </a:lnSpc>
              <a:tabLst/>
              <a:defRPr sz="2000" b="0" i="0">
                <a:solidFill>
                  <a:schemeClr val="tx1"/>
                </a:solidFill>
                <a:latin typeface="Roboto" panose="02000000000000000000" pitchFamily="2" charset="0"/>
                <a:ea typeface="Roboto" panose="02000000000000000000" pitchFamily="2" charset="0"/>
              </a:defRPr>
            </a:lvl1pPr>
            <a:lvl2pPr marL="482564"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2pPr>
            <a:lvl3pPr marL="723847"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3pPr>
            <a:lvl4pPr marL="952428" indent="-228584"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4pPr>
            <a:lvl5pPr marL="1193711"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5pPr>
          </a:lstStyle>
          <a:p>
            <a:pPr lvl="0"/>
            <a:r>
              <a:rPr lang="en-US" dirty="0"/>
              <a:t>Main content area</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2">
            <a:extLst>
              <a:ext uri="{FF2B5EF4-FFF2-40B4-BE49-F238E27FC236}">
                <a16:creationId xmlns:a16="http://schemas.microsoft.com/office/drawing/2014/main" id="{4B74589B-7F48-0071-2B7C-6D1D00946EB7}"/>
              </a:ext>
            </a:extLst>
          </p:cNvPr>
          <p:cNvSpPr>
            <a:spLocks noGrp="1"/>
          </p:cNvSpPr>
          <p:nvPr userDrawn="1">
            <p:ph type="body" idx="15" hasCustomPrompt="1"/>
          </p:nvPr>
        </p:nvSpPr>
        <p:spPr>
          <a:xfrm>
            <a:off x="6352903" y="1524000"/>
            <a:ext cx="5334001" cy="255600"/>
          </a:xfrm>
          <a:prstGeom prst="rect">
            <a:avLst/>
          </a:prstGeom>
        </p:spPr>
        <p:txBody>
          <a:bodyPr lIns="0" tIns="0" rIns="0" bIns="0" anchor="t" anchorCtr="0"/>
          <a:lstStyle>
            <a:lvl1pPr marL="0" indent="0">
              <a:buNone/>
              <a:defRPr sz="2000" b="1" i="0">
                <a:solidFill>
                  <a:schemeClr val="tx1"/>
                </a:solidFill>
                <a:latin typeface="Roboto" panose="02000000000000000000" pitchFamily="2" charset="0"/>
                <a:ea typeface="Roboto"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err="1"/>
              <a:t>Subheader</a:t>
            </a:r>
            <a:endParaRPr lang="en-US" dirty="0"/>
          </a:p>
        </p:txBody>
      </p:sp>
    </p:spTree>
    <p:extLst>
      <p:ext uri="{BB962C8B-B14F-4D97-AF65-F5344CB8AC3E}">
        <p14:creationId xmlns:p14="http://schemas.microsoft.com/office/powerpoint/2010/main" val="2481568652"/>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NGLE COLUMN AND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508000" y="508001"/>
            <a:ext cx="10414000" cy="481714"/>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Page title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1016000" y="6350000"/>
            <a:ext cx="5842000" cy="255600"/>
          </a:xfrm>
        </p:spPr>
        <p:txBody>
          <a:bodyPr/>
          <a:lstStyle>
            <a:lvl1pPr>
              <a:defRPr/>
            </a:lvl1pPr>
          </a:lstStyle>
          <a:p>
            <a:r>
              <a:rPr lang="en-GB"/>
              <a:t>Jisc presentation template: dynamic</a:t>
            </a:r>
            <a:endParaRPr lang="en-GB" dirty="0"/>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hasCustomPrompt="1"/>
          </p:nvPr>
        </p:nvSpPr>
        <p:spPr>
          <a:xfrm>
            <a:off x="508000" y="1524002"/>
            <a:ext cx="6858000" cy="253997"/>
          </a:xfrm>
          <a:prstGeom prst="rect">
            <a:avLst/>
          </a:prstGeom>
        </p:spPr>
        <p:txBody>
          <a:bodyPr lIns="0" tIns="0" rIns="0" bIns="0" anchor="t" anchorCtr="0"/>
          <a:lstStyle>
            <a:lvl1pPr marL="0" indent="0">
              <a:buNone/>
              <a:defRPr sz="2000" b="1" i="0">
                <a:solidFill>
                  <a:schemeClr val="tx1"/>
                </a:solidFill>
                <a:latin typeface="Roboto" panose="02000000000000000000" pitchFamily="2" charset="0"/>
                <a:ea typeface="Roboto"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err="1"/>
              <a:t>Subheader</a:t>
            </a:r>
            <a:endParaRPr lang="en-US" dirty="0"/>
          </a:p>
        </p:txBody>
      </p:sp>
      <p:sp>
        <p:nvSpPr>
          <p:cNvPr id="8" name="Content Placeholder 2">
            <a:extLst>
              <a:ext uri="{FF2B5EF4-FFF2-40B4-BE49-F238E27FC236}">
                <a16:creationId xmlns:a16="http://schemas.microsoft.com/office/drawing/2014/main" id="{F7B377CF-2490-426A-9D9B-C329528E167B}"/>
              </a:ext>
            </a:extLst>
          </p:cNvPr>
          <p:cNvSpPr>
            <a:spLocks noGrp="1"/>
          </p:cNvSpPr>
          <p:nvPr>
            <p:ph idx="1" hasCustomPrompt="1"/>
          </p:nvPr>
        </p:nvSpPr>
        <p:spPr>
          <a:xfrm>
            <a:off x="508000" y="2031999"/>
            <a:ext cx="6858000" cy="3810001"/>
          </a:xfrm>
          <a:prstGeom prst="rect">
            <a:avLst/>
          </a:prstGeom>
        </p:spPr>
        <p:txBody>
          <a:bodyPr lIns="0" tIns="0" rIns="0" bIns="0"/>
          <a:lstStyle>
            <a:lvl1pPr marL="177792" indent="-177792" defTabSz="359974">
              <a:lnSpc>
                <a:spcPct val="100000"/>
              </a:lnSpc>
              <a:tabLst/>
              <a:defRPr sz="2000" b="0" i="0">
                <a:solidFill>
                  <a:schemeClr val="tx1"/>
                </a:solidFill>
                <a:latin typeface="Roboto" panose="02000000000000000000" pitchFamily="2" charset="0"/>
                <a:ea typeface="Roboto" panose="02000000000000000000" pitchFamily="2" charset="0"/>
              </a:defRPr>
            </a:lvl1pPr>
            <a:lvl2pPr marL="482564"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2pPr>
            <a:lvl3pPr marL="723847"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3pPr>
            <a:lvl4pPr marL="952428" indent="-228584"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4pPr>
            <a:lvl5pPr marL="1193711"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5pPr>
          </a:lstStyle>
          <a:p>
            <a:pPr lvl="0"/>
            <a:r>
              <a:rPr lang="en-US" dirty="0"/>
              <a:t>Main content area</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Picture Placeholder 2">
            <a:extLst>
              <a:ext uri="{FF2B5EF4-FFF2-40B4-BE49-F238E27FC236}">
                <a16:creationId xmlns:a16="http://schemas.microsoft.com/office/drawing/2014/main" id="{59EA52A0-223B-AA08-188E-706BC402AB5F}"/>
              </a:ext>
            </a:extLst>
          </p:cNvPr>
          <p:cNvSpPr>
            <a:spLocks noGrp="1"/>
          </p:cNvSpPr>
          <p:nvPr>
            <p:ph type="pic" sz="quarter" idx="14" hasCustomPrompt="1"/>
          </p:nvPr>
        </p:nvSpPr>
        <p:spPr>
          <a:xfrm>
            <a:off x="7873601" y="2031955"/>
            <a:ext cx="3810399" cy="3810046"/>
          </a:xfrm>
          <a:prstGeom prst="rect">
            <a:avLst/>
          </a:prstGeom>
          <a:solidFill>
            <a:schemeClr val="bg1">
              <a:lumMod val="95000"/>
            </a:schemeClr>
          </a:solidFill>
          <a:ln w="508000">
            <a:noFill/>
            <a:miter lim="800000"/>
          </a:ln>
        </p:spPr>
        <p:txBody>
          <a:bodyPr/>
          <a:lstStyle>
            <a:lvl1pPr marL="0" indent="0">
              <a:buNone/>
              <a:defRPr sz="2000">
                <a:latin typeface="Roboto" panose="02000000000000000000" pitchFamily="2" charset="0"/>
                <a:ea typeface="Roboto" panose="02000000000000000000" pitchFamily="2" charset="0"/>
              </a:defRPr>
            </a:lvl1pPr>
          </a:lstStyle>
          <a:p>
            <a:r>
              <a:rPr lang="en-GB" dirty="0"/>
              <a:t>Insert image </a:t>
            </a:r>
            <a:br>
              <a:rPr lang="en-GB" dirty="0"/>
            </a:br>
            <a:endParaRPr lang="en-GB" dirty="0"/>
          </a:p>
        </p:txBody>
      </p:sp>
      <p:sp>
        <p:nvSpPr>
          <p:cNvPr id="16" name="Rectangle 15">
            <a:extLst>
              <a:ext uri="{FF2B5EF4-FFF2-40B4-BE49-F238E27FC236}">
                <a16:creationId xmlns:a16="http://schemas.microsoft.com/office/drawing/2014/main" id="{F14F1BC6-4731-CAA9-4A85-1940A897F543}"/>
              </a:ext>
              <a:ext uri="{C183D7F6-B498-43B3-948B-1728B52AA6E4}">
                <adec:decorative xmlns:adec="http://schemas.microsoft.com/office/drawing/2017/decorative" val="1"/>
              </a:ext>
            </a:extLst>
          </p:cNvPr>
          <p:cNvSpPr/>
          <p:nvPr userDrawn="1"/>
        </p:nvSpPr>
        <p:spPr>
          <a:xfrm rot="5400000">
            <a:off x="11938000" y="1777955"/>
            <a:ext cx="254000" cy="254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a:extLst>
              <a:ext uri="{FF2B5EF4-FFF2-40B4-BE49-F238E27FC236}">
                <a16:creationId xmlns:a16="http://schemas.microsoft.com/office/drawing/2014/main" id="{CE323C8C-0573-3319-FB10-46724188C0C0}"/>
              </a:ext>
              <a:ext uri="{C183D7F6-B498-43B3-948B-1728B52AA6E4}">
                <adec:decorative xmlns:adec="http://schemas.microsoft.com/office/drawing/2017/decorative" val="1"/>
              </a:ext>
            </a:extLst>
          </p:cNvPr>
          <p:cNvSpPr/>
          <p:nvPr userDrawn="1"/>
        </p:nvSpPr>
        <p:spPr>
          <a:xfrm rot="5400000">
            <a:off x="11938000" y="2031955"/>
            <a:ext cx="254000" cy="254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AD815956-AD8B-0E2C-9A30-1DE936010D70}"/>
              </a:ext>
              <a:ext uri="{C183D7F6-B498-43B3-948B-1728B52AA6E4}">
                <adec:decorative xmlns:adec="http://schemas.microsoft.com/office/drawing/2017/decorative" val="1"/>
              </a:ext>
            </a:extLst>
          </p:cNvPr>
          <p:cNvSpPr/>
          <p:nvPr userDrawn="1"/>
        </p:nvSpPr>
        <p:spPr>
          <a:xfrm rot="5400000">
            <a:off x="11938000" y="1523955"/>
            <a:ext cx="254000" cy="254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27808341"/>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INGLE COLUMN AND LARGE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508000" y="508001"/>
            <a:ext cx="4826000" cy="481714"/>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Page title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1016000" y="6350000"/>
            <a:ext cx="5842000" cy="255600"/>
          </a:xfrm>
        </p:spPr>
        <p:txBody>
          <a:bodyPr/>
          <a:lstStyle>
            <a:lvl1pPr>
              <a:defRPr/>
            </a:lvl1pPr>
          </a:lstStyle>
          <a:p>
            <a:r>
              <a:rPr lang="en-GB"/>
              <a:t>Jisc presentation template: dynamic</a:t>
            </a:r>
            <a:endParaRPr lang="en-GB" dirty="0"/>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hasCustomPrompt="1"/>
          </p:nvPr>
        </p:nvSpPr>
        <p:spPr>
          <a:xfrm>
            <a:off x="508000" y="1524000"/>
            <a:ext cx="4826000" cy="254000"/>
          </a:xfrm>
          <a:prstGeom prst="rect">
            <a:avLst/>
          </a:prstGeom>
        </p:spPr>
        <p:txBody>
          <a:bodyPr lIns="0" tIns="0" rIns="0" bIns="0" anchor="t" anchorCtr="0"/>
          <a:lstStyle>
            <a:lvl1pPr marL="0" indent="0">
              <a:buNone/>
              <a:defRPr sz="2000" b="1" i="0">
                <a:solidFill>
                  <a:schemeClr val="tx1"/>
                </a:solidFill>
                <a:latin typeface="Roboto" panose="02000000000000000000" pitchFamily="2" charset="0"/>
                <a:ea typeface="Roboto"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err="1"/>
              <a:t>Subheader</a:t>
            </a:r>
            <a:endParaRPr lang="en-US" dirty="0"/>
          </a:p>
        </p:txBody>
      </p:sp>
      <p:sp>
        <p:nvSpPr>
          <p:cNvPr id="8" name="Content Placeholder 2">
            <a:extLst>
              <a:ext uri="{FF2B5EF4-FFF2-40B4-BE49-F238E27FC236}">
                <a16:creationId xmlns:a16="http://schemas.microsoft.com/office/drawing/2014/main" id="{F7B377CF-2490-426A-9D9B-C329528E167B}"/>
              </a:ext>
            </a:extLst>
          </p:cNvPr>
          <p:cNvSpPr>
            <a:spLocks noGrp="1"/>
          </p:cNvSpPr>
          <p:nvPr>
            <p:ph idx="1" hasCustomPrompt="1"/>
          </p:nvPr>
        </p:nvSpPr>
        <p:spPr>
          <a:xfrm>
            <a:off x="508000" y="2031999"/>
            <a:ext cx="4826000" cy="3810001"/>
          </a:xfrm>
          <a:prstGeom prst="rect">
            <a:avLst/>
          </a:prstGeom>
        </p:spPr>
        <p:txBody>
          <a:bodyPr lIns="0" tIns="0" rIns="0" bIns="0"/>
          <a:lstStyle>
            <a:lvl1pPr marL="177792" indent="-177792" defTabSz="359974">
              <a:lnSpc>
                <a:spcPct val="100000"/>
              </a:lnSpc>
              <a:tabLst/>
              <a:defRPr sz="2000" b="0" i="0">
                <a:solidFill>
                  <a:schemeClr val="tx1"/>
                </a:solidFill>
                <a:latin typeface="Roboto" panose="02000000000000000000" pitchFamily="2" charset="0"/>
                <a:ea typeface="Roboto" panose="02000000000000000000" pitchFamily="2" charset="0"/>
              </a:defRPr>
            </a:lvl1pPr>
            <a:lvl2pPr marL="482564"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2pPr>
            <a:lvl3pPr marL="723847"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3pPr>
            <a:lvl4pPr marL="952428" indent="-228584"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4pPr>
            <a:lvl5pPr marL="1193711" indent="-241283" defTabSz="359974">
              <a:lnSpc>
                <a:spcPct val="100000"/>
              </a:lnSpc>
              <a:buFont typeface="Arial" panose="020B0604020202020204" pitchFamily="34" charset="0"/>
              <a:buChar char="-"/>
              <a:tabLst/>
              <a:defRPr sz="2000" b="0" i="0">
                <a:solidFill>
                  <a:schemeClr val="tx1"/>
                </a:solidFill>
                <a:latin typeface="Roboto" panose="02000000000000000000" pitchFamily="2" charset="0"/>
                <a:ea typeface="Roboto" panose="02000000000000000000" pitchFamily="2" charset="0"/>
              </a:defRPr>
            </a:lvl5pPr>
          </a:lstStyle>
          <a:p>
            <a:pPr lvl="0"/>
            <a:r>
              <a:rPr lang="en-US" dirty="0"/>
              <a:t>Main content area</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Picture Placeholder 2">
            <a:extLst>
              <a:ext uri="{FF2B5EF4-FFF2-40B4-BE49-F238E27FC236}">
                <a16:creationId xmlns:a16="http://schemas.microsoft.com/office/drawing/2014/main" id="{59EA52A0-223B-AA08-188E-706BC402AB5F}"/>
              </a:ext>
            </a:extLst>
          </p:cNvPr>
          <p:cNvSpPr>
            <a:spLocks noGrp="1"/>
          </p:cNvSpPr>
          <p:nvPr>
            <p:ph type="pic" sz="quarter" idx="14" hasCustomPrompt="1"/>
          </p:nvPr>
        </p:nvSpPr>
        <p:spPr>
          <a:xfrm>
            <a:off x="5842000" y="0"/>
            <a:ext cx="5842117" cy="5841623"/>
          </a:xfrm>
          <a:prstGeom prst="rect">
            <a:avLst/>
          </a:prstGeom>
          <a:solidFill>
            <a:schemeClr val="bg1">
              <a:lumMod val="95000"/>
            </a:schemeClr>
          </a:solidFill>
          <a:ln w="508000">
            <a:noFill/>
            <a:miter lim="800000"/>
          </a:ln>
        </p:spPr>
        <p:txBody>
          <a:bodyPr/>
          <a:lstStyle>
            <a:lvl1pPr marL="0" indent="0">
              <a:buNone/>
              <a:defRPr sz="2000">
                <a:latin typeface="Roboto" panose="02000000000000000000" pitchFamily="2" charset="0"/>
                <a:ea typeface="Roboto" panose="02000000000000000000" pitchFamily="2" charset="0"/>
              </a:defRPr>
            </a:lvl1pPr>
          </a:lstStyle>
          <a:p>
            <a:r>
              <a:rPr lang="en-GB" dirty="0"/>
              <a:t>Insert image </a:t>
            </a:r>
          </a:p>
        </p:txBody>
      </p:sp>
      <p:sp>
        <p:nvSpPr>
          <p:cNvPr id="10" name="Rectangle 9">
            <a:extLst>
              <a:ext uri="{FF2B5EF4-FFF2-40B4-BE49-F238E27FC236}">
                <a16:creationId xmlns:a16="http://schemas.microsoft.com/office/drawing/2014/main" id="{D8670A73-7A9D-CA3B-07A0-D7C87699D2FD}"/>
              </a:ext>
              <a:ext uri="{C183D7F6-B498-43B3-948B-1728B52AA6E4}">
                <adec:decorative xmlns:adec="http://schemas.microsoft.com/office/drawing/2017/decorative" val="1"/>
              </a:ext>
            </a:extLst>
          </p:cNvPr>
          <p:cNvSpPr/>
          <p:nvPr userDrawn="1"/>
        </p:nvSpPr>
        <p:spPr>
          <a:xfrm rot="5400000">
            <a:off x="11684000" y="1014413"/>
            <a:ext cx="254000" cy="254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4C071F9-C891-2D5C-0210-739102BC7A4F}"/>
              </a:ext>
              <a:ext uri="{C183D7F6-B498-43B3-948B-1728B52AA6E4}">
                <adec:decorative xmlns:adec="http://schemas.microsoft.com/office/drawing/2017/decorative" val="1"/>
              </a:ext>
            </a:extLst>
          </p:cNvPr>
          <p:cNvSpPr/>
          <p:nvPr userDrawn="1"/>
        </p:nvSpPr>
        <p:spPr>
          <a:xfrm rot="16200000">
            <a:off x="11684000" y="508001"/>
            <a:ext cx="254000" cy="254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C0DB0F76-56D0-ADED-2524-1BA3D37BA314}"/>
              </a:ext>
              <a:ext uri="{C183D7F6-B498-43B3-948B-1728B52AA6E4}">
                <adec:decorative xmlns:adec="http://schemas.microsoft.com/office/drawing/2017/decorative" val="1"/>
              </a:ext>
            </a:extLst>
          </p:cNvPr>
          <p:cNvSpPr/>
          <p:nvPr userDrawn="1"/>
        </p:nvSpPr>
        <p:spPr>
          <a:xfrm rot="16200000">
            <a:off x="11684000" y="761207"/>
            <a:ext cx="254000" cy="254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997474080"/>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STRAPLINE 1">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D3722F32-4C1F-B455-5ED1-8CE990314978}"/>
              </a:ext>
              <a:ext uri="{C183D7F6-B498-43B3-948B-1728B52AA6E4}">
                <adec:decorative xmlns:adec="http://schemas.microsoft.com/office/drawing/2017/decorative" val="1"/>
              </a:ext>
            </a:extLst>
          </p:cNvPr>
          <p:cNvGrpSpPr/>
          <p:nvPr userDrawn="1"/>
        </p:nvGrpSpPr>
        <p:grpSpPr>
          <a:xfrm>
            <a:off x="0" y="4576399"/>
            <a:ext cx="760534" cy="2281602"/>
            <a:chOff x="0" y="4576399"/>
            <a:chExt cx="760534" cy="2281602"/>
          </a:xfrm>
        </p:grpSpPr>
        <p:sp>
          <p:nvSpPr>
            <p:cNvPr id="15" name="Rectangle 14">
              <a:extLst>
                <a:ext uri="{FF2B5EF4-FFF2-40B4-BE49-F238E27FC236}">
                  <a16:creationId xmlns:a16="http://schemas.microsoft.com/office/drawing/2014/main" id="{38952161-A07F-DE36-F888-974E3267BC1C}"/>
                </a:ext>
              </a:extLst>
            </p:cNvPr>
            <p:cNvSpPr/>
            <p:nvPr userDrawn="1"/>
          </p:nvSpPr>
          <p:spPr>
            <a:xfrm rot="5400000">
              <a:off x="0" y="6097467"/>
              <a:ext cx="760534" cy="76053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C2C8A5C-7354-CA80-B16D-BD127FEB99C2}"/>
                </a:ext>
              </a:extLst>
            </p:cNvPr>
            <p:cNvSpPr/>
            <p:nvPr userDrawn="1"/>
          </p:nvSpPr>
          <p:spPr>
            <a:xfrm rot="5400000">
              <a:off x="0" y="5336933"/>
              <a:ext cx="760534" cy="760534"/>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0068AD5-54B8-6AE3-7C2A-84F1718E9D0B}"/>
                </a:ext>
              </a:extLst>
            </p:cNvPr>
            <p:cNvSpPr/>
            <p:nvPr userDrawn="1"/>
          </p:nvSpPr>
          <p:spPr>
            <a:xfrm rot="5400000">
              <a:off x="0" y="4576399"/>
              <a:ext cx="760534" cy="76053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Rectangle 2">
            <a:extLst>
              <a:ext uri="{FF2B5EF4-FFF2-40B4-BE49-F238E27FC236}">
                <a16:creationId xmlns:a16="http://schemas.microsoft.com/office/drawing/2014/main" id="{9864044B-F246-8461-3009-926815A07A79}"/>
              </a:ext>
              <a:ext uri="{C183D7F6-B498-43B3-948B-1728B52AA6E4}">
                <adec:decorative xmlns:adec="http://schemas.microsoft.com/office/drawing/2017/decorative" val="1"/>
              </a:ext>
            </a:extLst>
          </p:cNvPr>
          <p:cNvSpPr/>
          <p:nvPr userDrawn="1"/>
        </p:nvSpPr>
        <p:spPr>
          <a:xfrm>
            <a:off x="760534" y="2286001"/>
            <a:ext cx="3810000" cy="380999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C3AB07D1-6EA7-E351-53D3-CB8E5E8B37CC}"/>
              </a:ext>
            </a:extLst>
          </p:cNvPr>
          <p:cNvSpPr>
            <a:spLocks noGrp="1"/>
          </p:cNvSpPr>
          <p:nvPr userDrawn="1">
            <p:ph type="title" hasCustomPrompt="1"/>
          </p:nvPr>
        </p:nvSpPr>
        <p:spPr>
          <a:xfrm>
            <a:off x="1016000" y="2544175"/>
            <a:ext cx="3302000" cy="2024892"/>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GB" dirty="0"/>
              <a:t>Presentation title</a:t>
            </a:r>
          </a:p>
        </p:txBody>
      </p:sp>
      <p:sp>
        <p:nvSpPr>
          <p:cNvPr id="8" name="Text Placeholder 15">
            <a:extLst>
              <a:ext uri="{FF2B5EF4-FFF2-40B4-BE49-F238E27FC236}">
                <a16:creationId xmlns:a16="http://schemas.microsoft.com/office/drawing/2014/main" id="{CD9AA52E-692F-B8D9-7B3F-3EA98EB21AA2}"/>
              </a:ext>
            </a:extLst>
          </p:cNvPr>
          <p:cNvSpPr>
            <a:spLocks noGrp="1"/>
          </p:cNvSpPr>
          <p:nvPr userDrawn="1">
            <p:ph type="body" sz="quarter" idx="11" hasCustomPrompt="1"/>
          </p:nvPr>
        </p:nvSpPr>
        <p:spPr>
          <a:xfrm>
            <a:off x="1016000" y="4838577"/>
            <a:ext cx="3302000" cy="1000490"/>
          </a:xfrm>
          <a:prstGeom prst="rect">
            <a:avLst/>
          </a:prstGeom>
        </p:spPr>
        <p:txBody>
          <a:bodyPr lIns="0" anchor="b"/>
          <a:lstStyle>
            <a:lvl1pPr marL="0" indent="0">
              <a:buFontTx/>
              <a:buNone/>
              <a:defRPr sz="2000">
                <a:solidFill>
                  <a:schemeClr val="tx1"/>
                </a:solidFill>
              </a:defRPr>
            </a:lvl1pPr>
          </a:lstStyle>
          <a:p>
            <a:pPr lvl="0"/>
            <a:r>
              <a:rPr lang="en-GB" dirty="0"/>
              <a:t>Speaker name and title</a:t>
            </a:r>
          </a:p>
        </p:txBody>
      </p:sp>
      <p:grpSp>
        <p:nvGrpSpPr>
          <p:cNvPr id="2" name="Group 1">
            <a:extLst>
              <a:ext uri="{FF2B5EF4-FFF2-40B4-BE49-F238E27FC236}">
                <a16:creationId xmlns:a16="http://schemas.microsoft.com/office/drawing/2014/main" id="{6038CA01-0658-7DDC-DE5D-F2E442E40270}"/>
              </a:ext>
              <a:ext uri="{C183D7F6-B498-43B3-948B-1728B52AA6E4}">
                <adec:decorative xmlns:adec="http://schemas.microsoft.com/office/drawing/2017/decorative" val="1"/>
              </a:ext>
            </a:extLst>
          </p:cNvPr>
          <p:cNvGrpSpPr/>
          <p:nvPr userDrawn="1"/>
        </p:nvGrpSpPr>
        <p:grpSpPr>
          <a:xfrm rot="16200000">
            <a:off x="11684000" y="1778000"/>
            <a:ext cx="762000" cy="254000"/>
            <a:chOff x="10667998" y="6351600"/>
            <a:chExt cx="1524002" cy="508000"/>
          </a:xfrm>
        </p:grpSpPr>
        <p:sp>
          <p:nvSpPr>
            <p:cNvPr id="4" name="Rectangle 3">
              <a:extLst>
                <a:ext uri="{FF2B5EF4-FFF2-40B4-BE49-F238E27FC236}">
                  <a16:creationId xmlns:a16="http://schemas.microsoft.com/office/drawing/2014/main" id="{9ABDA15F-07CB-E7CA-A5D1-861F43F13896}"/>
                </a:ext>
                <a:ext uri="{C183D7F6-B498-43B3-948B-1728B52AA6E4}">
                  <adec:decorative xmlns:adec="http://schemas.microsoft.com/office/drawing/2017/decorative" val="1"/>
                </a:ext>
              </a:extLst>
            </p:cNvPr>
            <p:cNvSpPr/>
            <p:nvPr userDrawn="1"/>
          </p:nvSpPr>
          <p:spPr>
            <a:xfrm>
              <a:off x="11175999" y="6351600"/>
              <a:ext cx="508000" cy="50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B8957355-FB7B-397B-82ED-ADBEFEA41FFF}"/>
                </a:ext>
                <a:ext uri="{C183D7F6-B498-43B3-948B-1728B52AA6E4}">
                  <adec:decorative xmlns:adec="http://schemas.microsoft.com/office/drawing/2017/decorative" val="1"/>
                </a:ext>
              </a:extLst>
            </p:cNvPr>
            <p:cNvSpPr/>
            <p:nvPr userDrawn="1"/>
          </p:nvSpPr>
          <p:spPr>
            <a:xfrm>
              <a:off x="11684000" y="6351600"/>
              <a:ext cx="508000"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F72EEF6-B678-5211-F7BB-A1233C272003}"/>
                </a:ext>
                <a:ext uri="{C183D7F6-B498-43B3-948B-1728B52AA6E4}">
                  <adec:decorative xmlns:adec="http://schemas.microsoft.com/office/drawing/2017/decorative" val="1"/>
                </a:ext>
              </a:extLst>
            </p:cNvPr>
            <p:cNvSpPr/>
            <p:nvPr userDrawn="1"/>
          </p:nvSpPr>
          <p:spPr>
            <a:xfrm>
              <a:off x="10667998" y="6351600"/>
              <a:ext cx="508000"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0" name="Graphic 9" descr="Jisc: for the future of education and research">
            <a:extLst>
              <a:ext uri="{FF2B5EF4-FFF2-40B4-BE49-F238E27FC236}">
                <a16:creationId xmlns:a16="http://schemas.microsoft.com/office/drawing/2014/main" id="{82B1E1B0-6B32-3069-0831-46D468B94FC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63200" y="763200"/>
            <a:ext cx="6318000" cy="756000"/>
          </a:xfrm>
          <a:prstGeom prst="rect">
            <a:avLst/>
          </a:prstGeom>
        </p:spPr>
      </p:pic>
    </p:spTree>
    <p:extLst>
      <p:ext uri="{BB962C8B-B14F-4D97-AF65-F5344CB8AC3E}">
        <p14:creationId xmlns:p14="http://schemas.microsoft.com/office/powerpoint/2010/main" val="1839006458"/>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508000" y="508001"/>
            <a:ext cx="11176000" cy="481714"/>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Page title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1016000" y="6350000"/>
            <a:ext cx="5842000" cy="255600"/>
          </a:xfrm>
        </p:spPr>
        <p:txBody>
          <a:bodyPr/>
          <a:lstStyle>
            <a:lvl1pPr>
              <a:defRPr/>
            </a:lvl1pPr>
          </a:lstStyle>
          <a:p>
            <a:r>
              <a:rPr lang="en-GB"/>
              <a:t>Jisc presentation template: dynamic</a:t>
            </a:r>
            <a:endParaRPr lang="en-GB" dirty="0"/>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a:p>
        </p:txBody>
      </p:sp>
      <p:sp>
        <p:nvSpPr>
          <p:cNvPr id="3" name="Picture Placeholder 2">
            <a:extLst>
              <a:ext uri="{FF2B5EF4-FFF2-40B4-BE49-F238E27FC236}">
                <a16:creationId xmlns:a16="http://schemas.microsoft.com/office/drawing/2014/main" id="{59EA52A0-223B-AA08-188E-706BC402AB5F}"/>
              </a:ext>
            </a:extLst>
          </p:cNvPr>
          <p:cNvSpPr>
            <a:spLocks noGrp="1"/>
          </p:cNvSpPr>
          <p:nvPr>
            <p:ph type="pic" sz="quarter" idx="14" hasCustomPrompt="1"/>
          </p:nvPr>
        </p:nvSpPr>
        <p:spPr>
          <a:xfrm>
            <a:off x="508000" y="1524000"/>
            <a:ext cx="11176000" cy="4317624"/>
          </a:xfrm>
          <a:prstGeom prst="rect">
            <a:avLst/>
          </a:prstGeom>
          <a:solidFill>
            <a:schemeClr val="bg1">
              <a:lumMod val="95000"/>
            </a:schemeClr>
          </a:solidFill>
          <a:ln w="508000">
            <a:noFill/>
            <a:miter lim="800000"/>
          </a:ln>
        </p:spPr>
        <p:txBody>
          <a:bodyPr/>
          <a:lstStyle>
            <a:lvl1pPr marL="0" indent="0">
              <a:buNone/>
              <a:defRPr sz="2000">
                <a:latin typeface="Roboto" panose="02000000000000000000" pitchFamily="2" charset="0"/>
                <a:ea typeface="Roboto" panose="02000000000000000000" pitchFamily="2" charset="0"/>
              </a:defRPr>
            </a:lvl1pPr>
          </a:lstStyle>
          <a:p>
            <a:r>
              <a:rPr lang="en-GB" dirty="0"/>
              <a:t>Insert image</a:t>
            </a:r>
          </a:p>
        </p:txBody>
      </p:sp>
      <p:grpSp>
        <p:nvGrpSpPr>
          <p:cNvPr id="4" name="Group 3">
            <a:extLst>
              <a:ext uri="{FF2B5EF4-FFF2-40B4-BE49-F238E27FC236}">
                <a16:creationId xmlns:a16="http://schemas.microsoft.com/office/drawing/2014/main" id="{A5F6CE66-AB13-3334-A206-D43BAA8CC3C9}"/>
              </a:ext>
              <a:ext uri="{C183D7F6-B498-43B3-948B-1728B52AA6E4}">
                <adec:decorative xmlns:adec="http://schemas.microsoft.com/office/drawing/2017/decorative" val="1"/>
              </a:ext>
            </a:extLst>
          </p:cNvPr>
          <p:cNvGrpSpPr/>
          <p:nvPr userDrawn="1"/>
        </p:nvGrpSpPr>
        <p:grpSpPr>
          <a:xfrm rot="16200000">
            <a:off x="11430000" y="5333624"/>
            <a:ext cx="762000" cy="254000"/>
            <a:chOff x="10667998" y="6351600"/>
            <a:chExt cx="1524002" cy="508000"/>
          </a:xfrm>
        </p:grpSpPr>
        <p:sp>
          <p:nvSpPr>
            <p:cNvPr id="7" name="Rectangle 6">
              <a:extLst>
                <a:ext uri="{FF2B5EF4-FFF2-40B4-BE49-F238E27FC236}">
                  <a16:creationId xmlns:a16="http://schemas.microsoft.com/office/drawing/2014/main" id="{A40F8C49-5920-9BD2-87DF-DC5AA8F933C4}"/>
                </a:ext>
                <a:ext uri="{C183D7F6-B498-43B3-948B-1728B52AA6E4}">
                  <adec:decorative xmlns:adec="http://schemas.microsoft.com/office/drawing/2017/decorative" val="1"/>
                </a:ext>
              </a:extLst>
            </p:cNvPr>
            <p:cNvSpPr/>
            <p:nvPr userDrawn="1"/>
          </p:nvSpPr>
          <p:spPr>
            <a:xfrm>
              <a:off x="11175999" y="6351600"/>
              <a:ext cx="508000"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FC3C04D4-9857-878E-F65A-1D77E0AEE555}"/>
                </a:ext>
                <a:ext uri="{C183D7F6-B498-43B3-948B-1728B52AA6E4}">
                  <adec:decorative xmlns:adec="http://schemas.microsoft.com/office/drawing/2017/decorative" val="1"/>
                </a:ext>
              </a:extLst>
            </p:cNvPr>
            <p:cNvSpPr/>
            <p:nvPr userDrawn="1"/>
          </p:nvSpPr>
          <p:spPr>
            <a:xfrm>
              <a:off x="11684000" y="6351600"/>
              <a:ext cx="508000" cy="50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46819637-BBEB-6BF2-9470-A33E43199C1F}"/>
                </a:ext>
                <a:ext uri="{C183D7F6-B498-43B3-948B-1728B52AA6E4}">
                  <adec:decorative xmlns:adec="http://schemas.microsoft.com/office/drawing/2017/decorative" val="1"/>
                </a:ext>
              </a:extLst>
            </p:cNvPr>
            <p:cNvSpPr/>
            <p:nvPr userDrawn="1"/>
          </p:nvSpPr>
          <p:spPr>
            <a:xfrm>
              <a:off x="10667998" y="6351600"/>
              <a:ext cx="508000" cy="50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655962167"/>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KEY TAKEAWAY DAR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515620" y="515620"/>
            <a:ext cx="10914380" cy="500380"/>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Key takeaway header</a:t>
            </a:r>
            <a:endParaRPr lang="en-GB" dirty="0"/>
          </a:p>
        </p:txBody>
      </p:sp>
      <p:sp>
        <p:nvSpPr>
          <p:cNvPr id="14" name="Text Placeholder 5">
            <a:extLst>
              <a:ext uri="{FF2B5EF4-FFF2-40B4-BE49-F238E27FC236}">
                <a16:creationId xmlns:a16="http://schemas.microsoft.com/office/drawing/2014/main" id="{2EF0E5A6-E7BB-CDDB-0E11-37227BFB5125}"/>
              </a:ext>
            </a:extLst>
          </p:cNvPr>
          <p:cNvSpPr>
            <a:spLocks noGrp="1"/>
          </p:cNvSpPr>
          <p:nvPr>
            <p:ph type="body" sz="quarter" idx="10" hasCustomPrompt="1"/>
          </p:nvPr>
        </p:nvSpPr>
        <p:spPr>
          <a:xfrm>
            <a:off x="508000" y="2032000"/>
            <a:ext cx="3556000" cy="3556000"/>
          </a:xfrm>
          <a:prstGeom prst="rect">
            <a:avLst/>
          </a:prstGeom>
          <a:solidFill>
            <a:schemeClr val="accent5"/>
          </a:solidFill>
        </p:spPr>
        <p:txBody>
          <a:bodyPr lIns="251999" tIns="251999" rIns="251999" bIns="251999" anchor="t"/>
          <a:lstStyle>
            <a:lvl1pPr marL="0" indent="0">
              <a:buNone/>
              <a:defRPr sz="2000">
                <a:latin typeface="+mn-lt"/>
                <a:ea typeface="Roboto Mono Light" panose="00000009000000000000" pitchFamily="49" charset="0"/>
              </a:defRPr>
            </a:lvl1pPr>
          </a:lstStyle>
          <a:p>
            <a:pPr lvl="0"/>
            <a:r>
              <a:rPr lang="en-US" dirty="0"/>
              <a:t>Key takeaway 1</a:t>
            </a:r>
            <a:endParaRPr lang="en-GB" dirty="0"/>
          </a:p>
        </p:txBody>
      </p:sp>
      <p:sp>
        <p:nvSpPr>
          <p:cNvPr id="3" name="Text Placeholder 5">
            <a:extLst>
              <a:ext uri="{FF2B5EF4-FFF2-40B4-BE49-F238E27FC236}">
                <a16:creationId xmlns:a16="http://schemas.microsoft.com/office/drawing/2014/main" id="{3004C7B0-9E97-25AB-2B1F-7B915497ED5E}"/>
              </a:ext>
            </a:extLst>
          </p:cNvPr>
          <p:cNvSpPr>
            <a:spLocks noGrp="1"/>
          </p:cNvSpPr>
          <p:nvPr>
            <p:ph type="body" sz="quarter" idx="11" hasCustomPrompt="1"/>
          </p:nvPr>
        </p:nvSpPr>
        <p:spPr>
          <a:xfrm>
            <a:off x="4318000" y="2032000"/>
            <a:ext cx="3556000" cy="3556000"/>
          </a:xfrm>
          <a:prstGeom prst="rect">
            <a:avLst/>
          </a:prstGeom>
          <a:solidFill>
            <a:schemeClr val="accent5"/>
          </a:solidFill>
        </p:spPr>
        <p:txBody>
          <a:bodyPr lIns="251999" tIns="251999" rIns="251999" bIns="251999" anchor="t"/>
          <a:lstStyle>
            <a:lvl1pPr marL="0" indent="0">
              <a:buNone/>
              <a:defRPr sz="2000">
                <a:latin typeface="+mn-lt"/>
                <a:ea typeface="Roboto Mono Light" panose="00000009000000000000" pitchFamily="49" charset="0"/>
              </a:defRPr>
            </a:lvl1pPr>
          </a:lstStyle>
          <a:p>
            <a:pPr lvl="0"/>
            <a:r>
              <a:rPr lang="en-US" dirty="0"/>
              <a:t>Key takeaway 2</a:t>
            </a:r>
            <a:endParaRPr lang="en-GB" dirty="0"/>
          </a:p>
        </p:txBody>
      </p:sp>
      <p:sp>
        <p:nvSpPr>
          <p:cNvPr id="10" name="Text Placeholder 5">
            <a:extLst>
              <a:ext uri="{FF2B5EF4-FFF2-40B4-BE49-F238E27FC236}">
                <a16:creationId xmlns:a16="http://schemas.microsoft.com/office/drawing/2014/main" id="{90515AC3-56C7-21BC-E4C2-0B83736CDD4C}"/>
              </a:ext>
            </a:extLst>
          </p:cNvPr>
          <p:cNvSpPr>
            <a:spLocks noGrp="1"/>
          </p:cNvSpPr>
          <p:nvPr>
            <p:ph type="body" sz="quarter" idx="12" hasCustomPrompt="1"/>
          </p:nvPr>
        </p:nvSpPr>
        <p:spPr>
          <a:xfrm>
            <a:off x="8128000" y="2032000"/>
            <a:ext cx="3556000" cy="3556000"/>
          </a:xfrm>
          <a:prstGeom prst="rect">
            <a:avLst/>
          </a:prstGeom>
          <a:solidFill>
            <a:schemeClr val="accent5"/>
          </a:solidFill>
        </p:spPr>
        <p:txBody>
          <a:bodyPr lIns="251999" tIns="251999" rIns="251999" bIns="251999" anchor="t"/>
          <a:lstStyle>
            <a:lvl1pPr marL="0" indent="0">
              <a:buNone/>
              <a:defRPr sz="2000">
                <a:latin typeface="+mn-lt"/>
                <a:ea typeface="Roboto Mono Light" panose="00000009000000000000" pitchFamily="49" charset="0"/>
              </a:defRPr>
            </a:lvl1pPr>
          </a:lstStyle>
          <a:p>
            <a:pPr lvl="0"/>
            <a:r>
              <a:rPr lang="en-US" dirty="0"/>
              <a:t>Key takeaway 3</a:t>
            </a:r>
            <a:endParaRPr lang="en-GB" dirty="0"/>
          </a:p>
        </p:txBody>
      </p:sp>
      <p:sp>
        <p:nvSpPr>
          <p:cNvPr id="4" name="Footer Placeholder 4">
            <a:extLst>
              <a:ext uri="{FF2B5EF4-FFF2-40B4-BE49-F238E27FC236}">
                <a16:creationId xmlns:a16="http://schemas.microsoft.com/office/drawing/2014/main" id="{FD4FE870-67DB-4B70-C5F0-FE16FE29329E}"/>
              </a:ext>
            </a:extLst>
          </p:cNvPr>
          <p:cNvSpPr>
            <a:spLocks noGrp="1"/>
          </p:cNvSpPr>
          <p:nvPr>
            <p:ph type="ftr" sz="quarter" idx="3"/>
          </p:nvPr>
        </p:nvSpPr>
        <p:spPr>
          <a:xfrm>
            <a:off x="1016000" y="6350000"/>
            <a:ext cx="8382000" cy="255600"/>
          </a:xfrm>
          <a:prstGeom prst="rect">
            <a:avLst/>
          </a:prstGeom>
        </p:spPr>
        <p:txBody>
          <a:bodyPr vert="horz" lIns="0" tIns="0" rIns="0" bIns="0" rtlCol="0" anchor="ctr"/>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r>
              <a:rPr lang="en-GB"/>
              <a:t>Jisc presentation template: dynamic</a:t>
            </a:r>
            <a:endParaRPr lang="en-GB" dirty="0"/>
          </a:p>
        </p:txBody>
      </p:sp>
      <p:sp>
        <p:nvSpPr>
          <p:cNvPr id="7" name="Slide Number Placeholder 5">
            <a:extLst>
              <a:ext uri="{FF2B5EF4-FFF2-40B4-BE49-F238E27FC236}">
                <a16:creationId xmlns:a16="http://schemas.microsoft.com/office/drawing/2014/main" id="{E439BDCB-9914-3E26-FD33-90EC58980248}"/>
              </a:ext>
            </a:extLst>
          </p:cNvPr>
          <p:cNvSpPr>
            <a:spLocks noGrp="1"/>
          </p:cNvSpPr>
          <p:nvPr>
            <p:ph type="sldNum" sz="quarter" idx="4"/>
          </p:nvPr>
        </p:nvSpPr>
        <p:spPr>
          <a:xfrm>
            <a:off x="508000" y="6350000"/>
            <a:ext cx="508000" cy="255600"/>
          </a:xfrm>
          <a:prstGeom prst="rect">
            <a:avLst/>
          </a:prstGeom>
        </p:spPr>
        <p:txBody>
          <a:bodyPr vert="horz" lIns="0" tIns="0" rIns="0" bIns="0" rtlCol="0" anchor="ctr" anchorCtr="0"/>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fld id="{0BD7AF65-ABD8-9745-9161-1D3466EAFE0E}" type="slidenum">
              <a:rPr lang="en-GB" smtClean="0"/>
              <a:pPr/>
              <a:t>‹#›</a:t>
            </a:fld>
            <a:endParaRPr lang="en-GB" dirty="0"/>
          </a:p>
        </p:txBody>
      </p:sp>
    </p:spTree>
    <p:extLst>
      <p:ext uri="{BB962C8B-B14F-4D97-AF65-F5344CB8AC3E}">
        <p14:creationId xmlns:p14="http://schemas.microsoft.com/office/powerpoint/2010/main" val="1797961257"/>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ESOURCES">
    <p:spTree>
      <p:nvGrpSpPr>
        <p:cNvPr id="1" name=""/>
        <p:cNvGrpSpPr/>
        <p:nvPr/>
      </p:nvGrpSpPr>
      <p:grpSpPr>
        <a:xfrm>
          <a:off x="0" y="0"/>
          <a:ext cx="0" cy="0"/>
          <a:chOff x="0" y="0"/>
          <a:chExt cx="0" cy="0"/>
        </a:xfrm>
      </p:grpSpPr>
      <p:sp>
        <p:nvSpPr>
          <p:cNvPr id="13" name="Footer Placeholder 4">
            <a:extLst>
              <a:ext uri="{FF2B5EF4-FFF2-40B4-BE49-F238E27FC236}">
                <a16:creationId xmlns:a16="http://schemas.microsoft.com/office/drawing/2014/main" id="{80CC40B0-E3D2-96D1-4E50-921025E3EF07}"/>
              </a:ext>
            </a:extLst>
          </p:cNvPr>
          <p:cNvSpPr>
            <a:spLocks noGrp="1"/>
          </p:cNvSpPr>
          <p:nvPr>
            <p:ph type="ftr" sz="quarter" idx="3"/>
          </p:nvPr>
        </p:nvSpPr>
        <p:spPr>
          <a:xfrm>
            <a:off x="1016000" y="6350000"/>
            <a:ext cx="8382000" cy="255600"/>
          </a:xfrm>
          <a:prstGeom prst="rect">
            <a:avLst/>
          </a:prstGeom>
        </p:spPr>
        <p:txBody>
          <a:bodyPr vert="horz" lIns="0" tIns="0" rIns="0" bIns="0" rtlCol="0" anchor="ctr"/>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r>
              <a:rPr lang="en-GB"/>
              <a:t>Jisc presentation template: dynamic</a:t>
            </a:r>
            <a:endParaRPr lang="en-GB" dirty="0"/>
          </a:p>
        </p:txBody>
      </p:sp>
      <p:sp>
        <p:nvSpPr>
          <p:cNvPr id="14" name="Slide Number Placeholder 5">
            <a:extLst>
              <a:ext uri="{FF2B5EF4-FFF2-40B4-BE49-F238E27FC236}">
                <a16:creationId xmlns:a16="http://schemas.microsoft.com/office/drawing/2014/main" id="{65BAB850-14F0-F3A3-FD29-0551A1A7C0CC}"/>
              </a:ext>
            </a:extLst>
          </p:cNvPr>
          <p:cNvSpPr>
            <a:spLocks noGrp="1"/>
          </p:cNvSpPr>
          <p:nvPr>
            <p:ph type="sldNum" sz="quarter" idx="4"/>
          </p:nvPr>
        </p:nvSpPr>
        <p:spPr>
          <a:xfrm>
            <a:off x="508000" y="6350000"/>
            <a:ext cx="508000" cy="255600"/>
          </a:xfrm>
          <a:prstGeom prst="rect">
            <a:avLst/>
          </a:prstGeom>
        </p:spPr>
        <p:txBody>
          <a:bodyPr vert="horz" lIns="0" tIns="0" rIns="0" bIns="0" rtlCol="0" anchor="ctr" anchorCtr="0"/>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fld id="{0BD7AF65-ABD8-9745-9161-1D3466EAFE0E}" type="slidenum">
              <a:rPr lang="en-GB" smtClean="0"/>
              <a:pPr/>
              <a:t>‹#›</a:t>
            </a:fld>
            <a:endParaRPr lang="en-GB" dirty="0"/>
          </a:p>
        </p:txBody>
      </p:sp>
      <p:sp>
        <p:nvSpPr>
          <p:cNvPr id="2" name="Picture Placeholder 3">
            <a:extLst>
              <a:ext uri="{FF2B5EF4-FFF2-40B4-BE49-F238E27FC236}">
                <a16:creationId xmlns:a16="http://schemas.microsoft.com/office/drawing/2014/main" id="{D7920E76-4AC5-F4AB-B180-E5A4EB45C139}"/>
              </a:ext>
            </a:extLst>
          </p:cNvPr>
          <p:cNvSpPr>
            <a:spLocks noGrp="1"/>
          </p:cNvSpPr>
          <p:nvPr>
            <p:ph type="pic" sz="quarter" idx="10" hasCustomPrompt="1"/>
          </p:nvPr>
        </p:nvSpPr>
        <p:spPr>
          <a:xfrm>
            <a:off x="508000" y="2032000"/>
            <a:ext cx="2032000" cy="2032000"/>
          </a:xfrm>
          <a:prstGeom prst="rect">
            <a:avLst/>
          </a:prstGeom>
        </p:spPr>
        <p:txBody>
          <a:bodyPr/>
          <a:lstStyle>
            <a:lvl1pPr marL="0" indent="0" algn="ctr">
              <a:buNone/>
              <a:defRPr sz="2000"/>
            </a:lvl1pPr>
          </a:lstStyle>
          <a:p>
            <a:r>
              <a:rPr lang="en-GB" dirty="0"/>
              <a:t>Click to insert QR code</a:t>
            </a:r>
          </a:p>
        </p:txBody>
      </p:sp>
      <p:sp>
        <p:nvSpPr>
          <p:cNvPr id="3" name="Picture Placeholder 3">
            <a:extLst>
              <a:ext uri="{FF2B5EF4-FFF2-40B4-BE49-F238E27FC236}">
                <a16:creationId xmlns:a16="http://schemas.microsoft.com/office/drawing/2014/main" id="{2492B105-22F2-B4EE-D9D5-A0BDB448E5B9}"/>
              </a:ext>
            </a:extLst>
          </p:cNvPr>
          <p:cNvSpPr>
            <a:spLocks noGrp="1"/>
          </p:cNvSpPr>
          <p:nvPr>
            <p:ph type="pic" sz="quarter" idx="11" hasCustomPrompt="1"/>
          </p:nvPr>
        </p:nvSpPr>
        <p:spPr>
          <a:xfrm>
            <a:off x="3556000" y="2032000"/>
            <a:ext cx="2032000" cy="2032000"/>
          </a:xfrm>
          <a:prstGeom prst="rect">
            <a:avLst/>
          </a:prstGeom>
        </p:spPr>
        <p:txBody>
          <a:bodyPr/>
          <a:lstStyle>
            <a:lvl1pPr marL="0" indent="0" algn="ctr">
              <a:buNone/>
              <a:defRPr sz="2000"/>
            </a:lvl1pPr>
          </a:lstStyle>
          <a:p>
            <a:r>
              <a:rPr lang="en-GB" dirty="0"/>
              <a:t>Click to insert QR code</a:t>
            </a:r>
          </a:p>
        </p:txBody>
      </p:sp>
      <p:sp>
        <p:nvSpPr>
          <p:cNvPr id="15" name="Picture Placeholder 3">
            <a:extLst>
              <a:ext uri="{FF2B5EF4-FFF2-40B4-BE49-F238E27FC236}">
                <a16:creationId xmlns:a16="http://schemas.microsoft.com/office/drawing/2014/main" id="{3B44F149-42A7-DDCE-48BC-9FE5B6F7435C}"/>
              </a:ext>
            </a:extLst>
          </p:cNvPr>
          <p:cNvSpPr>
            <a:spLocks noGrp="1"/>
          </p:cNvSpPr>
          <p:nvPr>
            <p:ph type="pic" sz="quarter" idx="12" hasCustomPrompt="1"/>
          </p:nvPr>
        </p:nvSpPr>
        <p:spPr>
          <a:xfrm>
            <a:off x="6604000" y="2032000"/>
            <a:ext cx="2032000" cy="2032000"/>
          </a:xfrm>
          <a:prstGeom prst="rect">
            <a:avLst/>
          </a:prstGeom>
        </p:spPr>
        <p:txBody>
          <a:bodyPr/>
          <a:lstStyle>
            <a:lvl1pPr marL="0" indent="0" algn="ctr">
              <a:buNone/>
              <a:defRPr sz="2000"/>
            </a:lvl1pPr>
          </a:lstStyle>
          <a:p>
            <a:r>
              <a:rPr lang="en-GB" dirty="0"/>
              <a:t>Click to insert QR code</a:t>
            </a:r>
          </a:p>
        </p:txBody>
      </p:sp>
      <p:sp>
        <p:nvSpPr>
          <p:cNvPr id="16" name="Picture Placeholder 3">
            <a:extLst>
              <a:ext uri="{FF2B5EF4-FFF2-40B4-BE49-F238E27FC236}">
                <a16:creationId xmlns:a16="http://schemas.microsoft.com/office/drawing/2014/main" id="{10A41E2F-0425-6C28-45A2-769A80550B24}"/>
              </a:ext>
            </a:extLst>
          </p:cNvPr>
          <p:cNvSpPr>
            <a:spLocks noGrp="1"/>
          </p:cNvSpPr>
          <p:nvPr>
            <p:ph type="pic" sz="quarter" idx="13" hasCustomPrompt="1"/>
          </p:nvPr>
        </p:nvSpPr>
        <p:spPr>
          <a:xfrm>
            <a:off x="9652000" y="2032000"/>
            <a:ext cx="2032000" cy="2032000"/>
          </a:xfrm>
          <a:prstGeom prst="rect">
            <a:avLst/>
          </a:prstGeom>
        </p:spPr>
        <p:txBody>
          <a:bodyPr/>
          <a:lstStyle>
            <a:lvl1pPr marL="0" indent="0" algn="ctr">
              <a:buNone/>
              <a:defRPr sz="2000"/>
            </a:lvl1pPr>
          </a:lstStyle>
          <a:p>
            <a:r>
              <a:rPr lang="en-GB" dirty="0"/>
              <a:t>Click to insert QR code</a:t>
            </a:r>
          </a:p>
        </p:txBody>
      </p:sp>
      <p:sp>
        <p:nvSpPr>
          <p:cNvPr id="4" name="Title 1">
            <a:extLst>
              <a:ext uri="{FF2B5EF4-FFF2-40B4-BE49-F238E27FC236}">
                <a16:creationId xmlns:a16="http://schemas.microsoft.com/office/drawing/2014/main" id="{40E5C671-989C-B116-07A1-3EADC4FECC01}"/>
              </a:ext>
            </a:extLst>
          </p:cNvPr>
          <p:cNvSpPr>
            <a:spLocks noGrp="1"/>
          </p:cNvSpPr>
          <p:nvPr>
            <p:ph type="title" hasCustomPrompt="1"/>
          </p:nvPr>
        </p:nvSpPr>
        <p:spPr>
          <a:xfrm>
            <a:off x="515620" y="515620"/>
            <a:ext cx="11168380" cy="500380"/>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US" dirty="0"/>
              <a:t>Resources header</a:t>
            </a:r>
            <a:endParaRPr lang="en-GB" dirty="0"/>
          </a:p>
        </p:txBody>
      </p:sp>
    </p:spTree>
    <p:extLst>
      <p:ext uri="{BB962C8B-B14F-4D97-AF65-F5344CB8AC3E}">
        <p14:creationId xmlns:p14="http://schemas.microsoft.com/office/powerpoint/2010/main" val="1276740777"/>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BACK COVER">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D21F95D-1FFD-80B3-9FBE-F807F4F09A58}"/>
              </a:ext>
            </a:extLst>
          </p:cNvPr>
          <p:cNvSpPr txBox="1"/>
          <p:nvPr userDrawn="1"/>
        </p:nvSpPr>
        <p:spPr>
          <a:xfrm>
            <a:off x="511804" y="392668"/>
            <a:ext cx="3810000" cy="738664"/>
          </a:xfrm>
          <a:prstGeom prst="rect">
            <a:avLst/>
          </a:prstGeom>
          <a:noFill/>
        </p:spPr>
        <p:txBody>
          <a:bodyPr wrap="square" lIns="0" tIns="0" rIns="0" bIns="0" rtlCol="0">
            <a:noAutofit/>
          </a:bodyPr>
          <a:lstStyle/>
          <a:p>
            <a:r>
              <a:rPr lang="en-GB" sz="3600" dirty="0">
                <a:solidFill>
                  <a:schemeClr val="tx1"/>
                </a:solidFill>
                <a:latin typeface="Roboto" panose="02000000000000000000" pitchFamily="2" charset="0"/>
                <a:ea typeface="Roboto" panose="02000000000000000000" pitchFamily="2" charset="0"/>
              </a:rPr>
              <a:t>Thank you</a:t>
            </a:r>
          </a:p>
        </p:txBody>
      </p:sp>
      <p:sp>
        <p:nvSpPr>
          <p:cNvPr id="3" name="Text Placeholder 2">
            <a:extLst>
              <a:ext uri="{FF2B5EF4-FFF2-40B4-BE49-F238E27FC236}">
                <a16:creationId xmlns:a16="http://schemas.microsoft.com/office/drawing/2014/main" id="{A30FE221-3303-76FF-D415-18ADB3737506}"/>
              </a:ext>
            </a:extLst>
          </p:cNvPr>
          <p:cNvSpPr>
            <a:spLocks noGrp="1"/>
          </p:cNvSpPr>
          <p:nvPr>
            <p:ph type="body" idx="13" hasCustomPrompt="1"/>
          </p:nvPr>
        </p:nvSpPr>
        <p:spPr>
          <a:xfrm>
            <a:off x="513726" y="1543239"/>
            <a:ext cx="5328274" cy="254000"/>
          </a:xfrm>
          <a:prstGeom prst="rect">
            <a:avLst/>
          </a:prstGeom>
        </p:spPr>
        <p:txBody>
          <a:bodyPr lIns="0" tIns="0" rIns="0" bIns="0" anchor="t" anchorCtr="0"/>
          <a:lstStyle>
            <a:lvl1pPr marL="0" indent="0">
              <a:buNone/>
              <a:defRPr sz="2000" b="0" i="0">
                <a:solidFill>
                  <a:schemeClr val="tx1"/>
                </a:solidFill>
                <a:latin typeface="+mn-lt"/>
                <a:ea typeface="Roboto Medium"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a:t>Presenter name</a:t>
            </a:r>
          </a:p>
        </p:txBody>
      </p:sp>
      <p:sp>
        <p:nvSpPr>
          <p:cNvPr id="4" name="Text Placeholder 2">
            <a:extLst>
              <a:ext uri="{FF2B5EF4-FFF2-40B4-BE49-F238E27FC236}">
                <a16:creationId xmlns:a16="http://schemas.microsoft.com/office/drawing/2014/main" id="{87E09062-BA16-A76C-A32C-B639CC82B152}"/>
              </a:ext>
            </a:extLst>
          </p:cNvPr>
          <p:cNvSpPr>
            <a:spLocks noGrp="1"/>
          </p:cNvSpPr>
          <p:nvPr>
            <p:ph type="body" idx="14" hasCustomPrompt="1"/>
          </p:nvPr>
        </p:nvSpPr>
        <p:spPr>
          <a:xfrm>
            <a:off x="513725" y="2045619"/>
            <a:ext cx="5328275" cy="254000"/>
          </a:xfrm>
          <a:prstGeom prst="rect">
            <a:avLst/>
          </a:prstGeom>
        </p:spPr>
        <p:txBody>
          <a:bodyPr lIns="0" tIns="0" rIns="0" bIns="0" anchor="t" anchorCtr="0"/>
          <a:lstStyle>
            <a:lvl1pPr marL="0" indent="0">
              <a:buNone/>
              <a:defRPr sz="2000" b="0" i="0">
                <a:solidFill>
                  <a:schemeClr val="tx1"/>
                </a:solidFill>
                <a:latin typeface="+mn-lt"/>
                <a:ea typeface="Roboto Medium"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a:t>Presenter title</a:t>
            </a:r>
          </a:p>
        </p:txBody>
      </p:sp>
      <p:sp>
        <p:nvSpPr>
          <p:cNvPr id="5" name="Text Placeholder 2">
            <a:extLst>
              <a:ext uri="{FF2B5EF4-FFF2-40B4-BE49-F238E27FC236}">
                <a16:creationId xmlns:a16="http://schemas.microsoft.com/office/drawing/2014/main" id="{3903FDC7-130C-095F-3A9C-A6EF7A7909FE}"/>
              </a:ext>
            </a:extLst>
          </p:cNvPr>
          <p:cNvSpPr>
            <a:spLocks noGrp="1"/>
          </p:cNvSpPr>
          <p:nvPr>
            <p:ph type="body" idx="15" hasCustomPrompt="1"/>
          </p:nvPr>
        </p:nvSpPr>
        <p:spPr>
          <a:xfrm>
            <a:off x="515868" y="2540000"/>
            <a:ext cx="5325463" cy="254000"/>
          </a:xfrm>
          <a:prstGeom prst="rect">
            <a:avLst/>
          </a:prstGeom>
          <a:noFill/>
          <a:ln>
            <a:noFill/>
          </a:ln>
        </p:spPr>
        <p:txBody>
          <a:bodyPr lIns="0" tIns="0" rIns="0" bIns="0" anchor="t" anchorCtr="0"/>
          <a:lstStyle>
            <a:lvl1pPr marL="0" indent="0">
              <a:buNone/>
              <a:defRPr sz="2000" b="0" i="0">
                <a:solidFill>
                  <a:schemeClr val="tx1"/>
                </a:solidFill>
                <a:latin typeface="+mn-lt"/>
                <a:ea typeface="Roboto Medium"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a:t>Presenter email</a:t>
            </a:r>
          </a:p>
        </p:txBody>
      </p:sp>
      <p:pic>
        <p:nvPicPr>
          <p:cNvPr id="7" name="Picture 6">
            <a:extLst>
              <a:ext uri="{FF2B5EF4-FFF2-40B4-BE49-F238E27FC236}">
                <a16:creationId xmlns:a16="http://schemas.microsoft.com/office/drawing/2014/main" id="{A13363E3-FEEE-6449-83DE-29CAD2565DBC}"/>
              </a:ext>
            </a:extLst>
          </p:cNvPr>
          <p:cNvPicPr>
            <a:picLocks noChangeAspect="1"/>
          </p:cNvPicPr>
          <p:nvPr userDrawn="1"/>
        </p:nvPicPr>
        <p:blipFill>
          <a:blip r:embed="rId2">
            <a:extLst>
              <a:ext uri="{28A0092B-C50C-407E-A947-70E740481C1C}">
                <a14:useLocalDpi xmlns:a14="http://schemas.microsoft.com/office/drawing/2010/main"/>
              </a:ext>
            </a:extLst>
          </a:blip>
          <a:srcRect t="-1"/>
          <a:stretch/>
        </p:blipFill>
        <p:spPr>
          <a:xfrm>
            <a:off x="6858000" y="0"/>
            <a:ext cx="5332731" cy="5334000"/>
          </a:xfrm>
          <a:prstGeom prst="rect">
            <a:avLst/>
          </a:prstGeom>
        </p:spPr>
      </p:pic>
      <p:grpSp>
        <p:nvGrpSpPr>
          <p:cNvPr id="23" name="Group 22">
            <a:extLst>
              <a:ext uri="{FF2B5EF4-FFF2-40B4-BE49-F238E27FC236}">
                <a16:creationId xmlns:a16="http://schemas.microsoft.com/office/drawing/2014/main" id="{70E3C9C8-F750-8C36-2F31-4646093AE1DD}"/>
              </a:ext>
              <a:ext uri="{C183D7F6-B498-43B3-948B-1728B52AA6E4}">
                <adec:decorative xmlns:adec="http://schemas.microsoft.com/office/drawing/2017/decorative" val="1"/>
              </a:ext>
            </a:extLst>
          </p:cNvPr>
          <p:cNvGrpSpPr/>
          <p:nvPr userDrawn="1"/>
        </p:nvGrpSpPr>
        <p:grpSpPr>
          <a:xfrm rot="5400000">
            <a:off x="6350000" y="254000"/>
            <a:ext cx="762000" cy="254000"/>
            <a:chOff x="3804" y="3810000"/>
            <a:chExt cx="762000" cy="254000"/>
          </a:xfrm>
        </p:grpSpPr>
        <p:sp>
          <p:nvSpPr>
            <p:cNvPr id="18" name="Rectangle 17">
              <a:extLst>
                <a:ext uri="{FF2B5EF4-FFF2-40B4-BE49-F238E27FC236}">
                  <a16:creationId xmlns:a16="http://schemas.microsoft.com/office/drawing/2014/main" id="{F186A180-1D92-E422-ADE9-F88D8863A683}"/>
                </a:ext>
                <a:ext uri="{C183D7F6-B498-43B3-948B-1728B52AA6E4}">
                  <adec:decorative xmlns:adec="http://schemas.microsoft.com/office/drawing/2017/decorative" val="1"/>
                </a:ext>
              </a:extLst>
            </p:cNvPr>
            <p:cNvSpPr/>
            <p:nvPr userDrawn="1"/>
          </p:nvSpPr>
          <p:spPr>
            <a:xfrm rot="5400000">
              <a:off x="511804" y="3810000"/>
              <a:ext cx="254000" cy="254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65C97ED5-E38A-BE15-4827-228D09E8B2F3}"/>
                </a:ext>
                <a:ext uri="{C183D7F6-B498-43B3-948B-1728B52AA6E4}">
                  <adec:decorative xmlns:adec="http://schemas.microsoft.com/office/drawing/2017/decorative" val="1"/>
                </a:ext>
              </a:extLst>
            </p:cNvPr>
            <p:cNvSpPr/>
            <p:nvPr userDrawn="1"/>
          </p:nvSpPr>
          <p:spPr>
            <a:xfrm rot="5400000">
              <a:off x="257804" y="3810000"/>
              <a:ext cx="254000" cy="254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8A189113-A328-4F9F-766C-BEC881AAE398}"/>
                </a:ext>
                <a:ext uri="{C183D7F6-B498-43B3-948B-1728B52AA6E4}">
                  <adec:decorative xmlns:adec="http://schemas.microsoft.com/office/drawing/2017/decorative" val="1"/>
                </a:ext>
              </a:extLst>
            </p:cNvPr>
            <p:cNvSpPr/>
            <p:nvPr userDrawn="1"/>
          </p:nvSpPr>
          <p:spPr>
            <a:xfrm rot="5400000">
              <a:off x="3804" y="3810000"/>
              <a:ext cx="254000" cy="254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8" name="Rectangle 27">
            <a:extLst>
              <a:ext uri="{FF2B5EF4-FFF2-40B4-BE49-F238E27FC236}">
                <a16:creationId xmlns:a16="http://schemas.microsoft.com/office/drawing/2014/main" id="{FAE389B3-DBED-F358-1649-5C25E1200B69}"/>
              </a:ext>
              <a:ext uri="{C183D7F6-B498-43B3-948B-1728B52AA6E4}">
                <adec:decorative xmlns:adec="http://schemas.microsoft.com/office/drawing/2017/decorative" val="1"/>
              </a:ext>
            </a:extLst>
          </p:cNvPr>
          <p:cNvSpPr/>
          <p:nvPr userDrawn="1"/>
        </p:nvSpPr>
        <p:spPr>
          <a:xfrm>
            <a:off x="6858000" y="5334000"/>
            <a:ext cx="5334000" cy="1524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9" name="Picture 28">
            <a:extLst>
              <a:ext uri="{FF2B5EF4-FFF2-40B4-BE49-F238E27FC236}">
                <a16:creationId xmlns:a16="http://schemas.microsoft.com/office/drawing/2014/main" id="{271C0F23-D50E-5F2A-7A7B-564FAFCB3448}"/>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07999" y="6096000"/>
            <a:ext cx="1417275" cy="511943"/>
          </a:xfrm>
          <a:prstGeom prst="rect">
            <a:avLst/>
          </a:prstGeom>
        </p:spPr>
      </p:pic>
      <p:pic>
        <p:nvPicPr>
          <p:cNvPr id="10" name="Graphic 9">
            <a:extLst>
              <a:ext uri="{FF2B5EF4-FFF2-40B4-BE49-F238E27FC236}">
                <a16:creationId xmlns:a16="http://schemas.microsoft.com/office/drawing/2014/main" id="{7044CE69-FDDE-EE55-F04B-9BBB37FC5506}"/>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358660" y="5610209"/>
            <a:ext cx="253999" cy="224366"/>
          </a:xfrm>
          <a:prstGeom prst="rect">
            <a:avLst/>
          </a:prstGeom>
        </p:spPr>
      </p:pic>
      <p:pic>
        <p:nvPicPr>
          <p:cNvPr id="21" name="Graphic 20">
            <a:extLst>
              <a:ext uri="{FF2B5EF4-FFF2-40B4-BE49-F238E27FC236}">
                <a16:creationId xmlns:a16="http://schemas.microsoft.com/office/drawing/2014/main" id="{0A6F7F54-7FEB-B4C3-9F3B-10AA2AE2E127}"/>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358659" y="5952363"/>
            <a:ext cx="254000" cy="254000"/>
          </a:xfrm>
          <a:prstGeom prst="rect">
            <a:avLst/>
          </a:prstGeom>
        </p:spPr>
      </p:pic>
      <p:pic>
        <p:nvPicPr>
          <p:cNvPr id="24" name="Graphic 23">
            <a:extLst>
              <a:ext uri="{FF2B5EF4-FFF2-40B4-BE49-F238E27FC236}">
                <a16:creationId xmlns:a16="http://schemas.microsoft.com/office/drawing/2014/main" id="{DFDAA620-6C98-0740-99BB-54CD2E08A778}"/>
              </a:ext>
              <a:ext uri="{C183D7F6-B498-43B3-948B-1728B52AA6E4}">
                <adec:decorative xmlns:adec="http://schemas.microsoft.com/office/drawing/2017/decorative" val="1"/>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7335713" y="6324151"/>
            <a:ext cx="299892" cy="299892"/>
          </a:xfrm>
          <a:prstGeom prst="rect">
            <a:avLst/>
          </a:prstGeom>
        </p:spPr>
      </p:pic>
      <p:sp>
        <p:nvSpPr>
          <p:cNvPr id="34" name="TextBox 33">
            <a:extLst>
              <a:ext uri="{FF2B5EF4-FFF2-40B4-BE49-F238E27FC236}">
                <a16:creationId xmlns:a16="http://schemas.microsoft.com/office/drawing/2014/main" id="{8B319E77-96D1-E460-614D-074A62634AFD}"/>
              </a:ext>
            </a:extLst>
          </p:cNvPr>
          <p:cNvSpPr txBox="1"/>
          <p:nvPr userDrawn="1"/>
        </p:nvSpPr>
        <p:spPr>
          <a:xfrm>
            <a:off x="7622944" y="5585824"/>
            <a:ext cx="2791056" cy="246221"/>
          </a:xfrm>
          <a:prstGeom prst="rect">
            <a:avLst/>
          </a:prstGeom>
          <a:noFill/>
        </p:spPr>
        <p:txBody>
          <a:bodyPr wrap="square" tIns="0" rIns="0" bIns="0" anchor="ctr">
            <a:spAutoFit/>
          </a:bodyPr>
          <a:lstStyle/>
          <a:p>
            <a:pPr lvl="0"/>
            <a:r>
              <a:rPr lang="en-GB" sz="1600" b="0" i="0" dirty="0">
                <a:solidFill>
                  <a:schemeClr val="tx1"/>
                </a:solidFill>
                <a:effectLst/>
                <a:latin typeface="+mn-lt"/>
              </a:rPr>
              <a:t>@jisc.bsky.social</a:t>
            </a:r>
            <a:endParaRPr lang="en-US" sz="1600" dirty="0">
              <a:solidFill>
                <a:schemeClr val="tx1"/>
              </a:solidFill>
              <a:latin typeface="+mn-lt"/>
            </a:endParaRPr>
          </a:p>
        </p:txBody>
      </p:sp>
      <p:sp>
        <p:nvSpPr>
          <p:cNvPr id="35" name="TextBox 34">
            <a:extLst>
              <a:ext uri="{FF2B5EF4-FFF2-40B4-BE49-F238E27FC236}">
                <a16:creationId xmlns:a16="http://schemas.microsoft.com/office/drawing/2014/main" id="{8E6D1984-9151-E8A9-419D-455D67A1F90B}"/>
              </a:ext>
            </a:extLst>
          </p:cNvPr>
          <p:cNvSpPr txBox="1"/>
          <p:nvPr userDrawn="1"/>
        </p:nvSpPr>
        <p:spPr>
          <a:xfrm>
            <a:off x="7620000" y="5969000"/>
            <a:ext cx="2859532" cy="246221"/>
          </a:xfrm>
          <a:prstGeom prst="rect">
            <a:avLst/>
          </a:prstGeom>
          <a:noFill/>
        </p:spPr>
        <p:txBody>
          <a:bodyPr wrap="square" tIns="0" rIns="0" bIns="0" anchor="ctr">
            <a:spAutoFit/>
          </a:bodyPr>
          <a:lstStyle/>
          <a:p>
            <a:pPr lvl="0"/>
            <a:r>
              <a:rPr lang="en-GB" sz="1600" b="0" i="0" dirty="0">
                <a:solidFill>
                  <a:schemeClr val="tx1"/>
                </a:solidFill>
                <a:effectLst/>
                <a:latin typeface="+mn-lt"/>
              </a:rPr>
              <a:t>@jiscsocial</a:t>
            </a:r>
            <a:endParaRPr lang="en-US" sz="1600" dirty="0">
              <a:solidFill>
                <a:schemeClr val="tx1"/>
              </a:solidFill>
              <a:latin typeface="+mn-lt"/>
            </a:endParaRPr>
          </a:p>
        </p:txBody>
      </p:sp>
      <p:sp>
        <p:nvSpPr>
          <p:cNvPr id="36" name="TextBox 35">
            <a:extLst>
              <a:ext uri="{FF2B5EF4-FFF2-40B4-BE49-F238E27FC236}">
                <a16:creationId xmlns:a16="http://schemas.microsoft.com/office/drawing/2014/main" id="{CE8C9712-034F-FA56-7CA6-EEE9C956DEF7}"/>
              </a:ext>
            </a:extLst>
          </p:cNvPr>
          <p:cNvSpPr txBox="1"/>
          <p:nvPr userDrawn="1"/>
        </p:nvSpPr>
        <p:spPr>
          <a:xfrm>
            <a:off x="7620000" y="6357779"/>
            <a:ext cx="2859532" cy="246221"/>
          </a:xfrm>
          <a:prstGeom prst="rect">
            <a:avLst/>
          </a:prstGeom>
          <a:noFill/>
        </p:spPr>
        <p:txBody>
          <a:bodyPr wrap="square" tIns="0" rIns="0" bIns="0" anchor="ctr">
            <a:spAutoFit/>
          </a:bodyPr>
          <a:lstStyle/>
          <a:p>
            <a:pPr lvl="0"/>
            <a:r>
              <a:rPr lang="en-GB" sz="1600" b="0" i="0" u="none" strike="noStrike" dirty="0">
                <a:solidFill>
                  <a:schemeClr val="tx1"/>
                </a:solidFill>
                <a:effectLst/>
                <a:latin typeface="+mn-lt"/>
              </a:rPr>
              <a:t>linkedin.com/company/jisc</a:t>
            </a:r>
            <a:endParaRPr lang="en-US" sz="1600" dirty="0">
              <a:solidFill>
                <a:schemeClr val="tx1"/>
              </a:solidFill>
              <a:latin typeface="+mn-lt"/>
            </a:endParaRPr>
          </a:p>
        </p:txBody>
      </p:sp>
      <p:pic>
        <p:nvPicPr>
          <p:cNvPr id="38" name="Graphic 37">
            <a:extLst>
              <a:ext uri="{FF2B5EF4-FFF2-40B4-BE49-F238E27FC236}">
                <a16:creationId xmlns:a16="http://schemas.microsoft.com/office/drawing/2014/main" id="{B8F19E67-77D9-0CC0-F8A9-0AF4FEEEE0EC}"/>
              </a:ext>
              <a:ext uri="{C183D7F6-B498-43B3-948B-1728B52AA6E4}">
                <adec:decorative xmlns:adec="http://schemas.microsoft.com/office/drawing/2017/decorative" val="1"/>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1183955" y="5335600"/>
            <a:ext cx="760400" cy="760400"/>
          </a:xfrm>
          <a:prstGeom prst="rect">
            <a:avLst/>
          </a:prstGeom>
        </p:spPr>
      </p:pic>
      <p:pic>
        <p:nvPicPr>
          <p:cNvPr id="8" name="Graphic 7">
            <a:extLst>
              <a:ext uri="{FF2B5EF4-FFF2-40B4-BE49-F238E27FC236}">
                <a16:creationId xmlns:a16="http://schemas.microsoft.com/office/drawing/2014/main" id="{F9731DA1-2FAC-0AA5-3ADC-2F41D1EB8747}"/>
              </a:ext>
              <a:ext uri="{C183D7F6-B498-43B3-948B-1728B52AA6E4}">
                <adec:decorative xmlns:adec="http://schemas.microsoft.com/office/drawing/2017/decorative" val="1"/>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rot="2700000">
            <a:off x="499215" y="5262356"/>
            <a:ext cx="381000" cy="381000"/>
          </a:xfrm>
          <a:prstGeom prst="rect">
            <a:avLst/>
          </a:prstGeom>
        </p:spPr>
      </p:pic>
      <p:pic>
        <p:nvPicPr>
          <p:cNvPr id="22" name="Graphic 21">
            <a:extLst>
              <a:ext uri="{FF2B5EF4-FFF2-40B4-BE49-F238E27FC236}">
                <a16:creationId xmlns:a16="http://schemas.microsoft.com/office/drawing/2014/main" id="{2963149B-6566-0649-467F-0AB3532C004D}"/>
              </a:ext>
              <a:ext uri="{C183D7F6-B498-43B3-948B-1728B52AA6E4}">
                <adec:decorative xmlns:adec="http://schemas.microsoft.com/office/drawing/2017/decorative" val="1"/>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493774" y="4292030"/>
            <a:ext cx="357447" cy="357447"/>
          </a:xfrm>
          <a:prstGeom prst="rect">
            <a:avLst/>
          </a:prstGeom>
        </p:spPr>
      </p:pic>
      <p:sp>
        <p:nvSpPr>
          <p:cNvPr id="26" name="TextBox 25">
            <a:extLst>
              <a:ext uri="{FF2B5EF4-FFF2-40B4-BE49-F238E27FC236}">
                <a16:creationId xmlns:a16="http://schemas.microsoft.com/office/drawing/2014/main" id="{F541B5CE-910B-8DB1-5F8F-223E940133F0}"/>
              </a:ext>
            </a:extLst>
          </p:cNvPr>
          <p:cNvSpPr txBox="1"/>
          <p:nvPr userDrawn="1"/>
        </p:nvSpPr>
        <p:spPr>
          <a:xfrm>
            <a:off x="1016000" y="4322973"/>
            <a:ext cx="3811072" cy="254000"/>
          </a:xfrm>
          <a:prstGeom prst="rect">
            <a:avLst/>
          </a:prstGeom>
          <a:noFill/>
        </p:spPr>
        <p:txBody>
          <a:bodyPr wrap="square" lIns="0" tIns="0" rIns="0" bIns="0" anchor="ctr" anchorCtr="0">
            <a:noAutofit/>
          </a:bodyPr>
          <a:lstStyle/>
          <a:p>
            <a:pPr lvl="0"/>
            <a:r>
              <a:rPr lang="en-GB" sz="2000" b="0" i="0" dirty="0">
                <a:solidFill>
                  <a:schemeClr val="tx1"/>
                </a:solidFill>
                <a:effectLst/>
                <a:latin typeface="+mn-lt"/>
              </a:rPr>
              <a:t>help@jisc.ac.uk</a:t>
            </a:r>
            <a:endParaRPr lang="en-US" sz="2000" dirty="0">
              <a:solidFill>
                <a:schemeClr val="tx1"/>
              </a:solidFill>
              <a:latin typeface="+mn-lt"/>
            </a:endParaRPr>
          </a:p>
        </p:txBody>
      </p:sp>
      <p:sp>
        <p:nvSpPr>
          <p:cNvPr id="37" name="TextBox 36">
            <a:extLst>
              <a:ext uri="{FF2B5EF4-FFF2-40B4-BE49-F238E27FC236}">
                <a16:creationId xmlns:a16="http://schemas.microsoft.com/office/drawing/2014/main" id="{6A377040-090C-C516-A33D-6A640001181C}"/>
              </a:ext>
            </a:extLst>
          </p:cNvPr>
          <p:cNvSpPr txBox="1"/>
          <p:nvPr userDrawn="1"/>
        </p:nvSpPr>
        <p:spPr>
          <a:xfrm>
            <a:off x="1016000" y="5334096"/>
            <a:ext cx="4064000" cy="256176"/>
          </a:xfrm>
          <a:prstGeom prst="rect">
            <a:avLst/>
          </a:prstGeom>
          <a:noFill/>
        </p:spPr>
        <p:txBody>
          <a:bodyPr wrap="square" lIns="0" tIns="0" rIns="0" bIns="0" anchor="ctr" anchorCtr="0">
            <a:noAutofit/>
          </a:bodyPr>
          <a:lstStyle/>
          <a:p>
            <a:pPr lvl="0"/>
            <a:r>
              <a:rPr lang="en-GB" sz="2000" b="0" i="0" dirty="0">
                <a:solidFill>
                  <a:schemeClr val="tx1"/>
                </a:solidFill>
                <a:effectLst/>
                <a:latin typeface="+mn-lt"/>
              </a:rPr>
              <a:t>jisc.ac.uk</a:t>
            </a:r>
            <a:endParaRPr lang="en-US" sz="2000" dirty="0">
              <a:solidFill>
                <a:schemeClr val="tx1"/>
              </a:solidFill>
              <a:latin typeface="+mn-lt"/>
            </a:endParaRPr>
          </a:p>
        </p:txBody>
      </p:sp>
      <p:sp>
        <p:nvSpPr>
          <p:cNvPr id="9" name="TextBox 8">
            <a:extLst>
              <a:ext uri="{FF2B5EF4-FFF2-40B4-BE49-F238E27FC236}">
                <a16:creationId xmlns:a16="http://schemas.microsoft.com/office/drawing/2014/main" id="{6B86B71A-9D02-72BC-9390-E97CC701C335}"/>
              </a:ext>
            </a:extLst>
          </p:cNvPr>
          <p:cNvSpPr txBox="1"/>
          <p:nvPr userDrawn="1"/>
        </p:nvSpPr>
        <p:spPr>
          <a:xfrm>
            <a:off x="2203269" y="6103778"/>
            <a:ext cx="3788228" cy="492443"/>
          </a:xfrm>
          <a:prstGeom prst="rect">
            <a:avLst/>
          </a:prstGeom>
          <a:noFill/>
        </p:spPr>
        <p:txBody>
          <a:bodyPr wrap="square" lIns="0" tIns="0" rIns="0" bIns="0" rtlCol="0">
            <a:spAutoFit/>
          </a:bodyPr>
          <a:lstStyle/>
          <a:p>
            <a:pPr marL="0" marR="0" lvl="0" indent="0" algn="l" defTabSz="914332" rtl="0" eaLnBrk="1" fontAlgn="auto" latinLnBrk="0" hangingPunct="1">
              <a:lnSpc>
                <a:spcPct val="100000"/>
              </a:lnSpc>
              <a:spcBef>
                <a:spcPts val="0"/>
              </a:spcBef>
              <a:spcAft>
                <a:spcPts val="0"/>
              </a:spcAft>
              <a:buClrTx/>
              <a:buSzTx/>
              <a:buFontTx/>
              <a:buNone/>
              <a:tabLst/>
              <a:defRPr/>
            </a:pPr>
            <a:r>
              <a:rPr lang="en-GB" sz="1600" dirty="0"/>
              <a:t>Except where otherwise noted, this work is licensed under CC-BY-NC-ND.</a:t>
            </a:r>
          </a:p>
        </p:txBody>
      </p:sp>
      <p:sp>
        <p:nvSpPr>
          <p:cNvPr id="11" name="TextBox 10">
            <a:extLst>
              <a:ext uri="{FF2B5EF4-FFF2-40B4-BE49-F238E27FC236}">
                <a16:creationId xmlns:a16="http://schemas.microsoft.com/office/drawing/2014/main" id="{B8EE63DC-B33F-6777-5630-C031853AD5B3}"/>
              </a:ext>
            </a:extLst>
          </p:cNvPr>
          <p:cNvSpPr txBox="1"/>
          <p:nvPr userDrawn="1"/>
        </p:nvSpPr>
        <p:spPr>
          <a:xfrm>
            <a:off x="1014927" y="4826000"/>
            <a:ext cx="3811072" cy="254000"/>
          </a:xfrm>
          <a:prstGeom prst="rect">
            <a:avLst/>
          </a:prstGeom>
          <a:noFill/>
        </p:spPr>
        <p:txBody>
          <a:bodyPr wrap="square" lIns="0" tIns="0" rIns="0" bIns="0" anchor="ctr" anchorCtr="0">
            <a:noAutofit/>
          </a:bodyPr>
          <a:lstStyle/>
          <a:p>
            <a:pPr lvl="0"/>
            <a:r>
              <a:rPr lang="en-GB" sz="2000" b="0" i="0" dirty="0">
                <a:solidFill>
                  <a:schemeClr val="tx1"/>
                </a:solidFill>
                <a:effectLst/>
                <a:latin typeface="+mn-lt"/>
              </a:rPr>
              <a:t>0300 300 2212</a:t>
            </a:r>
            <a:endParaRPr lang="en-US" sz="2000" dirty="0">
              <a:solidFill>
                <a:schemeClr val="tx1"/>
              </a:solidFill>
              <a:latin typeface="+mn-lt"/>
            </a:endParaRPr>
          </a:p>
        </p:txBody>
      </p:sp>
      <p:pic>
        <p:nvPicPr>
          <p:cNvPr id="31" name="Graphic 30">
            <a:extLst>
              <a:ext uri="{FF2B5EF4-FFF2-40B4-BE49-F238E27FC236}">
                <a16:creationId xmlns:a16="http://schemas.microsoft.com/office/drawing/2014/main" id="{2D5371F1-611F-5F3E-36AA-DE37D51CCCAD}"/>
              </a:ext>
              <a:ext uri="{C183D7F6-B498-43B3-948B-1728B52AA6E4}">
                <adec:decorative xmlns:adec="http://schemas.microsoft.com/office/drawing/2017/decorative" val="1"/>
              </a:ext>
            </a:extLst>
          </p:cNvPr>
          <p:cNvPicPr>
            <a:picLocks noChangeAspect="1"/>
          </p:cNvPicPr>
          <p:nvPr userDrawn="1"/>
        </p:nvPicPr>
        <p:blipFill>
          <a:blip r:embed="rId16">
            <a:extLst>
              <a:ext uri="{96DAC541-7B7A-43D3-8B79-37D633B846F1}">
                <asvg:svgBlip xmlns:asvg="http://schemas.microsoft.com/office/drawing/2016/SVG/main" r:embed="rId17"/>
              </a:ext>
            </a:extLst>
          </a:blip>
          <a:stretch>
            <a:fillRect/>
          </a:stretch>
        </p:blipFill>
        <p:spPr>
          <a:xfrm>
            <a:off x="454684" y="4746931"/>
            <a:ext cx="437790" cy="437790"/>
          </a:xfrm>
          <a:prstGeom prst="rect">
            <a:avLst/>
          </a:prstGeom>
        </p:spPr>
      </p:pic>
    </p:spTree>
    <p:extLst>
      <p:ext uri="{BB962C8B-B14F-4D97-AF65-F5344CB8AC3E}">
        <p14:creationId xmlns:p14="http://schemas.microsoft.com/office/powerpoint/2010/main" val="1328912736"/>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D21F95D-1FFD-80B3-9FBE-F807F4F09A58}"/>
              </a:ext>
            </a:extLst>
          </p:cNvPr>
          <p:cNvSpPr txBox="1"/>
          <p:nvPr userDrawn="1"/>
        </p:nvSpPr>
        <p:spPr>
          <a:xfrm>
            <a:off x="511804" y="392668"/>
            <a:ext cx="3810000" cy="738664"/>
          </a:xfrm>
          <a:prstGeom prst="rect">
            <a:avLst/>
          </a:prstGeom>
          <a:noFill/>
        </p:spPr>
        <p:txBody>
          <a:bodyPr wrap="square" lIns="0" tIns="0" rIns="0" bIns="0" rtlCol="0">
            <a:noAutofit/>
          </a:bodyPr>
          <a:lstStyle/>
          <a:p>
            <a:r>
              <a:rPr lang="en-GB" sz="3600" dirty="0">
                <a:solidFill>
                  <a:schemeClr val="tx1"/>
                </a:solidFill>
                <a:latin typeface="Roboto" panose="02000000000000000000" pitchFamily="2" charset="0"/>
                <a:ea typeface="Roboto" panose="02000000000000000000" pitchFamily="2" charset="0"/>
              </a:rPr>
              <a:t>Thank you</a:t>
            </a:r>
          </a:p>
        </p:txBody>
      </p:sp>
      <p:sp>
        <p:nvSpPr>
          <p:cNvPr id="3" name="Text Placeholder 2">
            <a:extLst>
              <a:ext uri="{FF2B5EF4-FFF2-40B4-BE49-F238E27FC236}">
                <a16:creationId xmlns:a16="http://schemas.microsoft.com/office/drawing/2014/main" id="{A30FE221-3303-76FF-D415-18ADB3737506}"/>
              </a:ext>
            </a:extLst>
          </p:cNvPr>
          <p:cNvSpPr>
            <a:spLocks noGrp="1"/>
          </p:cNvSpPr>
          <p:nvPr>
            <p:ph type="body" idx="13" hasCustomPrompt="1"/>
          </p:nvPr>
        </p:nvSpPr>
        <p:spPr>
          <a:xfrm>
            <a:off x="513726" y="1543239"/>
            <a:ext cx="5328274" cy="254000"/>
          </a:xfrm>
          <a:prstGeom prst="rect">
            <a:avLst/>
          </a:prstGeom>
        </p:spPr>
        <p:txBody>
          <a:bodyPr lIns="0" tIns="0" rIns="0" bIns="0" anchor="t" anchorCtr="0"/>
          <a:lstStyle>
            <a:lvl1pPr marL="0" indent="0">
              <a:buNone/>
              <a:defRPr sz="2000" b="0" i="0">
                <a:solidFill>
                  <a:schemeClr val="tx1"/>
                </a:solidFill>
                <a:latin typeface="+mn-lt"/>
                <a:ea typeface="Roboto Medium"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a:t>Presenter name</a:t>
            </a:r>
          </a:p>
        </p:txBody>
      </p:sp>
      <p:sp>
        <p:nvSpPr>
          <p:cNvPr id="4" name="Text Placeholder 2">
            <a:extLst>
              <a:ext uri="{FF2B5EF4-FFF2-40B4-BE49-F238E27FC236}">
                <a16:creationId xmlns:a16="http://schemas.microsoft.com/office/drawing/2014/main" id="{87E09062-BA16-A76C-A32C-B639CC82B152}"/>
              </a:ext>
            </a:extLst>
          </p:cNvPr>
          <p:cNvSpPr>
            <a:spLocks noGrp="1"/>
          </p:cNvSpPr>
          <p:nvPr>
            <p:ph type="body" idx="14" hasCustomPrompt="1"/>
          </p:nvPr>
        </p:nvSpPr>
        <p:spPr>
          <a:xfrm>
            <a:off x="513725" y="2045619"/>
            <a:ext cx="5328275" cy="254000"/>
          </a:xfrm>
          <a:prstGeom prst="rect">
            <a:avLst/>
          </a:prstGeom>
        </p:spPr>
        <p:txBody>
          <a:bodyPr lIns="0" tIns="0" rIns="0" bIns="0" anchor="t" anchorCtr="0"/>
          <a:lstStyle>
            <a:lvl1pPr marL="0" indent="0">
              <a:buNone/>
              <a:defRPr sz="2000" b="0" i="0">
                <a:solidFill>
                  <a:schemeClr val="tx1"/>
                </a:solidFill>
                <a:latin typeface="+mn-lt"/>
                <a:ea typeface="Roboto Medium"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a:t>Presenter title</a:t>
            </a:r>
          </a:p>
        </p:txBody>
      </p:sp>
      <p:sp>
        <p:nvSpPr>
          <p:cNvPr id="5" name="Text Placeholder 2">
            <a:extLst>
              <a:ext uri="{FF2B5EF4-FFF2-40B4-BE49-F238E27FC236}">
                <a16:creationId xmlns:a16="http://schemas.microsoft.com/office/drawing/2014/main" id="{3903FDC7-130C-095F-3A9C-A6EF7A7909FE}"/>
              </a:ext>
            </a:extLst>
          </p:cNvPr>
          <p:cNvSpPr>
            <a:spLocks noGrp="1"/>
          </p:cNvSpPr>
          <p:nvPr>
            <p:ph type="body" idx="15" hasCustomPrompt="1"/>
          </p:nvPr>
        </p:nvSpPr>
        <p:spPr>
          <a:xfrm>
            <a:off x="515868" y="2540000"/>
            <a:ext cx="5325463" cy="254000"/>
          </a:xfrm>
          <a:prstGeom prst="rect">
            <a:avLst/>
          </a:prstGeom>
          <a:noFill/>
          <a:ln>
            <a:noFill/>
          </a:ln>
        </p:spPr>
        <p:txBody>
          <a:bodyPr lIns="0" tIns="0" rIns="0" bIns="0" anchor="t" anchorCtr="0"/>
          <a:lstStyle>
            <a:lvl1pPr marL="0" indent="0">
              <a:buNone/>
              <a:defRPr sz="2000" b="0" i="0">
                <a:solidFill>
                  <a:schemeClr val="tx1"/>
                </a:solidFill>
                <a:latin typeface="+mn-lt"/>
                <a:ea typeface="Roboto Medium"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a:t>Presenter email</a:t>
            </a:r>
          </a:p>
        </p:txBody>
      </p:sp>
      <p:pic>
        <p:nvPicPr>
          <p:cNvPr id="7" name="Picture 6">
            <a:extLst>
              <a:ext uri="{FF2B5EF4-FFF2-40B4-BE49-F238E27FC236}">
                <a16:creationId xmlns:a16="http://schemas.microsoft.com/office/drawing/2014/main" id="{A13363E3-FEEE-6449-83DE-29CAD2565DBC}"/>
              </a:ext>
            </a:extLst>
          </p:cNvPr>
          <p:cNvPicPr>
            <a:picLocks noChangeAspect="1"/>
          </p:cNvPicPr>
          <p:nvPr userDrawn="1"/>
        </p:nvPicPr>
        <p:blipFill>
          <a:blip r:embed="rId2">
            <a:extLst>
              <a:ext uri="{28A0092B-C50C-407E-A947-70E740481C1C}">
                <a14:useLocalDpi xmlns:a14="http://schemas.microsoft.com/office/drawing/2010/main"/>
              </a:ext>
            </a:extLst>
          </a:blip>
          <a:srcRect t="-1"/>
          <a:stretch/>
        </p:blipFill>
        <p:spPr>
          <a:xfrm>
            <a:off x="6858000" y="0"/>
            <a:ext cx="5332731" cy="5334000"/>
          </a:xfrm>
          <a:prstGeom prst="rect">
            <a:avLst/>
          </a:prstGeom>
        </p:spPr>
      </p:pic>
      <p:grpSp>
        <p:nvGrpSpPr>
          <p:cNvPr id="23" name="Group 22">
            <a:extLst>
              <a:ext uri="{FF2B5EF4-FFF2-40B4-BE49-F238E27FC236}">
                <a16:creationId xmlns:a16="http://schemas.microsoft.com/office/drawing/2014/main" id="{70E3C9C8-F750-8C36-2F31-4646093AE1DD}"/>
              </a:ext>
              <a:ext uri="{C183D7F6-B498-43B3-948B-1728B52AA6E4}">
                <adec:decorative xmlns:adec="http://schemas.microsoft.com/office/drawing/2017/decorative" val="1"/>
              </a:ext>
            </a:extLst>
          </p:cNvPr>
          <p:cNvGrpSpPr/>
          <p:nvPr userDrawn="1"/>
        </p:nvGrpSpPr>
        <p:grpSpPr>
          <a:xfrm rot="5400000">
            <a:off x="6350000" y="254000"/>
            <a:ext cx="762000" cy="254000"/>
            <a:chOff x="3804" y="3810000"/>
            <a:chExt cx="762000" cy="254000"/>
          </a:xfrm>
        </p:grpSpPr>
        <p:sp>
          <p:nvSpPr>
            <p:cNvPr id="18" name="Rectangle 17">
              <a:extLst>
                <a:ext uri="{FF2B5EF4-FFF2-40B4-BE49-F238E27FC236}">
                  <a16:creationId xmlns:a16="http://schemas.microsoft.com/office/drawing/2014/main" id="{F186A180-1D92-E422-ADE9-F88D8863A683}"/>
                </a:ext>
                <a:ext uri="{C183D7F6-B498-43B3-948B-1728B52AA6E4}">
                  <adec:decorative xmlns:adec="http://schemas.microsoft.com/office/drawing/2017/decorative" val="1"/>
                </a:ext>
              </a:extLst>
            </p:cNvPr>
            <p:cNvSpPr/>
            <p:nvPr userDrawn="1"/>
          </p:nvSpPr>
          <p:spPr>
            <a:xfrm rot="5400000">
              <a:off x="511804" y="3810000"/>
              <a:ext cx="254000" cy="254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65C97ED5-E38A-BE15-4827-228D09E8B2F3}"/>
                </a:ext>
                <a:ext uri="{C183D7F6-B498-43B3-948B-1728B52AA6E4}">
                  <adec:decorative xmlns:adec="http://schemas.microsoft.com/office/drawing/2017/decorative" val="1"/>
                </a:ext>
              </a:extLst>
            </p:cNvPr>
            <p:cNvSpPr/>
            <p:nvPr userDrawn="1"/>
          </p:nvSpPr>
          <p:spPr>
            <a:xfrm rot="5400000">
              <a:off x="257804" y="3810000"/>
              <a:ext cx="254000" cy="254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8A189113-A328-4F9F-766C-BEC881AAE398}"/>
                </a:ext>
                <a:ext uri="{C183D7F6-B498-43B3-948B-1728B52AA6E4}">
                  <adec:decorative xmlns:adec="http://schemas.microsoft.com/office/drawing/2017/decorative" val="1"/>
                </a:ext>
              </a:extLst>
            </p:cNvPr>
            <p:cNvSpPr/>
            <p:nvPr userDrawn="1"/>
          </p:nvSpPr>
          <p:spPr>
            <a:xfrm rot="5400000">
              <a:off x="3804" y="3810000"/>
              <a:ext cx="254000" cy="254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8" name="Rectangle 27">
            <a:extLst>
              <a:ext uri="{FF2B5EF4-FFF2-40B4-BE49-F238E27FC236}">
                <a16:creationId xmlns:a16="http://schemas.microsoft.com/office/drawing/2014/main" id="{FAE389B3-DBED-F358-1649-5C25E1200B69}"/>
              </a:ext>
              <a:ext uri="{C183D7F6-B498-43B3-948B-1728B52AA6E4}">
                <adec:decorative xmlns:adec="http://schemas.microsoft.com/office/drawing/2017/decorative" val="1"/>
              </a:ext>
            </a:extLst>
          </p:cNvPr>
          <p:cNvSpPr/>
          <p:nvPr userDrawn="1"/>
        </p:nvSpPr>
        <p:spPr>
          <a:xfrm>
            <a:off x="6858000" y="5334000"/>
            <a:ext cx="5334000" cy="1524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9" name="Picture 28">
            <a:extLst>
              <a:ext uri="{FF2B5EF4-FFF2-40B4-BE49-F238E27FC236}">
                <a16:creationId xmlns:a16="http://schemas.microsoft.com/office/drawing/2014/main" id="{271C0F23-D50E-5F2A-7A7B-564FAFCB3448}"/>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07999" y="6096000"/>
            <a:ext cx="1417275" cy="511943"/>
          </a:xfrm>
          <a:prstGeom prst="rect">
            <a:avLst/>
          </a:prstGeom>
        </p:spPr>
      </p:pic>
      <p:pic>
        <p:nvPicPr>
          <p:cNvPr id="10" name="Graphic 9">
            <a:extLst>
              <a:ext uri="{FF2B5EF4-FFF2-40B4-BE49-F238E27FC236}">
                <a16:creationId xmlns:a16="http://schemas.microsoft.com/office/drawing/2014/main" id="{7044CE69-FDDE-EE55-F04B-9BBB37FC5506}"/>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358660" y="5610209"/>
            <a:ext cx="253999" cy="224366"/>
          </a:xfrm>
          <a:prstGeom prst="rect">
            <a:avLst/>
          </a:prstGeom>
        </p:spPr>
      </p:pic>
      <p:pic>
        <p:nvPicPr>
          <p:cNvPr id="21" name="Graphic 20">
            <a:extLst>
              <a:ext uri="{FF2B5EF4-FFF2-40B4-BE49-F238E27FC236}">
                <a16:creationId xmlns:a16="http://schemas.microsoft.com/office/drawing/2014/main" id="{0A6F7F54-7FEB-B4C3-9F3B-10AA2AE2E127}"/>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358659" y="5952363"/>
            <a:ext cx="254000" cy="254000"/>
          </a:xfrm>
          <a:prstGeom prst="rect">
            <a:avLst/>
          </a:prstGeom>
        </p:spPr>
      </p:pic>
      <p:pic>
        <p:nvPicPr>
          <p:cNvPr id="24" name="Graphic 23">
            <a:extLst>
              <a:ext uri="{FF2B5EF4-FFF2-40B4-BE49-F238E27FC236}">
                <a16:creationId xmlns:a16="http://schemas.microsoft.com/office/drawing/2014/main" id="{DFDAA620-6C98-0740-99BB-54CD2E08A778}"/>
              </a:ext>
              <a:ext uri="{C183D7F6-B498-43B3-948B-1728B52AA6E4}">
                <adec:decorative xmlns:adec="http://schemas.microsoft.com/office/drawing/2017/decorative" val="1"/>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7335713" y="6324151"/>
            <a:ext cx="299892" cy="299892"/>
          </a:xfrm>
          <a:prstGeom prst="rect">
            <a:avLst/>
          </a:prstGeom>
        </p:spPr>
      </p:pic>
      <p:sp>
        <p:nvSpPr>
          <p:cNvPr id="34" name="TextBox 33">
            <a:extLst>
              <a:ext uri="{FF2B5EF4-FFF2-40B4-BE49-F238E27FC236}">
                <a16:creationId xmlns:a16="http://schemas.microsoft.com/office/drawing/2014/main" id="{8B319E77-96D1-E460-614D-074A62634AFD}"/>
              </a:ext>
            </a:extLst>
          </p:cNvPr>
          <p:cNvSpPr txBox="1"/>
          <p:nvPr userDrawn="1"/>
        </p:nvSpPr>
        <p:spPr>
          <a:xfrm>
            <a:off x="7622944" y="5585824"/>
            <a:ext cx="2791056" cy="246221"/>
          </a:xfrm>
          <a:prstGeom prst="rect">
            <a:avLst/>
          </a:prstGeom>
          <a:noFill/>
        </p:spPr>
        <p:txBody>
          <a:bodyPr wrap="square" tIns="0" rIns="0" bIns="0" anchor="ctr">
            <a:spAutoFit/>
          </a:bodyPr>
          <a:lstStyle/>
          <a:p>
            <a:pPr lvl="0"/>
            <a:r>
              <a:rPr lang="en-GB" sz="1600" b="0" i="0" dirty="0">
                <a:solidFill>
                  <a:schemeClr val="tx1"/>
                </a:solidFill>
                <a:effectLst/>
                <a:latin typeface="+mn-lt"/>
              </a:rPr>
              <a:t>@jisc.bsky.social</a:t>
            </a:r>
            <a:endParaRPr lang="en-US" sz="1600" dirty="0">
              <a:solidFill>
                <a:schemeClr val="tx1"/>
              </a:solidFill>
              <a:latin typeface="+mn-lt"/>
            </a:endParaRPr>
          </a:p>
        </p:txBody>
      </p:sp>
      <p:sp>
        <p:nvSpPr>
          <p:cNvPr id="35" name="TextBox 34">
            <a:extLst>
              <a:ext uri="{FF2B5EF4-FFF2-40B4-BE49-F238E27FC236}">
                <a16:creationId xmlns:a16="http://schemas.microsoft.com/office/drawing/2014/main" id="{8E6D1984-9151-E8A9-419D-455D67A1F90B}"/>
              </a:ext>
            </a:extLst>
          </p:cNvPr>
          <p:cNvSpPr txBox="1"/>
          <p:nvPr userDrawn="1"/>
        </p:nvSpPr>
        <p:spPr>
          <a:xfrm>
            <a:off x="7620000" y="5969000"/>
            <a:ext cx="2859532" cy="246221"/>
          </a:xfrm>
          <a:prstGeom prst="rect">
            <a:avLst/>
          </a:prstGeom>
          <a:noFill/>
        </p:spPr>
        <p:txBody>
          <a:bodyPr wrap="square" tIns="0" rIns="0" bIns="0" anchor="ctr">
            <a:spAutoFit/>
          </a:bodyPr>
          <a:lstStyle/>
          <a:p>
            <a:pPr lvl="0"/>
            <a:r>
              <a:rPr lang="en-GB" sz="1600" b="0" i="0" dirty="0">
                <a:solidFill>
                  <a:schemeClr val="tx1"/>
                </a:solidFill>
                <a:effectLst/>
                <a:latin typeface="+mn-lt"/>
              </a:rPr>
              <a:t>@jiscsocial</a:t>
            </a:r>
            <a:endParaRPr lang="en-US" sz="1600" dirty="0">
              <a:solidFill>
                <a:schemeClr val="tx1"/>
              </a:solidFill>
              <a:latin typeface="+mn-lt"/>
            </a:endParaRPr>
          </a:p>
        </p:txBody>
      </p:sp>
      <p:sp>
        <p:nvSpPr>
          <p:cNvPr id="36" name="TextBox 35">
            <a:extLst>
              <a:ext uri="{FF2B5EF4-FFF2-40B4-BE49-F238E27FC236}">
                <a16:creationId xmlns:a16="http://schemas.microsoft.com/office/drawing/2014/main" id="{CE8C9712-034F-FA56-7CA6-EEE9C956DEF7}"/>
              </a:ext>
            </a:extLst>
          </p:cNvPr>
          <p:cNvSpPr txBox="1"/>
          <p:nvPr userDrawn="1"/>
        </p:nvSpPr>
        <p:spPr>
          <a:xfrm>
            <a:off x="7620000" y="6357779"/>
            <a:ext cx="2859532" cy="246221"/>
          </a:xfrm>
          <a:prstGeom prst="rect">
            <a:avLst/>
          </a:prstGeom>
          <a:noFill/>
        </p:spPr>
        <p:txBody>
          <a:bodyPr wrap="square" tIns="0" rIns="0" bIns="0" anchor="ctr">
            <a:spAutoFit/>
          </a:bodyPr>
          <a:lstStyle/>
          <a:p>
            <a:pPr lvl="0"/>
            <a:r>
              <a:rPr lang="en-GB" sz="1600" b="0" i="0" u="none" strike="noStrike" dirty="0">
                <a:solidFill>
                  <a:schemeClr val="tx1"/>
                </a:solidFill>
                <a:effectLst/>
                <a:latin typeface="+mn-lt"/>
              </a:rPr>
              <a:t>linkedin.com/company/jisc</a:t>
            </a:r>
            <a:endParaRPr lang="en-US" sz="1600" dirty="0">
              <a:solidFill>
                <a:schemeClr val="tx1"/>
              </a:solidFill>
              <a:latin typeface="+mn-lt"/>
            </a:endParaRPr>
          </a:p>
        </p:txBody>
      </p:sp>
      <p:pic>
        <p:nvPicPr>
          <p:cNvPr id="38" name="Graphic 37">
            <a:extLst>
              <a:ext uri="{FF2B5EF4-FFF2-40B4-BE49-F238E27FC236}">
                <a16:creationId xmlns:a16="http://schemas.microsoft.com/office/drawing/2014/main" id="{B8F19E67-77D9-0CC0-F8A9-0AF4FEEEE0EC}"/>
              </a:ext>
              <a:ext uri="{C183D7F6-B498-43B3-948B-1728B52AA6E4}">
                <adec:decorative xmlns:adec="http://schemas.microsoft.com/office/drawing/2017/decorative" val="1"/>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1183955" y="5335600"/>
            <a:ext cx="760400" cy="760400"/>
          </a:xfrm>
          <a:prstGeom prst="rect">
            <a:avLst/>
          </a:prstGeom>
        </p:spPr>
      </p:pic>
      <p:pic>
        <p:nvPicPr>
          <p:cNvPr id="8" name="Graphic 7">
            <a:extLst>
              <a:ext uri="{FF2B5EF4-FFF2-40B4-BE49-F238E27FC236}">
                <a16:creationId xmlns:a16="http://schemas.microsoft.com/office/drawing/2014/main" id="{F9731DA1-2FAC-0AA5-3ADC-2F41D1EB8747}"/>
              </a:ext>
              <a:ext uri="{C183D7F6-B498-43B3-948B-1728B52AA6E4}">
                <adec:decorative xmlns:adec="http://schemas.microsoft.com/office/drawing/2017/decorative" val="1"/>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rot="2700000">
            <a:off x="499215" y="5262356"/>
            <a:ext cx="381000" cy="381000"/>
          </a:xfrm>
          <a:prstGeom prst="rect">
            <a:avLst/>
          </a:prstGeom>
        </p:spPr>
      </p:pic>
      <p:pic>
        <p:nvPicPr>
          <p:cNvPr id="22" name="Graphic 21">
            <a:extLst>
              <a:ext uri="{FF2B5EF4-FFF2-40B4-BE49-F238E27FC236}">
                <a16:creationId xmlns:a16="http://schemas.microsoft.com/office/drawing/2014/main" id="{2963149B-6566-0649-467F-0AB3532C004D}"/>
              </a:ext>
              <a:ext uri="{C183D7F6-B498-43B3-948B-1728B52AA6E4}">
                <adec:decorative xmlns:adec="http://schemas.microsoft.com/office/drawing/2017/decorative" val="1"/>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493774" y="4292030"/>
            <a:ext cx="357447" cy="357447"/>
          </a:xfrm>
          <a:prstGeom prst="rect">
            <a:avLst/>
          </a:prstGeom>
        </p:spPr>
      </p:pic>
      <p:sp>
        <p:nvSpPr>
          <p:cNvPr id="26" name="TextBox 25">
            <a:extLst>
              <a:ext uri="{FF2B5EF4-FFF2-40B4-BE49-F238E27FC236}">
                <a16:creationId xmlns:a16="http://schemas.microsoft.com/office/drawing/2014/main" id="{F541B5CE-910B-8DB1-5F8F-223E940133F0}"/>
              </a:ext>
            </a:extLst>
          </p:cNvPr>
          <p:cNvSpPr txBox="1"/>
          <p:nvPr userDrawn="1"/>
        </p:nvSpPr>
        <p:spPr>
          <a:xfrm>
            <a:off x="1016000" y="4322973"/>
            <a:ext cx="3811072" cy="254000"/>
          </a:xfrm>
          <a:prstGeom prst="rect">
            <a:avLst/>
          </a:prstGeom>
          <a:noFill/>
        </p:spPr>
        <p:txBody>
          <a:bodyPr wrap="square" lIns="0" tIns="0" rIns="0" bIns="0" anchor="ctr" anchorCtr="0">
            <a:noAutofit/>
          </a:bodyPr>
          <a:lstStyle/>
          <a:p>
            <a:pPr lvl="0"/>
            <a:r>
              <a:rPr lang="en-GB" sz="2000" b="0" i="0" dirty="0">
                <a:solidFill>
                  <a:schemeClr val="tx1"/>
                </a:solidFill>
                <a:effectLst/>
                <a:latin typeface="+mn-lt"/>
              </a:rPr>
              <a:t>help@jisc.ac.uk</a:t>
            </a:r>
            <a:endParaRPr lang="en-US" sz="2000" dirty="0">
              <a:solidFill>
                <a:schemeClr val="tx1"/>
              </a:solidFill>
              <a:latin typeface="+mn-lt"/>
            </a:endParaRPr>
          </a:p>
        </p:txBody>
      </p:sp>
      <p:sp>
        <p:nvSpPr>
          <p:cNvPr id="37" name="TextBox 36">
            <a:extLst>
              <a:ext uri="{FF2B5EF4-FFF2-40B4-BE49-F238E27FC236}">
                <a16:creationId xmlns:a16="http://schemas.microsoft.com/office/drawing/2014/main" id="{6A377040-090C-C516-A33D-6A640001181C}"/>
              </a:ext>
            </a:extLst>
          </p:cNvPr>
          <p:cNvSpPr txBox="1"/>
          <p:nvPr userDrawn="1"/>
        </p:nvSpPr>
        <p:spPr>
          <a:xfrm>
            <a:off x="1016000" y="5334096"/>
            <a:ext cx="4064000" cy="256176"/>
          </a:xfrm>
          <a:prstGeom prst="rect">
            <a:avLst/>
          </a:prstGeom>
          <a:noFill/>
        </p:spPr>
        <p:txBody>
          <a:bodyPr wrap="square" lIns="0" tIns="0" rIns="0" bIns="0" anchor="ctr" anchorCtr="0">
            <a:noAutofit/>
          </a:bodyPr>
          <a:lstStyle/>
          <a:p>
            <a:pPr lvl="0"/>
            <a:r>
              <a:rPr lang="en-GB" sz="2000" b="0" i="0" dirty="0">
                <a:solidFill>
                  <a:schemeClr val="tx1"/>
                </a:solidFill>
                <a:effectLst/>
                <a:latin typeface="+mn-lt"/>
              </a:rPr>
              <a:t>jisc.ac.uk</a:t>
            </a:r>
            <a:endParaRPr lang="en-US" sz="2000" dirty="0">
              <a:solidFill>
                <a:schemeClr val="tx1"/>
              </a:solidFill>
              <a:latin typeface="+mn-lt"/>
            </a:endParaRPr>
          </a:p>
        </p:txBody>
      </p:sp>
      <p:sp>
        <p:nvSpPr>
          <p:cNvPr id="9" name="TextBox 8">
            <a:extLst>
              <a:ext uri="{FF2B5EF4-FFF2-40B4-BE49-F238E27FC236}">
                <a16:creationId xmlns:a16="http://schemas.microsoft.com/office/drawing/2014/main" id="{6B86B71A-9D02-72BC-9390-E97CC701C335}"/>
              </a:ext>
            </a:extLst>
          </p:cNvPr>
          <p:cNvSpPr txBox="1"/>
          <p:nvPr userDrawn="1"/>
        </p:nvSpPr>
        <p:spPr>
          <a:xfrm>
            <a:off x="2203269" y="6103778"/>
            <a:ext cx="3788228" cy="492443"/>
          </a:xfrm>
          <a:prstGeom prst="rect">
            <a:avLst/>
          </a:prstGeom>
          <a:noFill/>
        </p:spPr>
        <p:txBody>
          <a:bodyPr wrap="square" lIns="0" tIns="0" rIns="0" bIns="0" rtlCol="0">
            <a:spAutoFit/>
          </a:bodyPr>
          <a:lstStyle/>
          <a:p>
            <a:pPr marL="0" marR="0" lvl="0" indent="0" algn="l" defTabSz="914332" rtl="0" eaLnBrk="1" fontAlgn="auto" latinLnBrk="0" hangingPunct="1">
              <a:lnSpc>
                <a:spcPct val="100000"/>
              </a:lnSpc>
              <a:spcBef>
                <a:spcPts val="0"/>
              </a:spcBef>
              <a:spcAft>
                <a:spcPts val="0"/>
              </a:spcAft>
              <a:buClrTx/>
              <a:buSzTx/>
              <a:buFontTx/>
              <a:buNone/>
              <a:tabLst/>
              <a:defRPr/>
            </a:pPr>
            <a:r>
              <a:rPr lang="en-GB" sz="1600" dirty="0"/>
              <a:t>Except where otherwise noted, this work is licensed under CC-BY-NC-ND.</a:t>
            </a:r>
          </a:p>
        </p:txBody>
      </p:sp>
      <p:sp>
        <p:nvSpPr>
          <p:cNvPr id="11" name="TextBox 10">
            <a:extLst>
              <a:ext uri="{FF2B5EF4-FFF2-40B4-BE49-F238E27FC236}">
                <a16:creationId xmlns:a16="http://schemas.microsoft.com/office/drawing/2014/main" id="{B8EE63DC-B33F-6777-5630-C031853AD5B3}"/>
              </a:ext>
            </a:extLst>
          </p:cNvPr>
          <p:cNvSpPr txBox="1"/>
          <p:nvPr userDrawn="1"/>
        </p:nvSpPr>
        <p:spPr>
          <a:xfrm>
            <a:off x="1014927" y="4826000"/>
            <a:ext cx="3811072" cy="254000"/>
          </a:xfrm>
          <a:prstGeom prst="rect">
            <a:avLst/>
          </a:prstGeom>
          <a:noFill/>
        </p:spPr>
        <p:txBody>
          <a:bodyPr wrap="square" lIns="0" tIns="0" rIns="0" bIns="0" anchor="ctr" anchorCtr="0">
            <a:noAutofit/>
          </a:bodyPr>
          <a:lstStyle/>
          <a:p>
            <a:pPr lvl="0"/>
            <a:r>
              <a:rPr lang="en-GB" sz="2000" b="0" i="0" dirty="0">
                <a:solidFill>
                  <a:schemeClr val="tx1"/>
                </a:solidFill>
                <a:effectLst/>
                <a:latin typeface="+mn-lt"/>
              </a:rPr>
              <a:t>0300 300 2212</a:t>
            </a:r>
            <a:endParaRPr lang="en-US" sz="2000" dirty="0">
              <a:solidFill>
                <a:schemeClr val="tx1"/>
              </a:solidFill>
              <a:latin typeface="+mn-lt"/>
            </a:endParaRPr>
          </a:p>
        </p:txBody>
      </p:sp>
      <p:pic>
        <p:nvPicPr>
          <p:cNvPr id="31" name="Graphic 30">
            <a:extLst>
              <a:ext uri="{FF2B5EF4-FFF2-40B4-BE49-F238E27FC236}">
                <a16:creationId xmlns:a16="http://schemas.microsoft.com/office/drawing/2014/main" id="{2D5371F1-611F-5F3E-36AA-DE37D51CCCAD}"/>
              </a:ext>
              <a:ext uri="{C183D7F6-B498-43B3-948B-1728B52AA6E4}">
                <adec:decorative xmlns:adec="http://schemas.microsoft.com/office/drawing/2017/decorative" val="1"/>
              </a:ext>
            </a:extLst>
          </p:cNvPr>
          <p:cNvPicPr>
            <a:picLocks noChangeAspect="1"/>
          </p:cNvPicPr>
          <p:nvPr userDrawn="1"/>
        </p:nvPicPr>
        <p:blipFill>
          <a:blip r:embed="rId16">
            <a:extLst>
              <a:ext uri="{96DAC541-7B7A-43D3-8B79-37D633B846F1}">
                <asvg:svgBlip xmlns:asvg="http://schemas.microsoft.com/office/drawing/2016/SVG/main" r:embed="rId17"/>
              </a:ext>
            </a:extLst>
          </a:blip>
          <a:stretch>
            <a:fillRect/>
          </a:stretch>
        </p:blipFill>
        <p:spPr>
          <a:xfrm>
            <a:off x="454684" y="4746931"/>
            <a:ext cx="437790" cy="437790"/>
          </a:xfrm>
          <a:prstGeom prst="rect">
            <a:avLst/>
          </a:prstGeom>
        </p:spPr>
      </p:pic>
    </p:spTree>
    <p:extLst>
      <p:ext uri="{BB962C8B-B14F-4D97-AF65-F5344CB8AC3E}">
        <p14:creationId xmlns:p14="http://schemas.microsoft.com/office/powerpoint/2010/main" val="1457270604"/>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ACK COVER STRAPLIN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D21F95D-1FFD-80B3-9FBE-F807F4F09A58}"/>
              </a:ext>
            </a:extLst>
          </p:cNvPr>
          <p:cNvSpPr txBox="1"/>
          <p:nvPr userDrawn="1"/>
        </p:nvSpPr>
        <p:spPr>
          <a:xfrm>
            <a:off x="511804" y="-861974"/>
            <a:ext cx="3810000" cy="738664"/>
          </a:xfrm>
          <a:prstGeom prst="rect">
            <a:avLst/>
          </a:prstGeom>
          <a:noFill/>
        </p:spPr>
        <p:txBody>
          <a:bodyPr wrap="square" lIns="0" tIns="0" rIns="0" bIns="0" rtlCol="0">
            <a:noAutofit/>
          </a:bodyPr>
          <a:lstStyle/>
          <a:p>
            <a:r>
              <a:rPr lang="en-GB" sz="3600" dirty="0">
                <a:solidFill>
                  <a:schemeClr val="tx1"/>
                </a:solidFill>
                <a:latin typeface="Roboto" panose="02000000000000000000" pitchFamily="2" charset="0"/>
                <a:ea typeface="Roboto" panose="02000000000000000000" pitchFamily="2" charset="0"/>
              </a:rPr>
              <a:t>Closing</a:t>
            </a:r>
          </a:p>
        </p:txBody>
      </p:sp>
      <p:sp>
        <p:nvSpPr>
          <p:cNvPr id="3" name="Text Placeholder 2">
            <a:extLst>
              <a:ext uri="{FF2B5EF4-FFF2-40B4-BE49-F238E27FC236}">
                <a16:creationId xmlns:a16="http://schemas.microsoft.com/office/drawing/2014/main" id="{A30FE221-3303-76FF-D415-18ADB3737506}"/>
              </a:ext>
            </a:extLst>
          </p:cNvPr>
          <p:cNvSpPr>
            <a:spLocks noGrp="1"/>
          </p:cNvSpPr>
          <p:nvPr>
            <p:ph type="body" idx="13" hasCustomPrompt="1"/>
          </p:nvPr>
        </p:nvSpPr>
        <p:spPr>
          <a:xfrm>
            <a:off x="513726" y="2045619"/>
            <a:ext cx="5328274" cy="254000"/>
          </a:xfrm>
          <a:prstGeom prst="rect">
            <a:avLst/>
          </a:prstGeom>
        </p:spPr>
        <p:txBody>
          <a:bodyPr lIns="0" tIns="0" rIns="0" bIns="0" anchor="t" anchorCtr="0"/>
          <a:lstStyle>
            <a:lvl1pPr marL="0" indent="0">
              <a:buNone/>
              <a:defRPr sz="2000" b="0" i="0">
                <a:solidFill>
                  <a:schemeClr val="tx1"/>
                </a:solidFill>
                <a:latin typeface="+mn-lt"/>
                <a:ea typeface="Roboto Medium"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a:t>Presenter name</a:t>
            </a:r>
          </a:p>
        </p:txBody>
      </p:sp>
      <p:sp>
        <p:nvSpPr>
          <p:cNvPr id="4" name="Text Placeholder 2">
            <a:extLst>
              <a:ext uri="{FF2B5EF4-FFF2-40B4-BE49-F238E27FC236}">
                <a16:creationId xmlns:a16="http://schemas.microsoft.com/office/drawing/2014/main" id="{87E09062-BA16-A76C-A32C-B639CC82B152}"/>
              </a:ext>
            </a:extLst>
          </p:cNvPr>
          <p:cNvSpPr>
            <a:spLocks noGrp="1"/>
          </p:cNvSpPr>
          <p:nvPr>
            <p:ph type="body" idx="14" hasCustomPrompt="1"/>
          </p:nvPr>
        </p:nvSpPr>
        <p:spPr>
          <a:xfrm>
            <a:off x="513725" y="2547999"/>
            <a:ext cx="5328275" cy="254000"/>
          </a:xfrm>
          <a:prstGeom prst="rect">
            <a:avLst/>
          </a:prstGeom>
        </p:spPr>
        <p:txBody>
          <a:bodyPr lIns="0" tIns="0" rIns="0" bIns="0" anchor="t" anchorCtr="0"/>
          <a:lstStyle>
            <a:lvl1pPr marL="0" indent="0">
              <a:buNone/>
              <a:defRPr sz="2000" b="0" i="0">
                <a:solidFill>
                  <a:schemeClr val="tx1"/>
                </a:solidFill>
                <a:latin typeface="+mn-lt"/>
                <a:ea typeface="Roboto Medium"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a:t>Presenter title</a:t>
            </a:r>
          </a:p>
        </p:txBody>
      </p:sp>
      <p:sp>
        <p:nvSpPr>
          <p:cNvPr id="5" name="Text Placeholder 2">
            <a:extLst>
              <a:ext uri="{FF2B5EF4-FFF2-40B4-BE49-F238E27FC236}">
                <a16:creationId xmlns:a16="http://schemas.microsoft.com/office/drawing/2014/main" id="{3903FDC7-130C-095F-3A9C-A6EF7A7909FE}"/>
              </a:ext>
            </a:extLst>
          </p:cNvPr>
          <p:cNvSpPr>
            <a:spLocks noGrp="1"/>
          </p:cNvSpPr>
          <p:nvPr>
            <p:ph type="body" idx="15" hasCustomPrompt="1"/>
          </p:nvPr>
        </p:nvSpPr>
        <p:spPr>
          <a:xfrm>
            <a:off x="515868" y="3042380"/>
            <a:ext cx="5325463" cy="254000"/>
          </a:xfrm>
          <a:prstGeom prst="rect">
            <a:avLst/>
          </a:prstGeom>
          <a:noFill/>
          <a:ln>
            <a:noFill/>
          </a:ln>
        </p:spPr>
        <p:txBody>
          <a:bodyPr lIns="0" tIns="0" rIns="0" bIns="0" anchor="t" anchorCtr="0"/>
          <a:lstStyle>
            <a:lvl1pPr marL="0" indent="0">
              <a:buNone/>
              <a:defRPr sz="2000" b="0" i="0">
                <a:solidFill>
                  <a:schemeClr val="tx1"/>
                </a:solidFill>
                <a:latin typeface="+mn-lt"/>
                <a:ea typeface="Roboto Medium" panose="02000000000000000000" pitchFamily="2" charset="0"/>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dirty="0"/>
              <a:t>Presenter email</a:t>
            </a:r>
          </a:p>
        </p:txBody>
      </p:sp>
      <p:grpSp>
        <p:nvGrpSpPr>
          <p:cNvPr id="23" name="Group 22">
            <a:extLst>
              <a:ext uri="{FF2B5EF4-FFF2-40B4-BE49-F238E27FC236}">
                <a16:creationId xmlns:a16="http://schemas.microsoft.com/office/drawing/2014/main" id="{70E3C9C8-F750-8C36-2F31-4646093AE1DD}"/>
              </a:ext>
              <a:ext uri="{C183D7F6-B498-43B3-948B-1728B52AA6E4}">
                <adec:decorative xmlns:adec="http://schemas.microsoft.com/office/drawing/2017/decorative" val="1"/>
              </a:ext>
            </a:extLst>
          </p:cNvPr>
          <p:cNvGrpSpPr/>
          <p:nvPr userDrawn="1"/>
        </p:nvGrpSpPr>
        <p:grpSpPr>
          <a:xfrm rot="5400000">
            <a:off x="261868" y="5842000"/>
            <a:ext cx="762000" cy="254000"/>
            <a:chOff x="3804" y="3810000"/>
            <a:chExt cx="762000" cy="254000"/>
          </a:xfrm>
        </p:grpSpPr>
        <p:sp>
          <p:nvSpPr>
            <p:cNvPr id="18" name="Rectangle 17">
              <a:extLst>
                <a:ext uri="{FF2B5EF4-FFF2-40B4-BE49-F238E27FC236}">
                  <a16:creationId xmlns:a16="http://schemas.microsoft.com/office/drawing/2014/main" id="{F186A180-1D92-E422-ADE9-F88D8863A683}"/>
                </a:ext>
                <a:ext uri="{C183D7F6-B498-43B3-948B-1728B52AA6E4}">
                  <adec:decorative xmlns:adec="http://schemas.microsoft.com/office/drawing/2017/decorative" val="1"/>
                </a:ext>
              </a:extLst>
            </p:cNvPr>
            <p:cNvSpPr/>
            <p:nvPr userDrawn="1"/>
          </p:nvSpPr>
          <p:spPr>
            <a:xfrm rot="5400000">
              <a:off x="511804" y="3810000"/>
              <a:ext cx="254000" cy="254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65C97ED5-E38A-BE15-4827-228D09E8B2F3}"/>
                </a:ext>
                <a:ext uri="{C183D7F6-B498-43B3-948B-1728B52AA6E4}">
                  <adec:decorative xmlns:adec="http://schemas.microsoft.com/office/drawing/2017/decorative" val="1"/>
                </a:ext>
              </a:extLst>
            </p:cNvPr>
            <p:cNvSpPr/>
            <p:nvPr userDrawn="1"/>
          </p:nvSpPr>
          <p:spPr>
            <a:xfrm rot="5400000">
              <a:off x="257804" y="3810000"/>
              <a:ext cx="254000" cy="254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8A189113-A328-4F9F-766C-BEC881AAE398}"/>
                </a:ext>
                <a:ext uri="{C183D7F6-B498-43B3-948B-1728B52AA6E4}">
                  <adec:decorative xmlns:adec="http://schemas.microsoft.com/office/drawing/2017/decorative" val="1"/>
                </a:ext>
              </a:extLst>
            </p:cNvPr>
            <p:cNvSpPr/>
            <p:nvPr userDrawn="1"/>
          </p:nvSpPr>
          <p:spPr>
            <a:xfrm rot="5400000">
              <a:off x="3804" y="3810000"/>
              <a:ext cx="254000" cy="254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8" name="Graphic 7">
            <a:extLst>
              <a:ext uri="{FF2B5EF4-FFF2-40B4-BE49-F238E27FC236}">
                <a16:creationId xmlns:a16="http://schemas.microsoft.com/office/drawing/2014/main" id="{F9731DA1-2FAC-0AA5-3ADC-2F41D1EB8747}"/>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2700000">
            <a:off x="499215" y="4762821"/>
            <a:ext cx="381000" cy="381000"/>
          </a:xfrm>
          <a:prstGeom prst="rect">
            <a:avLst/>
          </a:prstGeom>
        </p:spPr>
      </p:pic>
      <p:pic>
        <p:nvPicPr>
          <p:cNvPr id="22" name="Graphic 21">
            <a:extLst>
              <a:ext uri="{FF2B5EF4-FFF2-40B4-BE49-F238E27FC236}">
                <a16:creationId xmlns:a16="http://schemas.microsoft.com/office/drawing/2014/main" id="{2963149B-6566-0649-467F-0AB3532C004D}"/>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493774" y="3792495"/>
            <a:ext cx="357447" cy="357447"/>
          </a:xfrm>
          <a:prstGeom prst="rect">
            <a:avLst/>
          </a:prstGeom>
        </p:spPr>
      </p:pic>
      <p:sp>
        <p:nvSpPr>
          <p:cNvPr id="26" name="TextBox 25">
            <a:extLst>
              <a:ext uri="{FF2B5EF4-FFF2-40B4-BE49-F238E27FC236}">
                <a16:creationId xmlns:a16="http://schemas.microsoft.com/office/drawing/2014/main" id="{F541B5CE-910B-8DB1-5F8F-223E940133F0}"/>
              </a:ext>
            </a:extLst>
          </p:cNvPr>
          <p:cNvSpPr txBox="1"/>
          <p:nvPr userDrawn="1"/>
        </p:nvSpPr>
        <p:spPr>
          <a:xfrm>
            <a:off x="1016000" y="3823438"/>
            <a:ext cx="3811072" cy="254000"/>
          </a:xfrm>
          <a:prstGeom prst="rect">
            <a:avLst/>
          </a:prstGeom>
          <a:noFill/>
        </p:spPr>
        <p:txBody>
          <a:bodyPr wrap="square" lIns="0" tIns="0" rIns="0" bIns="0" anchor="ctr" anchorCtr="0">
            <a:noAutofit/>
          </a:bodyPr>
          <a:lstStyle/>
          <a:p>
            <a:pPr lvl="0"/>
            <a:r>
              <a:rPr lang="en-GB" sz="2000" b="0" i="0" dirty="0">
                <a:solidFill>
                  <a:schemeClr val="tx1"/>
                </a:solidFill>
                <a:effectLst/>
                <a:latin typeface="+mn-lt"/>
              </a:rPr>
              <a:t>help@jisc.ac.uk</a:t>
            </a:r>
            <a:endParaRPr lang="en-US" sz="2000" dirty="0">
              <a:solidFill>
                <a:schemeClr val="tx1"/>
              </a:solidFill>
              <a:latin typeface="+mn-lt"/>
            </a:endParaRPr>
          </a:p>
        </p:txBody>
      </p:sp>
      <p:sp>
        <p:nvSpPr>
          <p:cNvPr id="37" name="TextBox 36">
            <a:extLst>
              <a:ext uri="{FF2B5EF4-FFF2-40B4-BE49-F238E27FC236}">
                <a16:creationId xmlns:a16="http://schemas.microsoft.com/office/drawing/2014/main" id="{6A377040-090C-C516-A33D-6A640001181C}"/>
              </a:ext>
            </a:extLst>
          </p:cNvPr>
          <p:cNvSpPr txBox="1"/>
          <p:nvPr userDrawn="1"/>
        </p:nvSpPr>
        <p:spPr>
          <a:xfrm>
            <a:off x="1016000" y="4834561"/>
            <a:ext cx="4064000" cy="256176"/>
          </a:xfrm>
          <a:prstGeom prst="rect">
            <a:avLst/>
          </a:prstGeom>
          <a:noFill/>
        </p:spPr>
        <p:txBody>
          <a:bodyPr wrap="square" lIns="0" tIns="0" rIns="0" bIns="0" anchor="ctr" anchorCtr="0">
            <a:noAutofit/>
          </a:bodyPr>
          <a:lstStyle/>
          <a:p>
            <a:pPr lvl="0"/>
            <a:r>
              <a:rPr lang="en-GB" sz="2000" b="0" i="0" dirty="0">
                <a:solidFill>
                  <a:schemeClr val="tx1"/>
                </a:solidFill>
                <a:effectLst/>
                <a:latin typeface="+mn-lt"/>
              </a:rPr>
              <a:t>jisc.ac.uk</a:t>
            </a:r>
            <a:endParaRPr lang="en-US" sz="2000" dirty="0">
              <a:solidFill>
                <a:schemeClr val="tx1"/>
              </a:solidFill>
              <a:latin typeface="+mn-lt"/>
            </a:endParaRPr>
          </a:p>
        </p:txBody>
      </p:sp>
      <p:sp>
        <p:nvSpPr>
          <p:cNvPr id="11" name="TextBox 10">
            <a:extLst>
              <a:ext uri="{FF2B5EF4-FFF2-40B4-BE49-F238E27FC236}">
                <a16:creationId xmlns:a16="http://schemas.microsoft.com/office/drawing/2014/main" id="{B8EE63DC-B33F-6777-5630-C031853AD5B3}"/>
              </a:ext>
            </a:extLst>
          </p:cNvPr>
          <p:cNvSpPr txBox="1"/>
          <p:nvPr userDrawn="1"/>
        </p:nvSpPr>
        <p:spPr>
          <a:xfrm>
            <a:off x="1014927" y="4326465"/>
            <a:ext cx="3811072" cy="254000"/>
          </a:xfrm>
          <a:prstGeom prst="rect">
            <a:avLst/>
          </a:prstGeom>
          <a:noFill/>
        </p:spPr>
        <p:txBody>
          <a:bodyPr wrap="square" lIns="0" tIns="0" rIns="0" bIns="0" anchor="ctr" anchorCtr="0">
            <a:noAutofit/>
          </a:bodyPr>
          <a:lstStyle/>
          <a:p>
            <a:pPr lvl="0"/>
            <a:r>
              <a:rPr lang="en-GB" sz="2000" b="0" i="0" dirty="0">
                <a:solidFill>
                  <a:schemeClr val="tx1"/>
                </a:solidFill>
                <a:effectLst/>
                <a:latin typeface="+mn-lt"/>
              </a:rPr>
              <a:t>0300 300 2212</a:t>
            </a:r>
            <a:endParaRPr lang="en-US" sz="2000" dirty="0">
              <a:solidFill>
                <a:schemeClr val="tx1"/>
              </a:solidFill>
              <a:latin typeface="+mn-lt"/>
            </a:endParaRPr>
          </a:p>
        </p:txBody>
      </p:sp>
      <p:pic>
        <p:nvPicPr>
          <p:cNvPr id="31" name="Graphic 30">
            <a:extLst>
              <a:ext uri="{FF2B5EF4-FFF2-40B4-BE49-F238E27FC236}">
                <a16:creationId xmlns:a16="http://schemas.microsoft.com/office/drawing/2014/main" id="{2D5371F1-611F-5F3E-36AA-DE37D51CCCAD}"/>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454684" y="4247396"/>
            <a:ext cx="437790" cy="437790"/>
          </a:xfrm>
          <a:prstGeom prst="rect">
            <a:avLst/>
          </a:prstGeom>
        </p:spPr>
      </p:pic>
      <p:pic>
        <p:nvPicPr>
          <p:cNvPr id="6" name="Graphic 5" descr="Jisc: for the future of education and research">
            <a:extLst>
              <a:ext uri="{FF2B5EF4-FFF2-40B4-BE49-F238E27FC236}">
                <a16:creationId xmlns:a16="http://schemas.microsoft.com/office/drawing/2014/main" id="{20C4C028-FB55-EA68-A5C8-E831F45EDA6A}"/>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508000" y="507999"/>
            <a:ext cx="6318000" cy="756000"/>
          </a:xfrm>
          <a:prstGeom prst="rect">
            <a:avLst/>
          </a:prstGeom>
        </p:spPr>
      </p:pic>
      <p:sp>
        <p:nvSpPr>
          <p:cNvPr id="12" name="Rectangle 11">
            <a:extLst>
              <a:ext uri="{FF2B5EF4-FFF2-40B4-BE49-F238E27FC236}">
                <a16:creationId xmlns:a16="http://schemas.microsoft.com/office/drawing/2014/main" id="{53F1E5C4-2C75-60B4-AF99-F41ECA1D507B}"/>
              </a:ext>
              <a:ext uri="{C183D7F6-B498-43B3-948B-1728B52AA6E4}">
                <adec:decorative xmlns:adec="http://schemas.microsoft.com/office/drawing/2017/decorative" val="1"/>
              </a:ext>
            </a:extLst>
          </p:cNvPr>
          <p:cNvSpPr/>
          <p:nvPr userDrawn="1"/>
        </p:nvSpPr>
        <p:spPr>
          <a:xfrm>
            <a:off x="8636000" y="3302000"/>
            <a:ext cx="3556000" cy="355599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a:extLst>
              <a:ext uri="{FF2B5EF4-FFF2-40B4-BE49-F238E27FC236}">
                <a16:creationId xmlns:a16="http://schemas.microsoft.com/office/drawing/2014/main" id="{7B3048DE-1FDE-C503-4D7C-BF91FCA392B8}"/>
              </a:ext>
              <a:ext uri="{C183D7F6-B498-43B3-948B-1728B52AA6E4}">
                <adec:decorative xmlns:adec="http://schemas.microsoft.com/office/drawing/2017/decorative" val="1"/>
              </a:ext>
            </a:extLst>
          </p:cNvPr>
          <p:cNvPicPr>
            <a:picLocks noChangeAspect="1"/>
          </p:cNvPicPr>
          <p:nvPr userDrawn="1"/>
        </p:nvPicPr>
        <p:blipFill>
          <a:blip r:embed="rId10" cstate="print">
            <a:extLst>
              <a:ext uri="{28A0092B-C50C-407E-A947-70E740481C1C}">
                <a14:useLocalDpi xmlns:a14="http://schemas.microsoft.com/office/drawing/2010/main"/>
              </a:ext>
            </a:extLst>
          </a:blip>
          <a:stretch>
            <a:fillRect/>
          </a:stretch>
        </p:blipFill>
        <p:spPr>
          <a:xfrm>
            <a:off x="8873956" y="5072113"/>
            <a:ext cx="1417275" cy="511943"/>
          </a:xfrm>
          <a:prstGeom prst="rect">
            <a:avLst/>
          </a:prstGeom>
        </p:spPr>
      </p:pic>
      <p:pic>
        <p:nvPicPr>
          <p:cNvPr id="14" name="Graphic 13">
            <a:extLst>
              <a:ext uri="{FF2B5EF4-FFF2-40B4-BE49-F238E27FC236}">
                <a16:creationId xmlns:a16="http://schemas.microsoft.com/office/drawing/2014/main" id="{AB10D827-C227-6342-F286-2EB068291A62}"/>
              </a:ext>
              <a:ext uri="{C183D7F6-B498-43B3-948B-1728B52AA6E4}">
                <adec:decorative xmlns:adec="http://schemas.microsoft.com/office/drawing/2017/decorative" val="1"/>
              </a:ext>
            </a:extLst>
          </p:cNvPr>
          <p:cNvPicPr>
            <a:picLocks noChangeAspect="1"/>
          </p:cNvPicPr>
          <p:nvPr userDrawn="1"/>
        </p:nvPicPr>
        <p:blipFill>
          <a:blip r:embed="rId11">
            <a:extLst>
              <a:ext uri="{96DAC541-7B7A-43D3-8B79-37D633B846F1}">
                <asvg:svgBlip xmlns:asvg="http://schemas.microsoft.com/office/drawing/2016/SVG/main" r:embed="rId12"/>
              </a:ext>
            </a:extLst>
          </a:blip>
          <a:stretch>
            <a:fillRect/>
          </a:stretch>
        </p:blipFill>
        <p:spPr>
          <a:xfrm>
            <a:off x="8896903" y="3589612"/>
            <a:ext cx="253999" cy="224366"/>
          </a:xfrm>
          <a:prstGeom prst="rect">
            <a:avLst/>
          </a:prstGeom>
        </p:spPr>
      </p:pic>
      <p:pic>
        <p:nvPicPr>
          <p:cNvPr id="15" name="Graphic 14">
            <a:extLst>
              <a:ext uri="{FF2B5EF4-FFF2-40B4-BE49-F238E27FC236}">
                <a16:creationId xmlns:a16="http://schemas.microsoft.com/office/drawing/2014/main" id="{873430E1-1880-6110-4B95-70417826A931}"/>
              </a:ext>
              <a:ext uri="{C183D7F6-B498-43B3-948B-1728B52AA6E4}">
                <adec:decorative xmlns:adec="http://schemas.microsoft.com/office/drawing/2017/decorative" val="1"/>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8896902" y="3931766"/>
            <a:ext cx="254000" cy="254000"/>
          </a:xfrm>
          <a:prstGeom prst="rect">
            <a:avLst/>
          </a:prstGeom>
        </p:spPr>
      </p:pic>
      <p:pic>
        <p:nvPicPr>
          <p:cNvPr id="16" name="Graphic 15">
            <a:extLst>
              <a:ext uri="{FF2B5EF4-FFF2-40B4-BE49-F238E27FC236}">
                <a16:creationId xmlns:a16="http://schemas.microsoft.com/office/drawing/2014/main" id="{E7FEC27C-64CC-42B0-E777-988F56FD06A6}"/>
              </a:ext>
              <a:ext uri="{C183D7F6-B498-43B3-948B-1728B52AA6E4}">
                <adec:decorative xmlns:adec="http://schemas.microsoft.com/office/drawing/2017/decorative" val="1"/>
              </a:ext>
            </a:extLst>
          </p:cNvPr>
          <p:cNvPicPr>
            <a:picLocks noChangeAspect="1"/>
          </p:cNvPicPr>
          <p:nvPr userDrawn="1"/>
        </p:nvPicPr>
        <p:blipFill>
          <a:blip r:embed="rId15">
            <a:extLst>
              <a:ext uri="{96DAC541-7B7A-43D3-8B79-37D633B846F1}">
                <asvg:svgBlip xmlns:asvg="http://schemas.microsoft.com/office/drawing/2016/SVG/main" r:embed="rId16"/>
              </a:ext>
            </a:extLst>
          </a:blip>
          <a:stretch>
            <a:fillRect/>
          </a:stretch>
        </p:blipFill>
        <p:spPr>
          <a:xfrm>
            <a:off x="8873956" y="4303554"/>
            <a:ext cx="299892" cy="299892"/>
          </a:xfrm>
          <a:prstGeom prst="rect">
            <a:avLst/>
          </a:prstGeom>
        </p:spPr>
      </p:pic>
      <p:sp>
        <p:nvSpPr>
          <p:cNvPr id="17" name="TextBox 16">
            <a:extLst>
              <a:ext uri="{FF2B5EF4-FFF2-40B4-BE49-F238E27FC236}">
                <a16:creationId xmlns:a16="http://schemas.microsoft.com/office/drawing/2014/main" id="{4F18DAFC-8AF8-6ACF-3028-7194D7389F65}"/>
              </a:ext>
            </a:extLst>
          </p:cNvPr>
          <p:cNvSpPr txBox="1"/>
          <p:nvPr userDrawn="1"/>
        </p:nvSpPr>
        <p:spPr>
          <a:xfrm>
            <a:off x="9161187" y="3565227"/>
            <a:ext cx="2791056" cy="246221"/>
          </a:xfrm>
          <a:prstGeom prst="rect">
            <a:avLst/>
          </a:prstGeom>
          <a:noFill/>
        </p:spPr>
        <p:txBody>
          <a:bodyPr wrap="square" tIns="0" rIns="0" bIns="0" anchor="ctr">
            <a:spAutoFit/>
          </a:bodyPr>
          <a:lstStyle/>
          <a:p>
            <a:pPr lvl="0"/>
            <a:r>
              <a:rPr lang="en-GB" sz="1600" b="0" i="0" dirty="0">
                <a:solidFill>
                  <a:schemeClr val="tx2"/>
                </a:solidFill>
                <a:effectLst/>
                <a:latin typeface="+mn-lt"/>
              </a:rPr>
              <a:t>@jisc.bsky.social</a:t>
            </a:r>
            <a:endParaRPr lang="en-US" sz="1600" dirty="0">
              <a:solidFill>
                <a:schemeClr val="tx2"/>
              </a:solidFill>
              <a:latin typeface="+mn-lt"/>
            </a:endParaRPr>
          </a:p>
        </p:txBody>
      </p:sp>
      <p:sp>
        <p:nvSpPr>
          <p:cNvPr id="25" name="TextBox 24">
            <a:extLst>
              <a:ext uri="{FF2B5EF4-FFF2-40B4-BE49-F238E27FC236}">
                <a16:creationId xmlns:a16="http://schemas.microsoft.com/office/drawing/2014/main" id="{84E86133-9313-7451-8372-A6671D7560C4}"/>
              </a:ext>
            </a:extLst>
          </p:cNvPr>
          <p:cNvSpPr txBox="1"/>
          <p:nvPr userDrawn="1"/>
        </p:nvSpPr>
        <p:spPr>
          <a:xfrm>
            <a:off x="9158243" y="3948403"/>
            <a:ext cx="2859532" cy="246221"/>
          </a:xfrm>
          <a:prstGeom prst="rect">
            <a:avLst/>
          </a:prstGeom>
          <a:noFill/>
        </p:spPr>
        <p:txBody>
          <a:bodyPr wrap="square" tIns="0" rIns="0" bIns="0" anchor="ctr">
            <a:spAutoFit/>
          </a:bodyPr>
          <a:lstStyle/>
          <a:p>
            <a:pPr lvl="0"/>
            <a:r>
              <a:rPr lang="en-GB" sz="1600" b="0" i="0" dirty="0">
                <a:solidFill>
                  <a:schemeClr val="tx2"/>
                </a:solidFill>
                <a:effectLst/>
                <a:latin typeface="+mn-lt"/>
              </a:rPr>
              <a:t>@jiscsocial</a:t>
            </a:r>
            <a:endParaRPr lang="en-US" sz="1600" dirty="0">
              <a:solidFill>
                <a:schemeClr val="tx2"/>
              </a:solidFill>
              <a:latin typeface="+mn-lt"/>
            </a:endParaRPr>
          </a:p>
        </p:txBody>
      </p:sp>
      <p:sp>
        <p:nvSpPr>
          <p:cNvPr id="27" name="TextBox 26">
            <a:extLst>
              <a:ext uri="{FF2B5EF4-FFF2-40B4-BE49-F238E27FC236}">
                <a16:creationId xmlns:a16="http://schemas.microsoft.com/office/drawing/2014/main" id="{CCF88577-0FA0-DF51-CDE6-22DAC515620E}"/>
              </a:ext>
            </a:extLst>
          </p:cNvPr>
          <p:cNvSpPr txBox="1"/>
          <p:nvPr userDrawn="1"/>
        </p:nvSpPr>
        <p:spPr>
          <a:xfrm>
            <a:off x="9158243" y="4337182"/>
            <a:ext cx="2859532" cy="246221"/>
          </a:xfrm>
          <a:prstGeom prst="rect">
            <a:avLst/>
          </a:prstGeom>
          <a:noFill/>
        </p:spPr>
        <p:txBody>
          <a:bodyPr wrap="square" tIns="0" rIns="0" bIns="0" anchor="ctr">
            <a:spAutoFit/>
          </a:bodyPr>
          <a:lstStyle/>
          <a:p>
            <a:pPr lvl="0"/>
            <a:r>
              <a:rPr lang="en-GB" sz="1600" b="0" i="0" u="none" strike="noStrike" dirty="0">
                <a:solidFill>
                  <a:schemeClr val="tx2"/>
                </a:solidFill>
                <a:effectLst/>
                <a:latin typeface="+mn-lt"/>
              </a:rPr>
              <a:t>linkedin.com/company/jisc</a:t>
            </a:r>
            <a:endParaRPr lang="en-US" sz="1600" dirty="0">
              <a:solidFill>
                <a:schemeClr val="tx2"/>
              </a:solidFill>
              <a:latin typeface="+mn-lt"/>
            </a:endParaRPr>
          </a:p>
        </p:txBody>
      </p:sp>
      <p:sp>
        <p:nvSpPr>
          <p:cNvPr id="30" name="TextBox 29">
            <a:extLst>
              <a:ext uri="{FF2B5EF4-FFF2-40B4-BE49-F238E27FC236}">
                <a16:creationId xmlns:a16="http://schemas.microsoft.com/office/drawing/2014/main" id="{E6CCD6BC-3535-FF9F-E2AA-0618ADD07CB0}"/>
              </a:ext>
            </a:extLst>
          </p:cNvPr>
          <p:cNvSpPr txBox="1"/>
          <p:nvPr userDrawn="1"/>
        </p:nvSpPr>
        <p:spPr>
          <a:xfrm>
            <a:off x="8900914" y="5842000"/>
            <a:ext cx="3064044" cy="430887"/>
          </a:xfrm>
          <a:prstGeom prst="rect">
            <a:avLst/>
          </a:prstGeom>
          <a:noFill/>
        </p:spPr>
        <p:txBody>
          <a:bodyPr wrap="square" lIns="0" tIns="0" rIns="0" bIns="0" rtlCol="0">
            <a:spAutoFit/>
          </a:bodyPr>
          <a:lstStyle/>
          <a:p>
            <a:pPr marL="0" marR="0" lvl="0" indent="0" algn="l" defTabSz="914332" rtl="0" eaLnBrk="1" fontAlgn="auto" latinLnBrk="0" hangingPunct="1">
              <a:lnSpc>
                <a:spcPct val="100000"/>
              </a:lnSpc>
              <a:spcBef>
                <a:spcPts val="0"/>
              </a:spcBef>
              <a:spcAft>
                <a:spcPts val="0"/>
              </a:spcAft>
              <a:buClrTx/>
              <a:buSzTx/>
              <a:buFontTx/>
              <a:buNone/>
              <a:tabLst/>
              <a:defRPr/>
            </a:pPr>
            <a:r>
              <a:rPr lang="en-GB" sz="1400" dirty="0">
                <a:solidFill>
                  <a:schemeClr val="tx2"/>
                </a:solidFill>
              </a:rPr>
              <a:t>Except where otherwise noted, this work is licensed under CC-BY-NC-ND.</a:t>
            </a:r>
          </a:p>
        </p:txBody>
      </p:sp>
      <p:sp>
        <p:nvSpPr>
          <p:cNvPr id="32" name="Rectangle 31">
            <a:extLst>
              <a:ext uri="{FF2B5EF4-FFF2-40B4-BE49-F238E27FC236}">
                <a16:creationId xmlns:a16="http://schemas.microsoft.com/office/drawing/2014/main" id="{1B757192-F57D-22F1-54E2-234AEAC46536}"/>
              </a:ext>
              <a:ext uri="{C183D7F6-B498-43B3-948B-1728B52AA6E4}">
                <adec:decorative xmlns:adec="http://schemas.microsoft.com/office/drawing/2017/decorative" val="1"/>
              </a:ext>
            </a:extLst>
          </p:cNvPr>
          <p:cNvSpPr/>
          <p:nvPr userDrawn="1"/>
        </p:nvSpPr>
        <p:spPr>
          <a:xfrm rot="10800000">
            <a:off x="8641565" y="2796432"/>
            <a:ext cx="504000" cy="504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A9449336-AF13-2780-C70B-FB7D0E1C82D0}"/>
              </a:ext>
              <a:ext uri="{C183D7F6-B498-43B3-948B-1728B52AA6E4}">
                <adec:decorative xmlns:adec="http://schemas.microsoft.com/office/drawing/2017/decorative" val="1"/>
              </a:ext>
            </a:extLst>
          </p:cNvPr>
          <p:cNvSpPr/>
          <p:nvPr userDrawn="1"/>
        </p:nvSpPr>
        <p:spPr>
          <a:xfrm rot="10800000">
            <a:off x="8136686" y="3300774"/>
            <a:ext cx="504879" cy="504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EB3FED81-4FFC-1826-9F63-5A5BC7A508C1}"/>
              </a:ext>
              <a:ext uri="{C183D7F6-B498-43B3-948B-1728B52AA6E4}">
                <adec:decorative xmlns:adec="http://schemas.microsoft.com/office/drawing/2017/decorative" val="1"/>
              </a:ext>
            </a:extLst>
          </p:cNvPr>
          <p:cNvSpPr/>
          <p:nvPr userDrawn="1"/>
        </p:nvSpPr>
        <p:spPr>
          <a:xfrm rot="10800000">
            <a:off x="8136686" y="2796432"/>
            <a:ext cx="504879" cy="504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5992292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 STRAPLINE 2">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D3722F32-4C1F-B455-5ED1-8CE990314978}"/>
              </a:ext>
              <a:ext uri="{C183D7F6-B498-43B3-948B-1728B52AA6E4}">
                <adec:decorative xmlns:adec="http://schemas.microsoft.com/office/drawing/2017/decorative" val="1"/>
              </a:ext>
            </a:extLst>
          </p:cNvPr>
          <p:cNvGrpSpPr/>
          <p:nvPr userDrawn="1"/>
        </p:nvGrpSpPr>
        <p:grpSpPr>
          <a:xfrm>
            <a:off x="0" y="4576399"/>
            <a:ext cx="760534" cy="2281602"/>
            <a:chOff x="0" y="4576399"/>
            <a:chExt cx="760534" cy="2281602"/>
          </a:xfrm>
        </p:grpSpPr>
        <p:sp>
          <p:nvSpPr>
            <p:cNvPr id="15" name="Rectangle 14">
              <a:extLst>
                <a:ext uri="{FF2B5EF4-FFF2-40B4-BE49-F238E27FC236}">
                  <a16:creationId xmlns:a16="http://schemas.microsoft.com/office/drawing/2014/main" id="{38952161-A07F-DE36-F888-974E3267BC1C}"/>
                </a:ext>
              </a:extLst>
            </p:cNvPr>
            <p:cNvSpPr/>
            <p:nvPr userDrawn="1"/>
          </p:nvSpPr>
          <p:spPr>
            <a:xfrm rot="5400000">
              <a:off x="0" y="6097467"/>
              <a:ext cx="760534" cy="76053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C2C8A5C-7354-CA80-B16D-BD127FEB99C2}"/>
                </a:ext>
              </a:extLst>
            </p:cNvPr>
            <p:cNvSpPr/>
            <p:nvPr userDrawn="1"/>
          </p:nvSpPr>
          <p:spPr>
            <a:xfrm rot="5400000">
              <a:off x="0" y="5336933"/>
              <a:ext cx="760534" cy="760534"/>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0068AD5-54B8-6AE3-7C2A-84F1718E9D0B}"/>
                </a:ext>
              </a:extLst>
            </p:cNvPr>
            <p:cNvSpPr/>
            <p:nvPr userDrawn="1"/>
          </p:nvSpPr>
          <p:spPr>
            <a:xfrm rot="5400000">
              <a:off x="0" y="4576399"/>
              <a:ext cx="760534" cy="76053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Rectangle 2">
            <a:extLst>
              <a:ext uri="{FF2B5EF4-FFF2-40B4-BE49-F238E27FC236}">
                <a16:creationId xmlns:a16="http://schemas.microsoft.com/office/drawing/2014/main" id="{9864044B-F246-8461-3009-926815A07A79}"/>
              </a:ext>
              <a:ext uri="{C183D7F6-B498-43B3-948B-1728B52AA6E4}">
                <adec:decorative xmlns:adec="http://schemas.microsoft.com/office/drawing/2017/decorative" val="1"/>
              </a:ext>
            </a:extLst>
          </p:cNvPr>
          <p:cNvSpPr/>
          <p:nvPr userDrawn="1"/>
        </p:nvSpPr>
        <p:spPr>
          <a:xfrm>
            <a:off x="760534" y="2286001"/>
            <a:ext cx="3810000" cy="380999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C3AB07D1-6EA7-E351-53D3-CB8E5E8B37CC}"/>
              </a:ext>
            </a:extLst>
          </p:cNvPr>
          <p:cNvSpPr>
            <a:spLocks noGrp="1"/>
          </p:cNvSpPr>
          <p:nvPr userDrawn="1">
            <p:ph type="title" hasCustomPrompt="1"/>
          </p:nvPr>
        </p:nvSpPr>
        <p:spPr>
          <a:xfrm>
            <a:off x="1016000" y="2544175"/>
            <a:ext cx="3302000" cy="2024892"/>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GB" dirty="0"/>
              <a:t>Presentation title</a:t>
            </a:r>
          </a:p>
        </p:txBody>
      </p:sp>
      <p:sp>
        <p:nvSpPr>
          <p:cNvPr id="8" name="Text Placeholder 15">
            <a:extLst>
              <a:ext uri="{FF2B5EF4-FFF2-40B4-BE49-F238E27FC236}">
                <a16:creationId xmlns:a16="http://schemas.microsoft.com/office/drawing/2014/main" id="{CD9AA52E-692F-B8D9-7B3F-3EA98EB21AA2}"/>
              </a:ext>
            </a:extLst>
          </p:cNvPr>
          <p:cNvSpPr>
            <a:spLocks noGrp="1"/>
          </p:cNvSpPr>
          <p:nvPr userDrawn="1">
            <p:ph type="body" sz="quarter" idx="11" hasCustomPrompt="1"/>
          </p:nvPr>
        </p:nvSpPr>
        <p:spPr>
          <a:xfrm>
            <a:off x="1016000" y="4838577"/>
            <a:ext cx="3302000" cy="1000490"/>
          </a:xfrm>
          <a:prstGeom prst="rect">
            <a:avLst/>
          </a:prstGeom>
        </p:spPr>
        <p:txBody>
          <a:bodyPr lIns="0" anchor="b"/>
          <a:lstStyle>
            <a:lvl1pPr marL="0" indent="0">
              <a:buFontTx/>
              <a:buNone/>
              <a:defRPr sz="2000">
                <a:solidFill>
                  <a:schemeClr val="tx1"/>
                </a:solidFill>
              </a:defRPr>
            </a:lvl1pPr>
          </a:lstStyle>
          <a:p>
            <a:pPr lvl="0"/>
            <a:r>
              <a:rPr lang="en-GB" dirty="0"/>
              <a:t>Speaker name and title</a:t>
            </a:r>
          </a:p>
        </p:txBody>
      </p:sp>
      <p:grpSp>
        <p:nvGrpSpPr>
          <p:cNvPr id="2" name="Group 1">
            <a:extLst>
              <a:ext uri="{FF2B5EF4-FFF2-40B4-BE49-F238E27FC236}">
                <a16:creationId xmlns:a16="http://schemas.microsoft.com/office/drawing/2014/main" id="{6038CA01-0658-7DDC-DE5D-F2E442E40270}"/>
              </a:ext>
              <a:ext uri="{C183D7F6-B498-43B3-948B-1728B52AA6E4}">
                <adec:decorative xmlns:adec="http://schemas.microsoft.com/office/drawing/2017/decorative" val="1"/>
              </a:ext>
            </a:extLst>
          </p:cNvPr>
          <p:cNvGrpSpPr/>
          <p:nvPr userDrawn="1"/>
        </p:nvGrpSpPr>
        <p:grpSpPr>
          <a:xfrm rot="16200000">
            <a:off x="11684000" y="1778000"/>
            <a:ext cx="762000" cy="254000"/>
            <a:chOff x="10667998" y="6351600"/>
            <a:chExt cx="1524002" cy="508000"/>
          </a:xfrm>
        </p:grpSpPr>
        <p:sp>
          <p:nvSpPr>
            <p:cNvPr id="4" name="Rectangle 3">
              <a:extLst>
                <a:ext uri="{FF2B5EF4-FFF2-40B4-BE49-F238E27FC236}">
                  <a16:creationId xmlns:a16="http://schemas.microsoft.com/office/drawing/2014/main" id="{9ABDA15F-07CB-E7CA-A5D1-861F43F13896}"/>
                </a:ext>
                <a:ext uri="{C183D7F6-B498-43B3-948B-1728B52AA6E4}">
                  <adec:decorative xmlns:adec="http://schemas.microsoft.com/office/drawing/2017/decorative" val="1"/>
                </a:ext>
              </a:extLst>
            </p:cNvPr>
            <p:cNvSpPr/>
            <p:nvPr userDrawn="1"/>
          </p:nvSpPr>
          <p:spPr>
            <a:xfrm>
              <a:off x="11175999" y="6351600"/>
              <a:ext cx="508000" cy="50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B8957355-FB7B-397B-82ED-ADBEFEA41FFF}"/>
                </a:ext>
                <a:ext uri="{C183D7F6-B498-43B3-948B-1728B52AA6E4}">
                  <adec:decorative xmlns:adec="http://schemas.microsoft.com/office/drawing/2017/decorative" val="1"/>
                </a:ext>
              </a:extLst>
            </p:cNvPr>
            <p:cNvSpPr/>
            <p:nvPr userDrawn="1"/>
          </p:nvSpPr>
          <p:spPr>
            <a:xfrm>
              <a:off x="11684000" y="6351600"/>
              <a:ext cx="508000"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F72EEF6-B678-5211-F7BB-A1233C272003}"/>
                </a:ext>
                <a:ext uri="{C183D7F6-B498-43B3-948B-1728B52AA6E4}">
                  <adec:decorative xmlns:adec="http://schemas.microsoft.com/office/drawing/2017/decorative" val="1"/>
                </a:ext>
              </a:extLst>
            </p:cNvPr>
            <p:cNvSpPr/>
            <p:nvPr userDrawn="1"/>
          </p:nvSpPr>
          <p:spPr>
            <a:xfrm>
              <a:off x="10667998" y="6351600"/>
              <a:ext cx="508000"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0" name="Graphic 9" descr="Jisc: Powering the future of education and research">
            <a:extLst>
              <a:ext uri="{FF2B5EF4-FFF2-40B4-BE49-F238E27FC236}">
                <a16:creationId xmlns:a16="http://schemas.microsoft.com/office/drawing/2014/main" id="{BAEE1D61-BFBB-B071-532E-71DDAD9885C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62000" y="762000"/>
            <a:ext cx="7380000" cy="756000"/>
          </a:xfrm>
          <a:prstGeom prst="rect">
            <a:avLst/>
          </a:prstGeom>
        </p:spPr>
      </p:pic>
    </p:spTree>
    <p:extLst>
      <p:ext uri="{BB962C8B-B14F-4D97-AF65-F5344CB8AC3E}">
        <p14:creationId xmlns:p14="http://schemas.microsoft.com/office/powerpoint/2010/main" val="345719901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STRAPLINE 3">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D3722F32-4C1F-B455-5ED1-8CE990314978}"/>
              </a:ext>
              <a:ext uri="{C183D7F6-B498-43B3-948B-1728B52AA6E4}">
                <adec:decorative xmlns:adec="http://schemas.microsoft.com/office/drawing/2017/decorative" val="1"/>
              </a:ext>
            </a:extLst>
          </p:cNvPr>
          <p:cNvGrpSpPr/>
          <p:nvPr userDrawn="1"/>
        </p:nvGrpSpPr>
        <p:grpSpPr>
          <a:xfrm>
            <a:off x="0" y="4576399"/>
            <a:ext cx="760534" cy="2281602"/>
            <a:chOff x="0" y="4576399"/>
            <a:chExt cx="760534" cy="2281602"/>
          </a:xfrm>
        </p:grpSpPr>
        <p:sp>
          <p:nvSpPr>
            <p:cNvPr id="15" name="Rectangle 14">
              <a:extLst>
                <a:ext uri="{FF2B5EF4-FFF2-40B4-BE49-F238E27FC236}">
                  <a16:creationId xmlns:a16="http://schemas.microsoft.com/office/drawing/2014/main" id="{38952161-A07F-DE36-F888-974E3267BC1C}"/>
                </a:ext>
              </a:extLst>
            </p:cNvPr>
            <p:cNvSpPr/>
            <p:nvPr userDrawn="1"/>
          </p:nvSpPr>
          <p:spPr>
            <a:xfrm rot="5400000">
              <a:off x="0" y="6097467"/>
              <a:ext cx="760534" cy="76053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C2C8A5C-7354-CA80-B16D-BD127FEB99C2}"/>
                </a:ext>
              </a:extLst>
            </p:cNvPr>
            <p:cNvSpPr/>
            <p:nvPr userDrawn="1"/>
          </p:nvSpPr>
          <p:spPr>
            <a:xfrm rot="5400000">
              <a:off x="0" y="5336933"/>
              <a:ext cx="760534" cy="760534"/>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0068AD5-54B8-6AE3-7C2A-84F1718E9D0B}"/>
                </a:ext>
              </a:extLst>
            </p:cNvPr>
            <p:cNvSpPr/>
            <p:nvPr userDrawn="1"/>
          </p:nvSpPr>
          <p:spPr>
            <a:xfrm rot="5400000">
              <a:off x="0" y="4576399"/>
              <a:ext cx="760534" cy="76053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Rectangle 2">
            <a:extLst>
              <a:ext uri="{FF2B5EF4-FFF2-40B4-BE49-F238E27FC236}">
                <a16:creationId xmlns:a16="http://schemas.microsoft.com/office/drawing/2014/main" id="{9864044B-F246-8461-3009-926815A07A79}"/>
              </a:ext>
              <a:ext uri="{C183D7F6-B498-43B3-948B-1728B52AA6E4}">
                <adec:decorative xmlns:adec="http://schemas.microsoft.com/office/drawing/2017/decorative" val="1"/>
              </a:ext>
            </a:extLst>
          </p:cNvPr>
          <p:cNvSpPr/>
          <p:nvPr userDrawn="1"/>
        </p:nvSpPr>
        <p:spPr>
          <a:xfrm>
            <a:off x="760534" y="2286001"/>
            <a:ext cx="3810000" cy="380999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C3AB07D1-6EA7-E351-53D3-CB8E5E8B37CC}"/>
              </a:ext>
            </a:extLst>
          </p:cNvPr>
          <p:cNvSpPr>
            <a:spLocks noGrp="1"/>
          </p:cNvSpPr>
          <p:nvPr userDrawn="1">
            <p:ph type="title" hasCustomPrompt="1"/>
          </p:nvPr>
        </p:nvSpPr>
        <p:spPr>
          <a:xfrm>
            <a:off x="1016000" y="2544175"/>
            <a:ext cx="3302000" cy="2024892"/>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GB" dirty="0"/>
              <a:t>Presentation title</a:t>
            </a:r>
          </a:p>
        </p:txBody>
      </p:sp>
      <p:sp>
        <p:nvSpPr>
          <p:cNvPr id="8" name="Text Placeholder 15">
            <a:extLst>
              <a:ext uri="{FF2B5EF4-FFF2-40B4-BE49-F238E27FC236}">
                <a16:creationId xmlns:a16="http://schemas.microsoft.com/office/drawing/2014/main" id="{CD9AA52E-692F-B8D9-7B3F-3EA98EB21AA2}"/>
              </a:ext>
            </a:extLst>
          </p:cNvPr>
          <p:cNvSpPr>
            <a:spLocks noGrp="1"/>
          </p:cNvSpPr>
          <p:nvPr userDrawn="1">
            <p:ph type="body" sz="quarter" idx="11" hasCustomPrompt="1"/>
          </p:nvPr>
        </p:nvSpPr>
        <p:spPr>
          <a:xfrm>
            <a:off x="1016000" y="4838577"/>
            <a:ext cx="3302000" cy="1000490"/>
          </a:xfrm>
          <a:prstGeom prst="rect">
            <a:avLst/>
          </a:prstGeom>
        </p:spPr>
        <p:txBody>
          <a:bodyPr lIns="0" anchor="b"/>
          <a:lstStyle>
            <a:lvl1pPr marL="0" indent="0">
              <a:buFontTx/>
              <a:buNone/>
              <a:defRPr sz="2000">
                <a:solidFill>
                  <a:schemeClr val="tx1"/>
                </a:solidFill>
              </a:defRPr>
            </a:lvl1pPr>
          </a:lstStyle>
          <a:p>
            <a:pPr lvl="0"/>
            <a:r>
              <a:rPr lang="en-GB" dirty="0"/>
              <a:t>Speaker name and title</a:t>
            </a:r>
          </a:p>
        </p:txBody>
      </p:sp>
      <p:grpSp>
        <p:nvGrpSpPr>
          <p:cNvPr id="2" name="Group 1">
            <a:extLst>
              <a:ext uri="{FF2B5EF4-FFF2-40B4-BE49-F238E27FC236}">
                <a16:creationId xmlns:a16="http://schemas.microsoft.com/office/drawing/2014/main" id="{6038CA01-0658-7DDC-DE5D-F2E442E40270}"/>
              </a:ext>
              <a:ext uri="{C183D7F6-B498-43B3-948B-1728B52AA6E4}">
                <adec:decorative xmlns:adec="http://schemas.microsoft.com/office/drawing/2017/decorative" val="1"/>
              </a:ext>
            </a:extLst>
          </p:cNvPr>
          <p:cNvGrpSpPr/>
          <p:nvPr userDrawn="1"/>
        </p:nvGrpSpPr>
        <p:grpSpPr>
          <a:xfrm rot="16200000">
            <a:off x="11684000" y="1778000"/>
            <a:ext cx="762000" cy="254000"/>
            <a:chOff x="10667998" y="6351600"/>
            <a:chExt cx="1524002" cy="508000"/>
          </a:xfrm>
        </p:grpSpPr>
        <p:sp>
          <p:nvSpPr>
            <p:cNvPr id="4" name="Rectangle 3">
              <a:extLst>
                <a:ext uri="{FF2B5EF4-FFF2-40B4-BE49-F238E27FC236}">
                  <a16:creationId xmlns:a16="http://schemas.microsoft.com/office/drawing/2014/main" id="{9ABDA15F-07CB-E7CA-A5D1-861F43F13896}"/>
                </a:ext>
                <a:ext uri="{C183D7F6-B498-43B3-948B-1728B52AA6E4}">
                  <adec:decorative xmlns:adec="http://schemas.microsoft.com/office/drawing/2017/decorative" val="1"/>
                </a:ext>
              </a:extLst>
            </p:cNvPr>
            <p:cNvSpPr/>
            <p:nvPr userDrawn="1"/>
          </p:nvSpPr>
          <p:spPr>
            <a:xfrm>
              <a:off x="11175999" y="6351600"/>
              <a:ext cx="508000" cy="50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B8957355-FB7B-397B-82ED-ADBEFEA41FFF}"/>
                </a:ext>
                <a:ext uri="{C183D7F6-B498-43B3-948B-1728B52AA6E4}">
                  <adec:decorative xmlns:adec="http://schemas.microsoft.com/office/drawing/2017/decorative" val="1"/>
                </a:ext>
              </a:extLst>
            </p:cNvPr>
            <p:cNvSpPr/>
            <p:nvPr userDrawn="1"/>
          </p:nvSpPr>
          <p:spPr>
            <a:xfrm>
              <a:off x="11684000" y="6351600"/>
              <a:ext cx="508000"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F72EEF6-B678-5211-F7BB-A1233C272003}"/>
                </a:ext>
                <a:ext uri="{C183D7F6-B498-43B3-948B-1728B52AA6E4}">
                  <adec:decorative xmlns:adec="http://schemas.microsoft.com/office/drawing/2017/decorative" val="1"/>
                </a:ext>
              </a:extLst>
            </p:cNvPr>
            <p:cNvSpPr/>
            <p:nvPr userDrawn="1"/>
          </p:nvSpPr>
          <p:spPr>
            <a:xfrm>
              <a:off x="10667998" y="6351600"/>
              <a:ext cx="508000"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1" name="Graphic 10" descr="Jisc: Protecting the future of education and research">
            <a:extLst>
              <a:ext uri="{FF2B5EF4-FFF2-40B4-BE49-F238E27FC236}">
                <a16:creationId xmlns:a16="http://schemas.microsoft.com/office/drawing/2014/main" id="{7370CE0D-5821-FF45-80C0-DEAC7EC7C98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62000" y="762000"/>
            <a:ext cx="7380000" cy="756000"/>
          </a:xfrm>
          <a:prstGeom prst="rect">
            <a:avLst/>
          </a:prstGeom>
        </p:spPr>
      </p:pic>
    </p:spTree>
    <p:extLst>
      <p:ext uri="{BB962C8B-B14F-4D97-AF65-F5344CB8AC3E}">
        <p14:creationId xmlns:p14="http://schemas.microsoft.com/office/powerpoint/2010/main" val="1315054283"/>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STRAPLINE 4">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D3722F32-4C1F-B455-5ED1-8CE990314978}"/>
              </a:ext>
              <a:ext uri="{C183D7F6-B498-43B3-948B-1728B52AA6E4}">
                <adec:decorative xmlns:adec="http://schemas.microsoft.com/office/drawing/2017/decorative" val="1"/>
              </a:ext>
            </a:extLst>
          </p:cNvPr>
          <p:cNvGrpSpPr/>
          <p:nvPr userDrawn="1"/>
        </p:nvGrpSpPr>
        <p:grpSpPr>
          <a:xfrm>
            <a:off x="0" y="4576399"/>
            <a:ext cx="760534" cy="2281602"/>
            <a:chOff x="0" y="4576399"/>
            <a:chExt cx="760534" cy="2281602"/>
          </a:xfrm>
        </p:grpSpPr>
        <p:sp>
          <p:nvSpPr>
            <p:cNvPr id="15" name="Rectangle 14">
              <a:extLst>
                <a:ext uri="{FF2B5EF4-FFF2-40B4-BE49-F238E27FC236}">
                  <a16:creationId xmlns:a16="http://schemas.microsoft.com/office/drawing/2014/main" id="{38952161-A07F-DE36-F888-974E3267BC1C}"/>
                </a:ext>
              </a:extLst>
            </p:cNvPr>
            <p:cNvSpPr/>
            <p:nvPr userDrawn="1"/>
          </p:nvSpPr>
          <p:spPr>
            <a:xfrm rot="5400000">
              <a:off x="0" y="6097467"/>
              <a:ext cx="760534" cy="76053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C2C8A5C-7354-CA80-B16D-BD127FEB99C2}"/>
                </a:ext>
              </a:extLst>
            </p:cNvPr>
            <p:cNvSpPr/>
            <p:nvPr userDrawn="1"/>
          </p:nvSpPr>
          <p:spPr>
            <a:xfrm rot="5400000">
              <a:off x="0" y="5336933"/>
              <a:ext cx="760534" cy="760534"/>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0068AD5-54B8-6AE3-7C2A-84F1718E9D0B}"/>
                </a:ext>
              </a:extLst>
            </p:cNvPr>
            <p:cNvSpPr/>
            <p:nvPr userDrawn="1"/>
          </p:nvSpPr>
          <p:spPr>
            <a:xfrm rot="5400000">
              <a:off x="0" y="4576399"/>
              <a:ext cx="760534" cy="76053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Rectangle 2">
            <a:extLst>
              <a:ext uri="{FF2B5EF4-FFF2-40B4-BE49-F238E27FC236}">
                <a16:creationId xmlns:a16="http://schemas.microsoft.com/office/drawing/2014/main" id="{9864044B-F246-8461-3009-926815A07A79}"/>
              </a:ext>
              <a:ext uri="{C183D7F6-B498-43B3-948B-1728B52AA6E4}">
                <adec:decorative xmlns:adec="http://schemas.microsoft.com/office/drawing/2017/decorative" val="1"/>
              </a:ext>
            </a:extLst>
          </p:cNvPr>
          <p:cNvSpPr/>
          <p:nvPr userDrawn="1"/>
        </p:nvSpPr>
        <p:spPr>
          <a:xfrm>
            <a:off x="760534" y="2286001"/>
            <a:ext cx="3810000" cy="380999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C3AB07D1-6EA7-E351-53D3-CB8E5E8B37CC}"/>
              </a:ext>
            </a:extLst>
          </p:cNvPr>
          <p:cNvSpPr>
            <a:spLocks noGrp="1"/>
          </p:cNvSpPr>
          <p:nvPr userDrawn="1">
            <p:ph type="title" hasCustomPrompt="1"/>
          </p:nvPr>
        </p:nvSpPr>
        <p:spPr>
          <a:xfrm>
            <a:off x="1016000" y="2544175"/>
            <a:ext cx="3302000" cy="2024892"/>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GB" dirty="0"/>
              <a:t>Presentation title</a:t>
            </a:r>
          </a:p>
        </p:txBody>
      </p:sp>
      <p:sp>
        <p:nvSpPr>
          <p:cNvPr id="8" name="Text Placeholder 15">
            <a:extLst>
              <a:ext uri="{FF2B5EF4-FFF2-40B4-BE49-F238E27FC236}">
                <a16:creationId xmlns:a16="http://schemas.microsoft.com/office/drawing/2014/main" id="{CD9AA52E-692F-B8D9-7B3F-3EA98EB21AA2}"/>
              </a:ext>
            </a:extLst>
          </p:cNvPr>
          <p:cNvSpPr>
            <a:spLocks noGrp="1"/>
          </p:cNvSpPr>
          <p:nvPr userDrawn="1">
            <p:ph type="body" sz="quarter" idx="11" hasCustomPrompt="1"/>
          </p:nvPr>
        </p:nvSpPr>
        <p:spPr>
          <a:xfrm>
            <a:off x="1016000" y="4838577"/>
            <a:ext cx="3302000" cy="1000490"/>
          </a:xfrm>
          <a:prstGeom prst="rect">
            <a:avLst/>
          </a:prstGeom>
        </p:spPr>
        <p:txBody>
          <a:bodyPr lIns="0" anchor="b"/>
          <a:lstStyle>
            <a:lvl1pPr marL="0" indent="0">
              <a:buFontTx/>
              <a:buNone/>
              <a:defRPr sz="2000">
                <a:solidFill>
                  <a:schemeClr val="tx1"/>
                </a:solidFill>
              </a:defRPr>
            </a:lvl1pPr>
          </a:lstStyle>
          <a:p>
            <a:pPr lvl="0"/>
            <a:r>
              <a:rPr lang="en-GB" dirty="0"/>
              <a:t>Speaker name and title</a:t>
            </a:r>
          </a:p>
        </p:txBody>
      </p:sp>
      <p:grpSp>
        <p:nvGrpSpPr>
          <p:cNvPr id="2" name="Group 1">
            <a:extLst>
              <a:ext uri="{FF2B5EF4-FFF2-40B4-BE49-F238E27FC236}">
                <a16:creationId xmlns:a16="http://schemas.microsoft.com/office/drawing/2014/main" id="{6038CA01-0658-7DDC-DE5D-F2E442E40270}"/>
              </a:ext>
              <a:ext uri="{C183D7F6-B498-43B3-948B-1728B52AA6E4}">
                <adec:decorative xmlns:adec="http://schemas.microsoft.com/office/drawing/2017/decorative" val="1"/>
              </a:ext>
            </a:extLst>
          </p:cNvPr>
          <p:cNvGrpSpPr/>
          <p:nvPr userDrawn="1"/>
        </p:nvGrpSpPr>
        <p:grpSpPr>
          <a:xfrm rot="16200000">
            <a:off x="11684000" y="1778000"/>
            <a:ext cx="762000" cy="254000"/>
            <a:chOff x="10667998" y="6351600"/>
            <a:chExt cx="1524002" cy="508000"/>
          </a:xfrm>
        </p:grpSpPr>
        <p:sp>
          <p:nvSpPr>
            <p:cNvPr id="4" name="Rectangle 3">
              <a:extLst>
                <a:ext uri="{FF2B5EF4-FFF2-40B4-BE49-F238E27FC236}">
                  <a16:creationId xmlns:a16="http://schemas.microsoft.com/office/drawing/2014/main" id="{9ABDA15F-07CB-E7CA-A5D1-861F43F13896}"/>
                </a:ext>
                <a:ext uri="{C183D7F6-B498-43B3-948B-1728B52AA6E4}">
                  <adec:decorative xmlns:adec="http://schemas.microsoft.com/office/drawing/2017/decorative" val="1"/>
                </a:ext>
              </a:extLst>
            </p:cNvPr>
            <p:cNvSpPr/>
            <p:nvPr userDrawn="1"/>
          </p:nvSpPr>
          <p:spPr>
            <a:xfrm>
              <a:off x="11175999" y="6351600"/>
              <a:ext cx="508000" cy="50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B8957355-FB7B-397B-82ED-ADBEFEA41FFF}"/>
                </a:ext>
                <a:ext uri="{C183D7F6-B498-43B3-948B-1728B52AA6E4}">
                  <adec:decorative xmlns:adec="http://schemas.microsoft.com/office/drawing/2017/decorative" val="1"/>
                </a:ext>
              </a:extLst>
            </p:cNvPr>
            <p:cNvSpPr/>
            <p:nvPr userDrawn="1"/>
          </p:nvSpPr>
          <p:spPr>
            <a:xfrm>
              <a:off x="11684000" y="6351600"/>
              <a:ext cx="508000"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F72EEF6-B678-5211-F7BB-A1233C272003}"/>
                </a:ext>
                <a:ext uri="{C183D7F6-B498-43B3-948B-1728B52AA6E4}">
                  <adec:decorative xmlns:adec="http://schemas.microsoft.com/office/drawing/2017/decorative" val="1"/>
                </a:ext>
              </a:extLst>
            </p:cNvPr>
            <p:cNvSpPr/>
            <p:nvPr userDrawn="1"/>
          </p:nvSpPr>
          <p:spPr>
            <a:xfrm>
              <a:off x="10667998" y="6351600"/>
              <a:ext cx="508000"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9" name="Graphic 8" descr="Jisc: Shaping the future of education and research">
            <a:extLst>
              <a:ext uri="{FF2B5EF4-FFF2-40B4-BE49-F238E27FC236}">
                <a16:creationId xmlns:a16="http://schemas.microsoft.com/office/drawing/2014/main" id="{309ECA6E-F60D-A121-0B5D-47041CF20B9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62000" y="762000"/>
            <a:ext cx="7380000" cy="756000"/>
          </a:xfrm>
          <a:prstGeom prst="rect">
            <a:avLst/>
          </a:prstGeom>
        </p:spPr>
      </p:pic>
    </p:spTree>
    <p:extLst>
      <p:ext uri="{BB962C8B-B14F-4D97-AF65-F5344CB8AC3E}">
        <p14:creationId xmlns:p14="http://schemas.microsoft.com/office/powerpoint/2010/main" val="3884294729"/>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 STRAPLINE 5">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D3722F32-4C1F-B455-5ED1-8CE990314978}"/>
              </a:ext>
              <a:ext uri="{C183D7F6-B498-43B3-948B-1728B52AA6E4}">
                <adec:decorative xmlns:adec="http://schemas.microsoft.com/office/drawing/2017/decorative" val="1"/>
              </a:ext>
            </a:extLst>
          </p:cNvPr>
          <p:cNvGrpSpPr/>
          <p:nvPr userDrawn="1"/>
        </p:nvGrpSpPr>
        <p:grpSpPr>
          <a:xfrm>
            <a:off x="0" y="4576399"/>
            <a:ext cx="760534" cy="2281602"/>
            <a:chOff x="0" y="4576399"/>
            <a:chExt cx="760534" cy="2281602"/>
          </a:xfrm>
        </p:grpSpPr>
        <p:sp>
          <p:nvSpPr>
            <p:cNvPr id="15" name="Rectangle 14">
              <a:extLst>
                <a:ext uri="{FF2B5EF4-FFF2-40B4-BE49-F238E27FC236}">
                  <a16:creationId xmlns:a16="http://schemas.microsoft.com/office/drawing/2014/main" id="{38952161-A07F-DE36-F888-974E3267BC1C}"/>
                </a:ext>
              </a:extLst>
            </p:cNvPr>
            <p:cNvSpPr/>
            <p:nvPr userDrawn="1"/>
          </p:nvSpPr>
          <p:spPr>
            <a:xfrm rot="5400000">
              <a:off x="0" y="6097467"/>
              <a:ext cx="760534" cy="76053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C2C8A5C-7354-CA80-B16D-BD127FEB99C2}"/>
                </a:ext>
              </a:extLst>
            </p:cNvPr>
            <p:cNvSpPr/>
            <p:nvPr userDrawn="1"/>
          </p:nvSpPr>
          <p:spPr>
            <a:xfrm rot="5400000">
              <a:off x="0" y="5336933"/>
              <a:ext cx="760534" cy="760534"/>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0068AD5-54B8-6AE3-7C2A-84F1718E9D0B}"/>
                </a:ext>
              </a:extLst>
            </p:cNvPr>
            <p:cNvSpPr/>
            <p:nvPr userDrawn="1"/>
          </p:nvSpPr>
          <p:spPr>
            <a:xfrm rot="5400000">
              <a:off x="0" y="4576399"/>
              <a:ext cx="760534" cy="76053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Rectangle 2">
            <a:extLst>
              <a:ext uri="{FF2B5EF4-FFF2-40B4-BE49-F238E27FC236}">
                <a16:creationId xmlns:a16="http://schemas.microsoft.com/office/drawing/2014/main" id="{9864044B-F246-8461-3009-926815A07A79}"/>
              </a:ext>
              <a:ext uri="{C183D7F6-B498-43B3-948B-1728B52AA6E4}">
                <adec:decorative xmlns:adec="http://schemas.microsoft.com/office/drawing/2017/decorative" val="1"/>
              </a:ext>
            </a:extLst>
          </p:cNvPr>
          <p:cNvSpPr/>
          <p:nvPr userDrawn="1"/>
        </p:nvSpPr>
        <p:spPr>
          <a:xfrm>
            <a:off x="760534" y="2286001"/>
            <a:ext cx="3810000" cy="380999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C3AB07D1-6EA7-E351-53D3-CB8E5E8B37CC}"/>
              </a:ext>
            </a:extLst>
          </p:cNvPr>
          <p:cNvSpPr>
            <a:spLocks noGrp="1"/>
          </p:cNvSpPr>
          <p:nvPr userDrawn="1">
            <p:ph type="title" hasCustomPrompt="1"/>
          </p:nvPr>
        </p:nvSpPr>
        <p:spPr>
          <a:xfrm>
            <a:off x="1016000" y="2544175"/>
            <a:ext cx="3302000" cy="2024892"/>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GB" dirty="0"/>
              <a:t>Presentation title</a:t>
            </a:r>
          </a:p>
        </p:txBody>
      </p:sp>
      <p:sp>
        <p:nvSpPr>
          <p:cNvPr id="8" name="Text Placeholder 15">
            <a:extLst>
              <a:ext uri="{FF2B5EF4-FFF2-40B4-BE49-F238E27FC236}">
                <a16:creationId xmlns:a16="http://schemas.microsoft.com/office/drawing/2014/main" id="{CD9AA52E-692F-B8D9-7B3F-3EA98EB21AA2}"/>
              </a:ext>
            </a:extLst>
          </p:cNvPr>
          <p:cNvSpPr>
            <a:spLocks noGrp="1"/>
          </p:cNvSpPr>
          <p:nvPr userDrawn="1">
            <p:ph type="body" sz="quarter" idx="11" hasCustomPrompt="1"/>
          </p:nvPr>
        </p:nvSpPr>
        <p:spPr>
          <a:xfrm>
            <a:off x="1016000" y="4838577"/>
            <a:ext cx="3302000" cy="1000490"/>
          </a:xfrm>
          <a:prstGeom prst="rect">
            <a:avLst/>
          </a:prstGeom>
        </p:spPr>
        <p:txBody>
          <a:bodyPr lIns="0" anchor="b"/>
          <a:lstStyle>
            <a:lvl1pPr marL="0" indent="0">
              <a:buFontTx/>
              <a:buNone/>
              <a:defRPr sz="2000">
                <a:solidFill>
                  <a:schemeClr val="tx1"/>
                </a:solidFill>
              </a:defRPr>
            </a:lvl1pPr>
          </a:lstStyle>
          <a:p>
            <a:pPr lvl="0"/>
            <a:r>
              <a:rPr lang="en-GB" dirty="0"/>
              <a:t>Speaker name and title</a:t>
            </a:r>
          </a:p>
        </p:txBody>
      </p:sp>
      <p:grpSp>
        <p:nvGrpSpPr>
          <p:cNvPr id="2" name="Group 1">
            <a:extLst>
              <a:ext uri="{FF2B5EF4-FFF2-40B4-BE49-F238E27FC236}">
                <a16:creationId xmlns:a16="http://schemas.microsoft.com/office/drawing/2014/main" id="{6038CA01-0658-7DDC-DE5D-F2E442E40270}"/>
              </a:ext>
              <a:ext uri="{C183D7F6-B498-43B3-948B-1728B52AA6E4}">
                <adec:decorative xmlns:adec="http://schemas.microsoft.com/office/drawing/2017/decorative" val="1"/>
              </a:ext>
            </a:extLst>
          </p:cNvPr>
          <p:cNvGrpSpPr/>
          <p:nvPr userDrawn="1"/>
        </p:nvGrpSpPr>
        <p:grpSpPr>
          <a:xfrm rot="16200000">
            <a:off x="11684000" y="1778000"/>
            <a:ext cx="762000" cy="254000"/>
            <a:chOff x="10667998" y="6351600"/>
            <a:chExt cx="1524002" cy="508000"/>
          </a:xfrm>
        </p:grpSpPr>
        <p:sp>
          <p:nvSpPr>
            <p:cNvPr id="4" name="Rectangle 3">
              <a:extLst>
                <a:ext uri="{FF2B5EF4-FFF2-40B4-BE49-F238E27FC236}">
                  <a16:creationId xmlns:a16="http://schemas.microsoft.com/office/drawing/2014/main" id="{9ABDA15F-07CB-E7CA-A5D1-861F43F13896}"/>
                </a:ext>
                <a:ext uri="{C183D7F6-B498-43B3-948B-1728B52AA6E4}">
                  <adec:decorative xmlns:adec="http://schemas.microsoft.com/office/drawing/2017/decorative" val="1"/>
                </a:ext>
              </a:extLst>
            </p:cNvPr>
            <p:cNvSpPr/>
            <p:nvPr userDrawn="1"/>
          </p:nvSpPr>
          <p:spPr>
            <a:xfrm>
              <a:off x="11175999" y="6351600"/>
              <a:ext cx="508000" cy="50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B8957355-FB7B-397B-82ED-ADBEFEA41FFF}"/>
                </a:ext>
                <a:ext uri="{C183D7F6-B498-43B3-948B-1728B52AA6E4}">
                  <adec:decorative xmlns:adec="http://schemas.microsoft.com/office/drawing/2017/decorative" val="1"/>
                </a:ext>
              </a:extLst>
            </p:cNvPr>
            <p:cNvSpPr/>
            <p:nvPr userDrawn="1"/>
          </p:nvSpPr>
          <p:spPr>
            <a:xfrm>
              <a:off x="11684000" y="6351600"/>
              <a:ext cx="508000"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F72EEF6-B678-5211-F7BB-A1233C272003}"/>
                </a:ext>
                <a:ext uri="{C183D7F6-B498-43B3-948B-1728B52AA6E4}">
                  <adec:decorative xmlns:adec="http://schemas.microsoft.com/office/drawing/2017/decorative" val="1"/>
                </a:ext>
              </a:extLst>
            </p:cNvPr>
            <p:cNvSpPr/>
            <p:nvPr userDrawn="1"/>
          </p:nvSpPr>
          <p:spPr>
            <a:xfrm>
              <a:off x="10667998" y="6351600"/>
              <a:ext cx="508000"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0" name="Graphic 9" descr="Jisc: Connecting the future of education and research">
            <a:extLst>
              <a:ext uri="{FF2B5EF4-FFF2-40B4-BE49-F238E27FC236}">
                <a16:creationId xmlns:a16="http://schemas.microsoft.com/office/drawing/2014/main" id="{35C6EB68-ACBA-8854-D459-A84CFAA186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62000" y="762000"/>
            <a:ext cx="7380000" cy="756000"/>
          </a:xfrm>
          <a:prstGeom prst="rect">
            <a:avLst/>
          </a:prstGeom>
        </p:spPr>
      </p:pic>
    </p:spTree>
    <p:extLst>
      <p:ext uri="{BB962C8B-B14F-4D97-AF65-F5344CB8AC3E}">
        <p14:creationId xmlns:p14="http://schemas.microsoft.com/office/powerpoint/2010/main" val="3333024876"/>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VER STRAPLINE 6">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D3722F32-4C1F-B455-5ED1-8CE990314978}"/>
              </a:ext>
              <a:ext uri="{C183D7F6-B498-43B3-948B-1728B52AA6E4}">
                <adec:decorative xmlns:adec="http://schemas.microsoft.com/office/drawing/2017/decorative" val="1"/>
              </a:ext>
            </a:extLst>
          </p:cNvPr>
          <p:cNvGrpSpPr/>
          <p:nvPr userDrawn="1"/>
        </p:nvGrpSpPr>
        <p:grpSpPr>
          <a:xfrm>
            <a:off x="0" y="4576399"/>
            <a:ext cx="760534" cy="2281602"/>
            <a:chOff x="0" y="4576399"/>
            <a:chExt cx="760534" cy="2281602"/>
          </a:xfrm>
        </p:grpSpPr>
        <p:sp>
          <p:nvSpPr>
            <p:cNvPr id="15" name="Rectangle 14">
              <a:extLst>
                <a:ext uri="{FF2B5EF4-FFF2-40B4-BE49-F238E27FC236}">
                  <a16:creationId xmlns:a16="http://schemas.microsoft.com/office/drawing/2014/main" id="{38952161-A07F-DE36-F888-974E3267BC1C}"/>
                </a:ext>
              </a:extLst>
            </p:cNvPr>
            <p:cNvSpPr/>
            <p:nvPr userDrawn="1"/>
          </p:nvSpPr>
          <p:spPr>
            <a:xfrm rot="5400000">
              <a:off x="0" y="6097467"/>
              <a:ext cx="760534" cy="76053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C2C8A5C-7354-CA80-B16D-BD127FEB99C2}"/>
                </a:ext>
              </a:extLst>
            </p:cNvPr>
            <p:cNvSpPr/>
            <p:nvPr userDrawn="1"/>
          </p:nvSpPr>
          <p:spPr>
            <a:xfrm rot="5400000">
              <a:off x="0" y="5336933"/>
              <a:ext cx="760534" cy="760534"/>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0068AD5-54B8-6AE3-7C2A-84F1718E9D0B}"/>
                </a:ext>
              </a:extLst>
            </p:cNvPr>
            <p:cNvSpPr/>
            <p:nvPr userDrawn="1"/>
          </p:nvSpPr>
          <p:spPr>
            <a:xfrm rot="5400000">
              <a:off x="0" y="4576399"/>
              <a:ext cx="760534" cy="76053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Rectangle 2">
            <a:extLst>
              <a:ext uri="{FF2B5EF4-FFF2-40B4-BE49-F238E27FC236}">
                <a16:creationId xmlns:a16="http://schemas.microsoft.com/office/drawing/2014/main" id="{9864044B-F246-8461-3009-926815A07A79}"/>
              </a:ext>
              <a:ext uri="{C183D7F6-B498-43B3-948B-1728B52AA6E4}">
                <adec:decorative xmlns:adec="http://schemas.microsoft.com/office/drawing/2017/decorative" val="1"/>
              </a:ext>
            </a:extLst>
          </p:cNvPr>
          <p:cNvSpPr/>
          <p:nvPr userDrawn="1"/>
        </p:nvSpPr>
        <p:spPr>
          <a:xfrm>
            <a:off x="760534" y="2286001"/>
            <a:ext cx="3810000" cy="380999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C3AB07D1-6EA7-E351-53D3-CB8E5E8B37CC}"/>
              </a:ext>
            </a:extLst>
          </p:cNvPr>
          <p:cNvSpPr>
            <a:spLocks noGrp="1"/>
          </p:cNvSpPr>
          <p:nvPr userDrawn="1">
            <p:ph type="title" hasCustomPrompt="1"/>
          </p:nvPr>
        </p:nvSpPr>
        <p:spPr>
          <a:xfrm>
            <a:off x="1016000" y="2544175"/>
            <a:ext cx="3302000" cy="2024892"/>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GB" dirty="0"/>
              <a:t>Presentation title</a:t>
            </a:r>
          </a:p>
        </p:txBody>
      </p:sp>
      <p:sp>
        <p:nvSpPr>
          <p:cNvPr id="8" name="Text Placeholder 15">
            <a:extLst>
              <a:ext uri="{FF2B5EF4-FFF2-40B4-BE49-F238E27FC236}">
                <a16:creationId xmlns:a16="http://schemas.microsoft.com/office/drawing/2014/main" id="{CD9AA52E-692F-B8D9-7B3F-3EA98EB21AA2}"/>
              </a:ext>
            </a:extLst>
          </p:cNvPr>
          <p:cNvSpPr>
            <a:spLocks noGrp="1"/>
          </p:cNvSpPr>
          <p:nvPr userDrawn="1">
            <p:ph type="body" sz="quarter" idx="11" hasCustomPrompt="1"/>
          </p:nvPr>
        </p:nvSpPr>
        <p:spPr>
          <a:xfrm>
            <a:off x="1016000" y="4838577"/>
            <a:ext cx="3302000" cy="1000490"/>
          </a:xfrm>
          <a:prstGeom prst="rect">
            <a:avLst/>
          </a:prstGeom>
        </p:spPr>
        <p:txBody>
          <a:bodyPr lIns="0" anchor="b"/>
          <a:lstStyle>
            <a:lvl1pPr marL="0" indent="0">
              <a:buFontTx/>
              <a:buNone/>
              <a:defRPr sz="2000">
                <a:solidFill>
                  <a:schemeClr val="tx1"/>
                </a:solidFill>
              </a:defRPr>
            </a:lvl1pPr>
          </a:lstStyle>
          <a:p>
            <a:pPr lvl="0"/>
            <a:r>
              <a:rPr lang="en-GB" dirty="0"/>
              <a:t>Speaker name and title</a:t>
            </a:r>
          </a:p>
        </p:txBody>
      </p:sp>
      <p:grpSp>
        <p:nvGrpSpPr>
          <p:cNvPr id="2" name="Group 1">
            <a:extLst>
              <a:ext uri="{FF2B5EF4-FFF2-40B4-BE49-F238E27FC236}">
                <a16:creationId xmlns:a16="http://schemas.microsoft.com/office/drawing/2014/main" id="{6038CA01-0658-7DDC-DE5D-F2E442E40270}"/>
              </a:ext>
              <a:ext uri="{C183D7F6-B498-43B3-948B-1728B52AA6E4}">
                <adec:decorative xmlns:adec="http://schemas.microsoft.com/office/drawing/2017/decorative" val="1"/>
              </a:ext>
            </a:extLst>
          </p:cNvPr>
          <p:cNvGrpSpPr/>
          <p:nvPr userDrawn="1"/>
        </p:nvGrpSpPr>
        <p:grpSpPr>
          <a:xfrm rot="16200000">
            <a:off x="11684000" y="1778000"/>
            <a:ext cx="762000" cy="254000"/>
            <a:chOff x="10667998" y="6351600"/>
            <a:chExt cx="1524002" cy="508000"/>
          </a:xfrm>
        </p:grpSpPr>
        <p:sp>
          <p:nvSpPr>
            <p:cNvPr id="4" name="Rectangle 3">
              <a:extLst>
                <a:ext uri="{FF2B5EF4-FFF2-40B4-BE49-F238E27FC236}">
                  <a16:creationId xmlns:a16="http://schemas.microsoft.com/office/drawing/2014/main" id="{9ABDA15F-07CB-E7CA-A5D1-861F43F13896}"/>
                </a:ext>
                <a:ext uri="{C183D7F6-B498-43B3-948B-1728B52AA6E4}">
                  <adec:decorative xmlns:adec="http://schemas.microsoft.com/office/drawing/2017/decorative" val="1"/>
                </a:ext>
              </a:extLst>
            </p:cNvPr>
            <p:cNvSpPr/>
            <p:nvPr userDrawn="1"/>
          </p:nvSpPr>
          <p:spPr>
            <a:xfrm>
              <a:off x="11175999" y="6351600"/>
              <a:ext cx="508000" cy="50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B8957355-FB7B-397B-82ED-ADBEFEA41FFF}"/>
                </a:ext>
                <a:ext uri="{C183D7F6-B498-43B3-948B-1728B52AA6E4}">
                  <adec:decorative xmlns:adec="http://schemas.microsoft.com/office/drawing/2017/decorative" val="1"/>
                </a:ext>
              </a:extLst>
            </p:cNvPr>
            <p:cNvSpPr/>
            <p:nvPr userDrawn="1"/>
          </p:nvSpPr>
          <p:spPr>
            <a:xfrm>
              <a:off x="11684000" y="6351600"/>
              <a:ext cx="508000"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F72EEF6-B678-5211-F7BB-A1233C272003}"/>
                </a:ext>
                <a:ext uri="{C183D7F6-B498-43B3-948B-1728B52AA6E4}">
                  <adec:decorative xmlns:adec="http://schemas.microsoft.com/office/drawing/2017/decorative" val="1"/>
                </a:ext>
              </a:extLst>
            </p:cNvPr>
            <p:cNvSpPr/>
            <p:nvPr userDrawn="1"/>
          </p:nvSpPr>
          <p:spPr>
            <a:xfrm>
              <a:off x="10667998" y="6351600"/>
              <a:ext cx="508000"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9" name="Graphic 8" descr="Jisc: Leading the future of education and research">
            <a:extLst>
              <a:ext uri="{FF2B5EF4-FFF2-40B4-BE49-F238E27FC236}">
                <a16:creationId xmlns:a16="http://schemas.microsoft.com/office/drawing/2014/main" id="{6740719A-1C61-E631-6781-7F803D77C15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62000" y="762000"/>
            <a:ext cx="7415143" cy="759600"/>
          </a:xfrm>
          <a:prstGeom prst="rect">
            <a:avLst/>
          </a:prstGeom>
        </p:spPr>
      </p:pic>
    </p:spTree>
    <p:extLst>
      <p:ext uri="{BB962C8B-B14F-4D97-AF65-F5344CB8AC3E}">
        <p14:creationId xmlns:p14="http://schemas.microsoft.com/office/powerpoint/2010/main" val="184701769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VER STRAPLINE 7">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D3722F32-4C1F-B455-5ED1-8CE990314978}"/>
              </a:ext>
              <a:ext uri="{C183D7F6-B498-43B3-948B-1728B52AA6E4}">
                <adec:decorative xmlns:adec="http://schemas.microsoft.com/office/drawing/2017/decorative" val="1"/>
              </a:ext>
            </a:extLst>
          </p:cNvPr>
          <p:cNvGrpSpPr/>
          <p:nvPr userDrawn="1"/>
        </p:nvGrpSpPr>
        <p:grpSpPr>
          <a:xfrm>
            <a:off x="0" y="4576399"/>
            <a:ext cx="760534" cy="2281602"/>
            <a:chOff x="0" y="4576399"/>
            <a:chExt cx="760534" cy="2281602"/>
          </a:xfrm>
        </p:grpSpPr>
        <p:sp>
          <p:nvSpPr>
            <p:cNvPr id="15" name="Rectangle 14">
              <a:extLst>
                <a:ext uri="{FF2B5EF4-FFF2-40B4-BE49-F238E27FC236}">
                  <a16:creationId xmlns:a16="http://schemas.microsoft.com/office/drawing/2014/main" id="{38952161-A07F-DE36-F888-974E3267BC1C}"/>
                </a:ext>
              </a:extLst>
            </p:cNvPr>
            <p:cNvSpPr/>
            <p:nvPr userDrawn="1"/>
          </p:nvSpPr>
          <p:spPr>
            <a:xfrm rot="5400000">
              <a:off x="0" y="6097467"/>
              <a:ext cx="760534" cy="76053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C2C8A5C-7354-CA80-B16D-BD127FEB99C2}"/>
                </a:ext>
              </a:extLst>
            </p:cNvPr>
            <p:cNvSpPr/>
            <p:nvPr userDrawn="1"/>
          </p:nvSpPr>
          <p:spPr>
            <a:xfrm rot="5400000">
              <a:off x="0" y="5336933"/>
              <a:ext cx="760534" cy="760534"/>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0068AD5-54B8-6AE3-7C2A-84F1718E9D0B}"/>
                </a:ext>
              </a:extLst>
            </p:cNvPr>
            <p:cNvSpPr/>
            <p:nvPr userDrawn="1"/>
          </p:nvSpPr>
          <p:spPr>
            <a:xfrm rot="5400000">
              <a:off x="0" y="4576399"/>
              <a:ext cx="760534" cy="76053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Rectangle 2">
            <a:extLst>
              <a:ext uri="{FF2B5EF4-FFF2-40B4-BE49-F238E27FC236}">
                <a16:creationId xmlns:a16="http://schemas.microsoft.com/office/drawing/2014/main" id="{9864044B-F246-8461-3009-926815A07A79}"/>
              </a:ext>
              <a:ext uri="{C183D7F6-B498-43B3-948B-1728B52AA6E4}">
                <adec:decorative xmlns:adec="http://schemas.microsoft.com/office/drawing/2017/decorative" val="1"/>
              </a:ext>
            </a:extLst>
          </p:cNvPr>
          <p:cNvSpPr/>
          <p:nvPr userDrawn="1"/>
        </p:nvSpPr>
        <p:spPr>
          <a:xfrm>
            <a:off x="760534" y="2286001"/>
            <a:ext cx="3810000" cy="380999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C3AB07D1-6EA7-E351-53D3-CB8E5E8B37CC}"/>
              </a:ext>
            </a:extLst>
          </p:cNvPr>
          <p:cNvSpPr>
            <a:spLocks noGrp="1"/>
          </p:cNvSpPr>
          <p:nvPr userDrawn="1">
            <p:ph type="title" hasCustomPrompt="1"/>
          </p:nvPr>
        </p:nvSpPr>
        <p:spPr>
          <a:xfrm>
            <a:off x="1016000" y="2544175"/>
            <a:ext cx="3302000" cy="2024892"/>
          </a:xfrm>
          <a:prstGeom prst="rect">
            <a:avLst/>
          </a:prstGeom>
        </p:spPr>
        <p:txBody>
          <a:bodyPr lIns="0" tIns="0" rIns="0" bIns="0"/>
          <a:lstStyle>
            <a:lvl1pPr algn="l">
              <a:lnSpc>
                <a:spcPct val="100000"/>
              </a:lnSpc>
              <a:defRPr sz="3600" b="0" i="0">
                <a:solidFill>
                  <a:schemeClr val="tx1"/>
                </a:solidFill>
                <a:latin typeface="Roboto" panose="02000000000000000000" pitchFamily="2" charset="0"/>
                <a:ea typeface="Roboto" panose="02000000000000000000" pitchFamily="2" charset="0"/>
              </a:defRPr>
            </a:lvl1pPr>
          </a:lstStyle>
          <a:p>
            <a:r>
              <a:rPr lang="en-GB" dirty="0"/>
              <a:t>Presentation title</a:t>
            </a:r>
          </a:p>
        </p:txBody>
      </p:sp>
      <p:sp>
        <p:nvSpPr>
          <p:cNvPr id="8" name="Text Placeholder 15">
            <a:extLst>
              <a:ext uri="{FF2B5EF4-FFF2-40B4-BE49-F238E27FC236}">
                <a16:creationId xmlns:a16="http://schemas.microsoft.com/office/drawing/2014/main" id="{CD9AA52E-692F-B8D9-7B3F-3EA98EB21AA2}"/>
              </a:ext>
            </a:extLst>
          </p:cNvPr>
          <p:cNvSpPr>
            <a:spLocks noGrp="1"/>
          </p:cNvSpPr>
          <p:nvPr userDrawn="1">
            <p:ph type="body" sz="quarter" idx="11" hasCustomPrompt="1"/>
          </p:nvPr>
        </p:nvSpPr>
        <p:spPr>
          <a:xfrm>
            <a:off x="1016000" y="4838577"/>
            <a:ext cx="3302000" cy="1000490"/>
          </a:xfrm>
          <a:prstGeom prst="rect">
            <a:avLst/>
          </a:prstGeom>
        </p:spPr>
        <p:txBody>
          <a:bodyPr lIns="0" anchor="b"/>
          <a:lstStyle>
            <a:lvl1pPr marL="0" indent="0">
              <a:buFontTx/>
              <a:buNone/>
              <a:defRPr sz="2000">
                <a:solidFill>
                  <a:schemeClr val="tx1"/>
                </a:solidFill>
              </a:defRPr>
            </a:lvl1pPr>
          </a:lstStyle>
          <a:p>
            <a:pPr lvl="0"/>
            <a:r>
              <a:rPr lang="en-GB" dirty="0"/>
              <a:t>Speaker name and title</a:t>
            </a:r>
          </a:p>
        </p:txBody>
      </p:sp>
      <p:grpSp>
        <p:nvGrpSpPr>
          <p:cNvPr id="2" name="Group 1">
            <a:extLst>
              <a:ext uri="{FF2B5EF4-FFF2-40B4-BE49-F238E27FC236}">
                <a16:creationId xmlns:a16="http://schemas.microsoft.com/office/drawing/2014/main" id="{6038CA01-0658-7DDC-DE5D-F2E442E40270}"/>
              </a:ext>
              <a:ext uri="{C183D7F6-B498-43B3-948B-1728B52AA6E4}">
                <adec:decorative xmlns:adec="http://schemas.microsoft.com/office/drawing/2017/decorative" val="1"/>
              </a:ext>
            </a:extLst>
          </p:cNvPr>
          <p:cNvGrpSpPr/>
          <p:nvPr userDrawn="1"/>
        </p:nvGrpSpPr>
        <p:grpSpPr>
          <a:xfrm rot="16200000">
            <a:off x="11684000" y="1778000"/>
            <a:ext cx="762000" cy="254000"/>
            <a:chOff x="10667998" y="6351600"/>
            <a:chExt cx="1524002" cy="508000"/>
          </a:xfrm>
        </p:grpSpPr>
        <p:sp>
          <p:nvSpPr>
            <p:cNvPr id="4" name="Rectangle 3">
              <a:extLst>
                <a:ext uri="{FF2B5EF4-FFF2-40B4-BE49-F238E27FC236}">
                  <a16:creationId xmlns:a16="http://schemas.microsoft.com/office/drawing/2014/main" id="{9ABDA15F-07CB-E7CA-A5D1-861F43F13896}"/>
                </a:ext>
                <a:ext uri="{C183D7F6-B498-43B3-948B-1728B52AA6E4}">
                  <adec:decorative xmlns:adec="http://schemas.microsoft.com/office/drawing/2017/decorative" val="1"/>
                </a:ext>
              </a:extLst>
            </p:cNvPr>
            <p:cNvSpPr/>
            <p:nvPr userDrawn="1"/>
          </p:nvSpPr>
          <p:spPr>
            <a:xfrm>
              <a:off x="11175999" y="6351600"/>
              <a:ext cx="508000" cy="50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B8957355-FB7B-397B-82ED-ADBEFEA41FFF}"/>
                </a:ext>
                <a:ext uri="{C183D7F6-B498-43B3-948B-1728B52AA6E4}">
                  <adec:decorative xmlns:adec="http://schemas.microsoft.com/office/drawing/2017/decorative" val="1"/>
                </a:ext>
              </a:extLst>
            </p:cNvPr>
            <p:cNvSpPr/>
            <p:nvPr userDrawn="1"/>
          </p:nvSpPr>
          <p:spPr>
            <a:xfrm>
              <a:off x="11684000" y="6351600"/>
              <a:ext cx="508000" cy="50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F72EEF6-B678-5211-F7BB-A1233C272003}"/>
                </a:ext>
                <a:ext uri="{C183D7F6-B498-43B3-948B-1728B52AA6E4}">
                  <adec:decorative xmlns:adec="http://schemas.microsoft.com/office/drawing/2017/decorative" val="1"/>
                </a:ext>
              </a:extLst>
            </p:cNvPr>
            <p:cNvSpPr/>
            <p:nvPr userDrawn="1"/>
          </p:nvSpPr>
          <p:spPr>
            <a:xfrm>
              <a:off x="10667998" y="6351600"/>
              <a:ext cx="508000" cy="50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0" name="Graphic 9" descr="Jisc: Inspiring the future of education and research">
            <a:extLst>
              <a:ext uri="{FF2B5EF4-FFF2-40B4-BE49-F238E27FC236}">
                <a16:creationId xmlns:a16="http://schemas.microsoft.com/office/drawing/2014/main" id="{26609922-A4CF-25EB-E46B-D049CD9599E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61999" y="762000"/>
            <a:ext cx="7380000" cy="756000"/>
          </a:xfrm>
          <a:prstGeom prst="rect">
            <a:avLst/>
          </a:prstGeom>
        </p:spPr>
      </p:pic>
    </p:spTree>
    <p:extLst>
      <p:ext uri="{BB962C8B-B14F-4D97-AF65-F5344CB8AC3E}">
        <p14:creationId xmlns:p14="http://schemas.microsoft.com/office/powerpoint/2010/main" val="1351309773"/>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image" Target="../media/image2.svg"/><Relationship Id="rId5" Type="http://schemas.openxmlformats.org/officeDocument/2006/relationships/slideLayout" Target="../slideLayouts/slideLayout22.xml"/><Relationship Id="rId10" Type="http://schemas.openxmlformats.org/officeDocument/2006/relationships/image" Target="../media/image1.png"/><Relationship Id="rId4" Type="http://schemas.openxmlformats.org/officeDocument/2006/relationships/slideLayout" Target="../slideLayouts/slideLayout21.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image" Target="../media/image2.svg"/><Relationship Id="rId5" Type="http://schemas.openxmlformats.org/officeDocument/2006/relationships/slideLayout" Target="../slideLayouts/slideLayout30.xml"/><Relationship Id="rId10" Type="http://schemas.openxmlformats.org/officeDocument/2006/relationships/image" Target="../media/image1.png"/><Relationship Id="rId4" Type="http://schemas.openxmlformats.org/officeDocument/2006/relationships/slideLayout" Target="../slideLayouts/slideLayout29.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5.xml"/><Relationship Id="rId1"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4101128"/>
      </p:ext>
    </p:extLst>
  </p:cSld>
  <p:clrMap bg1="lt1" tx1="dk1" bg2="lt2" tx2="dk2" accent1="accent1" accent2="accent2" accent3="accent3" accent4="accent4" accent5="accent5" accent6="accent6" hlink="hlink" folHlink="folHlink"/>
  <p:sldLayoutIdLst>
    <p:sldLayoutId id="2147483743" r:id="rId1"/>
    <p:sldLayoutId id="2147483794" r:id="rId2"/>
    <p:sldLayoutId id="2147483795" r:id="rId3"/>
    <p:sldLayoutId id="2147483796" r:id="rId4"/>
    <p:sldLayoutId id="2147483797" r:id="rId5"/>
    <p:sldLayoutId id="2147483798" r:id="rId6"/>
    <p:sldLayoutId id="2147483818" r:id="rId7"/>
    <p:sldLayoutId id="2147483819" r:id="rId8"/>
    <p:sldLayoutId id="2147483821" r:id="rId9"/>
    <p:sldLayoutId id="2147483792" r:id="rId10"/>
  </p:sldLayoutIdLst>
  <p:hf hdr="0" dt="0"/>
  <p:txStyles>
    <p:titleStyle>
      <a:lvl1pPr algn="l" defTabSz="91433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F26B43"/>
          </p15:clr>
        </p15:guide>
        <p15:guide id="2" pos="7680" userDrawn="1">
          <p15:clr>
            <a:srgbClr val="F26B43"/>
          </p15:clr>
        </p15:guide>
        <p15:guide id="3" pos="160" userDrawn="1">
          <p15:clr>
            <a:srgbClr val="F26B43"/>
          </p15:clr>
        </p15:guide>
        <p15:guide id="4" pos="320" userDrawn="1">
          <p15:clr>
            <a:srgbClr val="F26B43"/>
          </p15:clr>
        </p15:guide>
        <p15:guide id="5" pos="480" userDrawn="1">
          <p15:clr>
            <a:srgbClr val="F26B43"/>
          </p15:clr>
        </p15:guide>
        <p15:guide id="6" pos="640" userDrawn="1">
          <p15:clr>
            <a:srgbClr val="F26B43"/>
          </p15:clr>
        </p15:guide>
        <p15:guide id="7" pos="800" userDrawn="1">
          <p15:clr>
            <a:srgbClr val="F26B43"/>
          </p15:clr>
        </p15:guide>
        <p15:guide id="8" pos="960" userDrawn="1">
          <p15:clr>
            <a:srgbClr val="F26B43"/>
          </p15:clr>
        </p15:guide>
        <p15:guide id="9" pos="1120" userDrawn="1">
          <p15:clr>
            <a:srgbClr val="F26B43"/>
          </p15:clr>
        </p15:guide>
        <p15:guide id="10" pos="1280" userDrawn="1">
          <p15:clr>
            <a:srgbClr val="F26B43"/>
          </p15:clr>
        </p15:guide>
        <p15:guide id="11" pos="1440" userDrawn="1">
          <p15:clr>
            <a:srgbClr val="F26B43"/>
          </p15:clr>
        </p15:guide>
        <p15:guide id="12" pos="1600" userDrawn="1">
          <p15:clr>
            <a:srgbClr val="F26B43"/>
          </p15:clr>
        </p15:guide>
        <p15:guide id="13" pos="1760" userDrawn="1">
          <p15:clr>
            <a:srgbClr val="F26B43"/>
          </p15:clr>
        </p15:guide>
        <p15:guide id="14" pos="1920" userDrawn="1">
          <p15:clr>
            <a:srgbClr val="F26B43"/>
          </p15:clr>
        </p15:guide>
        <p15:guide id="15" pos="2080" userDrawn="1">
          <p15:clr>
            <a:srgbClr val="F26B43"/>
          </p15:clr>
        </p15:guide>
        <p15:guide id="16" pos="2240" userDrawn="1">
          <p15:clr>
            <a:srgbClr val="F26B43"/>
          </p15:clr>
        </p15:guide>
        <p15:guide id="17" pos="2400" userDrawn="1">
          <p15:clr>
            <a:srgbClr val="F26B43"/>
          </p15:clr>
        </p15:guide>
        <p15:guide id="18" pos="2560" userDrawn="1">
          <p15:clr>
            <a:srgbClr val="F26B43"/>
          </p15:clr>
        </p15:guide>
        <p15:guide id="19" pos="2720" userDrawn="1">
          <p15:clr>
            <a:srgbClr val="F26B43"/>
          </p15:clr>
        </p15:guide>
        <p15:guide id="20" pos="2880" userDrawn="1">
          <p15:clr>
            <a:srgbClr val="F26B43"/>
          </p15:clr>
        </p15:guide>
        <p15:guide id="21" pos="3040" userDrawn="1">
          <p15:clr>
            <a:srgbClr val="F26B43"/>
          </p15:clr>
        </p15:guide>
        <p15:guide id="22" pos="3200" userDrawn="1">
          <p15:clr>
            <a:srgbClr val="F26B43"/>
          </p15:clr>
        </p15:guide>
        <p15:guide id="23" pos="3360" userDrawn="1">
          <p15:clr>
            <a:srgbClr val="F26B43"/>
          </p15:clr>
        </p15:guide>
        <p15:guide id="24" pos="3520" userDrawn="1">
          <p15:clr>
            <a:srgbClr val="F26B43"/>
          </p15:clr>
        </p15:guide>
        <p15:guide id="25" pos="3680" userDrawn="1">
          <p15:clr>
            <a:srgbClr val="F26B43"/>
          </p15:clr>
        </p15:guide>
        <p15:guide id="26" pos="3840" userDrawn="1">
          <p15:clr>
            <a:srgbClr val="F26B43"/>
          </p15:clr>
        </p15:guide>
        <p15:guide id="27" pos="4000" userDrawn="1">
          <p15:clr>
            <a:srgbClr val="F26B43"/>
          </p15:clr>
        </p15:guide>
        <p15:guide id="28" pos="4160" userDrawn="1">
          <p15:clr>
            <a:srgbClr val="F26B43"/>
          </p15:clr>
        </p15:guide>
        <p15:guide id="29" pos="4320" userDrawn="1">
          <p15:clr>
            <a:srgbClr val="F26B43"/>
          </p15:clr>
        </p15:guide>
        <p15:guide id="30" pos="4480" userDrawn="1">
          <p15:clr>
            <a:srgbClr val="F26B43"/>
          </p15:clr>
        </p15:guide>
        <p15:guide id="31" pos="4640" userDrawn="1">
          <p15:clr>
            <a:srgbClr val="F26B43"/>
          </p15:clr>
        </p15:guide>
        <p15:guide id="32" pos="4800" userDrawn="1">
          <p15:clr>
            <a:srgbClr val="F26B43"/>
          </p15:clr>
        </p15:guide>
        <p15:guide id="33" pos="4960" userDrawn="1">
          <p15:clr>
            <a:srgbClr val="F26B43"/>
          </p15:clr>
        </p15:guide>
        <p15:guide id="34" pos="5120" userDrawn="1">
          <p15:clr>
            <a:srgbClr val="F26B43"/>
          </p15:clr>
        </p15:guide>
        <p15:guide id="35" pos="5280" userDrawn="1">
          <p15:clr>
            <a:srgbClr val="F26B43"/>
          </p15:clr>
        </p15:guide>
        <p15:guide id="36" pos="5440" userDrawn="1">
          <p15:clr>
            <a:srgbClr val="F26B43"/>
          </p15:clr>
        </p15:guide>
        <p15:guide id="37" pos="5600" userDrawn="1">
          <p15:clr>
            <a:srgbClr val="F26B43"/>
          </p15:clr>
        </p15:guide>
        <p15:guide id="38" pos="5760" userDrawn="1">
          <p15:clr>
            <a:srgbClr val="F26B43"/>
          </p15:clr>
        </p15:guide>
        <p15:guide id="39" pos="5920" userDrawn="1">
          <p15:clr>
            <a:srgbClr val="F26B43"/>
          </p15:clr>
        </p15:guide>
        <p15:guide id="40" pos="6080" userDrawn="1">
          <p15:clr>
            <a:srgbClr val="F26B43"/>
          </p15:clr>
        </p15:guide>
        <p15:guide id="41" pos="6240" userDrawn="1">
          <p15:clr>
            <a:srgbClr val="F26B43"/>
          </p15:clr>
        </p15:guide>
        <p15:guide id="42" pos="6400" userDrawn="1">
          <p15:clr>
            <a:srgbClr val="F26B43"/>
          </p15:clr>
        </p15:guide>
        <p15:guide id="43" pos="6560" userDrawn="1">
          <p15:clr>
            <a:srgbClr val="F26B43"/>
          </p15:clr>
        </p15:guide>
        <p15:guide id="44" pos="6720" userDrawn="1">
          <p15:clr>
            <a:srgbClr val="F26B43"/>
          </p15:clr>
        </p15:guide>
        <p15:guide id="45" pos="6880" userDrawn="1">
          <p15:clr>
            <a:srgbClr val="F26B43"/>
          </p15:clr>
        </p15:guide>
        <p15:guide id="46" pos="7040" userDrawn="1">
          <p15:clr>
            <a:srgbClr val="F26B43"/>
          </p15:clr>
        </p15:guide>
        <p15:guide id="47" pos="7200" userDrawn="1">
          <p15:clr>
            <a:srgbClr val="F26B43"/>
          </p15:clr>
        </p15:guide>
        <p15:guide id="48" pos="7360" userDrawn="1">
          <p15:clr>
            <a:srgbClr val="F26B43"/>
          </p15:clr>
        </p15:guide>
        <p15:guide id="49" pos="7520" userDrawn="1">
          <p15:clr>
            <a:srgbClr val="F26B43"/>
          </p15:clr>
        </p15:guide>
        <p15:guide id="50" orient="horz" userDrawn="1">
          <p15:clr>
            <a:srgbClr val="F26B43"/>
          </p15:clr>
        </p15:guide>
        <p15:guide id="51" orient="horz" pos="4320" userDrawn="1">
          <p15:clr>
            <a:srgbClr val="F26B43"/>
          </p15:clr>
        </p15:guide>
        <p15:guide id="52" orient="horz" pos="160" userDrawn="1">
          <p15:clr>
            <a:srgbClr val="F26B43"/>
          </p15:clr>
        </p15:guide>
        <p15:guide id="53" orient="horz" pos="320" userDrawn="1">
          <p15:clr>
            <a:srgbClr val="F26B43"/>
          </p15:clr>
        </p15:guide>
        <p15:guide id="54" orient="horz" pos="480" userDrawn="1">
          <p15:clr>
            <a:srgbClr val="F26B43"/>
          </p15:clr>
        </p15:guide>
        <p15:guide id="55" orient="horz" pos="640" userDrawn="1">
          <p15:clr>
            <a:srgbClr val="F26B43"/>
          </p15:clr>
        </p15:guide>
        <p15:guide id="56" orient="horz" pos="800" userDrawn="1">
          <p15:clr>
            <a:srgbClr val="F26B43"/>
          </p15:clr>
        </p15:guide>
        <p15:guide id="57" orient="horz" pos="960" userDrawn="1">
          <p15:clr>
            <a:srgbClr val="F26B43"/>
          </p15:clr>
        </p15:guide>
        <p15:guide id="58" orient="horz" pos="1120" userDrawn="1">
          <p15:clr>
            <a:srgbClr val="F26B43"/>
          </p15:clr>
        </p15:guide>
        <p15:guide id="59" orient="horz" pos="1280" userDrawn="1">
          <p15:clr>
            <a:srgbClr val="F26B43"/>
          </p15:clr>
        </p15:guide>
        <p15:guide id="60" orient="horz" pos="1440" userDrawn="1">
          <p15:clr>
            <a:srgbClr val="F26B43"/>
          </p15:clr>
        </p15:guide>
        <p15:guide id="61" orient="horz" pos="1600" userDrawn="1">
          <p15:clr>
            <a:srgbClr val="F26B43"/>
          </p15:clr>
        </p15:guide>
        <p15:guide id="62" orient="horz" pos="1760" userDrawn="1">
          <p15:clr>
            <a:srgbClr val="F26B43"/>
          </p15:clr>
        </p15:guide>
        <p15:guide id="63" orient="horz" pos="1920" userDrawn="1">
          <p15:clr>
            <a:srgbClr val="F26B43"/>
          </p15:clr>
        </p15:guide>
        <p15:guide id="64" orient="horz" pos="2080" userDrawn="1">
          <p15:clr>
            <a:srgbClr val="F26B43"/>
          </p15:clr>
        </p15:guide>
        <p15:guide id="65" orient="horz" pos="2240" userDrawn="1">
          <p15:clr>
            <a:srgbClr val="F26B43"/>
          </p15:clr>
        </p15:guide>
        <p15:guide id="66" orient="horz" pos="2400" userDrawn="1">
          <p15:clr>
            <a:srgbClr val="F26B43"/>
          </p15:clr>
        </p15:guide>
        <p15:guide id="67" orient="horz" pos="2560" userDrawn="1">
          <p15:clr>
            <a:srgbClr val="F26B43"/>
          </p15:clr>
        </p15:guide>
        <p15:guide id="68" orient="horz" pos="2720" userDrawn="1">
          <p15:clr>
            <a:srgbClr val="F26B43"/>
          </p15:clr>
        </p15:guide>
        <p15:guide id="69" orient="horz" pos="2880" userDrawn="1">
          <p15:clr>
            <a:srgbClr val="F26B43"/>
          </p15:clr>
        </p15:guide>
        <p15:guide id="70" orient="horz" pos="3040" userDrawn="1">
          <p15:clr>
            <a:srgbClr val="F26B43"/>
          </p15:clr>
        </p15:guide>
        <p15:guide id="71" orient="horz" pos="3200" userDrawn="1">
          <p15:clr>
            <a:srgbClr val="F26B43"/>
          </p15:clr>
        </p15:guide>
        <p15:guide id="72" orient="horz" pos="3360" userDrawn="1">
          <p15:clr>
            <a:srgbClr val="F26B43"/>
          </p15:clr>
        </p15:guide>
        <p15:guide id="73" orient="horz" pos="3520" userDrawn="1">
          <p15:clr>
            <a:srgbClr val="F26B43"/>
          </p15:clr>
        </p15:guide>
        <p15:guide id="74" orient="horz" pos="3680" userDrawn="1">
          <p15:clr>
            <a:srgbClr val="F26B43"/>
          </p15:clr>
        </p15:guide>
        <p15:guide id="75" orient="horz" pos="3840" userDrawn="1">
          <p15:clr>
            <a:srgbClr val="F26B43"/>
          </p15:clr>
        </p15:guide>
        <p15:guide id="76" orient="horz" pos="4000" userDrawn="1">
          <p15:clr>
            <a:srgbClr val="F26B43"/>
          </p15:clr>
        </p15:guide>
        <p15:guide id="77" orient="horz" pos="4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139693"/>
      </p:ext>
    </p:extLst>
  </p:cSld>
  <p:clrMap bg1="lt1" tx1="dk1" bg2="lt2" tx2="dk2" accent1="accent1" accent2="accent2" accent3="accent3" accent4="accent4" accent5="accent5" accent6="accent6" hlink="hlink" folHlink="folHlink"/>
  <p:sldLayoutIdLst>
    <p:sldLayoutId id="2147483777" r:id="rId1"/>
    <p:sldLayoutId id="2147483820" r:id="rId2"/>
    <p:sldLayoutId id="2147483793" r:id="rId3"/>
    <p:sldLayoutId id="2147483807" r:id="rId4"/>
    <p:sldLayoutId id="2147483778" r:id="rId5"/>
    <p:sldLayoutId id="2147483816" r:id="rId6"/>
    <p:sldLayoutId id="2147483817" r:id="rId7"/>
  </p:sldLayoutIdLst>
  <p:hf hdr="0" dt="0"/>
  <p:txStyles>
    <p:titleStyle>
      <a:lvl1pPr algn="l" defTabSz="91433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F26B43"/>
          </p15:clr>
        </p15:guide>
        <p15:guide id="2" pos="7680" userDrawn="1">
          <p15:clr>
            <a:srgbClr val="F26B43"/>
          </p15:clr>
        </p15:guide>
        <p15:guide id="3" pos="160" userDrawn="1">
          <p15:clr>
            <a:srgbClr val="F26B43"/>
          </p15:clr>
        </p15:guide>
        <p15:guide id="4" pos="320" userDrawn="1">
          <p15:clr>
            <a:srgbClr val="F26B43"/>
          </p15:clr>
        </p15:guide>
        <p15:guide id="5" pos="480" userDrawn="1">
          <p15:clr>
            <a:srgbClr val="F26B43"/>
          </p15:clr>
        </p15:guide>
        <p15:guide id="6" pos="640" userDrawn="1">
          <p15:clr>
            <a:srgbClr val="F26B43"/>
          </p15:clr>
        </p15:guide>
        <p15:guide id="7" pos="800" userDrawn="1">
          <p15:clr>
            <a:srgbClr val="F26B43"/>
          </p15:clr>
        </p15:guide>
        <p15:guide id="8" pos="960" userDrawn="1">
          <p15:clr>
            <a:srgbClr val="F26B43"/>
          </p15:clr>
        </p15:guide>
        <p15:guide id="9" pos="1120" userDrawn="1">
          <p15:clr>
            <a:srgbClr val="F26B43"/>
          </p15:clr>
        </p15:guide>
        <p15:guide id="10" pos="1280" userDrawn="1">
          <p15:clr>
            <a:srgbClr val="F26B43"/>
          </p15:clr>
        </p15:guide>
        <p15:guide id="11" pos="1440" userDrawn="1">
          <p15:clr>
            <a:srgbClr val="F26B43"/>
          </p15:clr>
        </p15:guide>
        <p15:guide id="12" pos="1600" userDrawn="1">
          <p15:clr>
            <a:srgbClr val="F26B43"/>
          </p15:clr>
        </p15:guide>
        <p15:guide id="13" pos="1760" userDrawn="1">
          <p15:clr>
            <a:srgbClr val="F26B43"/>
          </p15:clr>
        </p15:guide>
        <p15:guide id="14" pos="1920" userDrawn="1">
          <p15:clr>
            <a:srgbClr val="F26B43"/>
          </p15:clr>
        </p15:guide>
        <p15:guide id="15" pos="2080" userDrawn="1">
          <p15:clr>
            <a:srgbClr val="F26B43"/>
          </p15:clr>
        </p15:guide>
        <p15:guide id="16" pos="2240" userDrawn="1">
          <p15:clr>
            <a:srgbClr val="F26B43"/>
          </p15:clr>
        </p15:guide>
        <p15:guide id="17" pos="2400" userDrawn="1">
          <p15:clr>
            <a:srgbClr val="F26B43"/>
          </p15:clr>
        </p15:guide>
        <p15:guide id="18" pos="2560" userDrawn="1">
          <p15:clr>
            <a:srgbClr val="F26B43"/>
          </p15:clr>
        </p15:guide>
        <p15:guide id="19" pos="2720" userDrawn="1">
          <p15:clr>
            <a:srgbClr val="F26B43"/>
          </p15:clr>
        </p15:guide>
        <p15:guide id="20" pos="2880" userDrawn="1">
          <p15:clr>
            <a:srgbClr val="F26B43"/>
          </p15:clr>
        </p15:guide>
        <p15:guide id="21" pos="3040" userDrawn="1">
          <p15:clr>
            <a:srgbClr val="F26B43"/>
          </p15:clr>
        </p15:guide>
        <p15:guide id="22" pos="3200" userDrawn="1">
          <p15:clr>
            <a:srgbClr val="F26B43"/>
          </p15:clr>
        </p15:guide>
        <p15:guide id="23" pos="3360" userDrawn="1">
          <p15:clr>
            <a:srgbClr val="F26B43"/>
          </p15:clr>
        </p15:guide>
        <p15:guide id="24" pos="3520" userDrawn="1">
          <p15:clr>
            <a:srgbClr val="F26B43"/>
          </p15:clr>
        </p15:guide>
        <p15:guide id="25" pos="3680" userDrawn="1">
          <p15:clr>
            <a:srgbClr val="F26B43"/>
          </p15:clr>
        </p15:guide>
        <p15:guide id="26" pos="3840" userDrawn="1">
          <p15:clr>
            <a:srgbClr val="F26B43"/>
          </p15:clr>
        </p15:guide>
        <p15:guide id="27" pos="4000" userDrawn="1">
          <p15:clr>
            <a:srgbClr val="F26B43"/>
          </p15:clr>
        </p15:guide>
        <p15:guide id="28" pos="4160" userDrawn="1">
          <p15:clr>
            <a:srgbClr val="F26B43"/>
          </p15:clr>
        </p15:guide>
        <p15:guide id="29" pos="4320" userDrawn="1">
          <p15:clr>
            <a:srgbClr val="F26B43"/>
          </p15:clr>
        </p15:guide>
        <p15:guide id="30" pos="4480" userDrawn="1">
          <p15:clr>
            <a:srgbClr val="F26B43"/>
          </p15:clr>
        </p15:guide>
        <p15:guide id="31" pos="4640" userDrawn="1">
          <p15:clr>
            <a:srgbClr val="F26B43"/>
          </p15:clr>
        </p15:guide>
        <p15:guide id="32" pos="4800" userDrawn="1">
          <p15:clr>
            <a:srgbClr val="F26B43"/>
          </p15:clr>
        </p15:guide>
        <p15:guide id="33" pos="4960" userDrawn="1">
          <p15:clr>
            <a:srgbClr val="F26B43"/>
          </p15:clr>
        </p15:guide>
        <p15:guide id="34" pos="5120" userDrawn="1">
          <p15:clr>
            <a:srgbClr val="F26B43"/>
          </p15:clr>
        </p15:guide>
        <p15:guide id="35" pos="5280" userDrawn="1">
          <p15:clr>
            <a:srgbClr val="F26B43"/>
          </p15:clr>
        </p15:guide>
        <p15:guide id="36" pos="5440" userDrawn="1">
          <p15:clr>
            <a:srgbClr val="F26B43"/>
          </p15:clr>
        </p15:guide>
        <p15:guide id="37" pos="5600" userDrawn="1">
          <p15:clr>
            <a:srgbClr val="F26B43"/>
          </p15:clr>
        </p15:guide>
        <p15:guide id="38" pos="5760" userDrawn="1">
          <p15:clr>
            <a:srgbClr val="F26B43"/>
          </p15:clr>
        </p15:guide>
        <p15:guide id="39" pos="5920" userDrawn="1">
          <p15:clr>
            <a:srgbClr val="F26B43"/>
          </p15:clr>
        </p15:guide>
        <p15:guide id="40" pos="6080" userDrawn="1">
          <p15:clr>
            <a:srgbClr val="F26B43"/>
          </p15:clr>
        </p15:guide>
        <p15:guide id="41" pos="6240" userDrawn="1">
          <p15:clr>
            <a:srgbClr val="F26B43"/>
          </p15:clr>
        </p15:guide>
        <p15:guide id="42" pos="6400" userDrawn="1">
          <p15:clr>
            <a:srgbClr val="F26B43"/>
          </p15:clr>
        </p15:guide>
        <p15:guide id="43" pos="6560" userDrawn="1">
          <p15:clr>
            <a:srgbClr val="F26B43"/>
          </p15:clr>
        </p15:guide>
        <p15:guide id="44" pos="6720" userDrawn="1">
          <p15:clr>
            <a:srgbClr val="F26B43"/>
          </p15:clr>
        </p15:guide>
        <p15:guide id="45" pos="6880" userDrawn="1">
          <p15:clr>
            <a:srgbClr val="F26B43"/>
          </p15:clr>
        </p15:guide>
        <p15:guide id="46" pos="7040" userDrawn="1">
          <p15:clr>
            <a:srgbClr val="F26B43"/>
          </p15:clr>
        </p15:guide>
        <p15:guide id="47" pos="7200" userDrawn="1">
          <p15:clr>
            <a:srgbClr val="F26B43"/>
          </p15:clr>
        </p15:guide>
        <p15:guide id="48" pos="7360" userDrawn="1">
          <p15:clr>
            <a:srgbClr val="F26B43"/>
          </p15:clr>
        </p15:guide>
        <p15:guide id="49" pos="7520" userDrawn="1">
          <p15:clr>
            <a:srgbClr val="F26B43"/>
          </p15:clr>
        </p15:guide>
        <p15:guide id="50" orient="horz" userDrawn="1">
          <p15:clr>
            <a:srgbClr val="F26B43"/>
          </p15:clr>
        </p15:guide>
        <p15:guide id="51" orient="horz" pos="4320" userDrawn="1">
          <p15:clr>
            <a:srgbClr val="F26B43"/>
          </p15:clr>
        </p15:guide>
        <p15:guide id="52" orient="horz" pos="160" userDrawn="1">
          <p15:clr>
            <a:srgbClr val="F26B43"/>
          </p15:clr>
        </p15:guide>
        <p15:guide id="53" orient="horz" pos="320" userDrawn="1">
          <p15:clr>
            <a:srgbClr val="F26B43"/>
          </p15:clr>
        </p15:guide>
        <p15:guide id="54" orient="horz" pos="480" userDrawn="1">
          <p15:clr>
            <a:srgbClr val="F26B43"/>
          </p15:clr>
        </p15:guide>
        <p15:guide id="55" orient="horz" pos="640" userDrawn="1">
          <p15:clr>
            <a:srgbClr val="F26B43"/>
          </p15:clr>
        </p15:guide>
        <p15:guide id="56" orient="horz" pos="800" userDrawn="1">
          <p15:clr>
            <a:srgbClr val="F26B43"/>
          </p15:clr>
        </p15:guide>
        <p15:guide id="57" orient="horz" pos="960" userDrawn="1">
          <p15:clr>
            <a:srgbClr val="F26B43"/>
          </p15:clr>
        </p15:guide>
        <p15:guide id="58" orient="horz" pos="1120" userDrawn="1">
          <p15:clr>
            <a:srgbClr val="F26B43"/>
          </p15:clr>
        </p15:guide>
        <p15:guide id="59" orient="horz" pos="1280" userDrawn="1">
          <p15:clr>
            <a:srgbClr val="F26B43"/>
          </p15:clr>
        </p15:guide>
        <p15:guide id="60" orient="horz" pos="1440" userDrawn="1">
          <p15:clr>
            <a:srgbClr val="F26B43"/>
          </p15:clr>
        </p15:guide>
        <p15:guide id="61" orient="horz" pos="1600" userDrawn="1">
          <p15:clr>
            <a:srgbClr val="F26B43"/>
          </p15:clr>
        </p15:guide>
        <p15:guide id="62" orient="horz" pos="1760" userDrawn="1">
          <p15:clr>
            <a:srgbClr val="F26B43"/>
          </p15:clr>
        </p15:guide>
        <p15:guide id="63" orient="horz" pos="1920" userDrawn="1">
          <p15:clr>
            <a:srgbClr val="F26B43"/>
          </p15:clr>
        </p15:guide>
        <p15:guide id="64" orient="horz" pos="2080" userDrawn="1">
          <p15:clr>
            <a:srgbClr val="F26B43"/>
          </p15:clr>
        </p15:guide>
        <p15:guide id="65" orient="horz" pos="2240" userDrawn="1">
          <p15:clr>
            <a:srgbClr val="F26B43"/>
          </p15:clr>
        </p15:guide>
        <p15:guide id="66" orient="horz" pos="2400" userDrawn="1">
          <p15:clr>
            <a:srgbClr val="F26B43"/>
          </p15:clr>
        </p15:guide>
        <p15:guide id="67" orient="horz" pos="2560" userDrawn="1">
          <p15:clr>
            <a:srgbClr val="F26B43"/>
          </p15:clr>
        </p15:guide>
        <p15:guide id="68" orient="horz" pos="2720" userDrawn="1">
          <p15:clr>
            <a:srgbClr val="F26B43"/>
          </p15:clr>
        </p15:guide>
        <p15:guide id="69" orient="horz" pos="2880" userDrawn="1">
          <p15:clr>
            <a:srgbClr val="F26B43"/>
          </p15:clr>
        </p15:guide>
        <p15:guide id="70" orient="horz" pos="3040" userDrawn="1">
          <p15:clr>
            <a:srgbClr val="F26B43"/>
          </p15:clr>
        </p15:guide>
        <p15:guide id="71" orient="horz" pos="3200" userDrawn="1">
          <p15:clr>
            <a:srgbClr val="F26B43"/>
          </p15:clr>
        </p15:guide>
        <p15:guide id="72" orient="horz" pos="3360" userDrawn="1">
          <p15:clr>
            <a:srgbClr val="F26B43"/>
          </p15:clr>
        </p15:guide>
        <p15:guide id="73" orient="horz" pos="3520" userDrawn="1">
          <p15:clr>
            <a:srgbClr val="F26B43"/>
          </p15:clr>
        </p15:guide>
        <p15:guide id="74" orient="horz" pos="3680" userDrawn="1">
          <p15:clr>
            <a:srgbClr val="F26B43"/>
          </p15:clr>
        </p15:guide>
        <p15:guide id="75" orient="horz" pos="3840" userDrawn="1">
          <p15:clr>
            <a:srgbClr val="F26B43"/>
          </p15:clr>
        </p15:guide>
        <p15:guide id="76" orient="horz" pos="4000" userDrawn="1">
          <p15:clr>
            <a:srgbClr val="F26B43"/>
          </p15:clr>
        </p15:guide>
        <p15:guide id="77" orient="horz" pos="416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7196694-0793-1D46-AAAF-030136BD6B04}"/>
              </a:ext>
            </a:extLst>
          </p:cNvPr>
          <p:cNvSpPr>
            <a:spLocks noGrp="1"/>
          </p:cNvSpPr>
          <p:nvPr>
            <p:ph type="ftr" sz="quarter" idx="3"/>
          </p:nvPr>
        </p:nvSpPr>
        <p:spPr>
          <a:xfrm>
            <a:off x="1016000" y="6350000"/>
            <a:ext cx="8382000" cy="255600"/>
          </a:xfrm>
          <a:prstGeom prst="rect">
            <a:avLst/>
          </a:prstGeom>
        </p:spPr>
        <p:txBody>
          <a:bodyPr vert="horz" lIns="0" tIns="0" rIns="0" bIns="0" rtlCol="0" anchor="ctr"/>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r>
              <a:rPr lang="en-GB"/>
              <a:t>Jisc presentation template: dynamic</a:t>
            </a:r>
            <a:endParaRPr lang="en-GB" dirty="0"/>
          </a:p>
        </p:txBody>
      </p:sp>
      <p:sp>
        <p:nvSpPr>
          <p:cNvPr id="6" name="Slide Number Placeholder 5">
            <a:extLst>
              <a:ext uri="{FF2B5EF4-FFF2-40B4-BE49-F238E27FC236}">
                <a16:creationId xmlns:a16="http://schemas.microsoft.com/office/drawing/2014/main" id="{B71F8D01-65AC-4142-B408-57E68E4C01C4}"/>
              </a:ext>
            </a:extLst>
          </p:cNvPr>
          <p:cNvSpPr>
            <a:spLocks noGrp="1"/>
          </p:cNvSpPr>
          <p:nvPr>
            <p:ph type="sldNum" sz="quarter" idx="4"/>
          </p:nvPr>
        </p:nvSpPr>
        <p:spPr>
          <a:xfrm>
            <a:off x="508000" y="6350000"/>
            <a:ext cx="508000" cy="255600"/>
          </a:xfrm>
          <a:prstGeom prst="rect">
            <a:avLst/>
          </a:prstGeom>
        </p:spPr>
        <p:txBody>
          <a:bodyPr vert="horz" lIns="0" tIns="0" rIns="0" bIns="0" rtlCol="0" anchor="ctr" anchorCtr="0"/>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fld id="{0BD7AF65-ABD8-9745-9161-1D3466EAFE0E}" type="slidenum">
              <a:rPr lang="en-GB" smtClean="0"/>
              <a:pPr/>
              <a:t>‹#›</a:t>
            </a:fld>
            <a:endParaRPr lang="en-GB" dirty="0"/>
          </a:p>
        </p:txBody>
      </p:sp>
      <p:pic>
        <p:nvPicPr>
          <p:cNvPr id="2" name="Graphic 1" descr="Jisc logo&#10;">
            <a:extLst>
              <a:ext uri="{FF2B5EF4-FFF2-40B4-BE49-F238E27FC236}">
                <a16:creationId xmlns:a16="http://schemas.microsoft.com/office/drawing/2014/main" id="{CC318F41-B371-3764-9C48-7718B0BA85AA}"/>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1685601" y="6353891"/>
            <a:ext cx="506399" cy="506399"/>
          </a:xfrm>
          <a:prstGeom prst="rect">
            <a:avLst/>
          </a:prstGeom>
        </p:spPr>
      </p:pic>
    </p:spTree>
    <p:extLst>
      <p:ext uri="{BB962C8B-B14F-4D97-AF65-F5344CB8AC3E}">
        <p14:creationId xmlns:p14="http://schemas.microsoft.com/office/powerpoint/2010/main" val="2334269998"/>
      </p:ext>
    </p:extLst>
  </p:cSld>
  <p:clrMap bg1="lt1" tx1="dk1" bg2="lt2" tx2="dk2" accent1="accent1" accent2="accent2" accent3="accent3" accent4="accent4" accent5="accent5" accent6="accent6" hlink="hlink" folHlink="folHlink"/>
  <p:sldLayoutIdLst>
    <p:sldLayoutId id="2147483650" r:id="rId1"/>
    <p:sldLayoutId id="2147483702" r:id="rId2"/>
    <p:sldLayoutId id="2147483699" r:id="rId3"/>
    <p:sldLayoutId id="2147483700" r:id="rId4"/>
    <p:sldLayoutId id="2147483701" r:id="rId5"/>
    <p:sldLayoutId id="2147483780" r:id="rId6"/>
    <p:sldLayoutId id="2147483790" r:id="rId7"/>
    <p:sldLayoutId id="2147483823" r:id="rId8"/>
  </p:sldLayoutIdLst>
  <p:hf hdr="0" dt="0"/>
  <p:txStyles>
    <p:titleStyle>
      <a:lvl1pPr algn="l" defTabSz="91433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F26B43"/>
          </p15:clr>
        </p15:guide>
        <p15:guide id="2" pos="7680" userDrawn="1">
          <p15:clr>
            <a:srgbClr val="F26B43"/>
          </p15:clr>
        </p15:guide>
        <p15:guide id="3" pos="160" userDrawn="1">
          <p15:clr>
            <a:srgbClr val="F26B43"/>
          </p15:clr>
        </p15:guide>
        <p15:guide id="4" pos="320" userDrawn="1">
          <p15:clr>
            <a:srgbClr val="F26B43"/>
          </p15:clr>
        </p15:guide>
        <p15:guide id="5" pos="480" userDrawn="1">
          <p15:clr>
            <a:srgbClr val="F26B43"/>
          </p15:clr>
        </p15:guide>
        <p15:guide id="6" pos="640" userDrawn="1">
          <p15:clr>
            <a:srgbClr val="F26B43"/>
          </p15:clr>
        </p15:guide>
        <p15:guide id="7" pos="800" userDrawn="1">
          <p15:clr>
            <a:srgbClr val="F26B43"/>
          </p15:clr>
        </p15:guide>
        <p15:guide id="8" pos="960" userDrawn="1">
          <p15:clr>
            <a:srgbClr val="F26B43"/>
          </p15:clr>
        </p15:guide>
        <p15:guide id="9" pos="1120" userDrawn="1">
          <p15:clr>
            <a:srgbClr val="F26B43"/>
          </p15:clr>
        </p15:guide>
        <p15:guide id="10" pos="1277" userDrawn="1">
          <p15:clr>
            <a:srgbClr val="F26B43"/>
          </p15:clr>
        </p15:guide>
        <p15:guide id="11" pos="1440" userDrawn="1">
          <p15:clr>
            <a:srgbClr val="F26B43"/>
          </p15:clr>
        </p15:guide>
        <p15:guide id="12" pos="1600" userDrawn="1">
          <p15:clr>
            <a:srgbClr val="F26B43"/>
          </p15:clr>
        </p15:guide>
        <p15:guide id="13" pos="1760" userDrawn="1">
          <p15:clr>
            <a:srgbClr val="F26B43"/>
          </p15:clr>
        </p15:guide>
        <p15:guide id="14" pos="1920" userDrawn="1">
          <p15:clr>
            <a:srgbClr val="F26B43"/>
          </p15:clr>
        </p15:guide>
        <p15:guide id="15" pos="2080" userDrawn="1">
          <p15:clr>
            <a:srgbClr val="F26B43"/>
          </p15:clr>
        </p15:guide>
        <p15:guide id="16" pos="2240" userDrawn="1">
          <p15:clr>
            <a:srgbClr val="F26B43"/>
          </p15:clr>
        </p15:guide>
        <p15:guide id="17" pos="2400" userDrawn="1">
          <p15:clr>
            <a:srgbClr val="F26B43"/>
          </p15:clr>
        </p15:guide>
        <p15:guide id="18" pos="2560" userDrawn="1">
          <p15:clr>
            <a:srgbClr val="F26B43"/>
          </p15:clr>
        </p15:guide>
        <p15:guide id="19" pos="2720" userDrawn="1">
          <p15:clr>
            <a:srgbClr val="F26B43"/>
          </p15:clr>
        </p15:guide>
        <p15:guide id="20" pos="2880" userDrawn="1">
          <p15:clr>
            <a:srgbClr val="F26B43"/>
          </p15:clr>
        </p15:guide>
        <p15:guide id="21" pos="3040" userDrawn="1">
          <p15:clr>
            <a:srgbClr val="F26B43"/>
          </p15:clr>
        </p15:guide>
        <p15:guide id="22" pos="3200" userDrawn="1">
          <p15:clr>
            <a:srgbClr val="F26B43"/>
          </p15:clr>
        </p15:guide>
        <p15:guide id="23" pos="3360" userDrawn="1">
          <p15:clr>
            <a:srgbClr val="F26B43"/>
          </p15:clr>
        </p15:guide>
        <p15:guide id="24" pos="3520" userDrawn="1">
          <p15:clr>
            <a:srgbClr val="F26B43"/>
          </p15:clr>
        </p15:guide>
        <p15:guide id="25" pos="3680" userDrawn="1">
          <p15:clr>
            <a:srgbClr val="F26B43"/>
          </p15:clr>
        </p15:guide>
        <p15:guide id="26" pos="3840" userDrawn="1">
          <p15:clr>
            <a:srgbClr val="F26B43"/>
          </p15:clr>
        </p15:guide>
        <p15:guide id="27" pos="4000" userDrawn="1">
          <p15:clr>
            <a:srgbClr val="F26B43"/>
          </p15:clr>
        </p15:guide>
        <p15:guide id="28" pos="4160" userDrawn="1">
          <p15:clr>
            <a:srgbClr val="F26B43"/>
          </p15:clr>
        </p15:guide>
        <p15:guide id="29" pos="4320" userDrawn="1">
          <p15:clr>
            <a:srgbClr val="F26B43"/>
          </p15:clr>
        </p15:guide>
        <p15:guide id="30" pos="4480" userDrawn="1">
          <p15:clr>
            <a:srgbClr val="F26B43"/>
          </p15:clr>
        </p15:guide>
        <p15:guide id="31" pos="4640" userDrawn="1">
          <p15:clr>
            <a:srgbClr val="F26B43"/>
          </p15:clr>
        </p15:guide>
        <p15:guide id="32" pos="4800" userDrawn="1">
          <p15:clr>
            <a:srgbClr val="F26B43"/>
          </p15:clr>
        </p15:guide>
        <p15:guide id="33" pos="4960" userDrawn="1">
          <p15:clr>
            <a:srgbClr val="F26B43"/>
          </p15:clr>
        </p15:guide>
        <p15:guide id="34" pos="5120" userDrawn="1">
          <p15:clr>
            <a:srgbClr val="F26B43"/>
          </p15:clr>
        </p15:guide>
        <p15:guide id="35" pos="5280" userDrawn="1">
          <p15:clr>
            <a:srgbClr val="F26B43"/>
          </p15:clr>
        </p15:guide>
        <p15:guide id="36" pos="5440" userDrawn="1">
          <p15:clr>
            <a:srgbClr val="F26B43"/>
          </p15:clr>
        </p15:guide>
        <p15:guide id="37" pos="5600" userDrawn="1">
          <p15:clr>
            <a:srgbClr val="F26B43"/>
          </p15:clr>
        </p15:guide>
        <p15:guide id="38" pos="5760" userDrawn="1">
          <p15:clr>
            <a:srgbClr val="F26B43"/>
          </p15:clr>
        </p15:guide>
        <p15:guide id="39" pos="5920" userDrawn="1">
          <p15:clr>
            <a:srgbClr val="F26B43"/>
          </p15:clr>
        </p15:guide>
        <p15:guide id="40" pos="6080" userDrawn="1">
          <p15:clr>
            <a:srgbClr val="F26B43"/>
          </p15:clr>
        </p15:guide>
        <p15:guide id="41" pos="6240" userDrawn="1">
          <p15:clr>
            <a:srgbClr val="F26B43"/>
          </p15:clr>
        </p15:guide>
        <p15:guide id="42" pos="6400" userDrawn="1">
          <p15:clr>
            <a:srgbClr val="F26B43"/>
          </p15:clr>
        </p15:guide>
        <p15:guide id="43" pos="6560" userDrawn="1">
          <p15:clr>
            <a:srgbClr val="F26B43"/>
          </p15:clr>
        </p15:guide>
        <p15:guide id="44" pos="6720" userDrawn="1">
          <p15:clr>
            <a:srgbClr val="F26B43"/>
          </p15:clr>
        </p15:guide>
        <p15:guide id="45" pos="6880" userDrawn="1">
          <p15:clr>
            <a:srgbClr val="F26B43"/>
          </p15:clr>
        </p15:guide>
        <p15:guide id="46" pos="7040" userDrawn="1">
          <p15:clr>
            <a:srgbClr val="F26B43"/>
          </p15:clr>
        </p15:guide>
        <p15:guide id="47" pos="7200" userDrawn="1">
          <p15:clr>
            <a:srgbClr val="F26B43"/>
          </p15:clr>
        </p15:guide>
        <p15:guide id="48" pos="7360" userDrawn="1">
          <p15:clr>
            <a:srgbClr val="F26B43"/>
          </p15:clr>
        </p15:guide>
        <p15:guide id="49" pos="7520" userDrawn="1">
          <p15:clr>
            <a:srgbClr val="F26B43"/>
          </p15:clr>
        </p15:guide>
        <p15:guide id="50" orient="horz" userDrawn="1">
          <p15:clr>
            <a:srgbClr val="F26B43"/>
          </p15:clr>
        </p15:guide>
        <p15:guide id="51" orient="horz" pos="4320" userDrawn="1">
          <p15:clr>
            <a:srgbClr val="F26B43"/>
          </p15:clr>
        </p15:guide>
        <p15:guide id="52" orient="horz" pos="160" userDrawn="1">
          <p15:clr>
            <a:srgbClr val="F26B43"/>
          </p15:clr>
        </p15:guide>
        <p15:guide id="53" orient="horz" pos="320" userDrawn="1">
          <p15:clr>
            <a:srgbClr val="F26B43"/>
          </p15:clr>
        </p15:guide>
        <p15:guide id="54" orient="horz" pos="480" userDrawn="1">
          <p15:clr>
            <a:srgbClr val="F26B43"/>
          </p15:clr>
        </p15:guide>
        <p15:guide id="55" orient="horz" pos="640" userDrawn="1">
          <p15:clr>
            <a:srgbClr val="F26B43"/>
          </p15:clr>
        </p15:guide>
        <p15:guide id="56" orient="horz" pos="799" userDrawn="1">
          <p15:clr>
            <a:srgbClr val="F26B43"/>
          </p15:clr>
        </p15:guide>
        <p15:guide id="57" orient="horz" pos="960" userDrawn="1">
          <p15:clr>
            <a:srgbClr val="F26B43"/>
          </p15:clr>
        </p15:guide>
        <p15:guide id="58" orient="horz" pos="1120" userDrawn="1">
          <p15:clr>
            <a:srgbClr val="F26B43"/>
          </p15:clr>
        </p15:guide>
        <p15:guide id="59" orient="horz" pos="1280" userDrawn="1">
          <p15:clr>
            <a:srgbClr val="F26B43"/>
          </p15:clr>
        </p15:guide>
        <p15:guide id="60" orient="horz" pos="1440" userDrawn="1">
          <p15:clr>
            <a:srgbClr val="F26B43"/>
          </p15:clr>
        </p15:guide>
        <p15:guide id="61" orient="horz" pos="1600" userDrawn="1">
          <p15:clr>
            <a:srgbClr val="F26B43"/>
          </p15:clr>
        </p15:guide>
        <p15:guide id="62" orient="horz" pos="1760" userDrawn="1">
          <p15:clr>
            <a:srgbClr val="F26B43"/>
          </p15:clr>
        </p15:guide>
        <p15:guide id="63" orient="horz" pos="1920" userDrawn="1">
          <p15:clr>
            <a:srgbClr val="F26B43"/>
          </p15:clr>
        </p15:guide>
        <p15:guide id="64" orient="horz" pos="2080" userDrawn="1">
          <p15:clr>
            <a:srgbClr val="F26B43"/>
          </p15:clr>
        </p15:guide>
        <p15:guide id="65" orient="horz" pos="2240" userDrawn="1">
          <p15:clr>
            <a:srgbClr val="F26B43"/>
          </p15:clr>
        </p15:guide>
        <p15:guide id="66" orient="horz" pos="2400" userDrawn="1">
          <p15:clr>
            <a:srgbClr val="F26B43"/>
          </p15:clr>
        </p15:guide>
        <p15:guide id="67" orient="horz" pos="2560" userDrawn="1">
          <p15:clr>
            <a:srgbClr val="F26B43"/>
          </p15:clr>
        </p15:guide>
        <p15:guide id="68" orient="horz" pos="2720" userDrawn="1">
          <p15:clr>
            <a:srgbClr val="F26B43"/>
          </p15:clr>
        </p15:guide>
        <p15:guide id="69" orient="horz" pos="2880" userDrawn="1">
          <p15:clr>
            <a:srgbClr val="F26B43"/>
          </p15:clr>
        </p15:guide>
        <p15:guide id="70" orient="horz" pos="3040" userDrawn="1">
          <p15:clr>
            <a:srgbClr val="F26B43"/>
          </p15:clr>
        </p15:guide>
        <p15:guide id="71" orient="horz" pos="3200" userDrawn="1">
          <p15:clr>
            <a:srgbClr val="F26B43"/>
          </p15:clr>
        </p15:guide>
        <p15:guide id="72" orient="horz" pos="3360" userDrawn="1">
          <p15:clr>
            <a:srgbClr val="F26B43"/>
          </p15:clr>
        </p15:guide>
        <p15:guide id="73" orient="horz" pos="3520" userDrawn="1">
          <p15:clr>
            <a:srgbClr val="F26B43"/>
          </p15:clr>
        </p15:guide>
        <p15:guide id="74" orient="horz" pos="3680" userDrawn="1">
          <p15:clr>
            <a:srgbClr val="F26B43"/>
          </p15:clr>
        </p15:guide>
        <p15:guide id="75" orient="horz" pos="3840" userDrawn="1">
          <p15:clr>
            <a:srgbClr val="F26B43"/>
          </p15:clr>
        </p15:guide>
        <p15:guide id="76" orient="horz" pos="4000" userDrawn="1">
          <p15:clr>
            <a:srgbClr val="F26B43"/>
          </p15:clr>
        </p15:guide>
        <p15:guide id="77" orient="horz" pos="416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4"/>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7196694-0793-1D46-AAAF-030136BD6B04}"/>
              </a:ext>
            </a:extLst>
          </p:cNvPr>
          <p:cNvSpPr>
            <a:spLocks noGrp="1"/>
          </p:cNvSpPr>
          <p:nvPr>
            <p:ph type="ftr" sz="quarter" idx="3"/>
          </p:nvPr>
        </p:nvSpPr>
        <p:spPr>
          <a:xfrm>
            <a:off x="1016000" y="6350000"/>
            <a:ext cx="8382000" cy="255600"/>
          </a:xfrm>
          <a:prstGeom prst="rect">
            <a:avLst/>
          </a:prstGeom>
        </p:spPr>
        <p:txBody>
          <a:bodyPr vert="horz" lIns="0" tIns="0" rIns="0" bIns="0" rtlCol="0" anchor="ctr"/>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r>
              <a:rPr lang="en-GB"/>
              <a:t>Jisc presentation template: dynamic</a:t>
            </a:r>
            <a:endParaRPr lang="en-GB" dirty="0"/>
          </a:p>
        </p:txBody>
      </p:sp>
      <p:sp>
        <p:nvSpPr>
          <p:cNvPr id="6" name="Slide Number Placeholder 5">
            <a:extLst>
              <a:ext uri="{FF2B5EF4-FFF2-40B4-BE49-F238E27FC236}">
                <a16:creationId xmlns:a16="http://schemas.microsoft.com/office/drawing/2014/main" id="{B71F8D01-65AC-4142-B408-57E68E4C01C4}"/>
              </a:ext>
            </a:extLst>
          </p:cNvPr>
          <p:cNvSpPr>
            <a:spLocks noGrp="1"/>
          </p:cNvSpPr>
          <p:nvPr>
            <p:ph type="sldNum" sz="quarter" idx="4"/>
          </p:nvPr>
        </p:nvSpPr>
        <p:spPr>
          <a:xfrm>
            <a:off x="508000" y="6350000"/>
            <a:ext cx="508000" cy="255600"/>
          </a:xfrm>
          <a:prstGeom prst="rect">
            <a:avLst/>
          </a:prstGeom>
        </p:spPr>
        <p:txBody>
          <a:bodyPr vert="horz" lIns="0" tIns="0" rIns="0" bIns="0" rtlCol="0" anchor="ctr" anchorCtr="0"/>
          <a:lstStyle>
            <a:lvl1pPr algn="l">
              <a:defRPr sz="1000" b="0" i="0">
                <a:solidFill>
                  <a:schemeClr val="tx1"/>
                </a:solidFill>
                <a:latin typeface="Roboto Mono Light" panose="00000009000000000000" pitchFamily="49" charset="0"/>
                <a:ea typeface="Roboto Mono Light" panose="00000009000000000000" pitchFamily="49" charset="0"/>
              </a:defRPr>
            </a:lvl1pPr>
          </a:lstStyle>
          <a:p>
            <a:fld id="{0BD7AF65-ABD8-9745-9161-1D3466EAFE0E}" type="slidenum">
              <a:rPr lang="en-GB" smtClean="0"/>
              <a:pPr/>
              <a:t>‹#›</a:t>
            </a:fld>
            <a:endParaRPr lang="en-GB" dirty="0"/>
          </a:p>
        </p:txBody>
      </p:sp>
      <p:pic>
        <p:nvPicPr>
          <p:cNvPr id="2" name="Graphic 1" descr="Jisc logo&#10;">
            <a:extLst>
              <a:ext uri="{FF2B5EF4-FFF2-40B4-BE49-F238E27FC236}">
                <a16:creationId xmlns:a16="http://schemas.microsoft.com/office/drawing/2014/main" id="{CC318F41-B371-3764-9C48-7718B0BA85AA}"/>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1685601" y="6353891"/>
            <a:ext cx="506399" cy="506399"/>
          </a:xfrm>
          <a:prstGeom prst="rect">
            <a:avLst/>
          </a:prstGeom>
        </p:spPr>
      </p:pic>
    </p:spTree>
    <p:extLst>
      <p:ext uri="{BB962C8B-B14F-4D97-AF65-F5344CB8AC3E}">
        <p14:creationId xmlns:p14="http://schemas.microsoft.com/office/powerpoint/2010/main" val="4035176245"/>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24" r:id="rId8"/>
  </p:sldLayoutIdLst>
  <p:hf hdr="0" dt="0"/>
  <p:txStyles>
    <p:titleStyle>
      <a:lvl1pPr algn="l" defTabSz="91433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F26B43"/>
          </p15:clr>
        </p15:guide>
        <p15:guide id="2" pos="7680" userDrawn="1">
          <p15:clr>
            <a:srgbClr val="F26B43"/>
          </p15:clr>
        </p15:guide>
        <p15:guide id="3" pos="160" userDrawn="1">
          <p15:clr>
            <a:srgbClr val="F26B43"/>
          </p15:clr>
        </p15:guide>
        <p15:guide id="4" pos="320" userDrawn="1">
          <p15:clr>
            <a:srgbClr val="F26B43"/>
          </p15:clr>
        </p15:guide>
        <p15:guide id="5" pos="480" userDrawn="1">
          <p15:clr>
            <a:srgbClr val="F26B43"/>
          </p15:clr>
        </p15:guide>
        <p15:guide id="6" pos="640" userDrawn="1">
          <p15:clr>
            <a:srgbClr val="F26B43"/>
          </p15:clr>
        </p15:guide>
        <p15:guide id="7" pos="800" userDrawn="1">
          <p15:clr>
            <a:srgbClr val="F26B43"/>
          </p15:clr>
        </p15:guide>
        <p15:guide id="8" pos="960" userDrawn="1">
          <p15:clr>
            <a:srgbClr val="F26B43"/>
          </p15:clr>
        </p15:guide>
        <p15:guide id="9" pos="1120" userDrawn="1">
          <p15:clr>
            <a:srgbClr val="F26B43"/>
          </p15:clr>
        </p15:guide>
        <p15:guide id="10" pos="1277" userDrawn="1">
          <p15:clr>
            <a:srgbClr val="F26B43"/>
          </p15:clr>
        </p15:guide>
        <p15:guide id="11" pos="1440" userDrawn="1">
          <p15:clr>
            <a:srgbClr val="F26B43"/>
          </p15:clr>
        </p15:guide>
        <p15:guide id="12" pos="1600" userDrawn="1">
          <p15:clr>
            <a:srgbClr val="F26B43"/>
          </p15:clr>
        </p15:guide>
        <p15:guide id="13" pos="1760" userDrawn="1">
          <p15:clr>
            <a:srgbClr val="F26B43"/>
          </p15:clr>
        </p15:guide>
        <p15:guide id="14" pos="1920" userDrawn="1">
          <p15:clr>
            <a:srgbClr val="F26B43"/>
          </p15:clr>
        </p15:guide>
        <p15:guide id="15" pos="2080" userDrawn="1">
          <p15:clr>
            <a:srgbClr val="F26B43"/>
          </p15:clr>
        </p15:guide>
        <p15:guide id="16" pos="2240" userDrawn="1">
          <p15:clr>
            <a:srgbClr val="F26B43"/>
          </p15:clr>
        </p15:guide>
        <p15:guide id="17" pos="2400" userDrawn="1">
          <p15:clr>
            <a:srgbClr val="F26B43"/>
          </p15:clr>
        </p15:guide>
        <p15:guide id="18" pos="2560" userDrawn="1">
          <p15:clr>
            <a:srgbClr val="F26B43"/>
          </p15:clr>
        </p15:guide>
        <p15:guide id="19" pos="2720" userDrawn="1">
          <p15:clr>
            <a:srgbClr val="F26B43"/>
          </p15:clr>
        </p15:guide>
        <p15:guide id="20" pos="2880" userDrawn="1">
          <p15:clr>
            <a:srgbClr val="F26B43"/>
          </p15:clr>
        </p15:guide>
        <p15:guide id="21" pos="3040" userDrawn="1">
          <p15:clr>
            <a:srgbClr val="F26B43"/>
          </p15:clr>
        </p15:guide>
        <p15:guide id="22" pos="3200" userDrawn="1">
          <p15:clr>
            <a:srgbClr val="F26B43"/>
          </p15:clr>
        </p15:guide>
        <p15:guide id="23" pos="3360" userDrawn="1">
          <p15:clr>
            <a:srgbClr val="F26B43"/>
          </p15:clr>
        </p15:guide>
        <p15:guide id="24" pos="3520" userDrawn="1">
          <p15:clr>
            <a:srgbClr val="F26B43"/>
          </p15:clr>
        </p15:guide>
        <p15:guide id="25" pos="3680" userDrawn="1">
          <p15:clr>
            <a:srgbClr val="F26B43"/>
          </p15:clr>
        </p15:guide>
        <p15:guide id="26" pos="3840" userDrawn="1">
          <p15:clr>
            <a:srgbClr val="F26B43"/>
          </p15:clr>
        </p15:guide>
        <p15:guide id="27" pos="4000" userDrawn="1">
          <p15:clr>
            <a:srgbClr val="F26B43"/>
          </p15:clr>
        </p15:guide>
        <p15:guide id="28" pos="4160" userDrawn="1">
          <p15:clr>
            <a:srgbClr val="F26B43"/>
          </p15:clr>
        </p15:guide>
        <p15:guide id="29" pos="4320" userDrawn="1">
          <p15:clr>
            <a:srgbClr val="F26B43"/>
          </p15:clr>
        </p15:guide>
        <p15:guide id="30" pos="4480" userDrawn="1">
          <p15:clr>
            <a:srgbClr val="F26B43"/>
          </p15:clr>
        </p15:guide>
        <p15:guide id="31" pos="4640" userDrawn="1">
          <p15:clr>
            <a:srgbClr val="F26B43"/>
          </p15:clr>
        </p15:guide>
        <p15:guide id="32" pos="4800" userDrawn="1">
          <p15:clr>
            <a:srgbClr val="F26B43"/>
          </p15:clr>
        </p15:guide>
        <p15:guide id="33" pos="4960" userDrawn="1">
          <p15:clr>
            <a:srgbClr val="F26B43"/>
          </p15:clr>
        </p15:guide>
        <p15:guide id="34" pos="5120" userDrawn="1">
          <p15:clr>
            <a:srgbClr val="F26B43"/>
          </p15:clr>
        </p15:guide>
        <p15:guide id="35" pos="5280" userDrawn="1">
          <p15:clr>
            <a:srgbClr val="F26B43"/>
          </p15:clr>
        </p15:guide>
        <p15:guide id="36" pos="5440" userDrawn="1">
          <p15:clr>
            <a:srgbClr val="F26B43"/>
          </p15:clr>
        </p15:guide>
        <p15:guide id="37" pos="5600" userDrawn="1">
          <p15:clr>
            <a:srgbClr val="F26B43"/>
          </p15:clr>
        </p15:guide>
        <p15:guide id="38" pos="5760" userDrawn="1">
          <p15:clr>
            <a:srgbClr val="F26B43"/>
          </p15:clr>
        </p15:guide>
        <p15:guide id="39" pos="5920" userDrawn="1">
          <p15:clr>
            <a:srgbClr val="F26B43"/>
          </p15:clr>
        </p15:guide>
        <p15:guide id="40" pos="6080" userDrawn="1">
          <p15:clr>
            <a:srgbClr val="F26B43"/>
          </p15:clr>
        </p15:guide>
        <p15:guide id="41" pos="6240" userDrawn="1">
          <p15:clr>
            <a:srgbClr val="F26B43"/>
          </p15:clr>
        </p15:guide>
        <p15:guide id="42" pos="6400" userDrawn="1">
          <p15:clr>
            <a:srgbClr val="F26B43"/>
          </p15:clr>
        </p15:guide>
        <p15:guide id="43" pos="6560" userDrawn="1">
          <p15:clr>
            <a:srgbClr val="F26B43"/>
          </p15:clr>
        </p15:guide>
        <p15:guide id="44" pos="6720" userDrawn="1">
          <p15:clr>
            <a:srgbClr val="F26B43"/>
          </p15:clr>
        </p15:guide>
        <p15:guide id="45" pos="6880" userDrawn="1">
          <p15:clr>
            <a:srgbClr val="F26B43"/>
          </p15:clr>
        </p15:guide>
        <p15:guide id="46" pos="7040" userDrawn="1">
          <p15:clr>
            <a:srgbClr val="F26B43"/>
          </p15:clr>
        </p15:guide>
        <p15:guide id="47" pos="7200" userDrawn="1">
          <p15:clr>
            <a:srgbClr val="F26B43"/>
          </p15:clr>
        </p15:guide>
        <p15:guide id="48" pos="7360" userDrawn="1">
          <p15:clr>
            <a:srgbClr val="F26B43"/>
          </p15:clr>
        </p15:guide>
        <p15:guide id="49" pos="7520" userDrawn="1">
          <p15:clr>
            <a:srgbClr val="F26B43"/>
          </p15:clr>
        </p15:guide>
        <p15:guide id="50" orient="horz" userDrawn="1">
          <p15:clr>
            <a:srgbClr val="F26B43"/>
          </p15:clr>
        </p15:guide>
        <p15:guide id="51" orient="horz" pos="4320" userDrawn="1">
          <p15:clr>
            <a:srgbClr val="F26B43"/>
          </p15:clr>
        </p15:guide>
        <p15:guide id="52" orient="horz" pos="160" userDrawn="1">
          <p15:clr>
            <a:srgbClr val="F26B43"/>
          </p15:clr>
        </p15:guide>
        <p15:guide id="53" orient="horz" pos="320" userDrawn="1">
          <p15:clr>
            <a:srgbClr val="F26B43"/>
          </p15:clr>
        </p15:guide>
        <p15:guide id="54" orient="horz" pos="480" userDrawn="1">
          <p15:clr>
            <a:srgbClr val="F26B43"/>
          </p15:clr>
        </p15:guide>
        <p15:guide id="55" orient="horz" pos="640" userDrawn="1">
          <p15:clr>
            <a:srgbClr val="F26B43"/>
          </p15:clr>
        </p15:guide>
        <p15:guide id="56" orient="horz" pos="799" userDrawn="1">
          <p15:clr>
            <a:srgbClr val="F26B43"/>
          </p15:clr>
        </p15:guide>
        <p15:guide id="57" orient="horz" pos="960" userDrawn="1">
          <p15:clr>
            <a:srgbClr val="F26B43"/>
          </p15:clr>
        </p15:guide>
        <p15:guide id="58" orient="horz" pos="1120" userDrawn="1">
          <p15:clr>
            <a:srgbClr val="F26B43"/>
          </p15:clr>
        </p15:guide>
        <p15:guide id="59" orient="horz" pos="1280" userDrawn="1">
          <p15:clr>
            <a:srgbClr val="F26B43"/>
          </p15:clr>
        </p15:guide>
        <p15:guide id="60" orient="horz" pos="1440" userDrawn="1">
          <p15:clr>
            <a:srgbClr val="F26B43"/>
          </p15:clr>
        </p15:guide>
        <p15:guide id="61" orient="horz" pos="1600" userDrawn="1">
          <p15:clr>
            <a:srgbClr val="F26B43"/>
          </p15:clr>
        </p15:guide>
        <p15:guide id="62" orient="horz" pos="1760" userDrawn="1">
          <p15:clr>
            <a:srgbClr val="F26B43"/>
          </p15:clr>
        </p15:guide>
        <p15:guide id="63" orient="horz" pos="1920" userDrawn="1">
          <p15:clr>
            <a:srgbClr val="F26B43"/>
          </p15:clr>
        </p15:guide>
        <p15:guide id="64" orient="horz" pos="2080" userDrawn="1">
          <p15:clr>
            <a:srgbClr val="F26B43"/>
          </p15:clr>
        </p15:guide>
        <p15:guide id="65" orient="horz" pos="2240" userDrawn="1">
          <p15:clr>
            <a:srgbClr val="F26B43"/>
          </p15:clr>
        </p15:guide>
        <p15:guide id="66" orient="horz" pos="2400" userDrawn="1">
          <p15:clr>
            <a:srgbClr val="F26B43"/>
          </p15:clr>
        </p15:guide>
        <p15:guide id="67" orient="horz" pos="2560" userDrawn="1">
          <p15:clr>
            <a:srgbClr val="F26B43"/>
          </p15:clr>
        </p15:guide>
        <p15:guide id="68" orient="horz" pos="2720" userDrawn="1">
          <p15:clr>
            <a:srgbClr val="F26B43"/>
          </p15:clr>
        </p15:guide>
        <p15:guide id="69" orient="horz" pos="2880" userDrawn="1">
          <p15:clr>
            <a:srgbClr val="F26B43"/>
          </p15:clr>
        </p15:guide>
        <p15:guide id="70" orient="horz" pos="3040" userDrawn="1">
          <p15:clr>
            <a:srgbClr val="F26B43"/>
          </p15:clr>
        </p15:guide>
        <p15:guide id="71" orient="horz" pos="3200" userDrawn="1">
          <p15:clr>
            <a:srgbClr val="F26B43"/>
          </p15:clr>
        </p15:guide>
        <p15:guide id="72" orient="horz" pos="3360" userDrawn="1">
          <p15:clr>
            <a:srgbClr val="F26B43"/>
          </p15:clr>
        </p15:guide>
        <p15:guide id="73" orient="horz" pos="3520" userDrawn="1">
          <p15:clr>
            <a:srgbClr val="F26B43"/>
          </p15:clr>
        </p15:guide>
        <p15:guide id="74" orient="horz" pos="3680" userDrawn="1">
          <p15:clr>
            <a:srgbClr val="F26B43"/>
          </p15:clr>
        </p15:guide>
        <p15:guide id="75" orient="horz" pos="3840" userDrawn="1">
          <p15:clr>
            <a:srgbClr val="F26B43"/>
          </p15:clr>
        </p15:guide>
        <p15:guide id="76" orient="horz" pos="4000" userDrawn="1">
          <p15:clr>
            <a:srgbClr val="F26B43"/>
          </p15:clr>
        </p15:guide>
        <p15:guide id="77" orient="horz" pos="416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2986526"/>
      </p:ext>
    </p:extLst>
  </p:cSld>
  <p:clrMap bg1="lt1" tx1="dk1" bg2="lt2" tx2="dk2" accent1="accent1" accent2="accent2" accent3="accent3" accent4="accent4" accent5="accent5" accent6="accent6" hlink="hlink" folHlink="folHlink"/>
  <p:sldLayoutIdLst>
    <p:sldLayoutId id="2147483786" r:id="rId1"/>
    <p:sldLayoutId id="2147483822" r:id="rId2"/>
  </p:sldLayoutIdLst>
  <p:hf hdr="0" dt="0"/>
  <p:txStyles>
    <p:titleStyle>
      <a:lvl1pPr algn="l" defTabSz="91433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F26B43"/>
          </p15:clr>
        </p15:guide>
        <p15:guide id="2" pos="7680" userDrawn="1">
          <p15:clr>
            <a:srgbClr val="F26B43"/>
          </p15:clr>
        </p15:guide>
        <p15:guide id="3" pos="160" userDrawn="1">
          <p15:clr>
            <a:srgbClr val="F26B43"/>
          </p15:clr>
        </p15:guide>
        <p15:guide id="4" pos="320" userDrawn="1">
          <p15:clr>
            <a:srgbClr val="F26B43"/>
          </p15:clr>
        </p15:guide>
        <p15:guide id="5" pos="480" userDrawn="1">
          <p15:clr>
            <a:srgbClr val="F26B43"/>
          </p15:clr>
        </p15:guide>
        <p15:guide id="6" pos="640" userDrawn="1">
          <p15:clr>
            <a:srgbClr val="F26B43"/>
          </p15:clr>
        </p15:guide>
        <p15:guide id="7" pos="800" userDrawn="1">
          <p15:clr>
            <a:srgbClr val="F26B43"/>
          </p15:clr>
        </p15:guide>
        <p15:guide id="8" pos="960" userDrawn="1">
          <p15:clr>
            <a:srgbClr val="F26B43"/>
          </p15:clr>
        </p15:guide>
        <p15:guide id="9" pos="1120" userDrawn="1">
          <p15:clr>
            <a:srgbClr val="F26B43"/>
          </p15:clr>
        </p15:guide>
        <p15:guide id="10" pos="1280" userDrawn="1">
          <p15:clr>
            <a:srgbClr val="F26B43"/>
          </p15:clr>
        </p15:guide>
        <p15:guide id="11" pos="1440" userDrawn="1">
          <p15:clr>
            <a:srgbClr val="F26B43"/>
          </p15:clr>
        </p15:guide>
        <p15:guide id="12" pos="1600" userDrawn="1">
          <p15:clr>
            <a:srgbClr val="F26B43"/>
          </p15:clr>
        </p15:guide>
        <p15:guide id="13" pos="1760" userDrawn="1">
          <p15:clr>
            <a:srgbClr val="F26B43"/>
          </p15:clr>
        </p15:guide>
        <p15:guide id="14" pos="1920" userDrawn="1">
          <p15:clr>
            <a:srgbClr val="F26B43"/>
          </p15:clr>
        </p15:guide>
        <p15:guide id="15" pos="2080" userDrawn="1">
          <p15:clr>
            <a:srgbClr val="F26B43"/>
          </p15:clr>
        </p15:guide>
        <p15:guide id="16" pos="2240" userDrawn="1">
          <p15:clr>
            <a:srgbClr val="F26B43"/>
          </p15:clr>
        </p15:guide>
        <p15:guide id="17" pos="2400" userDrawn="1">
          <p15:clr>
            <a:srgbClr val="F26B43"/>
          </p15:clr>
        </p15:guide>
        <p15:guide id="18" pos="2560" userDrawn="1">
          <p15:clr>
            <a:srgbClr val="F26B43"/>
          </p15:clr>
        </p15:guide>
        <p15:guide id="19" pos="2720" userDrawn="1">
          <p15:clr>
            <a:srgbClr val="F26B43"/>
          </p15:clr>
        </p15:guide>
        <p15:guide id="20" pos="2880" userDrawn="1">
          <p15:clr>
            <a:srgbClr val="F26B43"/>
          </p15:clr>
        </p15:guide>
        <p15:guide id="21" pos="3040" userDrawn="1">
          <p15:clr>
            <a:srgbClr val="F26B43"/>
          </p15:clr>
        </p15:guide>
        <p15:guide id="22" pos="3200" userDrawn="1">
          <p15:clr>
            <a:srgbClr val="F26B43"/>
          </p15:clr>
        </p15:guide>
        <p15:guide id="23" pos="3360" userDrawn="1">
          <p15:clr>
            <a:srgbClr val="F26B43"/>
          </p15:clr>
        </p15:guide>
        <p15:guide id="24" pos="3520" userDrawn="1">
          <p15:clr>
            <a:srgbClr val="F26B43"/>
          </p15:clr>
        </p15:guide>
        <p15:guide id="25" pos="3680" userDrawn="1">
          <p15:clr>
            <a:srgbClr val="F26B43"/>
          </p15:clr>
        </p15:guide>
        <p15:guide id="26" pos="3840" userDrawn="1">
          <p15:clr>
            <a:srgbClr val="F26B43"/>
          </p15:clr>
        </p15:guide>
        <p15:guide id="27" pos="4000" userDrawn="1">
          <p15:clr>
            <a:srgbClr val="F26B43"/>
          </p15:clr>
        </p15:guide>
        <p15:guide id="28" pos="4160" userDrawn="1">
          <p15:clr>
            <a:srgbClr val="F26B43"/>
          </p15:clr>
        </p15:guide>
        <p15:guide id="29" pos="4320" userDrawn="1">
          <p15:clr>
            <a:srgbClr val="F26B43"/>
          </p15:clr>
        </p15:guide>
        <p15:guide id="30" pos="4480" userDrawn="1">
          <p15:clr>
            <a:srgbClr val="F26B43"/>
          </p15:clr>
        </p15:guide>
        <p15:guide id="31" pos="4640" userDrawn="1">
          <p15:clr>
            <a:srgbClr val="F26B43"/>
          </p15:clr>
        </p15:guide>
        <p15:guide id="32" pos="4800" userDrawn="1">
          <p15:clr>
            <a:srgbClr val="F26B43"/>
          </p15:clr>
        </p15:guide>
        <p15:guide id="33" pos="4960" userDrawn="1">
          <p15:clr>
            <a:srgbClr val="F26B43"/>
          </p15:clr>
        </p15:guide>
        <p15:guide id="34" pos="5120" userDrawn="1">
          <p15:clr>
            <a:srgbClr val="F26B43"/>
          </p15:clr>
        </p15:guide>
        <p15:guide id="35" pos="5280" userDrawn="1">
          <p15:clr>
            <a:srgbClr val="F26B43"/>
          </p15:clr>
        </p15:guide>
        <p15:guide id="36" pos="5440" userDrawn="1">
          <p15:clr>
            <a:srgbClr val="F26B43"/>
          </p15:clr>
        </p15:guide>
        <p15:guide id="37" pos="5600" userDrawn="1">
          <p15:clr>
            <a:srgbClr val="F26B43"/>
          </p15:clr>
        </p15:guide>
        <p15:guide id="38" pos="5760" userDrawn="1">
          <p15:clr>
            <a:srgbClr val="F26B43"/>
          </p15:clr>
        </p15:guide>
        <p15:guide id="39" pos="5920" userDrawn="1">
          <p15:clr>
            <a:srgbClr val="F26B43"/>
          </p15:clr>
        </p15:guide>
        <p15:guide id="40" pos="6080" userDrawn="1">
          <p15:clr>
            <a:srgbClr val="F26B43"/>
          </p15:clr>
        </p15:guide>
        <p15:guide id="41" pos="6240" userDrawn="1">
          <p15:clr>
            <a:srgbClr val="F26B43"/>
          </p15:clr>
        </p15:guide>
        <p15:guide id="42" pos="6400" userDrawn="1">
          <p15:clr>
            <a:srgbClr val="F26B43"/>
          </p15:clr>
        </p15:guide>
        <p15:guide id="43" pos="6560" userDrawn="1">
          <p15:clr>
            <a:srgbClr val="F26B43"/>
          </p15:clr>
        </p15:guide>
        <p15:guide id="44" pos="6720" userDrawn="1">
          <p15:clr>
            <a:srgbClr val="F26B43"/>
          </p15:clr>
        </p15:guide>
        <p15:guide id="45" pos="6880" userDrawn="1">
          <p15:clr>
            <a:srgbClr val="F26B43"/>
          </p15:clr>
        </p15:guide>
        <p15:guide id="46" pos="7040" userDrawn="1">
          <p15:clr>
            <a:srgbClr val="F26B43"/>
          </p15:clr>
        </p15:guide>
        <p15:guide id="47" pos="7200" userDrawn="1">
          <p15:clr>
            <a:srgbClr val="F26B43"/>
          </p15:clr>
        </p15:guide>
        <p15:guide id="48" pos="7360" userDrawn="1">
          <p15:clr>
            <a:srgbClr val="F26B43"/>
          </p15:clr>
        </p15:guide>
        <p15:guide id="49" pos="7520" userDrawn="1">
          <p15:clr>
            <a:srgbClr val="F26B43"/>
          </p15:clr>
        </p15:guide>
        <p15:guide id="50" orient="horz" userDrawn="1">
          <p15:clr>
            <a:srgbClr val="F26B43"/>
          </p15:clr>
        </p15:guide>
        <p15:guide id="51" orient="horz" pos="4320" userDrawn="1">
          <p15:clr>
            <a:srgbClr val="F26B43"/>
          </p15:clr>
        </p15:guide>
        <p15:guide id="52" orient="horz" pos="160" userDrawn="1">
          <p15:clr>
            <a:srgbClr val="F26B43"/>
          </p15:clr>
        </p15:guide>
        <p15:guide id="53" orient="horz" pos="320" userDrawn="1">
          <p15:clr>
            <a:srgbClr val="F26B43"/>
          </p15:clr>
        </p15:guide>
        <p15:guide id="54" orient="horz" pos="480" userDrawn="1">
          <p15:clr>
            <a:srgbClr val="F26B43"/>
          </p15:clr>
        </p15:guide>
        <p15:guide id="55" orient="horz" pos="640" userDrawn="1">
          <p15:clr>
            <a:srgbClr val="F26B43"/>
          </p15:clr>
        </p15:guide>
        <p15:guide id="56" orient="horz" pos="800" userDrawn="1">
          <p15:clr>
            <a:srgbClr val="F26B43"/>
          </p15:clr>
        </p15:guide>
        <p15:guide id="57" orient="horz" pos="960" userDrawn="1">
          <p15:clr>
            <a:srgbClr val="F26B43"/>
          </p15:clr>
        </p15:guide>
        <p15:guide id="58" orient="horz" pos="1120" userDrawn="1">
          <p15:clr>
            <a:srgbClr val="F26B43"/>
          </p15:clr>
        </p15:guide>
        <p15:guide id="59" orient="horz" pos="1280" userDrawn="1">
          <p15:clr>
            <a:srgbClr val="F26B43"/>
          </p15:clr>
        </p15:guide>
        <p15:guide id="60" orient="horz" pos="1440" userDrawn="1">
          <p15:clr>
            <a:srgbClr val="F26B43"/>
          </p15:clr>
        </p15:guide>
        <p15:guide id="61" orient="horz" pos="1600" userDrawn="1">
          <p15:clr>
            <a:srgbClr val="F26B43"/>
          </p15:clr>
        </p15:guide>
        <p15:guide id="62" orient="horz" pos="1760" userDrawn="1">
          <p15:clr>
            <a:srgbClr val="F26B43"/>
          </p15:clr>
        </p15:guide>
        <p15:guide id="63" orient="horz" pos="1920" userDrawn="1">
          <p15:clr>
            <a:srgbClr val="F26B43"/>
          </p15:clr>
        </p15:guide>
        <p15:guide id="64" orient="horz" pos="2080" userDrawn="1">
          <p15:clr>
            <a:srgbClr val="F26B43"/>
          </p15:clr>
        </p15:guide>
        <p15:guide id="65" orient="horz" pos="2240" userDrawn="1">
          <p15:clr>
            <a:srgbClr val="F26B43"/>
          </p15:clr>
        </p15:guide>
        <p15:guide id="66" orient="horz" pos="2400" userDrawn="1">
          <p15:clr>
            <a:srgbClr val="F26B43"/>
          </p15:clr>
        </p15:guide>
        <p15:guide id="67" orient="horz" pos="2560" userDrawn="1">
          <p15:clr>
            <a:srgbClr val="F26B43"/>
          </p15:clr>
        </p15:guide>
        <p15:guide id="68" orient="horz" pos="2720" userDrawn="1">
          <p15:clr>
            <a:srgbClr val="F26B43"/>
          </p15:clr>
        </p15:guide>
        <p15:guide id="69" orient="horz" pos="2880" userDrawn="1">
          <p15:clr>
            <a:srgbClr val="F26B43"/>
          </p15:clr>
        </p15:guide>
        <p15:guide id="70" orient="horz" pos="3040" userDrawn="1">
          <p15:clr>
            <a:srgbClr val="F26B43"/>
          </p15:clr>
        </p15:guide>
        <p15:guide id="71" orient="horz" pos="3200" userDrawn="1">
          <p15:clr>
            <a:srgbClr val="F26B43"/>
          </p15:clr>
        </p15:guide>
        <p15:guide id="72" orient="horz" pos="3360" userDrawn="1">
          <p15:clr>
            <a:srgbClr val="F26B43"/>
          </p15:clr>
        </p15:guide>
        <p15:guide id="73" orient="horz" pos="3520" userDrawn="1">
          <p15:clr>
            <a:srgbClr val="F26B43"/>
          </p15:clr>
        </p15:guide>
        <p15:guide id="74" orient="horz" pos="3680" userDrawn="1">
          <p15:clr>
            <a:srgbClr val="F26B43"/>
          </p15:clr>
        </p15:guide>
        <p15:guide id="75" orient="horz" pos="3840" userDrawn="1">
          <p15:clr>
            <a:srgbClr val="F26B43"/>
          </p15:clr>
        </p15:guide>
        <p15:guide id="76" orient="horz" pos="4000" userDrawn="1">
          <p15:clr>
            <a:srgbClr val="F26B43"/>
          </p15:clr>
        </p15:guide>
        <p15:guide id="77" orient="horz" pos="416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g"/><Relationship Id="rId1" Type="http://schemas.openxmlformats.org/officeDocument/2006/relationships/slideLayout" Target="../slideLayouts/slideLayout18.xml"/><Relationship Id="rId4" Type="http://schemas.openxmlformats.org/officeDocument/2006/relationships/image" Target="../media/image37.svg"/></Relationships>
</file>

<file path=ppt/slides/_rels/slide4.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2.xml"/><Relationship Id="rId1" Type="http://schemas.openxmlformats.org/officeDocument/2006/relationships/slideLayout" Target="../slideLayouts/slideLayout25.xml"/><Relationship Id="rId5" Type="http://schemas.openxmlformats.org/officeDocument/2006/relationships/image" Target="../media/image40.jpg"/><Relationship Id="rId4" Type="http://schemas.openxmlformats.org/officeDocument/2006/relationships/image" Target="../media/image39.jpg"/></Relationships>
</file>

<file path=ppt/slides/_rels/slide5.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xml"/><Relationship Id="rId1" Type="http://schemas.openxmlformats.org/officeDocument/2006/relationships/slideLayout" Target="../slideLayouts/slideLayout25.xml"/><Relationship Id="rId5" Type="http://schemas.openxmlformats.org/officeDocument/2006/relationships/image" Target="../media/image40.jpg"/><Relationship Id="rId4" Type="http://schemas.openxmlformats.org/officeDocument/2006/relationships/image" Target="../media/image39.jpg"/></Relationships>
</file>

<file path=ppt/slides/_rels/slide6.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6AA2F74-4B88-6AC9-3182-E030A616D43C}"/>
              </a:ext>
            </a:extLst>
          </p:cNvPr>
          <p:cNvSpPr>
            <a:spLocks noGrp="1"/>
          </p:cNvSpPr>
          <p:nvPr>
            <p:ph type="body" sz="quarter" idx="12"/>
          </p:nvPr>
        </p:nvSpPr>
        <p:spPr>
          <a:xfrm>
            <a:off x="763600" y="5095510"/>
            <a:ext cx="4570400" cy="1000490"/>
          </a:xfrm>
        </p:spPr>
        <p:txBody>
          <a:bodyPr anchor="b">
            <a:normAutofit/>
          </a:bodyPr>
          <a:lstStyle/>
          <a:p>
            <a:r>
              <a:rPr lang="en-GB" dirty="0"/>
              <a:t>Clare Casey, </a:t>
            </a:r>
          </a:p>
          <a:p>
            <a:r>
              <a:rPr lang="en-GB" dirty="0"/>
              <a:t>Head of Env Sustainability</a:t>
            </a:r>
          </a:p>
        </p:txBody>
      </p:sp>
      <p:sp>
        <p:nvSpPr>
          <p:cNvPr id="2" name="Title 1">
            <a:extLst>
              <a:ext uri="{FF2B5EF4-FFF2-40B4-BE49-F238E27FC236}">
                <a16:creationId xmlns:a16="http://schemas.microsoft.com/office/drawing/2014/main" id="{0D4BDD54-AF34-FCA6-F2A4-7D561D535F58}"/>
              </a:ext>
            </a:extLst>
          </p:cNvPr>
          <p:cNvSpPr>
            <a:spLocks noGrp="1"/>
          </p:cNvSpPr>
          <p:nvPr>
            <p:ph type="title"/>
          </p:nvPr>
        </p:nvSpPr>
        <p:spPr>
          <a:xfrm>
            <a:off x="763600" y="3302000"/>
            <a:ext cx="5724286" cy="1770892"/>
          </a:xfrm>
        </p:spPr>
        <p:txBody>
          <a:bodyPr>
            <a:normAutofit/>
          </a:bodyPr>
          <a:lstStyle/>
          <a:p>
            <a:pPr>
              <a:lnSpc>
                <a:spcPct val="90000"/>
              </a:lnSpc>
            </a:pPr>
            <a:r>
              <a:rPr lang="en-GB" sz="3100" dirty="0"/>
              <a:t>Revolution</a:t>
            </a:r>
            <a:br>
              <a:rPr lang="en-GB" sz="3100" dirty="0"/>
            </a:br>
            <a:br>
              <a:rPr lang="en-GB" sz="3100" dirty="0"/>
            </a:br>
            <a:r>
              <a:rPr lang="en-GB" sz="2400" dirty="0"/>
              <a:t>Using AI to support Net Zero</a:t>
            </a:r>
          </a:p>
        </p:txBody>
      </p:sp>
    </p:spTree>
    <p:extLst>
      <p:ext uri="{BB962C8B-B14F-4D97-AF65-F5344CB8AC3E}">
        <p14:creationId xmlns:p14="http://schemas.microsoft.com/office/powerpoint/2010/main" val="2891050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Green dinosaur screaming in a jungle">
            <a:extLst>
              <a:ext uri="{FF2B5EF4-FFF2-40B4-BE49-F238E27FC236}">
                <a16:creationId xmlns:a16="http://schemas.microsoft.com/office/drawing/2014/main" id="{00582368-B15D-9D58-723B-AE3C3AE8FA74}"/>
              </a:ext>
            </a:extLst>
          </p:cNvPr>
          <p:cNvPicPr>
            <a:picLocks noChangeAspect="1"/>
          </p:cNvPicPr>
          <p:nvPr/>
        </p:nvPicPr>
        <p:blipFill>
          <a:blip r:embed="rId3">
            <a:alphaModFix amt="40000"/>
          </a:blip>
          <a:stretch>
            <a:fillRect/>
          </a:stretch>
        </p:blipFill>
        <p:spPr>
          <a:xfrm>
            <a:off x="0" y="0"/>
            <a:ext cx="12191999" cy="6858000"/>
          </a:xfrm>
          <a:prstGeom prst="rect">
            <a:avLst/>
          </a:prstGeom>
          <a:ln>
            <a:noFill/>
          </a:ln>
          <a:effectLst>
            <a:softEdge rad="112500"/>
          </a:effectLst>
        </p:spPr>
      </p:pic>
      <p:sp>
        <p:nvSpPr>
          <p:cNvPr id="2" name="Title 1">
            <a:extLst>
              <a:ext uri="{FF2B5EF4-FFF2-40B4-BE49-F238E27FC236}">
                <a16:creationId xmlns:a16="http://schemas.microsoft.com/office/drawing/2014/main" id="{6200EC90-F84C-6EB1-E984-78CC9E61FB72}"/>
              </a:ext>
            </a:extLst>
          </p:cNvPr>
          <p:cNvSpPr>
            <a:spLocks noGrp="1"/>
          </p:cNvSpPr>
          <p:nvPr>
            <p:ph type="title"/>
          </p:nvPr>
        </p:nvSpPr>
        <p:spPr>
          <a:xfrm>
            <a:off x="508000" y="508001"/>
            <a:ext cx="10160000" cy="481714"/>
          </a:xfrm>
        </p:spPr>
        <p:txBody>
          <a:bodyPr/>
          <a:lstStyle/>
          <a:p>
            <a:r>
              <a:rPr lang="en-GB" dirty="0"/>
              <a:t>Evolution</a:t>
            </a:r>
          </a:p>
        </p:txBody>
      </p:sp>
      <p:sp>
        <p:nvSpPr>
          <p:cNvPr id="4" name="Slide Number Placeholder 3">
            <a:extLst>
              <a:ext uri="{FF2B5EF4-FFF2-40B4-BE49-F238E27FC236}">
                <a16:creationId xmlns:a16="http://schemas.microsoft.com/office/drawing/2014/main" id="{604E50AB-19C5-A102-3B8B-F917CF343293}"/>
              </a:ext>
            </a:extLst>
          </p:cNvPr>
          <p:cNvSpPr>
            <a:spLocks noGrp="1"/>
          </p:cNvSpPr>
          <p:nvPr>
            <p:ph type="sldNum" sz="quarter" idx="12"/>
          </p:nvPr>
        </p:nvSpPr>
        <p:spPr/>
        <p:txBody>
          <a:bodyPr/>
          <a:lstStyle/>
          <a:p>
            <a:fld id="{0BD7AF65-ABD8-9745-9161-1D3466EAFE0E}" type="slidenum">
              <a:rPr lang="en-GB" smtClean="0"/>
              <a:t>2</a:t>
            </a:fld>
            <a:endParaRPr lang="en-GB"/>
          </a:p>
        </p:txBody>
      </p:sp>
      <p:cxnSp>
        <p:nvCxnSpPr>
          <p:cNvPr id="8" name="Straight Connector 7">
            <a:extLst>
              <a:ext uri="{FF2B5EF4-FFF2-40B4-BE49-F238E27FC236}">
                <a16:creationId xmlns:a16="http://schemas.microsoft.com/office/drawing/2014/main" id="{6DF92BE7-3B93-E47E-0571-9D0B6B39FE78}"/>
              </a:ext>
            </a:extLst>
          </p:cNvPr>
          <p:cNvCxnSpPr>
            <a:cxnSpLocks/>
            <a:endCxn id="14" idx="1"/>
          </p:cNvCxnSpPr>
          <p:nvPr/>
        </p:nvCxnSpPr>
        <p:spPr>
          <a:xfrm>
            <a:off x="781956" y="3079490"/>
            <a:ext cx="4584791" cy="0"/>
          </a:xfrm>
          <a:prstGeom prst="line">
            <a:avLst/>
          </a:prstGeom>
        </p:spPr>
        <p:style>
          <a:lnRef idx="3">
            <a:schemeClr val="accent4"/>
          </a:lnRef>
          <a:fillRef idx="0">
            <a:schemeClr val="accent4"/>
          </a:fillRef>
          <a:effectRef idx="2">
            <a:schemeClr val="accent4"/>
          </a:effectRef>
          <a:fontRef idx="minor">
            <a:schemeClr val="tx1"/>
          </a:fontRef>
        </p:style>
      </p:cxnSp>
      <p:sp>
        <p:nvSpPr>
          <p:cNvPr id="10" name="TextBox 9">
            <a:extLst>
              <a:ext uri="{FF2B5EF4-FFF2-40B4-BE49-F238E27FC236}">
                <a16:creationId xmlns:a16="http://schemas.microsoft.com/office/drawing/2014/main" id="{A62988F0-4BF9-F9DF-4F10-E908C247D154}"/>
              </a:ext>
            </a:extLst>
          </p:cNvPr>
          <p:cNvSpPr txBox="1"/>
          <p:nvPr/>
        </p:nvSpPr>
        <p:spPr>
          <a:xfrm>
            <a:off x="54428" y="2894824"/>
            <a:ext cx="838200" cy="369332"/>
          </a:xfrm>
          <a:prstGeom prst="rect">
            <a:avLst/>
          </a:prstGeom>
          <a:noFill/>
        </p:spPr>
        <p:txBody>
          <a:bodyPr wrap="square" rtlCol="0">
            <a:spAutoFit/>
          </a:bodyPr>
          <a:lstStyle/>
          <a:p>
            <a:r>
              <a:rPr lang="en-GB" b="1" dirty="0"/>
              <a:t>2018</a:t>
            </a:r>
          </a:p>
        </p:txBody>
      </p:sp>
      <p:sp>
        <p:nvSpPr>
          <p:cNvPr id="11" name="TextBox 10">
            <a:extLst>
              <a:ext uri="{FF2B5EF4-FFF2-40B4-BE49-F238E27FC236}">
                <a16:creationId xmlns:a16="http://schemas.microsoft.com/office/drawing/2014/main" id="{8D46D315-DAC1-C59C-1D40-7B5303DF3FFC}"/>
              </a:ext>
            </a:extLst>
          </p:cNvPr>
          <p:cNvSpPr txBox="1"/>
          <p:nvPr/>
        </p:nvSpPr>
        <p:spPr>
          <a:xfrm>
            <a:off x="10668000" y="2894824"/>
            <a:ext cx="838200" cy="369332"/>
          </a:xfrm>
          <a:prstGeom prst="rect">
            <a:avLst/>
          </a:prstGeom>
          <a:noFill/>
        </p:spPr>
        <p:txBody>
          <a:bodyPr wrap="square" rtlCol="0">
            <a:spAutoFit/>
          </a:bodyPr>
          <a:lstStyle/>
          <a:p>
            <a:r>
              <a:rPr lang="en-GB" b="1" dirty="0"/>
              <a:t>2025</a:t>
            </a:r>
          </a:p>
        </p:txBody>
      </p:sp>
      <p:sp>
        <p:nvSpPr>
          <p:cNvPr id="13" name="TextBox 12">
            <a:extLst>
              <a:ext uri="{FF2B5EF4-FFF2-40B4-BE49-F238E27FC236}">
                <a16:creationId xmlns:a16="http://schemas.microsoft.com/office/drawing/2014/main" id="{18CFC2AC-653B-B0B0-7665-34ED7CC85A4A}"/>
              </a:ext>
            </a:extLst>
          </p:cNvPr>
          <p:cNvSpPr txBox="1"/>
          <p:nvPr/>
        </p:nvSpPr>
        <p:spPr>
          <a:xfrm>
            <a:off x="370114" y="1698568"/>
            <a:ext cx="2906486" cy="824585"/>
          </a:xfrm>
          <a:prstGeom prst="rect">
            <a:avLst/>
          </a:prstGeom>
          <a:noFill/>
        </p:spPr>
        <p:txBody>
          <a:bodyPr wrap="square">
            <a:spAutoFit/>
          </a:bodyPr>
          <a:lstStyle/>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Corporate Social Responsibility (CSR) Policy</a:t>
            </a:r>
          </a:p>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CSR working group </a:t>
            </a:r>
          </a:p>
        </p:txBody>
      </p:sp>
      <p:sp>
        <p:nvSpPr>
          <p:cNvPr id="14" name="TextBox 13">
            <a:extLst>
              <a:ext uri="{FF2B5EF4-FFF2-40B4-BE49-F238E27FC236}">
                <a16:creationId xmlns:a16="http://schemas.microsoft.com/office/drawing/2014/main" id="{F627AE7C-6ED6-BC8C-504D-658898B6F32A}"/>
              </a:ext>
            </a:extLst>
          </p:cNvPr>
          <p:cNvSpPr txBox="1"/>
          <p:nvPr/>
        </p:nvSpPr>
        <p:spPr>
          <a:xfrm>
            <a:off x="5366747" y="2894824"/>
            <a:ext cx="729253" cy="369332"/>
          </a:xfrm>
          <a:prstGeom prst="rect">
            <a:avLst/>
          </a:prstGeom>
          <a:noFill/>
        </p:spPr>
        <p:txBody>
          <a:bodyPr wrap="square" rtlCol="0">
            <a:spAutoFit/>
          </a:bodyPr>
          <a:lstStyle/>
          <a:p>
            <a:r>
              <a:rPr lang="en-GB" b="1" dirty="0">
                <a:latin typeface="Roboto" panose="02000000000000000000" pitchFamily="2" charset="0"/>
                <a:ea typeface="Roboto" panose="02000000000000000000" pitchFamily="2" charset="0"/>
              </a:rPr>
              <a:t>2022</a:t>
            </a:r>
          </a:p>
        </p:txBody>
      </p:sp>
      <p:sp>
        <p:nvSpPr>
          <p:cNvPr id="16" name="TextBox 15">
            <a:extLst>
              <a:ext uri="{FF2B5EF4-FFF2-40B4-BE49-F238E27FC236}">
                <a16:creationId xmlns:a16="http://schemas.microsoft.com/office/drawing/2014/main" id="{462CBDCE-CFE6-991F-63D9-DFE60A7E65D1}"/>
              </a:ext>
            </a:extLst>
          </p:cNvPr>
          <p:cNvSpPr txBox="1"/>
          <p:nvPr/>
        </p:nvSpPr>
        <p:spPr>
          <a:xfrm>
            <a:off x="4668111" y="1698568"/>
            <a:ext cx="2436633" cy="574644"/>
          </a:xfrm>
          <a:prstGeom prst="rect">
            <a:avLst/>
          </a:prstGeom>
          <a:noFill/>
        </p:spPr>
        <p:txBody>
          <a:bodyPr wrap="square">
            <a:spAutoFit/>
          </a:bodyPr>
          <a:lstStyle/>
          <a:p>
            <a:pPr algn="just">
              <a:lnSpc>
                <a:spcPct val="116000"/>
              </a:lnSpc>
              <a:spcBef>
                <a:spcPts val="0"/>
              </a:spcBef>
            </a:pPr>
            <a:r>
              <a:rPr lang="en-GB" sz="1400" dirty="0">
                <a:latin typeface="Roboto" panose="02000000000000000000" pitchFamily="2" charset="0"/>
                <a:ea typeface="Roboto" panose="02000000000000000000" pitchFamily="2" charset="0"/>
                <a:cs typeface="Arial" panose="020B0604020202020204" pitchFamily="34" charset="0"/>
              </a:rPr>
              <a:t>Recruit Sustainability Officer &amp; Head of Sustainability </a:t>
            </a:r>
          </a:p>
        </p:txBody>
      </p:sp>
      <p:sp>
        <p:nvSpPr>
          <p:cNvPr id="17" name="TextBox 16">
            <a:extLst>
              <a:ext uri="{FF2B5EF4-FFF2-40B4-BE49-F238E27FC236}">
                <a16:creationId xmlns:a16="http://schemas.microsoft.com/office/drawing/2014/main" id="{C13ABFCB-75BF-1884-75AF-996CF285093B}"/>
              </a:ext>
            </a:extLst>
          </p:cNvPr>
          <p:cNvSpPr txBox="1"/>
          <p:nvPr/>
        </p:nvSpPr>
        <p:spPr>
          <a:xfrm>
            <a:off x="9655582" y="1698568"/>
            <a:ext cx="2024836" cy="824585"/>
          </a:xfrm>
          <a:prstGeom prst="rect">
            <a:avLst/>
          </a:prstGeom>
          <a:noFill/>
        </p:spPr>
        <p:txBody>
          <a:bodyPr wrap="square">
            <a:spAutoFit/>
          </a:bodyPr>
          <a:lstStyle/>
          <a:p>
            <a:pPr algn="just">
              <a:lnSpc>
                <a:spcPct val="116000"/>
              </a:lnSpc>
              <a:spcBef>
                <a:spcPts val="0"/>
              </a:spcBef>
            </a:pPr>
            <a:r>
              <a:rPr lang="en-GB" sz="1400" dirty="0">
                <a:latin typeface="Roboto" panose="02000000000000000000" pitchFamily="2" charset="0"/>
                <a:ea typeface="Roboto" panose="02000000000000000000" pitchFamily="2" charset="0"/>
                <a:cs typeface="Arial" panose="020B0604020202020204" pitchFamily="34" charset="0"/>
              </a:rPr>
              <a:t>Sustainability Strategy approved by Board of Trustees</a:t>
            </a:r>
          </a:p>
        </p:txBody>
      </p:sp>
      <p:sp>
        <p:nvSpPr>
          <p:cNvPr id="19" name="TextBox 18">
            <a:extLst>
              <a:ext uri="{FF2B5EF4-FFF2-40B4-BE49-F238E27FC236}">
                <a16:creationId xmlns:a16="http://schemas.microsoft.com/office/drawing/2014/main" id="{3E8182AD-D9AF-7276-95F7-011315A2A997}"/>
              </a:ext>
            </a:extLst>
          </p:cNvPr>
          <p:cNvSpPr txBox="1"/>
          <p:nvPr/>
        </p:nvSpPr>
        <p:spPr>
          <a:xfrm>
            <a:off x="1545771" y="3429000"/>
            <a:ext cx="3051583" cy="1574405"/>
          </a:xfrm>
          <a:prstGeom prst="rect">
            <a:avLst/>
          </a:prstGeom>
          <a:noFill/>
        </p:spPr>
        <p:txBody>
          <a:bodyPr wrap="square">
            <a:spAutoFit/>
          </a:bodyPr>
          <a:lstStyle/>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Committed to net zero GHG emissions by 2040</a:t>
            </a:r>
          </a:p>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CSR strategy </a:t>
            </a:r>
          </a:p>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Calculation of the GHG baseline for mandatory Streamlined Energy and Carbon Reporting (SECR)</a:t>
            </a:r>
            <a:endParaRPr lang="en-GB" sz="1400" dirty="0">
              <a:latin typeface="Roboto" panose="02000000000000000000" pitchFamily="2" charset="0"/>
              <a:ea typeface="Roboto" panose="02000000000000000000" pitchFamily="2" charset="0"/>
            </a:endParaRPr>
          </a:p>
        </p:txBody>
      </p:sp>
      <p:sp>
        <p:nvSpPr>
          <p:cNvPr id="21" name="TextBox 20">
            <a:extLst>
              <a:ext uri="{FF2B5EF4-FFF2-40B4-BE49-F238E27FC236}">
                <a16:creationId xmlns:a16="http://schemas.microsoft.com/office/drawing/2014/main" id="{D1258738-5287-DE72-4E7A-97E16DB8545F}"/>
              </a:ext>
            </a:extLst>
          </p:cNvPr>
          <p:cNvSpPr txBox="1"/>
          <p:nvPr/>
        </p:nvSpPr>
        <p:spPr>
          <a:xfrm>
            <a:off x="7202715" y="3429000"/>
            <a:ext cx="3552371" cy="1824346"/>
          </a:xfrm>
          <a:prstGeom prst="rect">
            <a:avLst/>
          </a:prstGeom>
          <a:noFill/>
        </p:spPr>
        <p:txBody>
          <a:bodyPr wrap="square">
            <a:spAutoFit/>
          </a:bodyPr>
          <a:lstStyle/>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Launched our Net Zero Roadmap</a:t>
            </a:r>
          </a:p>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Committed to measuring impact across the 17 UN Sustainable Development Goals (UNSDGs). </a:t>
            </a:r>
          </a:p>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Annual sustainability report</a:t>
            </a:r>
          </a:p>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Project to look at Janet network</a:t>
            </a:r>
          </a:p>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Recruitment of Sustainability Analyst</a:t>
            </a:r>
          </a:p>
        </p:txBody>
      </p:sp>
      <p:cxnSp>
        <p:nvCxnSpPr>
          <p:cNvPr id="24" name="Straight Connector 23">
            <a:extLst>
              <a:ext uri="{FF2B5EF4-FFF2-40B4-BE49-F238E27FC236}">
                <a16:creationId xmlns:a16="http://schemas.microsoft.com/office/drawing/2014/main" id="{C6CA87CE-C0D9-A7A4-333C-843DEDF87C18}"/>
              </a:ext>
            </a:extLst>
          </p:cNvPr>
          <p:cNvCxnSpPr>
            <a:cxnSpLocks/>
            <a:stCxn id="14" idx="3"/>
          </p:cNvCxnSpPr>
          <p:nvPr/>
        </p:nvCxnSpPr>
        <p:spPr>
          <a:xfrm>
            <a:off x="6096000" y="3079490"/>
            <a:ext cx="4584791" cy="0"/>
          </a:xfrm>
          <a:prstGeom prst="line">
            <a:avLst/>
          </a:prstGeom>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3497584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A0578D-451C-4295-400F-0A70C5E38C3C}"/>
            </a:ext>
          </a:extLst>
        </p:cNvPr>
        <p:cNvGrpSpPr/>
        <p:nvPr/>
      </p:nvGrpSpPr>
      <p:grpSpPr>
        <a:xfrm>
          <a:off x="0" y="0"/>
          <a:ext cx="0" cy="0"/>
          <a:chOff x="0" y="0"/>
          <a:chExt cx="0" cy="0"/>
        </a:xfrm>
      </p:grpSpPr>
      <p:pic>
        <p:nvPicPr>
          <p:cNvPr id="30" name="Picture 29" descr="Rows of solar panels">
            <a:extLst>
              <a:ext uri="{FF2B5EF4-FFF2-40B4-BE49-F238E27FC236}">
                <a16:creationId xmlns:a16="http://schemas.microsoft.com/office/drawing/2014/main" id="{13E01D8B-58DC-4043-452A-D9E5C8FA570D}"/>
              </a:ext>
            </a:extLst>
          </p:cNvPr>
          <p:cNvPicPr>
            <a:picLocks noChangeAspect="1"/>
          </p:cNvPicPr>
          <p:nvPr/>
        </p:nvPicPr>
        <p:blipFill>
          <a:blip r:embed="rId2">
            <a:alphaModFix amt="31000"/>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D63F0B8-05B6-BB45-9D3E-99269DB21FBD}"/>
              </a:ext>
            </a:extLst>
          </p:cNvPr>
          <p:cNvSpPr>
            <a:spLocks noGrp="1"/>
          </p:cNvSpPr>
          <p:nvPr>
            <p:ph type="title"/>
          </p:nvPr>
        </p:nvSpPr>
        <p:spPr>
          <a:xfrm>
            <a:off x="508000" y="508001"/>
            <a:ext cx="10160000" cy="481714"/>
          </a:xfrm>
        </p:spPr>
        <p:txBody>
          <a:bodyPr/>
          <a:lstStyle/>
          <a:p>
            <a:r>
              <a:rPr lang="en-GB" dirty="0">
                <a:solidFill>
                  <a:srgbClr val="C00000"/>
                </a:solidFill>
              </a:rPr>
              <a:t>Revolution</a:t>
            </a:r>
            <a:br>
              <a:rPr lang="en-GB" dirty="0"/>
            </a:br>
            <a:endParaRPr lang="en-GB" dirty="0"/>
          </a:p>
        </p:txBody>
      </p:sp>
      <p:sp>
        <p:nvSpPr>
          <p:cNvPr id="4" name="Slide Number Placeholder 3">
            <a:extLst>
              <a:ext uri="{FF2B5EF4-FFF2-40B4-BE49-F238E27FC236}">
                <a16:creationId xmlns:a16="http://schemas.microsoft.com/office/drawing/2014/main" id="{6AA8038C-B140-12AA-B766-D2803476AB64}"/>
              </a:ext>
            </a:extLst>
          </p:cNvPr>
          <p:cNvSpPr>
            <a:spLocks noGrp="1"/>
          </p:cNvSpPr>
          <p:nvPr>
            <p:ph type="sldNum" sz="quarter" idx="12"/>
          </p:nvPr>
        </p:nvSpPr>
        <p:spPr/>
        <p:txBody>
          <a:bodyPr/>
          <a:lstStyle/>
          <a:p>
            <a:fld id="{0BD7AF65-ABD8-9745-9161-1D3466EAFE0E}" type="slidenum">
              <a:rPr lang="en-GB" smtClean="0"/>
              <a:t>3</a:t>
            </a:fld>
            <a:endParaRPr lang="en-GB"/>
          </a:p>
        </p:txBody>
      </p:sp>
      <p:cxnSp>
        <p:nvCxnSpPr>
          <p:cNvPr id="8" name="Straight Connector 7">
            <a:extLst>
              <a:ext uri="{FF2B5EF4-FFF2-40B4-BE49-F238E27FC236}">
                <a16:creationId xmlns:a16="http://schemas.microsoft.com/office/drawing/2014/main" id="{5A3F4AF8-F648-B13F-D3C4-72737D09F027}"/>
              </a:ext>
            </a:extLst>
          </p:cNvPr>
          <p:cNvCxnSpPr>
            <a:cxnSpLocks/>
            <a:endCxn id="14" idx="1"/>
          </p:cNvCxnSpPr>
          <p:nvPr/>
        </p:nvCxnSpPr>
        <p:spPr>
          <a:xfrm>
            <a:off x="781956" y="3079490"/>
            <a:ext cx="4584791" cy="0"/>
          </a:xfrm>
          <a:prstGeom prst="line">
            <a:avLst/>
          </a:prstGeom>
        </p:spPr>
        <p:style>
          <a:lnRef idx="3">
            <a:schemeClr val="accent4"/>
          </a:lnRef>
          <a:fillRef idx="0">
            <a:schemeClr val="accent4"/>
          </a:fillRef>
          <a:effectRef idx="2">
            <a:schemeClr val="accent4"/>
          </a:effectRef>
          <a:fontRef idx="minor">
            <a:schemeClr val="tx1"/>
          </a:fontRef>
        </p:style>
      </p:cxnSp>
      <p:sp>
        <p:nvSpPr>
          <p:cNvPr id="10" name="TextBox 9">
            <a:extLst>
              <a:ext uri="{FF2B5EF4-FFF2-40B4-BE49-F238E27FC236}">
                <a16:creationId xmlns:a16="http://schemas.microsoft.com/office/drawing/2014/main" id="{69A5ACC5-E4BB-BCF1-2631-186BD7164DEB}"/>
              </a:ext>
            </a:extLst>
          </p:cNvPr>
          <p:cNvSpPr txBox="1"/>
          <p:nvPr/>
        </p:nvSpPr>
        <p:spPr>
          <a:xfrm>
            <a:off x="54428" y="2894824"/>
            <a:ext cx="838200" cy="369332"/>
          </a:xfrm>
          <a:prstGeom prst="rect">
            <a:avLst/>
          </a:prstGeom>
          <a:noFill/>
        </p:spPr>
        <p:txBody>
          <a:bodyPr wrap="square" rtlCol="0">
            <a:spAutoFit/>
          </a:bodyPr>
          <a:lstStyle/>
          <a:p>
            <a:r>
              <a:rPr lang="en-GB" b="1" dirty="0"/>
              <a:t>2018</a:t>
            </a:r>
          </a:p>
        </p:txBody>
      </p:sp>
      <p:sp>
        <p:nvSpPr>
          <p:cNvPr id="11" name="TextBox 10">
            <a:extLst>
              <a:ext uri="{FF2B5EF4-FFF2-40B4-BE49-F238E27FC236}">
                <a16:creationId xmlns:a16="http://schemas.microsoft.com/office/drawing/2014/main" id="{F3B7C891-AE31-6433-A0B9-9F8A11F9283A}"/>
              </a:ext>
            </a:extLst>
          </p:cNvPr>
          <p:cNvSpPr txBox="1"/>
          <p:nvPr/>
        </p:nvSpPr>
        <p:spPr>
          <a:xfrm>
            <a:off x="10668000" y="2894824"/>
            <a:ext cx="838200" cy="369332"/>
          </a:xfrm>
          <a:prstGeom prst="rect">
            <a:avLst/>
          </a:prstGeom>
          <a:noFill/>
        </p:spPr>
        <p:txBody>
          <a:bodyPr wrap="square" rtlCol="0">
            <a:spAutoFit/>
          </a:bodyPr>
          <a:lstStyle/>
          <a:p>
            <a:r>
              <a:rPr lang="en-GB" b="1" dirty="0"/>
              <a:t>2025</a:t>
            </a:r>
          </a:p>
        </p:txBody>
      </p:sp>
      <p:sp>
        <p:nvSpPr>
          <p:cNvPr id="13" name="TextBox 12">
            <a:extLst>
              <a:ext uri="{FF2B5EF4-FFF2-40B4-BE49-F238E27FC236}">
                <a16:creationId xmlns:a16="http://schemas.microsoft.com/office/drawing/2014/main" id="{D55294F0-3E3F-B17F-10DD-1B874EE83452}"/>
              </a:ext>
            </a:extLst>
          </p:cNvPr>
          <p:cNvSpPr txBox="1"/>
          <p:nvPr/>
        </p:nvSpPr>
        <p:spPr>
          <a:xfrm>
            <a:off x="370114" y="1698568"/>
            <a:ext cx="2906486" cy="824585"/>
          </a:xfrm>
          <a:prstGeom prst="rect">
            <a:avLst/>
          </a:prstGeom>
          <a:noFill/>
        </p:spPr>
        <p:txBody>
          <a:bodyPr wrap="square">
            <a:spAutoFit/>
          </a:bodyPr>
          <a:lstStyle/>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Corporate Social Responsibility (CSR) Policy</a:t>
            </a:r>
          </a:p>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CSR working group </a:t>
            </a:r>
          </a:p>
        </p:txBody>
      </p:sp>
      <p:sp>
        <p:nvSpPr>
          <p:cNvPr id="14" name="TextBox 13">
            <a:extLst>
              <a:ext uri="{FF2B5EF4-FFF2-40B4-BE49-F238E27FC236}">
                <a16:creationId xmlns:a16="http://schemas.microsoft.com/office/drawing/2014/main" id="{B4B446D6-E7A1-7F3C-7F8D-FD1000DA53A9}"/>
              </a:ext>
            </a:extLst>
          </p:cNvPr>
          <p:cNvSpPr txBox="1"/>
          <p:nvPr/>
        </p:nvSpPr>
        <p:spPr>
          <a:xfrm>
            <a:off x="5366747" y="2894824"/>
            <a:ext cx="729253" cy="369332"/>
          </a:xfrm>
          <a:prstGeom prst="rect">
            <a:avLst/>
          </a:prstGeom>
          <a:noFill/>
        </p:spPr>
        <p:txBody>
          <a:bodyPr wrap="square" rtlCol="0">
            <a:spAutoFit/>
          </a:bodyPr>
          <a:lstStyle/>
          <a:p>
            <a:r>
              <a:rPr lang="en-GB" b="1" dirty="0">
                <a:latin typeface="Roboto" panose="02000000000000000000" pitchFamily="2" charset="0"/>
                <a:ea typeface="Roboto" panose="02000000000000000000" pitchFamily="2" charset="0"/>
              </a:rPr>
              <a:t>2022</a:t>
            </a:r>
          </a:p>
        </p:txBody>
      </p:sp>
      <p:sp>
        <p:nvSpPr>
          <p:cNvPr id="16" name="TextBox 15">
            <a:extLst>
              <a:ext uri="{FF2B5EF4-FFF2-40B4-BE49-F238E27FC236}">
                <a16:creationId xmlns:a16="http://schemas.microsoft.com/office/drawing/2014/main" id="{B056E6B7-790F-B8E5-5258-E4EDAC4D4E31}"/>
              </a:ext>
            </a:extLst>
          </p:cNvPr>
          <p:cNvSpPr txBox="1"/>
          <p:nvPr/>
        </p:nvSpPr>
        <p:spPr>
          <a:xfrm>
            <a:off x="4668111" y="1698568"/>
            <a:ext cx="2436633" cy="574644"/>
          </a:xfrm>
          <a:prstGeom prst="rect">
            <a:avLst/>
          </a:prstGeom>
          <a:noFill/>
        </p:spPr>
        <p:txBody>
          <a:bodyPr wrap="square">
            <a:spAutoFit/>
          </a:bodyPr>
          <a:lstStyle/>
          <a:p>
            <a:pPr algn="just">
              <a:lnSpc>
                <a:spcPct val="116000"/>
              </a:lnSpc>
              <a:spcBef>
                <a:spcPts val="0"/>
              </a:spcBef>
            </a:pPr>
            <a:r>
              <a:rPr lang="en-GB" sz="1400" dirty="0">
                <a:latin typeface="Roboto" panose="02000000000000000000" pitchFamily="2" charset="0"/>
                <a:ea typeface="Roboto" panose="02000000000000000000" pitchFamily="2" charset="0"/>
                <a:cs typeface="Arial" panose="020B0604020202020204" pitchFamily="34" charset="0"/>
              </a:rPr>
              <a:t>Recruit Sustainability Officer &amp; Head of Sustainability </a:t>
            </a:r>
          </a:p>
        </p:txBody>
      </p:sp>
      <p:sp>
        <p:nvSpPr>
          <p:cNvPr id="17" name="TextBox 16">
            <a:extLst>
              <a:ext uri="{FF2B5EF4-FFF2-40B4-BE49-F238E27FC236}">
                <a16:creationId xmlns:a16="http://schemas.microsoft.com/office/drawing/2014/main" id="{5E5B4937-AB76-4140-0861-295386BD32E5}"/>
              </a:ext>
            </a:extLst>
          </p:cNvPr>
          <p:cNvSpPr txBox="1"/>
          <p:nvPr/>
        </p:nvSpPr>
        <p:spPr>
          <a:xfrm>
            <a:off x="9655582" y="1698568"/>
            <a:ext cx="2024836" cy="824585"/>
          </a:xfrm>
          <a:prstGeom prst="rect">
            <a:avLst/>
          </a:prstGeom>
          <a:noFill/>
        </p:spPr>
        <p:txBody>
          <a:bodyPr wrap="square">
            <a:spAutoFit/>
          </a:bodyPr>
          <a:lstStyle/>
          <a:p>
            <a:pPr algn="just">
              <a:lnSpc>
                <a:spcPct val="116000"/>
              </a:lnSpc>
              <a:spcBef>
                <a:spcPts val="0"/>
              </a:spcBef>
            </a:pPr>
            <a:r>
              <a:rPr lang="en-GB" sz="1400" dirty="0">
                <a:latin typeface="Roboto" panose="02000000000000000000" pitchFamily="2" charset="0"/>
                <a:ea typeface="Roboto" panose="02000000000000000000" pitchFamily="2" charset="0"/>
                <a:cs typeface="Arial" panose="020B0604020202020204" pitchFamily="34" charset="0"/>
              </a:rPr>
              <a:t>Sustainability Strategy approved by Board of Trustees</a:t>
            </a:r>
          </a:p>
        </p:txBody>
      </p:sp>
      <p:sp>
        <p:nvSpPr>
          <p:cNvPr id="19" name="TextBox 18">
            <a:extLst>
              <a:ext uri="{FF2B5EF4-FFF2-40B4-BE49-F238E27FC236}">
                <a16:creationId xmlns:a16="http://schemas.microsoft.com/office/drawing/2014/main" id="{BC9BD52A-5146-CFF8-FC0F-17CFFFE086E0}"/>
              </a:ext>
            </a:extLst>
          </p:cNvPr>
          <p:cNvSpPr txBox="1"/>
          <p:nvPr/>
        </p:nvSpPr>
        <p:spPr>
          <a:xfrm>
            <a:off x="1524001" y="3429000"/>
            <a:ext cx="3073354" cy="1574405"/>
          </a:xfrm>
          <a:prstGeom prst="rect">
            <a:avLst/>
          </a:prstGeom>
          <a:noFill/>
        </p:spPr>
        <p:txBody>
          <a:bodyPr wrap="square">
            <a:spAutoFit/>
          </a:bodyPr>
          <a:lstStyle/>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Committed to net zero GHG emissions by 2040</a:t>
            </a:r>
          </a:p>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CSR strategy </a:t>
            </a:r>
          </a:p>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Calculation of the GHG baseline for mandatory Streamlined Energy and Carbon Reporting (SECR)</a:t>
            </a:r>
            <a:endParaRPr lang="en-GB" sz="1400" dirty="0">
              <a:latin typeface="Roboto" panose="02000000000000000000" pitchFamily="2" charset="0"/>
              <a:ea typeface="Roboto" panose="02000000000000000000" pitchFamily="2" charset="0"/>
            </a:endParaRPr>
          </a:p>
        </p:txBody>
      </p:sp>
      <p:sp>
        <p:nvSpPr>
          <p:cNvPr id="21" name="TextBox 20">
            <a:extLst>
              <a:ext uri="{FF2B5EF4-FFF2-40B4-BE49-F238E27FC236}">
                <a16:creationId xmlns:a16="http://schemas.microsoft.com/office/drawing/2014/main" id="{5A6357BB-0FC7-6976-0162-AEB9BE397DA5}"/>
              </a:ext>
            </a:extLst>
          </p:cNvPr>
          <p:cNvSpPr txBox="1"/>
          <p:nvPr/>
        </p:nvSpPr>
        <p:spPr>
          <a:xfrm>
            <a:off x="7202715" y="3429000"/>
            <a:ext cx="3552371" cy="1824346"/>
          </a:xfrm>
          <a:prstGeom prst="rect">
            <a:avLst/>
          </a:prstGeom>
          <a:noFill/>
        </p:spPr>
        <p:txBody>
          <a:bodyPr wrap="square">
            <a:spAutoFit/>
          </a:bodyPr>
          <a:lstStyle/>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Launched our Net Zero Roadmap</a:t>
            </a:r>
          </a:p>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Committed to measuring impact across the 17 UN Sustainable Development Goals (UNSDGs). </a:t>
            </a:r>
          </a:p>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Annual sustainability report</a:t>
            </a:r>
          </a:p>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Project to look at Janet network</a:t>
            </a:r>
          </a:p>
          <a:p>
            <a:pPr marL="171450" indent="-171450" algn="just">
              <a:lnSpc>
                <a:spcPct val="116000"/>
              </a:lnSpc>
              <a:spcBef>
                <a:spcPts val="0"/>
              </a:spcBef>
              <a:buFont typeface="Arial" panose="020B0604020202020204" pitchFamily="34" charset="0"/>
              <a:buChar char="•"/>
            </a:pPr>
            <a:r>
              <a:rPr lang="en-GB" sz="1400" dirty="0">
                <a:latin typeface="Roboto" panose="02000000000000000000" pitchFamily="2" charset="0"/>
                <a:ea typeface="Roboto" panose="02000000000000000000" pitchFamily="2" charset="0"/>
                <a:cs typeface="Arial" panose="020B0604020202020204" pitchFamily="34" charset="0"/>
              </a:rPr>
              <a:t>Recruitment of Sustainability Analyst</a:t>
            </a:r>
          </a:p>
        </p:txBody>
      </p:sp>
      <p:sp>
        <p:nvSpPr>
          <p:cNvPr id="3" name="TextBox 2">
            <a:extLst>
              <a:ext uri="{FF2B5EF4-FFF2-40B4-BE49-F238E27FC236}">
                <a16:creationId xmlns:a16="http://schemas.microsoft.com/office/drawing/2014/main" id="{3C1ECBDD-35C7-00B8-F2DC-B7AA2D3A0FBC}"/>
              </a:ext>
            </a:extLst>
          </p:cNvPr>
          <p:cNvSpPr txBox="1"/>
          <p:nvPr/>
        </p:nvSpPr>
        <p:spPr>
          <a:xfrm>
            <a:off x="7740602" y="1694495"/>
            <a:ext cx="1812471" cy="1200329"/>
          </a:xfrm>
          <a:prstGeom prst="rect">
            <a:avLst/>
          </a:prstGeom>
          <a:noFill/>
        </p:spPr>
        <p:txBody>
          <a:bodyPr wrap="square" rtlCol="0">
            <a:spAutoFit/>
          </a:bodyPr>
          <a:lstStyle/>
          <a:p>
            <a:pPr algn="ctr"/>
            <a:r>
              <a:rPr lang="en-GB" b="1" dirty="0">
                <a:solidFill>
                  <a:srgbClr val="C00000"/>
                </a:solidFill>
              </a:rPr>
              <a:t>£900k Sustainability Programme Approved</a:t>
            </a:r>
          </a:p>
        </p:txBody>
      </p:sp>
      <p:pic>
        <p:nvPicPr>
          <p:cNvPr id="7" name="Graphic 6" descr="Aspiration with solid fill">
            <a:extLst>
              <a:ext uri="{FF2B5EF4-FFF2-40B4-BE49-F238E27FC236}">
                <a16:creationId xmlns:a16="http://schemas.microsoft.com/office/drawing/2014/main" id="{234CAE84-0F46-C94E-B325-874328D1710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32148" y="1849603"/>
            <a:ext cx="914400" cy="914400"/>
          </a:xfrm>
          <a:prstGeom prst="rect">
            <a:avLst/>
          </a:prstGeom>
        </p:spPr>
      </p:pic>
      <p:sp>
        <p:nvSpPr>
          <p:cNvPr id="9" name="TextBox 8">
            <a:extLst>
              <a:ext uri="{FF2B5EF4-FFF2-40B4-BE49-F238E27FC236}">
                <a16:creationId xmlns:a16="http://schemas.microsoft.com/office/drawing/2014/main" id="{CBB33428-8E71-92EE-8859-52C9A8F95EA4}"/>
              </a:ext>
            </a:extLst>
          </p:cNvPr>
          <p:cNvSpPr txBox="1"/>
          <p:nvPr/>
        </p:nvSpPr>
        <p:spPr>
          <a:xfrm>
            <a:off x="8296770" y="2904934"/>
            <a:ext cx="729253" cy="369332"/>
          </a:xfrm>
          <a:prstGeom prst="rect">
            <a:avLst/>
          </a:prstGeom>
          <a:noFill/>
        </p:spPr>
        <p:txBody>
          <a:bodyPr wrap="square" rtlCol="0">
            <a:spAutoFit/>
          </a:bodyPr>
          <a:lstStyle/>
          <a:p>
            <a:r>
              <a:rPr lang="en-GB" b="1" dirty="0">
                <a:solidFill>
                  <a:srgbClr val="C00000"/>
                </a:solidFill>
                <a:latin typeface="Roboto" panose="02000000000000000000" pitchFamily="2" charset="0"/>
                <a:ea typeface="Roboto" panose="02000000000000000000" pitchFamily="2" charset="0"/>
              </a:rPr>
              <a:t>2024</a:t>
            </a:r>
          </a:p>
        </p:txBody>
      </p:sp>
      <p:cxnSp>
        <p:nvCxnSpPr>
          <p:cNvPr id="23" name="Straight Connector 22">
            <a:extLst>
              <a:ext uri="{FF2B5EF4-FFF2-40B4-BE49-F238E27FC236}">
                <a16:creationId xmlns:a16="http://schemas.microsoft.com/office/drawing/2014/main" id="{56CEAEBD-D833-EAAC-F91A-2C64F2CCFBC7}"/>
              </a:ext>
            </a:extLst>
          </p:cNvPr>
          <p:cNvCxnSpPr>
            <a:cxnSpLocks/>
          </p:cNvCxnSpPr>
          <p:nvPr/>
        </p:nvCxnSpPr>
        <p:spPr>
          <a:xfrm>
            <a:off x="6083209" y="3079490"/>
            <a:ext cx="2063339" cy="10110"/>
          </a:xfrm>
          <a:prstGeom prst="line">
            <a:avLst/>
          </a:prstGeom>
        </p:spPr>
        <p:style>
          <a:lnRef idx="3">
            <a:schemeClr val="accent4"/>
          </a:lnRef>
          <a:fillRef idx="0">
            <a:schemeClr val="accent4"/>
          </a:fillRef>
          <a:effectRef idx="2">
            <a:schemeClr val="accent4"/>
          </a:effectRef>
          <a:fontRef idx="minor">
            <a:schemeClr val="tx1"/>
          </a:fontRef>
        </p:style>
      </p:cxnSp>
      <p:cxnSp>
        <p:nvCxnSpPr>
          <p:cNvPr id="27" name="Straight Connector 26">
            <a:extLst>
              <a:ext uri="{FF2B5EF4-FFF2-40B4-BE49-F238E27FC236}">
                <a16:creationId xmlns:a16="http://schemas.microsoft.com/office/drawing/2014/main" id="{A760B512-D2ED-139B-B430-99ABFCFBB85B}"/>
              </a:ext>
            </a:extLst>
          </p:cNvPr>
          <p:cNvCxnSpPr>
            <a:cxnSpLocks/>
            <a:endCxn id="11" idx="1"/>
          </p:cNvCxnSpPr>
          <p:nvPr/>
        </p:nvCxnSpPr>
        <p:spPr>
          <a:xfrm flipV="1">
            <a:off x="9109280" y="3079490"/>
            <a:ext cx="1558720" cy="10110"/>
          </a:xfrm>
          <a:prstGeom prst="line">
            <a:avLst/>
          </a:prstGeom>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398980864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2DCA8-1F44-5959-E6E9-50FFCD9A8CFC}"/>
              </a:ext>
            </a:extLst>
          </p:cNvPr>
          <p:cNvSpPr>
            <a:spLocks noGrp="1"/>
          </p:cNvSpPr>
          <p:nvPr>
            <p:ph type="title"/>
          </p:nvPr>
        </p:nvSpPr>
        <p:spPr/>
        <p:txBody>
          <a:bodyPr/>
          <a:lstStyle/>
          <a:p>
            <a:r>
              <a:rPr lang="en-GB" dirty="0"/>
              <a:t>Sustainability Programme</a:t>
            </a:r>
          </a:p>
        </p:txBody>
      </p:sp>
      <p:sp>
        <p:nvSpPr>
          <p:cNvPr id="3" name="Text Placeholder 2">
            <a:extLst>
              <a:ext uri="{FF2B5EF4-FFF2-40B4-BE49-F238E27FC236}">
                <a16:creationId xmlns:a16="http://schemas.microsoft.com/office/drawing/2014/main" id="{84882D44-84B8-4895-CD7A-7295F41829A4}"/>
              </a:ext>
            </a:extLst>
          </p:cNvPr>
          <p:cNvSpPr>
            <a:spLocks noGrp="1"/>
          </p:cNvSpPr>
          <p:nvPr>
            <p:ph type="body" sz="quarter" idx="10"/>
          </p:nvPr>
        </p:nvSpPr>
        <p:spPr/>
        <p:txBody>
          <a:bodyPr/>
          <a:lstStyle/>
          <a:p>
            <a:pPr fontAlgn="base"/>
            <a:r>
              <a:rPr lang="en-GB" sz="1800" b="1" dirty="0">
                <a:solidFill>
                  <a:schemeClr val="accent3">
                    <a:lumMod val="50000"/>
                  </a:schemeClr>
                </a:solidFill>
                <a:latin typeface="Roboto" panose="02000000000000000000" pitchFamily="2" charset="0"/>
                <a:ea typeface="Roboto" panose="02000000000000000000" pitchFamily="2" charset="0"/>
              </a:rPr>
              <a:t>AIM</a:t>
            </a:r>
          </a:p>
          <a:p>
            <a:r>
              <a:rPr lang="en-GB" sz="1800" dirty="0">
                <a:latin typeface="Roboto" panose="02000000000000000000" pitchFamily="2" charset="0"/>
                <a:ea typeface="Roboto" panose="02000000000000000000" pitchFamily="2" charset="0"/>
              </a:rPr>
              <a:t>Deliver impact against the 17 and UN Sustainable Development Goals; achieve net zero across scope 1, 2 and 3 by 2040.</a:t>
            </a:r>
            <a:r>
              <a:rPr lang="en-US" sz="1800" dirty="0">
                <a:latin typeface="Roboto" panose="02000000000000000000" pitchFamily="2" charset="0"/>
                <a:ea typeface="Roboto" panose="02000000000000000000" pitchFamily="2" charset="0"/>
              </a:rPr>
              <a:t>​ </a:t>
            </a:r>
            <a:r>
              <a:rPr lang="en-GB" dirty="0">
                <a:latin typeface="Roboto" panose="02000000000000000000" pitchFamily="2" charset="0"/>
                <a:ea typeface="Roboto" panose="02000000000000000000" pitchFamily="2" charset="0"/>
              </a:rPr>
              <a:t>		</a:t>
            </a:r>
          </a:p>
        </p:txBody>
      </p:sp>
      <p:sp>
        <p:nvSpPr>
          <p:cNvPr id="4" name="Text Placeholder 3">
            <a:extLst>
              <a:ext uri="{FF2B5EF4-FFF2-40B4-BE49-F238E27FC236}">
                <a16:creationId xmlns:a16="http://schemas.microsoft.com/office/drawing/2014/main" id="{AD78EC85-4A61-3C6A-9CDE-57ACE68EB205}"/>
              </a:ext>
            </a:extLst>
          </p:cNvPr>
          <p:cNvSpPr>
            <a:spLocks noGrp="1"/>
          </p:cNvSpPr>
          <p:nvPr>
            <p:ph type="body" sz="quarter" idx="11"/>
          </p:nvPr>
        </p:nvSpPr>
        <p:spPr/>
        <p:txBody>
          <a:bodyPr/>
          <a:lstStyle/>
          <a:p>
            <a:pPr fontAlgn="base"/>
            <a:r>
              <a:rPr lang="en-US" sz="1800" b="1" dirty="0">
                <a:solidFill>
                  <a:schemeClr val="accent3">
                    <a:lumMod val="50000"/>
                  </a:schemeClr>
                </a:solidFill>
                <a:latin typeface="Roboto" panose="02000000000000000000" pitchFamily="2" charset="0"/>
                <a:ea typeface="Roboto" panose="02000000000000000000" pitchFamily="2" charset="0"/>
              </a:rPr>
              <a:t>AIM</a:t>
            </a:r>
          </a:p>
          <a:p>
            <a:pPr fontAlgn="base"/>
            <a:r>
              <a:rPr lang="en-US" sz="1800" dirty="0">
                <a:latin typeface="Roboto" panose="02000000000000000000" pitchFamily="2" charset="0"/>
                <a:ea typeface="Roboto" panose="02000000000000000000" pitchFamily="2" charset="0"/>
              </a:rPr>
              <a:t>To plan, implement and maintain a certified EMS which meets the requirements of the ISO 14001:2015 standard​</a:t>
            </a:r>
          </a:p>
          <a:p>
            <a:pPr fontAlgn="base"/>
            <a:r>
              <a:rPr lang="en-US" sz="1800" dirty="0">
                <a:latin typeface="Roboto" panose="02000000000000000000" pitchFamily="2" charset="0"/>
                <a:ea typeface="Roboto" panose="02000000000000000000" pitchFamily="2" charset="0"/>
              </a:rPr>
              <a:t>​</a:t>
            </a:r>
          </a:p>
          <a:p>
            <a:r>
              <a:rPr lang="en-GB" dirty="0">
                <a:latin typeface="Roboto" panose="02000000000000000000" pitchFamily="2" charset="0"/>
                <a:ea typeface="Roboto" panose="02000000000000000000" pitchFamily="2" charset="0"/>
              </a:rPr>
              <a:t>		</a:t>
            </a:r>
          </a:p>
        </p:txBody>
      </p:sp>
      <p:sp>
        <p:nvSpPr>
          <p:cNvPr id="5" name="Text Placeholder 4">
            <a:extLst>
              <a:ext uri="{FF2B5EF4-FFF2-40B4-BE49-F238E27FC236}">
                <a16:creationId xmlns:a16="http://schemas.microsoft.com/office/drawing/2014/main" id="{181313EB-500B-6271-2FD0-FB4E55A8EB79}"/>
              </a:ext>
            </a:extLst>
          </p:cNvPr>
          <p:cNvSpPr>
            <a:spLocks noGrp="1"/>
          </p:cNvSpPr>
          <p:nvPr>
            <p:ph type="body" sz="quarter" idx="12"/>
          </p:nvPr>
        </p:nvSpPr>
        <p:spPr/>
        <p:txBody>
          <a:bodyPr/>
          <a:lstStyle/>
          <a:p>
            <a:pPr fontAlgn="base"/>
            <a:r>
              <a:rPr lang="en-GB" sz="1800" b="1" dirty="0">
                <a:solidFill>
                  <a:schemeClr val="accent3">
                    <a:lumMod val="50000"/>
                  </a:schemeClr>
                </a:solidFill>
                <a:latin typeface="Roboto" panose="02000000000000000000" pitchFamily="2" charset="0"/>
                <a:ea typeface="Roboto" panose="02000000000000000000" pitchFamily="2" charset="0"/>
              </a:rPr>
              <a:t>AIM</a:t>
            </a:r>
          </a:p>
          <a:p>
            <a:r>
              <a:rPr lang="en-GB" sz="1800" dirty="0">
                <a:latin typeface="Roboto" panose="02000000000000000000" pitchFamily="2" charset="0"/>
                <a:ea typeface="Roboto" panose="02000000000000000000" pitchFamily="2" charset="0"/>
              </a:rPr>
              <a:t>To reach net zero across our operational emissions by 2040, ten years ahead of the national target. We plan to cut our emissions by over half by 2030 and be net zero across our remaining scope three emissions (net zero plus) by at least 2050.</a:t>
            </a:r>
          </a:p>
        </p:txBody>
      </p:sp>
      <p:sp>
        <p:nvSpPr>
          <p:cNvPr id="7" name="Slide Number Placeholder 6">
            <a:extLst>
              <a:ext uri="{FF2B5EF4-FFF2-40B4-BE49-F238E27FC236}">
                <a16:creationId xmlns:a16="http://schemas.microsoft.com/office/drawing/2014/main" id="{03104203-227F-2938-52E3-831C6E1DFDCF}"/>
              </a:ext>
            </a:extLst>
          </p:cNvPr>
          <p:cNvSpPr>
            <a:spLocks noGrp="1"/>
          </p:cNvSpPr>
          <p:nvPr>
            <p:ph type="sldNum" sz="quarter" idx="4"/>
          </p:nvPr>
        </p:nvSpPr>
        <p:spPr/>
        <p:txBody>
          <a:bodyPr/>
          <a:lstStyle/>
          <a:p>
            <a:fld id="{0BD7AF65-ABD8-9745-9161-1D3466EAFE0E}" type="slidenum">
              <a:rPr lang="en-GB" smtClean="0"/>
              <a:pPr/>
              <a:t>4</a:t>
            </a:fld>
            <a:endParaRPr lang="en-GB" dirty="0"/>
          </a:p>
        </p:txBody>
      </p:sp>
      <p:sp>
        <p:nvSpPr>
          <p:cNvPr id="8" name="TextBox 7">
            <a:extLst>
              <a:ext uri="{FF2B5EF4-FFF2-40B4-BE49-F238E27FC236}">
                <a16:creationId xmlns:a16="http://schemas.microsoft.com/office/drawing/2014/main" id="{F7C13A39-B606-4817-A44D-0CB7A7D92786}"/>
              </a:ext>
            </a:extLst>
          </p:cNvPr>
          <p:cNvSpPr txBox="1"/>
          <p:nvPr/>
        </p:nvSpPr>
        <p:spPr>
          <a:xfrm>
            <a:off x="508000" y="1400810"/>
            <a:ext cx="3556000" cy="369332"/>
          </a:xfrm>
          <a:prstGeom prst="rect">
            <a:avLst/>
          </a:prstGeom>
          <a:noFill/>
        </p:spPr>
        <p:txBody>
          <a:bodyPr wrap="square" rtlCol="0">
            <a:spAutoFit/>
          </a:bodyPr>
          <a:lstStyle/>
          <a:p>
            <a:r>
              <a:rPr lang="en-GB" b="1" dirty="0">
                <a:latin typeface="Roboto" panose="02000000000000000000" pitchFamily="2" charset="0"/>
                <a:ea typeface="Roboto" panose="02000000000000000000" pitchFamily="2" charset="0"/>
              </a:rPr>
              <a:t>Strategy &amp; Leadership</a:t>
            </a:r>
          </a:p>
        </p:txBody>
      </p:sp>
      <p:sp>
        <p:nvSpPr>
          <p:cNvPr id="9" name="TextBox 8">
            <a:extLst>
              <a:ext uri="{FF2B5EF4-FFF2-40B4-BE49-F238E27FC236}">
                <a16:creationId xmlns:a16="http://schemas.microsoft.com/office/drawing/2014/main" id="{9711F110-3A5B-DAD7-F80F-6A07E896491D}"/>
              </a:ext>
            </a:extLst>
          </p:cNvPr>
          <p:cNvSpPr txBox="1"/>
          <p:nvPr/>
        </p:nvSpPr>
        <p:spPr>
          <a:xfrm>
            <a:off x="4318000" y="1408668"/>
            <a:ext cx="3556000" cy="369332"/>
          </a:xfrm>
          <a:prstGeom prst="rect">
            <a:avLst/>
          </a:prstGeom>
          <a:noFill/>
        </p:spPr>
        <p:txBody>
          <a:bodyPr wrap="square" rtlCol="0">
            <a:spAutoFit/>
          </a:bodyPr>
          <a:lstStyle/>
          <a:p>
            <a:r>
              <a:rPr lang="en-GB" b="1" dirty="0">
                <a:latin typeface="Roboto" panose="02000000000000000000" pitchFamily="2" charset="0"/>
                <a:ea typeface="Roboto" panose="02000000000000000000" pitchFamily="2" charset="0"/>
              </a:rPr>
              <a:t>Environmental Management</a:t>
            </a:r>
          </a:p>
        </p:txBody>
      </p:sp>
      <p:sp>
        <p:nvSpPr>
          <p:cNvPr id="10" name="TextBox 9">
            <a:extLst>
              <a:ext uri="{FF2B5EF4-FFF2-40B4-BE49-F238E27FC236}">
                <a16:creationId xmlns:a16="http://schemas.microsoft.com/office/drawing/2014/main" id="{5A057900-4CB0-D9EB-DEA5-7B36F9B335EC}"/>
              </a:ext>
            </a:extLst>
          </p:cNvPr>
          <p:cNvSpPr txBox="1"/>
          <p:nvPr/>
        </p:nvSpPr>
        <p:spPr>
          <a:xfrm>
            <a:off x="8026400" y="1386061"/>
            <a:ext cx="3556000" cy="369332"/>
          </a:xfrm>
          <a:prstGeom prst="rect">
            <a:avLst/>
          </a:prstGeom>
          <a:noFill/>
        </p:spPr>
        <p:txBody>
          <a:bodyPr wrap="square" rtlCol="0">
            <a:spAutoFit/>
          </a:bodyPr>
          <a:lstStyle/>
          <a:p>
            <a:r>
              <a:rPr lang="en-GB" b="1" dirty="0">
                <a:latin typeface="Roboto" panose="02000000000000000000" pitchFamily="2" charset="0"/>
                <a:ea typeface="Roboto" panose="02000000000000000000" pitchFamily="2" charset="0"/>
              </a:rPr>
              <a:t>Net Zero</a:t>
            </a:r>
          </a:p>
        </p:txBody>
      </p:sp>
      <p:pic>
        <p:nvPicPr>
          <p:cNvPr id="11" name="Picture 10" descr="Red penvil standing tall against grey pencils">
            <a:extLst>
              <a:ext uri="{FF2B5EF4-FFF2-40B4-BE49-F238E27FC236}">
                <a16:creationId xmlns:a16="http://schemas.microsoft.com/office/drawing/2014/main" id="{24BE94E9-FD59-4EE5-C08F-90A86EA96586}"/>
              </a:ext>
            </a:extLst>
          </p:cNvPr>
          <p:cNvPicPr>
            <a:picLocks noChangeAspect="1"/>
          </p:cNvPicPr>
          <p:nvPr/>
        </p:nvPicPr>
        <p:blipFill>
          <a:blip r:embed="rId3">
            <a:alphaModFix amt="35000"/>
          </a:blip>
          <a:stretch>
            <a:fillRect/>
          </a:stretch>
        </p:blipFill>
        <p:spPr>
          <a:xfrm>
            <a:off x="515620" y="2039858"/>
            <a:ext cx="3548380" cy="3556000"/>
          </a:xfrm>
          <a:prstGeom prst="rect">
            <a:avLst/>
          </a:prstGeom>
          <a:effectLst>
            <a:softEdge rad="12700"/>
          </a:effectLst>
        </p:spPr>
      </p:pic>
      <p:pic>
        <p:nvPicPr>
          <p:cNvPr id="13" name="Picture 12" descr="Growing plant">
            <a:extLst>
              <a:ext uri="{FF2B5EF4-FFF2-40B4-BE49-F238E27FC236}">
                <a16:creationId xmlns:a16="http://schemas.microsoft.com/office/drawing/2014/main" id="{10E3FD35-8A99-750B-B058-6FC12EE9D545}"/>
              </a:ext>
            </a:extLst>
          </p:cNvPr>
          <p:cNvPicPr>
            <a:picLocks noChangeAspect="1"/>
          </p:cNvPicPr>
          <p:nvPr/>
        </p:nvPicPr>
        <p:blipFill>
          <a:blip r:embed="rId4">
            <a:alphaModFix amt="35000"/>
          </a:blip>
          <a:stretch>
            <a:fillRect/>
          </a:stretch>
        </p:blipFill>
        <p:spPr>
          <a:xfrm>
            <a:off x="4318000" y="2024141"/>
            <a:ext cx="3556000" cy="3560411"/>
          </a:xfrm>
          <a:prstGeom prst="rect">
            <a:avLst/>
          </a:prstGeom>
        </p:spPr>
      </p:pic>
      <p:pic>
        <p:nvPicPr>
          <p:cNvPr id="15" name="Picture 14" descr="Industrial smokestack">
            <a:extLst>
              <a:ext uri="{FF2B5EF4-FFF2-40B4-BE49-F238E27FC236}">
                <a16:creationId xmlns:a16="http://schemas.microsoft.com/office/drawing/2014/main" id="{463E05AE-5A9D-F6D5-4F18-8E541E4464FA}"/>
              </a:ext>
            </a:extLst>
          </p:cNvPr>
          <p:cNvPicPr>
            <a:picLocks noChangeAspect="1"/>
          </p:cNvPicPr>
          <p:nvPr/>
        </p:nvPicPr>
        <p:blipFill>
          <a:blip r:embed="rId5">
            <a:alphaModFix amt="35000"/>
          </a:blip>
          <a:stretch>
            <a:fillRect/>
          </a:stretch>
        </p:blipFill>
        <p:spPr>
          <a:xfrm>
            <a:off x="8128001" y="2024140"/>
            <a:ext cx="3556000" cy="3571717"/>
          </a:xfrm>
          <a:prstGeom prst="rect">
            <a:avLst/>
          </a:prstGeom>
        </p:spPr>
      </p:pic>
    </p:spTree>
    <p:extLst>
      <p:ext uri="{BB962C8B-B14F-4D97-AF65-F5344CB8AC3E}">
        <p14:creationId xmlns:p14="http://schemas.microsoft.com/office/powerpoint/2010/main" val="13294293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83B885-73AE-BB19-4128-308D155EE10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D1D0E3-A9ED-1BE7-9431-37FCECD9CB16}"/>
              </a:ext>
            </a:extLst>
          </p:cNvPr>
          <p:cNvSpPr>
            <a:spLocks noGrp="1"/>
          </p:cNvSpPr>
          <p:nvPr>
            <p:ph type="title"/>
          </p:nvPr>
        </p:nvSpPr>
        <p:spPr/>
        <p:txBody>
          <a:bodyPr/>
          <a:lstStyle/>
          <a:p>
            <a:r>
              <a:rPr lang="en-GB" dirty="0"/>
              <a:t>Sustainability Programme</a:t>
            </a:r>
          </a:p>
        </p:txBody>
      </p:sp>
      <p:sp>
        <p:nvSpPr>
          <p:cNvPr id="3" name="Text Placeholder 2">
            <a:extLst>
              <a:ext uri="{FF2B5EF4-FFF2-40B4-BE49-F238E27FC236}">
                <a16:creationId xmlns:a16="http://schemas.microsoft.com/office/drawing/2014/main" id="{1CD98BD4-7ECF-2B70-4546-62D7955D5681}"/>
              </a:ext>
            </a:extLst>
          </p:cNvPr>
          <p:cNvSpPr>
            <a:spLocks noGrp="1"/>
          </p:cNvSpPr>
          <p:nvPr>
            <p:ph type="body" sz="quarter" idx="10"/>
          </p:nvPr>
        </p:nvSpPr>
        <p:spPr/>
        <p:txBody>
          <a:bodyPr/>
          <a:lstStyle/>
          <a:p>
            <a:pPr fontAlgn="base"/>
            <a:r>
              <a:rPr lang="en-GB" sz="1800" b="1" dirty="0">
                <a:solidFill>
                  <a:schemeClr val="accent3">
                    <a:lumMod val="50000"/>
                  </a:schemeClr>
                </a:solidFill>
                <a:latin typeface="Roboto" panose="02000000000000000000" pitchFamily="2" charset="0"/>
                <a:ea typeface="Roboto" panose="02000000000000000000" pitchFamily="2" charset="0"/>
              </a:rPr>
              <a:t>PROJECTS</a:t>
            </a:r>
          </a:p>
          <a:p>
            <a:r>
              <a:rPr lang="en-US" sz="1800" dirty="0"/>
              <a:t>Sustainability strategy </a:t>
            </a:r>
          </a:p>
          <a:p>
            <a:r>
              <a:rPr lang="en-US" sz="1800" dirty="0"/>
              <a:t>Measuring, monitoring &amp; reporting</a:t>
            </a:r>
          </a:p>
          <a:p>
            <a:r>
              <a:rPr lang="en-US" sz="1800" dirty="0"/>
              <a:t>Social value impact</a:t>
            </a:r>
          </a:p>
          <a:p>
            <a:r>
              <a:rPr lang="en-US" sz="1800" dirty="0"/>
              <a:t>Sustainable supplier management</a:t>
            </a:r>
          </a:p>
          <a:p>
            <a:r>
              <a:rPr lang="en-US" sz="1800" dirty="0"/>
              <a:t>Sustainable events</a:t>
            </a:r>
          </a:p>
          <a:p>
            <a:pPr fontAlgn="base"/>
            <a:endParaRPr lang="en-GB" sz="1800" b="1" dirty="0">
              <a:solidFill>
                <a:schemeClr val="accent3">
                  <a:lumMod val="50000"/>
                </a:schemeClr>
              </a:solidFill>
              <a:latin typeface="Roboto" panose="02000000000000000000" pitchFamily="2" charset="0"/>
              <a:ea typeface="Roboto" panose="02000000000000000000" pitchFamily="2" charset="0"/>
            </a:endParaRPr>
          </a:p>
          <a:p>
            <a:r>
              <a:rPr lang="en-GB" dirty="0">
                <a:latin typeface="Roboto" panose="02000000000000000000" pitchFamily="2" charset="0"/>
                <a:ea typeface="Roboto" panose="02000000000000000000" pitchFamily="2" charset="0"/>
              </a:rPr>
              <a:t>		</a:t>
            </a:r>
          </a:p>
        </p:txBody>
      </p:sp>
      <p:sp>
        <p:nvSpPr>
          <p:cNvPr id="4" name="Text Placeholder 3">
            <a:extLst>
              <a:ext uri="{FF2B5EF4-FFF2-40B4-BE49-F238E27FC236}">
                <a16:creationId xmlns:a16="http://schemas.microsoft.com/office/drawing/2014/main" id="{AF5856AF-D140-EE0D-8A59-28C67C754B80}"/>
              </a:ext>
            </a:extLst>
          </p:cNvPr>
          <p:cNvSpPr>
            <a:spLocks noGrp="1"/>
          </p:cNvSpPr>
          <p:nvPr>
            <p:ph type="body" sz="quarter" idx="11"/>
          </p:nvPr>
        </p:nvSpPr>
        <p:spPr/>
        <p:txBody>
          <a:bodyPr/>
          <a:lstStyle/>
          <a:p>
            <a:pPr fontAlgn="base"/>
            <a:r>
              <a:rPr lang="en-US" sz="1800" b="1" dirty="0">
                <a:solidFill>
                  <a:schemeClr val="accent3">
                    <a:lumMod val="50000"/>
                  </a:schemeClr>
                </a:solidFill>
                <a:latin typeface="Roboto" panose="02000000000000000000" pitchFamily="2" charset="0"/>
                <a:ea typeface="Roboto" panose="02000000000000000000" pitchFamily="2" charset="0"/>
              </a:rPr>
              <a:t>PROJECTS</a:t>
            </a:r>
          </a:p>
          <a:p>
            <a:r>
              <a:rPr lang="en-GB" sz="1800" dirty="0">
                <a:latin typeface="Roboto" panose="02000000000000000000" pitchFamily="2" charset="0"/>
                <a:ea typeface="Roboto" panose="02000000000000000000" pitchFamily="2" charset="0"/>
              </a:rPr>
              <a:t>Environmental Management System </a:t>
            </a:r>
            <a:r>
              <a:rPr lang="en-GB" dirty="0">
                <a:latin typeface="Roboto" panose="02000000000000000000" pitchFamily="2" charset="0"/>
                <a:ea typeface="Roboto" panose="02000000000000000000" pitchFamily="2" charset="0"/>
              </a:rPr>
              <a:t>		</a:t>
            </a:r>
          </a:p>
        </p:txBody>
      </p:sp>
      <p:sp>
        <p:nvSpPr>
          <p:cNvPr id="5" name="Text Placeholder 4">
            <a:extLst>
              <a:ext uri="{FF2B5EF4-FFF2-40B4-BE49-F238E27FC236}">
                <a16:creationId xmlns:a16="http://schemas.microsoft.com/office/drawing/2014/main" id="{FB41A625-35DF-75B2-CF6A-EBE777492373}"/>
              </a:ext>
            </a:extLst>
          </p:cNvPr>
          <p:cNvSpPr>
            <a:spLocks noGrp="1"/>
          </p:cNvSpPr>
          <p:nvPr>
            <p:ph type="body" sz="quarter" idx="12"/>
          </p:nvPr>
        </p:nvSpPr>
        <p:spPr/>
        <p:txBody>
          <a:bodyPr/>
          <a:lstStyle/>
          <a:p>
            <a:pPr fontAlgn="base"/>
            <a:r>
              <a:rPr lang="en-GB" sz="1800" b="1" dirty="0">
                <a:solidFill>
                  <a:schemeClr val="accent3">
                    <a:lumMod val="50000"/>
                  </a:schemeClr>
                </a:solidFill>
                <a:latin typeface="Roboto" panose="02000000000000000000" pitchFamily="2" charset="0"/>
                <a:ea typeface="Roboto" panose="02000000000000000000" pitchFamily="2" charset="0"/>
              </a:rPr>
              <a:t>PROJECTS</a:t>
            </a:r>
          </a:p>
          <a:p>
            <a:r>
              <a:rPr lang="en-US" sz="1800" dirty="0"/>
              <a:t>Environmental Impact of Janet Network</a:t>
            </a:r>
          </a:p>
          <a:p>
            <a:r>
              <a:rPr lang="en-US" sz="1800" dirty="0"/>
              <a:t>Sustainable product &amp; services</a:t>
            </a:r>
          </a:p>
          <a:p>
            <a:r>
              <a:rPr lang="en-US" sz="1800" dirty="0"/>
              <a:t>Net zero Bristol</a:t>
            </a:r>
          </a:p>
          <a:p>
            <a:r>
              <a:rPr lang="en-US" sz="1800" dirty="0"/>
              <a:t>Sustainable procurement</a:t>
            </a:r>
          </a:p>
          <a:p>
            <a:r>
              <a:rPr lang="en-US" sz="1800" dirty="0"/>
              <a:t>Climate Resilience and adaptation</a:t>
            </a:r>
          </a:p>
          <a:p>
            <a:pPr fontAlgn="base"/>
            <a:endParaRPr lang="en-GB" sz="1800" b="1" dirty="0">
              <a:solidFill>
                <a:schemeClr val="accent3">
                  <a:lumMod val="50000"/>
                </a:schemeClr>
              </a:solidFill>
              <a:latin typeface="Roboto" panose="02000000000000000000" pitchFamily="2" charset="0"/>
              <a:ea typeface="Roboto" panose="02000000000000000000" pitchFamily="2" charset="0"/>
            </a:endParaRPr>
          </a:p>
        </p:txBody>
      </p:sp>
      <p:sp>
        <p:nvSpPr>
          <p:cNvPr id="7" name="Slide Number Placeholder 6">
            <a:extLst>
              <a:ext uri="{FF2B5EF4-FFF2-40B4-BE49-F238E27FC236}">
                <a16:creationId xmlns:a16="http://schemas.microsoft.com/office/drawing/2014/main" id="{D077BAA9-779F-38D4-D151-482310829BE4}"/>
              </a:ext>
            </a:extLst>
          </p:cNvPr>
          <p:cNvSpPr>
            <a:spLocks noGrp="1"/>
          </p:cNvSpPr>
          <p:nvPr>
            <p:ph type="sldNum" sz="quarter" idx="4"/>
          </p:nvPr>
        </p:nvSpPr>
        <p:spPr/>
        <p:txBody>
          <a:bodyPr/>
          <a:lstStyle/>
          <a:p>
            <a:fld id="{0BD7AF65-ABD8-9745-9161-1D3466EAFE0E}" type="slidenum">
              <a:rPr lang="en-GB" smtClean="0"/>
              <a:pPr/>
              <a:t>5</a:t>
            </a:fld>
            <a:endParaRPr lang="en-GB" dirty="0"/>
          </a:p>
        </p:txBody>
      </p:sp>
      <p:sp>
        <p:nvSpPr>
          <p:cNvPr id="8" name="TextBox 7">
            <a:extLst>
              <a:ext uri="{FF2B5EF4-FFF2-40B4-BE49-F238E27FC236}">
                <a16:creationId xmlns:a16="http://schemas.microsoft.com/office/drawing/2014/main" id="{85E27936-14EF-0BA2-9623-EE9B25982DBD}"/>
              </a:ext>
            </a:extLst>
          </p:cNvPr>
          <p:cNvSpPr txBox="1"/>
          <p:nvPr/>
        </p:nvSpPr>
        <p:spPr>
          <a:xfrm>
            <a:off x="508000" y="1400810"/>
            <a:ext cx="3556000" cy="369332"/>
          </a:xfrm>
          <a:prstGeom prst="rect">
            <a:avLst/>
          </a:prstGeom>
          <a:noFill/>
        </p:spPr>
        <p:txBody>
          <a:bodyPr wrap="square" rtlCol="0">
            <a:spAutoFit/>
          </a:bodyPr>
          <a:lstStyle/>
          <a:p>
            <a:r>
              <a:rPr lang="en-GB" b="1" dirty="0">
                <a:latin typeface="Roboto" panose="02000000000000000000" pitchFamily="2" charset="0"/>
                <a:ea typeface="Roboto" panose="02000000000000000000" pitchFamily="2" charset="0"/>
              </a:rPr>
              <a:t>Strategy &amp; Leadership</a:t>
            </a:r>
          </a:p>
        </p:txBody>
      </p:sp>
      <p:sp>
        <p:nvSpPr>
          <p:cNvPr id="9" name="TextBox 8">
            <a:extLst>
              <a:ext uri="{FF2B5EF4-FFF2-40B4-BE49-F238E27FC236}">
                <a16:creationId xmlns:a16="http://schemas.microsoft.com/office/drawing/2014/main" id="{221F198D-1EB2-53F6-7370-7C5A85E237B1}"/>
              </a:ext>
            </a:extLst>
          </p:cNvPr>
          <p:cNvSpPr txBox="1"/>
          <p:nvPr/>
        </p:nvSpPr>
        <p:spPr>
          <a:xfrm>
            <a:off x="4318000" y="1408668"/>
            <a:ext cx="3556000" cy="369332"/>
          </a:xfrm>
          <a:prstGeom prst="rect">
            <a:avLst/>
          </a:prstGeom>
          <a:noFill/>
        </p:spPr>
        <p:txBody>
          <a:bodyPr wrap="square" rtlCol="0">
            <a:spAutoFit/>
          </a:bodyPr>
          <a:lstStyle/>
          <a:p>
            <a:r>
              <a:rPr lang="en-GB" b="1" dirty="0">
                <a:latin typeface="Roboto" panose="02000000000000000000" pitchFamily="2" charset="0"/>
                <a:ea typeface="Roboto" panose="02000000000000000000" pitchFamily="2" charset="0"/>
              </a:rPr>
              <a:t>Environmental Management</a:t>
            </a:r>
          </a:p>
        </p:txBody>
      </p:sp>
      <p:sp>
        <p:nvSpPr>
          <p:cNvPr id="10" name="TextBox 9">
            <a:extLst>
              <a:ext uri="{FF2B5EF4-FFF2-40B4-BE49-F238E27FC236}">
                <a16:creationId xmlns:a16="http://schemas.microsoft.com/office/drawing/2014/main" id="{2B8FC42C-66A6-82AD-23F2-FA38159E2FC2}"/>
              </a:ext>
            </a:extLst>
          </p:cNvPr>
          <p:cNvSpPr txBox="1"/>
          <p:nvPr/>
        </p:nvSpPr>
        <p:spPr>
          <a:xfrm>
            <a:off x="8026400" y="1386061"/>
            <a:ext cx="3556000" cy="369332"/>
          </a:xfrm>
          <a:prstGeom prst="rect">
            <a:avLst/>
          </a:prstGeom>
          <a:noFill/>
        </p:spPr>
        <p:txBody>
          <a:bodyPr wrap="square" rtlCol="0">
            <a:spAutoFit/>
          </a:bodyPr>
          <a:lstStyle/>
          <a:p>
            <a:r>
              <a:rPr lang="en-GB" b="1" dirty="0">
                <a:latin typeface="Roboto" panose="02000000000000000000" pitchFamily="2" charset="0"/>
                <a:ea typeface="Roboto" panose="02000000000000000000" pitchFamily="2" charset="0"/>
              </a:rPr>
              <a:t>Net Zero</a:t>
            </a:r>
          </a:p>
        </p:txBody>
      </p:sp>
      <p:pic>
        <p:nvPicPr>
          <p:cNvPr id="6" name="Picture 5" descr="Red penvil standing tall against grey pencils">
            <a:extLst>
              <a:ext uri="{FF2B5EF4-FFF2-40B4-BE49-F238E27FC236}">
                <a16:creationId xmlns:a16="http://schemas.microsoft.com/office/drawing/2014/main" id="{A3F0E1B4-8DD2-A3D4-C22E-6E19A4DE2940}"/>
              </a:ext>
            </a:extLst>
          </p:cNvPr>
          <p:cNvPicPr>
            <a:picLocks noChangeAspect="1"/>
          </p:cNvPicPr>
          <p:nvPr/>
        </p:nvPicPr>
        <p:blipFill>
          <a:blip r:embed="rId3">
            <a:alphaModFix amt="35000"/>
          </a:blip>
          <a:stretch>
            <a:fillRect/>
          </a:stretch>
        </p:blipFill>
        <p:spPr>
          <a:xfrm>
            <a:off x="515620" y="2039858"/>
            <a:ext cx="3548380" cy="3556000"/>
          </a:xfrm>
          <a:prstGeom prst="rect">
            <a:avLst/>
          </a:prstGeom>
          <a:effectLst>
            <a:softEdge rad="12700"/>
          </a:effectLst>
        </p:spPr>
      </p:pic>
      <p:pic>
        <p:nvPicPr>
          <p:cNvPr id="11" name="Picture 10" descr="Growing plant">
            <a:extLst>
              <a:ext uri="{FF2B5EF4-FFF2-40B4-BE49-F238E27FC236}">
                <a16:creationId xmlns:a16="http://schemas.microsoft.com/office/drawing/2014/main" id="{EBEB3B62-B0B8-5F9C-83AE-2CD33F8A2057}"/>
              </a:ext>
            </a:extLst>
          </p:cNvPr>
          <p:cNvPicPr>
            <a:picLocks noChangeAspect="1"/>
          </p:cNvPicPr>
          <p:nvPr/>
        </p:nvPicPr>
        <p:blipFill>
          <a:blip r:embed="rId4">
            <a:alphaModFix amt="35000"/>
          </a:blip>
          <a:stretch>
            <a:fillRect/>
          </a:stretch>
        </p:blipFill>
        <p:spPr>
          <a:xfrm>
            <a:off x="4318000" y="2024141"/>
            <a:ext cx="3556000" cy="3560411"/>
          </a:xfrm>
          <a:prstGeom prst="rect">
            <a:avLst/>
          </a:prstGeom>
        </p:spPr>
      </p:pic>
      <p:pic>
        <p:nvPicPr>
          <p:cNvPr id="12" name="Picture 11" descr="Industrial smokestack">
            <a:extLst>
              <a:ext uri="{FF2B5EF4-FFF2-40B4-BE49-F238E27FC236}">
                <a16:creationId xmlns:a16="http://schemas.microsoft.com/office/drawing/2014/main" id="{227F2C98-2BCE-B662-265B-A61F0F269C44}"/>
              </a:ext>
            </a:extLst>
          </p:cNvPr>
          <p:cNvPicPr>
            <a:picLocks noChangeAspect="1"/>
          </p:cNvPicPr>
          <p:nvPr/>
        </p:nvPicPr>
        <p:blipFill>
          <a:blip r:embed="rId5">
            <a:alphaModFix amt="35000"/>
          </a:blip>
          <a:stretch>
            <a:fillRect/>
          </a:stretch>
        </p:blipFill>
        <p:spPr>
          <a:xfrm>
            <a:off x="8128001" y="2024140"/>
            <a:ext cx="3556000" cy="3571717"/>
          </a:xfrm>
          <a:prstGeom prst="rect">
            <a:avLst/>
          </a:prstGeom>
        </p:spPr>
      </p:pic>
    </p:spTree>
    <p:extLst>
      <p:ext uri="{BB962C8B-B14F-4D97-AF65-F5344CB8AC3E}">
        <p14:creationId xmlns:p14="http://schemas.microsoft.com/office/powerpoint/2010/main" val="20860350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3D face graphic">
            <a:extLst>
              <a:ext uri="{FF2B5EF4-FFF2-40B4-BE49-F238E27FC236}">
                <a16:creationId xmlns:a16="http://schemas.microsoft.com/office/drawing/2014/main" id="{CA02A0A4-567A-60B0-4249-21B7A3924DE5}"/>
              </a:ext>
            </a:extLst>
          </p:cNvPr>
          <p:cNvPicPr>
            <a:picLocks noGrp="1" noChangeAspect="1"/>
          </p:cNvPicPr>
          <p:nvPr>
            <p:ph type="pic" sz="quarter" idx="14"/>
          </p:nvPr>
        </p:nvPicPr>
        <p:blipFill>
          <a:blip r:embed="rId3">
            <a:alphaModFix amt="35000"/>
          </a:blip>
          <a:srcRect l="16625" r="16625"/>
          <a:stretch/>
        </p:blipFill>
        <p:spPr>
          <a:xfrm>
            <a:off x="0" y="0"/>
            <a:ext cx="12192000" cy="6857623"/>
          </a:xfrm>
          <a:noFill/>
        </p:spPr>
      </p:pic>
      <p:sp>
        <p:nvSpPr>
          <p:cNvPr id="14" name="Title 1">
            <a:extLst>
              <a:ext uri="{FF2B5EF4-FFF2-40B4-BE49-F238E27FC236}">
                <a16:creationId xmlns:a16="http://schemas.microsoft.com/office/drawing/2014/main" id="{4DD2E0F5-C148-97AB-E473-961C86A650B8}"/>
              </a:ext>
            </a:extLst>
          </p:cNvPr>
          <p:cNvSpPr>
            <a:spLocks noGrp="1"/>
          </p:cNvSpPr>
          <p:nvPr>
            <p:ph type="title"/>
          </p:nvPr>
        </p:nvSpPr>
        <p:spPr>
          <a:xfrm>
            <a:off x="507999" y="643162"/>
            <a:ext cx="7536543" cy="481714"/>
          </a:xfrm>
        </p:spPr>
        <p:txBody>
          <a:bodyPr/>
          <a:lstStyle/>
          <a:p>
            <a:r>
              <a:rPr lang="en-US" dirty="0"/>
              <a:t>Using AI to Support Net Zero</a:t>
            </a:r>
            <a:br>
              <a:rPr lang="en-US" dirty="0"/>
            </a:br>
            <a:endParaRPr lang="en-US" dirty="0"/>
          </a:p>
        </p:txBody>
      </p:sp>
      <p:sp>
        <p:nvSpPr>
          <p:cNvPr id="4" name="Slide Number Placeholder 3">
            <a:extLst>
              <a:ext uri="{FF2B5EF4-FFF2-40B4-BE49-F238E27FC236}">
                <a16:creationId xmlns:a16="http://schemas.microsoft.com/office/drawing/2014/main" id="{F47771C4-5AA3-F0FD-6EB3-515F5BFFD319}"/>
              </a:ext>
            </a:extLst>
          </p:cNvPr>
          <p:cNvSpPr>
            <a:spLocks noGrp="1"/>
          </p:cNvSpPr>
          <p:nvPr>
            <p:ph type="sldNum" sz="quarter" idx="12"/>
          </p:nvPr>
        </p:nvSpPr>
        <p:spPr>
          <a:xfrm>
            <a:off x="508000" y="6350000"/>
            <a:ext cx="508000" cy="255600"/>
          </a:xfrm>
        </p:spPr>
        <p:txBody>
          <a:bodyPr anchor="ctr">
            <a:normAutofit/>
          </a:bodyPr>
          <a:lstStyle/>
          <a:p>
            <a:pPr>
              <a:spcAft>
                <a:spcPts val="600"/>
              </a:spcAft>
            </a:pPr>
            <a:fld id="{0BD7AF65-ABD8-9745-9161-1D3466EAFE0E}" type="slidenum">
              <a:rPr lang="en-GB" smtClean="0"/>
              <a:pPr>
                <a:spcAft>
                  <a:spcPts val="600"/>
                </a:spcAft>
              </a:pPr>
              <a:t>6</a:t>
            </a:fld>
            <a:endParaRPr lang="en-GB"/>
          </a:p>
        </p:txBody>
      </p:sp>
      <p:sp>
        <p:nvSpPr>
          <p:cNvPr id="10" name="Content Placeholder 9">
            <a:extLst>
              <a:ext uri="{FF2B5EF4-FFF2-40B4-BE49-F238E27FC236}">
                <a16:creationId xmlns:a16="http://schemas.microsoft.com/office/drawing/2014/main" id="{325F7462-CB0E-45BA-3534-DA4495F55805}"/>
              </a:ext>
            </a:extLst>
          </p:cNvPr>
          <p:cNvSpPr>
            <a:spLocks noGrp="1"/>
          </p:cNvSpPr>
          <p:nvPr>
            <p:ph idx="1"/>
          </p:nvPr>
        </p:nvSpPr>
        <p:spPr>
          <a:xfrm>
            <a:off x="507999" y="1520081"/>
            <a:ext cx="4826000" cy="3106348"/>
          </a:xfrm>
        </p:spPr>
        <p:txBody>
          <a:bodyPr/>
          <a:lstStyle/>
          <a:p>
            <a:r>
              <a:rPr lang="en-GB" dirty="0"/>
              <a:t>Data collection GHG emissions</a:t>
            </a:r>
          </a:p>
          <a:p>
            <a:endParaRPr lang="en-GB" dirty="0"/>
          </a:p>
          <a:p>
            <a:r>
              <a:rPr lang="en-GB" dirty="0"/>
              <a:t>Enhanced data analysis</a:t>
            </a:r>
          </a:p>
          <a:p>
            <a:endParaRPr lang="en-GB" dirty="0"/>
          </a:p>
          <a:p>
            <a:r>
              <a:rPr lang="en-GB" dirty="0"/>
              <a:t>Regulatory compliance</a:t>
            </a:r>
          </a:p>
          <a:p>
            <a:endParaRPr lang="en-GB" dirty="0"/>
          </a:p>
          <a:p>
            <a:r>
              <a:rPr lang="en-GB" dirty="0"/>
              <a:t>Produce reports</a:t>
            </a:r>
          </a:p>
        </p:txBody>
      </p:sp>
    </p:spTree>
    <p:extLst>
      <p:ext uri="{BB962C8B-B14F-4D97-AF65-F5344CB8AC3E}">
        <p14:creationId xmlns:p14="http://schemas.microsoft.com/office/powerpoint/2010/main" val="12887959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CEC30070-1B73-8D83-2A45-BDF2FA77143B}"/>
              </a:ext>
            </a:extLst>
          </p:cNvPr>
          <p:cNvSpPr>
            <a:spLocks noGrp="1"/>
          </p:cNvSpPr>
          <p:nvPr>
            <p:ph type="body" idx="13"/>
          </p:nvPr>
        </p:nvSpPr>
        <p:spPr/>
        <p:txBody>
          <a:bodyPr/>
          <a:lstStyle/>
          <a:p>
            <a:r>
              <a:rPr lang="en-GB" dirty="0"/>
              <a:t>Clare Casey		</a:t>
            </a:r>
          </a:p>
        </p:txBody>
      </p:sp>
      <p:sp>
        <p:nvSpPr>
          <p:cNvPr id="10" name="Text Placeholder 9">
            <a:extLst>
              <a:ext uri="{FF2B5EF4-FFF2-40B4-BE49-F238E27FC236}">
                <a16:creationId xmlns:a16="http://schemas.microsoft.com/office/drawing/2014/main" id="{A1009352-E1B9-0A04-1EC4-3F969F6A8105}"/>
              </a:ext>
            </a:extLst>
          </p:cNvPr>
          <p:cNvSpPr>
            <a:spLocks noGrp="1"/>
          </p:cNvSpPr>
          <p:nvPr>
            <p:ph type="body" idx="14"/>
          </p:nvPr>
        </p:nvSpPr>
        <p:spPr/>
        <p:txBody>
          <a:bodyPr/>
          <a:lstStyle/>
          <a:p>
            <a:r>
              <a:rPr lang="en-GB" dirty="0"/>
              <a:t>Head of Env Sustainability</a:t>
            </a:r>
          </a:p>
        </p:txBody>
      </p:sp>
      <p:sp>
        <p:nvSpPr>
          <p:cNvPr id="11" name="Text Placeholder 10">
            <a:extLst>
              <a:ext uri="{FF2B5EF4-FFF2-40B4-BE49-F238E27FC236}">
                <a16:creationId xmlns:a16="http://schemas.microsoft.com/office/drawing/2014/main" id="{5D2B88E9-21CC-700C-E45D-6B722151E6C8}"/>
              </a:ext>
            </a:extLst>
          </p:cNvPr>
          <p:cNvSpPr>
            <a:spLocks noGrp="1"/>
          </p:cNvSpPr>
          <p:nvPr>
            <p:ph type="body" idx="15"/>
          </p:nvPr>
        </p:nvSpPr>
        <p:spPr/>
        <p:txBody>
          <a:bodyPr/>
          <a:lstStyle/>
          <a:p>
            <a:r>
              <a:rPr lang="en-GB" dirty="0"/>
              <a:t>Clare.casey@jisc.ac.uk</a:t>
            </a:r>
          </a:p>
        </p:txBody>
      </p:sp>
    </p:spTree>
    <p:extLst>
      <p:ext uri="{BB962C8B-B14F-4D97-AF65-F5344CB8AC3E}">
        <p14:creationId xmlns:p14="http://schemas.microsoft.com/office/powerpoint/2010/main" val="3729253839"/>
      </p:ext>
    </p:extLst>
  </p:cSld>
  <p:clrMapOvr>
    <a:masterClrMapping/>
  </p:clrMapOvr>
</p:sld>
</file>

<file path=ppt/theme/theme1.xml><?xml version="1.0" encoding="utf-8"?>
<a:theme xmlns:a="http://schemas.openxmlformats.org/drawingml/2006/main" name="Covers">
  <a:themeElements>
    <a:clrScheme name="JISC DYNAMIC">
      <a:dk1>
        <a:srgbClr val="000000"/>
      </a:dk1>
      <a:lt1>
        <a:srgbClr val="FFFFFF"/>
      </a:lt1>
      <a:dk2>
        <a:srgbClr val="22372B"/>
      </a:dk2>
      <a:lt2>
        <a:srgbClr val="E5F3F2"/>
      </a:lt2>
      <a:accent1>
        <a:srgbClr val="00FFBC"/>
      </a:accent1>
      <a:accent2>
        <a:srgbClr val="00FFFF"/>
      </a:accent2>
      <a:accent3>
        <a:srgbClr val="009C93"/>
      </a:accent3>
      <a:accent4>
        <a:srgbClr val="30B5AC"/>
      </a:accent4>
      <a:accent5>
        <a:srgbClr val="C6E4E1"/>
      </a:accent5>
      <a:accent6>
        <a:srgbClr val="FFFF00"/>
      </a:accent6>
      <a:hlink>
        <a:srgbClr val="2A4898"/>
      </a:hlink>
      <a:folHlink>
        <a:srgbClr val="512583"/>
      </a:folHlink>
    </a:clrScheme>
    <a:fontScheme name="JISC ROBOTO">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E1A2D43E-8F1F-486B-87D6-20678D271C95}" vid="{EF36AB5C-602A-4C60-94FC-5DE27AF5644B}"/>
    </a:ext>
  </a:extLst>
</a:theme>
</file>

<file path=ppt/theme/theme2.xml><?xml version="1.0" encoding="utf-8"?>
<a:theme xmlns:a="http://schemas.openxmlformats.org/drawingml/2006/main" name="BREAK, IMPACT AND STAT SLIDES">
  <a:themeElements>
    <a:clrScheme name="JISC DYNAMIC 3">
      <a:dk1>
        <a:srgbClr val="000000"/>
      </a:dk1>
      <a:lt1>
        <a:srgbClr val="FFFFFF"/>
      </a:lt1>
      <a:dk2>
        <a:srgbClr val="004438"/>
      </a:dk2>
      <a:lt2>
        <a:srgbClr val="E5F3F2"/>
      </a:lt2>
      <a:accent1>
        <a:srgbClr val="00FFBC"/>
      </a:accent1>
      <a:accent2>
        <a:srgbClr val="00FFFF"/>
      </a:accent2>
      <a:accent3>
        <a:srgbClr val="009C93"/>
      </a:accent3>
      <a:accent4>
        <a:srgbClr val="30B5AC"/>
      </a:accent4>
      <a:accent5>
        <a:srgbClr val="C6E4E1"/>
      </a:accent5>
      <a:accent6>
        <a:srgbClr val="FFFF00"/>
      </a:accent6>
      <a:hlink>
        <a:srgbClr val="2A4898"/>
      </a:hlink>
      <a:folHlink>
        <a:srgbClr val="512583"/>
      </a:folHlink>
    </a:clrScheme>
    <a:fontScheme name="JISC ROBOTO">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E1A2D43E-8F1F-486B-87D6-20678D271C95}" vid="{2EACD109-CA6E-4590-A1D5-083888D06129}"/>
    </a:ext>
  </a:extLst>
</a:theme>
</file>

<file path=ppt/theme/theme3.xml><?xml version="1.0" encoding="utf-8"?>
<a:theme xmlns:a="http://schemas.openxmlformats.org/drawingml/2006/main" name="LIGHT">
  <a:themeElements>
    <a:clrScheme name="JISC DYNAMIC 3">
      <a:dk1>
        <a:srgbClr val="000000"/>
      </a:dk1>
      <a:lt1>
        <a:srgbClr val="FFFFFF"/>
      </a:lt1>
      <a:dk2>
        <a:srgbClr val="004438"/>
      </a:dk2>
      <a:lt2>
        <a:srgbClr val="E5F3F2"/>
      </a:lt2>
      <a:accent1>
        <a:srgbClr val="00FFBC"/>
      </a:accent1>
      <a:accent2>
        <a:srgbClr val="00FFFF"/>
      </a:accent2>
      <a:accent3>
        <a:srgbClr val="009C93"/>
      </a:accent3>
      <a:accent4>
        <a:srgbClr val="30B5AC"/>
      </a:accent4>
      <a:accent5>
        <a:srgbClr val="C6E4E1"/>
      </a:accent5>
      <a:accent6>
        <a:srgbClr val="FFFF00"/>
      </a:accent6>
      <a:hlink>
        <a:srgbClr val="2A48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E1A2D43E-8F1F-486B-87D6-20678D271C95}" vid="{70DB0B6B-8C04-4CAA-92C3-B6007911B2EA}"/>
    </a:ext>
  </a:extLst>
</a:theme>
</file>

<file path=ppt/theme/theme4.xml><?xml version="1.0" encoding="utf-8"?>
<a:theme xmlns:a="http://schemas.openxmlformats.org/drawingml/2006/main" name="DARK">
  <a:themeElements>
    <a:clrScheme name="JISC DYNAMIC 3">
      <a:dk1>
        <a:srgbClr val="000000"/>
      </a:dk1>
      <a:lt1>
        <a:srgbClr val="FFFFFF"/>
      </a:lt1>
      <a:dk2>
        <a:srgbClr val="004438"/>
      </a:dk2>
      <a:lt2>
        <a:srgbClr val="E5F3F2"/>
      </a:lt2>
      <a:accent1>
        <a:srgbClr val="00FFBC"/>
      </a:accent1>
      <a:accent2>
        <a:srgbClr val="00FFFF"/>
      </a:accent2>
      <a:accent3>
        <a:srgbClr val="009C93"/>
      </a:accent3>
      <a:accent4>
        <a:srgbClr val="30B5AC"/>
      </a:accent4>
      <a:accent5>
        <a:srgbClr val="C6E4E1"/>
      </a:accent5>
      <a:accent6>
        <a:srgbClr val="FFFF00"/>
      </a:accent6>
      <a:hlink>
        <a:srgbClr val="2A48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E1A2D43E-8F1F-486B-87D6-20678D271C95}" vid="{D817FD6B-FC91-4F14-A770-58ECAC55B610}"/>
    </a:ext>
  </a:extLst>
</a:theme>
</file>

<file path=ppt/theme/theme5.xml><?xml version="1.0" encoding="utf-8"?>
<a:theme xmlns:a="http://schemas.openxmlformats.org/drawingml/2006/main" name="CLOSING">
  <a:themeElements>
    <a:clrScheme name="JISC DYNAMIC">
      <a:dk1>
        <a:srgbClr val="000000"/>
      </a:dk1>
      <a:lt1>
        <a:srgbClr val="FFFFFF"/>
      </a:lt1>
      <a:dk2>
        <a:srgbClr val="22372B"/>
      </a:dk2>
      <a:lt2>
        <a:srgbClr val="E5F3F2"/>
      </a:lt2>
      <a:accent1>
        <a:srgbClr val="00FFBC"/>
      </a:accent1>
      <a:accent2>
        <a:srgbClr val="00FFFF"/>
      </a:accent2>
      <a:accent3>
        <a:srgbClr val="009C93"/>
      </a:accent3>
      <a:accent4>
        <a:srgbClr val="30B5AC"/>
      </a:accent4>
      <a:accent5>
        <a:srgbClr val="C6E4E1"/>
      </a:accent5>
      <a:accent6>
        <a:srgbClr val="FFFF00"/>
      </a:accent6>
      <a:hlink>
        <a:srgbClr val="2A4898"/>
      </a:hlink>
      <a:folHlink>
        <a:srgbClr val="512583"/>
      </a:folHlink>
    </a:clrScheme>
    <a:fontScheme name="JISC ROBOTO">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E1A2D43E-8F1F-486B-87D6-20678D271C95}" vid="{0CB19D6A-B42E-48A9-B653-9B66D3A32B0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79c6cfb5-50bc-4fca-81ee-f60fcea9a646" ContentTypeId="0x0101" PreviousValue="false"/>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p0236d4d144d4627bcb169c5987c2c89 xmlns="7c455f33-77d2-4545-9ec6-8ece34099d2f">
      <Terms xmlns="http://schemas.microsoft.com/office/infopath/2007/PartnerControls"/>
    </p0236d4d144d4627bcb169c5987c2c89>
    <b89bde72cd604427a006be6ed1d4a50e xmlns="7c455f33-77d2-4545-9ec6-8ece34099d2f">
      <Terms xmlns="http://schemas.microsoft.com/office/infopath/2007/PartnerControls"/>
    </b89bde72cd604427a006be6ed1d4a50e>
    <TaxCatchAll xmlns="7c455f33-77d2-4545-9ec6-8ece34099d2f" xsi:nil="true"/>
    <_ip_UnifiedCompliancePolicyProperties xmlns="http://schemas.microsoft.com/sharepoint/v3" xsi:nil="true"/>
    <lcf76f155ced4ddcb4097134ff3c332f xmlns="fed60dd1-978d-4234-81be-5c75651aa337">
      <Terms xmlns="http://schemas.microsoft.com/office/infopath/2007/PartnerControls"/>
    </lcf76f155ced4ddcb4097134ff3c332f>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61FB56782932DD49BDAA7F4F1A7C21F7" ma:contentTypeVersion="13" ma:contentTypeDescription="Create a new document." ma:contentTypeScope="" ma:versionID="53559e802303af960c09bef1a0ecade9">
  <xsd:schema xmlns:xsd="http://www.w3.org/2001/XMLSchema" xmlns:xs="http://www.w3.org/2001/XMLSchema" xmlns:p="http://schemas.microsoft.com/office/2006/metadata/properties" xmlns:ns1="http://schemas.microsoft.com/sharepoint/v3" xmlns:ns2="7c455f33-77d2-4545-9ec6-8ece34099d2f" xmlns:ns3="fed60dd1-978d-4234-81be-5c75651aa337" targetNamespace="http://schemas.microsoft.com/office/2006/metadata/properties" ma:root="true" ma:fieldsID="36690d6deb73d73e2cbbecf1b5c92829" ns1:_="" ns2:_="" ns3:_="">
    <xsd:import namespace="http://schemas.microsoft.com/sharepoint/v3"/>
    <xsd:import namespace="7c455f33-77d2-4545-9ec6-8ece34099d2f"/>
    <xsd:import namespace="fed60dd1-978d-4234-81be-5c75651aa337"/>
    <xsd:element name="properties">
      <xsd:complexType>
        <xsd:sequence>
          <xsd:element name="documentManagement">
            <xsd:complexType>
              <xsd:all>
                <xsd:element ref="ns2:b89bde72cd604427a006be6ed1d4a50e" minOccurs="0"/>
                <xsd:element ref="ns2:TaxCatchAll" minOccurs="0"/>
                <xsd:element ref="ns2:TaxCatchAllLabel" minOccurs="0"/>
                <xsd:element ref="ns2:p0236d4d144d4627bcb169c5987c2c89" minOccurs="0"/>
                <xsd:element ref="ns3:MediaServiceMetadata" minOccurs="0"/>
                <xsd:element ref="ns3:MediaServiceFastMetadata" minOccurs="0"/>
                <xsd:element ref="ns3:MediaServiceSearchProperties" minOccurs="0"/>
                <xsd:element ref="ns3:MediaServiceObjectDetectorVersions" minOccurs="0"/>
                <xsd:element ref="ns1:_ip_UnifiedCompliancePolicyProperties" minOccurs="0"/>
                <xsd:element ref="ns1:_ip_UnifiedCompliancePolicyUIAction" minOccurs="0"/>
                <xsd:element ref="ns3:lcf76f155ced4ddcb4097134ff3c332f" minOccurs="0"/>
                <xsd:element ref="ns3:MediaServiceDateTaken" minOccurs="0"/>
                <xsd:element ref="ns3:MediaServiceOCR" minOccurs="0"/>
                <xsd:element ref="ns3:MediaServiceGenerationTime" minOccurs="0"/>
                <xsd:element ref="ns3:MediaServiceEventHashCode"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8" nillable="true" ma:displayName="Unified Compliance Policy Properties" ma:hidden="true" ma:internalName="_ip_UnifiedCompliancePolicyProperties">
      <xsd:simpleType>
        <xsd:restriction base="dms:Note"/>
      </xsd:simpleType>
    </xsd:element>
    <xsd:element name="_ip_UnifiedCompliancePolicyUIAction" ma:index="1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c455f33-77d2-4545-9ec6-8ece34099d2f" elementFormDefault="qualified">
    <xsd:import namespace="http://schemas.microsoft.com/office/2006/documentManagement/types"/>
    <xsd:import namespace="http://schemas.microsoft.com/office/infopath/2007/PartnerControls"/>
    <xsd:element name="b89bde72cd604427a006be6ed1d4a50e" ma:index="8" nillable="true" ma:taxonomy="true" ma:internalName="b89bde72cd604427a006be6ed1d4a50e" ma:taxonomyFieldName="Business_x0020_Function" ma:displayName="Business Function" ma:default="" ma:fieldId="{b89bde72-cd60-4427-a006-be6ed1d4a50e}" ma:sspId="79c6cfb5-50bc-4fca-81ee-f60fcea9a646" ma:termSetId="e083faab-cda4-4174-a470-765f029b000e" ma:anchorId="0dc13b50-433d-4bdb-999d-681bda683d09" ma:open="false" ma:isKeyword="false">
      <xsd:complexType>
        <xsd:sequence>
          <xsd:element ref="pc:Terms" minOccurs="0" maxOccurs="1"/>
        </xsd:sequence>
      </xsd:complexType>
    </xsd:element>
    <xsd:element name="TaxCatchAll" ma:index="9" nillable="true" ma:displayName="Taxonomy Catch All Column" ma:hidden="true" ma:list="{84690356-d437-47b9-8aa7-722e2ce761be}" ma:internalName="TaxCatchAll" ma:showField="CatchAllData" ma:web="d3c89dc2-d437-4a2c-8c95-e07e2fc367f2">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84690356-d437-47b9-8aa7-722e2ce761be}" ma:internalName="TaxCatchAllLabel" ma:readOnly="true" ma:showField="CatchAllDataLabel" ma:web="d3c89dc2-d437-4a2c-8c95-e07e2fc367f2">
      <xsd:complexType>
        <xsd:complexContent>
          <xsd:extension base="dms:MultiChoiceLookup">
            <xsd:sequence>
              <xsd:element name="Value" type="dms:Lookup" maxOccurs="unbounded" minOccurs="0" nillable="true"/>
            </xsd:sequence>
          </xsd:extension>
        </xsd:complexContent>
      </xsd:complexType>
    </xsd:element>
    <xsd:element name="p0236d4d144d4627bcb169c5987c2c89" ma:index="12" nillable="true" ma:taxonomy="true" ma:internalName="p0236d4d144d4627bcb169c5987c2c89" ma:taxonomyFieldName="Business_x0020_Activitiy" ma:displayName="Business Activity" ma:fieldId="{90236d4d-144d-4627-bcb1-69c5987c2c89}" ma:sspId="79c6cfb5-50bc-4fca-81ee-f60fcea9a646" ma:termSetId="e083faab-cda4-4174-a470-765f029b000e" ma:anchorId="de6fb188-fa74-481c-913e-47f98ad515a8"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ed60dd1-978d-4234-81be-5c75651aa337" elementFormDefault="qualified">
    <xsd:import namespace="http://schemas.microsoft.com/office/2006/documentManagement/types"/>
    <xsd:import namespace="http://schemas.microsoft.com/office/infopath/2007/PartnerControls"/>
    <xsd:element name="MediaServiceMetadata" ma:index="14" nillable="true" ma:displayName="MediaServiceMetadata" ma:hidden="true" ma:internalName="MediaServiceMetadata" ma:readOnly="true">
      <xsd:simpleType>
        <xsd:restriction base="dms:Note"/>
      </xsd:simpleType>
    </xsd:element>
    <xsd:element name="MediaServiceFastMetadata" ma:index="15" nillable="true" ma:displayName="MediaServiceFastMetadata" ma:hidden="true" ma:internalName="MediaServiceFastMetadata" ma:readOnly="true">
      <xsd:simpleType>
        <xsd:restriction base="dms:Note"/>
      </xsd:simpleType>
    </xsd:element>
    <xsd:element name="MediaServiceSearchProperties" ma:index="16" nillable="true" ma:displayName="MediaServiceSearchProperties" ma:hidden="true" ma:internalName="MediaServiceSearchProperties" ma:readOnly="true">
      <xsd:simpleType>
        <xsd:restriction base="dms:Note"/>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79c6cfb5-50bc-4fca-81ee-f60fcea9a646" ma:termSetId="09814cd3-568e-fe90-9814-8d621ff8fb84" ma:anchorId="fba54fb3-c3e1-fe81-a776-ca4b69148c4d" ma:open="true" ma:isKeyword="false">
      <xsd:complexType>
        <xsd:sequence>
          <xsd:element ref="pc:Terms" minOccurs="0" maxOccurs="1"/>
        </xsd:sequence>
      </xsd:complex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171C12D-8023-47CF-8086-85ABFCF634F6}">
  <ds:schemaRefs>
    <ds:schemaRef ds:uri="Microsoft.SharePoint.Taxonomy.ContentTypeSync"/>
  </ds:schemaRefs>
</ds:datastoreItem>
</file>

<file path=customXml/itemProps2.xml><?xml version="1.0" encoding="utf-8"?>
<ds:datastoreItem xmlns:ds="http://schemas.openxmlformats.org/officeDocument/2006/customXml" ds:itemID="{4F386B21-4026-4BFD-8C5A-D6F3AA59E3CF}">
  <ds:schemaRefs>
    <ds:schemaRef ds:uri="http://schemas.microsoft.com/sharepoint/v3/contenttype/forms"/>
  </ds:schemaRefs>
</ds:datastoreItem>
</file>

<file path=customXml/itemProps3.xml><?xml version="1.0" encoding="utf-8"?>
<ds:datastoreItem xmlns:ds="http://schemas.openxmlformats.org/officeDocument/2006/customXml" ds:itemID="{8E51851B-CCFB-4077-9119-156635D31A86}">
  <ds:schemaRefs>
    <ds:schemaRef ds:uri="0320b4e7-b32f-4671-b42e-1e201ce00970"/>
    <ds:schemaRef ds:uri="http://schemas.microsoft.com/office/2006/metadata/properties"/>
    <ds:schemaRef ds:uri="http://purl.org/dc/dcmitype/"/>
    <ds:schemaRef ds:uri="http://purl.org/dc/terms/"/>
    <ds:schemaRef ds:uri="http://schemas.microsoft.com/sharepoint/v3"/>
    <ds:schemaRef ds:uri="http://schemas.microsoft.com/office/infopath/2007/PartnerControls"/>
    <ds:schemaRef ds:uri="http://purl.org/dc/elements/1.1/"/>
    <ds:schemaRef ds:uri="http://schemas.microsoft.com/office/2006/documentManagement/types"/>
    <ds:schemaRef ds:uri="ebf13169-c280-4fc5-86f8-af5191a5ddf2"/>
    <ds:schemaRef ds:uri="http://schemas.openxmlformats.org/package/2006/metadata/core-properties"/>
    <ds:schemaRef ds:uri="7c455f33-77d2-4545-9ec6-8ece34099d2f"/>
    <ds:schemaRef ds:uri="http://www.w3.org/XML/1998/namespace"/>
    <ds:schemaRef ds:uri="fed60dd1-978d-4234-81be-5c75651aa337"/>
  </ds:schemaRefs>
</ds:datastoreItem>
</file>

<file path=customXml/itemProps4.xml><?xml version="1.0" encoding="utf-8"?>
<ds:datastoreItem xmlns:ds="http://schemas.openxmlformats.org/officeDocument/2006/customXml" ds:itemID="{B2CB3DD1-9857-4E7C-B5D3-E661DD9C40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c455f33-77d2-4545-9ec6-8ece34099d2f"/>
    <ds:schemaRef ds:uri="fed60dd1-978d-4234-81be-5c75651aa3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190374fc-c2b5-4c8e-bee8-6305ebc1550a}" enabled="1" method="Privileged" siteId="{48f9394d-8a14-4d27-82a6-f35f12361205}" removed="0"/>
</clbl:labelList>
</file>

<file path=docProps/app.xml><?xml version="1.0" encoding="utf-8"?>
<Properties xmlns="http://schemas.openxmlformats.org/officeDocument/2006/extended-properties" xmlns:vt="http://schemas.openxmlformats.org/officeDocument/2006/docPropsVTypes">
  <Template>JISC PRESENTATION MASTER_DYNAMIC_3.0</Template>
  <TotalTime>330</TotalTime>
  <Words>400</Words>
  <Application>Microsoft Office PowerPoint</Application>
  <PresentationFormat>Widescreen</PresentationFormat>
  <Paragraphs>89</Paragraphs>
  <Slides>7</Slides>
  <Notes>4</Notes>
  <HiddenSlides>0</HiddenSlides>
  <MMClips>0</MMClips>
  <ScaleCrop>false</ScaleCrop>
  <HeadingPairs>
    <vt:vector size="4" baseType="variant">
      <vt:variant>
        <vt:lpstr>Theme</vt:lpstr>
      </vt:variant>
      <vt:variant>
        <vt:i4>5</vt:i4>
      </vt:variant>
      <vt:variant>
        <vt:lpstr>Slide Titles</vt:lpstr>
      </vt:variant>
      <vt:variant>
        <vt:i4>7</vt:i4>
      </vt:variant>
    </vt:vector>
  </HeadingPairs>
  <TitlesOfParts>
    <vt:vector size="12" baseType="lpstr">
      <vt:lpstr>Covers</vt:lpstr>
      <vt:lpstr>BREAK, IMPACT AND STAT SLIDES</vt:lpstr>
      <vt:lpstr>LIGHT</vt:lpstr>
      <vt:lpstr>DARK</vt:lpstr>
      <vt:lpstr>CLOSING</vt:lpstr>
      <vt:lpstr>Revolution  Using AI to support Net Zero</vt:lpstr>
      <vt:lpstr>Evolution</vt:lpstr>
      <vt:lpstr>Revolution </vt:lpstr>
      <vt:lpstr>Sustainability Programme</vt:lpstr>
      <vt:lpstr>Sustainability Programme</vt:lpstr>
      <vt:lpstr>Using AI to Support Net Zero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Clare Casey</dc:creator>
  <cp:lastModifiedBy>Clare Casey</cp:lastModifiedBy>
  <cp:revision>2</cp:revision>
  <cp:lastPrinted>2018-08-23T11:32:46Z</cp:lastPrinted>
  <dcterms:created xsi:type="dcterms:W3CDTF">2025-10-20T10:49:21Z</dcterms:created>
  <dcterms:modified xsi:type="dcterms:W3CDTF">2025-10-21T11:27:12Z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0x01010061FB56782932DD49BDAA7F4F1A7C21F7</vt:lpwstr>
  </property>
  <property fmtid="{D5CDD505-2E9C-101B-9397-08002B2CF9AE}" pid="3" name="Business Activitiy">
    <vt:lpwstr/>
  </property>
  <property fmtid="{D5CDD505-2E9C-101B-9397-08002B2CF9AE}" pid="4" name="MediaServiceImageTags">
    <vt:lpwstr/>
  </property>
  <property fmtid="{D5CDD505-2E9C-101B-9397-08002B2CF9AE}" pid="5" name="Business Function">
    <vt:lpwstr/>
  </property>
  <property fmtid="{D5CDD505-2E9C-101B-9397-08002B2CF9AE}" pid="6" name="_dlc_DocIdItemGuid">
    <vt:lpwstr>c3292b71-3020-4237-9aac-c08c0ca2216f</vt:lpwstr>
  </property>
  <property fmtid="{D5CDD505-2E9C-101B-9397-08002B2CF9AE}" pid="7" name="Business_x0020_Function">
    <vt:lpwstr/>
  </property>
  <property fmtid="{D5CDD505-2E9C-101B-9397-08002B2CF9AE}" pid="8" name="Business_x0020_Activitiy">
    <vt:lpwstr/>
  </property>
</Properties>
</file>