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4" r:id="rId3"/>
  </p:sldMasterIdLst>
  <p:notesMasterIdLst>
    <p:notesMasterId r:id="rId43"/>
  </p:notesMasterIdLst>
  <p:sldIdLst>
    <p:sldId id="371" r:id="rId4"/>
    <p:sldId id="406" r:id="rId5"/>
    <p:sldId id="315" r:id="rId6"/>
    <p:sldId id="1121" r:id="rId7"/>
    <p:sldId id="1136" r:id="rId8"/>
    <p:sldId id="1137" r:id="rId9"/>
    <p:sldId id="1138" r:id="rId10"/>
    <p:sldId id="1139" r:id="rId11"/>
    <p:sldId id="317" r:id="rId12"/>
    <p:sldId id="1140" r:id="rId13"/>
    <p:sldId id="1141" r:id="rId14"/>
    <p:sldId id="1142" r:id="rId15"/>
    <p:sldId id="1143" r:id="rId16"/>
    <p:sldId id="1144" r:id="rId17"/>
    <p:sldId id="1145" r:id="rId18"/>
    <p:sldId id="1146" r:id="rId19"/>
    <p:sldId id="1149" r:id="rId20"/>
    <p:sldId id="1147" r:id="rId21"/>
    <p:sldId id="1148" r:id="rId22"/>
    <p:sldId id="1124" r:id="rId23"/>
    <p:sldId id="316" r:id="rId24"/>
    <p:sldId id="1134" r:id="rId25"/>
    <p:sldId id="1150" r:id="rId26"/>
    <p:sldId id="1126" r:id="rId27"/>
    <p:sldId id="1151" r:id="rId28"/>
    <p:sldId id="1152" r:id="rId29"/>
    <p:sldId id="1153" r:id="rId30"/>
    <p:sldId id="1154" r:id="rId31"/>
    <p:sldId id="1155" r:id="rId32"/>
    <p:sldId id="1122" r:id="rId33"/>
    <p:sldId id="1135" r:id="rId34"/>
    <p:sldId id="1130" r:id="rId35"/>
    <p:sldId id="1131" r:id="rId36"/>
    <p:sldId id="1129" r:id="rId37"/>
    <p:sldId id="1156" r:id="rId38"/>
    <p:sldId id="1123" r:id="rId39"/>
    <p:sldId id="1125" r:id="rId40"/>
    <p:sldId id="1157" r:id="rId41"/>
    <p:sldId id="397"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B3B4"/>
    <a:srgbClr val="30348F"/>
    <a:srgbClr val="8EB1D1"/>
    <a:srgbClr val="83A3C2"/>
    <a:srgbClr val="80A1BE"/>
    <a:srgbClr val="2C318F"/>
    <a:srgbClr val="2A2E84"/>
    <a:srgbClr val="62738F"/>
    <a:srgbClr val="425E9B"/>
    <a:srgbClr val="2C30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70" autoAdjust="0"/>
    <p:restoredTop sz="88496" autoAdjust="0"/>
  </p:normalViewPr>
  <p:slideViewPr>
    <p:cSldViewPr snapToGrid="0">
      <p:cViewPr varScale="1">
        <p:scale>
          <a:sx n="83" d="100"/>
          <a:sy n="83" d="100"/>
        </p:scale>
        <p:origin x="72" y="1360"/>
      </p:cViewPr>
      <p:guideLst/>
    </p:cSldViewPr>
  </p:slideViewPr>
  <p:notesTextViewPr>
    <p:cViewPr>
      <p:scale>
        <a:sx n="3" d="2"/>
        <a:sy n="3" d="2"/>
      </p:scale>
      <p:origin x="0" y="0"/>
    </p:cViewPr>
  </p:notesTextViewPr>
  <p:sorterViewPr>
    <p:cViewPr>
      <p:scale>
        <a:sx n="80" d="100"/>
        <a:sy n="80" d="100"/>
      </p:scale>
      <p:origin x="0" y="0"/>
    </p:cViewPr>
  </p:sorter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19/09/2025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14047802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AA26957-3063-4AF5-9C10-771E4439D98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2132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Examples: CLAW, services that we copy from each other (ROESTI), SIG-NOC discussions on exit American cloud. Our community </a:t>
            </a:r>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21</a:t>
            </a:fld>
            <a:endParaRPr lang="en-GB"/>
          </a:p>
        </p:txBody>
      </p:sp>
    </p:spTree>
    <p:extLst>
      <p:ext uri="{BB962C8B-B14F-4D97-AF65-F5344CB8AC3E}">
        <p14:creationId xmlns:p14="http://schemas.microsoft.com/office/powerpoint/2010/main" val="3557918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F54032-756F-E027-8773-C4817C2AE7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B1C72E-CD4F-4679-7A1E-16B7F57698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C7086E-7823-228A-1DF5-7C5B1931F3F2}"/>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4EA9C640-57C1-B806-640D-7B0EB25D386E}"/>
              </a:ext>
            </a:extLst>
          </p:cNvPr>
          <p:cNvSpPr>
            <a:spLocks noGrp="1"/>
          </p:cNvSpPr>
          <p:nvPr>
            <p:ph type="sldNum" sz="quarter" idx="5"/>
          </p:nvPr>
        </p:nvSpPr>
        <p:spPr/>
        <p:txBody>
          <a:bodyPr/>
          <a:lstStyle/>
          <a:p>
            <a:fld id="{EAA26957-3063-4AF5-9C10-771E4439D98E}" type="slidenum">
              <a:rPr lang="en-GB" smtClean="0"/>
              <a:t>31</a:t>
            </a:fld>
            <a:endParaRPr lang="en-GB"/>
          </a:p>
        </p:txBody>
      </p:sp>
    </p:spTree>
    <p:extLst>
      <p:ext uri="{BB962C8B-B14F-4D97-AF65-F5344CB8AC3E}">
        <p14:creationId xmlns:p14="http://schemas.microsoft.com/office/powerpoint/2010/main" val="1599511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34</a:t>
            </a:fld>
            <a:endParaRPr lang="en-GB"/>
          </a:p>
        </p:txBody>
      </p:sp>
    </p:spTree>
    <p:extLst>
      <p:ext uri="{BB962C8B-B14F-4D97-AF65-F5344CB8AC3E}">
        <p14:creationId xmlns:p14="http://schemas.microsoft.com/office/powerpoint/2010/main" val="1547435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Community award and community hub</a:t>
            </a:r>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36</a:t>
            </a:fld>
            <a:endParaRPr lang="en-GB"/>
          </a:p>
        </p:txBody>
      </p:sp>
    </p:spTree>
    <p:extLst>
      <p:ext uri="{BB962C8B-B14F-4D97-AF65-F5344CB8AC3E}">
        <p14:creationId xmlns:p14="http://schemas.microsoft.com/office/powerpoint/2010/main" val="6617722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37</a:t>
            </a:fld>
            <a:endParaRPr lang="en-GB"/>
          </a:p>
        </p:txBody>
      </p:sp>
    </p:spTree>
    <p:extLst>
      <p:ext uri="{BB962C8B-B14F-4D97-AF65-F5344CB8AC3E}">
        <p14:creationId xmlns:p14="http://schemas.microsoft.com/office/powerpoint/2010/main" val="2690902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243D1B-B276-7D50-ADC4-017829D60C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466C07-FD01-7DC8-2B3D-CDBCC354BB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518000-DCF3-DB9D-D4A7-2BB08492D328}"/>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D2027B9C-3096-904A-AA8C-1FD0833F634B}"/>
              </a:ext>
            </a:extLst>
          </p:cNvPr>
          <p:cNvSpPr>
            <a:spLocks noGrp="1"/>
          </p:cNvSpPr>
          <p:nvPr>
            <p:ph type="sldNum" sz="quarter" idx="5"/>
          </p:nvPr>
        </p:nvSpPr>
        <p:spPr/>
        <p:txBody>
          <a:bodyPr/>
          <a:lstStyle/>
          <a:p>
            <a:fld id="{EAA26957-3063-4AF5-9C10-771E4439D98E}" type="slidenum">
              <a:rPr lang="en-GB" smtClean="0"/>
              <a:t>38</a:t>
            </a:fld>
            <a:endParaRPr lang="en-GB"/>
          </a:p>
        </p:txBody>
      </p:sp>
    </p:spTree>
    <p:extLst>
      <p:ext uri="{BB962C8B-B14F-4D97-AF65-F5344CB8AC3E}">
        <p14:creationId xmlns:p14="http://schemas.microsoft.com/office/powerpoint/2010/main" val="36206456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786634"/>
            <a:ext cx="9894723" cy="612508"/>
          </a:xfrm>
          <a:prstGeom prst="rect">
            <a:avLst/>
          </a:prstGeom>
        </p:spPr>
        <p:txBody>
          <a:bodyPr vert="horz" lIns="91440" tIns="45720" rIns="91440" bIns="45720" rtlCol="0" anchor="ctr">
            <a:noAutofit/>
          </a:bodyPr>
          <a:lstStyle>
            <a:lvl1pPr>
              <a:defRPr sz="2800"/>
            </a:lvl1pPr>
          </a:lstStyle>
          <a:p>
            <a:r>
              <a:rPr lang="en-GB" dirty="0"/>
              <a:t>Click to edit Master title style</a:t>
            </a:r>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34079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KST MET FOTO (50% / 50%)">
    <p:spTree>
      <p:nvGrpSpPr>
        <p:cNvPr id="1" name=""/>
        <p:cNvGrpSpPr/>
        <p:nvPr/>
      </p:nvGrpSpPr>
      <p:grpSpPr>
        <a:xfrm>
          <a:off x="0" y="0"/>
          <a:ext cx="0" cy="0"/>
          <a:chOff x="0" y="0"/>
          <a:chExt cx="0" cy="0"/>
        </a:xfrm>
      </p:grpSpPr>
      <p:sp>
        <p:nvSpPr>
          <p:cNvPr id="129" name="Onder balkje">
            <a:extLst>
              <a:ext uri="{FF2B5EF4-FFF2-40B4-BE49-F238E27FC236}">
                <a16:creationId xmlns:a16="http://schemas.microsoft.com/office/drawing/2014/main" id="{93B821B0-D9C3-453C-B3CB-E51133442ABC}"/>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98BFDA63-73B4-4601-904F-E0AB02FDFF7A}" type="datetime1">
              <a:rPr lang="nl-NL" smtClean="0"/>
              <a:t>19-9-2025</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dirty="0"/>
              <a:t>&lt;Plaats hier je voettekst&gt;</a:t>
            </a:r>
          </a:p>
        </p:txBody>
      </p:sp>
      <p:sp>
        <p:nvSpPr>
          <p:cNvPr id="17" name="foto">
            <a:extLst>
              <a:ext uri="{FF2B5EF4-FFF2-40B4-BE49-F238E27FC236}">
                <a16:creationId xmlns:a16="http://schemas.microsoft.com/office/drawing/2014/main" id="{9A29AFAD-46EE-42D3-AE33-64CC662FC00A}"/>
              </a:ext>
            </a:extLst>
          </p:cNvPr>
          <p:cNvSpPr>
            <a:spLocks noGrp="1"/>
          </p:cNvSpPr>
          <p:nvPr>
            <p:ph type="pic" sz="quarter" idx="14" hasCustomPrompt="1"/>
          </p:nvPr>
        </p:nvSpPr>
        <p:spPr>
          <a:xfrm>
            <a:off x="6227400" y="259477"/>
            <a:ext cx="6078361" cy="6526464"/>
          </a:xfrm>
          <a:prstGeom prst="round2SameRect">
            <a:avLst>
              <a:gd name="adj1" fmla="val 2120"/>
              <a:gd name="adj2" fmla="val 0"/>
            </a:avLst>
          </a:prstGeom>
          <a:solidFill>
            <a:schemeClr val="bg1">
              <a:lumMod val="95000"/>
            </a:schemeClr>
          </a:solidFill>
        </p:spPr>
        <p:txBody>
          <a:bodyPr tIns="2520000"/>
          <a:lstStyle>
            <a:lvl1pPr marL="0" indent="0" algn="ctr">
              <a:spcBef>
                <a:spcPts val="0"/>
              </a:spcBef>
              <a:spcAft>
                <a:spcPts val="0"/>
              </a:spcAft>
              <a:buNone/>
              <a:defRPr sz="1100" b="0" baseline="0"/>
            </a:lvl1pPr>
          </a:lstStyle>
          <a:p>
            <a:r>
              <a:rPr lang="nl-NL" dirty="0"/>
              <a:t>Klik op onderstaand pictogram</a:t>
            </a:r>
            <a:br>
              <a:rPr lang="nl-NL" dirty="0"/>
            </a:br>
            <a:r>
              <a:rPr lang="nl-NL" dirty="0"/>
              <a:t>om een afbeelding in te voegen</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5424706"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133" y="1396613"/>
            <a:ext cx="5424706" cy="4469349"/>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624023" y="-885712"/>
            <a:ext cx="2943985"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FOTO (50% / 50%)</a:t>
            </a:r>
          </a:p>
        </p:txBody>
      </p:sp>
      <p:sp>
        <p:nvSpPr>
          <p:cNvPr id="128" name="Tijdelijke aanduiding voor tekst 127">
            <a:extLst>
              <a:ext uri="{FF2B5EF4-FFF2-40B4-BE49-F238E27FC236}">
                <a16:creationId xmlns:a16="http://schemas.microsoft.com/office/drawing/2014/main" id="{27CF82E7-59D6-489B-92D4-13D790CD044F}"/>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133" name="logo">
            <a:extLst>
              <a:ext uri="{FF2B5EF4-FFF2-40B4-BE49-F238E27FC236}">
                <a16:creationId xmlns:a16="http://schemas.microsoft.com/office/drawing/2014/main" id="{090D5C26-76BF-4649-B5F3-50FF33F7EE57}"/>
              </a:ext>
            </a:extLst>
          </p:cNvPr>
          <p:cNvSpPr>
            <a:spLocks noGrp="1"/>
          </p:cNvSpPr>
          <p:nvPr>
            <p:ph type="body" sz="quarter" idx="67" hasCustomPrompt="1"/>
          </p:nvPr>
        </p:nvSpPr>
        <p:spPr>
          <a:xfrm>
            <a:off x="10987512" y="6122285"/>
            <a:ext cx="954000" cy="482400"/>
          </a:xfrm>
          <a:blipFill>
            <a:blip r:embed="rId2"/>
            <a:srcRect/>
            <a:stretch>
              <a:fillRect l="99" r="99"/>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113" name="Tijdelijke aanduiding voor dianummer 5">
            <a:extLst>
              <a:ext uri="{FF2B5EF4-FFF2-40B4-BE49-F238E27FC236}">
                <a16:creationId xmlns:a16="http://schemas.microsoft.com/office/drawing/2014/main" id="{6101DB38-4A0C-405C-9E38-7AF00EC152C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291053668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KST MET FOTO (wit logo) (50% / 50%)">
    <p:spTree>
      <p:nvGrpSpPr>
        <p:cNvPr id="1" name=""/>
        <p:cNvGrpSpPr/>
        <p:nvPr/>
      </p:nvGrpSpPr>
      <p:grpSpPr>
        <a:xfrm>
          <a:off x="0" y="0"/>
          <a:ext cx="0" cy="0"/>
          <a:chOff x="0" y="0"/>
          <a:chExt cx="0" cy="0"/>
        </a:xfrm>
      </p:grpSpPr>
      <p:sp>
        <p:nvSpPr>
          <p:cNvPr id="129" name="Onder balkje">
            <a:extLst>
              <a:ext uri="{FF2B5EF4-FFF2-40B4-BE49-F238E27FC236}">
                <a16:creationId xmlns:a16="http://schemas.microsoft.com/office/drawing/2014/main" id="{93B821B0-D9C3-453C-B3CB-E51133442ABC}"/>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98BFDA63-73B4-4601-904F-E0AB02FDFF7A}" type="datetime1">
              <a:rPr lang="nl-NL" smtClean="0"/>
              <a:t>19-9-2025</a:t>
            </a:fld>
            <a:endParaRPr lang="nl-NL" dirty="0"/>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dirty="0"/>
              <a:t>&lt;Plaats hier je voettekst&gt;</a:t>
            </a:r>
          </a:p>
        </p:txBody>
      </p:sp>
      <p:sp>
        <p:nvSpPr>
          <p:cNvPr id="17" name="foto">
            <a:extLst>
              <a:ext uri="{FF2B5EF4-FFF2-40B4-BE49-F238E27FC236}">
                <a16:creationId xmlns:a16="http://schemas.microsoft.com/office/drawing/2014/main" id="{9A29AFAD-46EE-42D3-AE33-64CC662FC00A}"/>
              </a:ext>
            </a:extLst>
          </p:cNvPr>
          <p:cNvSpPr>
            <a:spLocks noGrp="1"/>
          </p:cNvSpPr>
          <p:nvPr>
            <p:ph type="pic" sz="quarter" idx="14" hasCustomPrompt="1"/>
          </p:nvPr>
        </p:nvSpPr>
        <p:spPr>
          <a:xfrm>
            <a:off x="6227400" y="259477"/>
            <a:ext cx="6078361" cy="6526464"/>
          </a:xfrm>
          <a:prstGeom prst="round2SameRect">
            <a:avLst>
              <a:gd name="adj1" fmla="val 2120"/>
              <a:gd name="adj2" fmla="val 0"/>
            </a:avLst>
          </a:prstGeom>
          <a:solidFill>
            <a:schemeClr val="bg1">
              <a:lumMod val="95000"/>
            </a:schemeClr>
          </a:solidFill>
        </p:spPr>
        <p:txBody>
          <a:bodyPr tIns="2520000"/>
          <a:lstStyle>
            <a:lvl1pPr marL="0" marR="0" indent="0" algn="ctr" defTabSz="914400" rtl="0" eaLnBrk="1" fontAlgn="auto" latinLnBrk="0" hangingPunct="1">
              <a:lnSpc>
                <a:spcPct val="100000"/>
              </a:lnSpc>
              <a:spcBef>
                <a:spcPts val="0"/>
              </a:spcBef>
              <a:spcAft>
                <a:spcPts val="0"/>
              </a:spcAft>
              <a:buClr>
                <a:schemeClr val="accent1"/>
              </a:buClr>
              <a:buSzTx/>
              <a:buFontTx/>
              <a:buNone/>
              <a:tabLst/>
              <a:defRPr lang="nl-NL" sz="1100" b="0">
                <a:effectLst/>
              </a:defRPr>
            </a:lvl1pPr>
          </a:lstStyle>
          <a:p>
            <a:pPr marL="0" marR="0" lvl="0" indent="0" algn="ctr" defTabSz="914400" rtl="0" eaLnBrk="1" fontAlgn="auto" latinLnBrk="0" hangingPunct="1">
              <a:lnSpc>
                <a:spcPct val="100000"/>
              </a:lnSpc>
              <a:spcBef>
                <a:spcPts val="0"/>
              </a:spcBef>
              <a:spcAft>
                <a:spcPts val="0"/>
              </a:spcAft>
              <a:buClr>
                <a:schemeClr val="accent1"/>
              </a:buClr>
              <a:buSzTx/>
              <a:buFontTx/>
              <a:buNone/>
              <a:tabLst/>
              <a:defRPr/>
            </a:pPr>
            <a:r>
              <a:rPr lang="nl-NL" dirty="0"/>
              <a:t>Klik op onderstaand pictogram</a:t>
            </a:r>
            <a:br>
              <a:rPr lang="nl-NL" dirty="0"/>
            </a:br>
            <a:r>
              <a:rPr lang="nl-NL" dirty="0"/>
              <a:t>om een afbeelding in te voegen</a:t>
            </a:r>
          </a:p>
          <a:p>
            <a:pPr marL="0" marR="0" lvl="0" indent="0" algn="ctr" defTabSz="914400" rtl="0" eaLnBrk="1" fontAlgn="auto" latinLnBrk="0" hangingPunct="1">
              <a:lnSpc>
                <a:spcPct val="100000"/>
              </a:lnSpc>
              <a:spcBef>
                <a:spcPts val="0"/>
              </a:spcBef>
              <a:spcAft>
                <a:spcPts val="0"/>
              </a:spcAft>
              <a:buClr>
                <a:schemeClr val="accent1"/>
              </a:buClr>
              <a:buSzTx/>
              <a:buFontTx/>
              <a:buNone/>
              <a:tabLst/>
              <a:defRPr/>
            </a:pPr>
            <a:endParaRPr lang="en-GB" dirty="0"/>
          </a:p>
          <a:p>
            <a:pPr marL="0" marR="0" lvl="0" indent="0" algn="ctr" defTabSz="914400" rtl="0" eaLnBrk="1" fontAlgn="auto" latinLnBrk="0" hangingPunct="1">
              <a:lnSpc>
                <a:spcPct val="100000"/>
              </a:lnSpc>
              <a:spcBef>
                <a:spcPts val="0"/>
              </a:spcBef>
              <a:spcAft>
                <a:spcPts val="0"/>
              </a:spcAft>
              <a:buClr>
                <a:schemeClr val="accent1"/>
              </a:buClr>
              <a:buSzTx/>
              <a:buFontTx/>
              <a:buNone/>
              <a:tabLst/>
              <a:defRPr/>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5424706"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133" y="1396613"/>
            <a:ext cx="5424706" cy="4469349"/>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213818" y="-885712"/>
            <a:ext cx="3764402"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TEXT AND PICTURE (</a:t>
            </a:r>
            <a:r>
              <a:rPr lang="nl-NL" sz="1200" b="0" spc="50" baseline="0" dirty="0" err="1">
                <a:solidFill>
                  <a:srgbClr val="212121"/>
                </a:solidFill>
                <a:latin typeface="+mn-lt"/>
                <a:cs typeface="Calibri" panose="020F0502020204030204" pitchFamily="34" charset="0"/>
              </a:rPr>
              <a:t>white</a:t>
            </a:r>
            <a:r>
              <a:rPr lang="nl-NL" sz="1200" b="0" spc="50" baseline="0" dirty="0">
                <a:solidFill>
                  <a:srgbClr val="212121"/>
                </a:solidFill>
                <a:latin typeface="+mn-lt"/>
                <a:cs typeface="Calibri" panose="020F0502020204030204" pitchFamily="34" charset="0"/>
              </a:rPr>
              <a:t> logo) (50% / 50%)</a:t>
            </a:r>
          </a:p>
        </p:txBody>
      </p:sp>
      <p:sp>
        <p:nvSpPr>
          <p:cNvPr id="128" name="Tijdelijke aanduiding voor tekst 127">
            <a:extLst>
              <a:ext uri="{FF2B5EF4-FFF2-40B4-BE49-F238E27FC236}">
                <a16:creationId xmlns:a16="http://schemas.microsoft.com/office/drawing/2014/main" id="{27CF82E7-59D6-489B-92D4-13D790CD044F}"/>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133" name="logo">
            <a:extLst>
              <a:ext uri="{FF2B5EF4-FFF2-40B4-BE49-F238E27FC236}">
                <a16:creationId xmlns:a16="http://schemas.microsoft.com/office/drawing/2014/main" id="{090D5C26-76BF-4649-B5F3-50FF33F7EE57}"/>
              </a:ext>
            </a:extLst>
          </p:cNvPr>
          <p:cNvSpPr>
            <a:spLocks noGrp="1"/>
          </p:cNvSpPr>
          <p:nvPr>
            <p:ph type="body" sz="quarter" idx="67" hasCustomPrompt="1"/>
          </p:nvPr>
        </p:nvSpPr>
        <p:spPr>
          <a:xfrm>
            <a:off x="10987512" y="6122285"/>
            <a:ext cx="954000" cy="482400"/>
          </a:xfrm>
          <a:blipFill dpi="0" rotWithShape="1">
            <a:blip r:embed="rId2">
              <a:extLst>
                <a:ext uri="{28A0092B-C50C-407E-A947-70E740481C1C}">
                  <a14:useLocalDpi xmlns:a14="http://schemas.microsoft.com/office/drawing/2010/main" val="0"/>
                </a:ext>
              </a:extLst>
            </a:blip>
            <a:srcRect/>
            <a:stretch>
              <a:fillRect/>
            </a:stretch>
          </a:blipFill>
        </p:spPr>
        <p:txBody>
          <a:bodyPr anchor="t"/>
          <a:lstStyle>
            <a:lvl1pPr marL="0" indent="0" algn="ctr">
              <a:lnSpc>
                <a:spcPct val="80000"/>
              </a:lnSpc>
              <a:buNone/>
              <a:defRPr sz="1600" b="0">
                <a:solidFill>
                  <a:schemeClr val="tx1"/>
                </a:solidFill>
                <a:effectLst/>
                <a:latin typeface="+mj-lt"/>
              </a:defRPr>
            </a:lvl1pPr>
          </a:lstStyle>
          <a:p>
            <a:pPr lvl="0"/>
            <a:r>
              <a:rPr lang="nl-NL" dirty="0"/>
              <a:t>  </a:t>
            </a:r>
          </a:p>
        </p:txBody>
      </p:sp>
      <p:sp>
        <p:nvSpPr>
          <p:cNvPr id="113" name="Tijdelijke aanduiding voor dianummer 5">
            <a:extLst>
              <a:ext uri="{FF2B5EF4-FFF2-40B4-BE49-F238E27FC236}">
                <a16:creationId xmlns:a16="http://schemas.microsoft.com/office/drawing/2014/main" id="{6101DB38-4A0C-405C-9E38-7AF00EC152C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dirty="0"/>
          </a:p>
        </p:txBody>
      </p:sp>
    </p:spTree>
    <p:extLst>
      <p:ext uri="{BB962C8B-B14F-4D97-AF65-F5344CB8AC3E}">
        <p14:creationId xmlns:p14="http://schemas.microsoft.com/office/powerpoint/2010/main" val="10083624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KST MET FOTO ANDERSOM (70% / 30%)">
    <p:spTree>
      <p:nvGrpSpPr>
        <p:cNvPr id="1" name=""/>
        <p:cNvGrpSpPr/>
        <p:nvPr/>
      </p:nvGrpSpPr>
      <p:grpSpPr>
        <a:xfrm>
          <a:off x="0" y="0"/>
          <a:ext cx="0" cy="0"/>
          <a:chOff x="0" y="0"/>
          <a:chExt cx="0" cy="0"/>
        </a:xfrm>
      </p:grpSpPr>
      <p:sp>
        <p:nvSpPr>
          <p:cNvPr id="129" name="foto">
            <a:extLst>
              <a:ext uri="{FF2B5EF4-FFF2-40B4-BE49-F238E27FC236}">
                <a16:creationId xmlns:a16="http://schemas.microsoft.com/office/drawing/2014/main" id="{8675B554-5CE7-4D5E-8A45-11A43EE64C70}"/>
              </a:ext>
            </a:extLst>
          </p:cNvPr>
          <p:cNvSpPr>
            <a:spLocks noGrp="1"/>
          </p:cNvSpPr>
          <p:nvPr>
            <p:ph type="pic" sz="quarter" idx="14" hasCustomPrompt="1"/>
          </p:nvPr>
        </p:nvSpPr>
        <p:spPr>
          <a:xfrm>
            <a:off x="-199601" y="276939"/>
            <a:ext cx="4766416" cy="6508904"/>
          </a:xfrm>
          <a:prstGeom prst="round2SameRect">
            <a:avLst>
              <a:gd name="adj1" fmla="val 2120"/>
              <a:gd name="adj2" fmla="val 0"/>
            </a:avLst>
          </a:prstGeom>
          <a:solidFill>
            <a:schemeClr val="bg1">
              <a:lumMod val="95000"/>
            </a:schemeClr>
          </a:solidFill>
        </p:spPr>
        <p:txBody>
          <a:bodyPr tIns="2520000"/>
          <a:lstStyle>
            <a:lvl1pPr marL="0" indent="0" algn="ctr">
              <a:spcBef>
                <a:spcPts val="0"/>
              </a:spcBef>
              <a:spcAft>
                <a:spcPts val="0"/>
              </a:spcAft>
              <a:buNone/>
              <a:defRPr sz="1100" b="0" baseline="0"/>
            </a:lvl1pPr>
          </a:lstStyle>
          <a:p>
            <a:r>
              <a:rPr lang="nl-NL" dirty="0"/>
              <a:t>Klik op onderstaand pictogram</a:t>
            </a:r>
            <a:br>
              <a:rPr lang="nl-NL" dirty="0"/>
            </a:br>
            <a:r>
              <a:rPr lang="nl-NL" dirty="0"/>
              <a:t>om een afbeelding in te voegen</a:t>
            </a:r>
          </a:p>
        </p:txBody>
      </p:sp>
      <p:sp>
        <p:nvSpPr>
          <p:cNvPr id="128" name="Onder balkje">
            <a:extLst>
              <a:ext uri="{FF2B5EF4-FFF2-40B4-BE49-F238E27FC236}">
                <a16:creationId xmlns:a16="http://schemas.microsoft.com/office/drawing/2014/main" id="{18DBE45D-5F2E-411F-8A68-CD9CD5B31DE9}"/>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3172A3D0-8B64-4718-89CF-CC414EA98B08}" type="datetime1">
              <a:rPr lang="nl-NL" smtClean="0"/>
              <a:t>19-9-2025</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7532"/>
            <a:ext cx="7193507" cy="216909"/>
          </a:xfrm>
        </p:spPr>
        <p:txBody>
          <a:bodyPr/>
          <a:lstStyle/>
          <a:p>
            <a:r>
              <a:rPr lang="nl-NL" dirty="0"/>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4852135" y="272177"/>
            <a:ext cx="7076234"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4852135" y="1399433"/>
            <a:ext cx="6815952" cy="4478892"/>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299323" y="-885712"/>
            <a:ext cx="3593393"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FOTO ANDERSOM (70% / 30%)</a:t>
            </a:r>
          </a:p>
        </p:txBody>
      </p:sp>
      <p:sp>
        <p:nvSpPr>
          <p:cNvPr id="127" name="Tijdelijke aanduiding voor tekst 126">
            <a:extLst>
              <a:ext uri="{FF2B5EF4-FFF2-40B4-BE49-F238E27FC236}">
                <a16:creationId xmlns:a16="http://schemas.microsoft.com/office/drawing/2014/main" id="{6C3BBCF6-5BDB-47A2-8C5B-A3011553378E}"/>
              </a:ext>
            </a:extLst>
          </p:cNvPr>
          <p:cNvSpPr>
            <a:spLocks noGrp="1"/>
          </p:cNvSpPr>
          <p:nvPr>
            <p:ph type="body" sz="quarter" idx="65"/>
          </p:nvPr>
        </p:nvSpPr>
        <p:spPr>
          <a:xfrm>
            <a:off x="265647"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130" name="Tijdelijke aanduiding voor dianummer 5">
            <a:extLst>
              <a:ext uri="{FF2B5EF4-FFF2-40B4-BE49-F238E27FC236}">
                <a16:creationId xmlns:a16="http://schemas.microsoft.com/office/drawing/2014/main" id="{B420AA81-754B-45EB-8942-AF665B88BD94}"/>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246836510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KST MET GRAFIEK (50%/ 5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14546"/>
            <a:ext cx="3140325" cy="216909"/>
          </a:xfrm>
        </p:spPr>
        <p:txBody>
          <a:bodyPr/>
          <a:lstStyle/>
          <a:p>
            <a:fld id="{81B33066-8D2A-4A75-BFF1-CF44C8C09CE9}" type="datetime1">
              <a:rPr lang="nl-NL" smtClean="0"/>
              <a:t>19-9-2025</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14546"/>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11407336"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1864" y="1401494"/>
            <a:ext cx="5426486" cy="4451377"/>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530247" y="-885712"/>
            <a:ext cx="3131537"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GRAFIEK (50%/ 50%)</a:t>
            </a:r>
          </a:p>
        </p:txBody>
      </p:sp>
      <p:sp>
        <p:nvSpPr>
          <p:cNvPr id="91" name="grafiek">
            <a:extLst>
              <a:ext uri="{FF2B5EF4-FFF2-40B4-BE49-F238E27FC236}">
                <a16:creationId xmlns:a16="http://schemas.microsoft.com/office/drawing/2014/main" id="{BDED734F-E8EE-4A40-A3B0-CCDA1D102C45}"/>
              </a:ext>
            </a:extLst>
          </p:cNvPr>
          <p:cNvSpPr>
            <a:spLocks noGrp="1"/>
          </p:cNvSpPr>
          <p:nvPr>
            <p:ph type="chart" sz="quarter" idx="14" hasCustomPrompt="1"/>
          </p:nvPr>
        </p:nvSpPr>
        <p:spPr>
          <a:xfrm>
            <a:off x="6227400" y="1401494"/>
            <a:ext cx="5437991" cy="4422432"/>
          </a:xfrm>
          <a:solidFill>
            <a:schemeClr val="bg1">
              <a:lumMod val="95000"/>
            </a:schemeClr>
          </a:solidFill>
        </p:spPr>
        <p:txBody>
          <a:bodyPr tIns="1620000"/>
          <a:lstStyle>
            <a:lvl1pPr marL="0" indent="0" algn="ctr">
              <a:spcBef>
                <a:spcPts val="0"/>
              </a:spcBef>
              <a:spcAft>
                <a:spcPts val="0"/>
              </a:spcAft>
              <a:buNone/>
              <a:defRPr sz="1100" b="0" baseline="0"/>
            </a:lvl1pPr>
          </a:lstStyle>
          <a:p>
            <a:r>
              <a:rPr lang="nl-NL" dirty="0"/>
              <a:t>Klik op onderstaand pictogram</a:t>
            </a:r>
            <a:br>
              <a:rPr lang="nl-NL" dirty="0"/>
            </a:br>
            <a:r>
              <a:rPr lang="nl-NL" dirty="0"/>
              <a:t>om een grafiek in te voegen</a:t>
            </a:r>
          </a:p>
        </p:txBody>
      </p:sp>
      <p:sp>
        <p:nvSpPr>
          <p:cNvPr id="71" name="Onder balkje">
            <a:extLst>
              <a:ext uri="{FF2B5EF4-FFF2-40B4-BE49-F238E27FC236}">
                <a16:creationId xmlns:a16="http://schemas.microsoft.com/office/drawing/2014/main" id="{A4B100AB-4F9B-4A64-908F-0A386EE51625}"/>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6" name="Tijdelijke aanduiding voor dianummer 5">
            <a:extLst>
              <a:ext uri="{FF2B5EF4-FFF2-40B4-BE49-F238E27FC236}">
                <a16:creationId xmlns:a16="http://schemas.microsoft.com/office/drawing/2014/main" id="{FF854FE4-B0F5-4BD8-9188-4DC0CF882BB6}"/>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240816638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GRAFIEK (10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87129"/>
            <a:ext cx="3140325" cy="216909"/>
          </a:xfrm>
        </p:spPr>
        <p:txBody>
          <a:bodyPr/>
          <a:lstStyle/>
          <a:p>
            <a:fld id="{A1B00CF6-CBF8-4891-A1EF-BA979A9524BF}" type="datetime1">
              <a:rPr lang="nl-NL" smtClean="0"/>
              <a:t>19-9-2025</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87129"/>
            <a:ext cx="6718797" cy="216909"/>
          </a:xfrm>
        </p:spPr>
        <p:txBody>
          <a:bodyPr/>
          <a:lstStyle/>
          <a:p>
            <a:r>
              <a:rPr lang="nl-NL" dirty="0"/>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3" y="272177"/>
            <a:ext cx="11146224" cy="600744"/>
          </a:xfrm>
        </p:spPr>
        <p:txBody>
          <a:bodyPr/>
          <a:lstStyle>
            <a:lvl1pPr>
              <a:defRPr/>
            </a:lvl1pPr>
          </a:lstStyle>
          <a:p>
            <a:r>
              <a:rPr lang="nl-NL" noProof="0" dirty="0"/>
              <a:t>Plaats hier je titel</a:t>
            </a:r>
            <a:endParaRPr lang="nl-NL" dirty="0"/>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110534" y="-885712"/>
            <a:ext cx="1970962"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GRAFIEK (100%)</a:t>
            </a:r>
          </a:p>
        </p:txBody>
      </p:sp>
      <p:sp>
        <p:nvSpPr>
          <p:cNvPr id="91" name="grafiek">
            <a:extLst>
              <a:ext uri="{FF2B5EF4-FFF2-40B4-BE49-F238E27FC236}">
                <a16:creationId xmlns:a16="http://schemas.microsoft.com/office/drawing/2014/main" id="{BDED734F-E8EE-4A40-A3B0-CCDA1D102C45}"/>
              </a:ext>
            </a:extLst>
          </p:cNvPr>
          <p:cNvSpPr>
            <a:spLocks noGrp="1"/>
          </p:cNvSpPr>
          <p:nvPr>
            <p:ph type="chart" sz="quarter" idx="14" hasCustomPrompt="1"/>
          </p:nvPr>
        </p:nvSpPr>
        <p:spPr>
          <a:xfrm>
            <a:off x="521863" y="1388794"/>
            <a:ext cx="11133275" cy="4469349"/>
          </a:xfrm>
          <a:solidFill>
            <a:schemeClr val="bg1">
              <a:lumMod val="95000"/>
            </a:schemeClr>
          </a:solidFill>
        </p:spPr>
        <p:txBody>
          <a:bodyPr tIns="1620000"/>
          <a:lstStyle>
            <a:lvl1pPr marL="0" indent="0" algn="ctr">
              <a:spcBef>
                <a:spcPts val="0"/>
              </a:spcBef>
              <a:spcAft>
                <a:spcPts val="0"/>
              </a:spcAft>
              <a:buNone/>
              <a:defRPr sz="1100" b="0" baseline="0"/>
            </a:lvl1pPr>
          </a:lstStyle>
          <a:p>
            <a:r>
              <a:rPr lang="nl-NL" dirty="0"/>
              <a:t>Klik op onderstaand pictogram</a:t>
            </a:r>
            <a:br>
              <a:rPr lang="nl-NL" dirty="0"/>
            </a:br>
            <a:r>
              <a:rPr lang="nl-NL" dirty="0"/>
              <a:t>om een grafiek in te voegen</a:t>
            </a:r>
          </a:p>
        </p:txBody>
      </p:sp>
      <p:sp>
        <p:nvSpPr>
          <p:cNvPr id="71" name="Onder balkje">
            <a:extLst>
              <a:ext uri="{FF2B5EF4-FFF2-40B4-BE49-F238E27FC236}">
                <a16:creationId xmlns:a16="http://schemas.microsoft.com/office/drawing/2014/main" id="{A43B3275-0DAA-46DF-AA83-74A0CD51782F}"/>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7" name="Tijdelijke aanduiding voor dianummer 5">
            <a:extLst>
              <a:ext uri="{FF2B5EF4-FFF2-40B4-BE49-F238E27FC236}">
                <a16:creationId xmlns:a16="http://schemas.microsoft.com/office/drawing/2014/main" id="{59A8263C-BADD-4468-84A9-1E09DB414ECB}"/>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179693850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KST MET TABEL (50%/ 5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20856"/>
            <a:ext cx="3140325" cy="216909"/>
          </a:xfrm>
        </p:spPr>
        <p:txBody>
          <a:bodyPr/>
          <a:lstStyle/>
          <a:p>
            <a:fld id="{C8226F51-BA4F-47DD-BB27-1D52D814875C}" type="datetime1">
              <a:rPr lang="nl-NL" smtClean="0"/>
              <a:t>19-9-2025</a:t>
            </a:fld>
            <a:endParaRPr lang="nl-NL" dirty="0"/>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20856"/>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11146223" cy="600744"/>
          </a:xfrm>
        </p:spPr>
        <p:txBody>
          <a:bodyPr/>
          <a:lstStyle>
            <a:lvl1pPr>
              <a:defRPr/>
            </a:lvl1pPr>
          </a:lstStyle>
          <a:p>
            <a:r>
              <a:rPr lang="nl-NL" noProof="0" dirty="0"/>
              <a:t>Plaats hier je titel</a:t>
            </a:r>
            <a:endParaRPr lang="nl-NL" dirty="0"/>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639252" y="-885712"/>
            <a:ext cx="2913528"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TABEL (50%/ 50%)</a:t>
            </a:r>
          </a:p>
        </p:txBody>
      </p:sp>
      <p:sp>
        <p:nvSpPr>
          <p:cNvPr id="152" name="tabel">
            <a:extLst>
              <a:ext uri="{FF2B5EF4-FFF2-40B4-BE49-F238E27FC236}">
                <a16:creationId xmlns:a16="http://schemas.microsoft.com/office/drawing/2014/main" id="{A53CAFF0-6C2E-4CED-9470-8DA99266AE50}"/>
              </a:ext>
            </a:extLst>
          </p:cNvPr>
          <p:cNvSpPr>
            <a:spLocks noGrp="1"/>
          </p:cNvSpPr>
          <p:nvPr>
            <p:ph type="tbl" sz="quarter" idx="14" hasCustomPrompt="1"/>
          </p:nvPr>
        </p:nvSpPr>
        <p:spPr>
          <a:xfrm>
            <a:off x="6247711" y="1407861"/>
            <a:ext cx="5412132" cy="4454808"/>
          </a:xfrm>
          <a:solidFill>
            <a:schemeClr val="bg1">
              <a:lumMod val="95000"/>
            </a:schemeClr>
          </a:solidFill>
        </p:spPr>
        <p:txBody>
          <a:bodyPr tIns="1620000"/>
          <a:lstStyle>
            <a:lvl1pPr marL="0" indent="0" algn="ctr">
              <a:spcBef>
                <a:spcPts val="0"/>
              </a:spcBef>
              <a:spcAft>
                <a:spcPts val="0"/>
              </a:spcAft>
              <a:buNone/>
              <a:defRPr sz="1100" b="0"/>
            </a:lvl1pPr>
          </a:lstStyle>
          <a:p>
            <a:r>
              <a:rPr lang="nl-NL" dirty="0"/>
              <a:t>Klik op onderstaand pictogram</a:t>
            </a:r>
            <a:br>
              <a:rPr lang="nl-NL" dirty="0"/>
            </a:br>
            <a:r>
              <a:rPr lang="nl-NL" dirty="0"/>
              <a:t>om een tabel in te voegen</a:t>
            </a:r>
          </a:p>
        </p:txBody>
      </p:sp>
      <p:sp>
        <p:nvSpPr>
          <p:cNvPr id="51" name="tekst">
            <a:extLst>
              <a:ext uri="{FF2B5EF4-FFF2-40B4-BE49-F238E27FC236}">
                <a16:creationId xmlns:a16="http://schemas.microsoft.com/office/drawing/2014/main" id="{2277963E-BB3D-4657-8FDB-59BC2A5ACE82}"/>
              </a:ext>
            </a:extLst>
          </p:cNvPr>
          <p:cNvSpPr>
            <a:spLocks noGrp="1"/>
          </p:cNvSpPr>
          <p:nvPr>
            <p:ph type="body" orient="vert" idx="1" hasCustomPrompt="1"/>
          </p:nvPr>
        </p:nvSpPr>
        <p:spPr>
          <a:xfrm>
            <a:off x="521864" y="1401494"/>
            <a:ext cx="5426486" cy="4451377"/>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53" name="Onder balkje">
            <a:extLst>
              <a:ext uri="{FF2B5EF4-FFF2-40B4-BE49-F238E27FC236}">
                <a16:creationId xmlns:a16="http://schemas.microsoft.com/office/drawing/2014/main" id="{11CB7B56-D687-4517-BBBD-5752B48393E8}"/>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4" name="Tijdelijke aanduiding voor dianummer 5">
            <a:extLst>
              <a:ext uri="{FF2B5EF4-FFF2-40B4-BE49-F238E27FC236}">
                <a16:creationId xmlns:a16="http://schemas.microsoft.com/office/drawing/2014/main" id="{96F150C4-E3A4-40F1-9ED4-DC76B003B2EC}"/>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302731336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EL (10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07893"/>
            <a:ext cx="3140325" cy="216909"/>
          </a:xfrm>
        </p:spPr>
        <p:txBody>
          <a:bodyPr/>
          <a:lstStyle/>
          <a:p>
            <a:fld id="{45804E2F-6799-4914-A5D0-6B51B35EFB93}" type="datetime1">
              <a:rPr lang="nl-NL" smtClean="0"/>
              <a:t>19-9-2025</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07893"/>
            <a:ext cx="6718797" cy="216909"/>
          </a:xfrm>
        </p:spPr>
        <p:txBody>
          <a:bodyPr/>
          <a:lstStyle/>
          <a:p>
            <a:r>
              <a:rPr lang="nl-NL"/>
              <a:t>&lt;Plaats hier je voettekst&gt;</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219539" y="-885712"/>
            <a:ext cx="1752954"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TABEL (100%)</a:t>
            </a:r>
          </a:p>
        </p:txBody>
      </p:sp>
      <p:sp>
        <p:nvSpPr>
          <p:cNvPr id="152" name="tabel">
            <a:extLst>
              <a:ext uri="{FF2B5EF4-FFF2-40B4-BE49-F238E27FC236}">
                <a16:creationId xmlns:a16="http://schemas.microsoft.com/office/drawing/2014/main" id="{A53CAFF0-6C2E-4CED-9470-8DA99266AE50}"/>
              </a:ext>
            </a:extLst>
          </p:cNvPr>
          <p:cNvSpPr>
            <a:spLocks noGrp="1"/>
          </p:cNvSpPr>
          <p:nvPr>
            <p:ph type="tbl" sz="quarter" idx="14" hasCustomPrompt="1"/>
          </p:nvPr>
        </p:nvSpPr>
        <p:spPr>
          <a:xfrm>
            <a:off x="516221" y="1395160"/>
            <a:ext cx="11143622" cy="4471547"/>
          </a:xfrm>
          <a:solidFill>
            <a:schemeClr val="bg1">
              <a:lumMod val="95000"/>
            </a:schemeClr>
          </a:solidFill>
        </p:spPr>
        <p:txBody>
          <a:bodyPr tIns="1620000"/>
          <a:lstStyle>
            <a:lvl1pPr marL="0" indent="0" algn="ctr">
              <a:spcBef>
                <a:spcPts val="0"/>
              </a:spcBef>
              <a:spcAft>
                <a:spcPts val="0"/>
              </a:spcAft>
              <a:buNone/>
              <a:defRPr sz="1100" b="0"/>
            </a:lvl1pPr>
          </a:lstStyle>
          <a:p>
            <a:r>
              <a:rPr lang="nl-NL" dirty="0"/>
              <a:t>Klik op onderstaand pictogram</a:t>
            </a:r>
            <a:br>
              <a:rPr lang="nl-NL" dirty="0"/>
            </a:br>
            <a:r>
              <a:rPr lang="nl-NL" dirty="0"/>
              <a:t>om een tabel in te voegen</a:t>
            </a:r>
          </a:p>
        </p:txBody>
      </p:sp>
      <p:sp>
        <p:nvSpPr>
          <p:cNvPr id="51" name="Titel 1">
            <a:extLst>
              <a:ext uri="{FF2B5EF4-FFF2-40B4-BE49-F238E27FC236}">
                <a16:creationId xmlns:a16="http://schemas.microsoft.com/office/drawing/2014/main" id="{8EEC04D4-F0CA-43BD-BFB9-58F71B9D4F2E}"/>
              </a:ext>
            </a:extLst>
          </p:cNvPr>
          <p:cNvSpPr>
            <a:spLocks noGrp="1"/>
          </p:cNvSpPr>
          <p:nvPr>
            <p:ph type="title" hasCustomPrompt="1"/>
          </p:nvPr>
        </p:nvSpPr>
        <p:spPr>
          <a:xfrm>
            <a:off x="521863" y="272177"/>
            <a:ext cx="11146224" cy="600744"/>
          </a:xfrm>
        </p:spPr>
        <p:txBody>
          <a:bodyPr/>
          <a:lstStyle>
            <a:lvl1pPr>
              <a:defRPr/>
            </a:lvl1pPr>
          </a:lstStyle>
          <a:p>
            <a:r>
              <a:rPr lang="nl-NL" noProof="0" dirty="0"/>
              <a:t>Plaats hier je titel</a:t>
            </a:r>
            <a:endParaRPr lang="nl-NL" dirty="0"/>
          </a:p>
        </p:txBody>
      </p:sp>
      <p:sp>
        <p:nvSpPr>
          <p:cNvPr id="52" name="Onder balkje">
            <a:extLst>
              <a:ext uri="{FF2B5EF4-FFF2-40B4-BE49-F238E27FC236}">
                <a16:creationId xmlns:a16="http://schemas.microsoft.com/office/drawing/2014/main" id="{B2ACF3EC-2949-48DB-9FF3-371DCF605862}"/>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4" name="Tijdelijke aanduiding voor dianummer 5">
            <a:extLst>
              <a:ext uri="{FF2B5EF4-FFF2-40B4-BE49-F238E27FC236}">
                <a16:creationId xmlns:a16="http://schemas.microsoft.com/office/drawing/2014/main" id="{6AF92EA9-37D8-4C42-88F3-48205D95F9C2}"/>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159155346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TO 100%">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A9F8B797-7D29-405C-AA62-7DA8D2E9F83B}" type="datetime1">
              <a:rPr lang="nl-NL" smtClean="0"/>
              <a:t>19-9-2025</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dirty="0"/>
              <a:t>Klik op het pictogram hiernaast</a:t>
            </a:r>
            <a:br>
              <a:rPr lang="nl-NL" dirty="0"/>
            </a:br>
            <a:r>
              <a:rPr lang="nl-NL" dirty="0"/>
              <a:t>om een afbeelding in te voegen</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289370" y="-885712"/>
            <a:ext cx="161330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FOTO (100%)</a:t>
            </a:r>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87" name="Tijdelijke aanduiding voor dianummer 5">
            <a:extLst>
              <a:ext uri="{FF2B5EF4-FFF2-40B4-BE49-F238E27FC236}">
                <a16:creationId xmlns:a16="http://schemas.microsoft.com/office/drawing/2014/main" id="{1ADB3DF9-1775-4B02-BB3B-7CA5D78347E5}"/>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111283856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OTO 100% (wit log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dirty="0"/>
              <a:t>Klik op het pictogram hiernaast</a:t>
            </a:r>
            <a:br>
              <a:rPr lang="nl-NL" dirty="0"/>
            </a:br>
            <a:r>
              <a:rPr lang="nl-NL" dirty="0"/>
              <a:t>om een afbeelding in te voegen</a:t>
            </a:r>
            <a:endParaRPr lang="en-GB" dirty="0"/>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801320" y="-885712"/>
            <a:ext cx="258940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PICTURE 100% (</a:t>
            </a:r>
            <a:r>
              <a:rPr lang="nl-NL" sz="1200" b="0" spc="50" baseline="0" dirty="0" err="1">
                <a:solidFill>
                  <a:srgbClr val="212121"/>
                </a:solidFill>
                <a:latin typeface="+mn-lt"/>
                <a:cs typeface="Calibri" panose="020F0502020204030204" pitchFamily="34" charset="0"/>
              </a:rPr>
              <a:t>white</a:t>
            </a:r>
            <a:r>
              <a:rPr lang="nl-NL" sz="1200" b="0" spc="50" baseline="0" dirty="0">
                <a:solidFill>
                  <a:srgbClr val="212121"/>
                </a:solidFill>
                <a:latin typeface="+mn-lt"/>
                <a:cs typeface="Calibri" panose="020F0502020204030204" pitchFamily="34" charset="0"/>
              </a:rPr>
              <a:t> logo)</a:t>
            </a:r>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dpi="0" rotWithShape="1">
            <a:blip r:embed="rId2">
              <a:extLst>
                <a:ext uri="{28A0092B-C50C-407E-A947-70E740481C1C}">
                  <a14:useLocalDpi xmlns:a14="http://schemas.microsoft.com/office/drawing/2010/main" val="0"/>
                </a:ext>
              </a:extLst>
            </a:blip>
            <a:srcRect/>
            <a:stretch>
              <a:fillRect/>
            </a:stretch>
          </a:blipFill>
        </p:spPr>
        <p:txBody>
          <a:bodyPr anchor="t"/>
          <a:lstStyle>
            <a:lvl1pPr marL="0" indent="0" algn="ctr">
              <a:lnSpc>
                <a:spcPct val="80000"/>
              </a:lnSpc>
              <a:buNone/>
              <a:defRPr sz="1600" b="0">
                <a:solidFill>
                  <a:schemeClr val="tx1"/>
                </a:solidFill>
                <a:effectLst/>
                <a:latin typeface="+mj-lt"/>
              </a:defRPr>
            </a:lvl1pPr>
          </a:lstStyle>
          <a:p>
            <a:pPr lvl="0"/>
            <a:r>
              <a:rPr lang="nl-NL" dirty="0"/>
              <a:t>  </a:t>
            </a:r>
          </a:p>
        </p:txBody>
      </p:sp>
      <p:sp>
        <p:nvSpPr>
          <p:cNvPr id="10" name="Slide Number Placeholder 9"/>
          <p:cNvSpPr>
            <a:spLocks noGrp="1"/>
          </p:cNvSpPr>
          <p:nvPr>
            <p:ph type="sldNum" sz="quarter" idx="67"/>
          </p:nvPr>
        </p:nvSpPr>
        <p:spPr/>
        <p:txBody>
          <a:bodyPr/>
          <a:lstStyle>
            <a:lvl1pPr>
              <a:defRPr>
                <a:solidFill>
                  <a:srgbClr val="FFFFFF"/>
                </a:solidFill>
              </a:defRPr>
            </a:lvl1pPr>
          </a:lstStyle>
          <a:p>
            <a:fld id="{0E7476D2-0896-4839-9387-ABF8745D58E4}" type="slidenum">
              <a:rPr lang="nl-NL" smtClean="0"/>
              <a:pPr/>
              <a:t>‹#›</a:t>
            </a:fld>
            <a:endParaRPr lang="nl-NL" dirty="0"/>
          </a:p>
        </p:txBody>
      </p:sp>
    </p:spTree>
    <p:extLst>
      <p:ext uri="{BB962C8B-B14F-4D97-AF65-F5344CB8AC3E}">
        <p14:creationId xmlns:p14="http://schemas.microsoft.com/office/powerpoint/2010/main" val="113078123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ITAAT - ZWART (100% FOT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B7BF963E-A335-4EFC-96E2-BC5DDD288207}" type="datetime1">
              <a:rPr lang="nl-NL" smtClean="0"/>
              <a:t>19-9-2025</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dirty="0"/>
              <a:t>Klik op het pictogram hiernaast</a:t>
            </a:r>
            <a:br>
              <a:rPr lang="nl-NL" dirty="0"/>
            </a:br>
            <a:r>
              <a:rPr lang="nl-NL" dirty="0"/>
              <a:t>om een afbeelding in te voegen</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728033" y="-885712"/>
            <a:ext cx="2735979"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CITAAT - ZWART (FOTO 100%)</a:t>
            </a:r>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5" name="Tijdelijke aanduiding voor tekst 4">
            <a:extLst>
              <a:ext uri="{FF2B5EF4-FFF2-40B4-BE49-F238E27FC236}">
                <a16:creationId xmlns:a16="http://schemas.microsoft.com/office/drawing/2014/main" id="{7AF0307D-613D-4A4A-87F3-837BD313BCE6}"/>
              </a:ext>
            </a:extLst>
          </p:cNvPr>
          <p:cNvSpPr>
            <a:spLocks noGrp="1"/>
          </p:cNvSpPr>
          <p:nvPr>
            <p:ph type="body" sz="quarter" idx="65" hasCustomPrompt="1"/>
          </p:nvPr>
        </p:nvSpPr>
        <p:spPr>
          <a:xfrm>
            <a:off x="820498" y="824593"/>
            <a:ext cx="4448188" cy="5233988"/>
          </a:xfrm>
          <a:prstGeom prst="roundRect">
            <a:avLst>
              <a:gd name="adj" fmla="val 3255"/>
            </a:avLst>
          </a:prstGeom>
          <a:solidFill>
            <a:schemeClr val="bg1">
              <a:alpha val="70000"/>
            </a:schemeClr>
          </a:solidFill>
          <a:ln w="12700">
            <a:noFill/>
          </a:ln>
        </p:spPr>
        <p:txBody>
          <a:bodyPr lIns="180000" tIns="252000" rIns="180000" bIns="252000" anchor="ctr" anchorCtr="0"/>
          <a:lstStyle>
            <a:lvl1pPr marL="0" indent="0" algn="ctr">
              <a:buFont typeface="Arial" panose="020B0604020202020204" pitchFamily="34" charset="0"/>
              <a:buNone/>
              <a:defRPr sz="4000"/>
            </a:lvl1pPr>
            <a:lvl2pPr marL="0" indent="0" algn="ctr">
              <a:buFont typeface="Arial" panose="020B0604020202020204" pitchFamily="34" charset="0"/>
              <a:buNone/>
              <a:defRPr/>
            </a:lvl2pPr>
            <a:lvl3pPr marL="0" indent="0" algn="ctr">
              <a:buFont typeface="Arial" panose="020B0604020202020204" pitchFamily="34" charset="0"/>
              <a:buNone/>
              <a:defRPr/>
            </a:lvl3pPr>
            <a:lvl4pPr marL="0" indent="0" algn="ctr">
              <a:buFont typeface="Arial" panose="020B0604020202020204" pitchFamily="34" charset="0"/>
              <a:buNone/>
              <a:defRPr/>
            </a:lvl4pPr>
            <a:lvl5pPr marL="0" indent="0" algn="ctr">
              <a:buFont typeface="Arial" panose="020B0604020202020204" pitchFamily="34" charset="0"/>
              <a:buNone/>
              <a:defRPr/>
            </a:lvl5pPr>
            <a:lvl6pPr algn="ctr">
              <a:defRPr sz="4000" b="0"/>
            </a:lvl6pPr>
          </a:lstStyle>
          <a:p>
            <a:pPr lvl="0"/>
            <a:r>
              <a:rPr lang="nl-NL" dirty="0"/>
              <a:t>‘’Plaats hier </a:t>
            </a:r>
            <a:br>
              <a:rPr lang="nl-NL" dirty="0"/>
            </a:br>
            <a:r>
              <a:rPr lang="nl-NL" dirty="0"/>
              <a:t>de citaat’’</a:t>
            </a:r>
          </a:p>
          <a:p>
            <a:pPr lvl="0"/>
            <a:r>
              <a:rPr lang="nl-NL" dirty="0"/>
              <a:t>JU-LEVEL1=Citaat</a:t>
            </a:r>
          </a:p>
        </p:txBody>
      </p:sp>
      <p:sp>
        <p:nvSpPr>
          <p:cNvPr id="95" name="Tijdelijke aanduiding voor dianummer 5">
            <a:extLst>
              <a:ext uri="{FF2B5EF4-FFF2-40B4-BE49-F238E27FC236}">
                <a16:creationId xmlns:a16="http://schemas.microsoft.com/office/drawing/2014/main" id="{CC4936A4-A609-4DB4-B771-319DE3996ABF}"/>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190850513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39A0EAE-9DC7-E64C-B528-7FE2DD3BEA30}"/>
              </a:ext>
            </a:extLst>
          </p:cNvPr>
          <p:cNvSpPr>
            <a:spLocks noGrp="1"/>
          </p:cNvSpPr>
          <p:nvPr>
            <p:ph type="title"/>
          </p:nvPr>
        </p:nvSpPr>
        <p:spPr>
          <a:xfrm>
            <a:off x="998895" y="786634"/>
            <a:ext cx="9894723" cy="645559"/>
          </a:xfrm>
          <a:prstGeom prst="rect">
            <a:avLst/>
          </a:prstGeom>
        </p:spPr>
        <p:txBody>
          <a:bodyPr vert="horz" lIns="91440" tIns="45720" rIns="91440" bIns="45720" rtlCol="0" anchor="ctr">
            <a:normAutofit/>
          </a:bodyPr>
          <a:lstStyle>
            <a:lvl1pPr>
              <a:defRPr>
                <a:solidFill>
                  <a:schemeClr val="accent2">
                    <a:lumMod val="90000"/>
                    <a:lumOff val="10000"/>
                  </a:schemeClr>
                </a:solidFill>
              </a:defRPr>
            </a:lvl1pPr>
          </a:lstStyle>
          <a:p>
            <a:r>
              <a:rPr lang="en-GB" dirty="0"/>
              <a:t>Click to edit Master title style</a:t>
            </a:r>
          </a:p>
        </p:txBody>
      </p:sp>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lvl1pPr>
              <a:defRPr>
                <a:solidFill>
                  <a:schemeClr val="accent2">
                    <a:lumMod val="90000"/>
                    <a:lumOff val="10000"/>
                  </a:schemeClr>
                </a:solidFill>
              </a:defRPr>
            </a:lvl1pPr>
            <a:lvl2pPr>
              <a:defRPr>
                <a:solidFill>
                  <a:schemeClr val="accent2">
                    <a:lumMod val="90000"/>
                    <a:lumOff val="10000"/>
                  </a:schemeClr>
                </a:solidFill>
              </a:defRPr>
            </a:lvl2pPr>
            <a:lvl3pPr>
              <a:defRPr>
                <a:solidFill>
                  <a:schemeClr val="accent2">
                    <a:lumMod val="90000"/>
                    <a:lumOff val="10000"/>
                  </a:schemeClr>
                </a:solidFill>
              </a:defRPr>
            </a:lvl3pPr>
            <a:lvl4pPr>
              <a:defRPr>
                <a:solidFill>
                  <a:schemeClr val="accent2">
                    <a:lumMod val="90000"/>
                    <a:lumOff val="10000"/>
                  </a:schemeClr>
                </a:solidFill>
              </a:defRPr>
            </a:lvl4pPr>
            <a:lvl5pPr>
              <a:defRPr>
                <a:solidFill>
                  <a:schemeClr val="accent2">
                    <a:lumMod val="90000"/>
                    <a:lumOff val="1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0009267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ITAAT - WIT (100% FOT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715CEF43-AFAE-4401-A83A-77818006065C}" type="datetime1">
              <a:rPr lang="nl-NL" smtClean="0"/>
              <a:t>19-9-2025</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dirty="0"/>
              <a:t>Klik op het pictogram hiernaast</a:t>
            </a:r>
            <a:br>
              <a:rPr lang="nl-NL" dirty="0"/>
            </a:br>
            <a:r>
              <a:rPr lang="nl-NL" dirty="0"/>
              <a:t>om een afbeelding in te voegen</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833351" y="-885712"/>
            <a:ext cx="2525344"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CITAAT - WIT (FOTO 100%)</a:t>
            </a:r>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5" name="Tijdelijke aanduiding voor tekst 4">
            <a:extLst>
              <a:ext uri="{FF2B5EF4-FFF2-40B4-BE49-F238E27FC236}">
                <a16:creationId xmlns:a16="http://schemas.microsoft.com/office/drawing/2014/main" id="{7AF0307D-613D-4A4A-87F3-837BD313BCE6}"/>
              </a:ext>
            </a:extLst>
          </p:cNvPr>
          <p:cNvSpPr>
            <a:spLocks noGrp="1"/>
          </p:cNvSpPr>
          <p:nvPr>
            <p:ph type="body" sz="quarter" idx="65" hasCustomPrompt="1"/>
          </p:nvPr>
        </p:nvSpPr>
        <p:spPr>
          <a:xfrm>
            <a:off x="820498" y="824593"/>
            <a:ext cx="4448188" cy="5233988"/>
          </a:xfrm>
          <a:prstGeom prst="roundRect">
            <a:avLst>
              <a:gd name="adj" fmla="val 3255"/>
            </a:avLst>
          </a:prstGeom>
          <a:solidFill>
            <a:schemeClr val="bg1">
              <a:alpha val="70000"/>
            </a:schemeClr>
          </a:solidFill>
          <a:ln w="12700">
            <a:noFill/>
          </a:ln>
        </p:spPr>
        <p:txBody>
          <a:bodyPr lIns="180000" tIns="252000" rIns="180000" bIns="252000" anchor="ctr" anchorCtr="0"/>
          <a:lstStyle>
            <a:lvl1pPr marL="0" indent="0" algn="ctr">
              <a:buFont typeface="Arial" panose="020B0604020202020204" pitchFamily="34" charset="0"/>
              <a:buNone/>
              <a:defRPr sz="4000" b="0">
                <a:solidFill>
                  <a:schemeClr val="tx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r>
              <a:rPr lang="nl-NL" dirty="0"/>
              <a:t>‘’Plaats hier </a:t>
            </a:r>
            <a:br>
              <a:rPr lang="nl-NL" dirty="0"/>
            </a:br>
            <a:r>
              <a:rPr lang="nl-NL" dirty="0"/>
              <a:t>de citaat’’</a:t>
            </a:r>
          </a:p>
          <a:p>
            <a:pPr lvl="0"/>
            <a:r>
              <a:rPr lang="nl-NL" dirty="0"/>
              <a:t>JU-LEVEL1=Citaat</a:t>
            </a:r>
          </a:p>
        </p:txBody>
      </p:sp>
      <p:sp>
        <p:nvSpPr>
          <p:cNvPr id="95" name="Tijdelijke aanduiding voor dianummer 5">
            <a:extLst>
              <a:ext uri="{FF2B5EF4-FFF2-40B4-BE49-F238E27FC236}">
                <a16:creationId xmlns:a16="http://schemas.microsoft.com/office/drawing/2014/main" id="{621E4A0F-D5B5-4E58-B6EA-4A7F4DFB61E7}"/>
              </a:ext>
            </a:extLst>
          </p:cNvPr>
          <p:cNvSpPr>
            <a:spLocks noGrp="1"/>
          </p:cNvSpPr>
          <p:nvPr>
            <p:ph type="sldNum" sz="quarter" idx="12"/>
          </p:nvPr>
        </p:nvSpPr>
        <p:spPr>
          <a:xfrm>
            <a:off x="516362" y="6376061"/>
            <a:ext cx="392576" cy="216909"/>
          </a:xfrm>
        </p:spPr>
        <p:txBody>
          <a:bodyPr/>
          <a:lstStyle>
            <a:lvl1pPr>
              <a:defRPr>
                <a:solidFill>
                  <a:srgbClr val="FFFFFF"/>
                </a:solidFill>
              </a:defRPr>
            </a:lvl1pPr>
          </a:lstStyle>
          <a:p>
            <a:fld id="{7AD0FE45-509C-4BDF-9EDE-64426F8DF3D2}" type="slidenum">
              <a:rPr lang="nl-NL" smtClean="0"/>
              <a:pPr/>
              <a:t>‹#›</a:t>
            </a:fld>
            <a:endParaRPr lang="nl-NL" dirty="0"/>
          </a:p>
        </p:txBody>
      </p:sp>
    </p:spTree>
    <p:extLst>
      <p:ext uri="{BB962C8B-B14F-4D97-AF65-F5344CB8AC3E}">
        <p14:creationId xmlns:p14="http://schemas.microsoft.com/office/powerpoint/2010/main" val="212139247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07893"/>
            <a:ext cx="3140325" cy="216909"/>
          </a:xfrm>
        </p:spPr>
        <p:txBody>
          <a:bodyPr/>
          <a:lstStyle/>
          <a:p>
            <a:fld id="{83364D3C-7064-4347-94A0-F2074AB9AB5B}" type="datetime1">
              <a:rPr lang="nl-NL" smtClean="0"/>
              <a:t>19-9-2025</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07893"/>
            <a:ext cx="6718797" cy="216909"/>
          </a:xfrm>
        </p:spPr>
        <p:txBody>
          <a:bodyPr/>
          <a:lstStyle/>
          <a:p>
            <a:r>
              <a:rPr lang="nl-NL"/>
              <a:t>&lt;Plaats hier je voettekst&gt;</a:t>
            </a:r>
          </a:p>
        </p:txBody>
      </p:sp>
      <p:sp>
        <p:nvSpPr>
          <p:cNvPr id="6" name="Tijdelijke aanduiding voor dianummer 5">
            <a:extLst>
              <a:ext uri="{FF2B5EF4-FFF2-40B4-BE49-F238E27FC236}">
                <a16:creationId xmlns:a16="http://schemas.microsoft.com/office/drawing/2014/main" id="{4D6B08DF-E31D-400F-9D49-014B2090B3C2}"/>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278050" y="-885712"/>
            <a:ext cx="1635934"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ALLEEN TITEL</a:t>
            </a:r>
          </a:p>
        </p:txBody>
      </p:sp>
      <p:sp>
        <p:nvSpPr>
          <p:cNvPr id="51" name="Titel 1">
            <a:extLst>
              <a:ext uri="{FF2B5EF4-FFF2-40B4-BE49-F238E27FC236}">
                <a16:creationId xmlns:a16="http://schemas.microsoft.com/office/drawing/2014/main" id="{8EEC04D4-F0CA-43BD-BFB9-58F71B9D4F2E}"/>
              </a:ext>
            </a:extLst>
          </p:cNvPr>
          <p:cNvSpPr>
            <a:spLocks noGrp="1"/>
          </p:cNvSpPr>
          <p:nvPr>
            <p:ph type="title" hasCustomPrompt="1"/>
          </p:nvPr>
        </p:nvSpPr>
        <p:spPr>
          <a:xfrm>
            <a:off x="521863" y="272177"/>
            <a:ext cx="11146224" cy="600744"/>
          </a:xfrm>
        </p:spPr>
        <p:txBody>
          <a:bodyPr/>
          <a:lstStyle>
            <a:lvl1pPr>
              <a:defRPr/>
            </a:lvl1pPr>
          </a:lstStyle>
          <a:p>
            <a:r>
              <a:rPr lang="nl-NL" noProof="0" dirty="0"/>
              <a:t>Plaats hier je titel</a:t>
            </a:r>
            <a:endParaRPr lang="nl-NL" dirty="0"/>
          </a:p>
        </p:txBody>
      </p:sp>
      <p:sp>
        <p:nvSpPr>
          <p:cNvPr id="52" name="Onder balkje">
            <a:extLst>
              <a:ext uri="{FF2B5EF4-FFF2-40B4-BE49-F238E27FC236}">
                <a16:creationId xmlns:a16="http://schemas.microsoft.com/office/drawing/2014/main" id="{B2ACF3EC-2949-48DB-9FF3-371DCF605862}"/>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77687659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VOORSTELLEN">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53EE96EE-7724-42F6-A3E5-18EEB734E169}" type="datetime1">
              <a:rPr lang="nl-NL" smtClean="0"/>
              <a:t>19-9-2025</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dirty="0"/>
              <a:t>&lt;Plaats hier je voettekst&gt;</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128974" y="-885712"/>
            <a:ext cx="1934093"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VOORSTELLEN</a:t>
            </a:r>
          </a:p>
        </p:txBody>
      </p:sp>
      <p:sp>
        <p:nvSpPr>
          <p:cNvPr id="206" name="foto">
            <a:extLst>
              <a:ext uri="{FF2B5EF4-FFF2-40B4-BE49-F238E27FC236}">
                <a16:creationId xmlns:a16="http://schemas.microsoft.com/office/drawing/2014/main" id="{CB6B8576-11F8-41EC-8333-F7B206A9E57C}"/>
              </a:ext>
            </a:extLst>
          </p:cNvPr>
          <p:cNvSpPr>
            <a:spLocks noGrp="1"/>
          </p:cNvSpPr>
          <p:nvPr>
            <p:ph type="pic" sz="quarter" idx="14" hasCustomPrompt="1"/>
          </p:nvPr>
        </p:nvSpPr>
        <p:spPr>
          <a:xfrm>
            <a:off x="525244" y="1388695"/>
            <a:ext cx="2602608" cy="2887574"/>
          </a:xfrm>
          <a:prstGeom prst="roundRect">
            <a:avLst>
              <a:gd name="adj" fmla="val 2713"/>
            </a:avLst>
          </a:prstGeom>
          <a:solidFill>
            <a:schemeClr val="bg1">
              <a:lumMod val="95000"/>
            </a:schemeClr>
          </a:solidFill>
        </p:spPr>
        <p:txBody>
          <a:bodyPr tIns="720000" anchor="t"/>
          <a:lstStyle>
            <a:lvl1pPr marL="0" indent="0" algn="ctr">
              <a:spcBef>
                <a:spcPts val="0"/>
              </a:spcBef>
              <a:spcAft>
                <a:spcPts val="0"/>
              </a:spcAft>
              <a:buNone/>
              <a:defRPr sz="1100" b="0" baseline="0"/>
            </a:lvl1pPr>
          </a:lstStyle>
          <a:p>
            <a:r>
              <a:rPr lang="nl-NL" dirty="0"/>
              <a:t>Klik op onderstaand pictogram</a:t>
            </a:r>
            <a:br>
              <a:rPr lang="nl-NL" dirty="0"/>
            </a:br>
            <a:r>
              <a:rPr lang="nl-NL" dirty="0"/>
              <a:t>om een afbeelding in te voegen</a:t>
            </a:r>
          </a:p>
        </p:txBody>
      </p:sp>
      <p:sp>
        <p:nvSpPr>
          <p:cNvPr id="207" name="foto">
            <a:extLst>
              <a:ext uri="{FF2B5EF4-FFF2-40B4-BE49-F238E27FC236}">
                <a16:creationId xmlns:a16="http://schemas.microsoft.com/office/drawing/2014/main" id="{93B9B46A-56EE-4744-A5B8-9CD0C972CCD3}"/>
              </a:ext>
            </a:extLst>
          </p:cNvPr>
          <p:cNvSpPr>
            <a:spLocks noGrp="1"/>
          </p:cNvSpPr>
          <p:nvPr>
            <p:ph type="pic" sz="quarter" idx="56" hasCustomPrompt="1"/>
          </p:nvPr>
        </p:nvSpPr>
        <p:spPr>
          <a:xfrm>
            <a:off x="3377953" y="1388695"/>
            <a:ext cx="2602608" cy="2887574"/>
          </a:xfrm>
          <a:prstGeom prst="roundRect">
            <a:avLst>
              <a:gd name="adj" fmla="val 2713"/>
            </a:avLst>
          </a:prstGeom>
          <a:solidFill>
            <a:schemeClr val="bg1">
              <a:lumMod val="95000"/>
            </a:schemeClr>
          </a:solidFill>
        </p:spPr>
        <p:txBody>
          <a:bodyPr tIns="720000" anchor="t"/>
          <a:lstStyle>
            <a:lvl1pPr marL="0" indent="0" algn="ctr">
              <a:spcBef>
                <a:spcPts val="0"/>
              </a:spcBef>
              <a:spcAft>
                <a:spcPts val="0"/>
              </a:spcAft>
              <a:buNone/>
              <a:defRPr sz="1100" b="0" baseline="0"/>
            </a:lvl1pPr>
          </a:lstStyle>
          <a:p>
            <a:r>
              <a:rPr lang="nl-NL" dirty="0"/>
              <a:t>Klik op onderstaand pictogram</a:t>
            </a:r>
            <a:br>
              <a:rPr lang="nl-NL" dirty="0"/>
            </a:br>
            <a:r>
              <a:rPr lang="nl-NL" dirty="0"/>
              <a:t>om een afbeelding in te voegen</a:t>
            </a:r>
          </a:p>
        </p:txBody>
      </p:sp>
      <p:sp>
        <p:nvSpPr>
          <p:cNvPr id="208" name="foto">
            <a:extLst>
              <a:ext uri="{FF2B5EF4-FFF2-40B4-BE49-F238E27FC236}">
                <a16:creationId xmlns:a16="http://schemas.microsoft.com/office/drawing/2014/main" id="{147DEBB2-F750-4BC5-8734-F564106F3DB4}"/>
              </a:ext>
            </a:extLst>
          </p:cNvPr>
          <p:cNvSpPr>
            <a:spLocks noGrp="1"/>
          </p:cNvSpPr>
          <p:nvPr>
            <p:ph type="pic" sz="quarter" idx="57" hasCustomPrompt="1"/>
          </p:nvPr>
        </p:nvSpPr>
        <p:spPr>
          <a:xfrm>
            <a:off x="6226121" y="1388695"/>
            <a:ext cx="2602608" cy="2887574"/>
          </a:xfrm>
          <a:prstGeom prst="roundRect">
            <a:avLst>
              <a:gd name="adj" fmla="val 2713"/>
            </a:avLst>
          </a:prstGeom>
          <a:solidFill>
            <a:schemeClr val="bg1">
              <a:lumMod val="95000"/>
            </a:schemeClr>
          </a:solidFill>
        </p:spPr>
        <p:txBody>
          <a:bodyPr tIns="720000" anchor="t"/>
          <a:lstStyle>
            <a:lvl1pPr marL="0" indent="0" algn="ctr">
              <a:spcBef>
                <a:spcPts val="0"/>
              </a:spcBef>
              <a:spcAft>
                <a:spcPts val="0"/>
              </a:spcAft>
              <a:buNone/>
              <a:defRPr sz="1100" b="0" baseline="0"/>
            </a:lvl1pPr>
          </a:lstStyle>
          <a:p>
            <a:r>
              <a:rPr lang="nl-NL" dirty="0"/>
              <a:t>Klik op onderstaand pictogram</a:t>
            </a:r>
            <a:br>
              <a:rPr lang="nl-NL" dirty="0"/>
            </a:br>
            <a:r>
              <a:rPr lang="nl-NL" dirty="0"/>
              <a:t>om een afbeelding in te voegen</a:t>
            </a:r>
          </a:p>
        </p:txBody>
      </p:sp>
      <p:sp>
        <p:nvSpPr>
          <p:cNvPr id="209" name="foto">
            <a:extLst>
              <a:ext uri="{FF2B5EF4-FFF2-40B4-BE49-F238E27FC236}">
                <a16:creationId xmlns:a16="http://schemas.microsoft.com/office/drawing/2014/main" id="{92997DD6-3C3E-4D4F-A561-2FBB6E2CB16F}"/>
              </a:ext>
            </a:extLst>
          </p:cNvPr>
          <p:cNvSpPr>
            <a:spLocks noGrp="1"/>
          </p:cNvSpPr>
          <p:nvPr>
            <p:ph type="pic" sz="quarter" idx="58" hasCustomPrompt="1"/>
          </p:nvPr>
        </p:nvSpPr>
        <p:spPr>
          <a:xfrm>
            <a:off x="9074288" y="1388695"/>
            <a:ext cx="2602608" cy="2887574"/>
          </a:xfrm>
          <a:prstGeom prst="roundRect">
            <a:avLst>
              <a:gd name="adj" fmla="val 2713"/>
            </a:avLst>
          </a:prstGeom>
          <a:solidFill>
            <a:schemeClr val="bg1">
              <a:lumMod val="95000"/>
            </a:schemeClr>
          </a:solidFill>
        </p:spPr>
        <p:txBody>
          <a:bodyPr tIns="720000" anchor="t"/>
          <a:lstStyle>
            <a:lvl1pPr marL="0" indent="0" algn="ctr">
              <a:spcBef>
                <a:spcPts val="0"/>
              </a:spcBef>
              <a:spcAft>
                <a:spcPts val="0"/>
              </a:spcAft>
              <a:buNone/>
              <a:defRPr sz="1100" b="0" baseline="0"/>
            </a:lvl1pPr>
          </a:lstStyle>
          <a:p>
            <a:r>
              <a:rPr lang="nl-NL" dirty="0"/>
              <a:t>Klik op onderstaand pictogram</a:t>
            </a:r>
            <a:br>
              <a:rPr lang="nl-NL" dirty="0"/>
            </a:br>
            <a:r>
              <a:rPr lang="nl-NL" dirty="0"/>
              <a:t>om een afbeelding in te voegen</a:t>
            </a:r>
          </a:p>
        </p:txBody>
      </p:sp>
      <p:sp>
        <p:nvSpPr>
          <p:cNvPr id="211" name="tekst">
            <a:extLst>
              <a:ext uri="{FF2B5EF4-FFF2-40B4-BE49-F238E27FC236}">
                <a16:creationId xmlns:a16="http://schemas.microsoft.com/office/drawing/2014/main" id="{A2E8DCEB-4330-49AA-A7C5-2DAED7A4A97B}"/>
              </a:ext>
            </a:extLst>
          </p:cNvPr>
          <p:cNvSpPr>
            <a:spLocks noGrp="1"/>
          </p:cNvSpPr>
          <p:nvPr>
            <p:ph type="body" orient="vert" idx="59" hasCustomPrompt="1"/>
          </p:nvPr>
        </p:nvSpPr>
        <p:spPr>
          <a:xfrm>
            <a:off x="525244"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a:t>
            </a:r>
            <a:r>
              <a:rPr lang="nl-NL" noProof="0" dirty="0"/>
              <a:t>voor een </a:t>
            </a:r>
            <a:br>
              <a:rPr lang="nl-NL" noProof="0" dirty="0"/>
            </a:br>
            <a:r>
              <a:rPr lang="nl-NL" noProof="0" dirty="0"/>
              <a:t>extra toevoeging</a:t>
            </a:r>
          </a:p>
        </p:txBody>
      </p:sp>
      <p:sp>
        <p:nvSpPr>
          <p:cNvPr id="216" name="tekst">
            <a:extLst>
              <a:ext uri="{FF2B5EF4-FFF2-40B4-BE49-F238E27FC236}">
                <a16:creationId xmlns:a16="http://schemas.microsoft.com/office/drawing/2014/main" id="{44DC3E61-1D5A-478B-BF82-E05E5C3AB0A1}"/>
              </a:ext>
            </a:extLst>
          </p:cNvPr>
          <p:cNvSpPr>
            <a:spLocks noGrp="1"/>
          </p:cNvSpPr>
          <p:nvPr>
            <p:ph type="body" orient="vert" idx="61" hasCustomPrompt="1"/>
          </p:nvPr>
        </p:nvSpPr>
        <p:spPr>
          <a:xfrm>
            <a:off x="3368870"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a:t>
            </a:r>
            <a:r>
              <a:rPr lang="nl-NL" noProof="0" dirty="0"/>
              <a:t>voor een </a:t>
            </a:r>
            <a:br>
              <a:rPr lang="nl-NL" noProof="0" dirty="0"/>
            </a:br>
            <a:r>
              <a:rPr lang="nl-NL" noProof="0" dirty="0"/>
              <a:t>extra toevoeging</a:t>
            </a:r>
          </a:p>
        </p:txBody>
      </p:sp>
      <p:sp>
        <p:nvSpPr>
          <p:cNvPr id="218" name="tekst">
            <a:extLst>
              <a:ext uri="{FF2B5EF4-FFF2-40B4-BE49-F238E27FC236}">
                <a16:creationId xmlns:a16="http://schemas.microsoft.com/office/drawing/2014/main" id="{C12A6F54-7562-4C5D-846B-87E626458C4F}"/>
              </a:ext>
            </a:extLst>
          </p:cNvPr>
          <p:cNvSpPr>
            <a:spLocks noGrp="1"/>
          </p:cNvSpPr>
          <p:nvPr>
            <p:ph type="body" orient="vert" idx="63" hasCustomPrompt="1"/>
          </p:nvPr>
        </p:nvSpPr>
        <p:spPr>
          <a:xfrm>
            <a:off x="6217038"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a:t>
            </a:r>
            <a:r>
              <a:rPr lang="nl-NL" noProof="0" dirty="0"/>
              <a:t>voor een </a:t>
            </a:r>
            <a:br>
              <a:rPr lang="nl-NL" noProof="0" dirty="0"/>
            </a:br>
            <a:r>
              <a:rPr lang="nl-NL" noProof="0" dirty="0"/>
              <a:t>extra toevoeging</a:t>
            </a:r>
          </a:p>
        </p:txBody>
      </p:sp>
      <p:sp>
        <p:nvSpPr>
          <p:cNvPr id="220" name="tekst">
            <a:extLst>
              <a:ext uri="{FF2B5EF4-FFF2-40B4-BE49-F238E27FC236}">
                <a16:creationId xmlns:a16="http://schemas.microsoft.com/office/drawing/2014/main" id="{ABCBA0F9-0F97-45BB-B6DE-999D743635EB}"/>
              </a:ext>
            </a:extLst>
          </p:cNvPr>
          <p:cNvSpPr>
            <a:spLocks noGrp="1"/>
          </p:cNvSpPr>
          <p:nvPr>
            <p:ph type="body" orient="vert" idx="65" hasCustomPrompt="1"/>
          </p:nvPr>
        </p:nvSpPr>
        <p:spPr>
          <a:xfrm>
            <a:off x="9069747"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a:t>
            </a:r>
            <a:r>
              <a:rPr lang="nl-NL" noProof="0" dirty="0"/>
              <a:t>voor een </a:t>
            </a:r>
            <a:br>
              <a:rPr lang="nl-NL" noProof="0" dirty="0"/>
            </a:br>
            <a:r>
              <a:rPr lang="nl-NL" noProof="0" dirty="0"/>
              <a:t>extra toevoeging</a:t>
            </a:r>
          </a:p>
        </p:txBody>
      </p:sp>
      <p:sp>
        <p:nvSpPr>
          <p:cNvPr id="221" name="Titel 1">
            <a:extLst>
              <a:ext uri="{FF2B5EF4-FFF2-40B4-BE49-F238E27FC236}">
                <a16:creationId xmlns:a16="http://schemas.microsoft.com/office/drawing/2014/main" id="{6B210676-552F-4B28-9F20-5CBEE02DAE84}"/>
              </a:ext>
            </a:extLst>
          </p:cNvPr>
          <p:cNvSpPr>
            <a:spLocks noGrp="1"/>
          </p:cNvSpPr>
          <p:nvPr>
            <p:ph type="title" hasCustomPrompt="1"/>
          </p:nvPr>
        </p:nvSpPr>
        <p:spPr>
          <a:xfrm>
            <a:off x="510562" y="272177"/>
            <a:ext cx="11166334" cy="600744"/>
          </a:xfrm>
        </p:spPr>
        <p:txBody>
          <a:bodyPr/>
          <a:lstStyle>
            <a:lvl1pPr>
              <a:defRPr/>
            </a:lvl1pPr>
          </a:lstStyle>
          <a:p>
            <a:r>
              <a:rPr lang="nl-NL" noProof="0" dirty="0"/>
              <a:t>Plaats hier je titel</a:t>
            </a:r>
            <a:endParaRPr lang="nl-NL" dirty="0"/>
          </a:p>
        </p:txBody>
      </p:sp>
      <p:sp>
        <p:nvSpPr>
          <p:cNvPr id="63" name="Onder balkje">
            <a:extLst>
              <a:ext uri="{FF2B5EF4-FFF2-40B4-BE49-F238E27FC236}">
                <a16:creationId xmlns:a16="http://schemas.microsoft.com/office/drawing/2014/main" id="{EB382FCD-9C8B-4F18-B37B-29CA0F43C412}"/>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6" name="Tijdelijke aanduiding voor dianummer 5">
            <a:extLst>
              <a:ext uri="{FF2B5EF4-FFF2-40B4-BE49-F238E27FC236}">
                <a16:creationId xmlns:a16="http://schemas.microsoft.com/office/drawing/2014/main" id="{3CFA51F5-599C-4898-83AB-6D5F2884DFAA}"/>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2059381713"/>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C-BY">
    <p:spTree>
      <p:nvGrpSpPr>
        <p:cNvPr id="1" name=""/>
        <p:cNvGrpSpPr/>
        <p:nvPr/>
      </p:nvGrpSpPr>
      <p:grpSpPr>
        <a:xfrm>
          <a:off x="0" y="0"/>
          <a:ext cx="0" cy="0"/>
          <a:chOff x="0" y="0"/>
          <a:chExt cx="0" cy="0"/>
        </a:xfrm>
      </p:grpSpPr>
      <p:sp>
        <p:nvSpPr>
          <p:cNvPr id="27" name="Onder balkje">
            <a:extLst>
              <a:ext uri="{FF2B5EF4-FFF2-40B4-BE49-F238E27FC236}">
                <a16:creationId xmlns:a16="http://schemas.microsoft.com/office/drawing/2014/main" id="{EC338F84-A3AF-48F4-A412-8D1363198E1A}"/>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8516D6A5-529C-4A2F-9EF7-A2B647F1C54E}" type="datetime1">
              <a:rPr lang="nl-NL" smtClean="0"/>
              <a:t>19-9-2025</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7" y="1400483"/>
            <a:ext cx="8974163"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Plaats hier de CC-BY tekst</a:t>
            </a:r>
          </a:p>
        </p:txBody>
      </p:sp>
      <p:sp>
        <p:nvSpPr>
          <p:cNvPr id="7" name="Tekstvak">
            <a:extLst>
              <a:ext uri="{FF2B5EF4-FFF2-40B4-BE49-F238E27FC236}">
                <a16:creationId xmlns:a16="http://schemas.microsoft.com/office/drawing/2014/main" id="{A6DE5EA5-27BD-42F3-BD1D-C1E35D802DEE}"/>
              </a:ext>
            </a:extLst>
          </p:cNvPr>
          <p:cNvSpPr txBox="1">
            <a:spLocks/>
          </p:cNvSpPr>
          <p:nvPr userDrawn="1"/>
        </p:nvSpPr>
        <p:spPr>
          <a:xfrm>
            <a:off x="5534272" y="-885712"/>
            <a:ext cx="1123486"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CC-BY</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28" name="Tijdelijke aanduiding voor tekst 44">
            <a:extLst>
              <a:ext uri="{FF2B5EF4-FFF2-40B4-BE49-F238E27FC236}">
                <a16:creationId xmlns:a16="http://schemas.microsoft.com/office/drawing/2014/main" id="{2625E133-5B44-43E9-8CFC-FA46765B91E9}"/>
              </a:ext>
            </a:extLst>
          </p:cNvPr>
          <p:cNvSpPr>
            <a:spLocks noGrp="1"/>
          </p:cNvSpPr>
          <p:nvPr>
            <p:ph type="body" sz="quarter" idx="68"/>
          </p:nvPr>
        </p:nvSpPr>
        <p:spPr>
          <a:xfrm>
            <a:off x="10691963" y="5463172"/>
            <a:ext cx="899703" cy="394157"/>
          </a:xfrm>
          <a: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l="2307" r="2307"/>
            </a:stretch>
          </a:blipFill>
        </p:spPr>
        <p:txBody>
          <a:bodyPr/>
          <a:lstStyle>
            <a:lvl1pPr marL="0" indent="0">
              <a:buNone/>
              <a:defRPr sz="100"/>
            </a:lvl1pPr>
          </a:lstStyle>
          <a:p>
            <a:pPr lvl="0"/>
            <a:r>
              <a:rPr lang="en-US"/>
              <a:t>Edit Master text styles</a:t>
            </a:r>
          </a:p>
        </p:txBody>
      </p:sp>
      <p:sp>
        <p:nvSpPr>
          <p:cNvPr id="26" name="Tijdelijke aanduiding voor dianummer 5">
            <a:extLst>
              <a:ext uri="{FF2B5EF4-FFF2-40B4-BE49-F238E27FC236}">
                <a16:creationId xmlns:a16="http://schemas.microsoft.com/office/drawing/2014/main" id="{E6A3CE52-E5F7-4B4F-85AC-CD549AB4D496}"/>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73428615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Afsluiting met foto">
    <p:spTree>
      <p:nvGrpSpPr>
        <p:cNvPr id="1" name=""/>
        <p:cNvGrpSpPr/>
        <p:nvPr/>
      </p:nvGrpSpPr>
      <p:grpSpPr>
        <a:xfrm>
          <a:off x="0" y="0"/>
          <a:ext cx="0" cy="0"/>
          <a:chOff x="0" y="0"/>
          <a:chExt cx="0" cy="0"/>
        </a:xfrm>
      </p:grpSpPr>
      <p:sp>
        <p:nvSpPr>
          <p:cNvPr id="49" name="Cover Logo">
            <a:extLst>
              <a:ext uri="{FF2B5EF4-FFF2-40B4-BE49-F238E27FC236}">
                <a16:creationId xmlns:a16="http://schemas.microsoft.com/office/drawing/2014/main" id="{BFE3F2DF-F973-4BC9-A966-72782954493A}"/>
              </a:ext>
            </a:extLst>
          </p:cNvPr>
          <p:cNvSpPr>
            <a:spLocks/>
          </p:cNvSpPr>
          <p:nvPr userDrawn="1"/>
        </p:nvSpPr>
        <p:spPr>
          <a:xfrm>
            <a:off x="10464800" y="5725024"/>
            <a:ext cx="1727200" cy="10609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8" name="foto">
            <a:extLst>
              <a:ext uri="{FF2B5EF4-FFF2-40B4-BE49-F238E27FC236}">
                <a16:creationId xmlns:a16="http://schemas.microsoft.com/office/drawing/2014/main" id="{9FA4FBC7-DF59-4250-B300-46C73F538778}"/>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dirty="0"/>
              <a:t>Klik op het pictogram hiernaast</a:t>
            </a:r>
            <a:br>
              <a:rPr lang="nl-NL" dirty="0"/>
            </a:br>
            <a:r>
              <a:rPr lang="nl-NL" dirty="0"/>
              <a:t>om een afbeelding in te voegen</a:t>
            </a:r>
            <a:endParaRPr lang="en-GB" noProof="0" dirty="0"/>
          </a:p>
        </p:txBody>
      </p:sp>
      <p:sp>
        <p:nvSpPr>
          <p:cNvPr id="7" name="Tekstvak">
            <a:extLst>
              <a:ext uri="{FF2B5EF4-FFF2-40B4-BE49-F238E27FC236}">
                <a16:creationId xmlns:a16="http://schemas.microsoft.com/office/drawing/2014/main" id="{A6DE5EA5-27BD-42F3-BD1D-C1E35D802DEE}"/>
              </a:ext>
            </a:extLst>
          </p:cNvPr>
          <p:cNvSpPr txBox="1">
            <a:spLocks/>
          </p:cNvSpPr>
          <p:nvPr userDrawn="1"/>
        </p:nvSpPr>
        <p:spPr>
          <a:xfrm>
            <a:off x="4990631" y="-885712"/>
            <a:ext cx="2210772"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CLOSURE (Picture) (1)</a:t>
            </a:r>
          </a:p>
        </p:txBody>
      </p:sp>
      <p:sp>
        <p:nvSpPr>
          <p:cNvPr id="41" name="Tijdelijke aanduiding voor tekst 4">
            <a:extLst>
              <a:ext uri="{FF2B5EF4-FFF2-40B4-BE49-F238E27FC236}">
                <a16:creationId xmlns:a16="http://schemas.microsoft.com/office/drawing/2014/main" id="{97D94EDB-F9CC-42E2-BBE0-51B1FA517548}"/>
              </a:ext>
            </a:extLst>
          </p:cNvPr>
          <p:cNvSpPr>
            <a:spLocks noGrp="1"/>
          </p:cNvSpPr>
          <p:nvPr>
            <p:ph type="body" sz="quarter" idx="65"/>
          </p:nvPr>
        </p:nvSpPr>
        <p:spPr>
          <a:xfrm>
            <a:off x="870839" y="3264255"/>
            <a:ext cx="4347528" cy="2135167"/>
          </a:xfrm>
          <a:prstGeom prst="roundRect">
            <a:avLst>
              <a:gd name="adj" fmla="val 7360"/>
            </a:avLst>
          </a:prstGeom>
          <a:solidFill>
            <a:schemeClr val="accent1"/>
          </a:solidFill>
          <a:ln w="12700">
            <a:solidFill>
              <a:schemeClr val="accent1"/>
            </a:solidFill>
          </a:ln>
        </p:spPr>
        <p:txBody>
          <a:bodyPr lIns="612000" tIns="180000" rIns="180000" bIns="252000" anchor="ctr" anchorCtr="0"/>
          <a:lstStyle>
            <a:lvl1pPr marL="0" indent="0" algn="l">
              <a:lnSpc>
                <a:spcPct val="150000"/>
              </a:lnSpc>
              <a:buFont typeface="Arial" panose="020B0604020202020204" pitchFamily="34" charset="0"/>
              <a:buNone/>
              <a:defRPr sz="1600" b="1">
                <a:solidFill>
                  <a:schemeClr val="accent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r>
              <a:rPr lang="en-US"/>
              <a:t>Edit Master text styles</a:t>
            </a:r>
          </a:p>
        </p:txBody>
      </p:sp>
      <p:sp>
        <p:nvSpPr>
          <p:cNvPr id="42" name="Tijdelijke aanduiding voor tekst 41">
            <a:extLst>
              <a:ext uri="{FF2B5EF4-FFF2-40B4-BE49-F238E27FC236}">
                <a16:creationId xmlns:a16="http://schemas.microsoft.com/office/drawing/2014/main" id="{B9D02996-54AC-4166-B627-2F4362DC0176}"/>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47" name="logo">
            <a:extLst>
              <a:ext uri="{FF2B5EF4-FFF2-40B4-BE49-F238E27FC236}">
                <a16:creationId xmlns:a16="http://schemas.microsoft.com/office/drawing/2014/main" id="{D5F74550-17D3-4535-94BC-8922C0155B1C}"/>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dirty="0"/>
              <a:t>  </a:t>
            </a:r>
          </a:p>
        </p:txBody>
      </p:sp>
      <p:sp>
        <p:nvSpPr>
          <p:cNvPr id="26" name="wolk">
            <a:extLst>
              <a:ext uri="{FF2B5EF4-FFF2-40B4-BE49-F238E27FC236}">
                <a16:creationId xmlns:a16="http://schemas.microsoft.com/office/drawing/2014/main" id="{2E9579D3-4F63-4CAB-810A-D59D90415FF1}"/>
              </a:ext>
            </a:extLst>
          </p:cNvPr>
          <p:cNvSpPr>
            <a:spLocks noGrp="1"/>
          </p:cNvSpPr>
          <p:nvPr>
            <p:ph type="body" sz="quarter" idx="61" hasCustomPrompt="1"/>
          </p:nvPr>
        </p:nvSpPr>
        <p:spPr>
          <a:xfrm>
            <a:off x="423435" y="524498"/>
            <a:ext cx="4875645" cy="2320893"/>
          </a:xfrm>
          <a:blipFill dpi="0" rotWithShape="1">
            <a:blip r:embed="rId3"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r>
              <a:rPr lang="nl-NL" dirty="0"/>
              <a:t>Plaats hier de afsluitingszin</a:t>
            </a:r>
          </a:p>
        </p:txBody>
      </p:sp>
      <p:sp>
        <p:nvSpPr>
          <p:cNvPr id="28" name="Tijdelijke aanduiding voor dianummer 5">
            <a:extLst>
              <a:ext uri="{FF2B5EF4-FFF2-40B4-BE49-F238E27FC236}">
                <a16:creationId xmlns:a16="http://schemas.microsoft.com/office/drawing/2014/main" id="{B715D031-E29A-40E5-9F78-94BB56E8BA5B}"/>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dirty="0"/>
          </a:p>
        </p:txBody>
      </p:sp>
      <p:sp>
        <p:nvSpPr>
          <p:cNvPr id="27" name="tekst">
            <a:extLst>
              <a:ext uri="{FF2B5EF4-FFF2-40B4-BE49-F238E27FC236}">
                <a16:creationId xmlns:a16="http://schemas.microsoft.com/office/drawing/2014/main" id="{48EC4A08-27AE-4FB4-BF24-48B8321D39D1}"/>
              </a:ext>
            </a:extLst>
          </p:cNvPr>
          <p:cNvSpPr>
            <a:spLocks noGrp="1"/>
          </p:cNvSpPr>
          <p:nvPr>
            <p:ph type="body" orient="vert" idx="1" hasCustomPrompt="1"/>
          </p:nvPr>
        </p:nvSpPr>
        <p:spPr>
          <a:xfrm>
            <a:off x="1571062" y="3443305"/>
            <a:ext cx="3200400" cy="261257"/>
          </a:xfrm>
        </p:spPr>
        <p:txBody>
          <a:bodyPr vert="horz" wrap="none" anchor="t"/>
          <a:lstStyle>
            <a:lvl1pPr marL="0" marR="0" indent="0" algn="l" defTabSz="914400" rtl="0" eaLnBrk="1" fontAlgn="auto" latinLnBrk="0" hangingPunct="1">
              <a:lnSpc>
                <a:spcPct val="100000"/>
              </a:lnSpc>
              <a:spcBef>
                <a:spcPts val="0"/>
              </a:spcBef>
              <a:spcAft>
                <a:spcPts val="0"/>
              </a:spcAft>
              <a:buClr>
                <a:schemeClr val="accent1"/>
              </a:buClr>
              <a:buSzTx/>
              <a:buFontTx/>
              <a:buNone/>
              <a:tabLst/>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
                <a:schemeClr val="accent1"/>
              </a:buClr>
              <a:buSzTx/>
              <a:buFontTx/>
              <a:buNone/>
              <a:tabLst/>
              <a:defRPr/>
            </a:pPr>
            <a:r>
              <a:rPr lang="nl-NL" noProof="0" dirty="0"/>
              <a:t>Naam + achternaam</a:t>
            </a:r>
          </a:p>
          <a:p>
            <a:pPr lvl="0"/>
            <a:endParaRPr lang="en-GB" noProof="0" dirty="0"/>
          </a:p>
        </p:txBody>
      </p:sp>
      <p:sp>
        <p:nvSpPr>
          <p:cNvPr id="31" name="tekst">
            <a:extLst>
              <a:ext uri="{FF2B5EF4-FFF2-40B4-BE49-F238E27FC236}">
                <a16:creationId xmlns:a16="http://schemas.microsoft.com/office/drawing/2014/main" id="{3DD2758F-58F6-46DA-B775-49E492EA5E31}"/>
              </a:ext>
            </a:extLst>
          </p:cNvPr>
          <p:cNvSpPr>
            <a:spLocks noGrp="1"/>
          </p:cNvSpPr>
          <p:nvPr>
            <p:ph type="body" orient="vert" idx="68" hasCustomPrompt="1"/>
          </p:nvPr>
        </p:nvSpPr>
        <p:spPr>
          <a:xfrm>
            <a:off x="1571062" y="3949026"/>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dirty="0"/>
              <a:t>E-mail:</a:t>
            </a:r>
          </a:p>
        </p:txBody>
      </p:sp>
      <p:sp>
        <p:nvSpPr>
          <p:cNvPr id="32" name="tekst">
            <a:extLst>
              <a:ext uri="{FF2B5EF4-FFF2-40B4-BE49-F238E27FC236}">
                <a16:creationId xmlns:a16="http://schemas.microsoft.com/office/drawing/2014/main" id="{22BAB6AC-1F1A-4629-A2B9-2D3448E852CA}"/>
              </a:ext>
            </a:extLst>
          </p:cNvPr>
          <p:cNvSpPr>
            <a:spLocks noGrp="1"/>
          </p:cNvSpPr>
          <p:nvPr>
            <p:ph type="body" orient="vert" idx="69" hasCustomPrompt="1"/>
          </p:nvPr>
        </p:nvSpPr>
        <p:spPr>
          <a:xfrm>
            <a:off x="1571062" y="4454747"/>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Website:</a:t>
            </a:r>
          </a:p>
        </p:txBody>
      </p:sp>
      <p:sp>
        <p:nvSpPr>
          <p:cNvPr id="33" name="tekst">
            <a:extLst>
              <a:ext uri="{FF2B5EF4-FFF2-40B4-BE49-F238E27FC236}">
                <a16:creationId xmlns:a16="http://schemas.microsoft.com/office/drawing/2014/main" id="{7C6CD6BC-119A-49EB-9D8D-3794C25113CE}"/>
              </a:ext>
            </a:extLst>
          </p:cNvPr>
          <p:cNvSpPr>
            <a:spLocks noGrp="1"/>
          </p:cNvSpPr>
          <p:nvPr>
            <p:ph type="body" orient="vert" idx="70" hasCustomPrompt="1"/>
          </p:nvPr>
        </p:nvSpPr>
        <p:spPr>
          <a:xfrm>
            <a:off x="1571062" y="4960468"/>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dirty="0" err="1"/>
              <a:t>Social</a:t>
            </a:r>
            <a:r>
              <a:rPr lang="nl-NL" dirty="0"/>
              <a:t> media:</a:t>
            </a:r>
          </a:p>
        </p:txBody>
      </p:sp>
      <p:sp>
        <p:nvSpPr>
          <p:cNvPr id="3" name="Tijdelijke aanduiding voor tekst 2">
            <a:extLst>
              <a:ext uri="{FF2B5EF4-FFF2-40B4-BE49-F238E27FC236}">
                <a16:creationId xmlns:a16="http://schemas.microsoft.com/office/drawing/2014/main" id="{69A87B61-A945-41B1-9F67-1FAE779BF38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tx1"/>
                </a:solidFill>
              </a:defRPr>
            </a:lvl1pPr>
          </a:lstStyle>
          <a:p>
            <a:pPr lvl="0"/>
            <a:r>
              <a:rPr lang="nl-NL" dirty="0"/>
              <a:t>Samen aanjagen van vernieuwing</a:t>
            </a:r>
          </a:p>
        </p:txBody>
      </p:sp>
    </p:spTree>
    <p:extLst>
      <p:ext uri="{BB962C8B-B14F-4D97-AF65-F5344CB8AC3E}">
        <p14:creationId xmlns:p14="http://schemas.microsoft.com/office/powerpoint/2010/main" val="380008048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fsluiting met foto (wit logo)">
    <p:spTree>
      <p:nvGrpSpPr>
        <p:cNvPr id="1" name=""/>
        <p:cNvGrpSpPr/>
        <p:nvPr/>
      </p:nvGrpSpPr>
      <p:grpSpPr>
        <a:xfrm>
          <a:off x="0" y="0"/>
          <a:ext cx="0" cy="0"/>
          <a:chOff x="0" y="0"/>
          <a:chExt cx="0" cy="0"/>
        </a:xfrm>
      </p:grpSpPr>
      <p:sp>
        <p:nvSpPr>
          <p:cNvPr id="49" name="Cover Logo">
            <a:extLst>
              <a:ext uri="{FF2B5EF4-FFF2-40B4-BE49-F238E27FC236}">
                <a16:creationId xmlns:a16="http://schemas.microsoft.com/office/drawing/2014/main" id="{BFE3F2DF-F973-4BC9-A966-72782954493A}"/>
              </a:ext>
            </a:extLst>
          </p:cNvPr>
          <p:cNvSpPr>
            <a:spLocks/>
          </p:cNvSpPr>
          <p:nvPr userDrawn="1"/>
        </p:nvSpPr>
        <p:spPr>
          <a:xfrm>
            <a:off x="10464800" y="5725024"/>
            <a:ext cx="1727200" cy="10609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8" name="foto">
            <a:extLst>
              <a:ext uri="{FF2B5EF4-FFF2-40B4-BE49-F238E27FC236}">
                <a16:creationId xmlns:a16="http://schemas.microsoft.com/office/drawing/2014/main" id="{9FA4FBC7-DF59-4250-B300-46C73F538778}"/>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dirty="0"/>
              <a:t>Klik op het pictogram hiernaast</a:t>
            </a:r>
            <a:br>
              <a:rPr lang="nl-NL" dirty="0"/>
            </a:br>
            <a:r>
              <a:rPr lang="nl-NL" dirty="0"/>
              <a:t>om een afbeelding in te voegen</a:t>
            </a:r>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FC73CD82-1D46-4D68-A265-F825BBCF0C74}" type="datetime1">
              <a:rPr lang="nl-NL" smtClean="0"/>
              <a:t>19-9-2025</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7" name="Tekstvak">
            <a:extLst>
              <a:ext uri="{FF2B5EF4-FFF2-40B4-BE49-F238E27FC236}">
                <a16:creationId xmlns:a16="http://schemas.microsoft.com/office/drawing/2014/main" id="{A6DE5EA5-27BD-42F3-BD1D-C1E35D802DEE}"/>
              </a:ext>
            </a:extLst>
          </p:cNvPr>
          <p:cNvSpPr txBox="1">
            <a:spLocks/>
          </p:cNvSpPr>
          <p:nvPr userDrawn="1"/>
        </p:nvSpPr>
        <p:spPr>
          <a:xfrm>
            <a:off x="5331301" y="-885712"/>
            <a:ext cx="152943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AFSLUITING</a:t>
            </a:r>
          </a:p>
        </p:txBody>
      </p:sp>
      <p:sp>
        <p:nvSpPr>
          <p:cNvPr id="41" name="Tijdelijke aanduiding voor tekst 4">
            <a:extLst>
              <a:ext uri="{FF2B5EF4-FFF2-40B4-BE49-F238E27FC236}">
                <a16:creationId xmlns:a16="http://schemas.microsoft.com/office/drawing/2014/main" id="{97D94EDB-F9CC-42E2-BBE0-51B1FA517548}"/>
              </a:ext>
            </a:extLst>
          </p:cNvPr>
          <p:cNvSpPr>
            <a:spLocks noGrp="1"/>
          </p:cNvSpPr>
          <p:nvPr>
            <p:ph type="body" sz="quarter" idx="65"/>
          </p:nvPr>
        </p:nvSpPr>
        <p:spPr>
          <a:xfrm>
            <a:off x="870839" y="3264255"/>
            <a:ext cx="4347528" cy="2135167"/>
          </a:xfrm>
          <a:prstGeom prst="roundRect">
            <a:avLst>
              <a:gd name="adj" fmla="val 7360"/>
            </a:avLst>
          </a:prstGeom>
          <a:solidFill>
            <a:schemeClr val="accent1"/>
          </a:solidFill>
          <a:ln w="12700">
            <a:solidFill>
              <a:schemeClr val="accent1"/>
            </a:solidFill>
          </a:ln>
        </p:spPr>
        <p:txBody>
          <a:bodyPr lIns="612000" tIns="180000" rIns="180000" bIns="252000" anchor="ctr" anchorCtr="0"/>
          <a:lstStyle>
            <a:lvl1pPr marL="0" indent="0" algn="l">
              <a:lnSpc>
                <a:spcPct val="150000"/>
              </a:lnSpc>
              <a:buFont typeface="Arial" panose="020B0604020202020204" pitchFamily="34" charset="0"/>
              <a:buNone/>
              <a:defRPr sz="1600" b="1">
                <a:solidFill>
                  <a:schemeClr val="accent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r>
              <a:rPr lang="en-US"/>
              <a:t>Edit Master text styles</a:t>
            </a:r>
          </a:p>
        </p:txBody>
      </p:sp>
      <p:sp>
        <p:nvSpPr>
          <p:cNvPr id="42" name="Tijdelijke aanduiding voor tekst 41">
            <a:extLst>
              <a:ext uri="{FF2B5EF4-FFF2-40B4-BE49-F238E27FC236}">
                <a16:creationId xmlns:a16="http://schemas.microsoft.com/office/drawing/2014/main" id="{B9D02996-54AC-4166-B627-2F4362DC0176}"/>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47" name="logo">
            <a:extLst>
              <a:ext uri="{FF2B5EF4-FFF2-40B4-BE49-F238E27FC236}">
                <a16:creationId xmlns:a16="http://schemas.microsoft.com/office/drawing/2014/main" id="{D5F74550-17D3-4535-94BC-8922C0155B1C}"/>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26" name="wolk">
            <a:extLst>
              <a:ext uri="{FF2B5EF4-FFF2-40B4-BE49-F238E27FC236}">
                <a16:creationId xmlns:a16="http://schemas.microsoft.com/office/drawing/2014/main" id="{2E9579D3-4F63-4CAB-810A-D59D90415FF1}"/>
              </a:ext>
            </a:extLst>
          </p:cNvPr>
          <p:cNvSpPr>
            <a:spLocks noGrp="1"/>
          </p:cNvSpPr>
          <p:nvPr>
            <p:ph type="body" sz="quarter" idx="61" hasCustomPrompt="1"/>
          </p:nvPr>
        </p:nvSpPr>
        <p:spPr>
          <a:xfrm>
            <a:off x="423435" y="524498"/>
            <a:ext cx="4875645" cy="2320893"/>
          </a:xfrm>
          <a:blipFill dpi="0" rotWithShape="1">
            <a:blip r:embed="rId3"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r>
              <a:rPr lang="nl-NL" dirty="0"/>
              <a:t>Plaats hier de afsluitingszin</a:t>
            </a:r>
          </a:p>
        </p:txBody>
      </p:sp>
      <p:sp>
        <p:nvSpPr>
          <p:cNvPr id="28" name="Tijdelijke aanduiding voor dianummer 5">
            <a:extLst>
              <a:ext uri="{FF2B5EF4-FFF2-40B4-BE49-F238E27FC236}">
                <a16:creationId xmlns:a16="http://schemas.microsoft.com/office/drawing/2014/main" id="{B715D031-E29A-40E5-9F78-94BB56E8BA5B}"/>
              </a:ext>
            </a:extLst>
          </p:cNvPr>
          <p:cNvSpPr>
            <a:spLocks noGrp="1"/>
          </p:cNvSpPr>
          <p:nvPr>
            <p:ph type="sldNum" sz="quarter" idx="12"/>
          </p:nvPr>
        </p:nvSpPr>
        <p:spPr>
          <a:xfrm>
            <a:off x="516362" y="6376061"/>
            <a:ext cx="392576" cy="216909"/>
          </a:xfrm>
        </p:spPr>
        <p:txBody>
          <a:bodyPr/>
          <a:lstStyle>
            <a:lvl1pPr>
              <a:defRPr>
                <a:solidFill>
                  <a:srgbClr val="FFFFFF"/>
                </a:solidFill>
              </a:defRPr>
            </a:lvl1pPr>
          </a:lstStyle>
          <a:p>
            <a:fld id="{7AD0FE45-509C-4BDF-9EDE-64426F8DF3D2}" type="slidenum">
              <a:rPr lang="nl-NL" smtClean="0"/>
              <a:pPr/>
              <a:t>‹#›</a:t>
            </a:fld>
            <a:endParaRPr lang="nl-NL" dirty="0"/>
          </a:p>
        </p:txBody>
      </p:sp>
      <p:sp>
        <p:nvSpPr>
          <p:cNvPr id="27" name="tekst">
            <a:extLst>
              <a:ext uri="{FF2B5EF4-FFF2-40B4-BE49-F238E27FC236}">
                <a16:creationId xmlns:a16="http://schemas.microsoft.com/office/drawing/2014/main" id="{48EC4A08-27AE-4FB4-BF24-48B8321D39D1}"/>
              </a:ext>
            </a:extLst>
          </p:cNvPr>
          <p:cNvSpPr>
            <a:spLocks noGrp="1"/>
          </p:cNvSpPr>
          <p:nvPr>
            <p:ph type="body" orient="vert" idx="1" hasCustomPrompt="1"/>
          </p:nvPr>
        </p:nvSpPr>
        <p:spPr>
          <a:xfrm>
            <a:off x="1571062" y="3443305"/>
            <a:ext cx="3200400" cy="261257"/>
          </a:xfrm>
        </p:spPr>
        <p:txBody>
          <a:bodyPr vert="horz" wrap="none" anchor="t"/>
          <a:lstStyle>
            <a:lvl1pPr marL="0" indent="0">
              <a:spcBef>
                <a:spcPts val="0"/>
              </a:spcBef>
              <a:spcAft>
                <a:spcPts val="0"/>
              </a:spcAft>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Naam + achternaam</a:t>
            </a:r>
          </a:p>
          <a:p>
            <a:pPr lvl="0"/>
            <a:endParaRPr lang="nl-NL" noProof="0" dirty="0"/>
          </a:p>
        </p:txBody>
      </p:sp>
      <p:sp>
        <p:nvSpPr>
          <p:cNvPr id="31" name="tekst">
            <a:extLst>
              <a:ext uri="{FF2B5EF4-FFF2-40B4-BE49-F238E27FC236}">
                <a16:creationId xmlns:a16="http://schemas.microsoft.com/office/drawing/2014/main" id="{3DD2758F-58F6-46DA-B775-49E492EA5E31}"/>
              </a:ext>
            </a:extLst>
          </p:cNvPr>
          <p:cNvSpPr>
            <a:spLocks noGrp="1"/>
          </p:cNvSpPr>
          <p:nvPr>
            <p:ph type="body" orient="vert" idx="68" hasCustomPrompt="1"/>
          </p:nvPr>
        </p:nvSpPr>
        <p:spPr>
          <a:xfrm>
            <a:off x="1571062" y="3949026"/>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dirty="0"/>
              <a:t>E-mail:</a:t>
            </a:r>
          </a:p>
        </p:txBody>
      </p:sp>
      <p:sp>
        <p:nvSpPr>
          <p:cNvPr id="32" name="tekst">
            <a:extLst>
              <a:ext uri="{FF2B5EF4-FFF2-40B4-BE49-F238E27FC236}">
                <a16:creationId xmlns:a16="http://schemas.microsoft.com/office/drawing/2014/main" id="{22BAB6AC-1F1A-4629-A2B9-2D3448E852CA}"/>
              </a:ext>
            </a:extLst>
          </p:cNvPr>
          <p:cNvSpPr>
            <a:spLocks noGrp="1"/>
          </p:cNvSpPr>
          <p:nvPr>
            <p:ph type="body" orient="vert" idx="69" hasCustomPrompt="1"/>
          </p:nvPr>
        </p:nvSpPr>
        <p:spPr>
          <a:xfrm>
            <a:off x="1571062" y="4454747"/>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Website:</a:t>
            </a:r>
          </a:p>
        </p:txBody>
      </p:sp>
      <p:sp>
        <p:nvSpPr>
          <p:cNvPr id="33" name="tekst">
            <a:extLst>
              <a:ext uri="{FF2B5EF4-FFF2-40B4-BE49-F238E27FC236}">
                <a16:creationId xmlns:a16="http://schemas.microsoft.com/office/drawing/2014/main" id="{7C6CD6BC-119A-49EB-9D8D-3794C25113CE}"/>
              </a:ext>
            </a:extLst>
          </p:cNvPr>
          <p:cNvSpPr>
            <a:spLocks noGrp="1"/>
          </p:cNvSpPr>
          <p:nvPr>
            <p:ph type="body" orient="vert" idx="70" hasCustomPrompt="1"/>
          </p:nvPr>
        </p:nvSpPr>
        <p:spPr>
          <a:xfrm>
            <a:off x="1571062" y="4960468"/>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dirty="0" err="1"/>
              <a:t>Social</a:t>
            </a:r>
            <a:r>
              <a:rPr lang="nl-NL" dirty="0"/>
              <a:t> media:</a:t>
            </a:r>
          </a:p>
        </p:txBody>
      </p:sp>
      <p:sp>
        <p:nvSpPr>
          <p:cNvPr id="3" name="Tijdelijke aanduiding voor tekst 2">
            <a:extLst>
              <a:ext uri="{FF2B5EF4-FFF2-40B4-BE49-F238E27FC236}">
                <a16:creationId xmlns:a16="http://schemas.microsoft.com/office/drawing/2014/main" id="{69A87B61-A945-41B1-9F67-1FAE779BF38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bg1"/>
                </a:solidFill>
              </a:defRPr>
            </a:lvl1pPr>
          </a:lstStyle>
          <a:p>
            <a:pPr lvl="0"/>
            <a:r>
              <a:rPr lang="nl-NL" dirty="0"/>
              <a:t>Samen aanjagen van vernieuwing</a:t>
            </a:r>
          </a:p>
        </p:txBody>
      </p:sp>
    </p:spTree>
    <p:extLst>
      <p:ext uri="{BB962C8B-B14F-4D97-AF65-F5344CB8AC3E}">
        <p14:creationId xmlns:p14="http://schemas.microsoft.com/office/powerpoint/2010/main" val="377170484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fsluiting">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A109DE8-DE3B-4ABF-AE26-4E37A56FDBF9}"/>
              </a:ext>
            </a:extLst>
          </p:cNvPr>
          <p:cNvSpPr>
            <a:spLocks/>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logo">
            <a:extLst>
              <a:ext uri="{FF2B5EF4-FFF2-40B4-BE49-F238E27FC236}">
                <a16:creationId xmlns:a16="http://schemas.microsoft.com/office/drawing/2014/main" id="{980E29EC-4D77-4FE5-9F34-F1B54C0C6410}"/>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10" name="Tekstvak">
            <a:extLst>
              <a:ext uri="{FF2B5EF4-FFF2-40B4-BE49-F238E27FC236}">
                <a16:creationId xmlns:a16="http://schemas.microsoft.com/office/drawing/2014/main" id="{6992082D-EDB3-45DF-96CC-F7B5BC4AC3C2}"/>
              </a:ext>
            </a:extLst>
          </p:cNvPr>
          <p:cNvSpPr txBox="1">
            <a:spLocks/>
          </p:cNvSpPr>
          <p:nvPr userDrawn="1"/>
        </p:nvSpPr>
        <p:spPr>
          <a:xfrm>
            <a:off x="5331301" y="-885712"/>
            <a:ext cx="152943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AFSLUITING</a:t>
            </a:r>
          </a:p>
        </p:txBody>
      </p:sp>
      <p:sp>
        <p:nvSpPr>
          <p:cNvPr id="8" name="Tijdelijke aanduiding voor tekst 41">
            <a:extLst>
              <a:ext uri="{FF2B5EF4-FFF2-40B4-BE49-F238E27FC236}">
                <a16:creationId xmlns:a16="http://schemas.microsoft.com/office/drawing/2014/main" id="{9F83E9FC-067F-4F18-B24E-EFC2BDBB5372}"/>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bg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11" name="Tijdelijke aanduiding voor tekst 2">
            <a:extLst>
              <a:ext uri="{FF2B5EF4-FFF2-40B4-BE49-F238E27FC236}">
                <a16:creationId xmlns:a16="http://schemas.microsoft.com/office/drawing/2014/main" id="{44C80A36-B777-41EB-8184-7E721556A3D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bg1"/>
                </a:solidFill>
              </a:defRPr>
            </a:lvl1pPr>
          </a:lstStyle>
          <a:p>
            <a:pPr lvl="0"/>
            <a:r>
              <a:rPr lang="nl-NL" dirty="0"/>
              <a:t>Samen aanjagen van vernieuwing</a:t>
            </a:r>
          </a:p>
        </p:txBody>
      </p:sp>
    </p:spTree>
    <p:extLst>
      <p:ext uri="{BB962C8B-B14F-4D97-AF65-F5344CB8AC3E}">
        <p14:creationId xmlns:p14="http://schemas.microsoft.com/office/powerpoint/2010/main" val="3662063323"/>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786634"/>
            <a:ext cx="9894723" cy="612508"/>
          </a:xfrm>
          <a:prstGeom prst="rect">
            <a:avLst/>
          </a:prstGeom>
        </p:spPr>
        <p:txBody>
          <a:bodyPr vert="horz" lIns="91440" tIns="45720" rIns="91440" bIns="45720" rtlCol="0" anchor="ctr">
            <a:noAutofit/>
          </a:bodyPr>
          <a:lstStyle>
            <a:lvl1pPr>
              <a:defRPr sz="2800">
                <a:latin typeface="Arial" panose="020B0604020202020204" pitchFamily="34" charset="0"/>
                <a:cs typeface="Arial" panose="020B0604020202020204" pitchFamily="34" charset="0"/>
              </a:defRPr>
            </a:lvl1pPr>
          </a:lstStyle>
          <a:p>
            <a:r>
              <a:rPr lang="en-GB" dirty="0"/>
              <a:t>Click to edit Master title style</a:t>
            </a:r>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320105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39A0EAE-9DC7-E64C-B528-7FE2DD3BEA30}"/>
              </a:ext>
            </a:extLst>
          </p:cNvPr>
          <p:cNvSpPr>
            <a:spLocks noGrp="1"/>
          </p:cNvSpPr>
          <p:nvPr>
            <p:ph type="title"/>
          </p:nvPr>
        </p:nvSpPr>
        <p:spPr>
          <a:xfrm>
            <a:off x="998895" y="786634"/>
            <a:ext cx="9894723" cy="645559"/>
          </a:xfrm>
          <a:prstGeom prst="rect">
            <a:avLst/>
          </a:prstGeom>
        </p:spPr>
        <p:txBody>
          <a:bodyPr vert="horz" lIns="91440" tIns="45720" rIns="91440" bIns="45720" rtlCol="0" anchor="ctr">
            <a:normAutofit/>
          </a:bodyPr>
          <a:lstStyle>
            <a:lvl1pPr>
              <a:defRPr>
                <a:solidFill>
                  <a:schemeClr val="accent2">
                    <a:lumMod val="90000"/>
                    <a:lumOff val="10000"/>
                  </a:schemeClr>
                </a:solidFill>
                <a:latin typeface="Arial" panose="020B0604020202020204" pitchFamily="34" charset="0"/>
                <a:cs typeface="Arial" panose="020B0604020202020204" pitchFamily="34" charset="0"/>
              </a:defRPr>
            </a:lvl1pPr>
          </a:lstStyle>
          <a:p>
            <a:r>
              <a:rPr lang="en-GB" dirty="0"/>
              <a:t>Click to edit Master title style</a:t>
            </a:r>
          </a:p>
        </p:txBody>
      </p:sp>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lvl1pPr>
              <a:defRPr>
                <a:solidFill>
                  <a:schemeClr val="accent2">
                    <a:lumMod val="90000"/>
                    <a:lumOff val="10000"/>
                  </a:schemeClr>
                </a:solidFill>
                <a:latin typeface="Arial" panose="020B0604020202020204" pitchFamily="34" charset="0"/>
                <a:cs typeface="Arial" panose="020B0604020202020204" pitchFamily="34" charset="0"/>
              </a:defRPr>
            </a:lvl1pPr>
            <a:lvl2pPr>
              <a:defRPr>
                <a:solidFill>
                  <a:schemeClr val="accent2">
                    <a:lumMod val="90000"/>
                    <a:lumOff val="10000"/>
                  </a:schemeClr>
                </a:solidFill>
                <a:latin typeface="Arial" panose="020B0604020202020204" pitchFamily="34" charset="0"/>
                <a:cs typeface="Arial" panose="020B0604020202020204" pitchFamily="34" charset="0"/>
              </a:defRPr>
            </a:lvl2pPr>
            <a:lvl3pPr>
              <a:defRPr>
                <a:solidFill>
                  <a:schemeClr val="accent2">
                    <a:lumMod val="90000"/>
                    <a:lumOff val="10000"/>
                  </a:schemeClr>
                </a:solidFill>
                <a:latin typeface="Arial" panose="020B0604020202020204" pitchFamily="34" charset="0"/>
                <a:cs typeface="Arial" panose="020B0604020202020204" pitchFamily="34" charset="0"/>
              </a:defRPr>
            </a:lvl3pPr>
            <a:lvl4pPr>
              <a:defRPr>
                <a:solidFill>
                  <a:schemeClr val="accent2">
                    <a:lumMod val="90000"/>
                    <a:lumOff val="10000"/>
                  </a:schemeClr>
                </a:solidFill>
                <a:latin typeface="Arial" panose="020B0604020202020204" pitchFamily="34" charset="0"/>
                <a:cs typeface="Arial" panose="020B0604020202020204" pitchFamily="34" charset="0"/>
              </a:defRPr>
            </a:lvl4pPr>
            <a:lvl5pPr>
              <a:defRPr>
                <a:solidFill>
                  <a:schemeClr val="accent2">
                    <a:lumMod val="90000"/>
                    <a:lumOff val="10000"/>
                  </a:schemeClr>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898503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asic Page">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6CBE063-1B63-A265-BEB0-891A78950996}"/>
              </a:ext>
            </a:extLst>
          </p:cNvPr>
          <p:cNvSpPr>
            <a:spLocks noGrp="1"/>
          </p:cNvSpPr>
          <p:nvPr>
            <p:ph type="title"/>
          </p:nvPr>
        </p:nvSpPr>
        <p:spPr>
          <a:xfrm>
            <a:off x="449389" y="918524"/>
            <a:ext cx="10472611" cy="430909"/>
          </a:xfrm>
          <a:prstGeom prst="rect">
            <a:avLst/>
          </a:prstGeom>
        </p:spPr>
        <p:txBody>
          <a:bodyPr vert="horz" lIns="91440" tIns="45720" rIns="91440" bIns="45720" rtlCol="0" anchor="ctr">
            <a:noAutofit/>
          </a:bodyPr>
          <a:lstStyle>
            <a:lvl1pPr>
              <a:defRPr>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EB8999-9E0C-4571-A6FE-314B07C18BB3}"/>
              </a:ext>
            </a:extLst>
          </p:cNvPr>
          <p:cNvSpPr>
            <a:spLocks noGrp="1"/>
          </p:cNvSpPr>
          <p:nvPr>
            <p:ph idx="1"/>
          </p:nvPr>
        </p:nvSpPr>
        <p:spPr>
          <a:xfrm>
            <a:off x="449388" y="1566391"/>
            <a:ext cx="10472611" cy="4351338"/>
          </a:xfrm>
          <a:prstGeom prst="rect">
            <a:avLst/>
          </a:prstGeom>
        </p:spPr>
        <p:txBody>
          <a:bodyPr vert="horz" lIns="91440" tIns="45720" rIns="91440" bIns="45720" rtlCol="0">
            <a:normAutofit/>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25380395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blad">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8C867F64-C16A-4958-8FCE-A2FB9753FA85}" type="datetime1">
              <a:rPr lang="nl-NL" smtClean="0"/>
              <a:t>19-9-2025</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dirty="0"/>
              <a:t>Klik op het pictogram hiernaast</a:t>
            </a:r>
            <a:br>
              <a:rPr lang="nl-NL" dirty="0"/>
            </a:br>
            <a:r>
              <a:rPr lang="nl-NL" dirty="0"/>
              <a:t>om een afbeelding in te voegen</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432772" y="-885712"/>
            <a:ext cx="132649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Titelblad</a:t>
            </a:r>
          </a:p>
        </p:txBody>
      </p:sp>
      <p:sp>
        <p:nvSpPr>
          <p:cNvPr id="86" name="wolk">
            <a:extLst>
              <a:ext uri="{FF2B5EF4-FFF2-40B4-BE49-F238E27FC236}">
                <a16:creationId xmlns:a16="http://schemas.microsoft.com/office/drawing/2014/main" id="{7BD14135-453A-4E43-96D6-867167DD967F}"/>
              </a:ext>
            </a:extLst>
          </p:cNvPr>
          <p:cNvSpPr>
            <a:spLocks noGrp="1"/>
          </p:cNvSpPr>
          <p:nvPr>
            <p:ph type="body" sz="quarter" idx="61" hasCustomPrompt="1"/>
          </p:nvPr>
        </p:nvSpPr>
        <p:spPr>
          <a:xfrm>
            <a:off x="423435" y="524498"/>
            <a:ext cx="5556741" cy="2645107"/>
          </a:xfrm>
          <a:blipFill dpi="0" rotWithShape="1">
            <a:blip r:embed="rId2"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pPr marL="0" marR="0" lvl="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a:pPr>
            <a:r>
              <a:rPr lang="nl-NL" noProof="0" dirty="0"/>
              <a:t>Plaats hier de titel van de presentatie</a:t>
            </a:r>
            <a:endParaRPr lang="en-US" dirty="0"/>
          </a:p>
        </p:txBody>
      </p:sp>
      <p:sp>
        <p:nvSpPr>
          <p:cNvPr id="87" name="tekst">
            <a:extLst>
              <a:ext uri="{FF2B5EF4-FFF2-40B4-BE49-F238E27FC236}">
                <a16:creationId xmlns:a16="http://schemas.microsoft.com/office/drawing/2014/main" id="{95CEE5E6-3AA7-411A-9A5D-B22740BCD27D}"/>
              </a:ext>
            </a:extLst>
          </p:cNvPr>
          <p:cNvSpPr>
            <a:spLocks noGrp="1"/>
          </p:cNvSpPr>
          <p:nvPr>
            <p:ph type="body" sz="quarter" idx="53" hasCustomPrompt="1"/>
          </p:nvPr>
        </p:nvSpPr>
        <p:spPr>
          <a:xfrm>
            <a:off x="1013091" y="2183753"/>
            <a:ext cx="4875645" cy="974116"/>
          </a:xfrm>
        </p:spPr>
        <p:txBody>
          <a:bodyPr lIns="324000" rIns="252000" anchor="t"/>
          <a:lstStyle>
            <a:lvl1pPr marL="0" indent="0" algn="l">
              <a:lnSpc>
                <a:spcPct val="90000"/>
              </a:lnSpc>
              <a:spcBef>
                <a:spcPts val="100"/>
              </a:spcBef>
              <a:spcAft>
                <a:spcPts val="100"/>
              </a:spcAft>
              <a:buNone/>
              <a:defRPr sz="1800" b="0" cap="none" baseline="0">
                <a:solidFill>
                  <a:schemeClr val="tx1"/>
                </a:solidFill>
                <a:effectLst/>
                <a:latin typeface="+mj-lt"/>
              </a:defRPr>
            </a:lvl1pPr>
          </a:lstStyle>
          <a:p>
            <a:pPr lvl="0"/>
            <a:r>
              <a:rPr lang="nl-NL" dirty="0"/>
              <a:t>Plaats hier de naam van </a:t>
            </a:r>
            <a:br>
              <a:rPr lang="nl-NL" dirty="0"/>
            </a:br>
            <a:r>
              <a:rPr lang="nl-NL" dirty="0"/>
              <a:t>De spreker óf subtitel</a:t>
            </a:r>
            <a:endParaRPr lang="en-US" dirty="0"/>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3"/>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104" name="Tijdelijke aanduiding voor tekst 103">
            <a:extLst>
              <a:ext uri="{FF2B5EF4-FFF2-40B4-BE49-F238E27FC236}">
                <a16:creationId xmlns:a16="http://schemas.microsoft.com/office/drawing/2014/main" id="{C95E6A41-0DB4-405A-B296-ED86636C6275}"/>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96" name="Tijdelijke aanduiding voor dianummer 5">
            <a:extLst>
              <a:ext uri="{FF2B5EF4-FFF2-40B4-BE49-F238E27FC236}">
                <a16:creationId xmlns:a16="http://schemas.microsoft.com/office/drawing/2014/main" id="{D6A528FE-D3FB-4684-8AA2-43392FC2038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140714999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blad (wit log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marR="0" indent="0" algn="l" defTabSz="914400" rtl="0" eaLnBrk="1" fontAlgn="auto" latinLnBrk="0" hangingPunct="1">
              <a:lnSpc>
                <a:spcPct val="100000"/>
              </a:lnSpc>
              <a:spcBef>
                <a:spcPts val="0"/>
              </a:spcBef>
              <a:spcAft>
                <a:spcPts val="0"/>
              </a:spcAft>
              <a:buClr>
                <a:schemeClr val="accent1"/>
              </a:buClr>
              <a:buSzTx/>
              <a:buFontTx/>
              <a:buNone/>
              <a:tabLst/>
              <a:defRPr lang="nl-NL" sz="1100" b="0">
                <a:effectLst/>
              </a:defRPr>
            </a:lvl1pPr>
          </a:lstStyle>
          <a:p>
            <a:pPr marL="0" marR="0" lvl="0" indent="0" algn="l" defTabSz="914400" rtl="0" eaLnBrk="1" fontAlgn="auto" latinLnBrk="0" hangingPunct="1">
              <a:lnSpc>
                <a:spcPct val="100000"/>
              </a:lnSpc>
              <a:spcBef>
                <a:spcPts val="0"/>
              </a:spcBef>
              <a:spcAft>
                <a:spcPts val="0"/>
              </a:spcAft>
              <a:buClr>
                <a:schemeClr val="accent1"/>
              </a:buClr>
              <a:buSzTx/>
              <a:buFontTx/>
              <a:buNone/>
              <a:tabLst/>
              <a:defRPr/>
            </a:pPr>
            <a:r>
              <a:rPr lang="nl-NL" dirty="0"/>
              <a:t>Klik op het pictogram hiernaast</a:t>
            </a:r>
            <a:br>
              <a:rPr lang="nl-NL" dirty="0"/>
            </a:br>
            <a:r>
              <a:rPr lang="nl-NL" dirty="0"/>
              <a:t>om een afbeelding in te voegen</a:t>
            </a:r>
            <a:endParaRPr lang="en-GB" dirty="0"/>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909101" y="-885712"/>
            <a:ext cx="2373829"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TITLE SLIDE (</a:t>
            </a:r>
            <a:r>
              <a:rPr lang="nl-NL" sz="1200" b="0" spc="50" baseline="0" dirty="0" err="1">
                <a:solidFill>
                  <a:srgbClr val="212121"/>
                </a:solidFill>
                <a:latin typeface="+mn-lt"/>
                <a:cs typeface="Calibri" panose="020F0502020204030204" pitchFamily="34" charset="0"/>
              </a:rPr>
              <a:t>white</a:t>
            </a:r>
            <a:r>
              <a:rPr lang="nl-NL" sz="1200" b="0" spc="50" baseline="0" dirty="0">
                <a:solidFill>
                  <a:srgbClr val="212121"/>
                </a:solidFill>
                <a:latin typeface="+mn-lt"/>
                <a:cs typeface="Calibri" panose="020F0502020204030204" pitchFamily="34" charset="0"/>
              </a:rPr>
              <a:t> logo)</a:t>
            </a:r>
          </a:p>
        </p:txBody>
      </p:sp>
      <p:sp>
        <p:nvSpPr>
          <p:cNvPr id="86" name="wolk">
            <a:extLst>
              <a:ext uri="{FF2B5EF4-FFF2-40B4-BE49-F238E27FC236}">
                <a16:creationId xmlns:a16="http://schemas.microsoft.com/office/drawing/2014/main" id="{7BD14135-453A-4E43-96D6-867167DD967F}"/>
              </a:ext>
            </a:extLst>
          </p:cNvPr>
          <p:cNvSpPr>
            <a:spLocks noGrp="1"/>
          </p:cNvSpPr>
          <p:nvPr>
            <p:ph type="body" sz="quarter" idx="61" hasCustomPrompt="1"/>
          </p:nvPr>
        </p:nvSpPr>
        <p:spPr>
          <a:xfrm>
            <a:off x="423435" y="524498"/>
            <a:ext cx="5556741" cy="2645107"/>
          </a:xfrm>
          <a:blipFill dpi="0" rotWithShape="1">
            <a:blip r:embed="rId2"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pPr marL="0" marR="0" lvl="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a:pPr>
            <a:r>
              <a:rPr lang="nl-NL" noProof="0" dirty="0"/>
              <a:t>Plaats hier de titel van de presentatie</a:t>
            </a:r>
            <a:endParaRPr lang="en-US" dirty="0"/>
          </a:p>
        </p:txBody>
      </p:sp>
      <p:sp>
        <p:nvSpPr>
          <p:cNvPr id="87" name="tekst">
            <a:extLst>
              <a:ext uri="{FF2B5EF4-FFF2-40B4-BE49-F238E27FC236}">
                <a16:creationId xmlns:a16="http://schemas.microsoft.com/office/drawing/2014/main" id="{95CEE5E6-3AA7-411A-9A5D-B22740BCD27D}"/>
              </a:ext>
            </a:extLst>
          </p:cNvPr>
          <p:cNvSpPr>
            <a:spLocks noGrp="1"/>
          </p:cNvSpPr>
          <p:nvPr>
            <p:ph type="body" sz="quarter" idx="53" hasCustomPrompt="1"/>
          </p:nvPr>
        </p:nvSpPr>
        <p:spPr>
          <a:xfrm>
            <a:off x="1013091" y="2183753"/>
            <a:ext cx="4875645" cy="974116"/>
          </a:xfrm>
        </p:spPr>
        <p:txBody>
          <a:bodyPr lIns="324000" rIns="252000" anchor="t"/>
          <a:lstStyle>
            <a:lvl1pPr marL="0" indent="0" algn="l">
              <a:lnSpc>
                <a:spcPct val="90000"/>
              </a:lnSpc>
              <a:spcBef>
                <a:spcPts val="100"/>
              </a:spcBef>
              <a:spcAft>
                <a:spcPts val="100"/>
              </a:spcAft>
              <a:buNone/>
              <a:defRPr sz="1800" b="0" cap="none" baseline="0">
                <a:solidFill>
                  <a:schemeClr val="tx1"/>
                </a:solidFill>
                <a:effectLst/>
                <a:latin typeface="+mj-lt"/>
              </a:defRPr>
            </a:lvl1pPr>
          </a:lstStyle>
          <a:p>
            <a:pPr lvl="0"/>
            <a:r>
              <a:rPr lang="nl-NL" dirty="0"/>
              <a:t>Plaats hier de naam van </a:t>
            </a:r>
            <a:br>
              <a:rPr lang="nl-NL" dirty="0"/>
            </a:br>
            <a:r>
              <a:rPr lang="nl-NL" dirty="0"/>
              <a:t>De spreker óf subtitel</a:t>
            </a:r>
            <a:endParaRPr lang="en-US" dirty="0"/>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dpi="0" rotWithShape="1">
            <a:blip r:embed="rId3">
              <a:extLst>
                <a:ext uri="{28A0092B-C50C-407E-A947-70E740481C1C}">
                  <a14:useLocalDpi xmlns:a14="http://schemas.microsoft.com/office/drawing/2010/main" val="0"/>
                </a:ext>
              </a:extLst>
            </a:blip>
            <a:srcRect/>
            <a:stretch>
              <a:fillRect/>
            </a:stretch>
          </a:blipFill>
        </p:spPr>
        <p:txBody>
          <a:bodyPr anchor="t"/>
          <a:lstStyle>
            <a:lvl1pPr marL="0" indent="0" algn="ctr">
              <a:lnSpc>
                <a:spcPct val="80000"/>
              </a:lnSpc>
              <a:buNone/>
              <a:defRPr sz="1600" b="0">
                <a:solidFill>
                  <a:schemeClr val="tx1"/>
                </a:solidFill>
                <a:effectLst/>
                <a:latin typeface="+mj-lt"/>
              </a:defRPr>
            </a:lvl1pPr>
          </a:lstStyle>
          <a:p>
            <a:pPr lvl="0"/>
            <a:r>
              <a:rPr lang="nl-NL" dirty="0"/>
              <a:t>  </a:t>
            </a:r>
          </a:p>
        </p:txBody>
      </p:sp>
      <p:sp>
        <p:nvSpPr>
          <p:cNvPr id="104" name="Tijdelijke aanduiding voor tekst 103">
            <a:extLst>
              <a:ext uri="{FF2B5EF4-FFF2-40B4-BE49-F238E27FC236}">
                <a16:creationId xmlns:a16="http://schemas.microsoft.com/office/drawing/2014/main" id="{C95E6A41-0DB4-405A-B296-ED86636C6275}"/>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Tree>
    <p:extLst>
      <p:ext uri="{BB962C8B-B14F-4D97-AF65-F5344CB8AC3E}">
        <p14:creationId xmlns:p14="http://schemas.microsoft.com/office/powerpoint/2010/main" val="250276403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KST DIA (100%)">
    <p:spTree>
      <p:nvGrpSpPr>
        <p:cNvPr id="1" name=""/>
        <p:cNvGrpSpPr/>
        <p:nvPr/>
      </p:nvGrpSpPr>
      <p:grpSpPr>
        <a:xfrm>
          <a:off x="0" y="0"/>
          <a:ext cx="0" cy="0"/>
          <a:chOff x="0" y="0"/>
          <a:chExt cx="0" cy="0"/>
        </a:xfrm>
      </p:grpSpPr>
      <p:sp>
        <p:nvSpPr>
          <p:cNvPr id="27" name="Onder balkje">
            <a:extLst>
              <a:ext uri="{FF2B5EF4-FFF2-40B4-BE49-F238E27FC236}">
                <a16:creationId xmlns:a16="http://schemas.microsoft.com/office/drawing/2014/main" id="{EC338F84-A3AF-48F4-A412-8D1363198E1A}"/>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282E6B19-C172-4760-8A97-D66BFBC0201A}" type="datetime1">
              <a:rPr lang="nl-NL" smtClean="0"/>
              <a:t>19-9-2025</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tIns="72000"/>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7" y="1400483"/>
            <a:ext cx="8974163"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a:extLst>
              <a:ext uri="{FF2B5EF4-FFF2-40B4-BE49-F238E27FC236}">
                <a16:creationId xmlns:a16="http://schemas.microsoft.com/office/drawing/2014/main" id="{A6DE5EA5-27BD-42F3-BD1D-C1E35D802DEE}"/>
              </a:ext>
            </a:extLst>
          </p:cNvPr>
          <p:cNvSpPr txBox="1">
            <a:spLocks/>
          </p:cNvSpPr>
          <p:nvPr userDrawn="1"/>
        </p:nvSpPr>
        <p:spPr>
          <a:xfrm>
            <a:off x="5035995" y="-885712"/>
            <a:ext cx="212004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DIA (100%)</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26" name="Tijdelijke aanduiding voor dianummer 5">
            <a:extLst>
              <a:ext uri="{FF2B5EF4-FFF2-40B4-BE49-F238E27FC236}">
                <a16:creationId xmlns:a16="http://schemas.microsoft.com/office/drawing/2014/main" id="{77CA6B8A-BEB2-49FD-AE28-FD442722680E}"/>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115453287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KST DIA (100%) (2)">
    <p:spTree>
      <p:nvGrpSpPr>
        <p:cNvPr id="1" name=""/>
        <p:cNvGrpSpPr/>
        <p:nvPr/>
      </p:nvGrpSpPr>
      <p:grpSpPr>
        <a:xfrm>
          <a:off x="0" y="0"/>
          <a:ext cx="0" cy="0"/>
          <a:chOff x="0" y="0"/>
          <a:chExt cx="0" cy="0"/>
        </a:xfrm>
      </p:grpSpPr>
      <p:sp>
        <p:nvSpPr>
          <p:cNvPr id="27" name="Onder balkje">
            <a:extLst>
              <a:ext uri="{FF2B5EF4-FFF2-40B4-BE49-F238E27FC236}">
                <a16:creationId xmlns:a16="http://schemas.microsoft.com/office/drawing/2014/main" id="{EC338F84-A3AF-48F4-A412-8D1363198E1A}"/>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4B9DCFDA-5821-4714-A7A4-43465064099D}" type="datetime1">
              <a:rPr lang="nl-NL" smtClean="0"/>
              <a:t>19-9-2025</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8" y="1400483"/>
            <a:ext cx="4320000"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a:extLst>
              <a:ext uri="{FF2B5EF4-FFF2-40B4-BE49-F238E27FC236}">
                <a16:creationId xmlns:a16="http://schemas.microsoft.com/office/drawing/2014/main" id="{A6DE5EA5-27BD-42F3-BD1D-C1E35D802DEE}"/>
              </a:ext>
            </a:extLst>
          </p:cNvPr>
          <p:cNvSpPr txBox="1">
            <a:spLocks/>
          </p:cNvSpPr>
          <p:nvPr userDrawn="1"/>
        </p:nvSpPr>
        <p:spPr>
          <a:xfrm>
            <a:off x="5035995" y="-885712"/>
            <a:ext cx="212004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DIA (100%)</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Edit Master text styles</a:t>
            </a:r>
          </a:p>
        </p:txBody>
      </p:sp>
      <p:sp>
        <p:nvSpPr>
          <p:cNvPr id="26" name="tekst">
            <a:extLst>
              <a:ext uri="{FF2B5EF4-FFF2-40B4-BE49-F238E27FC236}">
                <a16:creationId xmlns:a16="http://schemas.microsoft.com/office/drawing/2014/main" id="{B8C88FFE-EF7A-4AB4-BA5A-008DBDC15DA4}"/>
              </a:ext>
            </a:extLst>
          </p:cNvPr>
          <p:cNvSpPr>
            <a:spLocks noGrp="1"/>
          </p:cNvSpPr>
          <p:nvPr>
            <p:ph type="body" orient="vert" idx="66" hasCustomPrompt="1"/>
          </p:nvPr>
        </p:nvSpPr>
        <p:spPr>
          <a:xfrm>
            <a:off x="5156423" y="1385957"/>
            <a:ext cx="4320000"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29" name="Tijdelijke aanduiding voor dianummer 5">
            <a:extLst>
              <a:ext uri="{FF2B5EF4-FFF2-40B4-BE49-F238E27FC236}">
                <a16:creationId xmlns:a16="http://schemas.microsoft.com/office/drawing/2014/main" id="{E8C4C3C6-686A-490D-B361-C02FAC648BFC}"/>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a:t>
            </a:fld>
            <a:endParaRPr lang="nl-NL"/>
          </a:p>
        </p:txBody>
      </p:sp>
    </p:spTree>
    <p:extLst>
      <p:ext uri="{BB962C8B-B14F-4D97-AF65-F5344CB8AC3E}">
        <p14:creationId xmlns:p14="http://schemas.microsoft.com/office/powerpoint/2010/main" val="52307699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18" Type="http://schemas.openxmlformats.org/officeDocument/2006/relationships/slideLayout" Target="../slideLayouts/slideLayout23.xml"/><Relationship Id="rId26" Type="http://schemas.openxmlformats.org/officeDocument/2006/relationships/image" Target="../media/image6.emf"/><Relationship Id="rId3" Type="http://schemas.openxmlformats.org/officeDocument/2006/relationships/slideLayout" Target="../slideLayouts/slideLayout8.xml"/><Relationship Id="rId21" Type="http://schemas.openxmlformats.org/officeDocument/2006/relationships/slideLayout" Target="../slideLayouts/slideLayout26.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17" Type="http://schemas.openxmlformats.org/officeDocument/2006/relationships/slideLayout" Target="../slideLayouts/slideLayout22.xml"/><Relationship Id="rId25" Type="http://schemas.openxmlformats.org/officeDocument/2006/relationships/image" Target="../media/image5.png"/><Relationship Id="rId2" Type="http://schemas.openxmlformats.org/officeDocument/2006/relationships/slideLayout" Target="../slideLayouts/slideLayout7.xml"/><Relationship Id="rId16" Type="http://schemas.openxmlformats.org/officeDocument/2006/relationships/slideLayout" Target="../slideLayouts/slideLayout21.xml"/><Relationship Id="rId20" Type="http://schemas.openxmlformats.org/officeDocument/2006/relationships/slideLayout" Target="../slideLayouts/slideLayout25.xml"/><Relationship Id="rId29" Type="http://schemas.openxmlformats.org/officeDocument/2006/relationships/image" Target="../media/image9.emf"/><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24" Type="http://schemas.openxmlformats.org/officeDocument/2006/relationships/image" Target="../media/image4.svg"/><Relationship Id="rId5" Type="http://schemas.openxmlformats.org/officeDocument/2006/relationships/slideLayout" Target="../slideLayouts/slideLayout10.xml"/><Relationship Id="rId15" Type="http://schemas.openxmlformats.org/officeDocument/2006/relationships/slideLayout" Target="../slideLayouts/slideLayout20.xml"/><Relationship Id="rId23" Type="http://schemas.openxmlformats.org/officeDocument/2006/relationships/image" Target="../media/image3.png"/><Relationship Id="rId28" Type="http://schemas.openxmlformats.org/officeDocument/2006/relationships/image" Target="../media/image8.emf"/><Relationship Id="rId10" Type="http://schemas.openxmlformats.org/officeDocument/2006/relationships/slideLayout" Target="../slideLayouts/slideLayout15.xml"/><Relationship Id="rId19" Type="http://schemas.openxmlformats.org/officeDocument/2006/relationships/slideLayout" Target="../slideLayouts/slideLayout24.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 Id="rId22" Type="http://schemas.openxmlformats.org/officeDocument/2006/relationships/theme" Target="../theme/theme3.xml"/><Relationship Id="rId27" Type="http://schemas.openxmlformats.org/officeDocument/2006/relationships/image" Target="../media/image7.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698797"/>
            <a:ext cx="9923105" cy="749851"/>
          </a:xfrm>
          <a:prstGeom prst="rect">
            <a:avLst/>
          </a:prstGeom>
        </p:spPr>
        <p:txBody>
          <a:bodyPr vert="horz" lIns="91440" tIns="45720" rIns="91440" bIns="45720" rtlCol="0" anchor="ctr">
            <a:noAutofit/>
          </a:bodyPr>
          <a:lstStyle/>
          <a:p>
            <a:r>
              <a:rPr lang="en-GB" dirty="0"/>
              <a:t>Click to edit Master title style</a:t>
            </a:r>
          </a:p>
        </p:txBody>
      </p:sp>
      <p:sp>
        <p:nvSpPr>
          <p:cNvPr id="3" name="Text Placeholder 2"/>
          <p:cNvSpPr>
            <a:spLocks noGrp="1"/>
          </p:cNvSpPr>
          <p:nvPr>
            <p:ph type="body" idx="1"/>
          </p:nvPr>
        </p:nvSpPr>
        <p:spPr>
          <a:xfrm>
            <a:off x="998894" y="1566391"/>
            <a:ext cx="9923105"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385562"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dirty="0">
                <a:solidFill>
                  <a:schemeClr val="accent1">
                    <a:lumMod val="60000"/>
                    <a:lumOff val="40000"/>
                  </a:schemeClr>
                </a:solidFill>
              </a:rPr>
              <a:t>     </a:t>
            </a:r>
            <a:r>
              <a:rPr lang="en-GB" dirty="0">
                <a:solidFill>
                  <a:schemeClr val="bg1"/>
                </a:solidFill>
              </a:rPr>
              <a:t>|</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022254"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0" dirty="0">
                <a:solidFill>
                  <a:schemeClr val="bg1"/>
                </a:solidFill>
                <a:latin typeface="+mn-lt"/>
              </a:rPr>
              <a:t>GEANT.ORG</a:t>
            </a:r>
            <a:endParaRPr lang="en-GB" sz="1200" b="0" dirty="0">
              <a:solidFill>
                <a:schemeClr val="bg1"/>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9" r:id="rId2"/>
  </p:sldLayoutIdLst>
  <p:hf hdr="0" ftr="0" dt="0"/>
  <p:txStyles>
    <p:titleStyle>
      <a:lvl1pPr algn="l" defTabSz="914400" rtl="0" eaLnBrk="1" latinLnBrk="0" hangingPunct="1">
        <a:lnSpc>
          <a:spcPct val="90000"/>
        </a:lnSpc>
        <a:spcBef>
          <a:spcPct val="0"/>
        </a:spcBef>
        <a:buNone/>
        <a:defRPr lang="en-GB" sz="2800" b="1" kern="1200" baseline="0" dirty="0">
          <a:solidFill>
            <a:schemeClr val="accent2">
              <a:lumMod val="90000"/>
              <a:lumOff val="1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698797"/>
            <a:ext cx="9923105" cy="749851"/>
          </a:xfrm>
          <a:prstGeom prst="rect">
            <a:avLst/>
          </a:prstGeom>
        </p:spPr>
        <p:txBody>
          <a:bodyPr vert="horz" lIns="91440" tIns="45720" rIns="91440" bIns="45720" rtlCol="0" anchor="ctr">
            <a:noAutofit/>
          </a:bodyPr>
          <a:lstStyle/>
          <a:p>
            <a:r>
              <a:rPr lang="en-GB" dirty="0"/>
              <a:t>Click to edit Master title style</a:t>
            </a:r>
          </a:p>
        </p:txBody>
      </p:sp>
      <p:sp>
        <p:nvSpPr>
          <p:cNvPr id="3" name="Text Placeholder 2"/>
          <p:cNvSpPr>
            <a:spLocks noGrp="1"/>
          </p:cNvSpPr>
          <p:nvPr>
            <p:ph type="body" idx="1"/>
          </p:nvPr>
        </p:nvSpPr>
        <p:spPr>
          <a:xfrm>
            <a:off x="998894" y="1566391"/>
            <a:ext cx="9923105"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18989398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ftr="0" dt="0"/>
  <p:txStyles>
    <p:titleStyle>
      <a:lvl1pPr algn="l" defTabSz="914400" rtl="0" eaLnBrk="1" latinLnBrk="0" hangingPunct="1">
        <a:lnSpc>
          <a:spcPct val="90000"/>
        </a:lnSpc>
        <a:spcBef>
          <a:spcPct val="0"/>
        </a:spcBef>
        <a:buNone/>
        <a:defRPr lang="en-GB" sz="2800" b="1" kern="1200" baseline="0" dirty="0">
          <a:solidFill>
            <a:schemeClr val="accent2">
              <a:lumMod val="90000"/>
              <a:lumOff val="1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9" name="logo">
            <a:extLst>
              <a:ext uri="{FF2B5EF4-FFF2-40B4-BE49-F238E27FC236}">
                <a16:creationId xmlns:a16="http://schemas.microsoft.com/office/drawing/2014/main" id="{A9EF41EF-91DB-4F13-83A5-72C0E41968CA}"/>
              </a:ext>
            </a:extLst>
          </p:cNvPr>
          <p:cNvPicPr>
            <a:picLocks noChangeAspect="1"/>
          </p:cNvPicPr>
          <p:nvPr userDrawn="1"/>
        </p:nvPicPr>
        <p:blipFill>
          <a:blip r:embed="rId23">
            <a:extLst>
              <a:ext uri="{96DAC541-7B7A-43D3-8B79-37D633B846F1}">
                <asvg:svgBlip xmlns:asvg="http://schemas.microsoft.com/office/drawing/2016/SVG/main" r:embed="rId24"/>
              </a:ext>
            </a:extLst>
          </a:blip>
          <a:stretch>
            <a:fillRect/>
          </a:stretch>
        </p:blipFill>
        <p:spPr>
          <a:xfrm>
            <a:off x="10987093" y="6122145"/>
            <a:ext cx="952038" cy="482540"/>
          </a:xfrm>
          <a:prstGeom prst="rect">
            <a:avLst/>
          </a:prstGeom>
        </p:spPr>
      </p:pic>
      <p:sp>
        <p:nvSpPr>
          <p:cNvPr id="2" name="titel">
            <a:extLst>
              <a:ext uri="{FF2B5EF4-FFF2-40B4-BE49-F238E27FC236}">
                <a16:creationId xmlns:a16="http://schemas.microsoft.com/office/drawing/2014/main" id="{5584EFC4-1262-4DCE-B5BE-6643429FDF14}"/>
              </a:ext>
            </a:extLst>
          </p:cNvPr>
          <p:cNvSpPr>
            <a:spLocks noGrp="1"/>
          </p:cNvSpPr>
          <p:nvPr>
            <p:ph type="title"/>
          </p:nvPr>
        </p:nvSpPr>
        <p:spPr>
          <a:xfrm>
            <a:off x="444500" y="272177"/>
            <a:ext cx="11293914" cy="600744"/>
          </a:xfrm>
          <a:prstGeom prst="rect">
            <a:avLst/>
          </a:prstGeom>
        </p:spPr>
        <p:txBody>
          <a:bodyPr vert="horz" lIns="0" tIns="72000" rIns="0" bIns="0" rtlCol="0" anchor="t">
            <a:noAutofit/>
          </a:bodyPr>
          <a:lstStyle/>
          <a:p>
            <a:r>
              <a:rPr lang="nl-NL" noProof="0" dirty="0"/>
              <a:t>Plaats hier je titel</a:t>
            </a:r>
          </a:p>
        </p:txBody>
      </p:sp>
      <p:sp>
        <p:nvSpPr>
          <p:cNvPr id="3" name="tekst">
            <a:extLst>
              <a:ext uri="{FF2B5EF4-FFF2-40B4-BE49-F238E27FC236}">
                <a16:creationId xmlns:a16="http://schemas.microsoft.com/office/drawing/2014/main" id="{C176942F-F0F8-4066-905E-22E2B72C951D}"/>
              </a:ext>
            </a:extLst>
          </p:cNvPr>
          <p:cNvSpPr>
            <a:spLocks noGrp="1"/>
          </p:cNvSpPr>
          <p:nvPr>
            <p:ph type="body" idx="1"/>
          </p:nvPr>
        </p:nvSpPr>
        <p:spPr>
          <a:xfrm>
            <a:off x="444500" y="1464994"/>
            <a:ext cx="11268000" cy="4469349"/>
          </a:xfrm>
          <a:prstGeom prst="rect">
            <a:avLst/>
          </a:prstGeom>
        </p:spPr>
        <p:txBody>
          <a:bodyPr vert="horz" lIns="0" tIns="0" rIns="0" bIns="0" rtlCol="0">
            <a:noAutofit/>
          </a:bodyPr>
          <a:lstStyle/>
          <a:p>
            <a:pPr lvl="0"/>
            <a:r>
              <a:rPr lang="nl-NL" noProof="0" dirty="0"/>
              <a:t>JU-LEVEL1=</a:t>
            </a:r>
            <a:r>
              <a:rPr lang="nl-NL" noProof="0" dirty="0" err="1"/>
              <a:t>Bullet</a:t>
            </a:r>
            <a:r>
              <a:rPr lang="nl-NL" noProof="0" dirty="0"/>
              <a:t> oranje</a:t>
            </a:r>
          </a:p>
          <a:p>
            <a:pPr lvl="1"/>
            <a:r>
              <a:rPr lang="nl-NL" noProof="0" dirty="0"/>
              <a:t>JU-LEVEL2=</a:t>
            </a:r>
            <a:r>
              <a:rPr lang="nl-NL" noProof="0" dirty="0" err="1"/>
              <a:t>Bullet</a:t>
            </a:r>
            <a:r>
              <a:rPr lang="nl-NL" noProof="0" dirty="0"/>
              <a:t> geel</a:t>
            </a:r>
          </a:p>
          <a:p>
            <a:pPr lvl="2"/>
            <a:r>
              <a:rPr lang="nl-NL" noProof="0" dirty="0"/>
              <a:t>JU-LEVEL3=</a:t>
            </a:r>
            <a:r>
              <a:rPr lang="nl-NL" noProof="0" dirty="0" err="1"/>
              <a:t>Bullet</a:t>
            </a:r>
            <a:r>
              <a:rPr lang="nl-NL" noProof="0" dirty="0"/>
              <a:t> blauw</a:t>
            </a:r>
          </a:p>
          <a:p>
            <a:pPr lvl="3"/>
            <a:r>
              <a:rPr lang="nl-NL" noProof="0" dirty="0"/>
              <a:t>JU-LEVEL4=</a:t>
            </a:r>
            <a:r>
              <a:rPr lang="nl-NL" noProof="0" dirty="0" err="1"/>
              <a:t>Bullet</a:t>
            </a:r>
            <a:r>
              <a:rPr lang="nl-NL" noProof="0" dirty="0"/>
              <a:t> groen</a:t>
            </a:r>
          </a:p>
          <a:p>
            <a:pPr lvl="4"/>
            <a:r>
              <a:rPr lang="nl-NL" noProof="0" dirty="0"/>
              <a:t>JU-LEVEL5=Basistekst</a:t>
            </a:r>
          </a:p>
          <a:p>
            <a:pPr lvl="5"/>
            <a:r>
              <a:rPr lang="nl-NL" noProof="0" dirty="0"/>
              <a:t>JU-LEVEL6=Subtitel</a:t>
            </a:r>
          </a:p>
          <a:p>
            <a:pPr lvl="6"/>
            <a:r>
              <a:rPr lang="nl-NL" noProof="0" dirty="0"/>
              <a:t>JU-LEVEL7=Sub </a:t>
            </a:r>
            <a:r>
              <a:rPr lang="nl-NL" noProof="0" dirty="0" err="1"/>
              <a:t>bullet</a:t>
            </a:r>
            <a:endParaRPr lang="nl-NL" noProof="0" dirty="0"/>
          </a:p>
          <a:p>
            <a:pPr lvl="7"/>
            <a:r>
              <a:rPr lang="nl-NL" noProof="0" dirty="0"/>
              <a:t>JU-LEVEL8=Nummers</a:t>
            </a:r>
          </a:p>
          <a:p>
            <a:pPr lvl="8"/>
            <a:r>
              <a:rPr lang="nl-NL" noProof="0" dirty="0"/>
              <a:t>JU-LEVEL9=Sub nummers</a:t>
            </a:r>
          </a:p>
        </p:txBody>
      </p:sp>
      <p:sp>
        <p:nvSpPr>
          <p:cNvPr id="4" name="datum">
            <a:extLst>
              <a:ext uri="{FF2B5EF4-FFF2-40B4-BE49-F238E27FC236}">
                <a16:creationId xmlns:a16="http://schemas.microsoft.com/office/drawing/2014/main" id="{BA8A27F1-40C7-4ABA-A23D-ABF73FB6F10F}"/>
              </a:ext>
            </a:extLst>
          </p:cNvPr>
          <p:cNvSpPr>
            <a:spLocks noGrp="1"/>
          </p:cNvSpPr>
          <p:nvPr>
            <p:ph type="dt" sz="half" idx="2"/>
          </p:nvPr>
        </p:nvSpPr>
        <p:spPr>
          <a:xfrm>
            <a:off x="7645707" y="6376061"/>
            <a:ext cx="3140325" cy="216909"/>
          </a:xfrm>
          <a:prstGeom prst="rect">
            <a:avLst/>
          </a:prstGeom>
        </p:spPr>
        <p:txBody>
          <a:bodyPr vert="horz" lIns="0" tIns="0" rIns="0" bIns="0" rtlCol="0" anchor="ctr">
            <a:noAutofit/>
          </a:bodyPr>
          <a:lstStyle>
            <a:lvl1pPr algn="r">
              <a:defRPr sz="1200">
                <a:solidFill>
                  <a:schemeClr val="tx1"/>
                </a:solidFill>
              </a:defRPr>
            </a:lvl1pPr>
          </a:lstStyle>
          <a:p>
            <a:fld id="{A3BC5AFA-D9DA-4B84-B0D7-1918E212144A}" type="datetime1">
              <a:rPr lang="nl-NL" smtClean="0"/>
              <a:t>19-9-2025</a:t>
            </a:fld>
            <a:endParaRPr lang="nl-NL" dirty="0"/>
          </a:p>
        </p:txBody>
      </p:sp>
      <p:sp>
        <p:nvSpPr>
          <p:cNvPr id="5" name="voettekst">
            <a:extLst>
              <a:ext uri="{FF2B5EF4-FFF2-40B4-BE49-F238E27FC236}">
                <a16:creationId xmlns:a16="http://schemas.microsoft.com/office/drawing/2014/main" id="{A8CC3061-3BED-4D38-839F-6419010C85E6}"/>
              </a:ext>
            </a:extLst>
          </p:cNvPr>
          <p:cNvSpPr>
            <a:spLocks noGrp="1"/>
          </p:cNvSpPr>
          <p:nvPr>
            <p:ph type="ftr" sz="quarter" idx="3"/>
          </p:nvPr>
        </p:nvSpPr>
        <p:spPr>
          <a:xfrm>
            <a:off x="926910" y="6376061"/>
            <a:ext cx="6718797" cy="216909"/>
          </a:xfrm>
          <a:prstGeom prst="rect">
            <a:avLst/>
          </a:prstGeom>
        </p:spPr>
        <p:txBody>
          <a:bodyPr vert="horz" lIns="0" tIns="0" rIns="0" bIns="0" rtlCol="0" anchor="ctr">
            <a:noAutofit/>
          </a:bodyPr>
          <a:lstStyle>
            <a:lvl1pPr algn="l">
              <a:defRPr sz="1200" cap="all" baseline="0">
                <a:solidFill>
                  <a:schemeClr val="tx1"/>
                </a:solidFill>
              </a:defRPr>
            </a:lvl1pPr>
          </a:lstStyle>
          <a:p>
            <a:r>
              <a:rPr lang="nl-NL"/>
              <a:t>&lt;Plaats hier je voettekst&gt;</a:t>
            </a:r>
            <a:endParaRPr lang="nl-NL" dirty="0"/>
          </a:p>
        </p:txBody>
      </p:sp>
      <p:sp>
        <p:nvSpPr>
          <p:cNvPr id="6" name="nummer">
            <a:extLst>
              <a:ext uri="{FF2B5EF4-FFF2-40B4-BE49-F238E27FC236}">
                <a16:creationId xmlns:a16="http://schemas.microsoft.com/office/drawing/2014/main" id="{94213057-4619-486A-8604-BE7285D39778}"/>
              </a:ext>
            </a:extLst>
          </p:cNvPr>
          <p:cNvSpPr>
            <a:spLocks noGrp="1"/>
          </p:cNvSpPr>
          <p:nvPr>
            <p:ph type="sldNum" sz="quarter" idx="4"/>
          </p:nvPr>
        </p:nvSpPr>
        <p:spPr>
          <a:xfrm>
            <a:off x="516362" y="6376061"/>
            <a:ext cx="392576" cy="216909"/>
          </a:xfrm>
          <a:prstGeom prst="rect">
            <a:avLst/>
          </a:prstGeom>
        </p:spPr>
        <p:txBody>
          <a:bodyPr vert="horz" lIns="0" tIns="0" rIns="0" bIns="0" rtlCol="0" anchor="ctr">
            <a:noAutofit/>
          </a:bodyPr>
          <a:lstStyle>
            <a:lvl1pPr algn="l">
              <a:defRPr sz="1200" b="1">
                <a:solidFill>
                  <a:schemeClr val="tx1"/>
                </a:solidFill>
              </a:defRPr>
            </a:lvl1pPr>
          </a:lstStyle>
          <a:p>
            <a:fld id="{0E7476D2-0896-4839-9387-ABF8745D58E4}" type="slidenum">
              <a:rPr lang="nl-NL" smtClean="0"/>
              <a:pPr/>
              <a:t>‹#›</a:t>
            </a:fld>
            <a:endParaRPr lang="nl-NL" dirty="0"/>
          </a:p>
        </p:txBody>
      </p:sp>
      <p:pic>
        <p:nvPicPr>
          <p:cNvPr id="22" name="logoboven">
            <a:extLst>
              <a:ext uri="{FF2B5EF4-FFF2-40B4-BE49-F238E27FC236}">
                <a16:creationId xmlns:a16="http://schemas.microsoft.com/office/drawing/2014/main" id="{CBC6162C-9627-4687-89A5-937B0031F48B}"/>
              </a:ext>
            </a:extLst>
          </p:cNvPr>
          <p:cNvPicPr>
            <a:picLocks noChangeAspect="1"/>
          </p:cNvPicPr>
          <p:nvPr userDrawn="1"/>
        </p:nvPicPr>
        <p:blipFill>
          <a:blip r:embed="rId25">
            <a:extLst>
              <a:ext uri="{28A0092B-C50C-407E-A947-70E740481C1C}">
                <a14:useLocalDpi xmlns:a14="http://schemas.microsoft.com/office/drawing/2010/main"/>
              </a:ext>
            </a:extLst>
          </a:blip>
          <a:stretch>
            <a:fillRect/>
          </a:stretch>
        </p:blipFill>
        <p:spPr>
          <a:xfrm>
            <a:off x="5615266" y="-1395191"/>
            <a:ext cx="952381" cy="482540"/>
          </a:xfrm>
          <a:prstGeom prst="rect">
            <a:avLst/>
          </a:prstGeom>
        </p:spPr>
      </p:pic>
    </p:spTree>
    <p:extLst>
      <p:ext uri="{BB962C8B-B14F-4D97-AF65-F5344CB8AC3E}">
        <p14:creationId xmlns:p14="http://schemas.microsoft.com/office/powerpoint/2010/main" val="3577241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Lst>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hf hdr="0" ftr="0" dt="0"/>
  <p:txStyles>
    <p:titleStyle>
      <a:lvl1pPr algn="l" defTabSz="914400" rtl="0" eaLnBrk="1" latinLnBrk="0" hangingPunct="1">
        <a:lnSpc>
          <a:spcPct val="80000"/>
        </a:lnSpc>
        <a:spcBef>
          <a:spcPct val="0"/>
        </a:spcBef>
        <a:buNone/>
        <a:defRPr sz="3200" b="1" kern="1200" cap="none" baseline="0">
          <a:solidFill>
            <a:schemeClr val="tx1"/>
          </a:solidFill>
          <a:latin typeface="+mj-lt"/>
          <a:ea typeface="+mj-ea"/>
          <a:cs typeface="+mj-cs"/>
        </a:defRPr>
      </a:lvl1pPr>
    </p:titleStyle>
    <p:bodyStyle>
      <a:lvl1pPr marL="269875" indent="-269875" algn="l" defTabSz="914400" rtl="0" eaLnBrk="1" latinLnBrk="0" hangingPunct="1">
        <a:lnSpc>
          <a:spcPct val="100000"/>
        </a:lnSpc>
        <a:spcBef>
          <a:spcPts val="600"/>
        </a:spcBef>
        <a:spcAft>
          <a:spcPts val="600"/>
        </a:spcAft>
        <a:buClr>
          <a:schemeClr val="accent1"/>
        </a:buClr>
        <a:buFontTx/>
        <a:buBlip>
          <a:blip r:embed="rId26"/>
        </a:buBlip>
        <a:tabLst/>
        <a:defRPr sz="2000" kern="1200">
          <a:solidFill>
            <a:schemeClr val="tx1"/>
          </a:solidFill>
          <a:latin typeface="+mn-lt"/>
          <a:ea typeface="+mn-ea"/>
          <a:cs typeface="+mn-cs"/>
        </a:defRPr>
      </a:lvl1pPr>
      <a:lvl2pPr marL="532800" indent="-269875" algn="l" defTabSz="914400" rtl="0" eaLnBrk="1" latinLnBrk="0" hangingPunct="1">
        <a:lnSpc>
          <a:spcPct val="100000"/>
        </a:lnSpc>
        <a:spcBef>
          <a:spcPts val="600"/>
        </a:spcBef>
        <a:spcAft>
          <a:spcPts val="600"/>
        </a:spcAft>
        <a:buClr>
          <a:schemeClr val="accent4"/>
        </a:buClr>
        <a:buFontTx/>
        <a:buBlip>
          <a:blip r:embed="rId27"/>
        </a:buBlip>
        <a:tabLst/>
        <a:defRPr sz="2000" kern="1200">
          <a:solidFill>
            <a:schemeClr val="tx1"/>
          </a:solidFill>
          <a:latin typeface="+mn-lt"/>
          <a:ea typeface="+mn-ea"/>
          <a:cs typeface="+mn-cs"/>
        </a:defRPr>
      </a:lvl2pPr>
      <a:lvl3pPr marL="799200" indent="-269875" algn="l" defTabSz="914400" rtl="0" eaLnBrk="1" latinLnBrk="0" hangingPunct="1">
        <a:lnSpc>
          <a:spcPct val="100000"/>
        </a:lnSpc>
        <a:spcBef>
          <a:spcPts val="600"/>
        </a:spcBef>
        <a:spcAft>
          <a:spcPts val="600"/>
        </a:spcAft>
        <a:buFontTx/>
        <a:buBlip>
          <a:blip r:embed="rId28"/>
        </a:buBlip>
        <a:tabLst/>
        <a:defRPr sz="2000" kern="1200">
          <a:solidFill>
            <a:schemeClr val="tx1"/>
          </a:solidFill>
          <a:latin typeface="+mn-lt"/>
          <a:ea typeface="+mn-ea"/>
          <a:cs typeface="+mn-cs"/>
        </a:defRPr>
      </a:lvl3pPr>
      <a:lvl4pPr marL="1065600" indent="-269875" algn="l" defTabSz="914400" rtl="0" eaLnBrk="1" latinLnBrk="0" hangingPunct="1">
        <a:lnSpc>
          <a:spcPct val="100000"/>
        </a:lnSpc>
        <a:spcBef>
          <a:spcPts val="600"/>
        </a:spcBef>
        <a:spcAft>
          <a:spcPts val="600"/>
        </a:spcAft>
        <a:buFontTx/>
        <a:buBlip>
          <a:blip r:embed="rId29"/>
        </a:buBlip>
        <a:tabLst/>
        <a:defRPr sz="2000" b="0" kern="1200" cap="none" baseline="0">
          <a:solidFill>
            <a:schemeClr val="tx1"/>
          </a:solidFill>
          <a:latin typeface="+mn-lt"/>
          <a:ea typeface="+mn-ea"/>
          <a:cs typeface="+mn-cs"/>
        </a:defRPr>
      </a:lvl4pPr>
      <a:lvl5pPr marL="0" indent="0" algn="l" defTabSz="914400" rtl="0" eaLnBrk="1" latinLnBrk="0" hangingPunct="1">
        <a:lnSpc>
          <a:spcPct val="100000"/>
        </a:lnSpc>
        <a:spcBef>
          <a:spcPts val="600"/>
        </a:spcBef>
        <a:spcAft>
          <a:spcPts val="600"/>
        </a:spcAft>
        <a:buClr>
          <a:schemeClr val="accent1"/>
        </a:buClr>
        <a:buFont typeface="+mj-lt"/>
        <a:buNone/>
        <a:defRPr sz="2000" kern="1200">
          <a:solidFill>
            <a:schemeClr val="tx1"/>
          </a:solidFill>
          <a:latin typeface="+mn-lt"/>
          <a:ea typeface="+mn-ea"/>
          <a:cs typeface="+mn-cs"/>
        </a:defRPr>
      </a:lvl5pPr>
      <a:lvl6pPr marL="0" indent="0" algn="l" defTabSz="914400" rtl="0" eaLnBrk="1" latinLnBrk="0" hangingPunct="1">
        <a:lnSpc>
          <a:spcPct val="100000"/>
        </a:lnSpc>
        <a:spcBef>
          <a:spcPts val="600"/>
        </a:spcBef>
        <a:spcAft>
          <a:spcPts val="600"/>
        </a:spcAft>
        <a:buClr>
          <a:schemeClr val="accent3"/>
        </a:buClr>
        <a:buFont typeface="Arial" panose="020B0604020202020204" pitchFamily="34" charset="0"/>
        <a:buNone/>
        <a:defRPr sz="2000" b="1" kern="1200">
          <a:solidFill>
            <a:schemeClr val="tx1"/>
          </a:solidFill>
          <a:latin typeface="+mn-lt"/>
          <a:ea typeface="+mn-ea"/>
          <a:cs typeface="+mn-cs"/>
        </a:defRPr>
      </a:lvl6pPr>
      <a:lvl7pPr marL="533400" indent="-271463" algn="l" defTabSz="914400" rtl="0" eaLnBrk="1" latinLnBrk="0" hangingPunct="1">
        <a:lnSpc>
          <a:spcPct val="100000"/>
        </a:lnSpc>
        <a:spcBef>
          <a:spcPts val="600"/>
        </a:spcBef>
        <a:spcAft>
          <a:spcPts val="600"/>
        </a:spcAft>
        <a:buClrTx/>
        <a:buFont typeface="Calibri" panose="020F0502020204030204" pitchFamily="34" charset="0"/>
        <a:buChar char="→"/>
        <a:defRPr sz="2000" kern="1200">
          <a:solidFill>
            <a:schemeClr val="tx1"/>
          </a:solidFill>
          <a:latin typeface="+mn-lt"/>
          <a:ea typeface="+mn-ea"/>
          <a:cs typeface="+mn-cs"/>
        </a:defRPr>
      </a:lvl7pPr>
      <a:lvl8pPr marL="261938" indent="-261938" algn="l" defTabSz="914400" rtl="0" eaLnBrk="1" latinLnBrk="0" hangingPunct="1">
        <a:lnSpc>
          <a:spcPct val="100000"/>
        </a:lnSpc>
        <a:spcBef>
          <a:spcPts val="600"/>
        </a:spcBef>
        <a:spcAft>
          <a:spcPts val="600"/>
        </a:spcAft>
        <a:buFont typeface="+mj-lt"/>
        <a:buAutoNum type="arabicPeriod"/>
        <a:defRPr sz="2000" kern="1200">
          <a:solidFill>
            <a:schemeClr val="tx1"/>
          </a:solidFill>
          <a:latin typeface="+mn-lt"/>
          <a:ea typeface="+mn-ea"/>
          <a:cs typeface="+mn-cs"/>
        </a:defRPr>
      </a:lvl8pPr>
      <a:lvl9pPr marL="536575" indent="-274638" algn="l" defTabSz="914400" rtl="0" eaLnBrk="1" latinLnBrk="0" hangingPunct="1">
        <a:lnSpc>
          <a:spcPct val="100000"/>
        </a:lnSpc>
        <a:spcBef>
          <a:spcPts val="600"/>
        </a:spcBef>
        <a:spcAft>
          <a:spcPts val="600"/>
        </a:spcAft>
        <a:buFont typeface="+mj-lt"/>
        <a:buAutoNum type="arabicPeriod"/>
        <a:defRPr sz="2000" kern="1200" cap="none" baseline="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B45E650-A7C9-7941-B8C1-9EB62BC38C2F}"/>
              </a:ext>
            </a:extLst>
          </p:cNvPr>
          <p:cNvSpPr/>
          <p:nvPr/>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C01D1AD-FF15-244B-B225-8E5849DDC674}"/>
              </a:ext>
            </a:extLst>
          </p:cNvPr>
          <p:cNvPicPr>
            <a:picLocks noChangeAspect="1"/>
          </p:cNvPicPr>
          <p:nvPr/>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9" name="Text Placeholder 10"/>
          <p:cNvSpPr txBox="1">
            <a:spLocks/>
          </p:cNvSpPr>
          <p:nvPr/>
        </p:nvSpPr>
        <p:spPr>
          <a:xfrm>
            <a:off x="1255494" y="1619457"/>
            <a:ext cx="6059706" cy="737449"/>
          </a:xfrm>
          <a:prstGeom prst="rect">
            <a:avLst/>
          </a:prstGeom>
        </p:spPr>
        <p:txBody>
          <a:bodyPr lIns="91440" tIns="45720" rIns="91440" bIns="4572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dirty="0">
                <a:solidFill>
                  <a:schemeClr val="bg1"/>
                </a:solidFill>
                <a:ea typeface="Calibri"/>
                <a:cs typeface="Calibri"/>
              </a:rPr>
              <a:t>GCC Meeting</a:t>
            </a:r>
            <a:endParaRPr lang="en-US" sz="3000" dirty="0">
              <a:solidFill>
                <a:schemeClr val="bg1"/>
              </a:solidFill>
              <a:ea typeface="Calibri"/>
              <a:cs typeface="Calibri"/>
            </a:endParaRPr>
          </a:p>
        </p:txBody>
      </p:sp>
      <p:sp>
        <p:nvSpPr>
          <p:cNvPr id="10" name="Text Placeholder 6"/>
          <p:cNvSpPr txBox="1">
            <a:spLocks/>
          </p:cNvSpPr>
          <p:nvPr/>
        </p:nvSpPr>
        <p:spPr>
          <a:xfrm>
            <a:off x="1255494" y="2607476"/>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2400" dirty="0">
                <a:solidFill>
                  <a:schemeClr val="bg1"/>
                </a:solidFill>
              </a:rPr>
              <a:t>Copenhagen, October 1 and 2, 2025</a:t>
            </a:r>
            <a:endParaRPr lang="en-GB" sz="2400" dirty="0">
              <a:solidFill>
                <a:schemeClr val="bg1"/>
              </a:solidFill>
            </a:endParaRPr>
          </a:p>
          <a:p>
            <a:endParaRPr lang="en-GB" sz="240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13" name="Text Placeholder 6"/>
          <p:cNvSpPr txBox="1">
            <a:spLocks/>
          </p:cNvSpPr>
          <p:nvPr/>
        </p:nvSpPr>
        <p:spPr>
          <a:xfrm>
            <a:off x="1255494" y="3498256"/>
            <a:ext cx="6753726"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endParaRPr lang="en-GB" sz="2000" cap="all" dirty="0">
              <a:solidFill>
                <a:schemeClr val="bg1"/>
              </a:solidFill>
            </a:endParaRPr>
          </a:p>
        </p:txBody>
      </p:sp>
      <p:sp>
        <p:nvSpPr>
          <p:cNvPr id="2" name="Rectangle 1">
            <a:extLst>
              <a:ext uri="{FF2B5EF4-FFF2-40B4-BE49-F238E27FC236}">
                <a16:creationId xmlns:a16="http://schemas.microsoft.com/office/drawing/2014/main" id="{07BFC8EF-A9F1-694B-9F9D-CC0F056AA3B5}"/>
              </a:ext>
            </a:extLst>
          </p:cNvPr>
          <p:cNvSpPr/>
          <p:nvPr/>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ate Placeholder 3">
            <a:extLst>
              <a:ext uri="{FF2B5EF4-FFF2-40B4-BE49-F238E27FC236}">
                <a16:creationId xmlns:a16="http://schemas.microsoft.com/office/drawing/2014/main" id="{C850078D-81AF-0448-A794-95A3C416C535}"/>
              </a:ext>
            </a:extLst>
          </p:cNvPr>
          <p:cNvSpPr txBox="1">
            <a:spLocks/>
          </p:cNvSpPr>
          <p:nvPr/>
        </p:nvSpPr>
        <p:spPr>
          <a:xfrm>
            <a:off x="1255494" y="5922278"/>
            <a:ext cx="2480762" cy="61469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dirty="0">
                <a:solidFill>
                  <a:schemeClr val="bg1"/>
                </a:solidFill>
              </a:rPr>
              <a:t>Public</a:t>
            </a:r>
            <a:endParaRPr lang="en-GB" dirty="0">
              <a:solidFill>
                <a:schemeClr val="bg1"/>
              </a:solidFill>
            </a:endParaRPr>
          </a:p>
          <a:p>
            <a:pPr>
              <a:lnSpc>
                <a:spcPct val="150000"/>
              </a:lnSpc>
            </a:pPr>
            <a:endParaRPr lang="en-GB" dirty="0">
              <a:solidFill>
                <a:schemeClr val="bg1"/>
              </a:solidFill>
            </a:endParaRPr>
          </a:p>
        </p:txBody>
      </p:sp>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55494" y="5073436"/>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600" dirty="0">
              <a:solidFill>
                <a:schemeClr val="bg1"/>
              </a:solidFill>
            </a:endParaRPr>
          </a:p>
        </p:txBody>
      </p:sp>
      <p:sp>
        <p:nvSpPr>
          <p:cNvPr id="31" name="Text Placeholder 6">
            <a:extLst>
              <a:ext uri="{FF2B5EF4-FFF2-40B4-BE49-F238E27FC236}">
                <a16:creationId xmlns:a16="http://schemas.microsoft.com/office/drawing/2014/main" id="{BF97B6D9-9532-6C4C-BD89-9525855C36B1}"/>
              </a:ext>
            </a:extLst>
          </p:cNvPr>
          <p:cNvSpPr txBox="1">
            <a:spLocks/>
          </p:cNvSpPr>
          <p:nvPr/>
        </p:nvSpPr>
        <p:spPr>
          <a:xfrm>
            <a:off x="1255494" y="5375228"/>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600" dirty="0">
              <a:solidFill>
                <a:schemeClr val="bg1"/>
              </a:solidFill>
            </a:endParaRPr>
          </a:p>
        </p:txBody>
      </p:sp>
    </p:spTree>
    <p:extLst>
      <p:ext uri="{BB962C8B-B14F-4D97-AF65-F5344CB8AC3E}">
        <p14:creationId xmlns:p14="http://schemas.microsoft.com/office/powerpoint/2010/main" val="2557349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6E523-8A27-DDA4-E2B7-2AFBBE59EF5E}"/>
              </a:ext>
            </a:extLst>
          </p:cNvPr>
          <p:cNvSpPr>
            <a:spLocks noGrp="1"/>
          </p:cNvSpPr>
          <p:nvPr>
            <p:ph type="title"/>
          </p:nvPr>
        </p:nvSpPr>
        <p:spPr/>
        <p:txBody>
          <a:bodyPr/>
          <a:lstStyle/>
          <a:p>
            <a:r>
              <a:rPr lang="en-US" dirty="0"/>
              <a:t>Changes to starting a SIG (1)</a:t>
            </a:r>
            <a:endParaRPr lang="en-NL" dirty="0"/>
          </a:p>
        </p:txBody>
      </p:sp>
      <p:sp>
        <p:nvSpPr>
          <p:cNvPr id="3" name="Vertical Text Placeholder 2">
            <a:extLst>
              <a:ext uri="{FF2B5EF4-FFF2-40B4-BE49-F238E27FC236}">
                <a16:creationId xmlns:a16="http://schemas.microsoft.com/office/drawing/2014/main" id="{559FF9D2-037F-D794-DC65-21D9B2C045C2}"/>
              </a:ext>
            </a:extLst>
          </p:cNvPr>
          <p:cNvSpPr>
            <a:spLocks noGrp="1"/>
          </p:cNvSpPr>
          <p:nvPr>
            <p:ph type="body" orient="vert" idx="1"/>
          </p:nvPr>
        </p:nvSpPr>
        <p:spPr>
          <a:xfrm>
            <a:off x="516362" y="1008597"/>
            <a:ext cx="8974163" cy="4456846"/>
          </a:xfrm>
        </p:spPr>
        <p:txBody>
          <a:bodyPr/>
          <a:lstStyle/>
          <a:p>
            <a:r>
              <a:rPr lang="en-US" i="1" dirty="0"/>
              <a:t>Proposed change: </a:t>
            </a:r>
          </a:p>
          <a:p>
            <a:pPr lvl="1"/>
            <a:r>
              <a:rPr lang="en-US" dirty="0"/>
              <a:t>Each new possible SIG will have a trial period where they mentored by an already existing SIG. </a:t>
            </a:r>
          </a:p>
          <a:p>
            <a:pPr lvl="1"/>
            <a:r>
              <a:rPr lang="en-US" dirty="0"/>
              <a:t>This way, they can start out having half day meetings attached to the already existing SIG's meeting (like for instance having SIG-Procurement have a half-day meeting attached to a SIG-MSP meeting) and the steering committee of the existing SIG can give tips and pointers. </a:t>
            </a:r>
          </a:p>
          <a:p>
            <a:r>
              <a:rPr lang="en-US" i="1" dirty="0"/>
              <a:t>Way of working: </a:t>
            </a:r>
          </a:p>
          <a:p>
            <a:pPr lvl="1"/>
            <a:r>
              <a:rPr lang="en-US" dirty="0"/>
              <a:t>There will be a max of two aspiring SIG that can be attached to an existing SIG, to keep meetings manageable. </a:t>
            </a:r>
          </a:p>
          <a:p>
            <a:pPr lvl="1"/>
            <a:r>
              <a:rPr lang="en-US" dirty="0"/>
              <a:t>The GCC can help aspiring SIGs to find a mentor SIG by giving options and laying connections. </a:t>
            </a:r>
          </a:p>
          <a:p>
            <a:pPr lvl="1"/>
            <a:r>
              <a:rPr lang="en-US" dirty="0"/>
              <a:t>After that, the aspiring SIG will have to make the decision what fits and get the ball rolling on a first joint meeting</a:t>
            </a:r>
          </a:p>
          <a:p>
            <a:endParaRPr lang="en-NL" dirty="0"/>
          </a:p>
        </p:txBody>
      </p:sp>
      <p:sp>
        <p:nvSpPr>
          <p:cNvPr id="4" name="Text Placeholder 3">
            <a:extLst>
              <a:ext uri="{FF2B5EF4-FFF2-40B4-BE49-F238E27FC236}">
                <a16:creationId xmlns:a16="http://schemas.microsoft.com/office/drawing/2014/main" id="{E12ACE47-BDFE-6354-693A-C594696C6538}"/>
              </a:ext>
            </a:extLst>
          </p:cNvPr>
          <p:cNvSpPr>
            <a:spLocks noGrp="1"/>
          </p:cNvSpPr>
          <p:nvPr>
            <p:ph type="body" sz="quarter" idx="65"/>
          </p:nvPr>
        </p:nvSpPr>
        <p:spPr/>
        <p:txBody>
          <a:bodyPr/>
          <a:lstStyle/>
          <a:p>
            <a:endParaRPr lang="en-NL"/>
          </a:p>
        </p:txBody>
      </p:sp>
      <p:sp>
        <p:nvSpPr>
          <p:cNvPr id="5" name="Slide Number Placeholder 4">
            <a:extLst>
              <a:ext uri="{FF2B5EF4-FFF2-40B4-BE49-F238E27FC236}">
                <a16:creationId xmlns:a16="http://schemas.microsoft.com/office/drawing/2014/main" id="{F17AFA80-0DDF-0428-2523-F5B5A4145CCB}"/>
              </a:ext>
            </a:extLst>
          </p:cNvPr>
          <p:cNvSpPr>
            <a:spLocks noGrp="1"/>
          </p:cNvSpPr>
          <p:nvPr>
            <p:ph type="sldNum" sz="quarter" idx="12"/>
          </p:nvPr>
        </p:nvSpPr>
        <p:spPr/>
        <p:txBody>
          <a:bodyPr/>
          <a:lstStyle/>
          <a:p>
            <a:fld id="{7AD0FE45-509C-4BDF-9EDE-64426F8DF3D2}" type="slidenum">
              <a:rPr lang="nl-NL" smtClean="0"/>
              <a:t>10</a:t>
            </a:fld>
            <a:endParaRPr lang="nl-NL"/>
          </a:p>
        </p:txBody>
      </p:sp>
    </p:spTree>
    <p:extLst>
      <p:ext uri="{BB962C8B-B14F-4D97-AF65-F5344CB8AC3E}">
        <p14:creationId xmlns:p14="http://schemas.microsoft.com/office/powerpoint/2010/main" val="294822156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A7AFA-5E2B-D15A-D894-AAA7C4910749}"/>
              </a:ext>
            </a:extLst>
          </p:cNvPr>
          <p:cNvSpPr>
            <a:spLocks noGrp="1"/>
          </p:cNvSpPr>
          <p:nvPr>
            <p:ph type="title"/>
          </p:nvPr>
        </p:nvSpPr>
        <p:spPr/>
        <p:txBody>
          <a:bodyPr/>
          <a:lstStyle/>
          <a:p>
            <a:r>
              <a:rPr lang="en-US" dirty="0"/>
              <a:t>Changes to starting a SIG (2)</a:t>
            </a:r>
            <a:endParaRPr lang="en-NL" dirty="0"/>
          </a:p>
        </p:txBody>
      </p:sp>
      <p:sp>
        <p:nvSpPr>
          <p:cNvPr id="3" name="Vertical Text Placeholder 2">
            <a:extLst>
              <a:ext uri="{FF2B5EF4-FFF2-40B4-BE49-F238E27FC236}">
                <a16:creationId xmlns:a16="http://schemas.microsoft.com/office/drawing/2014/main" id="{EB9E75B6-B1F0-6316-B80B-A7473053CC19}"/>
              </a:ext>
            </a:extLst>
          </p:cNvPr>
          <p:cNvSpPr>
            <a:spLocks noGrp="1"/>
          </p:cNvSpPr>
          <p:nvPr>
            <p:ph type="body" orient="vert" idx="1"/>
          </p:nvPr>
        </p:nvSpPr>
        <p:spPr/>
        <p:txBody>
          <a:bodyPr/>
          <a:lstStyle/>
          <a:p>
            <a:r>
              <a:rPr lang="en-US" i="1" dirty="0"/>
              <a:t>What would this solve: </a:t>
            </a:r>
            <a:endParaRPr lang="en-US" dirty="0"/>
          </a:p>
          <a:p>
            <a:pPr lvl="1"/>
            <a:r>
              <a:rPr lang="en-US" dirty="0"/>
              <a:t>This would help with the burden on the SIG coordinator </a:t>
            </a:r>
          </a:p>
          <a:p>
            <a:pPr lvl="1"/>
            <a:r>
              <a:rPr lang="en-US" dirty="0"/>
              <a:t>This would help the new SIG to find their feet before having to do it all by themselves and getting more traction throughout the year</a:t>
            </a:r>
          </a:p>
          <a:p>
            <a:pPr lvl="1"/>
            <a:r>
              <a:rPr lang="en-US" dirty="0"/>
              <a:t>We will have a longer time to see which initiatives really thrive before saying yes or no to a full new SIG</a:t>
            </a:r>
          </a:p>
          <a:p>
            <a:r>
              <a:rPr lang="en-US" i="1" dirty="0"/>
              <a:t>What is needed to instate this:</a:t>
            </a:r>
            <a:endParaRPr lang="en-US" dirty="0"/>
          </a:p>
          <a:p>
            <a:pPr lvl="1"/>
            <a:r>
              <a:rPr lang="en-US" b="1" dirty="0"/>
              <a:t>Agree as the GCC that this is a good solution</a:t>
            </a:r>
          </a:p>
          <a:p>
            <a:pPr lvl="1"/>
            <a:r>
              <a:rPr lang="en-US" dirty="0"/>
              <a:t>Check with the existing SIGs if they support this idea and if they have time to mentor possible new SIGs</a:t>
            </a:r>
          </a:p>
          <a:p>
            <a:pPr lvl="1"/>
            <a:r>
              <a:rPr lang="en-US" dirty="0"/>
              <a:t>Add it to the GCP process</a:t>
            </a:r>
          </a:p>
          <a:p>
            <a:endParaRPr lang="en-NL" dirty="0"/>
          </a:p>
        </p:txBody>
      </p:sp>
      <p:sp>
        <p:nvSpPr>
          <p:cNvPr id="4" name="Text Placeholder 3">
            <a:extLst>
              <a:ext uri="{FF2B5EF4-FFF2-40B4-BE49-F238E27FC236}">
                <a16:creationId xmlns:a16="http://schemas.microsoft.com/office/drawing/2014/main" id="{9CB453A5-4529-0409-E392-3015E1569D08}"/>
              </a:ext>
            </a:extLst>
          </p:cNvPr>
          <p:cNvSpPr>
            <a:spLocks noGrp="1"/>
          </p:cNvSpPr>
          <p:nvPr>
            <p:ph type="body" sz="quarter" idx="65"/>
          </p:nvPr>
        </p:nvSpPr>
        <p:spPr/>
        <p:txBody>
          <a:bodyPr/>
          <a:lstStyle/>
          <a:p>
            <a:endParaRPr lang="en-NL"/>
          </a:p>
        </p:txBody>
      </p:sp>
      <p:sp>
        <p:nvSpPr>
          <p:cNvPr id="5" name="Slide Number Placeholder 4">
            <a:extLst>
              <a:ext uri="{FF2B5EF4-FFF2-40B4-BE49-F238E27FC236}">
                <a16:creationId xmlns:a16="http://schemas.microsoft.com/office/drawing/2014/main" id="{46858A70-5FA1-3A3C-F233-DD68AF3C7348}"/>
              </a:ext>
            </a:extLst>
          </p:cNvPr>
          <p:cNvSpPr>
            <a:spLocks noGrp="1"/>
          </p:cNvSpPr>
          <p:nvPr>
            <p:ph type="sldNum" sz="quarter" idx="12"/>
          </p:nvPr>
        </p:nvSpPr>
        <p:spPr/>
        <p:txBody>
          <a:bodyPr/>
          <a:lstStyle/>
          <a:p>
            <a:fld id="{7AD0FE45-509C-4BDF-9EDE-64426F8DF3D2}" type="slidenum">
              <a:rPr lang="nl-NL" smtClean="0"/>
              <a:t>11</a:t>
            </a:fld>
            <a:endParaRPr lang="nl-NL"/>
          </a:p>
        </p:txBody>
      </p:sp>
    </p:spTree>
    <p:extLst>
      <p:ext uri="{BB962C8B-B14F-4D97-AF65-F5344CB8AC3E}">
        <p14:creationId xmlns:p14="http://schemas.microsoft.com/office/powerpoint/2010/main" val="379093952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75847-C6F9-FE79-98A4-3A029F06AB01}"/>
              </a:ext>
            </a:extLst>
          </p:cNvPr>
          <p:cNvSpPr>
            <a:spLocks noGrp="1"/>
          </p:cNvSpPr>
          <p:nvPr>
            <p:ph type="title"/>
          </p:nvPr>
        </p:nvSpPr>
        <p:spPr/>
        <p:txBody>
          <a:bodyPr/>
          <a:lstStyle/>
          <a:p>
            <a:r>
              <a:rPr lang="en-US" dirty="0"/>
              <a:t>Changes to engagement from the GCC with each SIG (1)</a:t>
            </a:r>
            <a:endParaRPr lang="en-NL" dirty="0"/>
          </a:p>
        </p:txBody>
      </p:sp>
      <p:sp>
        <p:nvSpPr>
          <p:cNvPr id="3" name="Vertical Text Placeholder 2">
            <a:extLst>
              <a:ext uri="{FF2B5EF4-FFF2-40B4-BE49-F238E27FC236}">
                <a16:creationId xmlns:a16="http://schemas.microsoft.com/office/drawing/2014/main" id="{48CAB174-02F0-A50D-F916-D57F594C65BF}"/>
              </a:ext>
            </a:extLst>
          </p:cNvPr>
          <p:cNvSpPr>
            <a:spLocks noGrp="1"/>
          </p:cNvSpPr>
          <p:nvPr>
            <p:ph type="body" orient="vert" idx="1"/>
          </p:nvPr>
        </p:nvSpPr>
        <p:spPr/>
        <p:txBody>
          <a:bodyPr/>
          <a:lstStyle/>
          <a:p>
            <a:r>
              <a:rPr lang="en-US" i="1" dirty="0"/>
              <a:t>Proposed change: </a:t>
            </a:r>
          </a:p>
          <a:p>
            <a:pPr lvl="1"/>
            <a:r>
              <a:rPr lang="en-US" dirty="0"/>
              <a:t>Each GCC member will be the linking pin for 2 or 3 SIGs. </a:t>
            </a:r>
          </a:p>
          <a:p>
            <a:pPr lvl="1"/>
            <a:r>
              <a:rPr lang="en-US" dirty="0"/>
              <a:t>This means that we will each check in with the steering committee of those SIGs and (where possible) attend one of those SIGs meetings in person each year. </a:t>
            </a:r>
          </a:p>
          <a:p>
            <a:pPr lvl="1"/>
            <a:r>
              <a:rPr lang="en-US" dirty="0"/>
              <a:t>This way, we will have a good overview of how each SIG is doing and if there are any that need extra help, or might be better suited to phase out of being a SIG.</a:t>
            </a:r>
          </a:p>
          <a:p>
            <a:r>
              <a:rPr lang="en-US" i="1" dirty="0"/>
              <a:t>Way of </a:t>
            </a:r>
            <a:r>
              <a:rPr lang="en-US" i="1" dirty="0" err="1"/>
              <a:t>wokring</a:t>
            </a:r>
            <a:r>
              <a:rPr lang="en-US" i="1" dirty="0"/>
              <a:t>: </a:t>
            </a:r>
          </a:p>
          <a:p>
            <a:pPr lvl="1"/>
            <a:r>
              <a:rPr lang="en-US" dirty="0"/>
              <a:t>At each GCC meeting we'll have a quick check in with our contact SIGs beforehand to see if there's any red flags, or any cool things to report. </a:t>
            </a:r>
          </a:p>
          <a:p>
            <a:pPr lvl="1"/>
            <a:r>
              <a:rPr lang="en-US" dirty="0"/>
              <a:t>At the yearly GCP workshop we'll have an hour check in for the SIGS with their GCC representative.</a:t>
            </a:r>
          </a:p>
          <a:p>
            <a:endParaRPr lang="en-NL" dirty="0"/>
          </a:p>
        </p:txBody>
      </p:sp>
      <p:sp>
        <p:nvSpPr>
          <p:cNvPr id="4" name="Text Placeholder 3">
            <a:extLst>
              <a:ext uri="{FF2B5EF4-FFF2-40B4-BE49-F238E27FC236}">
                <a16:creationId xmlns:a16="http://schemas.microsoft.com/office/drawing/2014/main" id="{108B9D11-25A4-56B6-7F3F-92CFDDA897B9}"/>
              </a:ext>
            </a:extLst>
          </p:cNvPr>
          <p:cNvSpPr>
            <a:spLocks noGrp="1"/>
          </p:cNvSpPr>
          <p:nvPr>
            <p:ph type="body" sz="quarter" idx="65"/>
          </p:nvPr>
        </p:nvSpPr>
        <p:spPr/>
        <p:txBody>
          <a:bodyPr/>
          <a:lstStyle/>
          <a:p>
            <a:endParaRPr lang="en-NL" dirty="0"/>
          </a:p>
        </p:txBody>
      </p:sp>
      <p:sp>
        <p:nvSpPr>
          <p:cNvPr id="5" name="Slide Number Placeholder 4">
            <a:extLst>
              <a:ext uri="{FF2B5EF4-FFF2-40B4-BE49-F238E27FC236}">
                <a16:creationId xmlns:a16="http://schemas.microsoft.com/office/drawing/2014/main" id="{663BC6CE-77BA-1F82-F4D1-1358B8FBAABF}"/>
              </a:ext>
            </a:extLst>
          </p:cNvPr>
          <p:cNvSpPr>
            <a:spLocks noGrp="1"/>
          </p:cNvSpPr>
          <p:nvPr>
            <p:ph type="sldNum" sz="quarter" idx="12"/>
          </p:nvPr>
        </p:nvSpPr>
        <p:spPr/>
        <p:txBody>
          <a:bodyPr/>
          <a:lstStyle/>
          <a:p>
            <a:fld id="{7AD0FE45-509C-4BDF-9EDE-64426F8DF3D2}" type="slidenum">
              <a:rPr lang="nl-NL" smtClean="0"/>
              <a:t>12</a:t>
            </a:fld>
            <a:endParaRPr lang="nl-NL"/>
          </a:p>
        </p:txBody>
      </p:sp>
    </p:spTree>
    <p:extLst>
      <p:ext uri="{BB962C8B-B14F-4D97-AF65-F5344CB8AC3E}">
        <p14:creationId xmlns:p14="http://schemas.microsoft.com/office/powerpoint/2010/main" val="144200446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8187C6-3A23-261B-4A3C-B8D91554810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A68EF7-D68B-DDE3-3904-AE48922C8327}"/>
              </a:ext>
            </a:extLst>
          </p:cNvPr>
          <p:cNvSpPr>
            <a:spLocks noGrp="1"/>
          </p:cNvSpPr>
          <p:nvPr>
            <p:ph type="title"/>
          </p:nvPr>
        </p:nvSpPr>
        <p:spPr/>
        <p:txBody>
          <a:bodyPr/>
          <a:lstStyle/>
          <a:p>
            <a:r>
              <a:rPr lang="en-US" dirty="0"/>
              <a:t>Changes to engagement from the GCC with each SIG (2)</a:t>
            </a:r>
            <a:endParaRPr lang="en-NL" dirty="0"/>
          </a:p>
        </p:txBody>
      </p:sp>
      <p:sp>
        <p:nvSpPr>
          <p:cNvPr id="3" name="Vertical Text Placeholder 2">
            <a:extLst>
              <a:ext uri="{FF2B5EF4-FFF2-40B4-BE49-F238E27FC236}">
                <a16:creationId xmlns:a16="http://schemas.microsoft.com/office/drawing/2014/main" id="{A2C3043A-CE42-E469-F255-3783B4D12C1B}"/>
              </a:ext>
            </a:extLst>
          </p:cNvPr>
          <p:cNvSpPr>
            <a:spLocks noGrp="1"/>
          </p:cNvSpPr>
          <p:nvPr>
            <p:ph type="body" orient="vert" idx="1"/>
          </p:nvPr>
        </p:nvSpPr>
        <p:spPr/>
        <p:txBody>
          <a:bodyPr/>
          <a:lstStyle/>
          <a:p>
            <a:r>
              <a:rPr lang="en-US" i="1" dirty="0"/>
              <a:t>What would this solve: </a:t>
            </a:r>
            <a:endParaRPr lang="en-US" dirty="0"/>
          </a:p>
          <a:p>
            <a:pPr lvl="1"/>
            <a:r>
              <a:rPr lang="en-US" dirty="0"/>
              <a:t>This would enable us to spot possible overlaps and problems </a:t>
            </a:r>
          </a:p>
          <a:p>
            <a:pPr lvl="1"/>
            <a:r>
              <a:rPr lang="en-US" dirty="0"/>
              <a:t>It would make the route between the SIGs and the GCC as short as possible, which would make it easier for SIGs to flag problems themselves</a:t>
            </a:r>
          </a:p>
          <a:p>
            <a:r>
              <a:rPr lang="en-US" i="1" dirty="0"/>
              <a:t>What is needed to instate this:</a:t>
            </a:r>
            <a:endParaRPr lang="en-US" dirty="0"/>
          </a:p>
          <a:p>
            <a:pPr lvl="1"/>
            <a:r>
              <a:rPr lang="en-US" b="1" dirty="0"/>
              <a:t>Agree as the GCC that this is a good solution</a:t>
            </a:r>
          </a:p>
          <a:p>
            <a:pPr lvl="1"/>
            <a:r>
              <a:rPr lang="en-US" b="1" dirty="0"/>
              <a:t>Check if we have time for the extra work and travel this entails </a:t>
            </a:r>
          </a:p>
          <a:p>
            <a:pPr lvl="1"/>
            <a:r>
              <a:rPr lang="en-US" dirty="0"/>
              <a:t>Make a first division of SIGs that we will be linking pins for</a:t>
            </a:r>
          </a:p>
          <a:p>
            <a:pPr lvl="1"/>
            <a:r>
              <a:rPr lang="en-US" dirty="0"/>
              <a:t>Introduce this new concept to the existing SIGs</a:t>
            </a:r>
          </a:p>
          <a:p>
            <a:endParaRPr lang="en-NL" dirty="0"/>
          </a:p>
        </p:txBody>
      </p:sp>
      <p:sp>
        <p:nvSpPr>
          <p:cNvPr id="4" name="Text Placeholder 3">
            <a:extLst>
              <a:ext uri="{FF2B5EF4-FFF2-40B4-BE49-F238E27FC236}">
                <a16:creationId xmlns:a16="http://schemas.microsoft.com/office/drawing/2014/main" id="{7E6FF61C-BD93-1AFC-BC42-E795DADD57AE}"/>
              </a:ext>
            </a:extLst>
          </p:cNvPr>
          <p:cNvSpPr>
            <a:spLocks noGrp="1"/>
          </p:cNvSpPr>
          <p:nvPr>
            <p:ph type="body" sz="quarter" idx="65"/>
          </p:nvPr>
        </p:nvSpPr>
        <p:spPr/>
        <p:txBody>
          <a:bodyPr/>
          <a:lstStyle/>
          <a:p>
            <a:endParaRPr lang="en-NL" dirty="0"/>
          </a:p>
        </p:txBody>
      </p:sp>
      <p:sp>
        <p:nvSpPr>
          <p:cNvPr id="5" name="Slide Number Placeholder 4">
            <a:extLst>
              <a:ext uri="{FF2B5EF4-FFF2-40B4-BE49-F238E27FC236}">
                <a16:creationId xmlns:a16="http://schemas.microsoft.com/office/drawing/2014/main" id="{F6FB9557-F2FC-684B-8427-0EC9B9B67172}"/>
              </a:ext>
            </a:extLst>
          </p:cNvPr>
          <p:cNvSpPr>
            <a:spLocks noGrp="1"/>
          </p:cNvSpPr>
          <p:nvPr>
            <p:ph type="sldNum" sz="quarter" idx="12"/>
          </p:nvPr>
        </p:nvSpPr>
        <p:spPr/>
        <p:txBody>
          <a:bodyPr/>
          <a:lstStyle/>
          <a:p>
            <a:fld id="{7AD0FE45-509C-4BDF-9EDE-64426F8DF3D2}" type="slidenum">
              <a:rPr lang="nl-NL" smtClean="0"/>
              <a:t>13</a:t>
            </a:fld>
            <a:endParaRPr lang="nl-NL"/>
          </a:p>
        </p:txBody>
      </p:sp>
    </p:spTree>
    <p:extLst>
      <p:ext uri="{BB962C8B-B14F-4D97-AF65-F5344CB8AC3E}">
        <p14:creationId xmlns:p14="http://schemas.microsoft.com/office/powerpoint/2010/main" val="28179350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B1ED5B-22DB-F49E-899F-02856A1C7C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0BD7AC-6448-2238-6D8E-4DCA65A7FB55}"/>
              </a:ext>
            </a:extLst>
          </p:cNvPr>
          <p:cNvSpPr>
            <a:spLocks noGrp="1"/>
          </p:cNvSpPr>
          <p:nvPr>
            <p:ph type="title"/>
          </p:nvPr>
        </p:nvSpPr>
        <p:spPr/>
        <p:txBody>
          <a:bodyPr/>
          <a:lstStyle/>
          <a:p>
            <a:r>
              <a:rPr lang="en-US" dirty="0"/>
              <a:t>Changes to engagement from the GCC with each SIG (3)</a:t>
            </a:r>
            <a:endParaRPr lang="en-NL" dirty="0"/>
          </a:p>
        </p:txBody>
      </p:sp>
      <p:sp>
        <p:nvSpPr>
          <p:cNvPr id="3" name="Vertical Text Placeholder 2">
            <a:extLst>
              <a:ext uri="{FF2B5EF4-FFF2-40B4-BE49-F238E27FC236}">
                <a16:creationId xmlns:a16="http://schemas.microsoft.com/office/drawing/2014/main" id="{FA9F26B2-1BE0-CB46-7477-2CF9399C66C5}"/>
              </a:ext>
            </a:extLst>
          </p:cNvPr>
          <p:cNvSpPr>
            <a:spLocks noGrp="1"/>
          </p:cNvSpPr>
          <p:nvPr>
            <p:ph type="body" orient="vert" idx="1"/>
          </p:nvPr>
        </p:nvSpPr>
        <p:spPr/>
        <p:txBody>
          <a:bodyPr/>
          <a:lstStyle/>
          <a:p>
            <a:r>
              <a:rPr lang="en-US" i="1" dirty="0"/>
              <a:t>What is needed from each GCC member if we instate this:</a:t>
            </a:r>
            <a:endParaRPr lang="en-US" dirty="0"/>
          </a:p>
          <a:p>
            <a:pPr lvl="1"/>
            <a:r>
              <a:rPr lang="en-US" dirty="0"/>
              <a:t>Attend one meeting of an extra SIG (as most of us is already attached to at least one SIG), if possible in person</a:t>
            </a:r>
          </a:p>
          <a:p>
            <a:pPr lvl="1"/>
            <a:r>
              <a:rPr lang="en-US" dirty="0"/>
              <a:t>Have a call with the steering committee once before a GCC meeting</a:t>
            </a:r>
          </a:p>
          <a:p>
            <a:pPr lvl="1"/>
            <a:r>
              <a:rPr lang="en-US" dirty="0"/>
              <a:t>Check in with the SIG when needed in between</a:t>
            </a:r>
          </a:p>
          <a:p>
            <a:pPr lvl="1"/>
            <a:r>
              <a:rPr lang="en-US" dirty="0"/>
              <a:t>Budget can be used for travel from Dawn to an extent</a:t>
            </a:r>
          </a:p>
          <a:p>
            <a:pPr lvl="1"/>
            <a:r>
              <a:rPr lang="en-US" dirty="0"/>
              <a:t>Dawn will continue to coordinate on overlap in discussion topics</a:t>
            </a:r>
          </a:p>
          <a:p>
            <a:pPr lvl="1"/>
            <a:endParaRPr lang="en-US" dirty="0"/>
          </a:p>
          <a:p>
            <a:r>
              <a:rPr lang="en-US" b="1" i="1" dirty="0"/>
              <a:t>This would amount to a week of work per GCC member, per year </a:t>
            </a:r>
            <a:r>
              <a:rPr lang="en-US" b="1" i="1" dirty="0" err="1"/>
              <a:t>approx</a:t>
            </a:r>
            <a:r>
              <a:rPr lang="en-US" b="1" i="1" dirty="0"/>
              <a:t> </a:t>
            </a:r>
            <a:endParaRPr lang="en-US" dirty="0"/>
          </a:p>
          <a:p>
            <a:endParaRPr lang="en-NL" dirty="0"/>
          </a:p>
        </p:txBody>
      </p:sp>
      <p:sp>
        <p:nvSpPr>
          <p:cNvPr id="4" name="Text Placeholder 3">
            <a:extLst>
              <a:ext uri="{FF2B5EF4-FFF2-40B4-BE49-F238E27FC236}">
                <a16:creationId xmlns:a16="http://schemas.microsoft.com/office/drawing/2014/main" id="{2CB5FC69-91CA-3662-7703-9FA809D187A1}"/>
              </a:ext>
            </a:extLst>
          </p:cNvPr>
          <p:cNvSpPr>
            <a:spLocks noGrp="1"/>
          </p:cNvSpPr>
          <p:nvPr>
            <p:ph type="body" sz="quarter" idx="65"/>
          </p:nvPr>
        </p:nvSpPr>
        <p:spPr/>
        <p:txBody>
          <a:bodyPr/>
          <a:lstStyle/>
          <a:p>
            <a:endParaRPr lang="en-NL" dirty="0"/>
          </a:p>
        </p:txBody>
      </p:sp>
      <p:sp>
        <p:nvSpPr>
          <p:cNvPr id="5" name="Slide Number Placeholder 4">
            <a:extLst>
              <a:ext uri="{FF2B5EF4-FFF2-40B4-BE49-F238E27FC236}">
                <a16:creationId xmlns:a16="http://schemas.microsoft.com/office/drawing/2014/main" id="{D6614A27-9EC9-ECF3-F633-911CBAE62C7F}"/>
              </a:ext>
            </a:extLst>
          </p:cNvPr>
          <p:cNvSpPr>
            <a:spLocks noGrp="1"/>
          </p:cNvSpPr>
          <p:nvPr>
            <p:ph type="sldNum" sz="quarter" idx="12"/>
          </p:nvPr>
        </p:nvSpPr>
        <p:spPr/>
        <p:txBody>
          <a:bodyPr/>
          <a:lstStyle/>
          <a:p>
            <a:fld id="{7AD0FE45-509C-4BDF-9EDE-64426F8DF3D2}" type="slidenum">
              <a:rPr lang="nl-NL" smtClean="0"/>
              <a:t>14</a:t>
            </a:fld>
            <a:endParaRPr lang="nl-NL"/>
          </a:p>
        </p:txBody>
      </p:sp>
    </p:spTree>
    <p:extLst>
      <p:ext uri="{BB962C8B-B14F-4D97-AF65-F5344CB8AC3E}">
        <p14:creationId xmlns:p14="http://schemas.microsoft.com/office/powerpoint/2010/main" val="85364988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B51AB-DA93-6C4F-2595-F7EA6B17AB51}"/>
              </a:ext>
            </a:extLst>
          </p:cNvPr>
          <p:cNvSpPr>
            <a:spLocks noGrp="1"/>
          </p:cNvSpPr>
          <p:nvPr>
            <p:ph type="title"/>
          </p:nvPr>
        </p:nvSpPr>
        <p:spPr/>
        <p:txBody>
          <a:bodyPr/>
          <a:lstStyle/>
          <a:p>
            <a:r>
              <a:rPr lang="en-US" dirty="0"/>
              <a:t>Changes phasing out a SIG, option 1</a:t>
            </a:r>
            <a:endParaRPr lang="en-NL" dirty="0"/>
          </a:p>
        </p:txBody>
      </p:sp>
      <p:sp>
        <p:nvSpPr>
          <p:cNvPr id="3" name="Vertical Text Placeholder 2">
            <a:extLst>
              <a:ext uri="{FF2B5EF4-FFF2-40B4-BE49-F238E27FC236}">
                <a16:creationId xmlns:a16="http://schemas.microsoft.com/office/drawing/2014/main" id="{7544AFF1-992D-D0E2-9282-F81D4D9B5664}"/>
              </a:ext>
            </a:extLst>
          </p:cNvPr>
          <p:cNvSpPr>
            <a:spLocks noGrp="1"/>
          </p:cNvSpPr>
          <p:nvPr>
            <p:ph type="body" orient="vert" idx="1"/>
          </p:nvPr>
        </p:nvSpPr>
        <p:spPr/>
        <p:txBody>
          <a:bodyPr/>
          <a:lstStyle/>
          <a:p>
            <a:r>
              <a:rPr lang="en-US" dirty="0"/>
              <a:t>Instate an expiration date for all SIGs of three years (the ISOC model). After those three years, each SIG needs to resubmit to remain a SIG. </a:t>
            </a:r>
          </a:p>
          <a:p>
            <a:r>
              <a:rPr lang="en-US" i="1" dirty="0"/>
              <a:t>Way of working: </a:t>
            </a:r>
            <a:r>
              <a:rPr lang="en-US" dirty="0"/>
              <a:t>Needs to be thought out in detail.</a:t>
            </a:r>
          </a:p>
          <a:p>
            <a:r>
              <a:rPr lang="en-US" i="1" dirty="0"/>
              <a:t>What would this solve: </a:t>
            </a:r>
            <a:r>
              <a:rPr lang="en-US" dirty="0"/>
              <a:t>It would be a way to make sure that each SIG still wants to exist and make it more logical to phase out SIGs after a certain time. </a:t>
            </a:r>
          </a:p>
          <a:p>
            <a:endParaRPr lang="en-NL" dirty="0"/>
          </a:p>
        </p:txBody>
      </p:sp>
      <p:sp>
        <p:nvSpPr>
          <p:cNvPr id="4" name="Text Placeholder 3">
            <a:extLst>
              <a:ext uri="{FF2B5EF4-FFF2-40B4-BE49-F238E27FC236}">
                <a16:creationId xmlns:a16="http://schemas.microsoft.com/office/drawing/2014/main" id="{64C8DCF4-6345-CB35-C3FE-17617CFD5B0B}"/>
              </a:ext>
            </a:extLst>
          </p:cNvPr>
          <p:cNvSpPr>
            <a:spLocks noGrp="1"/>
          </p:cNvSpPr>
          <p:nvPr>
            <p:ph type="body" sz="quarter" idx="65"/>
          </p:nvPr>
        </p:nvSpPr>
        <p:spPr/>
        <p:txBody>
          <a:bodyPr/>
          <a:lstStyle/>
          <a:p>
            <a:endParaRPr lang="en-NL"/>
          </a:p>
        </p:txBody>
      </p:sp>
      <p:sp>
        <p:nvSpPr>
          <p:cNvPr id="5" name="Slide Number Placeholder 4">
            <a:extLst>
              <a:ext uri="{FF2B5EF4-FFF2-40B4-BE49-F238E27FC236}">
                <a16:creationId xmlns:a16="http://schemas.microsoft.com/office/drawing/2014/main" id="{2A8A6913-1669-69D7-8494-D46449AA3691}"/>
              </a:ext>
            </a:extLst>
          </p:cNvPr>
          <p:cNvSpPr>
            <a:spLocks noGrp="1"/>
          </p:cNvSpPr>
          <p:nvPr>
            <p:ph type="sldNum" sz="quarter" idx="12"/>
          </p:nvPr>
        </p:nvSpPr>
        <p:spPr/>
        <p:txBody>
          <a:bodyPr/>
          <a:lstStyle/>
          <a:p>
            <a:fld id="{7AD0FE45-509C-4BDF-9EDE-64426F8DF3D2}" type="slidenum">
              <a:rPr lang="nl-NL" smtClean="0"/>
              <a:t>15</a:t>
            </a:fld>
            <a:endParaRPr lang="nl-NL"/>
          </a:p>
        </p:txBody>
      </p:sp>
    </p:spTree>
    <p:extLst>
      <p:ext uri="{BB962C8B-B14F-4D97-AF65-F5344CB8AC3E}">
        <p14:creationId xmlns:p14="http://schemas.microsoft.com/office/powerpoint/2010/main" val="259629887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505A00-B284-A431-EE94-8AD0170917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29BD289-6BA6-1019-9978-A420E5143E50}"/>
              </a:ext>
            </a:extLst>
          </p:cNvPr>
          <p:cNvSpPr>
            <a:spLocks noGrp="1"/>
          </p:cNvSpPr>
          <p:nvPr>
            <p:ph type="title"/>
          </p:nvPr>
        </p:nvSpPr>
        <p:spPr/>
        <p:txBody>
          <a:bodyPr/>
          <a:lstStyle/>
          <a:p>
            <a:r>
              <a:rPr lang="en-US" dirty="0"/>
              <a:t>Changes phasing out a SIG, option 2</a:t>
            </a:r>
            <a:endParaRPr lang="en-NL" dirty="0"/>
          </a:p>
        </p:txBody>
      </p:sp>
      <p:sp>
        <p:nvSpPr>
          <p:cNvPr id="3" name="Vertical Text Placeholder 2">
            <a:extLst>
              <a:ext uri="{FF2B5EF4-FFF2-40B4-BE49-F238E27FC236}">
                <a16:creationId xmlns:a16="http://schemas.microsoft.com/office/drawing/2014/main" id="{D05FFF38-2E59-AAC9-46B9-163633D2B7BE}"/>
              </a:ext>
            </a:extLst>
          </p:cNvPr>
          <p:cNvSpPr>
            <a:spLocks noGrp="1"/>
          </p:cNvSpPr>
          <p:nvPr>
            <p:ph type="body" orient="vert" idx="1"/>
          </p:nvPr>
        </p:nvSpPr>
        <p:spPr/>
        <p:txBody>
          <a:bodyPr/>
          <a:lstStyle/>
          <a:p>
            <a:r>
              <a:rPr lang="en-US" dirty="0"/>
              <a:t>Instate a kind of self-assessment to do each year/every two years for each SIG to do to check if they still want to be a SIG.</a:t>
            </a:r>
          </a:p>
          <a:p>
            <a:r>
              <a:rPr lang="en-US" i="1" dirty="0"/>
              <a:t>Way of working</a:t>
            </a:r>
            <a:r>
              <a:rPr lang="en-US" dirty="0"/>
              <a:t>: This would be very light-weight to check if the SIG has met the goals they have set themselves, like having at least one meeting that year.</a:t>
            </a:r>
          </a:p>
          <a:p>
            <a:r>
              <a:rPr lang="en-US" i="1" dirty="0"/>
              <a:t>What would this solve: </a:t>
            </a:r>
            <a:r>
              <a:rPr lang="en-US" dirty="0"/>
              <a:t>It would be a way to make sure that each SIG still wants to exist.</a:t>
            </a:r>
          </a:p>
          <a:p>
            <a:endParaRPr lang="en-US" dirty="0"/>
          </a:p>
          <a:p>
            <a:endParaRPr lang="en-US" dirty="0"/>
          </a:p>
          <a:p>
            <a:r>
              <a:rPr lang="en-US" b="1" dirty="0"/>
              <a:t>Which option, if any, do we choose?</a:t>
            </a:r>
            <a:endParaRPr lang="en-NL" b="1" dirty="0"/>
          </a:p>
        </p:txBody>
      </p:sp>
      <p:sp>
        <p:nvSpPr>
          <p:cNvPr id="4" name="Text Placeholder 3">
            <a:extLst>
              <a:ext uri="{FF2B5EF4-FFF2-40B4-BE49-F238E27FC236}">
                <a16:creationId xmlns:a16="http://schemas.microsoft.com/office/drawing/2014/main" id="{A843F51A-B7C2-F889-CBC7-74F8FEE53031}"/>
              </a:ext>
            </a:extLst>
          </p:cNvPr>
          <p:cNvSpPr>
            <a:spLocks noGrp="1"/>
          </p:cNvSpPr>
          <p:nvPr>
            <p:ph type="body" sz="quarter" idx="65"/>
          </p:nvPr>
        </p:nvSpPr>
        <p:spPr/>
        <p:txBody>
          <a:bodyPr/>
          <a:lstStyle/>
          <a:p>
            <a:endParaRPr lang="en-NL"/>
          </a:p>
        </p:txBody>
      </p:sp>
      <p:sp>
        <p:nvSpPr>
          <p:cNvPr id="5" name="Slide Number Placeholder 4">
            <a:extLst>
              <a:ext uri="{FF2B5EF4-FFF2-40B4-BE49-F238E27FC236}">
                <a16:creationId xmlns:a16="http://schemas.microsoft.com/office/drawing/2014/main" id="{0FC7B29B-E843-011B-FD22-36CA9EBCE24D}"/>
              </a:ext>
            </a:extLst>
          </p:cNvPr>
          <p:cNvSpPr>
            <a:spLocks noGrp="1"/>
          </p:cNvSpPr>
          <p:nvPr>
            <p:ph type="sldNum" sz="quarter" idx="12"/>
          </p:nvPr>
        </p:nvSpPr>
        <p:spPr/>
        <p:txBody>
          <a:bodyPr/>
          <a:lstStyle/>
          <a:p>
            <a:fld id="{7AD0FE45-509C-4BDF-9EDE-64426F8DF3D2}" type="slidenum">
              <a:rPr lang="nl-NL" smtClean="0"/>
              <a:t>16</a:t>
            </a:fld>
            <a:endParaRPr lang="nl-NL"/>
          </a:p>
        </p:txBody>
      </p:sp>
    </p:spTree>
    <p:extLst>
      <p:ext uri="{BB962C8B-B14F-4D97-AF65-F5344CB8AC3E}">
        <p14:creationId xmlns:p14="http://schemas.microsoft.com/office/powerpoint/2010/main" val="52207786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49DE51-B1BB-70AB-48B5-E13307F03F62}"/>
            </a:ext>
          </a:extLst>
        </p:cNvPr>
        <p:cNvGrpSpPr/>
        <p:nvPr/>
      </p:nvGrpSpPr>
      <p:grpSpPr>
        <a:xfrm>
          <a:off x="0" y="0"/>
          <a:ext cx="0" cy="0"/>
          <a:chOff x="0" y="0"/>
          <a:chExt cx="0" cy="0"/>
        </a:xfrm>
      </p:grpSpPr>
      <p:pic>
        <p:nvPicPr>
          <p:cNvPr id="7" name="Picture Placeholder 6" descr="A school of fish swimming in water&#10;&#10;AI-generated content may be incorrect.">
            <a:extLst>
              <a:ext uri="{FF2B5EF4-FFF2-40B4-BE49-F238E27FC236}">
                <a16:creationId xmlns:a16="http://schemas.microsoft.com/office/drawing/2014/main" id="{95B8CCD0-7715-A0D6-4797-99B2F40267D6}"/>
              </a:ext>
            </a:extLst>
          </p:cNvPr>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9230" b="9230"/>
          <a:stretch>
            <a:fillRect/>
          </a:stretch>
        </p:blipFill>
        <p:spPr/>
      </p:pic>
      <p:sp>
        <p:nvSpPr>
          <p:cNvPr id="4" name="Text Placeholder 3">
            <a:extLst>
              <a:ext uri="{FF2B5EF4-FFF2-40B4-BE49-F238E27FC236}">
                <a16:creationId xmlns:a16="http://schemas.microsoft.com/office/drawing/2014/main" id="{ECFAE45D-B0F1-BACF-624E-50BE81EBCCFC}"/>
              </a:ext>
            </a:extLst>
          </p:cNvPr>
          <p:cNvSpPr>
            <a:spLocks noGrp="1"/>
          </p:cNvSpPr>
          <p:nvPr>
            <p:ph type="body" sz="quarter" idx="65"/>
          </p:nvPr>
        </p:nvSpPr>
        <p:spPr>
          <a:xfrm>
            <a:off x="820497" y="824593"/>
            <a:ext cx="7722867" cy="3375372"/>
          </a:xfrm>
        </p:spPr>
        <p:txBody>
          <a:bodyPr/>
          <a:lstStyle/>
          <a:p>
            <a:r>
              <a:rPr lang="en-US" dirty="0"/>
              <a:t>Brainstorm solutions for broader questions</a:t>
            </a:r>
            <a:endParaRPr lang="en-NL" dirty="0"/>
          </a:p>
        </p:txBody>
      </p:sp>
      <p:sp>
        <p:nvSpPr>
          <p:cNvPr id="5" name="Slide Number Placeholder 4">
            <a:extLst>
              <a:ext uri="{FF2B5EF4-FFF2-40B4-BE49-F238E27FC236}">
                <a16:creationId xmlns:a16="http://schemas.microsoft.com/office/drawing/2014/main" id="{C3CE9110-297F-B720-04BD-BE6F05C4FE7D}"/>
              </a:ext>
            </a:extLst>
          </p:cNvPr>
          <p:cNvSpPr>
            <a:spLocks noGrp="1"/>
          </p:cNvSpPr>
          <p:nvPr>
            <p:ph type="sldNum" sz="quarter" idx="12"/>
          </p:nvPr>
        </p:nvSpPr>
        <p:spPr/>
        <p:txBody>
          <a:bodyPr/>
          <a:lstStyle/>
          <a:p>
            <a:fld id="{7AD0FE45-509C-4BDF-9EDE-64426F8DF3D2}" type="slidenum">
              <a:rPr lang="nl-NL" smtClean="0"/>
              <a:t>17</a:t>
            </a:fld>
            <a:endParaRPr lang="nl-NL"/>
          </a:p>
        </p:txBody>
      </p:sp>
    </p:spTree>
    <p:extLst>
      <p:ext uri="{BB962C8B-B14F-4D97-AF65-F5344CB8AC3E}">
        <p14:creationId xmlns:p14="http://schemas.microsoft.com/office/powerpoint/2010/main" val="65270974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42920-BB0C-CA75-D46D-20AB29BF5E1D}"/>
              </a:ext>
            </a:extLst>
          </p:cNvPr>
          <p:cNvSpPr>
            <a:spLocks noGrp="1"/>
          </p:cNvSpPr>
          <p:nvPr>
            <p:ph type="title"/>
          </p:nvPr>
        </p:nvSpPr>
        <p:spPr/>
        <p:txBody>
          <a:bodyPr/>
          <a:lstStyle/>
          <a:p>
            <a:r>
              <a:rPr lang="en-US" dirty="0"/>
              <a:t>Offering more forms of community than a SIG</a:t>
            </a:r>
            <a:endParaRPr lang="en-NL" dirty="0"/>
          </a:p>
        </p:txBody>
      </p:sp>
      <p:sp>
        <p:nvSpPr>
          <p:cNvPr id="3" name="Vertical Text Placeholder 2">
            <a:extLst>
              <a:ext uri="{FF2B5EF4-FFF2-40B4-BE49-F238E27FC236}">
                <a16:creationId xmlns:a16="http://schemas.microsoft.com/office/drawing/2014/main" id="{0CEB1ED3-A924-1AC2-8892-3E361B1A363F}"/>
              </a:ext>
            </a:extLst>
          </p:cNvPr>
          <p:cNvSpPr>
            <a:spLocks noGrp="1"/>
          </p:cNvSpPr>
          <p:nvPr>
            <p:ph type="body" orient="vert" idx="1"/>
          </p:nvPr>
        </p:nvSpPr>
        <p:spPr>
          <a:xfrm>
            <a:off x="523913" y="872921"/>
            <a:ext cx="8974163" cy="4456846"/>
          </a:xfrm>
        </p:spPr>
        <p:txBody>
          <a:bodyPr/>
          <a:lstStyle/>
          <a:p>
            <a:r>
              <a:rPr lang="en-US" dirty="0"/>
              <a:t>There are already a few ways that people can collaborate between NRENs without having to start a SIG:</a:t>
            </a:r>
          </a:p>
          <a:p>
            <a:pPr lvl="1"/>
            <a:r>
              <a:rPr lang="en-US" dirty="0"/>
              <a:t>hold an </a:t>
            </a:r>
            <a:r>
              <a:rPr lang="en-US" dirty="0" err="1"/>
              <a:t>infoshare</a:t>
            </a:r>
            <a:r>
              <a:rPr lang="en-US" dirty="0"/>
              <a:t> around a certain topic</a:t>
            </a:r>
          </a:p>
          <a:p>
            <a:pPr lvl="1"/>
            <a:r>
              <a:rPr lang="en-US" dirty="0"/>
              <a:t>apply for a project within an incubator in the project to work on something together</a:t>
            </a:r>
          </a:p>
          <a:p>
            <a:pPr lvl="1"/>
            <a:r>
              <a:rPr lang="en-US" dirty="0"/>
              <a:t>apply for an innovation </a:t>
            </a:r>
            <a:r>
              <a:rPr lang="en-US" dirty="0" err="1"/>
              <a:t>programme</a:t>
            </a:r>
            <a:r>
              <a:rPr lang="en-US" dirty="0"/>
              <a:t> grand to work on something together</a:t>
            </a:r>
          </a:p>
          <a:p>
            <a:r>
              <a:rPr lang="en-US" dirty="0"/>
              <a:t>Outside of this, we can add more options to start collaborating, without it being a SIG right-away:</a:t>
            </a:r>
          </a:p>
          <a:p>
            <a:pPr lvl="1"/>
            <a:r>
              <a:rPr lang="en-US" dirty="0"/>
              <a:t>Be a working group of an existing SIG: this is well suited for topics that have urgency and are interesting to many NRENs, but might not need to be a long-term collaboration (like GDPR, NIS2, Time and Frequency maybe). </a:t>
            </a:r>
          </a:p>
          <a:p>
            <a:pPr lvl="1"/>
            <a:r>
              <a:rPr lang="en-US" dirty="0"/>
              <a:t>Yearly/bi-annual events/workshops around a specific theme like CLAW, NPAPW, Security Days, TIIME unconference. Well suited for topics that interest a broad range of people within NRENs and our larger community and/or benefits from interdisciplinary exchange.</a:t>
            </a:r>
          </a:p>
          <a:p>
            <a:endParaRPr lang="en-NL" dirty="0"/>
          </a:p>
        </p:txBody>
      </p:sp>
      <p:sp>
        <p:nvSpPr>
          <p:cNvPr id="4" name="Text Placeholder 3">
            <a:extLst>
              <a:ext uri="{FF2B5EF4-FFF2-40B4-BE49-F238E27FC236}">
                <a16:creationId xmlns:a16="http://schemas.microsoft.com/office/drawing/2014/main" id="{B706F634-399D-B90C-4947-A76D3584F988}"/>
              </a:ext>
            </a:extLst>
          </p:cNvPr>
          <p:cNvSpPr>
            <a:spLocks noGrp="1"/>
          </p:cNvSpPr>
          <p:nvPr>
            <p:ph type="body" sz="quarter" idx="65"/>
          </p:nvPr>
        </p:nvSpPr>
        <p:spPr/>
        <p:txBody>
          <a:bodyPr/>
          <a:lstStyle/>
          <a:p>
            <a:endParaRPr lang="en-NL"/>
          </a:p>
        </p:txBody>
      </p:sp>
      <p:sp>
        <p:nvSpPr>
          <p:cNvPr id="5" name="Slide Number Placeholder 4">
            <a:extLst>
              <a:ext uri="{FF2B5EF4-FFF2-40B4-BE49-F238E27FC236}">
                <a16:creationId xmlns:a16="http://schemas.microsoft.com/office/drawing/2014/main" id="{7D387841-0D69-AED9-2CA2-B4E08563A69A}"/>
              </a:ext>
            </a:extLst>
          </p:cNvPr>
          <p:cNvSpPr>
            <a:spLocks noGrp="1"/>
          </p:cNvSpPr>
          <p:nvPr>
            <p:ph type="sldNum" sz="quarter" idx="12"/>
          </p:nvPr>
        </p:nvSpPr>
        <p:spPr/>
        <p:txBody>
          <a:bodyPr/>
          <a:lstStyle/>
          <a:p>
            <a:fld id="{7AD0FE45-509C-4BDF-9EDE-64426F8DF3D2}" type="slidenum">
              <a:rPr lang="nl-NL" smtClean="0"/>
              <a:t>18</a:t>
            </a:fld>
            <a:endParaRPr lang="nl-NL"/>
          </a:p>
        </p:txBody>
      </p:sp>
    </p:spTree>
    <p:extLst>
      <p:ext uri="{BB962C8B-B14F-4D97-AF65-F5344CB8AC3E}">
        <p14:creationId xmlns:p14="http://schemas.microsoft.com/office/powerpoint/2010/main" val="114179679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7AD1F-61BC-D439-4674-6A39EEBF0E17}"/>
              </a:ext>
            </a:extLst>
          </p:cNvPr>
          <p:cNvSpPr>
            <a:spLocks noGrp="1"/>
          </p:cNvSpPr>
          <p:nvPr>
            <p:ph type="title"/>
          </p:nvPr>
        </p:nvSpPr>
        <p:spPr/>
        <p:txBody>
          <a:bodyPr/>
          <a:lstStyle/>
          <a:p>
            <a:r>
              <a:rPr lang="en-US" dirty="0"/>
              <a:t>Help smaller NRENs in finding their way in the SIG landscape</a:t>
            </a:r>
            <a:br>
              <a:rPr lang="en-US" dirty="0"/>
            </a:br>
            <a:endParaRPr lang="en-NL" dirty="0"/>
          </a:p>
        </p:txBody>
      </p:sp>
      <p:sp>
        <p:nvSpPr>
          <p:cNvPr id="3" name="Vertical Text Placeholder 2">
            <a:extLst>
              <a:ext uri="{FF2B5EF4-FFF2-40B4-BE49-F238E27FC236}">
                <a16:creationId xmlns:a16="http://schemas.microsoft.com/office/drawing/2014/main" id="{23A2E238-4D2F-3D54-7B94-57BC76E33C28}"/>
              </a:ext>
            </a:extLst>
          </p:cNvPr>
          <p:cNvSpPr>
            <a:spLocks noGrp="1"/>
          </p:cNvSpPr>
          <p:nvPr>
            <p:ph type="body" orient="vert" idx="1"/>
          </p:nvPr>
        </p:nvSpPr>
        <p:spPr/>
        <p:txBody>
          <a:bodyPr/>
          <a:lstStyle/>
          <a:p>
            <a:r>
              <a:rPr lang="en-US" dirty="0"/>
              <a:t>Working with GÉANT partner relations to make sure smaller NRENs know what SIGs are in existence to figure out which would be of value for them</a:t>
            </a:r>
          </a:p>
          <a:p>
            <a:r>
              <a:rPr lang="en-US" dirty="0"/>
              <a:t>Make sure all SIG meetings are hybrid, so people can join remotely and for only one or a few agenda items</a:t>
            </a:r>
          </a:p>
          <a:p>
            <a:endParaRPr lang="en-NL" dirty="0"/>
          </a:p>
        </p:txBody>
      </p:sp>
      <p:sp>
        <p:nvSpPr>
          <p:cNvPr id="4" name="Text Placeholder 3">
            <a:extLst>
              <a:ext uri="{FF2B5EF4-FFF2-40B4-BE49-F238E27FC236}">
                <a16:creationId xmlns:a16="http://schemas.microsoft.com/office/drawing/2014/main" id="{1360B4C5-38D5-66CF-C2FB-8433837269AA}"/>
              </a:ext>
            </a:extLst>
          </p:cNvPr>
          <p:cNvSpPr>
            <a:spLocks noGrp="1"/>
          </p:cNvSpPr>
          <p:nvPr>
            <p:ph type="body" sz="quarter" idx="65"/>
          </p:nvPr>
        </p:nvSpPr>
        <p:spPr/>
        <p:txBody>
          <a:bodyPr/>
          <a:lstStyle/>
          <a:p>
            <a:endParaRPr lang="en-NL"/>
          </a:p>
        </p:txBody>
      </p:sp>
      <p:sp>
        <p:nvSpPr>
          <p:cNvPr id="5" name="Slide Number Placeholder 4">
            <a:extLst>
              <a:ext uri="{FF2B5EF4-FFF2-40B4-BE49-F238E27FC236}">
                <a16:creationId xmlns:a16="http://schemas.microsoft.com/office/drawing/2014/main" id="{5B924F62-EC9C-2C54-6572-80003E53056F}"/>
              </a:ext>
            </a:extLst>
          </p:cNvPr>
          <p:cNvSpPr>
            <a:spLocks noGrp="1"/>
          </p:cNvSpPr>
          <p:nvPr>
            <p:ph type="sldNum" sz="quarter" idx="12"/>
          </p:nvPr>
        </p:nvSpPr>
        <p:spPr/>
        <p:txBody>
          <a:bodyPr/>
          <a:lstStyle/>
          <a:p>
            <a:fld id="{7AD0FE45-509C-4BDF-9EDE-64426F8DF3D2}" type="slidenum">
              <a:rPr lang="nl-NL" smtClean="0"/>
              <a:t>19</a:t>
            </a:fld>
            <a:endParaRPr lang="nl-NL"/>
          </a:p>
        </p:txBody>
      </p:sp>
    </p:spTree>
    <p:extLst>
      <p:ext uri="{BB962C8B-B14F-4D97-AF65-F5344CB8AC3E}">
        <p14:creationId xmlns:p14="http://schemas.microsoft.com/office/powerpoint/2010/main" val="114696903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3B254-0B67-573D-FE9F-AD0530C0CA75}"/>
              </a:ext>
            </a:extLst>
          </p:cNvPr>
          <p:cNvSpPr>
            <a:spLocks noGrp="1"/>
          </p:cNvSpPr>
          <p:nvPr>
            <p:ph type="title"/>
          </p:nvPr>
        </p:nvSpPr>
        <p:spPr/>
        <p:txBody>
          <a:bodyPr/>
          <a:lstStyle/>
          <a:p>
            <a:r>
              <a:rPr lang="en-US" dirty="0"/>
              <a:t>Agenda 1 October</a:t>
            </a:r>
            <a:endParaRPr lang="en-NL" dirty="0"/>
          </a:p>
        </p:txBody>
      </p:sp>
      <p:graphicFrame>
        <p:nvGraphicFramePr>
          <p:cNvPr id="4" name="Content Placeholder 3">
            <a:extLst>
              <a:ext uri="{FF2B5EF4-FFF2-40B4-BE49-F238E27FC236}">
                <a16:creationId xmlns:a16="http://schemas.microsoft.com/office/drawing/2014/main" id="{EB95B28D-E48D-4D32-58EE-BF8CA280E557}"/>
              </a:ext>
            </a:extLst>
          </p:cNvPr>
          <p:cNvGraphicFramePr>
            <a:graphicFrameLocks noGrp="1"/>
          </p:cNvGraphicFramePr>
          <p:nvPr>
            <p:ph sz="quarter" idx="10"/>
            <p:extLst>
              <p:ext uri="{D42A27DB-BD31-4B8C-83A1-F6EECF244321}">
                <p14:modId xmlns:p14="http://schemas.microsoft.com/office/powerpoint/2010/main" val="3350501056"/>
              </p:ext>
            </p:extLst>
          </p:nvPr>
        </p:nvGraphicFramePr>
        <p:xfrm>
          <a:off x="998732" y="1856441"/>
          <a:ext cx="9894886" cy="3708400"/>
        </p:xfrm>
        <a:graphic>
          <a:graphicData uri="http://schemas.openxmlformats.org/drawingml/2006/table">
            <a:tbl>
              <a:tblPr firstRow="1" bandRow="1">
                <a:tableStyleId>{5C22544A-7EE6-4342-B048-85BDC9FD1C3A}</a:tableStyleId>
              </a:tblPr>
              <a:tblGrid>
                <a:gridCol w="1556772">
                  <a:extLst>
                    <a:ext uri="{9D8B030D-6E8A-4147-A177-3AD203B41FA5}">
                      <a16:colId xmlns:a16="http://schemas.microsoft.com/office/drawing/2014/main" val="3263395142"/>
                    </a:ext>
                  </a:extLst>
                </a:gridCol>
                <a:gridCol w="8338114">
                  <a:extLst>
                    <a:ext uri="{9D8B030D-6E8A-4147-A177-3AD203B41FA5}">
                      <a16:colId xmlns:a16="http://schemas.microsoft.com/office/drawing/2014/main" val="1101503119"/>
                    </a:ext>
                  </a:extLst>
                </a:gridCol>
              </a:tblGrid>
              <a:tr h="370840">
                <a:tc>
                  <a:txBody>
                    <a:bodyPr/>
                    <a:lstStyle/>
                    <a:p>
                      <a:r>
                        <a:rPr lang="en-US" dirty="0"/>
                        <a:t>Time</a:t>
                      </a:r>
                      <a:endParaRPr lang="en-NL" dirty="0"/>
                    </a:p>
                  </a:txBody>
                  <a:tcPr/>
                </a:tc>
                <a:tc>
                  <a:txBody>
                    <a:bodyPr/>
                    <a:lstStyle/>
                    <a:p>
                      <a:r>
                        <a:rPr lang="en-US" dirty="0"/>
                        <a:t>What</a:t>
                      </a:r>
                      <a:endParaRPr lang="en-NL" dirty="0"/>
                    </a:p>
                  </a:txBody>
                  <a:tcPr/>
                </a:tc>
                <a:extLst>
                  <a:ext uri="{0D108BD9-81ED-4DB2-BD59-A6C34878D82A}">
                    <a16:rowId xmlns:a16="http://schemas.microsoft.com/office/drawing/2014/main" val="1911356943"/>
                  </a:ext>
                </a:extLst>
              </a:tr>
              <a:tr h="370840">
                <a:tc>
                  <a:txBody>
                    <a:bodyPr/>
                    <a:lstStyle/>
                    <a:p>
                      <a:r>
                        <a:rPr lang="en-US" dirty="0"/>
                        <a:t>12:00 – 13:00 </a:t>
                      </a:r>
                      <a:endParaRPr lang="en-NL" dirty="0"/>
                    </a:p>
                  </a:txBody>
                  <a:tcPr/>
                </a:tc>
                <a:tc>
                  <a:txBody>
                    <a:bodyPr/>
                    <a:lstStyle/>
                    <a:p>
                      <a:r>
                        <a:rPr lang="en-US" dirty="0"/>
                        <a:t>Lunch and introductions</a:t>
                      </a:r>
                      <a:endParaRPr lang="en-NL" dirty="0"/>
                    </a:p>
                  </a:txBody>
                  <a:tcPr/>
                </a:tc>
                <a:extLst>
                  <a:ext uri="{0D108BD9-81ED-4DB2-BD59-A6C34878D82A}">
                    <a16:rowId xmlns:a16="http://schemas.microsoft.com/office/drawing/2014/main" val="1937922378"/>
                  </a:ext>
                </a:extLst>
              </a:tr>
              <a:tr h="370840">
                <a:tc>
                  <a:txBody>
                    <a:bodyPr/>
                    <a:lstStyle/>
                    <a:p>
                      <a:r>
                        <a:rPr lang="en-US" dirty="0"/>
                        <a:t>13:00 – 15:00 </a:t>
                      </a:r>
                      <a:endParaRPr lang="en-NL" dirty="0"/>
                    </a:p>
                  </a:txBody>
                  <a:tcPr/>
                </a:tc>
                <a:tc>
                  <a:txBody>
                    <a:bodyPr/>
                    <a:lstStyle/>
                    <a:p>
                      <a:r>
                        <a:rPr lang="en-US" dirty="0"/>
                        <a:t>Rethinking the structure of the GÉANT Community </a:t>
                      </a:r>
                      <a:r>
                        <a:rPr lang="en-US" dirty="0" err="1"/>
                        <a:t>Programme</a:t>
                      </a:r>
                      <a:endParaRPr lang="en-NL" dirty="0"/>
                    </a:p>
                  </a:txBody>
                  <a:tcPr/>
                </a:tc>
                <a:extLst>
                  <a:ext uri="{0D108BD9-81ED-4DB2-BD59-A6C34878D82A}">
                    <a16:rowId xmlns:a16="http://schemas.microsoft.com/office/drawing/2014/main" val="4068333747"/>
                  </a:ext>
                </a:extLst>
              </a:tr>
              <a:tr h="370840">
                <a:tc>
                  <a:txBody>
                    <a:bodyPr/>
                    <a:lstStyle/>
                    <a:p>
                      <a:r>
                        <a:rPr lang="en-US" dirty="0"/>
                        <a:t>15:00 – 15:15 </a:t>
                      </a:r>
                      <a:endParaRPr lang="en-NL"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Break</a:t>
                      </a:r>
                      <a:endParaRPr lang="en-NL" dirty="0"/>
                    </a:p>
                  </a:txBody>
                  <a:tcPr/>
                </a:tc>
                <a:extLst>
                  <a:ext uri="{0D108BD9-81ED-4DB2-BD59-A6C34878D82A}">
                    <a16:rowId xmlns:a16="http://schemas.microsoft.com/office/drawing/2014/main" val="1396551461"/>
                  </a:ext>
                </a:extLst>
              </a:tr>
              <a:tr h="370840">
                <a:tc>
                  <a:txBody>
                    <a:bodyPr/>
                    <a:lstStyle/>
                    <a:p>
                      <a:r>
                        <a:rPr lang="en-US" dirty="0"/>
                        <a:t>15:15 – 15:45</a:t>
                      </a:r>
                      <a:endParaRPr lang="en-NL" dirty="0"/>
                    </a:p>
                  </a:txBody>
                  <a:tcPr/>
                </a:tc>
                <a:tc>
                  <a:txBody>
                    <a:bodyPr/>
                    <a:lstStyle/>
                    <a:p>
                      <a:r>
                        <a:rPr lang="en-US" dirty="0"/>
                        <a:t>Update SIG activities</a:t>
                      </a:r>
                      <a:endParaRPr lang="en-NL" dirty="0"/>
                    </a:p>
                  </a:txBody>
                  <a:tcPr/>
                </a:tc>
                <a:extLst>
                  <a:ext uri="{0D108BD9-81ED-4DB2-BD59-A6C34878D82A}">
                    <a16:rowId xmlns:a16="http://schemas.microsoft.com/office/drawing/2014/main" val="3145904016"/>
                  </a:ext>
                </a:extLst>
              </a:tr>
              <a:tr h="370840">
                <a:tc>
                  <a:txBody>
                    <a:bodyPr/>
                    <a:lstStyle/>
                    <a:p>
                      <a:r>
                        <a:rPr lang="en-US" dirty="0"/>
                        <a:t>15:45 – 16:00</a:t>
                      </a:r>
                      <a:endParaRPr lang="en-NL" dirty="0"/>
                    </a:p>
                  </a:txBody>
                  <a:tcPr/>
                </a:tc>
                <a:tc>
                  <a:txBody>
                    <a:bodyPr/>
                    <a:lstStyle/>
                    <a:p>
                      <a:r>
                        <a:rPr lang="en-US" dirty="0"/>
                        <a:t>Mid year online GCP check-in call</a:t>
                      </a:r>
                      <a:endParaRPr lang="en-NL" dirty="0"/>
                    </a:p>
                  </a:txBody>
                  <a:tcPr/>
                </a:tc>
                <a:extLst>
                  <a:ext uri="{0D108BD9-81ED-4DB2-BD59-A6C34878D82A}">
                    <a16:rowId xmlns:a16="http://schemas.microsoft.com/office/drawing/2014/main" val="302090370"/>
                  </a:ext>
                </a:extLst>
              </a:tr>
              <a:tr h="370840">
                <a:tc>
                  <a:txBody>
                    <a:bodyPr/>
                    <a:lstStyle/>
                    <a:p>
                      <a:r>
                        <a:rPr lang="en-US" dirty="0"/>
                        <a:t>16:00 – 16:15</a:t>
                      </a:r>
                      <a:endParaRPr lang="en-NL" dirty="0"/>
                    </a:p>
                  </a:txBody>
                  <a:tcPr/>
                </a:tc>
                <a:tc>
                  <a:txBody>
                    <a:bodyPr/>
                    <a:lstStyle/>
                    <a:p>
                      <a:r>
                        <a:rPr lang="en-US" dirty="0"/>
                        <a:t>Break</a:t>
                      </a:r>
                      <a:endParaRPr lang="en-NL" dirty="0"/>
                    </a:p>
                  </a:txBody>
                  <a:tcPr/>
                </a:tc>
                <a:extLst>
                  <a:ext uri="{0D108BD9-81ED-4DB2-BD59-A6C34878D82A}">
                    <a16:rowId xmlns:a16="http://schemas.microsoft.com/office/drawing/2014/main" val="889594762"/>
                  </a:ext>
                </a:extLst>
              </a:tr>
              <a:tr h="370840">
                <a:tc>
                  <a:txBody>
                    <a:bodyPr/>
                    <a:lstStyle/>
                    <a:p>
                      <a:r>
                        <a:rPr lang="en-US" dirty="0"/>
                        <a:t>16:15 – 17:15</a:t>
                      </a:r>
                      <a:endParaRPr lang="en-NL" dirty="0"/>
                    </a:p>
                  </a:txBody>
                  <a:tcPr/>
                </a:tc>
                <a:tc>
                  <a:txBody>
                    <a:bodyPr/>
                    <a:lstStyle/>
                    <a:p>
                      <a:r>
                        <a:rPr lang="en-US" dirty="0"/>
                        <a:t>GPPC question about engagement in run-up to new GN project </a:t>
                      </a:r>
                      <a:endParaRPr lang="en-NL" dirty="0"/>
                    </a:p>
                  </a:txBody>
                  <a:tcPr/>
                </a:tc>
                <a:extLst>
                  <a:ext uri="{0D108BD9-81ED-4DB2-BD59-A6C34878D82A}">
                    <a16:rowId xmlns:a16="http://schemas.microsoft.com/office/drawing/2014/main" val="735955459"/>
                  </a:ext>
                </a:extLst>
              </a:tr>
              <a:tr h="370840">
                <a:tc>
                  <a:txBody>
                    <a:bodyPr/>
                    <a:lstStyle/>
                    <a:p>
                      <a:r>
                        <a:rPr lang="en-US" dirty="0"/>
                        <a:t>17:15 – 17:30</a:t>
                      </a:r>
                      <a:endParaRPr lang="en-NL" dirty="0"/>
                    </a:p>
                  </a:txBody>
                  <a:tcPr/>
                </a:tc>
                <a:tc>
                  <a:txBody>
                    <a:bodyPr/>
                    <a:lstStyle/>
                    <a:p>
                      <a:r>
                        <a:rPr lang="en-US" dirty="0"/>
                        <a:t>Update on GÉANT Strategy</a:t>
                      </a:r>
                      <a:endParaRPr lang="en-NL" dirty="0"/>
                    </a:p>
                  </a:txBody>
                  <a:tcPr/>
                </a:tc>
                <a:extLst>
                  <a:ext uri="{0D108BD9-81ED-4DB2-BD59-A6C34878D82A}">
                    <a16:rowId xmlns:a16="http://schemas.microsoft.com/office/drawing/2014/main" val="2747553026"/>
                  </a:ext>
                </a:extLst>
              </a:tr>
              <a:tr h="370840">
                <a:tc>
                  <a:txBody>
                    <a:bodyPr/>
                    <a:lstStyle/>
                    <a:p>
                      <a:r>
                        <a:rPr lang="en-US" dirty="0"/>
                        <a:t>19:00~21:00</a:t>
                      </a:r>
                      <a:endParaRPr lang="en-NL" dirty="0"/>
                    </a:p>
                  </a:txBody>
                  <a:tcPr/>
                </a:tc>
                <a:tc>
                  <a:txBody>
                    <a:bodyPr/>
                    <a:lstStyle/>
                    <a:p>
                      <a:r>
                        <a:rPr lang="en-US" dirty="0"/>
                        <a:t>Dinner</a:t>
                      </a:r>
                      <a:endParaRPr lang="en-NL" dirty="0"/>
                    </a:p>
                  </a:txBody>
                  <a:tcPr/>
                </a:tc>
                <a:extLst>
                  <a:ext uri="{0D108BD9-81ED-4DB2-BD59-A6C34878D82A}">
                    <a16:rowId xmlns:a16="http://schemas.microsoft.com/office/drawing/2014/main" val="2815345248"/>
                  </a:ext>
                </a:extLst>
              </a:tr>
            </a:tbl>
          </a:graphicData>
        </a:graphic>
      </p:graphicFrame>
    </p:spTree>
    <p:extLst>
      <p:ext uri="{BB962C8B-B14F-4D97-AF65-F5344CB8AC3E}">
        <p14:creationId xmlns:p14="http://schemas.microsoft.com/office/powerpoint/2010/main" val="36656201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Two people holding cups in front of a mountain&#10;&#10;AI-generated content may be incorrect.">
            <a:extLst>
              <a:ext uri="{FF2B5EF4-FFF2-40B4-BE49-F238E27FC236}">
                <a16:creationId xmlns:a16="http://schemas.microsoft.com/office/drawing/2014/main" id="{9F03AE49-3B26-6C08-97EF-19738F759EA6}"/>
              </a:ext>
            </a:extLst>
          </p:cNvPr>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9227" b="9227"/>
          <a:stretch>
            <a:fillRect/>
          </a:stretch>
        </p:blipFill>
        <p:spPr/>
      </p:pic>
      <p:sp>
        <p:nvSpPr>
          <p:cNvPr id="4" name="Text Placeholder 3">
            <a:extLst>
              <a:ext uri="{FF2B5EF4-FFF2-40B4-BE49-F238E27FC236}">
                <a16:creationId xmlns:a16="http://schemas.microsoft.com/office/drawing/2014/main" id="{B80A8A07-9710-C1BD-96D7-5F75E5D8F375}"/>
              </a:ext>
            </a:extLst>
          </p:cNvPr>
          <p:cNvSpPr>
            <a:spLocks noGrp="1"/>
          </p:cNvSpPr>
          <p:nvPr>
            <p:ph type="body" sz="quarter" idx="65"/>
          </p:nvPr>
        </p:nvSpPr>
        <p:spPr>
          <a:xfrm>
            <a:off x="820497" y="824592"/>
            <a:ext cx="5275503" cy="3148053"/>
          </a:xfrm>
        </p:spPr>
        <p:txBody>
          <a:bodyPr/>
          <a:lstStyle/>
          <a:p>
            <a:r>
              <a:rPr lang="en-US" dirty="0"/>
              <a:t>Break</a:t>
            </a:r>
          </a:p>
        </p:txBody>
      </p:sp>
      <p:sp>
        <p:nvSpPr>
          <p:cNvPr id="5" name="Slide Number Placeholder 4">
            <a:extLst>
              <a:ext uri="{FF2B5EF4-FFF2-40B4-BE49-F238E27FC236}">
                <a16:creationId xmlns:a16="http://schemas.microsoft.com/office/drawing/2014/main" id="{97112DFA-3A17-6AE0-051A-386FFED697BA}"/>
              </a:ext>
            </a:extLst>
          </p:cNvPr>
          <p:cNvSpPr>
            <a:spLocks noGrp="1"/>
          </p:cNvSpPr>
          <p:nvPr>
            <p:ph type="sldNum" sz="quarter" idx="12"/>
          </p:nvPr>
        </p:nvSpPr>
        <p:spPr/>
        <p:txBody>
          <a:bodyPr/>
          <a:lstStyle/>
          <a:p>
            <a:fld id="{7AD0FE45-509C-4BDF-9EDE-64426F8DF3D2}" type="slidenum">
              <a:rPr lang="nl-NL" smtClean="0"/>
              <a:t>20</a:t>
            </a:fld>
            <a:endParaRPr lang="nl-NL"/>
          </a:p>
        </p:txBody>
      </p:sp>
    </p:spTree>
    <p:extLst>
      <p:ext uri="{BB962C8B-B14F-4D97-AF65-F5344CB8AC3E}">
        <p14:creationId xmlns:p14="http://schemas.microsoft.com/office/powerpoint/2010/main" val="364211133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group of hands holding small toy figures&#10;&#10;AI-generated content may be incorrect.">
            <a:extLst>
              <a:ext uri="{FF2B5EF4-FFF2-40B4-BE49-F238E27FC236}">
                <a16:creationId xmlns:a16="http://schemas.microsoft.com/office/drawing/2014/main" id="{92C25B5E-4421-CF63-AB3D-DCC3C4967C8C}"/>
              </a:ext>
            </a:extLst>
          </p:cNvPr>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t="9230" b="9230"/>
          <a:stretch>
            <a:fillRect/>
          </a:stretch>
        </p:blipFill>
        <p:spPr/>
      </p:pic>
      <p:sp>
        <p:nvSpPr>
          <p:cNvPr id="4" name="Text Placeholder 3">
            <a:extLst>
              <a:ext uri="{FF2B5EF4-FFF2-40B4-BE49-F238E27FC236}">
                <a16:creationId xmlns:a16="http://schemas.microsoft.com/office/drawing/2014/main" id="{36790770-E106-7D4F-ECD1-5081B4EAEFBC}"/>
              </a:ext>
            </a:extLst>
          </p:cNvPr>
          <p:cNvSpPr>
            <a:spLocks noGrp="1"/>
          </p:cNvSpPr>
          <p:nvPr>
            <p:ph type="body" sz="quarter" idx="65"/>
          </p:nvPr>
        </p:nvSpPr>
        <p:spPr>
          <a:xfrm>
            <a:off x="820497" y="824593"/>
            <a:ext cx="5534199" cy="2448806"/>
          </a:xfrm>
        </p:spPr>
        <p:txBody>
          <a:bodyPr/>
          <a:lstStyle/>
          <a:p>
            <a:r>
              <a:rPr lang="en-US" dirty="0"/>
              <a:t>Update on SIG activities</a:t>
            </a:r>
            <a:endParaRPr lang="en-NL" dirty="0"/>
          </a:p>
        </p:txBody>
      </p:sp>
    </p:spTree>
    <p:extLst>
      <p:ext uri="{BB962C8B-B14F-4D97-AF65-F5344CB8AC3E}">
        <p14:creationId xmlns:p14="http://schemas.microsoft.com/office/powerpoint/2010/main" val="361064626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A group of people sitting on a couch&#10;&#10;AI-generated content may be incorrect.">
            <a:extLst>
              <a:ext uri="{FF2B5EF4-FFF2-40B4-BE49-F238E27FC236}">
                <a16:creationId xmlns:a16="http://schemas.microsoft.com/office/drawing/2014/main" id="{261A257E-68E6-1DA0-FF0C-45B4DECC1838}"/>
              </a:ext>
            </a:extLst>
          </p:cNvPr>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13760" b="13760"/>
          <a:stretch>
            <a:fillRect/>
          </a:stretch>
        </p:blipFill>
        <p:spPr/>
      </p:pic>
      <p:sp>
        <p:nvSpPr>
          <p:cNvPr id="4" name="Text Placeholder 3">
            <a:extLst>
              <a:ext uri="{FF2B5EF4-FFF2-40B4-BE49-F238E27FC236}">
                <a16:creationId xmlns:a16="http://schemas.microsoft.com/office/drawing/2014/main" id="{096C542F-AF45-461B-D2D9-EC1845182893}"/>
              </a:ext>
            </a:extLst>
          </p:cNvPr>
          <p:cNvSpPr>
            <a:spLocks noGrp="1"/>
          </p:cNvSpPr>
          <p:nvPr>
            <p:ph type="body" sz="quarter" idx="65"/>
          </p:nvPr>
        </p:nvSpPr>
        <p:spPr>
          <a:xfrm>
            <a:off x="762227" y="811146"/>
            <a:ext cx="4786926" cy="2053077"/>
          </a:xfrm>
        </p:spPr>
        <p:txBody>
          <a:bodyPr/>
          <a:lstStyle/>
          <a:p>
            <a:r>
              <a:rPr lang="en-US" dirty="0"/>
              <a:t>Online GCP check-in</a:t>
            </a:r>
            <a:endParaRPr lang="en-NL" dirty="0"/>
          </a:p>
        </p:txBody>
      </p:sp>
    </p:spTree>
    <p:extLst>
      <p:ext uri="{BB962C8B-B14F-4D97-AF65-F5344CB8AC3E}">
        <p14:creationId xmlns:p14="http://schemas.microsoft.com/office/powerpoint/2010/main" val="124543547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9C6199-0773-196F-B212-0261F6EB9F48}"/>
            </a:ext>
          </a:extLst>
        </p:cNvPr>
        <p:cNvGrpSpPr/>
        <p:nvPr/>
      </p:nvGrpSpPr>
      <p:grpSpPr>
        <a:xfrm>
          <a:off x="0" y="0"/>
          <a:ext cx="0" cy="0"/>
          <a:chOff x="0" y="0"/>
          <a:chExt cx="0" cy="0"/>
        </a:xfrm>
      </p:grpSpPr>
      <p:pic>
        <p:nvPicPr>
          <p:cNvPr id="7" name="Picture Placeholder 6" descr="Two people holding cups in front of a mountain&#10;&#10;AI-generated content may be incorrect.">
            <a:extLst>
              <a:ext uri="{FF2B5EF4-FFF2-40B4-BE49-F238E27FC236}">
                <a16:creationId xmlns:a16="http://schemas.microsoft.com/office/drawing/2014/main" id="{6D4E5DAC-2A5E-3EA4-C775-DF2B026260B8}"/>
              </a:ext>
            </a:extLst>
          </p:cNvPr>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9227" b="9227"/>
          <a:stretch>
            <a:fillRect/>
          </a:stretch>
        </p:blipFill>
        <p:spPr/>
      </p:pic>
      <p:sp>
        <p:nvSpPr>
          <p:cNvPr id="4" name="Text Placeholder 3">
            <a:extLst>
              <a:ext uri="{FF2B5EF4-FFF2-40B4-BE49-F238E27FC236}">
                <a16:creationId xmlns:a16="http://schemas.microsoft.com/office/drawing/2014/main" id="{317C3AEB-F255-083B-7A41-27C64542D995}"/>
              </a:ext>
            </a:extLst>
          </p:cNvPr>
          <p:cNvSpPr>
            <a:spLocks noGrp="1"/>
          </p:cNvSpPr>
          <p:nvPr>
            <p:ph type="body" sz="quarter" idx="65"/>
          </p:nvPr>
        </p:nvSpPr>
        <p:spPr>
          <a:xfrm>
            <a:off x="820497" y="824592"/>
            <a:ext cx="5275503" cy="3148053"/>
          </a:xfrm>
        </p:spPr>
        <p:txBody>
          <a:bodyPr/>
          <a:lstStyle/>
          <a:p>
            <a:r>
              <a:rPr lang="en-US" dirty="0"/>
              <a:t>Break</a:t>
            </a:r>
          </a:p>
        </p:txBody>
      </p:sp>
      <p:sp>
        <p:nvSpPr>
          <p:cNvPr id="5" name="Slide Number Placeholder 4">
            <a:extLst>
              <a:ext uri="{FF2B5EF4-FFF2-40B4-BE49-F238E27FC236}">
                <a16:creationId xmlns:a16="http://schemas.microsoft.com/office/drawing/2014/main" id="{C4B23467-880B-2953-6216-E9D052DDE72E}"/>
              </a:ext>
            </a:extLst>
          </p:cNvPr>
          <p:cNvSpPr>
            <a:spLocks noGrp="1"/>
          </p:cNvSpPr>
          <p:nvPr>
            <p:ph type="sldNum" sz="quarter" idx="12"/>
          </p:nvPr>
        </p:nvSpPr>
        <p:spPr/>
        <p:txBody>
          <a:bodyPr/>
          <a:lstStyle/>
          <a:p>
            <a:fld id="{7AD0FE45-509C-4BDF-9EDE-64426F8DF3D2}" type="slidenum">
              <a:rPr lang="nl-NL" smtClean="0"/>
              <a:t>23</a:t>
            </a:fld>
            <a:endParaRPr lang="nl-NL"/>
          </a:p>
        </p:txBody>
      </p:sp>
    </p:spTree>
    <p:extLst>
      <p:ext uri="{BB962C8B-B14F-4D97-AF65-F5344CB8AC3E}">
        <p14:creationId xmlns:p14="http://schemas.microsoft.com/office/powerpoint/2010/main" val="176652798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strawberry with green leaves&#10;&#10;AI-generated content may be incorrect.">
            <a:extLst>
              <a:ext uri="{FF2B5EF4-FFF2-40B4-BE49-F238E27FC236}">
                <a16:creationId xmlns:a16="http://schemas.microsoft.com/office/drawing/2014/main" id="{AF3B3382-1C72-7F6E-AC52-3A40B50E4D19}"/>
              </a:ext>
            </a:extLst>
          </p:cNvPr>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30583" b="30583"/>
          <a:stretch>
            <a:fillRect/>
          </a:stretch>
        </p:blipFill>
        <p:spPr/>
      </p:pic>
      <p:sp>
        <p:nvSpPr>
          <p:cNvPr id="4" name="Text Placeholder 3">
            <a:extLst>
              <a:ext uri="{FF2B5EF4-FFF2-40B4-BE49-F238E27FC236}">
                <a16:creationId xmlns:a16="http://schemas.microsoft.com/office/drawing/2014/main" id="{88B85733-565E-241C-B64E-95212E4072B6}"/>
              </a:ext>
            </a:extLst>
          </p:cNvPr>
          <p:cNvSpPr>
            <a:spLocks noGrp="1"/>
          </p:cNvSpPr>
          <p:nvPr>
            <p:ph type="body" sz="quarter" idx="65"/>
          </p:nvPr>
        </p:nvSpPr>
        <p:spPr>
          <a:xfrm>
            <a:off x="820497" y="824592"/>
            <a:ext cx="10640879" cy="5338643"/>
          </a:xfrm>
        </p:spPr>
        <p:txBody>
          <a:bodyPr/>
          <a:lstStyle/>
          <a:p>
            <a:r>
              <a:rPr lang="en-US" dirty="0"/>
              <a:t>How the GCC and Community </a:t>
            </a:r>
            <a:r>
              <a:rPr lang="en-US" dirty="0" err="1"/>
              <a:t>Programme</a:t>
            </a:r>
            <a:r>
              <a:rPr lang="en-US" dirty="0"/>
              <a:t> can help the GPPC</a:t>
            </a:r>
            <a:endParaRPr lang="en-NL" dirty="0"/>
          </a:p>
        </p:txBody>
      </p:sp>
      <p:sp>
        <p:nvSpPr>
          <p:cNvPr id="5" name="Slide Number Placeholder 4">
            <a:extLst>
              <a:ext uri="{FF2B5EF4-FFF2-40B4-BE49-F238E27FC236}">
                <a16:creationId xmlns:a16="http://schemas.microsoft.com/office/drawing/2014/main" id="{4210E196-C8AB-D880-DB3A-54D1A90B0ED2}"/>
              </a:ext>
            </a:extLst>
          </p:cNvPr>
          <p:cNvSpPr>
            <a:spLocks noGrp="1"/>
          </p:cNvSpPr>
          <p:nvPr>
            <p:ph type="sldNum" sz="quarter" idx="12"/>
          </p:nvPr>
        </p:nvSpPr>
        <p:spPr/>
        <p:txBody>
          <a:bodyPr/>
          <a:lstStyle/>
          <a:p>
            <a:fld id="{7AD0FE45-509C-4BDF-9EDE-64426F8DF3D2}" type="slidenum">
              <a:rPr lang="nl-NL" smtClean="0"/>
              <a:t>24</a:t>
            </a:fld>
            <a:endParaRPr lang="nl-NL"/>
          </a:p>
        </p:txBody>
      </p:sp>
    </p:spTree>
    <p:extLst>
      <p:ext uri="{BB962C8B-B14F-4D97-AF65-F5344CB8AC3E}">
        <p14:creationId xmlns:p14="http://schemas.microsoft.com/office/powerpoint/2010/main" val="256640915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DF349-F212-8B65-5370-F1D16E1D3C4D}"/>
              </a:ext>
            </a:extLst>
          </p:cNvPr>
          <p:cNvSpPr>
            <a:spLocks noGrp="1"/>
          </p:cNvSpPr>
          <p:nvPr>
            <p:ph type="title"/>
          </p:nvPr>
        </p:nvSpPr>
        <p:spPr/>
        <p:txBody>
          <a:bodyPr/>
          <a:lstStyle/>
          <a:p>
            <a:r>
              <a:rPr lang="en-US" dirty="0"/>
              <a:t>Current conundrum (1)</a:t>
            </a:r>
            <a:br>
              <a:rPr lang="en-US" dirty="0"/>
            </a:br>
            <a:endParaRPr lang="en-NL" dirty="0"/>
          </a:p>
        </p:txBody>
      </p:sp>
      <p:sp>
        <p:nvSpPr>
          <p:cNvPr id="3" name="Vertical Text Placeholder 2">
            <a:extLst>
              <a:ext uri="{FF2B5EF4-FFF2-40B4-BE49-F238E27FC236}">
                <a16:creationId xmlns:a16="http://schemas.microsoft.com/office/drawing/2014/main" id="{80D17B9F-07C1-6F3B-8667-86D0285F42B4}"/>
              </a:ext>
            </a:extLst>
          </p:cNvPr>
          <p:cNvSpPr>
            <a:spLocks noGrp="1"/>
          </p:cNvSpPr>
          <p:nvPr>
            <p:ph type="body" orient="vert" idx="1"/>
          </p:nvPr>
        </p:nvSpPr>
        <p:spPr/>
        <p:txBody>
          <a:bodyPr/>
          <a:lstStyle/>
          <a:p>
            <a:endParaRPr lang="en-US" dirty="0"/>
          </a:p>
          <a:p>
            <a:r>
              <a:rPr lang="en-US" dirty="0"/>
              <a:t>In previous GN5-x preparation, the recruitment phase for NREN participation has been near the end of the proposal preparation when the proposal is in its near final draft. </a:t>
            </a:r>
          </a:p>
          <a:p>
            <a:r>
              <a:rPr lang="en-US" dirty="0"/>
              <a:t>Whilst this may make logistical sense, in terms of having clarity of the type of effort needed and workload on WPLs, NRENs who are not already heavily involved in activities, struggle to respond to the call. </a:t>
            </a:r>
          </a:p>
          <a:p>
            <a:endParaRPr lang="en-NL" dirty="0"/>
          </a:p>
        </p:txBody>
      </p:sp>
      <p:sp>
        <p:nvSpPr>
          <p:cNvPr id="4" name="Text Placeholder 3">
            <a:extLst>
              <a:ext uri="{FF2B5EF4-FFF2-40B4-BE49-F238E27FC236}">
                <a16:creationId xmlns:a16="http://schemas.microsoft.com/office/drawing/2014/main" id="{F510D586-5F2B-F71D-7044-E8E8FBCA9FD4}"/>
              </a:ext>
            </a:extLst>
          </p:cNvPr>
          <p:cNvSpPr>
            <a:spLocks noGrp="1"/>
          </p:cNvSpPr>
          <p:nvPr>
            <p:ph type="body" sz="quarter" idx="65"/>
          </p:nvPr>
        </p:nvSpPr>
        <p:spPr/>
        <p:txBody>
          <a:bodyPr/>
          <a:lstStyle/>
          <a:p>
            <a:endParaRPr lang="en-NL" dirty="0"/>
          </a:p>
        </p:txBody>
      </p:sp>
      <p:sp>
        <p:nvSpPr>
          <p:cNvPr id="5" name="Slide Number Placeholder 4">
            <a:extLst>
              <a:ext uri="{FF2B5EF4-FFF2-40B4-BE49-F238E27FC236}">
                <a16:creationId xmlns:a16="http://schemas.microsoft.com/office/drawing/2014/main" id="{CFE73412-5541-EBBC-43C6-4435157F22D8}"/>
              </a:ext>
            </a:extLst>
          </p:cNvPr>
          <p:cNvSpPr>
            <a:spLocks noGrp="1"/>
          </p:cNvSpPr>
          <p:nvPr>
            <p:ph type="sldNum" sz="quarter" idx="12"/>
          </p:nvPr>
        </p:nvSpPr>
        <p:spPr/>
        <p:txBody>
          <a:bodyPr/>
          <a:lstStyle/>
          <a:p>
            <a:fld id="{7AD0FE45-509C-4BDF-9EDE-64426F8DF3D2}" type="slidenum">
              <a:rPr lang="nl-NL" smtClean="0"/>
              <a:t>25</a:t>
            </a:fld>
            <a:endParaRPr lang="nl-NL"/>
          </a:p>
        </p:txBody>
      </p:sp>
    </p:spTree>
    <p:extLst>
      <p:ext uri="{BB962C8B-B14F-4D97-AF65-F5344CB8AC3E}">
        <p14:creationId xmlns:p14="http://schemas.microsoft.com/office/powerpoint/2010/main" val="417434903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4DB76E-B204-7792-CB18-6D19AF2798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7C71F9-ABC5-34D3-5095-81543ACAF4D1}"/>
              </a:ext>
            </a:extLst>
          </p:cNvPr>
          <p:cNvSpPr>
            <a:spLocks noGrp="1"/>
          </p:cNvSpPr>
          <p:nvPr>
            <p:ph type="title"/>
          </p:nvPr>
        </p:nvSpPr>
        <p:spPr/>
        <p:txBody>
          <a:bodyPr/>
          <a:lstStyle/>
          <a:p>
            <a:r>
              <a:rPr lang="en-US" dirty="0"/>
              <a:t>Current conundrum (2)</a:t>
            </a:r>
            <a:br>
              <a:rPr lang="en-US" dirty="0"/>
            </a:br>
            <a:endParaRPr lang="en-NL" dirty="0"/>
          </a:p>
        </p:txBody>
      </p:sp>
      <p:sp>
        <p:nvSpPr>
          <p:cNvPr id="3" name="Vertical Text Placeholder 2">
            <a:extLst>
              <a:ext uri="{FF2B5EF4-FFF2-40B4-BE49-F238E27FC236}">
                <a16:creationId xmlns:a16="http://schemas.microsoft.com/office/drawing/2014/main" id="{87FC0214-4270-EB35-E808-5345631F8252}"/>
              </a:ext>
            </a:extLst>
          </p:cNvPr>
          <p:cNvSpPr>
            <a:spLocks noGrp="1"/>
          </p:cNvSpPr>
          <p:nvPr>
            <p:ph type="body" orient="vert" idx="1"/>
          </p:nvPr>
        </p:nvSpPr>
        <p:spPr/>
        <p:txBody>
          <a:bodyPr/>
          <a:lstStyle/>
          <a:p>
            <a:r>
              <a:rPr lang="en-US" dirty="0"/>
              <a:t>In the GN5-3 timeline, the GPPC is proposing a longer recruitment phase (dates provisional), however, whilst this may be necessary to improve engagement it is not sufficient; other issues include: </a:t>
            </a:r>
          </a:p>
          <a:p>
            <a:pPr lvl="1"/>
            <a:r>
              <a:rPr lang="en-US" dirty="0"/>
              <a:t>lack of understanding from NRENs (and their staff) about the needs of the project, or opportunities offered by the project, outside of project areas (if any) the NREN is currently active in; </a:t>
            </a:r>
          </a:p>
          <a:p>
            <a:pPr lvl="1"/>
            <a:r>
              <a:rPr lang="en-US" dirty="0"/>
              <a:t>a natural tendency for WPLs to chose people they already know have the required expertise and can deliver, which makes it difficult for newcomers to participate. </a:t>
            </a:r>
          </a:p>
          <a:p>
            <a:endParaRPr lang="en-NL" dirty="0"/>
          </a:p>
        </p:txBody>
      </p:sp>
      <p:sp>
        <p:nvSpPr>
          <p:cNvPr id="4" name="Text Placeholder 3">
            <a:extLst>
              <a:ext uri="{FF2B5EF4-FFF2-40B4-BE49-F238E27FC236}">
                <a16:creationId xmlns:a16="http://schemas.microsoft.com/office/drawing/2014/main" id="{0564B19C-B63E-B4C1-2709-9068587E4696}"/>
              </a:ext>
            </a:extLst>
          </p:cNvPr>
          <p:cNvSpPr>
            <a:spLocks noGrp="1"/>
          </p:cNvSpPr>
          <p:nvPr>
            <p:ph type="body" sz="quarter" idx="65"/>
          </p:nvPr>
        </p:nvSpPr>
        <p:spPr/>
        <p:txBody>
          <a:bodyPr/>
          <a:lstStyle/>
          <a:p>
            <a:endParaRPr lang="en-NL" dirty="0"/>
          </a:p>
        </p:txBody>
      </p:sp>
      <p:sp>
        <p:nvSpPr>
          <p:cNvPr id="5" name="Slide Number Placeholder 4">
            <a:extLst>
              <a:ext uri="{FF2B5EF4-FFF2-40B4-BE49-F238E27FC236}">
                <a16:creationId xmlns:a16="http://schemas.microsoft.com/office/drawing/2014/main" id="{EC27EEAB-4813-114B-D78A-C8F5CBB62144}"/>
              </a:ext>
            </a:extLst>
          </p:cNvPr>
          <p:cNvSpPr>
            <a:spLocks noGrp="1"/>
          </p:cNvSpPr>
          <p:nvPr>
            <p:ph type="sldNum" sz="quarter" idx="12"/>
          </p:nvPr>
        </p:nvSpPr>
        <p:spPr/>
        <p:txBody>
          <a:bodyPr/>
          <a:lstStyle/>
          <a:p>
            <a:fld id="{7AD0FE45-509C-4BDF-9EDE-64426F8DF3D2}" type="slidenum">
              <a:rPr lang="nl-NL" smtClean="0"/>
              <a:t>26</a:t>
            </a:fld>
            <a:endParaRPr lang="nl-NL"/>
          </a:p>
        </p:txBody>
      </p:sp>
    </p:spTree>
    <p:extLst>
      <p:ext uri="{BB962C8B-B14F-4D97-AF65-F5344CB8AC3E}">
        <p14:creationId xmlns:p14="http://schemas.microsoft.com/office/powerpoint/2010/main" val="40947624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A1E82-84DD-45E8-05B8-271229FE8BF2}"/>
              </a:ext>
            </a:extLst>
          </p:cNvPr>
          <p:cNvSpPr>
            <a:spLocks noGrp="1"/>
          </p:cNvSpPr>
          <p:nvPr>
            <p:ph type="title"/>
          </p:nvPr>
        </p:nvSpPr>
        <p:spPr/>
        <p:txBody>
          <a:bodyPr/>
          <a:lstStyle/>
          <a:p>
            <a:r>
              <a:rPr lang="en-US" dirty="0"/>
              <a:t>What the GPPC would like to achieve</a:t>
            </a:r>
            <a:endParaRPr lang="en-NL" dirty="0"/>
          </a:p>
        </p:txBody>
      </p:sp>
      <p:sp>
        <p:nvSpPr>
          <p:cNvPr id="3" name="Vertical Text Placeholder 2">
            <a:extLst>
              <a:ext uri="{FF2B5EF4-FFF2-40B4-BE49-F238E27FC236}">
                <a16:creationId xmlns:a16="http://schemas.microsoft.com/office/drawing/2014/main" id="{72CE4B6C-3077-497E-755E-26E3272CC004}"/>
              </a:ext>
            </a:extLst>
          </p:cNvPr>
          <p:cNvSpPr>
            <a:spLocks noGrp="1"/>
          </p:cNvSpPr>
          <p:nvPr>
            <p:ph type="body" orient="vert" idx="1"/>
          </p:nvPr>
        </p:nvSpPr>
        <p:spPr/>
        <p:txBody>
          <a:bodyPr/>
          <a:lstStyle/>
          <a:p>
            <a:r>
              <a:rPr lang="en-US" dirty="0"/>
              <a:t>A longer process of engagement between the project and NRENs, so that NRENs and prospective participants have a greater understanding of the project activities before the recruitment process begins, and that current WPLs and participants have a better idea of the talent available. </a:t>
            </a:r>
          </a:p>
          <a:p>
            <a:r>
              <a:rPr lang="en-US" dirty="0"/>
              <a:t>This is indicated in the timeline as “Community (Recruitment) Engagement” – however dates are provisional, and perhaps this is an activity which should continue outside of </a:t>
            </a:r>
            <a:r>
              <a:rPr lang="en-US" dirty="0" err="1"/>
              <a:t>GNx</a:t>
            </a:r>
            <a:r>
              <a:rPr lang="en-US" dirty="0"/>
              <a:t>-y preparation timelines, and perhaps be an explicit part of </a:t>
            </a:r>
            <a:r>
              <a:rPr lang="en-US" dirty="0" err="1"/>
              <a:t>GNx</a:t>
            </a:r>
            <a:r>
              <a:rPr lang="en-US" dirty="0"/>
              <a:t>-y projects and proposals moving forward. </a:t>
            </a:r>
          </a:p>
          <a:p>
            <a:endParaRPr lang="en-NL" dirty="0"/>
          </a:p>
        </p:txBody>
      </p:sp>
      <p:sp>
        <p:nvSpPr>
          <p:cNvPr id="4" name="Text Placeholder 3">
            <a:extLst>
              <a:ext uri="{FF2B5EF4-FFF2-40B4-BE49-F238E27FC236}">
                <a16:creationId xmlns:a16="http://schemas.microsoft.com/office/drawing/2014/main" id="{2D9E062B-877A-F2FF-829E-473F022769E8}"/>
              </a:ext>
            </a:extLst>
          </p:cNvPr>
          <p:cNvSpPr>
            <a:spLocks noGrp="1"/>
          </p:cNvSpPr>
          <p:nvPr>
            <p:ph type="body" sz="quarter" idx="65"/>
          </p:nvPr>
        </p:nvSpPr>
        <p:spPr/>
        <p:txBody>
          <a:bodyPr/>
          <a:lstStyle/>
          <a:p>
            <a:endParaRPr lang="en-NL"/>
          </a:p>
        </p:txBody>
      </p:sp>
      <p:sp>
        <p:nvSpPr>
          <p:cNvPr id="5" name="Slide Number Placeholder 4">
            <a:extLst>
              <a:ext uri="{FF2B5EF4-FFF2-40B4-BE49-F238E27FC236}">
                <a16:creationId xmlns:a16="http://schemas.microsoft.com/office/drawing/2014/main" id="{002757C7-9841-5DE8-54EB-3A91E9FF19EF}"/>
              </a:ext>
            </a:extLst>
          </p:cNvPr>
          <p:cNvSpPr>
            <a:spLocks noGrp="1"/>
          </p:cNvSpPr>
          <p:nvPr>
            <p:ph type="sldNum" sz="quarter" idx="12"/>
          </p:nvPr>
        </p:nvSpPr>
        <p:spPr/>
        <p:txBody>
          <a:bodyPr/>
          <a:lstStyle/>
          <a:p>
            <a:fld id="{7AD0FE45-509C-4BDF-9EDE-64426F8DF3D2}" type="slidenum">
              <a:rPr lang="nl-NL" smtClean="0"/>
              <a:t>27</a:t>
            </a:fld>
            <a:endParaRPr lang="nl-NL"/>
          </a:p>
        </p:txBody>
      </p:sp>
    </p:spTree>
    <p:extLst>
      <p:ext uri="{BB962C8B-B14F-4D97-AF65-F5344CB8AC3E}">
        <p14:creationId xmlns:p14="http://schemas.microsoft.com/office/powerpoint/2010/main" val="273326536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24F2AFE-CA18-76B6-955A-7A972A8B4783}"/>
              </a:ext>
            </a:extLst>
          </p:cNvPr>
          <p:cNvSpPr>
            <a:spLocks noGrp="1"/>
          </p:cNvSpPr>
          <p:nvPr>
            <p:ph type="body" sz="quarter" idx="64"/>
          </p:nvPr>
        </p:nvSpPr>
        <p:spPr/>
        <p:txBody>
          <a:bodyPr/>
          <a:lstStyle/>
          <a:p>
            <a:endParaRPr lang="en-NL"/>
          </a:p>
        </p:txBody>
      </p:sp>
      <p:sp>
        <p:nvSpPr>
          <p:cNvPr id="4" name="Slide Number Placeholder 3">
            <a:extLst>
              <a:ext uri="{FF2B5EF4-FFF2-40B4-BE49-F238E27FC236}">
                <a16:creationId xmlns:a16="http://schemas.microsoft.com/office/drawing/2014/main" id="{915E5654-4D85-9C3A-4CEC-3AE8769518FB}"/>
              </a:ext>
            </a:extLst>
          </p:cNvPr>
          <p:cNvSpPr>
            <a:spLocks noGrp="1"/>
          </p:cNvSpPr>
          <p:nvPr>
            <p:ph type="sldNum" sz="quarter" idx="12"/>
          </p:nvPr>
        </p:nvSpPr>
        <p:spPr/>
        <p:txBody>
          <a:bodyPr/>
          <a:lstStyle/>
          <a:p>
            <a:fld id="{7AD0FE45-509C-4BDF-9EDE-64426F8DF3D2}" type="slidenum">
              <a:rPr lang="nl-NL" smtClean="0"/>
              <a:t>28</a:t>
            </a:fld>
            <a:endParaRPr lang="nl-NL"/>
          </a:p>
        </p:txBody>
      </p:sp>
      <p:pic>
        <p:nvPicPr>
          <p:cNvPr id="1026" name="Picture 2" descr="ActiveX control">
            <a:extLst>
              <a:ext uri="{FF2B5EF4-FFF2-40B4-BE49-F238E27FC236}">
                <a16:creationId xmlns:a16="http://schemas.microsoft.com/office/drawing/2014/main" id="{D3BE19C0-870F-0D59-0AE6-8A58FBC4DA3A}"/>
              </a:ext>
            </a:extLst>
          </p:cNvPr>
          <p:cNvPicPr>
            <a:picLocks noGrp="1" noChangeAspect="1" noChangeArrowheads="1"/>
          </p:cNvPicPr>
          <p:nvPr>
            <p:ph type="pic" sz="quarter" idx="14"/>
          </p:nvPr>
        </p:nvPicPr>
        <p:blipFill>
          <a:blip r:embed="rId2">
            <a:extLst>
              <a:ext uri="{28A0092B-C50C-407E-A947-70E740481C1C}">
                <a14:useLocalDpi xmlns:a14="http://schemas.microsoft.com/office/drawing/2010/main" val="0"/>
              </a:ext>
            </a:extLst>
          </a:blip>
          <a:srcRect l="10555" r="10555"/>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486782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A person standing on a dirt path surrounded by trees&#10;&#10;AI-generated content may be incorrect.">
            <a:extLst>
              <a:ext uri="{FF2B5EF4-FFF2-40B4-BE49-F238E27FC236}">
                <a16:creationId xmlns:a16="http://schemas.microsoft.com/office/drawing/2014/main" id="{C00E0A36-DA12-FD55-AC8E-A6B14771CE5C}"/>
              </a:ext>
            </a:extLst>
          </p:cNvPr>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7044" b="7044"/>
          <a:stretch>
            <a:fillRect/>
          </a:stretch>
        </p:blipFill>
        <p:spPr/>
      </p:pic>
      <p:sp>
        <p:nvSpPr>
          <p:cNvPr id="6" name="Title 5">
            <a:extLst>
              <a:ext uri="{FF2B5EF4-FFF2-40B4-BE49-F238E27FC236}">
                <a16:creationId xmlns:a16="http://schemas.microsoft.com/office/drawing/2014/main" id="{5114CB88-FEB6-B18C-AE84-9D6614BED30A}"/>
              </a:ext>
            </a:extLst>
          </p:cNvPr>
          <p:cNvSpPr>
            <a:spLocks noGrp="1"/>
          </p:cNvSpPr>
          <p:nvPr>
            <p:ph type="title"/>
          </p:nvPr>
        </p:nvSpPr>
        <p:spPr/>
        <p:txBody>
          <a:bodyPr/>
          <a:lstStyle/>
          <a:p>
            <a:r>
              <a:rPr lang="en-US" dirty="0"/>
              <a:t>Question to the GCC</a:t>
            </a:r>
            <a:endParaRPr lang="en-NL" dirty="0"/>
          </a:p>
        </p:txBody>
      </p:sp>
      <p:sp>
        <p:nvSpPr>
          <p:cNvPr id="7" name="Vertical Text Placeholder 6">
            <a:extLst>
              <a:ext uri="{FF2B5EF4-FFF2-40B4-BE49-F238E27FC236}">
                <a16:creationId xmlns:a16="http://schemas.microsoft.com/office/drawing/2014/main" id="{83C0CCB0-86CD-042B-EF5D-33D85BDF6971}"/>
              </a:ext>
            </a:extLst>
          </p:cNvPr>
          <p:cNvSpPr>
            <a:spLocks noGrp="1"/>
          </p:cNvSpPr>
          <p:nvPr>
            <p:ph type="body" orient="vert" idx="1"/>
          </p:nvPr>
        </p:nvSpPr>
        <p:spPr/>
        <p:txBody>
          <a:bodyPr/>
          <a:lstStyle/>
          <a:p>
            <a:r>
              <a:rPr lang="en-GB" dirty="0"/>
              <a:t>Whether we could help </a:t>
            </a:r>
          </a:p>
          <a:p>
            <a:pPr lvl="1"/>
            <a:r>
              <a:rPr lang="en-GB" dirty="0"/>
              <a:t>define, </a:t>
            </a:r>
          </a:p>
          <a:p>
            <a:pPr lvl="1"/>
            <a:r>
              <a:rPr lang="en-GB" dirty="0"/>
              <a:t>shape </a:t>
            </a:r>
          </a:p>
          <a:p>
            <a:pPr lvl="1"/>
            <a:r>
              <a:rPr lang="en-GB" dirty="0"/>
              <a:t>and run </a:t>
            </a:r>
          </a:p>
          <a:p>
            <a:r>
              <a:rPr lang="en-GB" dirty="0"/>
              <a:t>such a “Community (Recruitment) Engagement”, or alternative suggestions to address these issues.</a:t>
            </a:r>
          </a:p>
          <a:p>
            <a:endParaRPr lang="en-GB" dirty="0"/>
          </a:p>
          <a:p>
            <a:r>
              <a:rPr lang="en-GB" dirty="0"/>
              <a:t>Option to look at brainstorm results from GPPC</a:t>
            </a:r>
            <a:endParaRPr lang="en-NL" dirty="0"/>
          </a:p>
        </p:txBody>
      </p:sp>
      <p:sp>
        <p:nvSpPr>
          <p:cNvPr id="9" name="Text Placeholder 8">
            <a:extLst>
              <a:ext uri="{FF2B5EF4-FFF2-40B4-BE49-F238E27FC236}">
                <a16:creationId xmlns:a16="http://schemas.microsoft.com/office/drawing/2014/main" id="{20AF7270-CD1A-2B30-A196-DAD8F9D74B50}"/>
              </a:ext>
            </a:extLst>
          </p:cNvPr>
          <p:cNvSpPr>
            <a:spLocks noGrp="1"/>
          </p:cNvSpPr>
          <p:nvPr>
            <p:ph type="body" sz="quarter" idx="65"/>
          </p:nvPr>
        </p:nvSpPr>
        <p:spPr/>
        <p:txBody>
          <a:bodyPr/>
          <a:lstStyle/>
          <a:p>
            <a:endParaRPr lang="en-NL"/>
          </a:p>
        </p:txBody>
      </p:sp>
      <p:sp>
        <p:nvSpPr>
          <p:cNvPr id="10" name="Text Placeholder 9">
            <a:extLst>
              <a:ext uri="{FF2B5EF4-FFF2-40B4-BE49-F238E27FC236}">
                <a16:creationId xmlns:a16="http://schemas.microsoft.com/office/drawing/2014/main" id="{B7DDD60A-4DA9-316D-AF7D-46ED26F5C4D2}"/>
              </a:ext>
            </a:extLst>
          </p:cNvPr>
          <p:cNvSpPr>
            <a:spLocks noGrp="1"/>
          </p:cNvSpPr>
          <p:nvPr>
            <p:ph type="body" sz="quarter" idx="67"/>
          </p:nvPr>
        </p:nvSpPr>
        <p:spPr/>
        <p:txBody>
          <a:bodyPr/>
          <a:lstStyle/>
          <a:p>
            <a:endParaRPr lang="en-NL"/>
          </a:p>
        </p:txBody>
      </p:sp>
      <p:sp>
        <p:nvSpPr>
          <p:cNvPr id="5" name="Slide Number Placeholder 4">
            <a:extLst>
              <a:ext uri="{FF2B5EF4-FFF2-40B4-BE49-F238E27FC236}">
                <a16:creationId xmlns:a16="http://schemas.microsoft.com/office/drawing/2014/main" id="{C06D3373-DD6B-1F0A-862E-A81B48F5115A}"/>
              </a:ext>
            </a:extLst>
          </p:cNvPr>
          <p:cNvSpPr>
            <a:spLocks noGrp="1"/>
          </p:cNvSpPr>
          <p:nvPr>
            <p:ph type="sldNum" sz="quarter" idx="12"/>
          </p:nvPr>
        </p:nvSpPr>
        <p:spPr/>
        <p:txBody>
          <a:bodyPr/>
          <a:lstStyle/>
          <a:p>
            <a:fld id="{7AD0FE45-509C-4BDF-9EDE-64426F8DF3D2}" type="slidenum">
              <a:rPr lang="nl-NL" smtClean="0"/>
              <a:t>29</a:t>
            </a:fld>
            <a:endParaRPr lang="nl-NL"/>
          </a:p>
        </p:txBody>
      </p:sp>
    </p:spTree>
    <p:extLst>
      <p:ext uri="{BB962C8B-B14F-4D97-AF65-F5344CB8AC3E}">
        <p14:creationId xmlns:p14="http://schemas.microsoft.com/office/powerpoint/2010/main" val="131810554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colorful clouds and stars in space&#10;&#10;AI-generated content may be incorrect.">
            <a:extLst>
              <a:ext uri="{FF2B5EF4-FFF2-40B4-BE49-F238E27FC236}">
                <a16:creationId xmlns:a16="http://schemas.microsoft.com/office/drawing/2014/main" id="{90E78E5C-D18A-3B40-CEC0-4F5906B4304F}"/>
              </a:ext>
            </a:extLst>
          </p:cNvPr>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13703" b="13703"/>
          <a:stretch>
            <a:fillRect/>
          </a:stretch>
        </p:blipFill>
        <p:spPr/>
      </p:pic>
      <p:sp>
        <p:nvSpPr>
          <p:cNvPr id="4" name="Text Placeholder 3">
            <a:extLst>
              <a:ext uri="{FF2B5EF4-FFF2-40B4-BE49-F238E27FC236}">
                <a16:creationId xmlns:a16="http://schemas.microsoft.com/office/drawing/2014/main" id="{F8DE1796-83CA-0AD5-C594-73BAFF0BEC3A}"/>
              </a:ext>
            </a:extLst>
          </p:cNvPr>
          <p:cNvSpPr>
            <a:spLocks noGrp="1"/>
          </p:cNvSpPr>
          <p:nvPr>
            <p:ph type="body" sz="quarter" idx="65"/>
          </p:nvPr>
        </p:nvSpPr>
        <p:spPr>
          <a:xfrm>
            <a:off x="820498" y="824593"/>
            <a:ext cx="5866842" cy="2782441"/>
          </a:xfrm>
        </p:spPr>
        <p:txBody>
          <a:bodyPr/>
          <a:lstStyle/>
          <a:p>
            <a:r>
              <a:rPr lang="en-US" dirty="0"/>
              <a:t>Rethinking GCP structure and </a:t>
            </a:r>
            <a:r>
              <a:rPr lang="en-US" dirty="0" err="1"/>
              <a:t>proces</a:t>
            </a:r>
            <a:endParaRPr lang="en-NL" dirty="0"/>
          </a:p>
        </p:txBody>
      </p:sp>
    </p:spTree>
    <p:extLst>
      <p:ext uri="{BB962C8B-B14F-4D97-AF65-F5344CB8AC3E}">
        <p14:creationId xmlns:p14="http://schemas.microsoft.com/office/powerpoint/2010/main" val="328396446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736B1C-9C01-209B-F6C3-88A0449BC363}"/>
            </a:ext>
          </a:extLst>
        </p:cNvPr>
        <p:cNvGrpSpPr/>
        <p:nvPr/>
      </p:nvGrpSpPr>
      <p:grpSpPr>
        <a:xfrm>
          <a:off x="0" y="0"/>
          <a:ext cx="0" cy="0"/>
          <a:chOff x="0" y="0"/>
          <a:chExt cx="0" cy="0"/>
        </a:xfrm>
      </p:grpSpPr>
      <p:pic>
        <p:nvPicPr>
          <p:cNvPr id="8" name="Picture Placeholder 7" descr="A group of jellyfish in water&#10;&#10;AI-generated content may be incorrect.">
            <a:extLst>
              <a:ext uri="{FF2B5EF4-FFF2-40B4-BE49-F238E27FC236}">
                <a16:creationId xmlns:a16="http://schemas.microsoft.com/office/drawing/2014/main" id="{3825BFDA-7847-EB48-4D2C-8FF2A5716DDD}"/>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9323" b="9323"/>
          <a:stretch>
            <a:fillRect/>
          </a:stretch>
        </p:blipFill>
        <p:spPr/>
      </p:pic>
      <p:sp>
        <p:nvSpPr>
          <p:cNvPr id="4" name="Text Placeholder 3">
            <a:extLst>
              <a:ext uri="{FF2B5EF4-FFF2-40B4-BE49-F238E27FC236}">
                <a16:creationId xmlns:a16="http://schemas.microsoft.com/office/drawing/2014/main" id="{D833C5AA-4F95-2993-A17B-EAAEFE79F79A}"/>
              </a:ext>
            </a:extLst>
          </p:cNvPr>
          <p:cNvSpPr>
            <a:spLocks noGrp="1"/>
          </p:cNvSpPr>
          <p:nvPr>
            <p:ph type="body" sz="quarter" idx="65"/>
          </p:nvPr>
        </p:nvSpPr>
        <p:spPr>
          <a:xfrm>
            <a:off x="908938" y="1033983"/>
            <a:ext cx="4550642" cy="2395017"/>
          </a:xfrm>
        </p:spPr>
        <p:txBody>
          <a:bodyPr/>
          <a:lstStyle/>
          <a:p>
            <a:r>
              <a:rPr lang="en-US" dirty="0"/>
              <a:t>Update GÉANT Strategy</a:t>
            </a:r>
            <a:endParaRPr lang="en-NL" dirty="0"/>
          </a:p>
        </p:txBody>
      </p:sp>
      <p:sp>
        <p:nvSpPr>
          <p:cNvPr id="5" name="Slide Number Placeholder 4">
            <a:extLst>
              <a:ext uri="{FF2B5EF4-FFF2-40B4-BE49-F238E27FC236}">
                <a16:creationId xmlns:a16="http://schemas.microsoft.com/office/drawing/2014/main" id="{4A6605F5-5B3D-2ABE-6307-704CDF29377B}"/>
              </a:ext>
            </a:extLst>
          </p:cNvPr>
          <p:cNvSpPr>
            <a:spLocks noGrp="1"/>
          </p:cNvSpPr>
          <p:nvPr>
            <p:ph type="sldNum" sz="quarter" idx="12"/>
          </p:nvPr>
        </p:nvSpPr>
        <p:spPr/>
        <p:txBody>
          <a:bodyPr/>
          <a:lstStyle/>
          <a:p>
            <a:fld id="{7AD0FE45-509C-4BDF-9EDE-64426F8DF3D2}" type="slidenum">
              <a:rPr lang="nl-NL" smtClean="0"/>
              <a:t>30</a:t>
            </a:fld>
            <a:endParaRPr lang="nl-NL"/>
          </a:p>
        </p:txBody>
      </p:sp>
    </p:spTree>
    <p:extLst>
      <p:ext uri="{BB962C8B-B14F-4D97-AF65-F5344CB8AC3E}">
        <p14:creationId xmlns:p14="http://schemas.microsoft.com/office/powerpoint/2010/main" val="195513545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E1EF34-4F77-92DE-63AA-5D2A540F94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6FD8C8-E87D-45B4-51F4-57787CEEAF79}"/>
              </a:ext>
            </a:extLst>
          </p:cNvPr>
          <p:cNvSpPr>
            <a:spLocks noGrp="1"/>
          </p:cNvSpPr>
          <p:nvPr>
            <p:ph type="title"/>
          </p:nvPr>
        </p:nvSpPr>
        <p:spPr/>
        <p:txBody>
          <a:bodyPr/>
          <a:lstStyle/>
          <a:p>
            <a:r>
              <a:rPr lang="en-US" dirty="0"/>
              <a:t>Agenda 2 October</a:t>
            </a:r>
            <a:endParaRPr lang="en-NL" dirty="0"/>
          </a:p>
        </p:txBody>
      </p:sp>
      <p:graphicFrame>
        <p:nvGraphicFramePr>
          <p:cNvPr id="4" name="Content Placeholder 3">
            <a:extLst>
              <a:ext uri="{FF2B5EF4-FFF2-40B4-BE49-F238E27FC236}">
                <a16:creationId xmlns:a16="http://schemas.microsoft.com/office/drawing/2014/main" id="{F0A683C9-F4F8-A3E1-294E-7364B0363E27}"/>
              </a:ext>
            </a:extLst>
          </p:cNvPr>
          <p:cNvGraphicFramePr>
            <a:graphicFrameLocks noGrp="1"/>
          </p:cNvGraphicFramePr>
          <p:nvPr>
            <p:ph sz="quarter" idx="10"/>
            <p:extLst>
              <p:ext uri="{D42A27DB-BD31-4B8C-83A1-F6EECF244321}">
                <p14:modId xmlns:p14="http://schemas.microsoft.com/office/powerpoint/2010/main" val="3117978671"/>
              </p:ext>
            </p:extLst>
          </p:nvPr>
        </p:nvGraphicFramePr>
        <p:xfrm>
          <a:off x="998732" y="1856441"/>
          <a:ext cx="9894886" cy="3708400"/>
        </p:xfrm>
        <a:graphic>
          <a:graphicData uri="http://schemas.openxmlformats.org/drawingml/2006/table">
            <a:tbl>
              <a:tblPr firstRow="1" bandRow="1">
                <a:tableStyleId>{5C22544A-7EE6-4342-B048-85BDC9FD1C3A}</a:tableStyleId>
              </a:tblPr>
              <a:tblGrid>
                <a:gridCol w="1556772">
                  <a:extLst>
                    <a:ext uri="{9D8B030D-6E8A-4147-A177-3AD203B41FA5}">
                      <a16:colId xmlns:a16="http://schemas.microsoft.com/office/drawing/2014/main" val="3263395142"/>
                    </a:ext>
                  </a:extLst>
                </a:gridCol>
                <a:gridCol w="8338114">
                  <a:extLst>
                    <a:ext uri="{9D8B030D-6E8A-4147-A177-3AD203B41FA5}">
                      <a16:colId xmlns:a16="http://schemas.microsoft.com/office/drawing/2014/main" val="1101503119"/>
                    </a:ext>
                  </a:extLst>
                </a:gridCol>
              </a:tblGrid>
              <a:tr h="370840">
                <a:tc>
                  <a:txBody>
                    <a:bodyPr/>
                    <a:lstStyle/>
                    <a:p>
                      <a:r>
                        <a:rPr lang="en-US" dirty="0"/>
                        <a:t>Time</a:t>
                      </a:r>
                      <a:endParaRPr lang="en-NL" dirty="0"/>
                    </a:p>
                  </a:txBody>
                  <a:tcPr/>
                </a:tc>
                <a:tc>
                  <a:txBody>
                    <a:bodyPr/>
                    <a:lstStyle/>
                    <a:p>
                      <a:r>
                        <a:rPr lang="en-US" dirty="0"/>
                        <a:t>What</a:t>
                      </a:r>
                      <a:endParaRPr lang="en-NL" dirty="0"/>
                    </a:p>
                  </a:txBody>
                  <a:tcPr/>
                </a:tc>
                <a:extLst>
                  <a:ext uri="{0D108BD9-81ED-4DB2-BD59-A6C34878D82A}">
                    <a16:rowId xmlns:a16="http://schemas.microsoft.com/office/drawing/2014/main" val="1911356943"/>
                  </a:ext>
                </a:extLst>
              </a:tr>
              <a:tr h="370840">
                <a:tc>
                  <a:txBody>
                    <a:bodyPr/>
                    <a:lstStyle/>
                    <a:p>
                      <a:r>
                        <a:rPr lang="en-US" dirty="0"/>
                        <a:t>09:00 – 09:30 </a:t>
                      </a:r>
                      <a:endParaRPr lang="en-NL" dirty="0"/>
                    </a:p>
                  </a:txBody>
                  <a:tcPr/>
                </a:tc>
                <a:tc>
                  <a:txBody>
                    <a:bodyPr/>
                    <a:lstStyle/>
                    <a:p>
                      <a:r>
                        <a:rPr lang="en-US" dirty="0"/>
                        <a:t>Arrival, coffee, chit chat</a:t>
                      </a:r>
                      <a:endParaRPr lang="en-NL" dirty="0"/>
                    </a:p>
                  </a:txBody>
                  <a:tcPr/>
                </a:tc>
                <a:extLst>
                  <a:ext uri="{0D108BD9-81ED-4DB2-BD59-A6C34878D82A}">
                    <a16:rowId xmlns:a16="http://schemas.microsoft.com/office/drawing/2014/main" val="1937922378"/>
                  </a:ext>
                </a:extLst>
              </a:tr>
              <a:tr h="370840">
                <a:tc>
                  <a:txBody>
                    <a:bodyPr/>
                    <a:lstStyle/>
                    <a:p>
                      <a:r>
                        <a:rPr lang="en-US" dirty="0"/>
                        <a:t>09:30 – 10:30</a:t>
                      </a:r>
                      <a:endParaRPr lang="en-NL" dirty="0"/>
                    </a:p>
                  </a:txBody>
                  <a:tcPr/>
                </a:tc>
                <a:tc>
                  <a:txBody>
                    <a:bodyPr/>
                    <a:lstStyle/>
                    <a:p>
                      <a:r>
                        <a:rPr lang="en-US" dirty="0"/>
                        <a:t>Discussion on related activities and communities</a:t>
                      </a:r>
                      <a:endParaRPr lang="en-NL" dirty="0"/>
                    </a:p>
                  </a:txBody>
                  <a:tcPr/>
                </a:tc>
                <a:extLst>
                  <a:ext uri="{0D108BD9-81ED-4DB2-BD59-A6C34878D82A}">
                    <a16:rowId xmlns:a16="http://schemas.microsoft.com/office/drawing/2014/main" val="4068333747"/>
                  </a:ext>
                </a:extLst>
              </a:tr>
              <a:tr h="370840">
                <a:tc>
                  <a:txBody>
                    <a:bodyPr/>
                    <a:lstStyle/>
                    <a:p>
                      <a:r>
                        <a:rPr lang="en-US" dirty="0"/>
                        <a:t>10:30 – 11:00</a:t>
                      </a:r>
                      <a:endParaRPr lang="en-NL"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Communications plan</a:t>
                      </a:r>
                      <a:endParaRPr lang="en-NL" dirty="0"/>
                    </a:p>
                  </a:txBody>
                  <a:tcPr/>
                </a:tc>
                <a:extLst>
                  <a:ext uri="{0D108BD9-81ED-4DB2-BD59-A6C34878D82A}">
                    <a16:rowId xmlns:a16="http://schemas.microsoft.com/office/drawing/2014/main" val="1396551461"/>
                  </a:ext>
                </a:extLst>
              </a:tr>
              <a:tr h="370840">
                <a:tc>
                  <a:txBody>
                    <a:bodyPr/>
                    <a:lstStyle/>
                    <a:p>
                      <a:r>
                        <a:rPr lang="en-US" dirty="0"/>
                        <a:t>11:00 – 11:30</a:t>
                      </a:r>
                      <a:endParaRPr lang="en-NL" dirty="0"/>
                    </a:p>
                  </a:txBody>
                  <a:tcPr/>
                </a:tc>
                <a:tc>
                  <a:txBody>
                    <a:bodyPr/>
                    <a:lstStyle/>
                    <a:p>
                      <a:r>
                        <a:rPr lang="en-US" dirty="0"/>
                        <a:t>Innovation </a:t>
                      </a:r>
                      <a:r>
                        <a:rPr lang="en-US" dirty="0" err="1"/>
                        <a:t>Programme</a:t>
                      </a:r>
                      <a:r>
                        <a:rPr lang="en-US" dirty="0"/>
                        <a:t> 2026</a:t>
                      </a:r>
                      <a:endParaRPr lang="en-NL" dirty="0"/>
                    </a:p>
                  </a:txBody>
                  <a:tcPr/>
                </a:tc>
                <a:extLst>
                  <a:ext uri="{0D108BD9-81ED-4DB2-BD59-A6C34878D82A}">
                    <a16:rowId xmlns:a16="http://schemas.microsoft.com/office/drawing/2014/main" val="3145904016"/>
                  </a:ext>
                </a:extLst>
              </a:tr>
              <a:tr h="370840">
                <a:tc>
                  <a:txBody>
                    <a:bodyPr/>
                    <a:lstStyle/>
                    <a:p>
                      <a:r>
                        <a:rPr lang="en-US" dirty="0"/>
                        <a:t>11:30 – 12:00</a:t>
                      </a:r>
                      <a:endParaRPr lang="en-NL" dirty="0"/>
                    </a:p>
                  </a:txBody>
                  <a:tcPr/>
                </a:tc>
                <a:tc>
                  <a:txBody>
                    <a:bodyPr/>
                    <a:lstStyle/>
                    <a:p>
                      <a:r>
                        <a:rPr lang="en-US" dirty="0"/>
                        <a:t>Break</a:t>
                      </a:r>
                      <a:endParaRPr lang="en-NL" dirty="0"/>
                    </a:p>
                  </a:txBody>
                  <a:tcPr/>
                </a:tc>
                <a:extLst>
                  <a:ext uri="{0D108BD9-81ED-4DB2-BD59-A6C34878D82A}">
                    <a16:rowId xmlns:a16="http://schemas.microsoft.com/office/drawing/2014/main" val="302090370"/>
                  </a:ext>
                </a:extLst>
              </a:tr>
              <a:tr h="370840">
                <a:tc>
                  <a:txBody>
                    <a:bodyPr/>
                    <a:lstStyle/>
                    <a:p>
                      <a:r>
                        <a:rPr lang="en-US" dirty="0"/>
                        <a:t>12:00 – 12:45</a:t>
                      </a:r>
                      <a:endParaRPr lang="en-NL" dirty="0"/>
                    </a:p>
                  </a:txBody>
                  <a:tcPr/>
                </a:tc>
                <a:tc>
                  <a:txBody>
                    <a:bodyPr/>
                    <a:lstStyle/>
                    <a:p>
                      <a:r>
                        <a:rPr lang="en-US" dirty="0"/>
                        <a:t>TNC related fun stuff brainstorm</a:t>
                      </a:r>
                      <a:endParaRPr lang="en-NL" dirty="0"/>
                    </a:p>
                  </a:txBody>
                  <a:tcPr/>
                </a:tc>
                <a:extLst>
                  <a:ext uri="{0D108BD9-81ED-4DB2-BD59-A6C34878D82A}">
                    <a16:rowId xmlns:a16="http://schemas.microsoft.com/office/drawing/2014/main" val="889594762"/>
                  </a:ext>
                </a:extLst>
              </a:tr>
              <a:tr h="370840">
                <a:tc>
                  <a:txBody>
                    <a:bodyPr/>
                    <a:lstStyle/>
                    <a:p>
                      <a:r>
                        <a:rPr lang="en-US" dirty="0"/>
                        <a:t>12:45 – 13:00</a:t>
                      </a:r>
                      <a:endParaRPr lang="en-NL" dirty="0"/>
                    </a:p>
                  </a:txBody>
                  <a:tcPr/>
                </a:tc>
                <a:tc>
                  <a:txBody>
                    <a:bodyPr/>
                    <a:lstStyle/>
                    <a:p>
                      <a:r>
                        <a:rPr lang="en-US" dirty="0"/>
                        <a:t>Humanitarian program group update</a:t>
                      </a:r>
                      <a:endParaRPr lang="en-NL" dirty="0"/>
                    </a:p>
                  </a:txBody>
                  <a:tcPr/>
                </a:tc>
                <a:extLst>
                  <a:ext uri="{0D108BD9-81ED-4DB2-BD59-A6C34878D82A}">
                    <a16:rowId xmlns:a16="http://schemas.microsoft.com/office/drawing/2014/main" val="735955459"/>
                  </a:ext>
                </a:extLst>
              </a:tr>
              <a:tr h="370840">
                <a:tc>
                  <a:txBody>
                    <a:bodyPr/>
                    <a:lstStyle/>
                    <a:p>
                      <a:r>
                        <a:rPr lang="en-US" dirty="0"/>
                        <a:t>13:00 – 13:30</a:t>
                      </a:r>
                      <a:endParaRPr lang="en-NL" dirty="0"/>
                    </a:p>
                  </a:txBody>
                  <a:tcPr/>
                </a:tc>
                <a:tc>
                  <a:txBody>
                    <a:bodyPr/>
                    <a:lstStyle/>
                    <a:p>
                      <a:r>
                        <a:rPr lang="en-US" dirty="0"/>
                        <a:t>Wrap up and plan next meeting</a:t>
                      </a:r>
                      <a:endParaRPr lang="en-NL" dirty="0"/>
                    </a:p>
                  </a:txBody>
                  <a:tcPr/>
                </a:tc>
                <a:extLst>
                  <a:ext uri="{0D108BD9-81ED-4DB2-BD59-A6C34878D82A}">
                    <a16:rowId xmlns:a16="http://schemas.microsoft.com/office/drawing/2014/main" val="2747553026"/>
                  </a:ext>
                </a:extLst>
              </a:tr>
              <a:tr h="370840">
                <a:tc>
                  <a:txBody>
                    <a:bodyPr/>
                    <a:lstStyle/>
                    <a:p>
                      <a:r>
                        <a:rPr lang="en-US" dirty="0"/>
                        <a:t>13:30 – 14:00</a:t>
                      </a:r>
                      <a:endParaRPr lang="en-NL" dirty="0"/>
                    </a:p>
                  </a:txBody>
                  <a:tcPr/>
                </a:tc>
                <a:tc>
                  <a:txBody>
                    <a:bodyPr/>
                    <a:lstStyle/>
                    <a:p>
                      <a:r>
                        <a:rPr lang="en-US" dirty="0"/>
                        <a:t>Lunch and goodbyes</a:t>
                      </a:r>
                      <a:endParaRPr lang="en-NL" dirty="0"/>
                    </a:p>
                  </a:txBody>
                  <a:tcPr/>
                </a:tc>
                <a:extLst>
                  <a:ext uri="{0D108BD9-81ED-4DB2-BD59-A6C34878D82A}">
                    <a16:rowId xmlns:a16="http://schemas.microsoft.com/office/drawing/2014/main" val="2815345248"/>
                  </a:ext>
                </a:extLst>
              </a:tr>
            </a:tbl>
          </a:graphicData>
        </a:graphic>
      </p:graphicFrame>
    </p:spTree>
    <p:extLst>
      <p:ext uri="{BB962C8B-B14F-4D97-AF65-F5344CB8AC3E}">
        <p14:creationId xmlns:p14="http://schemas.microsoft.com/office/powerpoint/2010/main" val="19894409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group of people in clothing&#10;&#10;AI-generated content may be incorrect.">
            <a:extLst>
              <a:ext uri="{FF2B5EF4-FFF2-40B4-BE49-F238E27FC236}">
                <a16:creationId xmlns:a16="http://schemas.microsoft.com/office/drawing/2014/main" id="{70F73032-30FF-F149-77D1-B7DFEEB90BF0}"/>
              </a:ext>
            </a:extLst>
          </p:cNvPr>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31880" b="31880"/>
          <a:stretch>
            <a:fillRect/>
          </a:stretch>
        </p:blipFill>
        <p:spPr/>
      </p:pic>
      <p:sp>
        <p:nvSpPr>
          <p:cNvPr id="4" name="Text Placeholder 3">
            <a:extLst>
              <a:ext uri="{FF2B5EF4-FFF2-40B4-BE49-F238E27FC236}">
                <a16:creationId xmlns:a16="http://schemas.microsoft.com/office/drawing/2014/main" id="{AB06E57B-FB00-ECE4-6BD5-E57E302843F9}"/>
              </a:ext>
            </a:extLst>
          </p:cNvPr>
          <p:cNvSpPr>
            <a:spLocks noGrp="1"/>
          </p:cNvSpPr>
          <p:nvPr>
            <p:ph type="body" sz="quarter" idx="65"/>
          </p:nvPr>
        </p:nvSpPr>
        <p:spPr>
          <a:xfrm>
            <a:off x="820497" y="824593"/>
            <a:ext cx="7646667" cy="3953595"/>
          </a:xfrm>
        </p:spPr>
        <p:txBody>
          <a:bodyPr/>
          <a:lstStyle/>
          <a:p>
            <a:r>
              <a:rPr lang="en-US" dirty="0"/>
              <a:t>Related activities and communities</a:t>
            </a:r>
            <a:endParaRPr lang="en-NL" dirty="0"/>
          </a:p>
        </p:txBody>
      </p:sp>
    </p:spTree>
    <p:extLst>
      <p:ext uri="{BB962C8B-B14F-4D97-AF65-F5344CB8AC3E}">
        <p14:creationId xmlns:p14="http://schemas.microsoft.com/office/powerpoint/2010/main" val="354827937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tiger and dragon statues&#10;&#10;AI-generated content may be incorrect.">
            <a:extLst>
              <a:ext uri="{FF2B5EF4-FFF2-40B4-BE49-F238E27FC236}">
                <a16:creationId xmlns:a16="http://schemas.microsoft.com/office/drawing/2014/main" id="{1C30F868-DE7B-C4C8-F31C-2348F0AACAE7}"/>
              </a:ext>
            </a:extLst>
          </p:cNvPr>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9230" b="9230"/>
          <a:stretch>
            <a:fillRect/>
          </a:stretch>
        </p:blipFill>
        <p:spPr/>
      </p:pic>
      <p:sp>
        <p:nvSpPr>
          <p:cNvPr id="4" name="Text Placeholder 3">
            <a:extLst>
              <a:ext uri="{FF2B5EF4-FFF2-40B4-BE49-F238E27FC236}">
                <a16:creationId xmlns:a16="http://schemas.microsoft.com/office/drawing/2014/main" id="{3E74FE04-8816-1330-976E-2EF72168C5C2}"/>
              </a:ext>
            </a:extLst>
          </p:cNvPr>
          <p:cNvSpPr>
            <a:spLocks noGrp="1"/>
          </p:cNvSpPr>
          <p:nvPr>
            <p:ph type="body" sz="quarter" idx="65"/>
          </p:nvPr>
        </p:nvSpPr>
        <p:spPr>
          <a:xfrm>
            <a:off x="820497" y="824593"/>
            <a:ext cx="6884668" cy="3662242"/>
          </a:xfrm>
        </p:spPr>
        <p:txBody>
          <a:bodyPr/>
          <a:lstStyle/>
          <a:p>
            <a:r>
              <a:rPr lang="en-US" dirty="0"/>
              <a:t>Communications plan</a:t>
            </a:r>
            <a:endParaRPr lang="en-NL" dirty="0"/>
          </a:p>
        </p:txBody>
      </p:sp>
      <p:sp>
        <p:nvSpPr>
          <p:cNvPr id="5" name="Slide Number Placeholder 4">
            <a:extLst>
              <a:ext uri="{FF2B5EF4-FFF2-40B4-BE49-F238E27FC236}">
                <a16:creationId xmlns:a16="http://schemas.microsoft.com/office/drawing/2014/main" id="{34CC3F71-2A4E-681F-C0F9-9993E894B747}"/>
              </a:ext>
            </a:extLst>
          </p:cNvPr>
          <p:cNvSpPr>
            <a:spLocks noGrp="1"/>
          </p:cNvSpPr>
          <p:nvPr>
            <p:ph type="sldNum" sz="quarter" idx="12"/>
          </p:nvPr>
        </p:nvSpPr>
        <p:spPr/>
        <p:txBody>
          <a:bodyPr/>
          <a:lstStyle/>
          <a:p>
            <a:fld id="{7AD0FE45-509C-4BDF-9EDE-64426F8DF3D2}" type="slidenum">
              <a:rPr lang="nl-NL" smtClean="0"/>
              <a:pPr/>
              <a:t>33</a:t>
            </a:fld>
            <a:endParaRPr lang="nl-NL" dirty="0"/>
          </a:p>
        </p:txBody>
      </p:sp>
    </p:spTree>
    <p:extLst>
      <p:ext uri="{BB962C8B-B14F-4D97-AF65-F5344CB8AC3E}">
        <p14:creationId xmlns:p14="http://schemas.microsoft.com/office/powerpoint/2010/main" val="132207737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316876A-2AC3-B95B-18F1-B43B79DB4520}"/>
              </a:ext>
            </a:extLst>
          </p:cNvPr>
          <p:cNvSpPr>
            <a:spLocks noGrp="1"/>
          </p:cNvSpPr>
          <p:nvPr>
            <p:ph type="body" sz="quarter" idx="64"/>
          </p:nvPr>
        </p:nvSpPr>
        <p:spPr/>
        <p:txBody>
          <a:bodyPr/>
          <a:lstStyle/>
          <a:p>
            <a:endParaRPr lang="en-NL"/>
          </a:p>
        </p:txBody>
      </p:sp>
      <p:pic>
        <p:nvPicPr>
          <p:cNvPr id="14" name="Picture Placeholder 13" descr="A gold and black background&#10;&#10;AI-generated content may be incorrect.">
            <a:extLst>
              <a:ext uri="{FF2B5EF4-FFF2-40B4-BE49-F238E27FC236}">
                <a16:creationId xmlns:a16="http://schemas.microsoft.com/office/drawing/2014/main" id="{72F331C8-0E6C-8858-DDF2-747409BEC13E}"/>
              </a:ext>
            </a:extLst>
          </p:cNvPr>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t="9230" b="9230"/>
          <a:stretch>
            <a:fillRect/>
          </a:stretch>
        </p:blipFill>
        <p:spPr/>
      </p:pic>
      <p:sp>
        <p:nvSpPr>
          <p:cNvPr id="4" name="Text Placeholder 3">
            <a:extLst>
              <a:ext uri="{FF2B5EF4-FFF2-40B4-BE49-F238E27FC236}">
                <a16:creationId xmlns:a16="http://schemas.microsoft.com/office/drawing/2014/main" id="{D3F9F7BA-75E0-0B28-9A14-69D1CCF7317D}"/>
              </a:ext>
            </a:extLst>
          </p:cNvPr>
          <p:cNvSpPr>
            <a:spLocks noGrp="1"/>
          </p:cNvSpPr>
          <p:nvPr>
            <p:ph type="body" sz="quarter" idx="65"/>
          </p:nvPr>
        </p:nvSpPr>
        <p:spPr>
          <a:xfrm>
            <a:off x="1367758" y="1306286"/>
            <a:ext cx="6208699" cy="2528047"/>
          </a:xfrm>
        </p:spPr>
        <p:txBody>
          <a:bodyPr/>
          <a:lstStyle/>
          <a:p>
            <a:r>
              <a:rPr lang="en-US" dirty="0"/>
              <a:t>Innovation </a:t>
            </a:r>
            <a:r>
              <a:rPr lang="en-US" dirty="0" err="1"/>
              <a:t>programme</a:t>
            </a:r>
            <a:r>
              <a:rPr lang="en-US" dirty="0"/>
              <a:t> 2026</a:t>
            </a:r>
          </a:p>
        </p:txBody>
      </p:sp>
    </p:spTree>
    <p:extLst>
      <p:ext uri="{BB962C8B-B14F-4D97-AF65-F5344CB8AC3E}">
        <p14:creationId xmlns:p14="http://schemas.microsoft.com/office/powerpoint/2010/main" val="57828900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B1964-E484-0BAA-A060-BD2FE37385EC}"/>
            </a:ext>
          </a:extLst>
        </p:cNvPr>
        <p:cNvGrpSpPr/>
        <p:nvPr/>
      </p:nvGrpSpPr>
      <p:grpSpPr>
        <a:xfrm>
          <a:off x="0" y="0"/>
          <a:ext cx="0" cy="0"/>
          <a:chOff x="0" y="0"/>
          <a:chExt cx="0" cy="0"/>
        </a:xfrm>
      </p:grpSpPr>
      <p:pic>
        <p:nvPicPr>
          <p:cNvPr id="7" name="Picture Placeholder 6" descr="Two people holding cups in front of a mountain&#10;&#10;AI-generated content may be incorrect.">
            <a:extLst>
              <a:ext uri="{FF2B5EF4-FFF2-40B4-BE49-F238E27FC236}">
                <a16:creationId xmlns:a16="http://schemas.microsoft.com/office/drawing/2014/main" id="{6FE568A2-1F81-9A32-F657-2863641387C4}"/>
              </a:ext>
            </a:extLst>
          </p:cNvPr>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9227" b="9227"/>
          <a:stretch>
            <a:fillRect/>
          </a:stretch>
        </p:blipFill>
        <p:spPr/>
      </p:pic>
      <p:sp>
        <p:nvSpPr>
          <p:cNvPr id="4" name="Text Placeholder 3">
            <a:extLst>
              <a:ext uri="{FF2B5EF4-FFF2-40B4-BE49-F238E27FC236}">
                <a16:creationId xmlns:a16="http://schemas.microsoft.com/office/drawing/2014/main" id="{40C078D7-FD82-7580-0E1F-D1159CD91CE6}"/>
              </a:ext>
            </a:extLst>
          </p:cNvPr>
          <p:cNvSpPr>
            <a:spLocks noGrp="1"/>
          </p:cNvSpPr>
          <p:nvPr>
            <p:ph type="body" sz="quarter" idx="65"/>
          </p:nvPr>
        </p:nvSpPr>
        <p:spPr>
          <a:xfrm>
            <a:off x="820497" y="824592"/>
            <a:ext cx="5275503" cy="3148053"/>
          </a:xfrm>
        </p:spPr>
        <p:txBody>
          <a:bodyPr/>
          <a:lstStyle/>
          <a:p>
            <a:r>
              <a:rPr lang="en-US" dirty="0"/>
              <a:t>Break</a:t>
            </a:r>
          </a:p>
        </p:txBody>
      </p:sp>
      <p:sp>
        <p:nvSpPr>
          <p:cNvPr id="5" name="Slide Number Placeholder 4">
            <a:extLst>
              <a:ext uri="{FF2B5EF4-FFF2-40B4-BE49-F238E27FC236}">
                <a16:creationId xmlns:a16="http://schemas.microsoft.com/office/drawing/2014/main" id="{D2E2E2AE-3050-C901-2037-C0D0FA312F1D}"/>
              </a:ext>
            </a:extLst>
          </p:cNvPr>
          <p:cNvSpPr>
            <a:spLocks noGrp="1"/>
          </p:cNvSpPr>
          <p:nvPr>
            <p:ph type="sldNum" sz="quarter" idx="12"/>
          </p:nvPr>
        </p:nvSpPr>
        <p:spPr/>
        <p:txBody>
          <a:bodyPr/>
          <a:lstStyle/>
          <a:p>
            <a:fld id="{7AD0FE45-509C-4BDF-9EDE-64426F8DF3D2}" type="slidenum">
              <a:rPr lang="nl-NL" smtClean="0"/>
              <a:t>35</a:t>
            </a:fld>
            <a:endParaRPr lang="nl-NL"/>
          </a:p>
        </p:txBody>
      </p:sp>
    </p:spTree>
    <p:extLst>
      <p:ext uri="{BB962C8B-B14F-4D97-AF65-F5344CB8AC3E}">
        <p14:creationId xmlns:p14="http://schemas.microsoft.com/office/powerpoint/2010/main" val="331895802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cake with white frosting and red cherries&#10;&#10;AI-generated content may be incorrect.">
            <a:extLst>
              <a:ext uri="{FF2B5EF4-FFF2-40B4-BE49-F238E27FC236}">
                <a16:creationId xmlns:a16="http://schemas.microsoft.com/office/drawing/2014/main" id="{70BFA5C0-1974-3CA9-B818-D22481F3ACB2}"/>
              </a:ext>
            </a:extLst>
          </p:cNvPr>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t="10647" b="10647"/>
          <a:stretch>
            <a:fillRect/>
          </a:stretch>
        </p:blipFill>
        <p:spPr/>
      </p:pic>
      <p:sp>
        <p:nvSpPr>
          <p:cNvPr id="3" name="Text Placeholder 2">
            <a:extLst>
              <a:ext uri="{FF2B5EF4-FFF2-40B4-BE49-F238E27FC236}">
                <a16:creationId xmlns:a16="http://schemas.microsoft.com/office/drawing/2014/main" id="{F9A087AB-E240-A1D5-5F42-AE75EEA02B1B}"/>
              </a:ext>
            </a:extLst>
          </p:cNvPr>
          <p:cNvSpPr>
            <a:spLocks noGrp="1"/>
          </p:cNvSpPr>
          <p:nvPr>
            <p:ph type="body" sz="quarter" idx="65"/>
          </p:nvPr>
        </p:nvSpPr>
        <p:spPr>
          <a:xfrm>
            <a:off x="820497" y="824593"/>
            <a:ext cx="6241130" cy="4246869"/>
          </a:xfrm>
        </p:spPr>
        <p:txBody>
          <a:bodyPr/>
          <a:lstStyle/>
          <a:p>
            <a:r>
              <a:rPr lang="en-US" dirty="0"/>
              <a:t>TNC related fun stuff brainstorm</a:t>
            </a:r>
          </a:p>
        </p:txBody>
      </p:sp>
    </p:spTree>
    <p:extLst>
      <p:ext uri="{BB962C8B-B14F-4D97-AF65-F5344CB8AC3E}">
        <p14:creationId xmlns:p14="http://schemas.microsoft.com/office/powerpoint/2010/main" val="70757504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person and child holding an umbrella&#10;&#10;AI-generated content may be incorrect.">
            <a:extLst>
              <a:ext uri="{FF2B5EF4-FFF2-40B4-BE49-F238E27FC236}">
                <a16:creationId xmlns:a16="http://schemas.microsoft.com/office/drawing/2014/main" id="{D9EA14E7-5569-F16A-3FAC-26935001456E}"/>
              </a:ext>
            </a:extLst>
          </p:cNvPr>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t="9230" b="9230"/>
          <a:stretch>
            <a:fillRect/>
          </a:stretch>
        </p:blipFill>
        <p:spPr/>
      </p:pic>
      <p:sp>
        <p:nvSpPr>
          <p:cNvPr id="4" name="Text Placeholder 3">
            <a:extLst>
              <a:ext uri="{FF2B5EF4-FFF2-40B4-BE49-F238E27FC236}">
                <a16:creationId xmlns:a16="http://schemas.microsoft.com/office/drawing/2014/main" id="{39E3D051-7559-DF40-770E-8F0C9E8CF27A}"/>
              </a:ext>
            </a:extLst>
          </p:cNvPr>
          <p:cNvSpPr>
            <a:spLocks noGrp="1"/>
          </p:cNvSpPr>
          <p:nvPr>
            <p:ph type="body" sz="quarter" idx="65"/>
          </p:nvPr>
        </p:nvSpPr>
        <p:spPr>
          <a:xfrm>
            <a:off x="820497" y="824593"/>
            <a:ext cx="7386051" cy="3509202"/>
          </a:xfrm>
        </p:spPr>
        <p:txBody>
          <a:bodyPr/>
          <a:lstStyle/>
          <a:p>
            <a:r>
              <a:rPr lang="en-US" dirty="0"/>
              <a:t>Humanitarian program group update</a:t>
            </a:r>
          </a:p>
        </p:txBody>
      </p:sp>
    </p:spTree>
    <p:extLst>
      <p:ext uri="{BB962C8B-B14F-4D97-AF65-F5344CB8AC3E}">
        <p14:creationId xmlns:p14="http://schemas.microsoft.com/office/powerpoint/2010/main" val="424312421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975FEE-9C7C-AF84-596E-CA176390228A}"/>
            </a:ext>
          </a:extLst>
        </p:cNvPr>
        <p:cNvGrpSpPr/>
        <p:nvPr/>
      </p:nvGrpSpPr>
      <p:grpSpPr>
        <a:xfrm>
          <a:off x="0" y="0"/>
          <a:ext cx="0" cy="0"/>
          <a:chOff x="0" y="0"/>
          <a:chExt cx="0" cy="0"/>
        </a:xfrm>
      </p:grpSpPr>
      <p:pic>
        <p:nvPicPr>
          <p:cNvPr id="6" name="Picture Placeholder 5" descr="A pair of hands holding mugs of beer&#10;&#10;AI-generated content may be incorrect.">
            <a:extLst>
              <a:ext uri="{FF2B5EF4-FFF2-40B4-BE49-F238E27FC236}">
                <a16:creationId xmlns:a16="http://schemas.microsoft.com/office/drawing/2014/main" id="{6198D980-716E-FBF9-661A-9A8DC33C0EB2}"/>
              </a:ext>
            </a:extLst>
          </p:cNvPr>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t="9230" b="9230"/>
          <a:stretch>
            <a:fillRect/>
          </a:stretch>
        </p:blipFill>
        <p:spPr/>
      </p:pic>
      <p:sp>
        <p:nvSpPr>
          <p:cNvPr id="4" name="Text Placeholder 3">
            <a:extLst>
              <a:ext uri="{FF2B5EF4-FFF2-40B4-BE49-F238E27FC236}">
                <a16:creationId xmlns:a16="http://schemas.microsoft.com/office/drawing/2014/main" id="{20DB6601-8B2E-DF9C-736B-AD2D1F340B6A}"/>
              </a:ext>
            </a:extLst>
          </p:cNvPr>
          <p:cNvSpPr>
            <a:spLocks noGrp="1"/>
          </p:cNvSpPr>
          <p:nvPr>
            <p:ph type="body" sz="quarter" idx="65"/>
          </p:nvPr>
        </p:nvSpPr>
        <p:spPr>
          <a:xfrm>
            <a:off x="820497" y="824593"/>
            <a:ext cx="7386051" cy="3509202"/>
          </a:xfrm>
        </p:spPr>
        <p:txBody>
          <a:bodyPr/>
          <a:lstStyle/>
          <a:p>
            <a:r>
              <a:rPr lang="en-US" dirty="0"/>
              <a:t>Wrap up and plan next meeting</a:t>
            </a:r>
          </a:p>
        </p:txBody>
      </p:sp>
    </p:spTree>
    <p:extLst>
      <p:ext uri="{BB962C8B-B14F-4D97-AF65-F5344CB8AC3E}">
        <p14:creationId xmlns:p14="http://schemas.microsoft.com/office/powerpoint/2010/main" val="353890071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5A1A63B-A7B3-C64F-84BA-269873DB019A}"/>
              </a:ext>
            </a:extLst>
          </p:cNvPr>
          <p:cNvSpPr/>
          <p:nvPr/>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3446DAD9-03C7-D24A-ACAC-77B72C202627}"/>
              </a:ext>
            </a:extLst>
          </p:cNvPr>
          <p:cNvPicPr>
            <a:picLocks noChangeAspect="1"/>
          </p:cNvPicPr>
          <p:nvPr/>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15" name="Rectangle 14">
            <a:extLst>
              <a:ext uri="{FF2B5EF4-FFF2-40B4-BE49-F238E27FC236}">
                <a16:creationId xmlns:a16="http://schemas.microsoft.com/office/drawing/2014/main" id="{D9136ECF-B205-C846-B3D0-77CD6025EFD7}"/>
              </a:ext>
            </a:extLst>
          </p:cNvPr>
          <p:cNvSpPr/>
          <p:nvPr/>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10"/>
          <p:cNvSpPr txBox="1">
            <a:spLocks/>
          </p:cNvSpPr>
          <p:nvPr/>
        </p:nvSpPr>
        <p:spPr>
          <a:xfrm>
            <a:off x="1255494" y="1966743"/>
            <a:ext cx="6059706"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000" dirty="0">
                <a:solidFill>
                  <a:schemeClr val="bg1"/>
                </a:solidFill>
              </a:rPr>
              <a:t>Thank You</a:t>
            </a:r>
            <a:endParaRPr lang="en-US" sz="4000" dirty="0">
              <a:solidFill>
                <a:schemeClr val="bg1"/>
              </a:solidFill>
            </a:endParaRPr>
          </a:p>
        </p:txBody>
      </p:sp>
      <p:sp>
        <p:nvSpPr>
          <p:cNvPr id="10" name="Text Placeholder 6"/>
          <p:cNvSpPr txBox="1">
            <a:spLocks/>
          </p:cNvSpPr>
          <p:nvPr/>
        </p:nvSpPr>
        <p:spPr>
          <a:xfrm>
            <a:off x="1291788" y="2599353"/>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2400" dirty="0">
                <a:solidFill>
                  <a:schemeClr val="bg1"/>
                </a:solidFill>
              </a:rPr>
              <a:t>Any questions?</a:t>
            </a:r>
          </a:p>
          <a:p>
            <a:endParaRPr lang="en-GB" sz="240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91787" y="5303545"/>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bg1"/>
                </a:solidFill>
              </a:rPr>
              <a:t>www.geant.org</a:t>
            </a:r>
            <a:endParaRPr lang="en-GB" sz="1400" dirty="0">
              <a:solidFill>
                <a:schemeClr val="bg1"/>
              </a:solidFill>
            </a:endParaRPr>
          </a:p>
        </p:txBody>
      </p:sp>
      <p:pic>
        <p:nvPicPr>
          <p:cNvPr id="2" name="Picture 2" descr="Text, logo&#10;&#10;Description automatically generated">
            <a:extLst>
              <a:ext uri="{FF2B5EF4-FFF2-40B4-BE49-F238E27FC236}">
                <a16:creationId xmlns:a16="http://schemas.microsoft.com/office/drawing/2014/main" id="{9EFF5A69-4AE8-6DB1-735B-F5E2690CDA94}"/>
              </a:ext>
            </a:extLst>
          </p:cNvPr>
          <p:cNvPicPr>
            <a:picLocks noChangeAspect="1"/>
          </p:cNvPicPr>
          <p:nvPr/>
        </p:nvPicPr>
        <p:blipFill>
          <a:blip r:embed="rId4"/>
          <a:stretch>
            <a:fillRect/>
          </a:stretch>
        </p:blipFill>
        <p:spPr>
          <a:xfrm>
            <a:off x="1351984" y="5767004"/>
            <a:ext cx="2071734" cy="424109"/>
          </a:xfrm>
          <a:prstGeom prst="rect">
            <a:avLst/>
          </a:prstGeom>
        </p:spPr>
      </p:pic>
    </p:spTree>
    <p:extLst>
      <p:ext uri="{BB962C8B-B14F-4D97-AF65-F5344CB8AC3E}">
        <p14:creationId xmlns:p14="http://schemas.microsoft.com/office/powerpoint/2010/main" val="249601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D8449E-A66A-4E68-3934-74BBD39F234C}"/>
            </a:ext>
          </a:extLst>
        </p:cNvPr>
        <p:cNvGrpSpPr/>
        <p:nvPr/>
      </p:nvGrpSpPr>
      <p:grpSpPr>
        <a:xfrm>
          <a:off x="0" y="0"/>
          <a:ext cx="0" cy="0"/>
          <a:chOff x="0" y="0"/>
          <a:chExt cx="0" cy="0"/>
        </a:xfrm>
      </p:grpSpPr>
      <p:pic>
        <p:nvPicPr>
          <p:cNvPr id="4" name="Picture 3" descr="A diagram of a diagram of a network&#10;&#10;AI-generated content may be incorrect.">
            <a:extLst>
              <a:ext uri="{FF2B5EF4-FFF2-40B4-BE49-F238E27FC236}">
                <a16:creationId xmlns:a16="http://schemas.microsoft.com/office/drawing/2014/main" id="{9DEC1FBD-47F1-852E-F987-24EBCA25B3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1745" y="252357"/>
            <a:ext cx="10872171" cy="6353285"/>
          </a:xfrm>
          <a:prstGeom prst="rect">
            <a:avLst/>
          </a:prstGeom>
        </p:spPr>
      </p:pic>
      <p:sp>
        <p:nvSpPr>
          <p:cNvPr id="5" name="TextBox 4">
            <a:extLst>
              <a:ext uri="{FF2B5EF4-FFF2-40B4-BE49-F238E27FC236}">
                <a16:creationId xmlns:a16="http://schemas.microsoft.com/office/drawing/2014/main" id="{F359ECCA-E5B1-A678-23B2-E7784C078F14}"/>
              </a:ext>
            </a:extLst>
          </p:cNvPr>
          <p:cNvSpPr txBox="1"/>
          <p:nvPr/>
        </p:nvSpPr>
        <p:spPr>
          <a:xfrm>
            <a:off x="2156012" y="1120588"/>
            <a:ext cx="1725706" cy="369332"/>
          </a:xfrm>
          <a:prstGeom prst="rect">
            <a:avLst/>
          </a:prstGeom>
          <a:noFill/>
        </p:spPr>
        <p:txBody>
          <a:bodyPr wrap="square" rtlCol="0">
            <a:spAutoFit/>
          </a:bodyPr>
          <a:lstStyle/>
          <a:p>
            <a:r>
              <a:rPr lang="en-US" b="1" dirty="0">
                <a:solidFill>
                  <a:schemeClr val="accent3"/>
                </a:solidFill>
              </a:rPr>
              <a:t>SIG-Quantum</a:t>
            </a:r>
            <a:endParaRPr lang="en-NL" b="1" dirty="0">
              <a:solidFill>
                <a:schemeClr val="accent3"/>
              </a:solidFill>
            </a:endParaRPr>
          </a:p>
        </p:txBody>
      </p:sp>
      <p:sp>
        <p:nvSpPr>
          <p:cNvPr id="6" name="TextBox 5">
            <a:extLst>
              <a:ext uri="{FF2B5EF4-FFF2-40B4-BE49-F238E27FC236}">
                <a16:creationId xmlns:a16="http://schemas.microsoft.com/office/drawing/2014/main" id="{C802967D-2235-1C50-73BF-EDA6BFFB8E8D}"/>
              </a:ext>
            </a:extLst>
          </p:cNvPr>
          <p:cNvSpPr txBox="1"/>
          <p:nvPr/>
        </p:nvSpPr>
        <p:spPr>
          <a:xfrm>
            <a:off x="2402541" y="1429871"/>
            <a:ext cx="1725706" cy="369332"/>
          </a:xfrm>
          <a:prstGeom prst="rect">
            <a:avLst/>
          </a:prstGeom>
          <a:noFill/>
        </p:spPr>
        <p:txBody>
          <a:bodyPr wrap="square" rtlCol="0">
            <a:spAutoFit/>
          </a:bodyPr>
          <a:lstStyle/>
          <a:p>
            <a:r>
              <a:rPr lang="en-US" b="1" dirty="0">
                <a:solidFill>
                  <a:schemeClr val="accent3"/>
                </a:solidFill>
              </a:rPr>
              <a:t>SIG-</a:t>
            </a:r>
            <a:r>
              <a:rPr lang="en-US" b="1" dirty="0" err="1">
                <a:solidFill>
                  <a:schemeClr val="accent3"/>
                </a:solidFill>
              </a:rPr>
              <a:t>CNaaS</a:t>
            </a:r>
            <a:endParaRPr lang="en-NL" b="1" dirty="0">
              <a:solidFill>
                <a:schemeClr val="accent3"/>
              </a:solidFill>
            </a:endParaRPr>
          </a:p>
        </p:txBody>
      </p:sp>
    </p:spTree>
    <p:extLst>
      <p:ext uri="{BB962C8B-B14F-4D97-AF65-F5344CB8AC3E}">
        <p14:creationId xmlns:p14="http://schemas.microsoft.com/office/powerpoint/2010/main" val="567516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96E38-949D-FE6E-CC85-01B78F44BEC1}"/>
              </a:ext>
            </a:extLst>
          </p:cNvPr>
          <p:cNvSpPr>
            <a:spLocks noGrp="1"/>
          </p:cNvSpPr>
          <p:nvPr>
            <p:ph type="title"/>
          </p:nvPr>
        </p:nvSpPr>
        <p:spPr/>
        <p:txBody>
          <a:bodyPr/>
          <a:lstStyle/>
          <a:p>
            <a:r>
              <a:rPr lang="en-US" dirty="0"/>
              <a:t>Challenges with the current GCP structure and processes</a:t>
            </a:r>
            <a:endParaRPr lang="en-NL" dirty="0"/>
          </a:p>
        </p:txBody>
      </p:sp>
      <p:sp>
        <p:nvSpPr>
          <p:cNvPr id="3" name="Vertical Text Placeholder 2">
            <a:extLst>
              <a:ext uri="{FF2B5EF4-FFF2-40B4-BE49-F238E27FC236}">
                <a16:creationId xmlns:a16="http://schemas.microsoft.com/office/drawing/2014/main" id="{DC768B3D-CE84-E2E0-115A-EC8AC9E2C891}"/>
              </a:ext>
            </a:extLst>
          </p:cNvPr>
          <p:cNvSpPr>
            <a:spLocks noGrp="1"/>
          </p:cNvSpPr>
          <p:nvPr>
            <p:ph type="body" orient="vert" idx="1"/>
          </p:nvPr>
        </p:nvSpPr>
        <p:spPr/>
        <p:txBody>
          <a:bodyPr/>
          <a:lstStyle/>
          <a:p>
            <a:r>
              <a:rPr lang="en-US" dirty="0"/>
              <a:t>We've been adding SIGs at a very rapid rate the last year</a:t>
            </a:r>
          </a:p>
          <a:p>
            <a:r>
              <a:rPr lang="en-US" dirty="0"/>
              <a:t>So much so, that we're coming to the end of the budget</a:t>
            </a:r>
          </a:p>
          <a:p>
            <a:r>
              <a:rPr lang="en-US" dirty="0"/>
              <a:t>For smaller NRENs it is becoming more and more stressful to keep up with community events as they will get spread too thin</a:t>
            </a:r>
          </a:p>
          <a:p>
            <a:r>
              <a:rPr lang="en-US" dirty="0"/>
              <a:t>The newer SIGs are sometimes struggling to get off the ground and require a lot of assistance from Dawn (Procurement and Sustainability)</a:t>
            </a:r>
          </a:p>
          <a:p>
            <a:r>
              <a:rPr lang="en-US" dirty="0"/>
              <a:t>At the same time, there are still groups within NRENs that do not have a community, that might still want it (legal, public relations etc.)</a:t>
            </a:r>
          </a:p>
          <a:p>
            <a:endParaRPr lang="en-US" dirty="0"/>
          </a:p>
          <a:p>
            <a:r>
              <a:rPr lang="en-US" b="1" dirty="0"/>
              <a:t>Do we all agree that these are challenges we face?</a:t>
            </a:r>
            <a:endParaRPr lang="en-NL" b="1" dirty="0"/>
          </a:p>
        </p:txBody>
      </p:sp>
      <p:sp>
        <p:nvSpPr>
          <p:cNvPr id="4" name="Text Placeholder 3">
            <a:extLst>
              <a:ext uri="{FF2B5EF4-FFF2-40B4-BE49-F238E27FC236}">
                <a16:creationId xmlns:a16="http://schemas.microsoft.com/office/drawing/2014/main" id="{81E74771-FD92-7546-51F2-5263724291D0}"/>
              </a:ext>
            </a:extLst>
          </p:cNvPr>
          <p:cNvSpPr>
            <a:spLocks noGrp="1"/>
          </p:cNvSpPr>
          <p:nvPr>
            <p:ph type="body" sz="quarter" idx="65"/>
          </p:nvPr>
        </p:nvSpPr>
        <p:spPr/>
        <p:txBody>
          <a:bodyPr/>
          <a:lstStyle/>
          <a:p>
            <a:endParaRPr lang="en-NL" dirty="0"/>
          </a:p>
        </p:txBody>
      </p:sp>
      <p:sp>
        <p:nvSpPr>
          <p:cNvPr id="5" name="Slide Number Placeholder 4">
            <a:extLst>
              <a:ext uri="{FF2B5EF4-FFF2-40B4-BE49-F238E27FC236}">
                <a16:creationId xmlns:a16="http://schemas.microsoft.com/office/drawing/2014/main" id="{FB97D51B-4D00-F194-BC60-E2E684484D42}"/>
              </a:ext>
            </a:extLst>
          </p:cNvPr>
          <p:cNvSpPr>
            <a:spLocks noGrp="1"/>
          </p:cNvSpPr>
          <p:nvPr>
            <p:ph type="sldNum" sz="quarter" idx="12"/>
          </p:nvPr>
        </p:nvSpPr>
        <p:spPr/>
        <p:txBody>
          <a:bodyPr/>
          <a:lstStyle/>
          <a:p>
            <a:fld id="{7AD0FE45-509C-4BDF-9EDE-64426F8DF3D2}" type="slidenum">
              <a:rPr lang="nl-NL" smtClean="0"/>
              <a:t>5</a:t>
            </a:fld>
            <a:endParaRPr lang="nl-NL"/>
          </a:p>
        </p:txBody>
      </p:sp>
    </p:spTree>
    <p:extLst>
      <p:ext uri="{BB962C8B-B14F-4D97-AF65-F5344CB8AC3E}">
        <p14:creationId xmlns:p14="http://schemas.microsoft.com/office/powerpoint/2010/main" val="241586482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BBB9B-EF57-BDF7-4E78-5AB197B6D289}"/>
              </a:ext>
            </a:extLst>
          </p:cNvPr>
          <p:cNvSpPr>
            <a:spLocks noGrp="1"/>
          </p:cNvSpPr>
          <p:nvPr>
            <p:ph type="title"/>
          </p:nvPr>
        </p:nvSpPr>
        <p:spPr/>
        <p:txBody>
          <a:bodyPr/>
          <a:lstStyle/>
          <a:p>
            <a:r>
              <a:rPr lang="en-US" dirty="0"/>
              <a:t>Principles</a:t>
            </a:r>
            <a:endParaRPr lang="en-NL" dirty="0"/>
          </a:p>
        </p:txBody>
      </p:sp>
      <p:sp>
        <p:nvSpPr>
          <p:cNvPr id="3" name="Vertical Text Placeholder 2">
            <a:extLst>
              <a:ext uri="{FF2B5EF4-FFF2-40B4-BE49-F238E27FC236}">
                <a16:creationId xmlns:a16="http://schemas.microsoft.com/office/drawing/2014/main" id="{F8418559-7AD3-5346-0002-340A3B39BCB2}"/>
              </a:ext>
            </a:extLst>
          </p:cNvPr>
          <p:cNvSpPr>
            <a:spLocks noGrp="1"/>
          </p:cNvSpPr>
          <p:nvPr>
            <p:ph type="body" orient="vert" idx="1"/>
          </p:nvPr>
        </p:nvSpPr>
        <p:spPr/>
        <p:txBody>
          <a:bodyPr/>
          <a:lstStyle/>
          <a:p>
            <a:r>
              <a:rPr lang="en-US" dirty="0"/>
              <a:t>We want the existing community to stay active: any change should be either neutral or benefit the groups that are already active</a:t>
            </a:r>
          </a:p>
          <a:p>
            <a:r>
              <a:rPr lang="en-US" dirty="0"/>
              <a:t>We want to encourage people to collaborate, exchange and meet up: any change should not quell enthusiasm for inter-NREN collaboration</a:t>
            </a:r>
          </a:p>
          <a:p>
            <a:r>
              <a:rPr lang="en-US" dirty="0"/>
              <a:t>We want to make sure that people who have not been active in the community before can find a place and feel at home: any change should not lead to a barrier to entry for anyone in our community</a:t>
            </a:r>
          </a:p>
          <a:p>
            <a:r>
              <a:rPr lang="en-US" dirty="0"/>
              <a:t>We want all SIGs and other activities in the GCP be well facilitated by GÉANT (which in this case includes people funded through the project as well): any change should not overextend GÉANTs resources. More resources can be asked for, but will not </a:t>
            </a:r>
            <a:r>
              <a:rPr lang="en-US" dirty="0" err="1"/>
              <a:t>materialise</a:t>
            </a:r>
            <a:r>
              <a:rPr lang="en-US" dirty="0"/>
              <a:t> right away (if at all)</a:t>
            </a:r>
          </a:p>
          <a:p>
            <a:endParaRPr lang="en-US" dirty="0"/>
          </a:p>
          <a:p>
            <a:r>
              <a:rPr lang="en-US" b="1" dirty="0"/>
              <a:t>Do we agree that these are the principles we want to adhere to?</a:t>
            </a:r>
            <a:endParaRPr lang="en-NL" b="1" dirty="0"/>
          </a:p>
        </p:txBody>
      </p:sp>
      <p:sp>
        <p:nvSpPr>
          <p:cNvPr id="4" name="Text Placeholder 3">
            <a:extLst>
              <a:ext uri="{FF2B5EF4-FFF2-40B4-BE49-F238E27FC236}">
                <a16:creationId xmlns:a16="http://schemas.microsoft.com/office/drawing/2014/main" id="{6FF1B868-D38A-5B6E-389A-C1A9D0591BC5}"/>
              </a:ext>
            </a:extLst>
          </p:cNvPr>
          <p:cNvSpPr>
            <a:spLocks noGrp="1"/>
          </p:cNvSpPr>
          <p:nvPr>
            <p:ph type="body" sz="quarter" idx="65"/>
          </p:nvPr>
        </p:nvSpPr>
        <p:spPr/>
        <p:txBody>
          <a:bodyPr/>
          <a:lstStyle/>
          <a:p>
            <a:endParaRPr lang="en-NL"/>
          </a:p>
        </p:txBody>
      </p:sp>
      <p:sp>
        <p:nvSpPr>
          <p:cNvPr id="5" name="Slide Number Placeholder 4">
            <a:extLst>
              <a:ext uri="{FF2B5EF4-FFF2-40B4-BE49-F238E27FC236}">
                <a16:creationId xmlns:a16="http://schemas.microsoft.com/office/drawing/2014/main" id="{69BD67F9-7636-2931-44ED-BE2FBDADE544}"/>
              </a:ext>
            </a:extLst>
          </p:cNvPr>
          <p:cNvSpPr>
            <a:spLocks noGrp="1"/>
          </p:cNvSpPr>
          <p:nvPr>
            <p:ph type="sldNum" sz="quarter" idx="12"/>
          </p:nvPr>
        </p:nvSpPr>
        <p:spPr/>
        <p:txBody>
          <a:bodyPr/>
          <a:lstStyle/>
          <a:p>
            <a:fld id="{7AD0FE45-509C-4BDF-9EDE-64426F8DF3D2}" type="slidenum">
              <a:rPr lang="nl-NL" smtClean="0"/>
              <a:t>6</a:t>
            </a:fld>
            <a:endParaRPr lang="nl-NL"/>
          </a:p>
        </p:txBody>
      </p:sp>
    </p:spTree>
    <p:extLst>
      <p:ext uri="{BB962C8B-B14F-4D97-AF65-F5344CB8AC3E}">
        <p14:creationId xmlns:p14="http://schemas.microsoft.com/office/powerpoint/2010/main" val="146593026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1FA34-4068-411D-4DA2-9F09B326946F}"/>
              </a:ext>
            </a:extLst>
          </p:cNvPr>
          <p:cNvSpPr>
            <a:spLocks noGrp="1"/>
          </p:cNvSpPr>
          <p:nvPr>
            <p:ph type="title"/>
          </p:nvPr>
        </p:nvSpPr>
        <p:spPr/>
        <p:txBody>
          <a:bodyPr/>
          <a:lstStyle/>
          <a:p>
            <a:r>
              <a:rPr lang="en-US" dirty="0"/>
              <a:t>Current process (1)</a:t>
            </a:r>
            <a:endParaRPr lang="en-NL" dirty="0"/>
          </a:p>
        </p:txBody>
      </p:sp>
      <p:sp>
        <p:nvSpPr>
          <p:cNvPr id="3" name="Vertical Text Placeholder 2">
            <a:extLst>
              <a:ext uri="{FF2B5EF4-FFF2-40B4-BE49-F238E27FC236}">
                <a16:creationId xmlns:a16="http://schemas.microsoft.com/office/drawing/2014/main" id="{7AA9FC0D-9585-0DF1-5000-68EC08CBB6EA}"/>
              </a:ext>
            </a:extLst>
          </p:cNvPr>
          <p:cNvSpPr>
            <a:spLocks noGrp="1"/>
          </p:cNvSpPr>
          <p:nvPr>
            <p:ph type="body" orient="vert" idx="1"/>
          </p:nvPr>
        </p:nvSpPr>
        <p:spPr/>
        <p:txBody>
          <a:bodyPr/>
          <a:lstStyle/>
          <a:p>
            <a:r>
              <a:rPr lang="en-US" dirty="0"/>
              <a:t>A GÉANT SIG can be initiated by any member of the GÉANT community based on the following conditions and steps:</a:t>
            </a:r>
          </a:p>
          <a:p>
            <a:pPr lvl="1"/>
            <a:r>
              <a:rPr lang="en-US" dirty="0"/>
              <a:t>at least 3 NRENs or other </a:t>
            </a:r>
            <a:r>
              <a:rPr lang="en-US" dirty="0" err="1"/>
              <a:t>organisations</a:t>
            </a:r>
            <a:r>
              <a:rPr lang="en-US" dirty="0"/>
              <a:t> support the creation of the SIG and are willing to actively participate;</a:t>
            </a:r>
          </a:p>
          <a:p>
            <a:pPr lvl="1"/>
            <a:r>
              <a:rPr lang="en-US" dirty="0"/>
              <a:t>an initial Steering Committee (SC) of 3-5 individuals nominated by the supporting </a:t>
            </a:r>
            <a:r>
              <a:rPr lang="en-US" dirty="0" err="1"/>
              <a:t>organisations</a:t>
            </a:r>
            <a:r>
              <a:rPr lang="en-US" dirty="0"/>
              <a:t> is established by simple agreement of the requesting NRENs or other </a:t>
            </a:r>
            <a:r>
              <a:rPr lang="en-US" dirty="0" err="1"/>
              <a:t>organisations</a:t>
            </a:r>
            <a:r>
              <a:rPr lang="en-US" dirty="0"/>
              <a:t>;</a:t>
            </a:r>
          </a:p>
          <a:p>
            <a:pPr lvl="1"/>
            <a:r>
              <a:rPr lang="en-US" dirty="0"/>
              <a:t>the SC informs GÉANT about the creation of the SIG by submitting the detailed Charter document;</a:t>
            </a:r>
          </a:p>
          <a:p>
            <a:pPr lvl="1"/>
            <a:r>
              <a:rPr lang="en-US" dirty="0"/>
              <a:t>if GÉANT agrees, the new SIG has been created.</a:t>
            </a:r>
          </a:p>
          <a:p>
            <a:endParaRPr lang="en-NL" dirty="0"/>
          </a:p>
        </p:txBody>
      </p:sp>
      <p:sp>
        <p:nvSpPr>
          <p:cNvPr id="4" name="Text Placeholder 3">
            <a:extLst>
              <a:ext uri="{FF2B5EF4-FFF2-40B4-BE49-F238E27FC236}">
                <a16:creationId xmlns:a16="http://schemas.microsoft.com/office/drawing/2014/main" id="{5BB0DC50-0419-FD0F-C1C3-FE2579F3DC79}"/>
              </a:ext>
            </a:extLst>
          </p:cNvPr>
          <p:cNvSpPr>
            <a:spLocks noGrp="1"/>
          </p:cNvSpPr>
          <p:nvPr>
            <p:ph type="body" sz="quarter" idx="65"/>
          </p:nvPr>
        </p:nvSpPr>
        <p:spPr/>
        <p:txBody>
          <a:bodyPr/>
          <a:lstStyle/>
          <a:p>
            <a:endParaRPr lang="en-NL"/>
          </a:p>
        </p:txBody>
      </p:sp>
      <p:sp>
        <p:nvSpPr>
          <p:cNvPr id="5" name="Slide Number Placeholder 4">
            <a:extLst>
              <a:ext uri="{FF2B5EF4-FFF2-40B4-BE49-F238E27FC236}">
                <a16:creationId xmlns:a16="http://schemas.microsoft.com/office/drawing/2014/main" id="{483E0484-1251-4BC6-42DC-4246C3945BC1}"/>
              </a:ext>
            </a:extLst>
          </p:cNvPr>
          <p:cNvSpPr>
            <a:spLocks noGrp="1"/>
          </p:cNvSpPr>
          <p:nvPr>
            <p:ph type="sldNum" sz="quarter" idx="12"/>
          </p:nvPr>
        </p:nvSpPr>
        <p:spPr/>
        <p:txBody>
          <a:bodyPr/>
          <a:lstStyle/>
          <a:p>
            <a:fld id="{7AD0FE45-509C-4BDF-9EDE-64426F8DF3D2}" type="slidenum">
              <a:rPr lang="nl-NL" smtClean="0"/>
              <a:t>7</a:t>
            </a:fld>
            <a:endParaRPr lang="nl-NL"/>
          </a:p>
        </p:txBody>
      </p:sp>
    </p:spTree>
    <p:extLst>
      <p:ext uri="{BB962C8B-B14F-4D97-AF65-F5344CB8AC3E}">
        <p14:creationId xmlns:p14="http://schemas.microsoft.com/office/powerpoint/2010/main" val="819436053"/>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F18667-8184-F51D-69EC-7BCD1FB64C1C}"/>
              </a:ext>
            </a:extLst>
          </p:cNvPr>
          <p:cNvSpPr>
            <a:spLocks noGrp="1"/>
          </p:cNvSpPr>
          <p:nvPr>
            <p:ph type="title"/>
          </p:nvPr>
        </p:nvSpPr>
        <p:spPr/>
        <p:txBody>
          <a:bodyPr/>
          <a:lstStyle/>
          <a:p>
            <a:r>
              <a:rPr lang="en-US" dirty="0"/>
              <a:t>Current </a:t>
            </a:r>
            <a:r>
              <a:rPr lang="en-US" dirty="0" err="1"/>
              <a:t>proces</a:t>
            </a:r>
            <a:r>
              <a:rPr lang="en-US" dirty="0"/>
              <a:t> (2)</a:t>
            </a:r>
            <a:endParaRPr lang="en-NL" dirty="0"/>
          </a:p>
        </p:txBody>
      </p:sp>
      <p:sp>
        <p:nvSpPr>
          <p:cNvPr id="3" name="Vertical Text Placeholder 2">
            <a:extLst>
              <a:ext uri="{FF2B5EF4-FFF2-40B4-BE49-F238E27FC236}">
                <a16:creationId xmlns:a16="http://schemas.microsoft.com/office/drawing/2014/main" id="{2B7454C9-A43F-FBFD-F33C-03CD7B125E2B}"/>
              </a:ext>
            </a:extLst>
          </p:cNvPr>
          <p:cNvSpPr>
            <a:spLocks noGrp="1"/>
          </p:cNvSpPr>
          <p:nvPr>
            <p:ph type="body" orient="vert" idx="1"/>
          </p:nvPr>
        </p:nvSpPr>
        <p:spPr/>
        <p:txBody>
          <a:bodyPr/>
          <a:lstStyle/>
          <a:p>
            <a:r>
              <a:rPr lang="en-US" dirty="0"/>
              <a:t>A SIG has no pre-defined mandate or expiration date, but its support, subject to yearly monitoring by GÉANT, can be terminated if one of the following situations occurs:</a:t>
            </a:r>
          </a:p>
          <a:p>
            <a:pPr lvl="1"/>
            <a:r>
              <a:rPr lang="en-US" dirty="0"/>
              <a:t>the SC has fewer than 3 members for a 3-month period;</a:t>
            </a:r>
          </a:p>
          <a:p>
            <a:pPr lvl="1"/>
            <a:r>
              <a:rPr lang="en-US" dirty="0"/>
              <a:t>the SC collectively requests the termination of the SIG;</a:t>
            </a:r>
          </a:p>
          <a:p>
            <a:pPr lvl="1"/>
            <a:r>
              <a:rPr lang="en-US" dirty="0"/>
              <a:t>any of the SIG participants, subject to detailed investigation by GÉANT, explicitly </a:t>
            </a:r>
            <a:r>
              <a:rPr lang="en-US" dirty="0" err="1"/>
              <a:t>requeststhe</a:t>
            </a:r>
            <a:r>
              <a:rPr lang="en-US" dirty="0"/>
              <a:t> termination of the SIG;</a:t>
            </a:r>
          </a:p>
          <a:p>
            <a:pPr lvl="1"/>
            <a:r>
              <a:rPr lang="en-US" dirty="0"/>
              <a:t>GÉANT decides to terminate the SIG.</a:t>
            </a:r>
          </a:p>
          <a:p>
            <a:endParaRPr lang="en-NL" dirty="0"/>
          </a:p>
        </p:txBody>
      </p:sp>
      <p:sp>
        <p:nvSpPr>
          <p:cNvPr id="4" name="Text Placeholder 3">
            <a:extLst>
              <a:ext uri="{FF2B5EF4-FFF2-40B4-BE49-F238E27FC236}">
                <a16:creationId xmlns:a16="http://schemas.microsoft.com/office/drawing/2014/main" id="{FBB058AF-16F8-A4DF-D9D4-33CE493F533C}"/>
              </a:ext>
            </a:extLst>
          </p:cNvPr>
          <p:cNvSpPr>
            <a:spLocks noGrp="1"/>
          </p:cNvSpPr>
          <p:nvPr>
            <p:ph type="body" sz="quarter" idx="65"/>
          </p:nvPr>
        </p:nvSpPr>
        <p:spPr/>
        <p:txBody>
          <a:bodyPr/>
          <a:lstStyle/>
          <a:p>
            <a:endParaRPr lang="en-NL"/>
          </a:p>
        </p:txBody>
      </p:sp>
      <p:sp>
        <p:nvSpPr>
          <p:cNvPr id="5" name="Slide Number Placeholder 4">
            <a:extLst>
              <a:ext uri="{FF2B5EF4-FFF2-40B4-BE49-F238E27FC236}">
                <a16:creationId xmlns:a16="http://schemas.microsoft.com/office/drawing/2014/main" id="{E0D9C447-88A0-A164-5F10-6493E0DF78D5}"/>
              </a:ext>
            </a:extLst>
          </p:cNvPr>
          <p:cNvSpPr>
            <a:spLocks noGrp="1"/>
          </p:cNvSpPr>
          <p:nvPr>
            <p:ph type="sldNum" sz="quarter" idx="12"/>
          </p:nvPr>
        </p:nvSpPr>
        <p:spPr/>
        <p:txBody>
          <a:bodyPr/>
          <a:lstStyle/>
          <a:p>
            <a:fld id="{7AD0FE45-509C-4BDF-9EDE-64426F8DF3D2}" type="slidenum">
              <a:rPr lang="nl-NL" smtClean="0"/>
              <a:t>8</a:t>
            </a:fld>
            <a:endParaRPr lang="nl-NL"/>
          </a:p>
        </p:txBody>
      </p:sp>
    </p:spTree>
    <p:extLst>
      <p:ext uri="{BB962C8B-B14F-4D97-AF65-F5344CB8AC3E}">
        <p14:creationId xmlns:p14="http://schemas.microsoft.com/office/powerpoint/2010/main" val="287110158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school of fish swimming in water&#10;&#10;AI-generated content may be incorrect.">
            <a:extLst>
              <a:ext uri="{FF2B5EF4-FFF2-40B4-BE49-F238E27FC236}">
                <a16:creationId xmlns:a16="http://schemas.microsoft.com/office/drawing/2014/main" id="{404B6A8A-D6F3-5C80-0460-E119012F8A7C}"/>
              </a:ext>
            </a:extLst>
          </p:cNvPr>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9230" b="9230"/>
          <a:stretch>
            <a:fillRect/>
          </a:stretch>
        </p:blipFill>
        <p:spPr/>
      </p:pic>
      <p:sp>
        <p:nvSpPr>
          <p:cNvPr id="4" name="Text Placeholder 3">
            <a:extLst>
              <a:ext uri="{FF2B5EF4-FFF2-40B4-BE49-F238E27FC236}">
                <a16:creationId xmlns:a16="http://schemas.microsoft.com/office/drawing/2014/main" id="{1BE009BA-C6A2-9FFF-0246-752785FB5645}"/>
              </a:ext>
            </a:extLst>
          </p:cNvPr>
          <p:cNvSpPr>
            <a:spLocks noGrp="1"/>
          </p:cNvSpPr>
          <p:nvPr>
            <p:ph type="body" sz="quarter" idx="65"/>
          </p:nvPr>
        </p:nvSpPr>
        <p:spPr>
          <a:xfrm>
            <a:off x="820497" y="824593"/>
            <a:ext cx="7722867" cy="3375372"/>
          </a:xfrm>
        </p:spPr>
        <p:txBody>
          <a:bodyPr/>
          <a:lstStyle/>
          <a:p>
            <a:r>
              <a:rPr lang="en-US" dirty="0"/>
              <a:t>Proposed solutions: adding to the lifecycle of SIGs</a:t>
            </a:r>
            <a:endParaRPr lang="en-NL" dirty="0"/>
          </a:p>
        </p:txBody>
      </p:sp>
      <p:sp>
        <p:nvSpPr>
          <p:cNvPr id="5" name="Slide Number Placeholder 4">
            <a:extLst>
              <a:ext uri="{FF2B5EF4-FFF2-40B4-BE49-F238E27FC236}">
                <a16:creationId xmlns:a16="http://schemas.microsoft.com/office/drawing/2014/main" id="{D4A83B0A-B0BE-9173-4C10-19C9972F2846}"/>
              </a:ext>
            </a:extLst>
          </p:cNvPr>
          <p:cNvSpPr>
            <a:spLocks noGrp="1"/>
          </p:cNvSpPr>
          <p:nvPr>
            <p:ph type="sldNum" sz="quarter" idx="12"/>
          </p:nvPr>
        </p:nvSpPr>
        <p:spPr/>
        <p:txBody>
          <a:bodyPr/>
          <a:lstStyle/>
          <a:p>
            <a:fld id="{7AD0FE45-509C-4BDF-9EDE-64426F8DF3D2}" type="slidenum">
              <a:rPr lang="nl-NL" smtClean="0"/>
              <a:t>9</a:t>
            </a:fld>
            <a:endParaRPr lang="nl-NL"/>
          </a:p>
        </p:txBody>
      </p:sp>
    </p:spTree>
    <p:extLst>
      <p:ext uri="{BB962C8B-B14F-4D97-AF65-F5344CB8AC3E}">
        <p14:creationId xmlns:p14="http://schemas.microsoft.com/office/powerpoint/2010/main" val="236849097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theme/theme1.xml><?xml version="1.0" encoding="utf-8"?>
<a:theme xmlns:a="http://schemas.openxmlformats.org/drawingml/2006/main" name="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_Presentation_Template_2022" id="{4BE2BC52-70CB-804F-8000-929BD1B6A85B}" vid="{DC141317-625F-DC42-A6EE-F36CBAE4B3BD}"/>
    </a:ext>
  </a:extLst>
</a:theme>
</file>

<file path=ppt/theme/theme2.xml><?xml version="1.0" encoding="utf-8"?>
<a:theme xmlns:a="http://schemas.openxmlformats.org/drawingml/2006/main" name="1_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_Presentation_Template_2022" id="{4BE2BC52-70CB-804F-8000-929BD1B6A85B}" vid="{DC141317-625F-DC42-A6EE-F36CBAE4B3BD}"/>
    </a:ext>
  </a:extLst>
</a:theme>
</file>

<file path=ppt/theme/theme3.xml><?xml version="1.0" encoding="utf-8"?>
<a:theme xmlns:a="http://schemas.openxmlformats.org/drawingml/2006/main" name="SURF">
  <a:themeElements>
    <a:clrScheme name="Aangepast 5">
      <a:dk1>
        <a:sysClr val="windowText" lastClr="000000"/>
      </a:dk1>
      <a:lt1>
        <a:sysClr val="window" lastClr="FFFFFF"/>
      </a:lt1>
      <a:dk2>
        <a:srgbClr val="000000"/>
      </a:dk2>
      <a:lt2>
        <a:srgbClr val="FFFFFF"/>
      </a:lt2>
      <a:accent1>
        <a:srgbClr val="EA7600"/>
      </a:accent1>
      <a:accent2>
        <a:srgbClr val="E03C31"/>
      </a:accent2>
      <a:accent3>
        <a:srgbClr val="0077C8"/>
      </a:accent3>
      <a:accent4>
        <a:srgbClr val="009F4D"/>
      </a:accent4>
      <a:accent5>
        <a:srgbClr val="FEDB00"/>
      </a:accent5>
      <a:accent6>
        <a:srgbClr val="772583"/>
      </a:accent6>
      <a:hlink>
        <a:srgbClr val="0077C8"/>
      </a:hlink>
      <a:folHlink>
        <a:srgbClr val="009F4D"/>
      </a:folHlink>
    </a:clrScheme>
    <a:fontScheme name="SURF">
      <a:majorFont>
        <a:latin typeface="Calibri"/>
        <a:ea typeface=""/>
        <a:cs typeface=""/>
      </a:majorFont>
      <a:minorFont>
        <a:latin typeface="Calibri"/>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0" tIns="0" rIns="0" bIns="0" rtlCol="0">
        <a:spAutoFit/>
      </a:bodyPr>
      <a:lstStyle>
        <a:defPPr algn="l">
          <a:defRPr cap="all" dirty="0" err="1" smtClean="0"/>
        </a:defPPr>
      </a:lstStyle>
    </a:txDef>
  </a:objectDefaults>
  <a:extraClrSchemeLst/>
  <a:extLst>
    <a:ext uri="{05A4C25C-085E-4340-85A3-A5531E510DB2}">
      <thm15:themeFamily xmlns:thm15="http://schemas.microsoft.com/office/thememl/2012/main" name="Presentatie (NL) SURF.potx" id="{91434DC0-B7A8-4BB9-AC9D-067788DB1C8E}" vid="{BDB0DA89-3578-4570-BCDA-D29372229F7B}"/>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498</TotalTime>
  <Words>2111</Words>
  <Application>Microsoft Office PowerPoint</Application>
  <PresentationFormat>Widescreen</PresentationFormat>
  <Paragraphs>213</Paragraphs>
  <Slides>39</Slides>
  <Notes>8</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39</vt:i4>
      </vt:variant>
    </vt:vector>
  </HeadingPairs>
  <TitlesOfParts>
    <vt:vector size="44" baseType="lpstr">
      <vt:lpstr>Arial</vt:lpstr>
      <vt:lpstr>Calibri</vt:lpstr>
      <vt:lpstr>Office Theme</vt:lpstr>
      <vt:lpstr>1_Office Theme</vt:lpstr>
      <vt:lpstr>SURF</vt:lpstr>
      <vt:lpstr>PowerPoint Presentation</vt:lpstr>
      <vt:lpstr>Agenda 1 October</vt:lpstr>
      <vt:lpstr>PowerPoint Presentation</vt:lpstr>
      <vt:lpstr>PowerPoint Presentation</vt:lpstr>
      <vt:lpstr>Challenges with the current GCP structure and processes</vt:lpstr>
      <vt:lpstr>Principles</vt:lpstr>
      <vt:lpstr>Current process (1)</vt:lpstr>
      <vt:lpstr>Current proces (2)</vt:lpstr>
      <vt:lpstr>PowerPoint Presentation</vt:lpstr>
      <vt:lpstr>Changes to starting a SIG (1)</vt:lpstr>
      <vt:lpstr>Changes to starting a SIG (2)</vt:lpstr>
      <vt:lpstr>Changes to engagement from the GCC with each SIG (1)</vt:lpstr>
      <vt:lpstr>Changes to engagement from the GCC with each SIG (2)</vt:lpstr>
      <vt:lpstr>Changes to engagement from the GCC with each SIG (3)</vt:lpstr>
      <vt:lpstr>Changes phasing out a SIG, option 1</vt:lpstr>
      <vt:lpstr>Changes phasing out a SIG, option 2</vt:lpstr>
      <vt:lpstr>PowerPoint Presentation</vt:lpstr>
      <vt:lpstr>Offering more forms of community than a SIG</vt:lpstr>
      <vt:lpstr>Help smaller NRENs in finding their way in the SIG landscape </vt:lpstr>
      <vt:lpstr>PowerPoint Presentation</vt:lpstr>
      <vt:lpstr>PowerPoint Presentation</vt:lpstr>
      <vt:lpstr>PowerPoint Presentation</vt:lpstr>
      <vt:lpstr>PowerPoint Presentation</vt:lpstr>
      <vt:lpstr>PowerPoint Presentation</vt:lpstr>
      <vt:lpstr>Current conundrum (1) </vt:lpstr>
      <vt:lpstr>Current conundrum (2) </vt:lpstr>
      <vt:lpstr>What the GPPC would like to achieve</vt:lpstr>
      <vt:lpstr>PowerPoint Presentation</vt:lpstr>
      <vt:lpstr>Question to the GCC</vt:lpstr>
      <vt:lpstr>PowerPoint Presentation</vt:lpstr>
      <vt:lpstr>Agenda 2 October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Hasleham</dc:creator>
  <cp:lastModifiedBy>Charlie van Genuchten</cp:lastModifiedBy>
  <cp:revision>624</cp:revision>
  <dcterms:created xsi:type="dcterms:W3CDTF">2022-09-06T15:15:15Z</dcterms:created>
  <dcterms:modified xsi:type="dcterms:W3CDTF">2025-09-19T14:12:24Z</dcterms:modified>
</cp:coreProperties>
</file>