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7" r:id="rId1"/>
    <p:sldMasterId id="2147483711" r:id="rId2"/>
    <p:sldMasterId id="2147483719" r:id="rId3"/>
  </p:sldMasterIdLst>
  <p:notesMasterIdLst>
    <p:notesMasterId r:id="rId27"/>
  </p:notesMasterIdLst>
  <p:sldIdLst>
    <p:sldId id="256" r:id="rId4"/>
    <p:sldId id="332" r:id="rId5"/>
    <p:sldId id="333" r:id="rId6"/>
    <p:sldId id="334" r:id="rId7"/>
    <p:sldId id="335" r:id="rId8"/>
    <p:sldId id="331" r:id="rId9"/>
    <p:sldId id="345" r:id="rId10"/>
    <p:sldId id="346" r:id="rId11"/>
    <p:sldId id="347" r:id="rId12"/>
    <p:sldId id="268" r:id="rId13"/>
    <p:sldId id="265" r:id="rId14"/>
    <p:sldId id="266" r:id="rId15"/>
    <p:sldId id="267" r:id="rId16"/>
    <p:sldId id="269" r:id="rId17"/>
    <p:sldId id="292" r:id="rId18"/>
    <p:sldId id="336" r:id="rId19"/>
    <p:sldId id="337" r:id="rId20"/>
    <p:sldId id="338" r:id="rId21"/>
    <p:sldId id="339" r:id="rId22"/>
    <p:sldId id="340" r:id="rId23"/>
    <p:sldId id="341" r:id="rId24"/>
    <p:sldId id="343" r:id="rId25"/>
    <p:sldId id="348" r:id="rId26"/>
  </p:sldIdLst>
  <p:sldSz cx="9144000" cy="5143500" type="screen16x9"/>
  <p:notesSz cx="6858000" cy="9144000"/>
  <p:embeddedFontLst>
    <p:embeddedFont>
      <p:font typeface="Trebuchet MS" panose="020B0603020202020204" pitchFamily="34" charset="0"/>
      <p:regular r:id="rId28"/>
      <p:bold r:id="rId29"/>
      <p:italic r:id="rId30"/>
      <p:boldItalic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Helvetica" panose="020B0604020202020204" pitchFamily="3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7755AE7-F3A8-445C-AFC5-D84EFD775067}">
  <a:tblStyle styleId="{57755AE7-F3A8-445C-AFC5-D84EFD77506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0E6E9"/>
          </a:solidFill>
        </a:fill>
      </a:tcStyle>
    </a:wholeTbl>
    <a:band1H>
      <a:tcTxStyle/>
      <a:tcStyle>
        <a:tcBdr/>
        <a:fill>
          <a:solidFill>
            <a:srgbClr val="DFCAD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FCAD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1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4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123330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4434b4a2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4434b4a2a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g4434b4a2ae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5975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4434b4a2ae_5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59" name="Google Shape;459;g4434b4a2ae_5_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g4434b4a2ae_5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4870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4434b4a2ae_9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g4434b4a2ae_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22253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g4436b326dd_9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1" name="Google Shape;711;g4436b326dd_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8568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6F8B8C4-A6DE-4F77-807B-E0F2A5E8DCF8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695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6F8B8C4-A6DE-4F77-807B-E0F2A5E8DCF8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0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6F8B8C4-A6DE-4F77-807B-E0F2A5E8DCF8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16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6F8B8C4-A6DE-4F77-807B-E0F2A5E8DCF8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746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6F8B8C4-A6DE-4F77-807B-E0F2A5E8DCF8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948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4434b4a2ae_5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75" name="Google Shape;475;g4434b4a2ae_5_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rebuchet MS"/>
              <a:buChar char="•"/>
            </a:pPr>
            <a:r>
              <a:rPr lang="en" sz="1600">
                <a:latin typeface="Trebuchet MS"/>
                <a:ea typeface="Trebuchet MS"/>
                <a:cs typeface="Trebuchet MS"/>
                <a:sym typeface="Trebuchet MS"/>
              </a:rPr>
              <a:t>Collaborative Platforms</a:t>
            </a:r>
            <a:endParaRPr/>
          </a:p>
          <a:p>
            <a:pPr marL="457200" lvl="1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" sz="1600"/>
              <a:t>Citizen Science</a:t>
            </a:r>
            <a:endParaRPr/>
          </a:p>
          <a:p>
            <a:pPr marL="457200" lvl="1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" sz="1600"/>
              <a:t>Open Advocacy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6" name="Google Shape;476;g4434b4a2ae_5_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4871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4434b4a2ae_5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18" name="Google Shape;418;g4434b4a2ae_5_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g4434b4a2ae_5_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7193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4434b4a2ae_5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45" name="Google Shape;445;g4434b4a2ae_5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Methods &amp; organisational aspects</a:t>
            </a:r>
            <a:endParaRPr/>
          </a:p>
        </p:txBody>
      </p:sp>
      <p:sp>
        <p:nvSpPr>
          <p:cNvPr id="446" name="Google Shape;446;g4434b4a2ae_5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609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6.emf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5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6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8.emf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22.png"/><Relationship Id="rId7" Type="http://schemas.openxmlformats.org/officeDocument/2006/relationships/image" Target="../media/image17.emf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23.pn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22.png"/><Relationship Id="rId7" Type="http://schemas.openxmlformats.org/officeDocument/2006/relationships/image" Target="../media/image17.emf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23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3.png"/><Relationship Id="rId7" Type="http://schemas.openxmlformats.org/officeDocument/2006/relationships/image" Target="../media/image18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5.png"/><Relationship Id="rId4" Type="http://schemas.openxmlformats.org/officeDocument/2006/relationships/image" Target="../media/image1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emf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0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457200" y="1454150"/>
            <a:ext cx="8229600" cy="331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80808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80808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80808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80808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9" name="Google Shape;59;p14" descr="FOSTER-hire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6" y="4593451"/>
            <a:ext cx="988430" cy="489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07755" y="1446429"/>
            <a:ext cx="5472545" cy="2154021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cxnSp>
        <p:nvCxnSpPr>
          <p:cNvPr id="4" name="Rechte verbindingslijn 3"/>
          <p:cNvCxnSpPr/>
          <p:nvPr userDrawn="1"/>
        </p:nvCxnSpPr>
        <p:spPr>
          <a:xfrm>
            <a:off x="1790700" y="1873250"/>
            <a:ext cx="0" cy="12827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292100" y="1446213"/>
            <a:ext cx="1358900" cy="2154237"/>
          </a:xfrm>
        </p:spPr>
        <p:txBody>
          <a:bodyPr anchor="ctr"/>
          <a:lstStyle>
            <a:lvl1pPr>
              <a:defRPr sz="4000">
                <a:solidFill>
                  <a:srgbClr val="FFFFFF"/>
                </a:solidFill>
              </a:defRPr>
            </a:lvl1pPr>
            <a:lvl2pPr>
              <a:defRPr sz="4000">
                <a:solidFill>
                  <a:srgbClr val="FFFFFF"/>
                </a:solidFill>
              </a:defRPr>
            </a:lvl2pPr>
            <a:lvl3pPr algn="l">
              <a:defRPr sz="4800">
                <a:solidFill>
                  <a:srgbClr val="FFFFFF"/>
                </a:solidFill>
              </a:defRPr>
            </a:lvl3pPr>
            <a:lvl4pPr>
              <a:defRPr sz="4000">
                <a:solidFill>
                  <a:srgbClr val="FFFFFF"/>
                </a:solidFill>
              </a:defRPr>
            </a:lvl4pPr>
            <a:lvl5pPr>
              <a:defRPr sz="4000">
                <a:solidFill>
                  <a:srgbClr val="FFFFFF"/>
                </a:solidFill>
              </a:defRPr>
            </a:lvl5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696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 userDrawn="1"/>
        </p:nvCxnSpPr>
        <p:spPr>
          <a:xfrm>
            <a:off x="685800" y="2579370"/>
            <a:ext cx="7848600" cy="1588"/>
          </a:xfrm>
          <a:prstGeom prst="line">
            <a:avLst/>
          </a:prstGeom>
          <a:ln w="19050">
            <a:solidFill>
              <a:srgbClr val="ED7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8" descr="FOSTER-hire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706" y="790131"/>
            <a:ext cx="3557135" cy="1895919"/>
          </a:xfrm>
          <a:prstGeom prst="rect">
            <a:avLst/>
          </a:prstGeom>
        </p:spPr>
      </p:pic>
      <p:pic>
        <p:nvPicPr>
          <p:cNvPr id="7" name="Picture 8" descr="FOSTER-hires.png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67" y="3937001"/>
            <a:ext cx="8363565" cy="44577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5800" y="2686050"/>
            <a:ext cx="7848600" cy="1130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544E4C"/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7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 userDrawn="1"/>
        </p:nvCxnSpPr>
        <p:spPr>
          <a:xfrm>
            <a:off x="161925" y="1169988"/>
            <a:ext cx="8372475" cy="0"/>
          </a:xfrm>
          <a:prstGeom prst="line">
            <a:avLst/>
          </a:prstGeom>
          <a:ln w="19050">
            <a:solidFill>
              <a:srgbClr val="ED7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8" descr="FOSTER-hire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80975"/>
            <a:ext cx="17780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downloa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488" y="4776788"/>
            <a:ext cx="10525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133599" y="323850"/>
            <a:ext cx="6400801" cy="8046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544E4C"/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0"/>
          </p:nvPr>
        </p:nvSpPr>
        <p:spPr bwMode="auto">
          <a:xfrm>
            <a:off x="457200" y="1454150"/>
            <a:ext cx="82296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>
              <a:defRPr>
                <a:solidFill>
                  <a:srgbClr val="808080"/>
                </a:solidFill>
              </a:defRPr>
            </a:lvl4pPr>
            <a:lvl5pPr>
              <a:defRPr>
                <a:solidFill>
                  <a:srgbClr val="808080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946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pic>
        <p:nvPicPr>
          <p:cNvPr id="5" name="Picture 8" descr="FOSTER-hire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6" y="4593451"/>
            <a:ext cx="988430" cy="48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6584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sz="18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1" name="Picture 8" descr="FOSTER-hire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6" y="149198"/>
            <a:ext cx="988430" cy="48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35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/>
    </mc:Choice>
    <mc:Fallback xmlns="">
      <p:transition spd="slow" advTm="10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sz="18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1D7EC19F-5AED-4AE2-B491-99FC78655FA0}" type="slidenum">
              <a:rPr lang="en-GB" sz="1800" kern="120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‹#›</a:t>
            </a:fld>
            <a:endParaRPr lang="en-GB" sz="1800" kern="120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Picture 8" descr="FOSTER-hire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8682"/>
            <a:ext cx="981707" cy="48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61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5" y="-1"/>
            <a:ext cx="9153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6206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" y="-1"/>
            <a:ext cx="9153000" cy="515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8484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9307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3" y="1"/>
            <a:ext cx="9131947" cy="5144588"/>
          </a:xfrm>
          <a:prstGeom prst="rect">
            <a:avLst/>
          </a:prstGeom>
        </p:spPr>
      </p:pic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393031" y="1457239"/>
            <a:ext cx="6357938" cy="155544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5400"/>
              </a:lnSpc>
              <a:spcBef>
                <a:spcPts val="0"/>
              </a:spcBef>
              <a:buNone/>
              <a:defRPr sz="4500" b="1" i="0" spc="-169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393031" y="3012683"/>
            <a:ext cx="6357938" cy="878496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169"/>
              </a:spcBef>
              <a:buNone/>
              <a:defRPr sz="2363" b="0" i="0" spc="-85">
                <a:solidFill>
                  <a:srgbClr val="4687E6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2349034" y="780633"/>
            <a:ext cx="4444673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spAutoFit/>
          </a:bodyPr>
          <a:lstStyle>
            <a:lvl1pPr marL="0" indent="0" algn="r">
              <a:buNone/>
              <a:defRPr sz="1800" b="1" i="0" spc="-85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2349034" y="1057632"/>
            <a:ext cx="4444673" cy="3133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1">
            <a:spAutoFit/>
          </a:bodyPr>
          <a:lstStyle>
            <a:lvl1pPr marL="0" indent="0" algn="ctr">
              <a:buNone/>
              <a:defRPr sz="1800" b="0" i="0" spc="-84">
                <a:solidFill>
                  <a:schemeClr val="accent2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278" y="210498"/>
            <a:ext cx="544185" cy="544185"/>
          </a:xfrm>
          <a:prstGeom prst="rect">
            <a:avLst/>
          </a:prstGeom>
        </p:spPr>
      </p:pic>
      <p:sp>
        <p:nvSpPr>
          <p:cNvPr id="5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2717769" y="4734018"/>
            <a:ext cx="3708794" cy="211633"/>
          </a:xfrm>
        </p:spPr>
        <p:txBody>
          <a:bodyPr>
            <a:normAutofit/>
          </a:bodyPr>
          <a:lstStyle>
            <a:lvl1pPr algn="ct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282745" y="4779185"/>
            <a:ext cx="395922" cy="1417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277" y="4758335"/>
            <a:ext cx="243001" cy="2025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7058777" y="4757233"/>
            <a:ext cx="1102467" cy="1558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>
              <a:buClrTx/>
              <a:buFontTx/>
              <a:buNone/>
            </a:pPr>
            <a:r>
              <a:rPr lang="en-US" sz="1013" b="1" dirty="0">
                <a:latin typeface="Open Sans" charset="0"/>
                <a:ea typeface="Open Sans" charset="0"/>
                <a:cs typeface="Open Sans" charset="0"/>
                <a:sym typeface="Helvetica Light"/>
              </a:rPr>
              <a:t>@</a:t>
            </a:r>
            <a:r>
              <a:rPr lang="en-US" sz="1013" b="1" dirty="0" err="1">
                <a:latin typeface="Open Sans" charset="0"/>
                <a:ea typeface="Open Sans" charset="0"/>
                <a:cs typeface="Open Sans" charset="0"/>
                <a:sym typeface="Helvetica Light"/>
              </a:rPr>
              <a:t>openaire_eu</a:t>
            </a:r>
            <a:endParaRPr lang="en-US" sz="1013" b="1" dirty="0"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62318784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>
  <p:cSld name="Titel en 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457200" y="1454150"/>
            <a:ext cx="8229600" cy="331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400"/>
              <a:buNone/>
              <a:defRPr>
                <a:solidFill>
                  <a:srgbClr val="808080"/>
                </a:solidFill>
              </a:defRPr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rgbClr val="808080"/>
              </a:buClr>
              <a:buSzPts val="2400"/>
              <a:buChar char="–"/>
              <a:defRPr>
                <a:solidFill>
                  <a:srgbClr val="808080"/>
                </a:solidFill>
              </a:defRPr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808080"/>
              </a:buClr>
              <a:buSzPts val="2400"/>
              <a:buChar char="•"/>
              <a:defRPr>
                <a:solidFill>
                  <a:srgbClr val="808080"/>
                </a:solidFill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808080"/>
              </a:buClr>
              <a:buSzPts val="2000"/>
              <a:buChar char="–"/>
              <a:defRPr>
                <a:solidFill>
                  <a:srgbClr val="808080"/>
                </a:solidFill>
              </a:defRPr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808080"/>
              </a:buClr>
              <a:buSzPts val="2000"/>
              <a:buChar char="»"/>
              <a:defRPr>
                <a:solidFill>
                  <a:srgbClr val="808080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094" y="1536811"/>
            <a:ext cx="2403561" cy="3605342"/>
          </a:xfrm>
          <a:prstGeom prst="rect">
            <a:avLst/>
          </a:prstGeom>
        </p:spPr>
      </p:pic>
      <p:sp>
        <p:nvSpPr>
          <p:cNvPr id="1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393031" y="2905527"/>
            <a:ext cx="6357938" cy="878496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169"/>
              </a:spcBef>
              <a:buNone/>
              <a:defRPr sz="2363" b="0" i="0" spc="-85">
                <a:solidFill>
                  <a:srgbClr val="4687E6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1959334" y="452630"/>
            <a:ext cx="2469790" cy="2598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1688" b="1" i="0" spc="-85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1st 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1959334" y="712494"/>
            <a:ext cx="2469790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1350" b="0" i="0" spc="-84">
                <a:solidFill>
                  <a:schemeClr val="accent2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19" hasCustomPrompt="1"/>
          </p:nvPr>
        </p:nvSpPr>
        <p:spPr>
          <a:xfrm>
            <a:off x="4723966" y="452630"/>
            <a:ext cx="2469790" cy="2598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1688" b="1" i="0" spc="-85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2nd Name Surname</a:t>
            </a:r>
          </a:p>
        </p:txBody>
      </p:sp>
      <p:sp>
        <p:nvSpPr>
          <p:cNvPr id="32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723965" y="712494"/>
            <a:ext cx="2469790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1350" b="0" i="0" spc="-84">
                <a:solidFill>
                  <a:schemeClr val="accent2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579144" y="399465"/>
            <a:ext cx="0" cy="607219"/>
          </a:xfrm>
          <a:prstGeom prst="line">
            <a:avLst/>
          </a:prstGeom>
          <a:noFill/>
          <a:ln w="127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393031" y="1350774"/>
            <a:ext cx="6357938" cy="155544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5400"/>
              </a:lnSpc>
              <a:spcBef>
                <a:spcPts val="0"/>
              </a:spcBef>
              <a:buNone/>
              <a:defRPr sz="4500" b="1" i="0" spc="-169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2717769" y="4734018"/>
            <a:ext cx="3708794" cy="211633"/>
          </a:xfrm>
        </p:spPr>
        <p:txBody>
          <a:bodyPr>
            <a:normAutofit/>
          </a:bodyPr>
          <a:lstStyle>
            <a:lvl1pPr algn="ct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774966" y="-8432"/>
            <a:ext cx="2403561" cy="360534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82745" y="4779185"/>
            <a:ext cx="395922" cy="1417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277" y="4758335"/>
            <a:ext cx="243001" cy="202500"/>
          </a:xfrm>
          <a:prstGeom prst="rect">
            <a:avLst/>
          </a:prstGeom>
          <a:noFill/>
        </p:spPr>
      </p:pic>
      <p:sp>
        <p:nvSpPr>
          <p:cNvPr id="26" name="Title 1"/>
          <p:cNvSpPr txBox="1">
            <a:spLocks/>
          </p:cNvSpPr>
          <p:nvPr userDrawn="1"/>
        </p:nvSpPr>
        <p:spPr>
          <a:xfrm>
            <a:off x="7058777" y="4757233"/>
            <a:ext cx="1102467" cy="1558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>
              <a:buClrTx/>
              <a:buFontTx/>
              <a:buNone/>
            </a:pPr>
            <a:r>
              <a:rPr lang="en-US" sz="1013" b="1" dirty="0">
                <a:latin typeface="Open Sans" charset="0"/>
                <a:ea typeface="Open Sans" charset="0"/>
                <a:cs typeface="Open Sans" charset="0"/>
                <a:sym typeface="Helvetica Light"/>
              </a:rPr>
              <a:t>@</a:t>
            </a:r>
            <a:r>
              <a:rPr lang="en-US" sz="1013" b="1" dirty="0" err="1">
                <a:latin typeface="Open Sans" charset="0"/>
                <a:ea typeface="Open Sans" charset="0"/>
                <a:cs typeface="Open Sans" charset="0"/>
                <a:sym typeface="Helvetica Light"/>
              </a:rPr>
              <a:t>openaire_eu</a:t>
            </a:r>
            <a:endParaRPr lang="en-US" sz="1013" b="1" dirty="0"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74661568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506"/>
          <a:stretch/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34526" y="2004486"/>
            <a:ext cx="9144000" cy="244603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dirty="0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393031" y="2905527"/>
            <a:ext cx="6357938" cy="878496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169"/>
              </a:spcBef>
              <a:buNone/>
              <a:defRPr sz="2363" b="0" i="0" spc="-85">
                <a:solidFill>
                  <a:schemeClr val="bg1">
                    <a:lumMod val="9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1959334" y="452630"/>
            <a:ext cx="2469790" cy="2598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1350" b="0" i="0" spc="-85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1st 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1959334" y="712494"/>
            <a:ext cx="2469790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1125" b="0" i="0" spc="-84">
                <a:solidFill>
                  <a:schemeClr val="accent3">
                    <a:lumMod val="40000"/>
                    <a:lumOff val="6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19" hasCustomPrompt="1"/>
          </p:nvPr>
        </p:nvSpPr>
        <p:spPr>
          <a:xfrm>
            <a:off x="4723966" y="452630"/>
            <a:ext cx="2469790" cy="2598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1350" b="0" i="0" spc="-85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2nd Name Surname</a:t>
            </a:r>
          </a:p>
        </p:txBody>
      </p:sp>
      <p:sp>
        <p:nvSpPr>
          <p:cNvPr id="32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723965" y="712494"/>
            <a:ext cx="2469790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1125" b="0" i="0" spc="-84">
                <a:solidFill>
                  <a:schemeClr val="accent3">
                    <a:lumMod val="40000"/>
                    <a:lumOff val="6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579144" y="399465"/>
            <a:ext cx="0" cy="607219"/>
          </a:xfrm>
          <a:prstGeom prst="line">
            <a:avLst/>
          </a:prstGeom>
          <a:noFill/>
          <a:ln w="127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393031" y="1350774"/>
            <a:ext cx="6357938" cy="155544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5400"/>
              </a:lnSpc>
              <a:spcBef>
                <a:spcPts val="0"/>
              </a:spcBef>
              <a:buNone/>
              <a:defRPr sz="4500" b="0" i="0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0" y="4728605"/>
            <a:ext cx="9144000" cy="244603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2717769" y="4734018"/>
            <a:ext cx="3708794" cy="211633"/>
          </a:xfrm>
        </p:spPr>
        <p:txBody>
          <a:bodyPr>
            <a:normAutofit/>
          </a:bodyPr>
          <a:lstStyle>
            <a:lvl1pPr algn="ctr">
              <a:defRPr sz="788" b="0" i="0" spc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000000">
                    <a:lumMod val="50000"/>
                    <a:lumOff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745" y="4779185"/>
            <a:ext cx="395922" cy="14175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277" y="4758335"/>
            <a:ext cx="243001" cy="202500"/>
          </a:xfrm>
          <a:prstGeom prst="rect">
            <a:avLst/>
          </a:prstGeom>
          <a:noFill/>
        </p:spPr>
      </p:pic>
      <p:sp>
        <p:nvSpPr>
          <p:cNvPr id="47" name="Title 1"/>
          <p:cNvSpPr txBox="1">
            <a:spLocks/>
          </p:cNvSpPr>
          <p:nvPr userDrawn="1"/>
        </p:nvSpPr>
        <p:spPr>
          <a:xfrm>
            <a:off x="7058777" y="4757233"/>
            <a:ext cx="1102467" cy="1558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>
              <a:buClrTx/>
              <a:buFontTx/>
              <a:buNone/>
            </a:pPr>
            <a:r>
              <a:rPr lang="en-US" sz="1013" b="1" dirty="0">
                <a:latin typeface="Open Sans" charset="0"/>
                <a:ea typeface="Open Sans" charset="0"/>
                <a:cs typeface="Open Sans" charset="0"/>
                <a:sym typeface="Helvetica Light"/>
              </a:rPr>
              <a:t>@</a:t>
            </a:r>
            <a:r>
              <a:rPr lang="en-US" sz="1013" b="1" dirty="0" err="1">
                <a:latin typeface="Open Sans" charset="0"/>
                <a:ea typeface="Open Sans" charset="0"/>
                <a:cs typeface="Open Sans" charset="0"/>
                <a:sym typeface="Helvetica Light"/>
              </a:rPr>
              <a:t>openaire_eu</a:t>
            </a:r>
            <a:endParaRPr lang="en-US" sz="1013" b="1" dirty="0"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774966" y="-8432"/>
            <a:ext cx="2403561" cy="360534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77057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452" y="2688"/>
            <a:ext cx="8010494" cy="4512162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3701634" y="4734018"/>
            <a:ext cx="441236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36788" y="4758172"/>
            <a:ext cx="483796" cy="173211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49" y="314324"/>
            <a:ext cx="6586304" cy="1366386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ts val="4950"/>
              </a:lnSpc>
              <a:spcBef>
                <a:spcPts val="0"/>
              </a:spcBef>
              <a:buNone/>
              <a:defRPr sz="4950" b="1" i="0" spc="-169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400050" y="1690236"/>
            <a:ext cx="6198433" cy="759977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169"/>
              </a:spcBef>
              <a:buNone/>
              <a:defRPr sz="2363" b="0" i="0" spc="-85">
                <a:solidFill>
                  <a:srgbClr val="4687E6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7507788" y="546797"/>
            <a:ext cx="1426662" cy="270596"/>
            <a:chOff x="11725043" y="8364911"/>
            <a:chExt cx="2536288" cy="481060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25043" y="8364911"/>
              <a:ext cx="577273" cy="481060"/>
            </a:xfrm>
            <a:prstGeom prst="rect">
              <a:avLst/>
            </a:prstGeom>
          </p:spPr>
        </p:pic>
        <p:sp>
          <p:nvSpPr>
            <p:cNvPr id="15" name="Title 1"/>
            <p:cNvSpPr txBox="1">
              <a:spLocks/>
            </p:cNvSpPr>
            <p:nvPr userDrawn="1"/>
          </p:nvSpPr>
          <p:spPr>
            <a:xfrm>
              <a:off x="12340417" y="8446767"/>
              <a:ext cx="1920914" cy="338669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>
              <a:lvl1pPr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4800" b="0" i="0" kern="1200" spc="-150" baseline="0">
                  <a:solidFill>
                    <a:srgbClr val="2D3293"/>
                  </a:solidFill>
                  <a:latin typeface="Open Sans Light" charset="0"/>
                  <a:ea typeface="Open Sans Light" charset="0"/>
                  <a:cs typeface="Open Sans Light" charset="0"/>
                </a:defRPr>
              </a:lvl1pPr>
            </a:lstStyle>
            <a:p>
              <a:pPr>
                <a:buClrTx/>
                <a:buFontTx/>
                <a:buNone/>
              </a:pPr>
              <a:r>
                <a:rPr lang="en-US" sz="1238" dirty="0">
                  <a:latin typeface="Open Sans" charset="0"/>
                  <a:ea typeface="Open Sans" charset="0"/>
                  <a:cs typeface="Open Sans" charset="0"/>
                  <a:sym typeface="Helvetica Light"/>
                </a:rPr>
                <a:t>@</a:t>
              </a:r>
              <a:r>
                <a:rPr lang="en-US" sz="1238" b="1" dirty="0" err="1">
                  <a:latin typeface="Open Sans" charset="0"/>
                  <a:ea typeface="Open Sans" charset="0"/>
                  <a:cs typeface="Open Sans" charset="0"/>
                  <a:sym typeface="Helvetica Light"/>
                </a:rPr>
                <a:t>openaire_eu</a:t>
              </a:r>
              <a:endParaRPr lang="en-US" sz="1238" b="1" dirty="0">
                <a:latin typeface="Open Sans" charset="0"/>
                <a:ea typeface="Open Sans" charset="0"/>
                <a:cs typeface="Open Sans" charset="0"/>
                <a:sym typeface="Helvetica Light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38" y="2635472"/>
            <a:ext cx="411154" cy="411154"/>
          </a:xfrm>
          <a:prstGeom prst="rect">
            <a:avLst/>
          </a:prstGeom>
        </p:spPr>
      </p:pic>
      <p:sp>
        <p:nvSpPr>
          <p:cNvPr id="29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951320" y="2630745"/>
            <a:ext cx="3861930" cy="2148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1688" b="1" i="0" spc="-85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951320" y="2845631"/>
            <a:ext cx="3861930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1350" b="0" i="0" spc="-84">
                <a:solidFill>
                  <a:schemeClr val="accent2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78332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506"/>
          <a:stretch/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2153587"/>
            <a:ext cx="9144000" cy="244603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dirty="0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0" y="4728605"/>
            <a:ext cx="9144000" cy="244603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2717769" y="4772117"/>
            <a:ext cx="3708794" cy="211633"/>
          </a:xfrm>
        </p:spPr>
        <p:txBody>
          <a:bodyPr>
            <a:normAutofit/>
          </a:bodyPr>
          <a:lstStyle>
            <a:lvl1pPr algn="ct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92355" y="1207536"/>
            <a:ext cx="8252686" cy="1364214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950" b="1" i="0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377123" y="2571750"/>
            <a:ext cx="8267917" cy="1600200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169"/>
              </a:spcBef>
              <a:buNone/>
              <a:defRPr sz="2363" b="0" i="0" spc="-85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69" y="371466"/>
            <a:ext cx="554908" cy="553065"/>
          </a:xfrm>
          <a:prstGeom prst="rect">
            <a:avLst/>
          </a:prstGeom>
        </p:spPr>
      </p:pic>
      <p:sp>
        <p:nvSpPr>
          <p:cNvPr id="25" name="Text Placeholder 39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134196" y="481818"/>
            <a:ext cx="3510845" cy="2148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indent="0" algn="r">
              <a:buNone/>
              <a:defRPr sz="1575" b="1" i="0" spc="-85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5134195" y="696334"/>
            <a:ext cx="3510846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1125" b="0" i="0" spc="-84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281417" y="3170781"/>
            <a:ext cx="1087724" cy="16505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282745" y="4779185"/>
            <a:ext cx="395922" cy="1417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277" y="4758335"/>
            <a:ext cx="243001" cy="202500"/>
          </a:xfrm>
          <a:prstGeom prst="rect">
            <a:avLst/>
          </a:prstGeom>
          <a:noFill/>
        </p:spPr>
      </p:pic>
      <p:sp>
        <p:nvSpPr>
          <p:cNvPr id="27" name="Title 1"/>
          <p:cNvSpPr txBox="1">
            <a:spLocks/>
          </p:cNvSpPr>
          <p:nvPr userDrawn="1"/>
        </p:nvSpPr>
        <p:spPr>
          <a:xfrm>
            <a:off x="7058777" y="4757233"/>
            <a:ext cx="1102467" cy="1558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>
              <a:buClrTx/>
              <a:buFontTx/>
              <a:buNone/>
            </a:pPr>
            <a:r>
              <a:rPr lang="en-US" sz="1013" b="1" dirty="0">
                <a:latin typeface="Open Sans" charset="0"/>
                <a:ea typeface="Open Sans" charset="0"/>
                <a:cs typeface="Open Sans" charset="0"/>
                <a:sym typeface="Helvetica Light"/>
              </a:rPr>
              <a:t>@</a:t>
            </a:r>
            <a:r>
              <a:rPr lang="en-US" sz="1013" b="1" dirty="0" err="1">
                <a:latin typeface="Open Sans" charset="0"/>
                <a:ea typeface="Open Sans" charset="0"/>
                <a:cs typeface="Open Sans" charset="0"/>
                <a:sym typeface="Helvetica Light"/>
              </a:rPr>
              <a:t>openaire_eu</a:t>
            </a:r>
            <a:endParaRPr lang="en-US" sz="1013" b="1" dirty="0"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00083595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4728605"/>
            <a:ext cx="9144000" cy="244603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3" name="Picture 2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3" r="-17079" b="-1410"/>
          <a:stretch/>
        </p:blipFill>
        <p:spPr>
          <a:xfrm>
            <a:off x="-23923" y="-121360"/>
            <a:ext cx="10732500" cy="4637163"/>
          </a:xfrm>
          <a:prstGeom prst="rect">
            <a:avLst/>
          </a:prstGeom>
        </p:spPr>
      </p:pic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2717769" y="4772117"/>
            <a:ext cx="3708794" cy="211633"/>
          </a:xfrm>
        </p:spPr>
        <p:txBody>
          <a:bodyPr>
            <a:normAutofit/>
          </a:bodyPr>
          <a:lstStyle>
            <a:lvl1pPr algn="ct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-23923" y="2056460"/>
            <a:ext cx="9153000" cy="244603"/>
          </a:xfrm>
          <a:prstGeom prst="rect">
            <a:avLst/>
          </a:prstGeom>
          <a:gradFill flip="none" rotWithShape="1">
            <a:gsLst>
              <a:gs pos="0">
                <a:srgbClr val="4B54FF"/>
              </a:gs>
              <a:gs pos="54000">
                <a:schemeClr val="bg1">
                  <a:alpha val="0"/>
                  <a:lumMod val="47000"/>
                </a:schemeClr>
              </a:gs>
            </a:gsLst>
            <a:lin ang="5400000" scaled="1"/>
            <a:tileRect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dirty="0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92355" y="1207536"/>
            <a:ext cx="8252686" cy="1364214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950" b="1" i="0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377123" y="2571750"/>
            <a:ext cx="8267917" cy="1600200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169"/>
              </a:spcBef>
              <a:buNone/>
              <a:defRPr sz="2363" b="0" i="0" spc="-85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69" y="371466"/>
            <a:ext cx="554908" cy="553065"/>
          </a:xfrm>
          <a:prstGeom prst="rect">
            <a:avLst/>
          </a:prstGeom>
        </p:spPr>
      </p:pic>
      <p:sp>
        <p:nvSpPr>
          <p:cNvPr id="25" name="Text Placeholder 39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134196" y="481818"/>
            <a:ext cx="3510845" cy="2148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indent="0" algn="r">
              <a:buNone/>
              <a:defRPr sz="1575" b="1" i="0" spc="-85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5134195" y="696334"/>
            <a:ext cx="3510846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1125" b="0" i="0" spc="-84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281417" y="3170781"/>
            <a:ext cx="1087724" cy="16505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282745" y="4779185"/>
            <a:ext cx="395922" cy="1417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277" y="4758335"/>
            <a:ext cx="243001" cy="202500"/>
          </a:xfrm>
          <a:prstGeom prst="rect">
            <a:avLst/>
          </a:prstGeom>
          <a:noFill/>
        </p:spPr>
      </p:pic>
      <p:sp>
        <p:nvSpPr>
          <p:cNvPr id="27" name="Title 1"/>
          <p:cNvSpPr txBox="1">
            <a:spLocks/>
          </p:cNvSpPr>
          <p:nvPr userDrawn="1"/>
        </p:nvSpPr>
        <p:spPr>
          <a:xfrm>
            <a:off x="7058777" y="4757233"/>
            <a:ext cx="1102467" cy="1558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>
              <a:buClrTx/>
              <a:buFontTx/>
              <a:buNone/>
            </a:pPr>
            <a:r>
              <a:rPr lang="en-US" sz="1013" b="1" dirty="0">
                <a:latin typeface="Open Sans" charset="0"/>
                <a:ea typeface="Open Sans" charset="0"/>
                <a:cs typeface="Open Sans" charset="0"/>
                <a:sym typeface="Helvetica Light"/>
              </a:rPr>
              <a:t>@</a:t>
            </a:r>
            <a:r>
              <a:rPr lang="en-US" sz="1013" b="1" dirty="0" err="1">
                <a:latin typeface="Open Sans" charset="0"/>
                <a:ea typeface="Open Sans" charset="0"/>
                <a:cs typeface="Open Sans" charset="0"/>
                <a:sym typeface="Helvetica Light"/>
              </a:rPr>
              <a:t>openaire_eu</a:t>
            </a:r>
            <a:endParaRPr lang="en-US" sz="1013" b="1" dirty="0"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4487685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4728605"/>
            <a:ext cx="9144000" cy="244603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2717769" y="4772117"/>
            <a:ext cx="3708794" cy="211633"/>
          </a:xfrm>
        </p:spPr>
        <p:txBody>
          <a:bodyPr>
            <a:normAutofit/>
          </a:bodyPr>
          <a:lstStyle>
            <a:lvl1pPr algn="ct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92355" y="1207536"/>
            <a:ext cx="8252686" cy="1364214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950" b="1" i="0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377123" y="2571750"/>
            <a:ext cx="8267917" cy="1600200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169"/>
              </a:spcBef>
              <a:buNone/>
              <a:defRPr sz="2363" b="0" i="0" spc="-85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69" y="371466"/>
            <a:ext cx="554908" cy="553065"/>
          </a:xfrm>
          <a:prstGeom prst="rect">
            <a:avLst/>
          </a:prstGeom>
        </p:spPr>
      </p:pic>
      <p:sp>
        <p:nvSpPr>
          <p:cNvPr id="25" name="Text Placeholder 39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134196" y="481818"/>
            <a:ext cx="3510845" cy="2148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indent="0" algn="r">
              <a:buNone/>
              <a:defRPr sz="1575" b="1" i="0" spc="-85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5134195" y="696334"/>
            <a:ext cx="3510846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1125" b="0" i="0" spc="-84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281417" y="3170781"/>
            <a:ext cx="1087724" cy="16505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282745" y="4779185"/>
            <a:ext cx="395922" cy="1417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277" y="4758335"/>
            <a:ext cx="243001" cy="202500"/>
          </a:xfrm>
          <a:prstGeom prst="rect">
            <a:avLst/>
          </a:prstGeom>
          <a:noFill/>
        </p:spPr>
      </p:pic>
      <p:sp>
        <p:nvSpPr>
          <p:cNvPr id="27" name="Title 1"/>
          <p:cNvSpPr txBox="1">
            <a:spLocks/>
          </p:cNvSpPr>
          <p:nvPr userDrawn="1"/>
        </p:nvSpPr>
        <p:spPr>
          <a:xfrm>
            <a:off x="7058777" y="4757233"/>
            <a:ext cx="1102467" cy="1558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>
              <a:buClrTx/>
              <a:buFontTx/>
              <a:buNone/>
            </a:pPr>
            <a:r>
              <a:rPr lang="en-US" sz="1013" b="1" dirty="0">
                <a:latin typeface="Open Sans" charset="0"/>
                <a:ea typeface="Open Sans" charset="0"/>
                <a:cs typeface="Open Sans" charset="0"/>
                <a:sym typeface="Helvetica Light"/>
              </a:rPr>
              <a:t>@</a:t>
            </a:r>
            <a:r>
              <a:rPr lang="en-US" sz="1013" b="1" dirty="0" err="1">
                <a:latin typeface="Open Sans" charset="0"/>
                <a:ea typeface="Open Sans" charset="0"/>
                <a:cs typeface="Open Sans" charset="0"/>
                <a:sym typeface="Helvetica Light"/>
              </a:rPr>
              <a:t>openaire_eu</a:t>
            </a:r>
            <a:endParaRPr lang="en-US" sz="1013" b="1" dirty="0"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C5F49C5-4727-AF4F-9291-29A8D46F1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84" y="-19586"/>
            <a:ext cx="9179368" cy="4578525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8684" y="2144141"/>
            <a:ext cx="9153000" cy="244603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94000">
                <a:schemeClr val="accent3">
                  <a:lumMod val="75000"/>
                  <a:alpha val="0"/>
                </a:schemeClr>
              </a:gs>
            </a:gsLst>
            <a:lin ang="5400000" scaled="1"/>
            <a:tileRect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dirty="0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36429773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bg>
      <p:bgPr>
        <a:gradFill>
          <a:gsLst>
            <a:gs pos="0">
              <a:schemeClr val="accent2"/>
            </a:gs>
            <a:gs pos="100000">
              <a:schemeClr val="bg1">
                <a:alpha val="0"/>
                <a:lumMod val="0"/>
                <a:lumOff val="1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0" y="0"/>
            <a:ext cx="9144000" cy="4253576"/>
          </a:xfrm>
          <a:prstGeom prst="rect">
            <a:avLst/>
          </a:prstGeom>
          <a:gradFill>
            <a:gsLst>
              <a:gs pos="0">
                <a:schemeClr val="accent2">
                  <a:lumMod val="10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2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no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0"/>
            <a:ext cx="8015268" cy="4514851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45212" y="244528"/>
            <a:ext cx="7852436" cy="2011557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r">
              <a:lnSpc>
                <a:spcPts val="5400"/>
              </a:lnSpc>
              <a:spcBef>
                <a:spcPts val="0"/>
              </a:spcBef>
              <a:buNone/>
              <a:defRPr sz="4950" b="1" i="0" spc="-169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131900" y="2256086"/>
            <a:ext cx="7565749" cy="756978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r">
              <a:spcBef>
                <a:spcPts val="169"/>
              </a:spcBef>
              <a:buNone/>
              <a:defRPr sz="2363" b="0" i="0" spc="-85">
                <a:solidFill>
                  <a:schemeClr val="accent6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5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5186803" y="3329454"/>
            <a:ext cx="3510845" cy="2148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1688" b="1" i="0" spc="-85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5186803" y="3543970"/>
            <a:ext cx="3510846" cy="228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1350" b="0" i="0" spc="-84">
                <a:solidFill>
                  <a:srgbClr val="4687E6"/>
                </a:solidFill>
                <a:latin typeface="+mn-lt"/>
                <a:ea typeface="Open Sans" charset="0"/>
                <a:cs typeface="Open Sans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2717769" y="4753068"/>
            <a:ext cx="3708794" cy="211633"/>
          </a:xfrm>
        </p:spPr>
        <p:txBody>
          <a:bodyPr>
            <a:normAutofit/>
          </a:bodyPr>
          <a:lstStyle>
            <a:lvl1pPr algn="ct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82745" y="4779185"/>
            <a:ext cx="395922" cy="1417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277" y="4758335"/>
            <a:ext cx="243001" cy="2025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7058777" y="4757233"/>
            <a:ext cx="1102467" cy="1558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>
              <a:buClrTx/>
              <a:buFontTx/>
              <a:buNone/>
            </a:pPr>
            <a:r>
              <a:rPr lang="en-US" sz="1013" b="1" dirty="0">
                <a:latin typeface="Open Sans" charset="0"/>
                <a:ea typeface="Open Sans" charset="0"/>
                <a:cs typeface="Open Sans" charset="0"/>
                <a:sym typeface="Helvetica Light"/>
              </a:rPr>
              <a:t>@</a:t>
            </a:r>
            <a:r>
              <a:rPr lang="en-US" sz="1013" b="1" dirty="0" err="1">
                <a:latin typeface="Open Sans" charset="0"/>
                <a:ea typeface="Open Sans" charset="0"/>
                <a:cs typeface="Open Sans" charset="0"/>
                <a:sym typeface="Helvetica Light"/>
              </a:rPr>
              <a:t>openaire_eu</a:t>
            </a:r>
            <a:endParaRPr lang="en-US" sz="1013" b="1" dirty="0"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67803206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19" y="0"/>
            <a:ext cx="7993445" cy="4502558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1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500188" y="445592"/>
            <a:ext cx="7197461" cy="47848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ts val="3735"/>
              </a:lnSpc>
              <a:spcBef>
                <a:spcPts val="0"/>
              </a:spcBef>
              <a:buNone/>
              <a:defRPr sz="3375" b="1" i="0" spc="-169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88" y="1143245"/>
            <a:ext cx="7197461" cy="30287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marR="0" indent="0" algn="r" defTabSz="308066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2250" b="0" i="0" spc="-85" baseline="0">
                <a:solidFill>
                  <a:srgbClr val="4687E6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 algn="r">
              <a:spcBef>
                <a:spcPts val="169"/>
              </a:spcBef>
              <a:buNone/>
              <a:defRPr sz="2700" b="1" spc="-85">
                <a:latin typeface="Open Sans" charset="0"/>
                <a:ea typeface="Open Sans" charset="0"/>
                <a:cs typeface="Open Sans" charset="0"/>
              </a:defRPr>
            </a:lvl2pPr>
            <a:lvl3pPr marL="500050" indent="0" algn="r">
              <a:spcBef>
                <a:spcPts val="169"/>
              </a:spcBef>
              <a:buNone/>
              <a:defRPr sz="2700" b="1" spc="-85">
                <a:latin typeface="Open Sans" charset="0"/>
                <a:ea typeface="Open Sans" charset="0"/>
                <a:cs typeface="Open Sans" charset="0"/>
              </a:defRPr>
            </a:lvl3pPr>
            <a:lvl4pPr marL="750075" indent="0" algn="r">
              <a:spcBef>
                <a:spcPts val="169"/>
              </a:spcBef>
              <a:buNone/>
              <a:defRPr sz="2700" b="1" spc="-85">
                <a:latin typeface="Open Sans" charset="0"/>
                <a:ea typeface="Open Sans" charset="0"/>
                <a:cs typeface="Open Sans" charset="0"/>
              </a:defRPr>
            </a:lvl4pPr>
            <a:lvl5pPr marL="1000100" indent="0" algn="r">
              <a:spcBef>
                <a:spcPts val="169"/>
              </a:spcBef>
              <a:buNone/>
              <a:defRPr sz="2700" b="1" spc="-85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- </a:t>
            </a:r>
          </a:p>
          <a:p>
            <a:pPr lvl="0"/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minima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nostrum -</a:t>
            </a:r>
          </a:p>
          <a:p>
            <a:pPr marL="0" marR="0" lvl="0" indent="0" algn="r" defTabSz="308066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-</a:t>
            </a:r>
            <a:endParaRPr lang="el-GR" dirty="0"/>
          </a:p>
          <a:p>
            <a:pPr marL="0" marR="0" lvl="0" indent="0" algn="r" defTabSz="308066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marL="0" marR="0" lvl="0" indent="0" algn="r" defTabSz="308066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sit -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734018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734017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  <a:latin typeface="+mn-lt"/>
                <a:ea typeface="Calibri" charset="0"/>
                <a:cs typeface="Calibri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9671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632" y="0"/>
            <a:ext cx="9144000" cy="5143500"/>
          </a:xfrm>
          <a:prstGeom prst="rect">
            <a:avLst/>
          </a:prstGeom>
          <a:gradFill flip="none" rotWithShape="1">
            <a:gsLst>
              <a:gs pos="1000">
                <a:schemeClr val="accent1"/>
              </a:gs>
              <a:gs pos="100000">
                <a:schemeClr val="accent3"/>
              </a:gs>
            </a:gsLst>
            <a:lin ang="3600000" scaled="0"/>
            <a:tileRect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norm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b="1">
              <a:solidFill>
                <a:srgbClr val="FFFFFF"/>
              </a:solidFill>
              <a:latin typeface="Helvetica" charset="0"/>
              <a:ea typeface="Helvetica" charset="0"/>
              <a:cs typeface="Helvetica" charset="0"/>
              <a:sym typeface="Helvetica Light"/>
            </a:endParaRPr>
          </a:p>
        </p:txBody>
      </p:sp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61993" y="1003405"/>
            <a:ext cx="7619382" cy="3136691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469" b="1" i="0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CHAPTER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337522" y="2714240"/>
            <a:ext cx="1444677" cy="21670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1169" y="-361170"/>
            <a:ext cx="1444677" cy="216701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0" y="4706874"/>
            <a:ext cx="9144000" cy="244603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734018"/>
            <a:ext cx="4663418" cy="211633"/>
          </a:xfrm>
        </p:spPr>
        <p:txBody>
          <a:bodyPr>
            <a:normAutofit/>
          </a:bodyPr>
          <a:lstStyle>
            <a:lvl1pPr algn="r">
              <a:defRPr sz="9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92" y="4619917"/>
            <a:ext cx="1168056" cy="416936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734017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81152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81" y="0"/>
            <a:ext cx="9131320" cy="51435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407194" y="445592"/>
            <a:ext cx="7240601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700" b="1" i="0" spc="-85" baseline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Light Blue Title.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07194" y="794679"/>
            <a:ext cx="7240601" cy="4968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1575" b="0" i="0" spc="-84" baseline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407194" y="1297667"/>
            <a:ext cx="7240601" cy="3429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700" b="1" i="0" spc="-85" baseline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Dark Blue Title.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407194" y="2137368"/>
            <a:ext cx="7240601" cy="3429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2700" b="1" i="0" spc="-85" baseline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Red Title.</a:t>
            </a:r>
          </a:p>
        </p:txBody>
      </p:sp>
      <p:sp>
        <p:nvSpPr>
          <p:cNvPr id="40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07194" y="1640567"/>
            <a:ext cx="7240601" cy="4968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1575" b="0" i="0" spc="-84" baseline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407194" y="2482947"/>
            <a:ext cx="7240601" cy="4968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1575" b="0" i="0" spc="-84" baseline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4228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angepaste indeling">
  <p:cSld name="Aangepaste indeling">
    <p:bg>
      <p:bgPr>
        <a:solidFill>
          <a:srgbClr val="3C3C3C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>
            <a:spLocks noGrp="1"/>
          </p:cNvSpPr>
          <p:nvPr>
            <p:ph type="title"/>
          </p:nvPr>
        </p:nvSpPr>
        <p:spPr>
          <a:xfrm>
            <a:off x="2007755" y="1446429"/>
            <a:ext cx="5472545" cy="2154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5" name="Google Shape;65;p16"/>
          <p:cNvCxnSpPr/>
          <p:nvPr/>
        </p:nvCxnSpPr>
        <p:spPr>
          <a:xfrm>
            <a:off x="1790700" y="1873250"/>
            <a:ext cx="0" cy="1282700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16"/>
          <p:cNvSpPr txBox="1">
            <a:spLocks noGrp="1"/>
          </p:cNvSpPr>
          <p:nvPr>
            <p:ph type="body" idx="1"/>
          </p:nvPr>
        </p:nvSpPr>
        <p:spPr>
          <a:xfrm>
            <a:off x="292100" y="1446213"/>
            <a:ext cx="1358900" cy="2154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 sz="4000">
                <a:solidFill>
                  <a:srgbClr val="FFFFFF"/>
                </a:solidFill>
              </a:defRPr>
            </a:lvl1pPr>
            <a:lvl2pPr marL="914400" lvl="1" indent="-482600" algn="l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4000"/>
              <a:buChar char="–"/>
              <a:defRPr sz="4000">
                <a:solidFill>
                  <a:srgbClr val="FFFFFF"/>
                </a:solidFill>
              </a:defRPr>
            </a:lvl2pPr>
            <a:lvl3pPr marL="1371600" lvl="2" indent="-533400" algn="l">
              <a:spcBef>
                <a:spcPts val="960"/>
              </a:spcBef>
              <a:spcAft>
                <a:spcPts val="0"/>
              </a:spcAft>
              <a:buClr>
                <a:srgbClr val="FFFFFF"/>
              </a:buClr>
              <a:buSzPts val="4800"/>
              <a:buChar char="•"/>
              <a:defRPr sz="4800">
                <a:solidFill>
                  <a:srgbClr val="FFFFFF"/>
                </a:solidFill>
              </a:defRPr>
            </a:lvl3pPr>
            <a:lvl4pPr marL="1828800" lvl="3" indent="-482600" algn="l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4000"/>
              <a:buChar char="–"/>
              <a:defRPr sz="4000">
                <a:solidFill>
                  <a:srgbClr val="FFFFFF"/>
                </a:solidFill>
              </a:defRPr>
            </a:lvl4pPr>
            <a:lvl5pPr marL="2286000" lvl="4" indent="-482600" algn="l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4000"/>
              <a:buChar char="»"/>
              <a:defRPr sz="40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407193" y="834765"/>
            <a:ext cx="7603716" cy="3438520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222244" indent="-222244">
              <a:lnSpc>
                <a:spcPct val="100000"/>
              </a:lnSpc>
              <a:spcBef>
                <a:spcPts val="675"/>
              </a:spcBef>
              <a:buClr>
                <a:schemeClr val="tx2"/>
              </a:buClr>
              <a:buSzPct val="85000"/>
              <a:buFont typeface="Arial" charset="0"/>
              <a:buChar char="•"/>
              <a:defRPr sz="2475" b="1" i="0" spc="-85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>
                <a:srgbClr val="4687E6"/>
              </a:buClr>
              <a:buSzPct val="85000"/>
              <a:defRPr sz="1800" b="0" i="0" spc="-85">
                <a:solidFill>
                  <a:schemeClr val="tx1">
                    <a:lumMod val="75000"/>
                    <a:lumOff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lnSpc>
                <a:spcPct val="100000"/>
              </a:lnSpc>
              <a:spcBef>
                <a:spcPts val="338"/>
              </a:spcBef>
              <a:buClr>
                <a:schemeClr val="accent6"/>
              </a:buClr>
              <a:buSzPct val="85000"/>
              <a:defRPr sz="1688" b="0" i="0" spc="-29" baseline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400050" y="190501"/>
            <a:ext cx="7610859" cy="64426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3038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8359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0643"/>
          </a:xfrm>
          <a:prstGeom prst="rect">
            <a:avLst/>
          </a:prstGeom>
        </p:spPr>
      </p:pic>
      <p:sp>
        <p:nvSpPr>
          <p:cNvPr id="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276350" y="445591"/>
            <a:ext cx="6610350" cy="4220051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469" b="1" i="0" spc="-169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2. LOREM IPSUM CHAPTER </a:t>
            </a:r>
          </a:p>
        </p:txBody>
      </p:sp>
    </p:spTree>
    <p:extLst>
      <p:ext uri="{BB962C8B-B14F-4D97-AF65-F5344CB8AC3E}">
        <p14:creationId xmlns:p14="http://schemas.microsoft.com/office/powerpoint/2010/main" val="177647512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Foc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31320" cy="51435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407194" y="285750"/>
            <a:ext cx="7240601" cy="699996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7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Text Block with Columns and Focus Point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07194" y="985746"/>
            <a:ext cx="7526834" cy="3178685"/>
          </a:xfrm>
          <a:prstGeom prst="rect">
            <a:avLst/>
          </a:prstGeom>
        </p:spPr>
        <p:txBody>
          <a:bodyPr lIns="0" tIns="180000" rIns="0" bIns="180000" numCol="2" spcCol="720000" anchor="t" anchorCtr="0">
            <a:normAutofit/>
          </a:bodyPr>
          <a:lstStyle>
            <a:lvl1pPr marL="0" indent="0" algn="l">
              <a:buNone/>
              <a:defRPr sz="1463" b="0" i="0" spc="-84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Donec</a:t>
            </a:r>
            <a:r>
              <a:rPr lang="en-US" dirty="0"/>
              <a:t> quam </a:t>
            </a:r>
            <a:r>
              <a:rPr lang="en-US" dirty="0" err="1"/>
              <a:t>felis</a:t>
            </a:r>
            <a:r>
              <a:rPr lang="en-US" dirty="0"/>
              <a:t>,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sem.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In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</a:t>
            </a:r>
            <a:r>
              <a:rPr lang="en-US" dirty="0" err="1"/>
              <a:t>imperdiet</a:t>
            </a:r>
            <a:r>
              <a:rPr lang="en-US" dirty="0"/>
              <a:t> a, </a:t>
            </a:r>
            <a:r>
              <a:rPr lang="en-US" dirty="0" err="1"/>
              <a:t>venenatis</a:t>
            </a:r>
            <a:r>
              <a:rPr lang="en-US" dirty="0"/>
              <a:t> vitae,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 Integer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semper nisi.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ligula,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vitae, </a:t>
            </a:r>
            <a:r>
              <a:rPr lang="en-US" dirty="0" err="1"/>
              <a:t>eleifend</a:t>
            </a:r>
            <a:r>
              <a:rPr lang="en-US" dirty="0"/>
              <a:t> ac,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ante, </a:t>
            </a:r>
            <a:r>
              <a:rPr lang="en-US" dirty="0" err="1"/>
              <a:t>dapibus</a:t>
            </a:r>
            <a:r>
              <a:rPr lang="en-US" dirty="0"/>
              <a:t> in,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</a:t>
            </a:r>
            <a:r>
              <a:rPr lang="en-US" dirty="0" err="1"/>
              <a:t>feugiat</a:t>
            </a:r>
            <a:r>
              <a:rPr lang="en-US" dirty="0"/>
              <a:t> a,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 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4147775" y="2884173"/>
            <a:ext cx="5776650" cy="34395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554617" y="2544381"/>
            <a:ext cx="4121877" cy="104298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2475" b="1" i="1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!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91450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  <p15:guide id="4294967295" orient="horz" pos="499">
          <p15:clr>
            <a:srgbClr val="FBAE40"/>
          </p15:clr>
        </p15:guide>
        <p15:guide id="4294967295" orient="horz" pos="1111">
          <p15:clr>
            <a:srgbClr val="FBAE40"/>
          </p15:clr>
        </p15:guide>
        <p15:guide id="4294967295" orient="horz" pos="4672">
          <p15:clr>
            <a:srgbClr val="FBAE40"/>
          </p15:clr>
        </p15:guide>
        <p15:guide id="4294967295" pos="888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+ Foc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31320" cy="51435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407194" y="285750"/>
            <a:ext cx="7240601" cy="699996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7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Text Block with Columns and Focus Point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07194" y="985746"/>
            <a:ext cx="7526834" cy="3178685"/>
          </a:xfrm>
          <a:prstGeom prst="rect">
            <a:avLst/>
          </a:prstGeom>
        </p:spPr>
        <p:txBody>
          <a:bodyPr lIns="0" tIns="180000" rIns="0" bIns="180000" numCol="2" spcCol="720000" anchor="t" anchorCtr="0">
            <a:normAutofit/>
          </a:bodyPr>
          <a:lstStyle>
            <a:lvl1pPr marL="0" indent="0" algn="l">
              <a:buNone/>
              <a:defRPr sz="1463" b="0" i="0" spc="-84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Donec</a:t>
            </a:r>
            <a:r>
              <a:rPr lang="en-US" dirty="0"/>
              <a:t> quam </a:t>
            </a:r>
            <a:r>
              <a:rPr lang="en-US" dirty="0" err="1"/>
              <a:t>felis</a:t>
            </a:r>
            <a:r>
              <a:rPr lang="en-US" dirty="0"/>
              <a:t>,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sem.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In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</a:t>
            </a:r>
            <a:r>
              <a:rPr lang="en-US" dirty="0" err="1"/>
              <a:t>imperdiet</a:t>
            </a:r>
            <a:r>
              <a:rPr lang="en-US" dirty="0"/>
              <a:t> a, </a:t>
            </a:r>
            <a:r>
              <a:rPr lang="en-US" dirty="0" err="1"/>
              <a:t>venenatis</a:t>
            </a:r>
            <a:r>
              <a:rPr lang="en-US" dirty="0"/>
              <a:t> vitae,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 Integer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semper nisi.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ligula,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vitae, </a:t>
            </a:r>
            <a:r>
              <a:rPr lang="en-US" dirty="0" err="1"/>
              <a:t>eleifend</a:t>
            </a:r>
            <a:r>
              <a:rPr lang="en-US" dirty="0"/>
              <a:t> ac,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ante, </a:t>
            </a:r>
            <a:r>
              <a:rPr lang="en-US" dirty="0" err="1"/>
              <a:t>dapibus</a:t>
            </a:r>
            <a:r>
              <a:rPr lang="en-US" dirty="0"/>
              <a:t> in,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</a:t>
            </a:r>
            <a:r>
              <a:rPr lang="en-US" dirty="0" err="1"/>
              <a:t>feugiat</a:t>
            </a:r>
            <a:r>
              <a:rPr lang="en-US" dirty="0"/>
              <a:t> a,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 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5767013" y="2878705"/>
            <a:ext cx="5776650" cy="34395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6411005" y="2526919"/>
            <a:ext cx="2633603" cy="104298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250" b="1" i="1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!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089755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  <p15:guide id="4294967295" orient="horz" pos="499">
          <p15:clr>
            <a:srgbClr val="FBAE40"/>
          </p15:clr>
        </p15:guide>
        <p15:guide id="4294967295" orient="horz" pos="1111">
          <p15:clr>
            <a:srgbClr val="FBAE40"/>
          </p15:clr>
        </p15:guide>
        <p15:guide id="4294967295" orient="horz" pos="4672">
          <p15:clr>
            <a:srgbClr val="FBAE40"/>
          </p15:clr>
        </p15:guide>
        <p15:guide id="4294967295" pos="888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16050" y="0"/>
            <a:ext cx="8027950" cy="4521994"/>
          </a:xfrm>
          <a:prstGeom prst="rect">
            <a:avLst/>
          </a:prstGeom>
          <a:effectLst/>
        </p:spPr>
      </p:pic>
      <p:sp>
        <p:nvSpPr>
          <p:cNvPr id="14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400050" y="2578895"/>
            <a:ext cx="7250014" cy="1593055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spcBef>
                <a:spcPts val="169"/>
              </a:spcBef>
              <a:buNone/>
              <a:defRPr sz="2475" b="0" i="0" spc="-85" baseline="0">
                <a:solidFill>
                  <a:schemeClr val="accent6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tempus,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sem</a:t>
            </a:r>
            <a:r>
              <a:rPr lang="en-US" dirty="0"/>
              <a:t> quam semper libero,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</a:t>
            </a:r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00049" y="1150619"/>
            <a:ext cx="7250015" cy="142827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75000"/>
              </a:lnSpc>
              <a:spcBef>
                <a:spcPts val="0"/>
              </a:spcBef>
              <a:buNone/>
              <a:defRPr sz="10688" b="1" i="0" spc="-169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52</a:t>
            </a:r>
            <a:r>
              <a:rPr lang="en-US" dirty="0"/>
              <a:t>.7Mbps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699" y="930298"/>
            <a:ext cx="671234" cy="671234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1036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407193" y="834765"/>
            <a:ext cx="7603716" cy="3438520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222244" indent="-222244">
              <a:lnSpc>
                <a:spcPct val="100000"/>
              </a:lnSpc>
              <a:spcBef>
                <a:spcPts val="675"/>
              </a:spcBef>
              <a:buClr>
                <a:schemeClr val="tx2"/>
              </a:buClr>
              <a:buSzPct val="85000"/>
              <a:buFontTx/>
              <a:buBlip>
                <a:blip r:embed="rId2"/>
              </a:buBlip>
              <a:defRPr sz="2250" b="1" i="0" spc="-85">
                <a:solidFill>
                  <a:schemeClr val="tx1">
                    <a:lumMod val="65000"/>
                    <a:lumOff val="3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>
                <a:srgbClr val="4687E6"/>
              </a:buClr>
              <a:buSzPct val="85000"/>
              <a:defRPr sz="2025" b="0" i="0" spc="-85">
                <a:solidFill>
                  <a:srgbClr val="5B72D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lnSpc>
                <a:spcPct val="100000"/>
              </a:lnSpc>
              <a:spcBef>
                <a:spcPts val="338"/>
              </a:spcBef>
              <a:buClr>
                <a:schemeClr val="accent6"/>
              </a:buClr>
              <a:buSzPct val="85000"/>
              <a:defRPr sz="1800" b="0" i="0" spc="-29" baseline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400050" y="190501"/>
            <a:ext cx="7610859" cy="64426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3375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07862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31320" cy="5143500"/>
          </a:xfrm>
          <a:prstGeom prst="rect">
            <a:avLst/>
          </a:prstGeom>
        </p:spPr>
      </p:pic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407193" y="834765"/>
            <a:ext cx="7603716" cy="3438520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222244" indent="-222244">
              <a:lnSpc>
                <a:spcPct val="100000"/>
              </a:lnSpc>
              <a:spcBef>
                <a:spcPts val="675"/>
              </a:spcBef>
              <a:buClr>
                <a:schemeClr val="bg2">
                  <a:lumMod val="50000"/>
                </a:schemeClr>
              </a:buClr>
              <a:buSzPct val="85000"/>
              <a:buFont typeface="Arial" charset="0"/>
              <a:buChar char="•"/>
              <a:defRPr sz="2475" b="1" i="0" spc="-85">
                <a:solidFill>
                  <a:schemeClr val="tx1">
                    <a:lumMod val="65000"/>
                    <a:lumOff val="3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rgbClr val="4687E6"/>
              </a:buClr>
              <a:buSzPct val="85000"/>
              <a:defRPr sz="2250" b="0" i="0" spc="-85">
                <a:solidFill>
                  <a:srgbClr val="4687E6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lnSpc>
                <a:spcPct val="100000"/>
              </a:lnSpc>
              <a:spcBef>
                <a:spcPts val="338"/>
              </a:spcBef>
              <a:buClr>
                <a:schemeClr val="accent6"/>
              </a:buClr>
              <a:buSzPct val="85000"/>
              <a:defRPr sz="1800" b="0" i="0" spc="-29" baseline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400050" y="190501"/>
            <a:ext cx="7610859" cy="64426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3375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500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diagrams_with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66571" y="190501"/>
            <a:ext cx="7610859" cy="64426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038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My Diagram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2610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_dia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82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506"/>
          <a:stretch/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153587"/>
            <a:ext cx="9144000" cy="244603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dirty="0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445592"/>
            <a:ext cx="7250014" cy="265434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8100" b="1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400050" y="3099937"/>
            <a:ext cx="4035165" cy="1072013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2475" b="1" i="0" spc="-85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0525524" y="2030978"/>
            <a:ext cx="54166" cy="33110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800" b="1" dirty="0"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9929549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 en object">
  <p:cSld name="1_Titel en objec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Google Shape;68;p17"/>
          <p:cNvCxnSpPr/>
          <p:nvPr/>
        </p:nvCxnSpPr>
        <p:spPr>
          <a:xfrm>
            <a:off x="685800" y="2579370"/>
            <a:ext cx="7848600" cy="1588"/>
          </a:xfrm>
          <a:prstGeom prst="straightConnector1">
            <a:avLst/>
          </a:prstGeom>
          <a:noFill/>
          <a:ln w="19050" cap="flat" cmpd="sng">
            <a:solidFill>
              <a:srgbClr val="ED7C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9" name="Google Shape;69;p17" descr="FOSTER-hire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99706" y="790131"/>
            <a:ext cx="3557135" cy="1895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7" descr="FOSTER-hires.png"/>
          <p:cNvPicPr preferRelativeResize="0"/>
          <p:nvPr/>
        </p:nvPicPr>
        <p:blipFill rotWithShape="1">
          <a:blip r:embed="rId2">
            <a:alphaModFix amt="20000"/>
          </a:blip>
          <a:srcRect/>
          <a:stretch/>
        </p:blipFill>
        <p:spPr>
          <a:xfrm>
            <a:off x="523567" y="3937001"/>
            <a:ext cx="8363565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7"/>
          <p:cNvSpPr txBox="1">
            <a:spLocks noGrp="1"/>
          </p:cNvSpPr>
          <p:nvPr>
            <p:ph type="subTitle" idx="1"/>
          </p:nvPr>
        </p:nvSpPr>
        <p:spPr>
          <a:xfrm>
            <a:off x="685800" y="2686050"/>
            <a:ext cx="7848600" cy="11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544E4C"/>
              </a:buClr>
              <a:buSzPts val="2400"/>
              <a:buNone/>
              <a:defRPr>
                <a:solidFill>
                  <a:srgbClr val="544E4C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979797"/>
              </a:buClr>
              <a:buSzPts val="2400"/>
              <a:buNone/>
              <a:defRPr>
                <a:solidFill>
                  <a:srgbClr val="979797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979797"/>
              </a:buClr>
              <a:buSzPts val="2400"/>
              <a:buNone/>
              <a:defRPr>
                <a:solidFill>
                  <a:srgbClr val="979797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506"/>
          <a:stretch/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2153587"/>
            <a:ext cx="9144000" cy="244603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dirty="0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445592"/>
            <a:ext cx="7250014" cy="265434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8100" b="1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400051" y="3099937"/>
            <a:ext cx="3714749" cy="1072013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2475" b="1" i="0" spc="-85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0525524" y="2030978"/>
            <a:ext cx="54166" cy="33110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800" dirty="0"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7" name="Rounded Rectangle 6"/>
          <p:cNvSpPr/>
          <p:nvPr userDrawn="1"/>
        </p:nvSpPr>
        <p:spPr>
          <a:xfrm>
            <a:off x="4227806" y="3999595"/>
            <a:ext cx="5776650" cy="34395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634648" y="3659803"/>
            <a:ext cx="4347427" cy="104298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2475" b="1" i="1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If you are going to remember only one thing from this slide, remember this!</a:t>
            </a:r>
          </a:p>
        </p:txBody>
      </p:sp>
    </p:spTree>
    <p:extLst>
      <p:ext uri="{BB962C8B-B14F-4D97-AF65-F5344CB8AC3E}">
        <p14:creationId xmlns:p14="http://schemas.microsoft.com/office/powerpoint/2010/main" val="172862880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 poi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359"/>
            <a:ext cx="9131320" cy="5143500"/>
          </a:xfrm>
          <a:prstGeom prst="rect">
            <a:avLst/>
          </a:prstGeom>
        </p:spPr>
      </p:pic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5447050" y="985746"/>
            <a:ext cx="3221012" cy="1361799"/>
          </a:xfrm>
          <a:prstGeom prst="rect">
            <a:avLst/>
          </a:prstGeom>
        </p:spPr>
        <p:txBody>
          <a:bodyPr lIns="0" tIns="180000" rIns="0" bIns="180000" numCol="1" spcCol="720000" anchor="ctr" anchorCtr="0">
            <a:normAutofit/>
          </a:bodyPr>
          <a:lstStyle>
            <a:lvl1pPr marL="0" indent="0" algn="l">
              <a:buNone/>
              <a:defRPr sz="1800" b="0" i="0" spc="-84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-691421" y="1494667"/>
            <a:ext cx="5893945" cy="3439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00050" y="1135432"/>
            <a:ext cx="4172398" cy="106242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r">
              <a:lnSpc>
                <a:spcPct val="100000"/>
              </a:lnSpc>
              <a:buNone/>
              <a:defRPr sz="3038" b="1" i="1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Sit!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4005184" y="3086216"/>
            <a:ext cx="5818058" cy="34395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572000" y="2726981"/>
            <a:ext cx="4096063" cy="106242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3038" b="1" i="1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407193" y="2570954"/>
            <a:ext cx="3336600" cy="1361799"/>
          </a:xfrm>
          <a:prstGeom prst="rect">
            <a:avLst/>
          </a:prstGeom>
        </p:spPr>
        <p:txBody>
          <a:bodyPr lIns="0" tIns="180000" rIns="0" bIns="180000" numCol="1" spcCol="720000" anchor="ctr" anchorCtr="0">
            <a:normAutofit/>
          </a:bodyPr>
          <a:lstStyle>
            <a:lvl1pPr marL="0" indent="0" algn="r">
              <a:buNone/>
              <a:defRPr sz="1800" b="0" i="0" spc="-84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6617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  <p15:guide id="4294967295" orient="horz" pos="499">
          <p15:clr>
            <a:srgbClr val="FBAE40"/>
          </p15:clr>
        </p15:guide>
        <p15:guide id="4294967295" orient="horz" pos="1111">
          <p15:clr>
            <a:srgbClr val="FBAE40"/>
          </p15:clr>
        </p15:guide>
        <p15:guide id="4294967295" orient="horz" pos="4672">
          <p15:clr>
            <a:srgbClr val="FBAE40"/>
          </p15:clr>
        </p15:guide>
        <p15:guide id="4294967295" pos="8885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2449449"/>
            <a:ext cx="9144000" cy="244603"/>
          </a:xfrm>
          <a:prstGeom prst="rect">
            <a:avLst/>
          </a:prstGeom>
          <a:gradFill>
            <a:gsLst>
              <a:gs pos="33000">
                <a:schemeClr val="accent2"/>
              </a:gs>
              <a:gs pos="100000">
                <a:schemeClr val="accent3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03142" y="3508373"/>
            <a:ext cx="1312687" cy="19690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4558" y="490621"/>
            <a:ext cx="1016402" cy="870750"/>
          </a:xfrm>
          <a:prstGeom prst="rect">
            <a:avLst/>
          </a:prstGeom>
          <a:effectLst/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12585" y="892969"/>
            <a:ext cx="7518198" cy="305787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950" b="1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307783" y="3947452"/>
            <a:ext cx="4657022" cy="528638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169"/>
              </a:spcBef>
              <a:buNone/>
              <a:defRPr sz="2588" b="0" i="0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- Cicero, 45BC</a:t>
            </a:r>
          </a:p>
        </p:txBody>
      </p:sp>
    </p:spTree>
    <p:extLst>
      <p:ext uri="{BB962C8B-B14F-4D97-AF65-F5344CB8AC3E}">
        <p14:creationId xmlns:p14="http://schemas.microsoft.com/office/powerpoint/2010/main" val="415923137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2449449"/>
            <a:ext cx="9144000" cy="244603"/>
          </a:xfrm>
          <a:prstGeom prst="rect">
            <a:avLst/>
          </a:prstGeom>
          <a:gradFill>
            <a:gsLst>
              <a:gs pos="33000">
                <a:schemeClr val="accent2"/>
              </a:gs>
              <a:gs pos="100000">
                <a:schemeClr val="accent3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03142" y="3508373"/>
            <a:ext cx="1312687" cy="196903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466725"/>
            <a:ext cx="8429625" cy="43053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950" b="0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94485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468499"/>
            <a:ext cx="9167175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GB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926"/>
            <a:ext cx="9167175" cy="5163750"/>
          </a:xfrm>
          <a:prstGeom prst="rect">
            <a:avLst/>
          </a:prstGeom>
          <a:noFill/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466725"/>
            <a:ext cx="8429625" cy="43053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950" b="0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207594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2449449"/>
            <a:ext cx="9144000" cy="244603"/>
          </a:xfrm>
          <a:prstGeom prst="rect">
            <a:avLst/>
          </a:prstGeom>
          <a:gradFill>
            <a:gsLst>
              <a:gs pos="33000">
                <a:srgbClr val="2D3293"/>
              </a:gs>
              <a:gs pos="100000">
                <a:schemeClr val="accent2">
                  <a:lumMod val="75000"/>
                </a:schemeClr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11587" y="3511087"/>
            <a:ext cx="1313550" cy="1970325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466725"/>
            <a:ext cx="8429625" cy="43053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950" b="0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33535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2449449"/>
            <a:ext cx="9144000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9" y="0"/>
            <a:ext cx="9138443" cy="51435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19326" y="419100"/>
            <a:ext cx="4705350" cy="43053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950" b="0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705845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" y="0"/>
            <a:ext cx="9138452" cy="51435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143125" y="419100"/>
            <a:ext cx="4857751" cy="43053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950" b="0" i="0" spc="-254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45460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2449449"/>
            <a:ext cx="9144000" cy="244603"/>
          </a:xfrm>
          <a:prstGeom prst="rect">
            <a:avLst/>
          </a:prstGeom>
          <a:gradFill>
            <a:gsLst>
              <a:gs pos="33000">
                <a:srgbClr val="2D3293"/>
              </a:gs>
              <a:gs pos="99000">
                <a:schemeClr val="accent2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" y="0"/>
            <a:ext cx="9138451" cy="51435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995488" y="719138"/>
            <a:ext cx="5153025" cy="3705225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50" b="0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969223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2449449"/>
            <a:ext cx="9144000" cy="244603"/>
          </a:xfrm>
          <a:prstGeom prst="rect">
            <a:avLst/>
          </a:prstGeom>
          <a:gradFill>
            <a:gsLst>
              <a:gs pos="33000">
                <a:schemeClr val="accent5"/>
              </a:gs>
              <a:gs pos="100000">
                <a:schemeClr val="accent3"/>
              </a:gs>
            </a:gsLst>
            <a:lin ang="3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5298" y="458945"/>
            <a:ext cx="569626" cy="487997"/>
          </a:xfrm>
          <a:prstGeom prst="rect">
            <a:avLst/>
          </a:prstGeom>
          <a:noFill/>
          <a:effectLst/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61972" y="537864"/>
            <a:ext cx="5899273" cy="305787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ct val="85000"/>
              </a:lnSpc>
              <a:spcBef>
                <a:spcPts val="0"/>
              </a:spcBef>
              <a:buNone/>
              <a:defRPr sz="4500" b="1" i="0" spc="-25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6744985" y="2571750"/>
            <a:ext cx="2166271" cy="490658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700" b="0" i="1" spc="-169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 BC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8004753" y="-232996"/>
            <a:ext cx="908769" cy="13631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230478" y="3389548"/>
            <a:ext cx="908769" cy="136315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4706874"/>
            <a:ext cx="9144000" cy="244603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531" y="4610989"/>
            <a:ext cx="659173" cy="4576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sp>
        <p:nvSpPr>
          <p:cNvPr id="1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734018"/>
            <a:ext cx="4663418" cy="211633"/>
          </a:xfrm>
        </p:spPr>
        <p:txBody>
          <a:bodyPr>
            <a:normAutofit/>
          </a:bodyPr>
          <a:lstStyle>
            <a:lvl1pPr algn="r">
              <a:defRPr sz="9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734017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0676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el en object">
  <p:cSld name="2_Titel en objec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Google Shape;73;p18"/>
          <p:cNvCxnSpPr/>
          <p:nvPr/>
        </p:nvCxnSpPr>
        <p:spPr>
          <a:xfrm>
            <a:off x="161925" y="1169988"/>
            <a:ext cx="8372475" cy="0"/>
          </a:xfrm>
          <a:prstGeom prst="straightConnector1">
            <a:avLst/>
          </a:prstGeom>
          <a:noFill/>
          <a:ln w="19050" cap="flat" cmpd="sng">
            <a:solidFill>
              <a:srgbClr val="ED7C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4" name="Google Shape;74;p18" descr="FOSTER-hire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1925" y="180975"/>
            <a:ext cx="1778000" cy="947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8" descr="downloa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91488" y="4776788"/>
            <a:ext cx="1052512" cy="366712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 txBox="1">
            <a:spLocks noGrp="1"/>
          </p:cNvSpPr>
          <p:nvPr>
            <p:ph type="subTitle" idx="1"/>
          </p:nvPr>
        </p:nvSpPr>
        <p:spPr>
          <a:xfrm>
            <a:off x="2133599" y="323850"/>
            <a:ext cx="6400801" cy="804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544E4C"/>
              </a:buClr>
              <a:buSzPts val="2400"/>
              <a:buNone/>
              <a:defRPr>
                <a:solidFill>
                  <a:srgbClr val="544E4C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979797"/>
              </a:buClr>
              <a:buSzPts val="2400"/>
              <a:buNone/>
              <a:defRPr>
                <a:solidFill>
                  <a:srgbClr val="979797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979797"/>
              </a:buClr>
              <a:buSzPts val="2400"/>
              <a:buNone/>
              <a:defRPr>
                <a:solidFill>
                  <a:srgbClr val="979797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979797"/>
              </a:buClr>
              <a:buSzPts val="2000"/>
              <a:buNone/>
              <a:defRPr>
                <a:solidFill>
                  <a:srgbClr val="979797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body" idx="2"/>
          </p:nvPr>
        </p:nvSpPr>
        <p:spPr>
          <a:xfrm>
            <a:off x="457200" y="1454150"/>
            <a:ext cx="8229600" cy="331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400"/>
              <a:buNone/>
              <a:defRPr>
                <a:solidFill>
                  <a:srgbClr val="808080"/>
                </a:solidFill>
              </a:defRPr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rgbClr val="808080"/>
              </a:buClr>
              <a:buSzPts val="2400"/>
              <a:buChar char="–"/>
              <a:defRPr>
                <a:solidFill>
                  <a:srgbClr val="808080"/>
                </a:solidFill>
              </a:defRPr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808080"/>
              </a:buClr>
              <a:buSzPts val="2400"/>
              <a:buChar char="•"/>
              <a:defRPr>
                <a:solidFill>
                  <a:srgbClr val="808080"/>
                </a:solidFill>
              </a:defRPr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808080"/>
              </a:buClr>
              <a:buSzPts val="2000"/>
              <a:buChar char="–"/>
              <a:defRPr>
                <a:solidFill>
                  <a:srgbClr val="808080"/>
                </a:solidFill>
              </a:defRPr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808080"/>
              </a:buClr>
              <a:buSzPts val="2000"/>
              <a:buChar char="»"/>
              <a:defRPr>
                <a:solidFill>
                  <a:srgbClr val="808080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2449449"/>
            <a:ext cx="9144000" cy="244603"/>
          </a:xfrm>
          <a:prstGeom prst="rect">
            <a:avLst/>
          </a:prstGeom>
          <a:gradFill>
            <a:gsLst>
              <a:gs pos="33000">
                <a:schemeClr val="accent5"/>
              </a:gs>
              <a:gs pos="100000">
                <a:schemeClr val="accent3"/>
              </a:gs>
            </a:gsLst>
            <a:lin ang="3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230478" y="3389548"/>
            <a:ext cx="908769" cy="136315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4706874"/>
            <a:ext cx="9144000" cy="244603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8008039" y="-235985"/>
            <a:ext cx="908769" cy="13631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35880" y="600540"/>
            <a:ext cx="874578" cy="7492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18458" y="702127"/>
            <a:ext cx="597320" cy="511723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964913" y="899976"/>
            <a:ext cx="3124513" cy="2207905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ct val="85000"/>
              </a:lnSpc>
              <a:spcBef>
                <a:spcPts val="0"/>
              </a:spcBef>
              <a:buNone/>
              <a:defRPr sz="2025" b="1" i="0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5029121" y="899976"/>
            <a:ext cx="3124513" cy="2207905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2025" b="1" i="0" spc="-169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</a:t>
            </a:r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5321838" y="3107880"/>
            <a:ext cx="2092939" cy="342901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 i="1" spc="-8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45BC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828586" y="3107880"/>
            <a:ext cx="2076139" cy="342901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 i="1" spc="-84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45BC</a:t>
            </a:r>
          </a:p>
        </p:txBody>
      </p:sp>
      <p:sp>
        <p:nvSpPr>
          <p:cNvPr id="4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734018"/>
            <a:ext cx="4663418" cy="211633"/>
          </a:xfrm>
        </p:spPr>
        <p:txBody>
          <a:bodyPr>
            <a:normAutofit/>
          </a:bodyPr>
          <a:lstStyle>
            <a:lvl1pPr algn="r">
              <a:defRPr sz="900" b="0" i="0" spc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7079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 userDrawn="1"/>
        </p:nvGrpSpPr>
        <p:grpSpPr>
          <a:xfrm>
            <a:off x="2799627" y="1887267"/>
            <a:ext cx="822117" cy="143557"/>
            <a:chOff x="4977114" y="3355141"/>
            <a:chExt cx="1461541" cy="255212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977114" y="3355141"/>
              <a:ext cx="120632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6" name="Group 35"/>
          <p:cNvGrpSpPr/>
          <p:nvPr userDrawn="1"/>
        </p:nvGrpSpPr>
        <p:grpSpPr>
          <a:xfrm rot="10800000" flipH="1">
            <a:off x="2791789" y="2950808"/>
            <a:ext cx="1050162" cy="369840"/>
            <a:chOff x="5150967" y="3355141"/>
            <a:chExt cx="1488828" cy="157687"/>
          </a:xfrm>
        </p:grpSpPr>
        <p:cxnSp>
          <p:nvCxnSpPr>
            <p:cNvPr id="37" name="Straight Connector 36"/>
            <p:cNvCxnSpPr/>
            <p:nvPr userDrawn="1"/>
          </p:nvCxnSpPr>
          <p:spPr>
            <a:xfrm rot="10800000" flipH="1">
              <a:off x="5150967" y="3355141"/>
              <a:ext cx="103247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8" name="Straight Connector 37"/>
            <p:cNvCxnSpPr/>
            <p:nvPr userDrawn="1"/>
          </p:nvCxnSpPr>
          <p:spPr>
            <a:xfrm rot="10800000" flipH="1" flipV="1">
              <a:off x="6183443" y="3355141"/>
              <a:ext cx="456352" cy="1576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1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00050" y="3067282"/>
            <a:ext cx="2256020" cy="1104668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1575" b="0" i="0" spc="-84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parturient.,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6412351" y="2916967"/>
            <a:ext cx="2256020" cy="114292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1463" b="0" i="0" spc="-84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 </a:t>
            </a:r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6412351" y="1231042"/>
            <a:ext cx="2256020" cy="1064623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1575" b="0" i="0" spc="-84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. </a:t>
            </a:r>
          </a:p>
        </p:txBody>
      </p:sp>
      <p:grpSp>
        <p:nvGrpSpPr>
          <p:cNvPr id="44" name="Group 43"/>
          <p:cNvGrpSpPr/>
          <p:nvPr userDrawn="1"/>
        </p:nvGrpSpPr>
        <p:grpSpPr>
          <a:xfrm flipH="1">
            <a:off x="5241101" y="1694204"/>
            <a:ext cx="988250" cy="529683"/>
            <a:chOff x="5435972" y="3355141"/>
            <a:chExt cx="1401055" cy="225838"/>
          </a:xfrm>
        </p:grpSpPr>
        <p:cxnSp>
          <p:nvCxnSpPr>
            <p:cNvPr id="45" name="Straight Connector 44"/>
            <p:cNvCxnSpPr/>
            <p:nvPr userDrawn="1"/>
          </p:nvCxnSpPr>
          <p:spPr>
            <a:xfrm>
              <a:off x="5435972" y="3355141"/>
              <a:ext cx="74747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Straight Connector 45"/>
            <p:cNvCxnSpPr/>
            <p:nvPr userDrawn="1"/>
          </p:nvCxnSpPr>
          <p:spPr>
            <a:xfrm rot="10800000" flipH="1" flipV="1">
              <a:off x="6183443" y="3355141"/>
              <a:ext cx="653584" cy="22583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8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405001" y="888142"/>
            <a:ext cx="2256020" cy="3429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1575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400050" y="1231042"/>
            <a:ext cx="2256020" cy="106462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1575" b="0" i="0" spc="-84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. </a:t>
            </a: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405001" y="2724382"/>
            <a:ext cx="2256020" cy="3429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1575" b="1" i="0" spc="-85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6412351" y="888142"/>
            <a:ext cx="2256020" cy="3429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1575" b="1" i="0" spc="-85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grpSp>
        <p:nvGrpSpPr>
          <p:cNvPr id="52" name="Group 51"/>
          <p:cNvGrpSpPr/>
          <p:nvPr userDrawn="1"/>
        </p:nvGrpSpPr>
        <p:grpSpPr>
          <a:xfrm flipH="1" flipV="1">
            <a:off x="5520453" y="3229453"/>
            <a:ext cx="708898" cy="228122"/>
            <a:chOff x="5533392" y="3355141"/>
            <a:chExt cx="905263" cy="255212"/>
          </a:xfrm>
        </p:grpSpPr>
        <p:cxnSp>
          <p:nvCxnSpPr>
            <p:cNvPr id="53" name="Straight Connector 52"/>
            <p:cNvCxnSpPr/>
            <p:nvPr userDrawn="1"/>
          </p:nvCxnSpPr>
          <p:spPr>
            <a:xfrm flipV="1">
              <a:off x="5533392" y="3355141"/>
              <a:ext cx="6500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7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6412351" y="2574066"/>
            <a:ext cx="2256020" cy="3429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1575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178" y="1519705"/>
            <a:ext cx="1832893" cy="2090142"/>
          </a:xfrm>
          <a:prstGeom prst="rect">
            <a:avLst/>
          </a:prstGeom>
        </p:spPr>
      </p:pic>
      <p:sp>
        <p:nvSpPr>
          <p:cNvPr id="28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229880"/>
            <a:ext cx="8268321" cy="591651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038" b="1" i="0" spc="-169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sp>
        <p:nvSpPr>
          <p:cNvPr id="3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65198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locks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516" y="0"/>
            <a:ext cx="2603485" cy="5149750"/>
          </a:xfrm>
          <a:prstGeom prst="rect">
            <a:avLst/>
          </a:prstGeom>
        </p:spPr>
      </p:pic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310548"/>
            <a:ext cx="5743575" cy="510983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3038" b="1" i="0" spc="-169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0525524" y="2030978"/>
            <a:ext cx="54166" cy="33110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800" dirty="0"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540515" y="2449448"/>
            <a:ext cx="2638011" cy="244603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dirty="0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7774860" y="-281416"/>
            <a:ext cx="1087724" cy="1650557"/>
          </a:xfrm>
          <a:prstGeom prst="rect">
            <a:avLst/>
          </a:prstGeom>
        </p:spPr>
      </p:pic>
      <p:sp>
        <p:nvSpPr>
          <p:cNvPr id="1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00050" y="1219078"/>
            <a:ext cx="2728913" cy="1143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buNone/>
              <a:defRPr sz="1575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33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3414712" y="1219078"/>
            <a:ext cx="2728913" cy="1143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buNone/>
              <a:defRPr sz="1575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.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00050" y="1073025"/>
            <a:ext cx="2728913" cy="244603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3414712" y="1073025"/>
            <a:ext cx="2728913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400050" y="2477132"/>
            <a:ext cx="2728913" cy="2446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3414712" y="2477132"/>
            <a:ext cx="2728913" cy="244603"/>
          </a:xfrm>
          <a:prstGeom prst="rect">
            <a:avLst/>
          </a:prstGeom>
          <a:solidFill>
            <a:schemeClr val="accent6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400050" y="2621857"/>
            <a:ext cx="2728913" cy="1143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buNone/>
              <a:defRPr sz="1575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Ι</a:t>
            </a:r>
            <a:r>
              <a:rPr lang="en-US" dirty="0" err="1"/>
              <a:t>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3414712" y="2621857"/>
            <a:ext cx="2728913" cy="1143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buNone/>
              <a:defRPr sz="1575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dolor.</a:t>
            </a:r>
            <a:r>
              <a:rPr lang="el-GR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</a:p>
        </p:txBody>
      </p:sp>
      <p:sp>
        <p:nvSpPr>
          <p:cNvPr id="45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38791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FEFFFF"/>
                </a:solidFill>
              </a:rPr>
              <a:t>National Open Science Days | Belgrade, Serbia | 17 October 2018</a:t>
            </a:r>
            <a:endParaRPr lang="en-US" dirty="0">
              <a:solidFill>
                <a:srgbClr val="FEFFFF"/>
              </a:solidFill>
            </a:endParaRP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38790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FEFFFF"/>
                </a:solidFill>
              </a:rPr>
              <a:pPr/>
              <a:t>‹#›</a:t>
            </a:fld>
            <a:endParaRPr lang="en-GB">
              <a:solidFill>
                <a:srgbClr val="FEFFFF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9977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200025"/>
            <a:ext cx="8339758" cy="62150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038" b="1" i="0" spc="-169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- 3</a:t>
            </a:r>
            <a:r>
              <a:rPr lang="en-US" dirty="0"/>
              <a:t>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0525524" y="2030978"/>
            <a:ext cx="54166" cy="33110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800" dirty="0"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7774860" y="-281416"/>
            <a:ext cx="1087724" cy="1650557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400050" y="1016048"/>
            <a:ext cx="2549324" cy="244603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3297338" y="1016048"/>
            <a:ext cx="2549324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6194626" y="1016048"/>
            <a:ext cx="2549324" cy="244603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400050" y="3839149"/>
            <a:ext cx="2549324" cy="244603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3297338" y="3838787"/>
            <a:ext cx="2549324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6194626" y="3838786"/>
            <a:ext cx="2549324" cy="244603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00051" y="1816503"/>
            <a:ext cx="2549323" cy="1990614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1350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8" hasCustomPrompt="1"/>
          </p:nvPr>
        </p:nvSpPr>
        <p:spPr>
          <a:xfrm>
            <a:off x="400050" y="1367362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70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3297338" y="1816503"/>
            <a:ext cx="2549323" cy="1990614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1350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1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3297337" y="1367362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70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2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6194626" y="1816503"/>
            <a:ext cx="2549323" cy="1990614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1350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3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6194626" y="1367362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70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3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3570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200025"/>
            <a:ext cx="8339758" cy="62150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038" b="1" i="0" spc="-169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</a:t>
            </a:r>
            <a:r>
              <a:rPr lang="en-US" dirty="0"/>
              <a:t>2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0525524" y="2030978"/>
            <a:ext cx="54166" cy="33110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800" dirty="0"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7774860" y="-281416"/>
            <a:ext cx="1087724" cy="1650557"/>
          </a:xfrm>
          <a:prstGeom prst="rect">
            <a:avLst/>
          </a:prstGeom>
        </p:spPr>
      </p:pic>
      <p:sp>
        <p:nvSpPr>
          <p:cNvPr id="36" name="Rectangle 35"/>
          <p:cNvSpPr/>
          <p:nvPr userDrawn="1"/>
        </p:nvSpPr>
        <p:spPr>
          <a:xfrm>
            <a:off x="400050" y="1016047"/>
            <a:ext cx="4050000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4699430" y="1016048"/>
            <a:ext cx="4050000" cy="244603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400050" y="3838786"/>
            <a:ext cx="4050000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4699430" y="3838786"/>
            <a:ext cx="4050000" cy="244603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400050" y="1816502"/>
            <a:ext cx="4050000" cy="1990614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1350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1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400049" y="1367362"/>
            <a:ext cx="4050000" cy="375939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70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4699431" y="1816503"/>
            <a:ext cx="4050000" cy="1990614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1350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3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4699430" y="1367362"/>
            <a:ext cx="4050000" cy="375939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70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2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891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6561" y="200025"/>
            <a:ext cx="8339758" cy="62150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038" b="1" i="0" spc="-169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- 6</a:t>
            </a:r>
            <a:r>
              <a:rPr lang="en-US" dirty="0"/>
              <a:t>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0525524" y="2030978"/>
            <a:ext cx="54166" cy="33110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800" dirty="0">
              <a:latin typeface="Helvetica Ligh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7774860" y="-281416"/>
            <a:ext cx="1087724" cy="1650557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400050" y="918385"/>
            <a:ext cx="2549324" cy="244603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3297338" y="918385"/>
            <a:ext cx="2549324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6194626" y="918385"/>
            <a:ext cx="2549324" cy="244603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00051" y="1457669"/>
            <a:ext cx="2549323" cy="982569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1238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8" hasCustomPrompt="1"/>
          </p:nvPr>
        </p:nvSpPr>
        <p:spPr>
          <a:xfrm>
            <a:off x="400050" y="1091311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25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3297339" y="1457669"/>
            <a:ext cx="2549323" cy="982569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1238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3297338" y="1091311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25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2</a:t>
            </a:r>
            <a:endParaRPr lang="en-US" dirty="0"/>
          </a:p>
        </p:txBody>
      </p:sp>
      <p:sp>
        <p:nvSpPr>
          <p:cNvPr id="25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6190485" y="1457669"/>
            <a:ext cx="2549323" cy="982569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1238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6190484" y="1091311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25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3</a:t>
            </a:r>
            <a:endParaRPr lang="en-US" dirty="0"/>
          </a:p>
        </p:txBody>
      </p:sp>
      <p:sp>
        <p:nvSpPr>
          <p:cNvPr id="45" name="Rectangle 44"/>
          <p:cNvSpPr/>
          <p:nvPr userDrawn="1"/>
        </p:nvSpPr>
        <p:spPr>
          <a:xfrm>
            <a:off x="400050" y="2651847"/>
            <a:ext cx="2549324" cy="244603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3297338" y="2651847"/>
            <a:ext cx="2549324" cy="244603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6194626" y="2651847"/>
            <a:ext cx="2549324" cy="244603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" charset="0"/>
              <a:ea typeface="Helvetica" charset="0"/>
              <a:cs typeface="Helvetica" charset="0"/>
              <a:sym typeface="Helvetica Light"/>
            </a:endParaRPr>
          </a:p>
        </p:txBody>
      </p:sp>
      <p:sp>
        <p:nvSpPr>
          <p:cNvPr id="57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400051" y="3191132"/>
            <a:ext cx="2549323" cy="982569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1238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34" hasCustomPrompt="1"/>
          </p:nvPr>
        </p:nvSpPr>
        <p:spPr>
          <a:xfrm>
            <a:off x="400050" y="2824774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25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4</a:t>
            </a:r>
            <a:endParaRPr lang="en-US" dirty="0"/>
          </a:p>
        </p:txBody>
      </p:sp>
      <p:sp>
        <p:nvSpPr>
          <p:cNvPr id="59" name="Text Placeholder 15"/>
          <p:cNvSpPr>
            <a:spLocks noGrp="1"/>
          </p:cNvSpPr>
          <p:nvPr>
            <p:ph type="body" sz="quarter" idx="35" hasCustomPrompt="1"/>
          </p:nvPr>
        </p:nvSpPr>
        <p:spPr>
          <a:xfrm>
            <a:off x="3297339" y="3191132"/>
            <a:ext cx="2549323" cy="982569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1238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60" name="Text Placeholder 25"/>
          <p:cNvSpPr>
            <a:spLocks noGrp="1"/>
          </p:cNvSpPr>
          <p:nvPr>
            <p:ph type="body" sz="quarter" idx="36" hasCustomPrompt="1"/>
          </p:nvPr>
        </p:nvSpPr>
        <p:spPr>
          <a:xfrm>
            <a:off x="3297338" y="2824774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25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5</a:t>
            </a:r>
            <a:endParaRPr lang="en-US" dirty="0"/>
          </a:p>
        </p:txBody>
      </p:sp>
      <p:sp>
        <p:nvSpPr>
          <p:cNvPr id="61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6190485" y="3191132"/>
            <a:ext cx="2549323" cy="982569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1238" b="0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62" name="Text Placeholder 25"/>
          <p:cNvSpPr>
            <a:spLocks noGrp="1"/>
          </p:cNvSpPr>
          <p:nvPr>
            <p:ph type="body" sz="quarter" idx="38" hasCustomPrompt="1"/>
          </p:nvPr>
        </p:nvSpPr>
        <p:spPr>
          <a:xfrm>
            <a:off x="6190484" y="2824774"/>
            <a:ext cx="2549324" cy="375939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250" b="1" i="0" spc="-84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6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sp>
        <p:nvSpPr>
          <p:cNvPr id="3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17510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-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08523" y="945251"/>
            <a:ext cx="1332940" cy="133490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97729" y="2423889"/>
            <a:ext cx="1754525" cy="286707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8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688747" y="2710595"/>
            <a:ext cx="1777112" cy="1461355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1350" b="0" i="0" spc="-29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2677230" y="2423889"/>
            <a:ext cx="1781736" cy="286707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8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2681854" y="2710595"/>
            <a:ext cx="1777112" cy="1461355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1350" b="0" i="0" spc="-29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4686233" y="2423889"/>
            <a:ext cx="1781736" cy="286707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8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4690857" y="2710595"/>
            <a:ext cx="1777112" cy="1461355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1350" b="0" i="0" spc="-29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6661654" y="2423889"/>
            <a:ext cx="1781736" cy="286707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8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6666277" y="2710595"/>
            <a:ext cx="1777112" cy="1461355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1350" b="0" i="0" spc="-29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Ε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</a:p>
        </p:txBody>
      </p:sp>
      <p:sp>
        <p:nvSpPr>
          <p:cNvPr id="24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2901629" y="945251"/>
            <a:ext cx="1332940" cy="133490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5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4910632" y="945251"/>
            <a:ext cx="1332940" cy="133490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6" name="Picture Placeholder 34"/>
          <p:cNvSpPr>
            <a:spLocks noGrp="1" noChangeAspect="1"/>
          </p:cNvSpPr>
          <p:nvPr>
            <p:ph type="pic" sz="quarter" idx="34" hasCustomPrompt="1"/>
          </p:nvPr>
        </p:nvSpPr>
        <p:spPr>
          <a:xfrm>
            <a:off x="6886053" y="945251"/>
            <a:ext cx="1332940" cy="133490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323850"/>
            <a:ext cx="8298325" cy="497681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75" b="1" i="0" spc="-84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4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sp>
        <p:nvSpPr>
          <p:cNvPr id="3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734018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734017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0198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-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85583" y="1085330"/>
            <a:ext cx="1435637" cy="14377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68732" y="2608521"/>
            <a:ext cx="2470500" cy="28546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8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464242" y="2895227"/>
            <a:ext cx="2470500" cy="1461355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1575" b="0" i="0" spc="-29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3385401" y="2608521"/>
            <a:ext cx="2470500" cy="286707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8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3385401" y="2895227"/>
            <a:ext cx="2470500" cy="1461355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1350" b="0" i="0" spc="-29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6257811" y="2608521"/>
            <a:ext cx="2470500" cy="286707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800" b="1" i="0" spc="-85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6257811" y="2895227"/>
            <a:ext cx="2470500" cy="1461355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1350" b="0" i="0" spc="-29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4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3902833" y="1085330"/>
            <a:ext cx="1435637" cy="14377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5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6775243" y="1085330"/>
            <a:ext cx="1435637" cy="14377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323850"/>
            <a:ext cx="8298325" cy="497681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75" b="1" i="0" spc="-84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</a:t>
            </a:r>
            <a:r>
              <a:rPr lang="en-US" dirty="0"/>
              <a:t>3</a:t>
            </a:r>
            <a:r>
              <a:rPr lang="el-GR" dirty="0"/>
              <a:t>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sp>
        <p:nvSpPr>
          <p:cNvPr id="3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734018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734017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522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hotos -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28683" y="1051341"/>
            <a:ext cx="1121073" cy="112272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385357" y="2311320"/>
            <a:ext cx="1407724" cy="16002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506"/>
              </a:spcBef>
              <a:buNone/>
              <a:defRPr sz="1575" b="0" i="0" spc="-29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254888"/>
            <a:ext cx="8298325" cy="56664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75" b="1" i="0" spc="-84" baseline="0">
                <a:solidFill>
                  <a:srgbClr val="2D3293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5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sp>
        <p:nvSpPr>
          <p:cNvPr id="32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2267055" y="1051341"/>
            <a:ext cx="1121073" cy="112272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4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4005345" y="1051341"/>
            <a:ext cx="1121073" cy="112272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5" name="Picture Placeholder 34"/>
          <p:cNvSpPr>
            <a:spLocks noGrp="1" noChangeAspect="1"/>
          </p:cNvSpPr>
          <p:nvPr>
            <p:ph type="pic" sz="quarter" idx="34" hasCustomPrompt="1"/>
          </p:nvPr>
        </p:nvSpPr>
        <p:spPr>
          <a:xfrm>
            <a:off x="5746931" y="1051341"/>
            <a:ext cx="1121073" cy="112272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6" name="Picture Placeholder 34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7482007" y="1051341"/>
            <a:ext cx="1079638" cy="1122722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36" hasCustomPrompt="1"/>
          </p:nvPr>
        </p:nvSpPr>
        <p:spPr>
          <a:xfrm>
            <a:off x="2123730" y="2311320"/>
            <a:ext cx="1407724" cy="16002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506"/>
              </a:spcBef>
              <a:buNone/>
              <a:defRPr sz="1575" b="0" i="0" spc="-29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39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3868614" y="2311320"/>
            <a:ext cx="1407724" cy="16002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506"/>
              </a:spcBef>
              <a:buNone/>
              <a:defRPr sz="1575" b="0" i="0" spc="-29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40" name="Text Placeholder 15"/>
          <p:cNvSpPr>
            <a:spLocks noGrp="1"/>
          </p:cNvSpPr>
          <p:nvPr>
            <p:ph type="body" sz="quarter" idx="38" hasCustomPrompt="1"/>
          </p:nvPr>
        </p:nvSpPr>
        <p:spPr>
          <a:xfrm>
            <a:off x="5606986" y="2311320"/>
            <a:ext cx="1407724" cy="16002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506"/>
              </a:spcBef>
              <a:buNone/>
              <a:defRPr sz="1575" b="0" i="0" spc="-29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41" name="Text Placeholder 15"/>
          <p:cNvSpPr>
            <a:spLocks noGrp="1"/>
          </p:cNvSpPr>
          <p:nvPr>
            <p:ph type="body" sz="quarter" idx="39" hasCustomPrompt="1"/>
          </p:nvPr>
        </p:nvSpPr>
        <p:spPr>
          <a:xfrm>
            <a:off x="7345359" y="2311320"/>
            <a:ext cx="1407724" cy="16002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506"/>
              </a:spcBef>
              <a:buNone/>
              <a:defRPr sz="1575" b="0" i="0" spc="-29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1959739" y="2252724"/>
            <a:ext cx="0" cy="1684840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 userDrawn="1"/>
        </p:nvCxnSpPr>
        <p:spPr>
          <a:xfrm>
            <a:off x="3698112" y="2252724"/>
            <a:ext cx="0" cy="1684840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 userDrawn="1"/>
        </p:nvCxnSpPr>
        <p:spPr>
          <a:xfrm>
            <a:off x="5436484" y="2252724"/>
            <a:ext cx="0" cy="1684840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Connector 43"/>
          <p:cNvCxnSpPr/>
          <p:nvPr userDrawn="1"/>
        </p:nvCxnSpPr>
        <p:spPr>
          <a:xfrm>
            <a:off x="7187879" y="2252724"/>
            <a:ext cx="0" cy="1684840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9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8286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 userDrawn="1"/>
        </p:nvSpPr>
        <p:spPr>
          <a:xfrm>
            <a:off x="0" y="2449449"/>
            <a:ext cx="9144000" cy="244603"/>
          </a:xfrm>
          <a:prstGeom prst="rect">
            <a:avLst/>
          </a:prstGeom>
          <a:gradFill>
            <a:gsLst>
              <a:gs pos="33000">
                <a:schemeClr val="accent2"/>
              </a:gs>
              <a:gs pos="100000">
                <a:schemeClr val="accent3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 dirty="0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17045" y="1060730"/>
            <a:ext cx="765951" cy="767078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1302152" y="1075724"/>
            <a:ext cx="2988438" cy="233572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800" b="1" i="0" spc="-85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1302151" y="1309296"/>
            <a:ext cx="2988439" cy="639717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1350" b="0" i="0" spc="-29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295275"/>
            <a:ext cx="8045495" cy="52625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2475" b="1" i="0" spc="-84" baseline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6 </a:t>
            </a:r>
            <a:r>
              <a:rPr lang="en-US" dirty="0"/>
              <a:t>Images,</a:t>
            </a:r>
            <a:r>
              <a:rPr lang="el-GR" dirty="0"/>
              <a:t> </a:t>
            </a:r>
            <a:r>
              <a:rPr lang="en-US" dirty="0"/>
              <a:t>2 Columns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4706874"/>
            <a:ext cx="9144000" cy="244603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1" name="Picture Placeholder 3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7045" y="2188211"/>
            <a:ext cx="765951" cy="767078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1302152" y="2203205"/>
            <a:ext cx="2988438" cy="233572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800" b="1" i="0" spc="-85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302151" y="2436777"/>
            <a:ext cx="2988439" cy="617911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1350" b="0" i="0" spc="-29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4" name="Picture Placeholder 3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17045" y="3300698"/>
            <a:ext cx="765951" cy="767078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5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1302152" y="3315692"/>
            <a:ext cx="2988438" cy="233572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800" b="1" i="0" spc="-85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46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302151" y="3549264"/>
            <a:ext cx="2988439" cy="622686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1350" b="0" i="0" spc="-29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7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4572000" y="1060730"/>
            <a:ext cx="765951" cy="767078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5457108" y="1075724"/>
            <a:ext cx="2988438" cy="23357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buNone/>
              <a:defRPr sz="1575" b="1" i="0" spc="-85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5457107" y="1309296"/>
            <a:ext cx="2988439" cy="639717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1350" b="0" i="0" spc="-29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50" name="Picture Placeholder 34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4572000" y="2188211"/>
            <a:ext cx="765951" cy="767078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6" hasCustomPrompt="1"/>
          </p:nvPr>
        </p:nvSpPr>
        <p:spPr>
          <a:xfrm>
            <a:off x="5457108" y="2203205"/>
            <a:ext cx="2988438" cy="233572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800" b="1" i="0" spc="-85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5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5457107" y="2436777"/>
            <a:ext cx="2988439" cy="617911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1350" b="0" i="0" spc="-29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53" name="Picture Placeholder 34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4572000" y="3300698"/>
            <a:ext cx="765951" cy="767078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75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54" name="Text Placeholder 15"/>
          <p:cNvSpPr>
            <a:spLocks noGrp="1"/>
          </p:cNvSpPr>
          <p:nvPr>
            <p:ph type="body" sz="quarter" idx="39" hasCustomPrompt="1"/>
          </p:nvPr>
        </p:nvSpPr>
        <p:spPr>
          <a:xfrm>
            <a:off x="5457108" y="3315692"/>
            <a:ext cx="2988438" cy="233572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800" b="1" i="0" spc="-85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6</a:t>
            </a:r>
          </a:p>
        </p:txBody>
      </p:sp>
      <p:sp>
        <p:nvSpPr>
          <p:cNvPr id="55" name="Text Placeholder 15"/>
          <p:cNvSpPr>
            <a:spLocks noGrp="1"/>
          </p:cNvSpPr>
          <p:nvPr>
            <p:ph type="body" sz="quarter" idx="40" hasCustomPrompt="1"/>
          </p:nvPr>
        </p:nvSpPr>
        <p:spPr>
          <a:xfrm>
            <a:off x="5457107" y="3549264"/>
            <a:ext cx="2988439" cy="615855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1350" b="0" i="0" spc="-29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4154" y="-244153"/>
            <a:ext cx="976614" cy="1464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899053" y="3276413"/>
            <a:ext cx="995958" cy="1493937"/>
          </a:xfrm>
          <a:prstGeom prst="rect">
            <a:avLst/>
          </a:prstGeom>
        </p:spPr>
      </p:pic>
      <p:sp>
        <p:nvSpPr>
          <p:cNvPr id="3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6425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rgbClr val="808080"/>
              </a:buClr>
              <a:buSzPts val="1800"/>
              <a:buNone/>
              <a:defRPr sz="1800" b="1"/>
            </a:lvl1pPr>
            <a:lvl2pPr marL="914400" lvl="1" indent="-228600" algn="l">
              <a:spcBef>
                <a:spcPts val="300"/>
              </a:spcBef>
              <a:spcAft>
                <a:spcPts val="0"/>
              </a:spcAft>
              <a:buClr>
                <a:srgbClr val="808080"/>
              </a:buClr>
              <a:buSzPts val="1500"/>
              <a:buNone/>
              <a:defRPr sz="1500" b="1"/>
            </a:lvl2pPr>
            <a:lvl3pPr marL="1371600" lvl="2" indent="-228600" algn="l">
              <a:spcBef>
                <a:spcPts val="270"/>
              </a:spcBef>
              <a:spcAft>
                <a:spcPts val="0"/>
              </a:spcAft>
              <a:buClr>
                <a:srgbClr val="808080"/>
              </a:buClr>
              <a:buSzPts val="1350"/>
              <a:buNone/>
              <a:defRPr sz="1350" b="1"/>
            </a:lvl3pPr>
            <a:lvl4pPr marL="1828800" lvl="3" indent="-228600" algn="l">
              <a:spcBef>
                <a:spcPts val="240"/>
              </a:spcBef>
              <a:spcAft>
                <a:spcPts val="0"/>
              </a:spcAft>
              <a:buClr>
                <a:srgbClr val="808080"/>
              </a:buClr>
              <a:buSzPts val="1200"/>
              <a:buNone/>
              <a:defRPr sz="1200" b="1"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rgbClr val="808080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marL="914400" lvl="1" indent="-323850" algn="l">
              <a:spcBef>
                <a:spcPts val="300"/>
              </a:spcBef>
              <a:spcAft>
                <a:spcPts val="0"/>
              </a:spcAft>
              <a:buClr>
                <a:srgbClr val="808080"/>
              </a:buClr>
              <a:buSzPts val="1500"/>
              <a:buChar char="–"/>
              <a:defRPr sz="1500"/>
            </a:lvl2pPr>
            <a:lvl3pPr marL="1371600" lvl="2" indent="-314325" algn="l">
              <a:spcBef>
                <a:spcPts val="270"/>
              </a:spcBef>
              <a:spcAft>
                <a:spcPts val="0"/>
              </a:spcAft>
              <a:buClr>
                <a:srgbClr val="808080"/>
              </a:buClr>
              <a:buSzPts val="1350"/>
              <a:buChar char="•"/>
              <a:defRPr sz="1350"/>
            </a:lvl3pPr>
            <a:lvl4pPr marL="1828800" lvl="3" indent="-304800" algn="l">
              <a:spcBef>
                <a:spcPts val="240"/>
              </a:spcBef>
              <a:spcAft>
                <a:spcPts val="0"/>
              </a:spcAft>
              <a:buClr>
                <a:srgbClr val="808080"/>
              </a:buClr>
              <a:buSzPts val="1200"/>
              <a:buChar char="–"/>
              <a:defRPr sz="1200"/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rgbClr val="808080"/>
              </a:buClr>
              <a:buSzPts val="1200"/>
              <a:buChar char="»"/>
              <a:defRPr sz="1200"/>
            </a:lvl5pPr>
            <a:lvl6pPr marL="2743200" lvl="5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rgbClr val="808080"/>
              </a:buClr>
              <a:buSzPts val="1800"/>
              <a:buNone/>
              <a:defRPr sz="1800" b="1"/>
            </a:lvl1pPr>
            <a:lvl2pPr marL="914400" lvl="1" indent="-228600" algn="l">
              <a:spcBef>
                <a:spcPts val="300"/>
              </a:spcBef>
              <a:spcAft>
                <a:spcPts val="0"/>
              </a:spcAft>
              <a:buClr>
                <a:srgbClr val="808080"/>
              </a:buClr>
              <a:buSzPts val="1500"/>
              <a:buNone/>
              <a:defRPr sz="1500" b="1"/>
            </a:lvl2pPr>
            <a:lvl3pPr marL="1371600" lvl="2" indent="-228600" algn="l">
              <a:spcBef>
                <a:spcPts val="270"/>
              </a:spcBef>
              <a:spcAft>
                <a:spcPts val="0"/>
              </a:spcAft>
              <a:buClr>
                <a:srgbClr val="808080"/>
              </a:buClr>
              <a:buSzPts val="1350"/>
              <a:buNone/>
              <a:defRPr sz="1350" b="1"/>
            </a:lvl3pPr>
            <a:lvl4pPr marL="1828800" lvl="3" indent="-228600" algn="l">
              <a:spcBef>
                <a:spcPts val="240"/>
              </a:spcBef>
              <a:spcAft>
                <a:spcPts val="0"/>
              </a:spcAft>
              <a:buClr>
                <a:srgbClr val="808080"/>
              </a:buClr>
              <a:buSzPts val="1200"/>
              <a:buNone/>
              <a:defRPr sz="1200" b="1"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rgbClr val="808080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marL="914400" lvl="1" indent="-323850" algn="l">
              <a:spcBef>
                <a:spcPts val="300"/>
              </a:spcBef>
              <a:spcAft>
                <a:spcPts val="0"/>
              </a:spcAft>
              <a:buClr>
                <a:srgbClr val="808080"/>
              </a:buClr>
              <a:buSzPts val="1500"/>
              <a:buChar char="–"/>
              <a:defRPr sz="1500"/>
            </a:lvl2pPr>
            <a:lvl3pPr marL="1371600" lvl="2" indent="-314325" algn="l">
              <a:spcBef>
                <a:spcPts val="270"/>
              </a:spcBef>
              <a:spcAft>
                <a:spcPts val="0"/>
              </a:spcAft>
              <a:buClr>
                <a:srgbClr val="808080"/>
              </a:buClr>
              <a:buSzPts val="1350"/>
              <a:buChar char="•"/>
              <a:defRPr sz="1350"/>
            </a:lvl3pPr>
            <a:lvl4pPr marL="1828800" lvl="3" indent="-304800" algn="l">
              <a:spcBef>
                <a:spcPts val="240"/>
              </a:spcBef>
              <a:spcAft>
                <a:spcPts val="0"/>
              </a:spcAft>
              <a:buClr>
                <a:srgbClr val="808080"/>
              </a:buClr>
              <a:buSzPts val="1200"/>
              <a:buChar char="–"/>
              <a:defRPr sz="1200"/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rgbClr val="808080"/>
              </a:buClr>
              <a:buSzPts val="1200"/>
              <a:buChar char="»"/>
              <a:defRPr sz="1200"/>
            </a:lvl5pPr>
            <a:lvl6pPr marL="2743200" lvl="5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5" name="Google Shape;85;p19" descr="FOSTER-hire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6" y="149198"/>
            <a:ext cx="988430" cy="489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1" y="445592"/>
            <a:ext cx="3676340" cy="1443169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3713" b="1" i="0" spc="-254" baseline="0">
                <a:solidFill>
                  <a:srgbClr val="2D3293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407194" y="1888761"/>
            <a:ext cx="3446215" cy="2283189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1800" b="0" i="0" spc="-84" baseline="0">
                <a:solidFill>
                  <a:schemeClr val="tx2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7774860" y="-281416"/>
            <a:ext cx="1087724" cy="1650557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4572000" y="445592"/>
            <a:ext cx="4572000" cy="4165397"/>
          </a:xfrm>
          <a:prstGeom prst="rect">
            <a:avLst/>
          </a:prstGeo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sp>
        <p:nvSpPr>
          <p:cNvPr id="25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9514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4572000" y="445592"/>
            <a:ext cx="4572000" cy="4165397"/>
          </a:xfrm>
          <a:prstGeom prst="rect">
            <a:avLst/>
          </a:prstGeo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1" y="445592"/>
            <a:ext cx="3676340" cy="1443169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3713" b="1" i="0" spc="-254" baseline="0">
                <a:solidFill>
                  <a:srgbClr val="2D3293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407194" y="1888761"/>
            <a:ext cx="3446215" cy="2283189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1800" b="0" i="0" spc="-84" baseline="0">
                <a:solidFill>
                  <a:schemeClr val="tx2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7774860" y="-281416"/>
            <a:ext cx="1087724" cy="1650557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5018530" y="3675762"/>
            <a:ext cx="5044949" cy="34395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5396459" y="3466329"/>
            <a:ext cx="3575154" cy="703162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475" b="1" i="1" spc="-169" baseline="0">
                <a:solidFill>
                  <a:schemeClr val="accent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.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345" y="-218946"/>
            <a:ext cx="833377" cy="125006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02279" y="4101779"/>
            <a:ext cx="833377" cy="1250066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076391" y="4810216"/>
            <a:ext cx="4663418" cy="211633"/>
          </a:xfrm>
        </p:spPr>
        <p:txBody>
          <a:bodyPr>
            <a:normAutofit/>
          </a:bodyPr>
          <a:lstStyle>
            <a:lvl1pPr algn="r">
              <a:defRPr sz="788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10216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614560"/>
            <a:ext cx="1168056" cy="4169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801" y="4684951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14478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662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871663" y="1556071"/>
            <a:ext cx="5450320" cy="1970962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normAutofit/>
          </a:bodyPr>
          <a:lstStyle/>
          <a:p>
            <a:pPr algn="ctr" defTabSz="308066" hangingPunct="0">
              <a:buClrTx/>
              <a:buFontTx/>
              <a:buNone/>
            </a:pPr>
            <a:r>
              <a:rPr lang="en-US" sz="7313" b="1" spc="-169" dirty="0">
                <a:solidFill>
                  <a:srgbClr val="5AC3F0"/>
                </a:solidFill>
                <a:latin typeface="Open Sans Semibold" charset="0"/>
                <a:ea typeface="Open Sans Semibold" charset="0"/>
                <a:cs typeface="Open Sans Semibold" charset="0"/>
                <a:sym typeface="Helvetica Light"/>
              </a:rPr>
              <a:t>Thank </a:t>
            </a:r>
            <a:r>
              <a:rPr lang="en-US" sz="7313" b="1" spc="-169">
                <a:solidFill>
                  <a:srgbClr val="5AC3F0"/>
                </a:solidFill>
                <a:latin typeface="Open Sans Semibold" charset="0"/>
                <a:ea typeface="Open Sans Semibold" charset="0"/>
                <a:cs typeface="Open Sans Semibold" charset="0"/>
                <a:sym typeface="Helvetica Light"/>
              </a:rPr>
              <a:t>you!</a:t>
            </a:r>
            <a:endParaRPr lang="en-US" sz="7313" b="1" spc="-169" dirty="0">
              <a:solidFill>
                <a:srgbClr val="5AC3F0"/>
              </a:solidFill>
              <a:latin typeface="Open Sans Semibold" charset="0"/>
              <a:ea typeface="Open Sans Semibold" charset="0"/>
              <a:cs typeface="Open Sans Semibold" charset="0"/>
              <a:sym typeface="Helvetica Light"/>
            </a:endParaRPr>
          </a:p>
        </p:txBody>
      </p:sp>
      <p:sp>
        <p:nvSpPr>
          <p:cNvPr id="1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2349034" y="3448675"/>
            <a:ext cx="4444673" cy="2932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noAutofit/>
          </a:bodyPr>
          <a:lstStyle>
            <a:lvl1pPr marL="0" indent="0" algn="r">
              <a:buNone/>
              <a:defRPr sz="2250" b="1" i="0" spc="-85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11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2349034" y="3741920"/>
            <a:ext cx="4444673" cy="8535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8000" rIns="0" bIns="0" anchor="t" anchorCtr="1">
            <a:normAutofit/>
          </a:bodyPr>
          <a:lstStyle>
            <a:lvl1pPr marL="0" indent="0" algn="ctr">
              <a:buNone/>
              <a:defRPr sz="1800" b="0" i="0" spc="-84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250025" indent="0" algn="l">
              <a:buFont typeface="Arial" charset="0"/>
              <a:buNone/>
              <a:defRPr sz="1013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Contact Information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055" y="4709022"/>
            <a:ext cx="46663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95633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ke bold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101" y="2247715"/>
            <a:ext cx="7250306" cy="938259"/>
          </a:xfrm>
          <a:prstGeom prst="rect">
            <a:avLst/>
          </a:prstGeom>
          <a:solidFill>
            <a:srgbClr val="28288C"/>
          </a:solidFill>
        </p:spPr>
        <p:txBody>
          <a:bodyPr vert="horz" lIns="81648" tIns="40825" rIns="81648" bIns="40825" anchor="ctr">
            <a:noAutofit/>
          </a:bodyPr>
          <a:lstStyle>
            <a:lvl1pPr algn="ctr">
              <a:defRPr sz="4556" cap="all" baseline="0">
                <a:solidFill>
                  <a:schemeClr val="bg1"/>
                </a:solidFill>
                <a:latin typeface="PF Paperback Black"/>
                <a:cs typeface="PF Paperback Black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67101" y="668038"/>
            <a:ext cx="7250306" cy="1579815"/>
          </a:xfrm>
        </p:spPr>
        <p:txBody>
          <a:bodyPr anchor="b"/>
          <a:lstStyle>
            <a:lvl1pPr marL="133940" indent="0" algn="ctr">
              <a:lnSpc>
                <a:spcPct val="100000"/>
              </a:lnSpc>
              <a:spcAft>
                <a:spcPts val="302"/>
              </a:spcAft>
              <a:buNone/>
              <a:defRPr sz="3993" baseline="0">
                <a:solidFill>
                  <a:srgbClr val="28288C"/>
                </a:solidFill>
                <a:latin typeface="PF Paperback Light"/>
                <a:cs typeface="PF Paperback Ligh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67101" y="3179322"/>
            <a:ext cx="7250306" cy="1214438"/>
          </a:xfrm>
        </p:spPr>
        <p:txBody>
          <a:bodyPr/>
          <a:lstStyle>
            <a:lvl1pPr marL="133940" indent="0" algn="ctr">
              <a:lnSpc>
                <a:spcPct val="100000"/>
              </a:lnSpc>
              <a:spcAft>
                <a:spcPts val="302"/>
              </a:spcAft>
              <a:buNone/>
              <a:defRPr sz="3993">
                <a:solidFill>
                  <a:srgbClr val="28288C"/>
                </a:solidFill>
                <a:latin typeface="PF Paperback Light"/>
                <a:cs typeface="PF Paperback Ligh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GB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EFAB-C34A-5C41-B153-92EACB97F409}" type="slidenum">
              <a:rPr lang="en-GB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2290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4449" y="4596976"/>
            <a:ext cx="660248" cy="66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015" y="425058"/>
            <a:ext cx="891183" cy="695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6183" y="181990"/>
            <a:ext cx="6723747" cy="993874"/>
          </a:xfrm>
          <a:prstGeom prst="rect">
            <a:avLst/>
          </a:prstGeom>
        </p:spPr>
        <p:txBody>
          <a:bodyPr lIns="81648" tIns="40825" rIns="81648" bIns="40825" anchor="b">
            <a:normAutofit/>
          </a:bodyPr>
          <a:lstStyle>
            <a:lvl1pPr algn="l">
              <a:defRPr sz="4556" b="0">
                <a:solidFill>
                  <a:srgbClr val="28288C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  <a:cs typeface="PF Paperback Light" charset="0"/>
              </a:rPr>
              <a:t>National Open Science Days | Belgrade, Serbia | 17 October 2018</a:t>
            </a:r>
            <a:endParaRPr lang="en-GB" dirty="0">
              <a:solidFill>
                <a:srgbClr val="D5D5D5">
                  <a:lumMod val="50000"/>
                </a:srgbClr>
              </a:solidFill>
              <a:cs typeface="PF Paperback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A24DD-5EB0-604F-AAB4-280A82317199}" type="slidenum">
              <a:rPr lang="en-GB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16845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w/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4"/>
          <p:cNvSpPr>
            <a:spLocks noChangeShapeType="1"/>
          </p:cNvSpPr>
          <p:nvPr userDrawn="1"/>
        </p:nvSpPr>
        <p:spPr bwMode="auto">
          <a:xfrm rot="10800000" flipH="1">
            <a:off x="0" y="2175272"/>
            <a:ext cx="1157288" cy="990303"/>
          </a:xfrm>
          <a:prstGeom prst="line">
            <a:avLst/>
          </a:prstGeom>
          <a:noFill/>
          <a:ln w="12700">
            <a:solidFill>
              <a:srgbClr val="0ABE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algn="ctr" defTabSz="308074" hangingPunct="0">
              <a:buClrTx/>
              <a:buFontTx/>
              <a:buNone/>
            </a:pPr>
            <a:endParaRPr lang="en-US" sz="1856">
              <a:latin typeface="Helvetica Light"/>
              <a:sym typeface="Helvetica Light"/>
            </a:endParaRPr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 rot="10800000" flipH="1">
            <a:off x="3276304" y="1"/>
            <a:ext cx="415230" cy="384870"/>
          </a:xfrm>
          <a:prstGeom prst="line">
            <a:avLst/>
          </a:prstGeom>
          <a:noFill/>
          <a:ln w="12700">
            <a:solidFill>
              <a:srgbClr val="0ABE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algn="ctr" defTabSz="308074" hangingPunct="0">
              <a:buClrTx/>
              <a:buFontTx/>
              <a:buNone/>
            </a:pPr>
            <a:endParaRPr lang="en-US" sz="1856">
              <a:latin typeface="Helvetica Light"/>
              <a:sym typeface="Helvetica Light"/>
            </a:endParaRPr>
          </a:p>
        </p:txBody>
      </p:sp>
      <p:pic>
        <p:nvPicPr>
          <p:cNvPr id="7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35" y="4232672"/>
            <a:ext cx="1186755" cy="66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754" y="506314"/>
            <a:ext cx="891183" cy="695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67" y="181986"/>
            <a:ext cx="6804756" cy="93149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5062" b="1" baseline="0">
                <a:solidFill>
                  <a:srgbClr val="28288C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4667" y="1518632"/>
            <a:ext cx="6845261" cy="3402574"/>
          </a:xfrm>
        </p:spPr>
        <p:txBody>
          <a:bodyPr/>
          <a:lstStyle>
            <a:lvl1pPr>
              <a:lnSpc>
                <a:spcPct val="150000"/>
              </a:lnSpc>
              <a:spcBef>
                <a:spcPts val="338"/>
              </a:spcBef>
              <a:spcAft>
                <a:spcPts val="0"/>
              </a:spcAft>
              <a:defRPr b="1">
                <a:latin typeface="Calibri" panose="020F0502020204030204" pitchFamily="34" charset="0"/>
              </a:defRPr>
            </a:lvl1pPr>
            <a:lvl2pPr>
              <a:lnSpc>
                <a:spcPct val="150000"/>
              </a:lnSpc>
              <a:defRPr sz="1575" b="1">
                <a:latin typeface="Calibri" panose="020F0502020204030204" pitchFamily="34" charset="0"/>
                <a:cs typeface="PF Paperback"/>
              </a:defRPr>
            </a:lvl2pPr>
            <a:lvl3pPr>
              <a:lnSpc>
                <a:spcPct val="150000"/>
              </a:lnSpc>
              <a:defRPr sz="1125" b="1">
                <a:latin typeface="Calibri" panose="020F0502020204030204" pitchFamily="34" charset="0"/>
                <a:cs typeface="PF Paperback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1574305" y="1113157"/>
            <a:ext cx="6805119" cy="364973"/>
          </a:xfrm>
        </p:spPr>
        <p:txBody>
          <a:bodyPr>
            <a:noAutofit/>
          </a:bodyPr>
          <a:lstStyle>
            <a:lvl1pPr marL="20248" indent="0">
              <a:buNone/>
              <a:defRPr sz="1350" baseline="0">
                <a:solidFill>
                  <a:srgbClr val="2D73D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D5D5D5">
                    <a:lumMod val="50000"/>
                  </a:srgbClr>
                </a:solidFill>
              </a:rPr>
              <a:t>National Open Science Days | Belgrade, Serbia | 17 October 2018</a:t>
            </a:r>
            <a:endParaRPr lang="en-GB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383020D-9724-438A-BDB4-609840D9C21E}" type="slidenum">
              <a:rPr lang="en-GB" altLang="de-D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 alt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81444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76549" y="4232672"/>
            <a:ext cx="667418" cy="66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4"/>
          <p:cNvSpPr>
            <a:spLocks noChangeShapeType="1"/>
          </p:cNvSpPr>
          <p:nvPr userDrawn="1"/>
        </p:nvSpPr>
        <p:spPr bwMode="auto">
          <a:xfrm rot="10800000" flipH="1">
            <a:off x="86620" y="3233444"/>
            <a:ext cx="1157288" cy="990302"/>
          </a:xfrm>
          <a:prstGeom prst="line">
            <a:avLst/>
          </a:prstGeom>
          <a:noFill/>
          <a:ln w="12700">
            <a:solidFill>
              <a:srgbClr val="0ABE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algn="ctr" defTabSz="308074" hangingPunct="0">
              <a:buClrTx/>
              <a:buFontTx/>
              <a:buNone/>
            </a:pPr>
            <a:endParaRPr lang="en-GB" sz="1800" dirty="0">
              <a:latin typeface="Helvetica Light"/>
              <a:sym typeface="Helvetica Light"/>
            </a:endParaRPr>
          </a:p>
        </p:txBody>
      </p:sp>
      <p:sp>
        <p:nvSpPr>
          <p:cNvPr id="10" name="Line 5"/>
          <p:cNvSpPr>
            <a:spLocks noChangeShapeType="1"/>
          </p:cNvSpPr>
          <p:nvPr userDrawn="1"/>
        </p:nvSpPr>
        <p:spPr bwMode="auto">
          <a:xfrm rot="10800000" flipH="1">
            <a:off x="4394299" y="78581"/>
            <a:ext cx="942082" cy="836712"/>
          </a:xfrm>
          <a:prstGeom prst="line">
            <a:avLst/>
          </a:prstGeom>
          <a:noFill/>
          <a:ln w="12700">
            <a:solidFill>
              <a:srgbClr val="23C5F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algn="ctr" defTabSz="308074" hangingPunct="0">
              <a:buClrTx/>
              <a:buFontTx/>
              <a:buNone/>
            </a:pPr>
            <a:endParaRPr lang="en-GB" sz="1800" dirty="0">
              <a:latin typeface="Helvetica Light"/>
              <a:sym typeface="Helvetica Light"/>
            </a:endParaRPr>
          </a:p>
        </p:txBody>
      </p:sp>
      <p:pic>
        <p:nvPicPr>
          <p:cNvPr id="11" name="Picture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579" y="263432"/>
            <a:ext cx="1869877" cy="105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493660" y="3705881"/>
            <a:ext cx="5143500" cy="526029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aseline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3660" y="4231821"/>
            <a:ext cx="4212133" cy="48666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013" baseline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57173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493663" y="1194601"/>
            <a:ext cx="7088287" cy="133664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4949" b="1" i="0" baseline="0">
                <a:solidFill>
                  <a:srgbClr val="28288C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1493243" y="2572072"/>
            <a:ext cx="7088943" cy="607246"/>
          </a:xfrm>
        </p:spPr>
        <p:txBody>
          <a:bodyPr/>
          <a:lstStyle>
            <a:lvl1pPr marL="7684" indent="0">
              <a:spcBef>
                <a:spcPts val="0"/>
              </a:spcBef>
              <a:buNone/>
              <a:defRPr sz="1800" baseline="0">
                <a:solidFill>
                  <a:srgbClr val="2D73D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6"/>
          </p:nvPr>
        </p:nvSpPr>
        <p:spPr>
          <a:xfrm>
            <a:off x="1007271" y="4880080"/>
            <a:ext cx="7412534" cy="273248"/>
          </a:xfrm>
        </p:spPr>
        <p:txBody>
          <a:bodyPr/>
          <a:lstStyle>
            <a:lvl1pPr>
              <a:defRPr sz="900">
                <a:latin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  <a:cs typeface="PF Paperback Light" charset="0"/>
              </a:rPr>
              <a:t>National Open Science Days | Belgrade, Serbia | 17 October 2018</a:t>
            </a:r>
            <a:endParaRPr lang="en-GB" dirty="0">
              <a:solidFill>
                <a:srgbClr val="D5D5D5">
                  <a:lumMod val="50000"/>
                </a:srgbClr>
              </a:solidFill>
              <a:cs typeface="PF Paperback Light" charset="0"/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A0E4E-93C7-974F-9CD6-534DEEE0329C}" type="slidenum">
              <a:rPr lang="en-GB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86993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1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1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6" lvl="0" indent="-342905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11" lvl="1" indent="-317504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17" lvl="2" indent="-317504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23" lvl="3" indent="-317504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29" lvl="4" indent="-317504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34" lvl="5" indent="-317504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40" lvl="6" indent="-317504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46" lvl="7" indent="-317504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51" lvl="8" indent="-317504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581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 Blocks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0" y="310548"/>
            <a:ext cx="5743575" cy="510983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3375" b="1" i="0" spc="-169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0525524" y="2030978"/>
            <a:ext cx="54166" cy="33110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800" dirty="0"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00051" y="1219078"/>
            <a:ext cx="5743574" cy="1438802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0" i="0" spc="-84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00050" y="1073025"/>
            <a:ext cx="5743576" cy="244603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422322" y="2720770"/>
            <a:ext cx="5721303" cy="244603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  <a:buFontTx/>
              <a:buNone/>
            </a:pPr>
            <a:endParaRPr lang="en-US" sz="1238">
              <a:solidFill>
                <a:srgbClr val="FFFFFF"/>
              </a:solidFill>
              <a:latin typeface="Helvetica Light"/>
              <a:ea typeface="+mn-ea"/>
              <a:cs typeface="+mn-cs"/>
              <a:sym typeface="Helvetica Light"/>
            </a:endParaRP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422323" y="2865495"/>
            <a:ext cx="5721302" cy="1438802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800" b="0" i="0" spc="-84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dolor.</a:t>
            </a:r>
            <a:r>
              <a:rPr lang="el-GR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58858" y="4838790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FEFFFF"/>
                </a:solidFill>
              </a:rPr>
              <a:pPr/>
              <a:t>‹#›</a:t>
            </a:fld>
            <a:endParaRPr lang="en-GB">
              <a:solidFill>
                <a:srgbClr val="FEFFFF"/>
              </a:solidFill>
            </a:endParaRPr>
          </a:p>
        </p:txBody>
      </p:sp>
      <p:pic>
        <p:nvPicPr>
          <p:cNvPr id="22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13" y="4664126"/>
            <a:ext cx="424209" cy="294545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23" y="4563754"/>
            <a:ext cx="2024446" cy="446944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0" r="11755"/>
          <a:stretch/>
        </p:blipFill>
        <p:spPr>
          <a:xfrm>
            <a:off x="6396288" y="0"/>
            <a:ext cx="2747712" cy="51474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782265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420"/>
              </a:spcBef>
              <a:spcAft>
                <a:spcPts val="0"/>
              </a:spcAft>
              <a:buSzPts val="1400"/>
              <a:buNone/>
              <a:defRPr sz="21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808080"/>
              </a:buClr>
              <a:buSzPts val="1800"/>
              <a:buChar char="–"/>
              <a:defRPr sz="1800"/>
            </a:lvl2pPr>
            <a:lvl3pPr marL="1371600" lvl="2" indent="-323850" algn="l">
              <a:spcBef>
                <a:spcPts val="300"/>
              </a:spcBef>
              <a:spcAft>
                <a:spcPts val="0"/>
              </a:spcAft>
              <a:buClr>
                <a:srgbClr val="808080"/>
              </a:buClr>
              <a:buSzPts val="1500"/>
              <a:buChar char="•"/>
              <a:defRPr sz="1500"/>
            </a:lvl3pPr>
            <a:lvl4pPr marL="1828800" lvl="3" indent="-314325" algn="l">
              <a:spcBef>
                <a:spcPts val="270"/>
              </a:spcBef>
              <a:spcAft>
                <a:spcPts val="0"/>
              </a:spcAft>
              <a:buClr>
                <a:srgbClr val="808080"/>
              </a:buClr>
              <a:buSzPts val="1350"/>
              <a:buChar char="–"/>
              <a:defRPr sz="1350"/>
            </a:lvl4pPr>
            <a:lvl5pPr marL="2286000" lvl="4" indent="-314325" algn="l">
              <a:spcBef>
                <a:spcPts val="270"/>
              </a:spcBef>
              <a:spcAft>
                <a:spcPts val="0"/>
              </a:spcAft>
              <a:buClr>
                <a:srgbClr val="808080"/>
              </a:buClr>
              <a:buSzPts val="1350"/>
              <a:buChar char="»"/>
              <a:defRPr sz="1350"/>
            </a:lvl5pPr>
            <a:lvl6pPr marL="2743200" lvl="5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marL="3200400" lvl="6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marL="3657600" lvl="7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marL="4114800" lvl="8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420"/>
              </a:spcBef>
              <a:spcAft>
                <a:spcPts val="0"/>
              </a:spcAft>
              <a:buSzPts val="1400"/>
              <a:buNone/>
              <a:defRPr sz="21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808080"/>
              </a:buClr>
              <a:buSzPts val="1800"/>
              <a:buChar char="–"/>
              <a:defRPr sz="1800"/>
            </a:lvl2pPr>
            <a:lvl3pPr marL="1371600" lvl="2" indent="-323850" algn="l">
              <a:spcBef>
                <a:spcPts val="300"/>
              </a:spcBef>
              <a:spcAft>
                <a:spcPts val="0"/>
              </a:spcAft>
              <a:buClr>
                <a:srgbClr val="808080"/>
              </a:buClr>
              <a:buSzPts val="1500"/>
              <a:buChar char="•"/>
              <a:defRPr sz="1500"/>
            </a:lvl3pPr>
            <a:lvl4pPr marL="1828800" lvl="3" indent="-314325" algn="l">
              <a:spcBef>
                <a:spcPts val="270"/>
              </a:spcBef>
              <a:spcAft>
                <a:spcPts val="0"/>
              </a:spcAft>
              <a:buClr>
                <a:srgbClr val="808080"/>
              </a:buClr>
              <a:buSzPts val="1350"/>
              <a:buChar char="–"/>
              <a:defRPr sz="1350"/>
            </a:lvl4pPr>
            <a:lvl5pPr marL="2286000" lvl="4" indent="-314325" algn="l">
              <a:spcBef>
                <a:spcPts val="270"/>
              </a:spcBef>
              <a:spcAft>
                <a:spcPts val="0"/>
              </a:spcAft>
              <a:buClr>
                <a:srgbClr val="808080"/>
              </a:buClr>
              <a:buSzPts val="1350"/>
              <a:buChar char="»"/>
              <a:defRPr sz="1350"/>
            </a:lvl5pPr>
            <a:lvl6pPr marL="2743200" lvl="5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marL="3200400" lvl="6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marL="3657600" lvl="7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marL="4114800" lvl="8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2" name="Google Shape;92;p20" descr="FOSTER-hire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5" y="88682"/>
            <a:ext cx="981707" cy="489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/>
          </p:nvPr>
        </p:nvSpPr>
        <p:spPr bwMode="auto">
          <a:xfrm>
            <a:off x="457200" y="1454150"/>
            <a:ext cx="82296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>
              <a:defRPr>
                <a:solidFill>
                  <a:srgbClr val="808080"/>
                </a:solidFill>
              </a:defRPr>
            </a:lvl4pPr>
            <a:lvl5pPr>
              <a:defRPr>
                <a:solidFill>
                  <a:srgbClr val="808080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286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slideLayout" Target="../slideLayouts/slideLayout41.xml"/><Relationship Id="rId39" Type="http://schemas.openxmlformats.org/officeDocument/2006/relationships/slideLayout" Target="../slideLayouts/slideLayout54.xml"/><Relationship Id="rId21" Type="http://schemas.openxmlformats.org/officeDocument/2006/relationships/slideLayout" Target="../slideLayouts/slideLayout36.xml"/><Relationship Id="rId34" Type="http://schemas.openxmlformats.org/officeDocument/2006/relationships/slideLayout" Target="../slideLayouts/slideLayout49.xml"/><Relationship Id="rId42" Type="http://schemas.openxmlformats.org/officeDocument/2006/relationships/slideLayout" Target="../slideLayouts/slideLayout57.xml"/><Relationship Id="rId47" Type="http://schemas.openxmlformats.org/officeDocument/2006/relationships/slideLayout" Target="../slideLayouts/slideLayout62.xml"/><Relationship Id="rId50" Type="http://schemas.openxmlformats.org/officeDocument/2006/relationships/slideLayout" Target="../slideLayouts/slideLayout65.xml"/><Relationship Id="rId55" Type="http://schemas.openxmlformats.org/officeDocument/2006/relationships/image" Target="../media/image7.png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slideLayout" Target="../slideLayouts/slideLayout40.xml"/><Relationship Id="rId33" Type="http://schemas.openxmlformats.org/officeDocument/2006/relationships/slideLayout" Target="../slideLayouts/slideLayout48.xml"/><Relationship Id="rId38" Type="http://schemas.openxmlformats.org/officeDocument/2006/relationships/slideLayout" Target="../slideLayouts/slideLayout53.xml"/><Relationship Id="rId46" Type="http://schemas.openxmlformats.org/officeDocument/2006/relationships/slideLayout" Target="../slideLayouts/slideLayout61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29" Type="http://schemas.openxmlformats.org/officeDocument/2006/relationships/slideLayout" Target="../slideLayouts/slideLayout44.xml"/><Relationship Id="rId41" Type="http://schemas.openxmlformats.org/officeDocument/2006/relationships/slideLayout" Target="../slideLayouts/slideLayout56.xml"/><Relationship Id="rId54" Type="http://schemas.openxmlformats.org/officeDocument/2006/relationships/theme" Target="../theme/theme3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39.xml"/><Relationship Id="rId32" Type="http://schemas.openxmlformats.org/officeDocument/2006/relationships/slideLayout" Target="../slideLayouts/slideLayout47.xml"/><Relationship Id="rId37" Type="http://schemas.openxmlformats.org/officeDocument/2006/relationships/slideLayout" Target="../slideLayouts/slideLayout52.xml"/><Relationship Id="rId40" Type="http://schemas.openxmlformats.org/officeDocument/2006/relationships/slideLayout" Target="../slideLayouts/slideLayout55.xml"/><Relationship Id="rId45" Type="http://schemas.openxmlformats.org/officeDocument/2006/relationships/slideLayout" Target="../slideLayouts/slideLayout60.xml"/><Relationship Id="rId53" Type="http://schemas.openxmlformats.org/officeDocument/2006/relationships/slideLayout" Target="../slideLayouts/slideLayout68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slideLayout" Target="../slideLayouts/slideLayout38.xml"/><Relationship Id="rId28" Type="http://schemas.openxmlformats.org/officeDocument/2006/relationships/slideLayout" Target="../slideLayouts/slideLayout43.xml"/><Relationship Id="rId36" Type="http://schemas.openxmlformats.org/officeDocument/2006/relationships/slideLayout" Target="../slideLayouts/slideLayout51.xml"/><Relationship Id="rId49" Type="http://schemas.openxmlformats.org/officeDocument/2006/relationships/slideLayout" Target="../slideLayouts/slideLayout64.xml"/><Relationship Id="rId57" Type="http://schemas.openxmlformats.org/officeDocument/2006/relationships/image" Target="../media/image9.png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31" Type="http://schemas.openxmlformats.org/officeDocument/2006/relationships/slideLayout" Target="../slideLayouts/slideLayout46.xml"/><Relationship Id="rId44" Type="http://schemas.openxmlformats.org/officeDocument/2006/relationships/slideLayout" Target="../slideLayouts/slideLayout59.xml"/><Relationship Id="rId52" Type="http://schemas.openxmlformats.org/officeDocument/2006/relationships/slideLayout" Target="../slideLayouts/slideLayout67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Relationship Id="rId27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5.xml"/><Relationship Id="rId35" Type="http://schemas.openxmlformats.org/officeDocument/2006/relationships/slideLayout" Target="../slideLayouts/slideLayout50.xml"/><Relationship Id="rId43" Type="http://schemas.openxmlformats.org/officeDocument/2006/relationships/slideLayout" Target="../slideLayouts/slideLayout58.xml"/><Relationship Id="rId48" Type="http://schemas.openxmlformats.org/officeDocument/2006/relationships/slideLayout" Target="../slideLayouts/slideLayout63.xml"/><Relationship Id="rId56" Type="http://schemas.openxmlformats.org/officeDocument/2006/relationships/image" Target="../media/image8.png"/><Relationship Id="rId8" Type="http://schemas.openxmlformats.org/officeDocument/2006/relationships/slideLayout" Target="../slideLayouts/slideLayout23.xml"/><Relationship Id="rId51" Type="http://schemas.openxmlformats.org/officeDocument/2006/relationships/slideLayout" Target="../slideLayouts/slideLayout66.xml"/><Relationship Id="rId3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138034"/>
          </a:xfrm>
          <a:prstGeom prst="rect">
            <a:avLst/>
          </a:prstGeom>
          <a:solidFill>
            <a:srgbClr val="544E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" y="0"/>
            <a:ext cx="1932560" cy="138034"/>
          </a:xfrm>
          <a:prstGeom prst="rect">
            <a:avLst/>
          </a:prstGeom>
          <a:solidFill>
            <a:srgbClr val="ED7C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3"/>
          <p:cNvSpPr/>
          <p:nvPr/>
        </p:nvSpPr>
        <p:spPr>
          <a:xfrm>
            <a:off x="3658617" y="-1"/>
            <a:ext cx="5485383" cy="138035"/>
          </a:xfrm>
          <a:prstGeom prst="rect">
            <a:avLst/>
          </a:prstGeom>
          <a:solidFill>
            <a:srgbClr val="ABD5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400" b="0" i="0" u="none" strike="noStrike" cap="none">
                <a:solidFill>
                  <a:srgbClr val="ED7C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A6D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A6D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A6D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A6D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A6D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A6D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A6D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A6D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457200" y="1454150"/>
            <a:ext cx="8229600" cy="331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80808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80808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80808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80808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80808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808080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80808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0808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80808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3"/>
          <p:cNvSpPr/>
          <p:nvPr userDrawn="1"/>
        </p:nvSpPr>
        <p:spPr>
          <a:xfrm>
            <a:off x="0" y="0"/>
            <a:ext cx="9144000" cy="138034"/>
          </a:xfrm>
          <a:prstGeom prst="rect">
            <a:avLst/>
          </a:prstGeom>
          <a:solidFill>
            <a:srgbClr val="544E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0" name="Rectangle 14"/>
          <p:cNvSpPr/>
          <p:nvPr userDrawn="1"/>
        </p:nvSpPr>
        <p:spPr>
          <a:xfrm>
            <a:off x="1" y="0"/>
            <a:ext cx="1932560" cy="138034"/>
          </a:xfrm>
          <a:prstGeom prst="rect">
            <a:avLst/>
          </a:prstGeom>
          <a:solidFill>
            <a:srgbClr val="ED7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1" name="Rectangle 15"/>
          <p:cNvSpPr/>
          <p:nvPr userDrawn="1"/>
        </p:nvSpPr>
        <p:spPr>
          <a:xfrm>
            <a:off x="3658617" y="-1"/>
            <a:ext cx="5485383" cy="138035"/>
          </a:xfrm>
          <a:prstGeom prst="rect">
            <a:avLst/>
          </a:prstGeom>
          <a:solidFill>
            <a:srgbClr val="AB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5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454150"/>
            <a:ext cx="82296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03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400" b="0" i="0" kern="1200">
          <a:solidFill>
            <a:srgbClr val="ED7C00"/>
          </a:solidFill>
          <a:latin typeface="Trebuchet MS"/>
          <a:ea typeface="+mj-ea"/>
          <a:cs typeface="Trebuchet M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A6D6"/>
          </a:solidFill>
          <a:latin typeface="Calibri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A6D6"/>
          </a:solidFill>
          <a:latin typeface="Calibri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A6D6"/>
          </a:solidFill>
          <a:latin typeface="Calibri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A6D6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A6D6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A6D6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A6D6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A6D6"/>
          </a:solidFill>
          <a:latin typeface="Calibri" pitchFamily="34" charset="0"/>
        </a:defRPr>
      </a:lvl9pPr>
    </p:titleStyle>
    <p:bodyStyle>
      <a:lvl1pPr indent="-342900" algn="l" defTabSz="457200" rtl="0" fontAlgn="base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808080"/>
          </a:solidFill>
          <a:latin typeface="Trebuchet MS"/>
          <a:ea typeface="+mn-ea"/>
          <a:cs typeface="Trebuchet M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808080"/>
          </a:solidFill>
          <a:latin typeface="Trebuchet MS"/>
          <a:ea typeface="+mn-ea"/>
          <a:cs typeface="Trebuchet M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808080"/>
          </a:solidFill>
          <a:latin typeface="Trebuchet MS"/>
          <a:ea typeface="+mn-ea"/>
          <a:cs typeface="Trebuchet M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808080"/>
          </a:solidFill>
          <a:latin typeface="Trebuchet MS"/>
          <a:ea typeface="+mn-ea"/>
          <a:cs typeface="Trebuchet M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808080"/>
          </a:solidFill>
          <a:latin typeface="Trebuchet MS"/>
          <a:ea typeface="+mn-ea"/>
          <a:cs typeface="Trebuchet M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828925" y="4717555"/>
            <a:ext cx="3486150" cy="21163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788" b="0" i="0" spc="-45" baseline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defTabSz="308074" hangingPunct="0">
              <a:buClrTx/>
            </a:pPr>
            <a:r>
              <a:rPr lang="en-US" smtClean="0">
                <a:solidFill>
                  <a:srgbClr val="D5D5D5">
                    <a:lumMod val="50000"/>
                  </a:srgbClr>
                </a:solidFill>
                <a:sym typeface="Helvetica Light"/>
              </a:rPr>
              <a:t>National Open Science Days | Belgrade, Serbia | 17 October 2018</a:t>
            </a:r>
            <a:endParaRPr lang="en-US" dirty="0">
              <a:solidFill>
                <a:srgbClr val="D5D5D5">
                  <a:lumMod val="50000"/>
                </a:srgbClr>
              </a:solidFill>
              <a:sym typeface="Helvetica Ligh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29600" y="4717555"/>
            <a:ext cx="285750" cy="211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defTabSz="308074" hangingPunct="0">
              <a:buClrTx/>
            </a:pPr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  <a:sym typeface="Helvetica Light"/>
              </a:rPr>
              <a:pPr defTabSz="308074" hangingPunct="0">
                <a:buClrTx/>
              </a:pPr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  <a:sym typeface="Helvetica Light"/>
            </a:endParaRP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628650" y="274142"/>
            <a:ext cx="7886700" cy="9938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28650" y="1368921"/>
            <a:ext cx="7886700" cy="3263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34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  <p:sldLayoutId id="2147483737" r:id="rId18"/>
    <p:sldLayoutId id="2147483738" r:id="rId19"/>
    <p:sldLayoutId id="2147483739" r:id="rId20"/>
    <p:sldLayoutId id="2147483740" r:id="rId21"/>
    <p:sldLayoutId id="2147483741" r:id="rId22"/>
    <p:sldLayoutId id="2147483742" r:id="rId23"/>
    <p:sldLayoutId id="2147483743" r:id="rId24"/>
    <p:sldLayoutId id="2147483744" r:id="rId25"/>
    <p:sldLayoutId id="2147483745" r:id="rId26"/>
    <p:sldLayoutId id="2147483746" r:id="rId27"/>
    <p:sldLayoutId id="2147483747" r:id="rId28"/>
    <p:sldLayoutId id="2147483748" r:id="rId29"/>
    <p:sldLayoutId id="2147483749" r:id="rId30"/>
    <p:sldLayoutId id="2147483750" r:id="rId31"/>
    <p:sldLayoutId id="2147483751" r:id="rId32"/>
    <p:sldLayoutId id="2147483752" r:id="rId33"/>
    <p:sldLayoutId id="2147483753" r:id="rId34"/>
    <p:sldLayoutId id="2147483754" r:id="rId35"/>
    <p:sldLayoutId id="2147483755" r:id="rId36"/>
    <p:sldLayoutId id="2147483756" r:id="rId37"/>
    <p:sldLayoutId id="2147483757" r:id="rId38"/>
    <p:sldLayoutId id="2147483758" r:id="rId39"/>
    <p:sldLayoutId id="2147483759" r:id="rId40"/>
    <p:sldLayoutId id="2147483760" r:id="rId41"/>
    <p:sldLayoutId id="2147483761" r:id="rId42"/>
    <p:sldLayoutId id="2147483762" r:id="rId43"/>
    <p:sldLayoutId id="2147483763" r:id="rId44"/>
    <p:sldLayoutId id="2147483764" r:id="rId45"/>
    <p:sldLayoutId id="2147483765" r:id="rId46"/>
    <p:sldLayoutId id="2147483766" r:id="rId47"/>
    <p:sldLayoutId id="2147483767" r:id="rId48"/>
    <p:sldLayoutId id="2147483768" r:id="rId49"/>
    <p:sldLayoutId id="2147483769" r:id="rId50"/>
    <p:sldLayoutId id="2147483770" r:id="rId51"/>
    <p:sldLayoutId id="2147483771" r:id="rId52"/>
    <p:sldLayoutId id="2147483772" r:id="rId53"/>
  </p:sldLayoutIdLst>
  <p:transition spd="med"/>
  <p:hf sldNum="0" hdr="0" dt="0"/>
  <p:txStyles>
    <p:titleStyle>
      <a:lvl1pPr marL="0" marR="0" indent="0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1pPr>
      <a:lvl2pPr marL="0" marR="0" indent="128584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57169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85753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514337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42921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71506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900090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028674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163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222244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Blip>
          <a:blip r:embed="rId55"/>
        </a:buBlip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1pPr>
      <a:lvl2pPr marL="472269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Blip>
          <a:blip r:embed="rId56"/>
        </a:buBlip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2pPr>
      <a:lvl3pPr marL="722294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Blip>
          <a:blip r:embed="rId57"/>
        </a:buBlip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3pPr>
      <a:lvl4pPr marL="972319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4pPr>
      <a:lvl5pPr marL="1222344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5pPr>
      <a:lvl6pPr marL="1472369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722394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972419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222444" marR="0" indent="-222244" algn="l" defTabSz="308066" rtl="0" eaLnBrk="1" latinLnBrk="0" hangingPunct="1">
        <a:lnSpc>
          <a:spcPct val="100000"/>
        </a:lnSpc>
        <a:spcBef>
          <a:spcPts val="2194"/>
        </a:spcBef>
        <a:spcAft>
          <a:spcPts val="0"/>
        </a:spcAft>
        <a:buClrTx/>
        <a:buSzPct val="7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28584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57169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85753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514337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42921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71506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900090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028674" algn="ctr" defTabSz="30806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2880">
          <p15:clr>
            <a:srgbClr val="F26B43"/>
          </p15:clr>
        </p15:guide>
        <p15:guide id="4294967295" pos="5120">
          <p15:clr>
            <a:srgbClr val="F26B43"/>
          </p15:clr>
        </p15:guide>
        <p15:guide id="4294967295" pos="448">
          <p15:clr>
            <a:srgbClr val="F26B43"/>
          </p15:clr>
        </p15:guide>
        <p15:guide id="4294967295" pos="8567">
          <p15:clr>
            <a:srgbClr val="F26B43"/>
          </p15:clr>
        </p15:guide>
        <p15:guide id="4294967295" orient="horz" pos="499">
          <p15:clr>
            <a:srgbClr val="F26B43"/>
          </p15:clr>
        </p15:guide>
        <p15:guide id="4294967295" orient="horz" pos="467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9.png"/><Relationship Id="rId7" Type="http://schemas.openxmlformats.org/officeDocument/2006/relationships/image" Target="../media/image71.png"/><Relationship Id="rId12" Type="http://schemas.openxmlformats.org/officeDocument/2006/relationships/image" Target="../media/image8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11" Type="http://schemas.openxmlformats.org/officeDocument/2006/relationships/image" Target="../media/image82.png"/><Relationship Id="rId5" Type="http://schemas.openxmlformats.org/officeDocument/2006/relationships/image" Target="../media/image67.png"/><Relationship Id="rId10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8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79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57.png"/><Relationship Id="rId10" Type="http://schemas.openxmlformats.org/officeDocument/2006/relationships/image" Target="../media/image88.png"/><Relationship Id="rId4" Type="http://schemas.openxmlformats.org/officeDocument/2006/relationships/image" Target="../media/image84.png"/><Relationship Id="rId9" Type="http://schemas.openxmlformats.org/officeDocument/2006/relationships/image" Target="../media/image8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jpg"/><Relationship Id="rId5" Type="http://schemas.openxmlformats.org/officeDocument/2006/relationships/image" Target="../media/image90.jpg"/><Relationship Id="rId4" Type="http://schemas.openxmlformats.org/officeDocument/2006/relationships/image" Target="../media/image8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79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10" Type="http://schemas.openxmlformats.org/officeDocument/2006/relationships/hyperlink" Target="http://www.fosteropenscience.eu/content/organise-your-own-open-science-cafe" TargetMode="External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zenodo.org/record/1341023#.XPbHQ49S83H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fosteropenscience.eu/trainers-material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aire.eu/os-primers" TargetMode="External"/><Relationship Id="rId2" Type="http://schemas.openxmlformats.org/officeDocument/2006/relationships/image" Target="../media/image100.tmp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aire.eu/rdm-handbook" TargetMode="External"/><Relationship Id="rId2" Type="http://schemas.openxmlformats.org/officeDocument/2006/relationships/image" Target="../media/image101.tmp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aire.eu/guides" TargetMode="External"/><Relationship Id="rId2" Type="http://schemas.openxmlformats.org/officeDocument/2006/relationships/image" Target="../media/image102.tmp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tmp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hyperlink" Target="https://www.fosteropenscience.eu/toolkit" TargetMode="External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aire.eu/openaire-h2020-factsheets" TargetMode="External"/><Relationship Id="rId2" Type="http://schemas.openxmlformats.org/officeDocument/2006/relationships/image" Target="../media/image104.tmp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tmp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aire.eu/frontpage/webinars" TargetMode="External"/><Relationship Id="rId2" Type="http://schemas.openxmlformats.org/officeDocument/2006/relationships/image" Target="../media/image106.tmp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fosteropenscience.eu/toolkit" TargetMode="External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fosteropenscience.eu/learning-paths" TargetMode="External"/><Relationship Id="rId4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56.png"/><Relationship Id="rId15" Type="http://schemas.openxmlformats.org/officeDocument/2006/relationships/hyperlink" Target="https://www.fosteropenscience.eu/learning-paths" TargetMode="External"/><Relationship Id="rId10" Type="http://schemas.openxmlformats.org/officeDocument/2006/relationships/image" Target="../media/image70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Relationship Id="rId14" Type="http://schemas.openxmlformats.org/officeDocument/2006/relationships/image" Target="../media/image7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hyperlink" Target="http://oro.open.ac.uk/47806/" TargetMode="External"/><Relationship Id="rId4" Type="http://schemas.openxmlformats.org/officeDocument/2006/relationships/hyperlink" Target="http://oro.open.ac.uk/4471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tmp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tmp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tmp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65"/>
          <p:cNvSpPr txBox="1">
            <a:spLocks noGrp="1"/>
          </p:cNvSpPr>
          <p:nvPr>
            <p:ph type="subTitle" idx="1"/>
          </p:nvPr>
        </p:nvSpPr>
        <p:spPr>
          <a:xfrm>
            <a:off x="685800" y="2686050"/>
            <a:ext cx="7848600" cy="1130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/>
            <a:r>
              <a:rPr lang="en-US" sz="2800" b="1" dirty="0" smtClean="0"/>
              <a:t>FOSTER &amp; OpenAIRE </a:t>
            </a:r>
            <a:r>
              <a:rPr lang="en-US" sz="2800" b="1" dirty="0"/>
              <a:t>training and learning resources on Open Science and </a:t>
            </a:r>
            <a:r>
              <a:rPr lang="en-US" sz="2800" b="1" dirty="0" smtClean="0"/>
              <a:t>Research Data Management</a:t>
            </a:r>
            <a:endParaRPr lang="en" sz="2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Iryna Kuchma, EIFL</a:t>
            </a:r>
          </a:p>
          <a:p>
            <a:r>
              <a:rPr lang="en-US" sz="2000" dirty="0" err="1"/>
              <a:t>EaPConnect's</a:t>
            </a:r>
            <a:r>
              <a:rPr lang="en-US" sz="2000" dirty="0"/>
              <a:t> OpenAIRE Training| Kyiv | June </a:t>
            </a:r>
            <a:r>
              <a:rPr lang="en-US" sz="2000" dirty="0" smtClean="0"/>
              <a:t>5</a:t>
            </a:r>
            <a:r>
              <a:rPr lang="en-US" sz="2000" baseline="30000" dirty="0" smtClean="0"/>
              <a:t>th</a:t>
            </a:r>
            <a:r>
              <a:rPr lang="en-US" sz="2000" dirty="0"/>
              <a:t>, 2019</a:t>
            </a: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None/>
            </a:pPr>
            <a:endParaRPr sz="2000" b="1" dirty="0"/>
          </a:p>
        </p:txBody>
      </p:sp>
      <p:pic>
        <p:nvPicPr>
          <p:cNvPr id="367" name="Google Shape;367;p65" descr="downloa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91264" y="4777331"/>
            <a:ext cx="1052736" cy="366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77"/>
          <p:cNvSpPr txBox="1">
            <a:spLocks noGrp="1"/>
          </p:cNvSpPr>
          <p:nvPr>
            <p:ph type="title"/>
          </p:nvPr>
        </p:nvSpPr>
        <p:spPr>
          <a:xfrm>
            <a:off x="484188" y="277501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" sz="2800" dirty="0"/>
              <a:t>Open Science Training </a:t>
            </a:r>
            <a:r>
              <a:rPr lang="en" sz="2800" dirty="0" smtClean="0"/>
              <a:t>Handbook</a:t>
            </a:r>
            <a:br>
              <a:rPr lang="en" sz="2800" dirty="0" smtClean="0"/>
            </a:br>
            <a:r>
              <a:rPr lang="en" sz="2800" dirty="0" smtClean="0">
                <a:latin typeface="Trebuchet MS"/>
                <a:ea typeface="Trebuchet MS"/>
                <a:cs typeface="Trebuchet MS"/>
                <a:sym typeface="Trebuchet MS"/>
              </a:rPr>
              <a:t>Open </a:t>
            </a:r>
            <a:r>
              <a:rPr lang="en" sz="2800" dirty="0">
                <a:latin typeface="Trebuchet MS"/>
                <a:ea typeface="Trebuchet MS"/>
                <a:cs typeface="Trebuchet MS"/>
                <a:sym typeface="Trebuchet MS"/>
              </a:rPr>
              <a:t>Science Basics</a:t>
            </a:r>
            <a:endParaRPr dirty="0"/>
          </a:p>
        </p:txBody>
      </p:sp>
      <p:pic>
        <p:nvPicPr>
          <p:cNvPr id="479" name="Google Shape;479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337244">
            <a:off x="7388225" y="204788"/>
            <a:ext cx="1344613" cy="1344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0950" y="874713"/>
            <a:ext cx="898525" cy="89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27788" y="1592263"/>
            <a:ext cx="903287" cy="90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p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16163" y="2143125"/>
            <a:ext cx="904875" cy="9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7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464205" y="3700463"/>
            <a:ext cx="903287" cy="90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7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98988" y="2955925"/>
            <a:ext cx="1027112" cy="102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7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097213" y="3679825"/>
            <a:ext cx="903287" cy="903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7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55650" y="1477963"/>
            <a:ext cx="871538" cy="873125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77"/>
          <p:cNvSpPr txBox="1"/>
          <p:nvPr/>
        </p:nvSpPr>
        <p:spPr>
          <a:xfrm>
            <a:off x="393700" y="2335213"/>
            <a:ext cx="1584325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Concepts &amp; Principles</a:t>
            </a:r>
            <a:endParaRPr/>
          </a:p>
        </p:txBody>
      </p:sp>
      <p:sp>
        <p:nvSpPr>
          <p:cNvPr id="488" name="Google Shape;488;p77"/>
          <p:cNvSpPr txBox="1"/>
          <p:nvPr/>
        </p:nvSpPr>
        <p:spPr>
          <a:xfrm>
            <a:off x="1976438" y="3048000"/>
            <a:ext cx="1584325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Research Data &amp; Materials</a:t>
            </a:r>
            <a:endParaRPr/>
          </a:p>
        </p:txBody>
      </p:sp>
      <p:sp>
        <p:nvSpPr>
          <p:cNvPr id="489" name="Google Shape;489;p77"/>
          <p:cNvSpPr txBox="1"/>
          <p:nvPr/>
        </p:nvSpPr>
        <p:spPr>
          <a:xfrm>
            <a:off x="1145117" y="4529138"/>
            <a:ext cx="1582738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Research Software &amp; Open Source</a:t>
            </a:r>
            <a:endParaRPr/>
          </a:p>
        </p:txBody>
      </p:sp>
      <p:sp>
        <p:nvSpPr>
          <p:cNvPr id="490" name="Google Shape;490;p77"/>
          <p:cNvSpPr txBox="1"/>
          <p:nvPr/>
        </p:nvSpPr>
        <p:spPr>
          <a:xfrm>
            <a:off x="3448050" y="1793875"/>
            <a:ext cx="1584325" cy="646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Access to Published Research Results</a:t>
            </a:r>
            <a:endParaRPr/>
          </a:p>
        </p:txBody>
      </p:sp>
      <p:sp>
        <p:nvSpPr>
          <p:cNvPr id="491" name="Google Shape;491;p77"/>
          <p:cNvSpPr txBox="1"/>
          <p:nvPr/>
        </p:nvSpPr>
        <p:spPr>
          <a:xfrm>
            <a:off x="6081713" y="2457450"/>
            <a:ext cx="1584325" cy="4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Licensing &amp; File Formats</a:t>
            </a:r>
            <a:endParaRPr/>
          </a:p>
        </p:txBody>
      </p:sp>
      <p:sp>
        <p:nvSpPr>
          <p:cNvPr id="492" name="Google Shape;492;p77"/>
          <p:cNvSpPr txBox="1"/>
          <p:nvPr/>
        </p:nvSpPr>
        <p:spPr>
          <a:xfrm>
            <a:off x="2757488" y="4506913"/>
            <a:ext cx="1582737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Education Resources</a:t>
            </a:r>
            <a:endParaRPr/>
          </a:p>
        </p:txBody>
      </p:sp>
      <p:sp>
        <p:nvSpPr>
          <p:cNvPr id="493" name="Google Shape;493;p77"/>
          <p:cNvSpPr txBox="1"/>
          <p:nvPr/>
        </p:nvSpPr>
        <p:spPr>
          <a:xfrm>
            <a:off x="4321175" y="3989388"/>
            <a:ext cx="1582738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Peer Review, Metrics &amp; Evaluation</a:t>
            </a:r>
            <a:endParaRPr/>
          </a:p>
        </p:txBody>
      </p:sp>
      <p:pic>
        <p:nvPicPr>
          <p:cNvPr id="494" name="Google Shape;494;p7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243763" y="3008313"/>
            <a:ext cx="904875" cy="904875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77"/>
          <p:cNvSpPr txBox="1"/>
          <p:nvPr/>
        </p:nvSpPr>
        <p:spPr>
          <a:xfrm>
            <a:off x="6961188" y="3922713"/>
            <a:ext cx="158273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Reproducible Research &amp; Data Analysis</a:t>
            </a:r>
            <a:endParaRPr/>
          </a:p>
        </p:txBody>
      </p:sp>
      <p:pic>
        <p:nvPicPr>
          <p:cNvPr id="496" name="Google Shape;496;p77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313363" y="644525"/>
            <a:ext cx="896937" cy="896938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77"/>
          <p:cNvSpPr txBox="1"/>
          <p:nvPr/>
        </p:nvSpPr>
        <p:spPr>
          <a:xfrm>
            <a:off x="4970463" y="1497013"/>
            <a:ext cx="1582737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Science Policies</a:t>
            </a:r>
            <a:endParaRPr/>
          </a:p>
        </p:txBody>
      </p:sp>
      <p:sp>
        <p:nvSpPr>
          <p:cNvPr id="498" name="Google Shape;498;p77"/>
          <p:cNvSpPr txBox="1"/>
          <p:nvPr/>
        </p:nvSpPr>
        <p:spPr>
          <a:xfrm>
            <a:off x="3097213" y="4653588"/>
            <a:ext cx="88011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ED7C00"/>
                </a:solidFill>
                <a:latin typeface="Trebuchet MS"/>
                <a:ea typeface="Trebuchet MS"/>
                <a:cs typeface="Trebuchet MS"/>
                <a:sym typeface="Trebuchet MS"/>
              </a:rPr>
              <a:t>book.fosteropenscience.eu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74"/>
          <p:cNvSpPr txBox="1"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Trebuchet MS"/>
                <a:ea typeface="Trebuchet MS"/>
                <a:cs typeface="Trebuchet MS"/>
                <a:sym typeface="Trebuchet MS"/>
              </a:rPr>
              <a:t>Open Science </a:t>
            </a:r>
            <a:r>
              <a:rPr lang="en" sz="2800" dirty="0"/>
              <a:t>Training Handbook</a:t>
            </a:r>
            <a:endParaRPr dirty="0"/>
          </a:p>
        </p:txBody>
      </p:sp>
      <p:pic>
        <p:nvPicPr>
          <p:cNvPr id="422" name="Google Shape;422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337244">
            <a:off x="7388225" y="204788"/>
            <a:ext cx="1344613" cy="13446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3" name="Google Shape;423;p74"/>
          <p:cNvGrpSpPr/>
          <p:nvPr/>
        </p:nvGrpSpPr>
        <p:grpSpPr>
          <a:xfrm>
            <a:off x="288925" y="1239838"/>
            <a:ext cx="1582738" cy="1131887"/>
            <a:chOff x="288904" y="1239435"/>
            <a:chExt cx="1583267" cy="1132814"/>
          </a:xfrm>
        </p:grpSpPr>
        <p:pic>
          <p:nvPicPr>
            <p:cNvPr id="424" name="Google Shape;424;p7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50165" y="1239435"/>
              <a:ext cx="871714" cy="8717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5" name="Google Shape;425;p74"/>
            <p:cNvSpPr txBox="1"/>
            <p:nvPr/>
          </p:nvSpPr>
          <p:spPr>
            <a:xfrm>
              <a:off x="288904" y="2095250"/>
              <a:ext cx="1583267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What is it?</a:t>
              </a:r>
              <a:endParaRPr/>
            </a:p>
          </p:txBody>
        </p:sp>
      </p:grpSp>
      <p:grpSp>
        <p:nvGrpSpPr>
          <p:cNvPr id="426" name="Google Shape;426;p74"/>
          <p:cNvGrpSpPr/>
          <p:nvPr/>
        </p:nvGrpSpPr>
        <p:grpSpPr>
          <a:xfrm>
            <a:off x="1446213" y="1905000"/>
            <a:ext cx="1582737" cy="1181100"/>
            <a:chOff x="1446077" y="1904843"/>
            <a:chExt cx="1583267" cy="1180543"/>
          </a:xfrm>
        </p:grpSpPr>
        <p:pic>
          <p:nvPicPr>
            <p:cNvPr id="427" name="Google Shape;427;p7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785939" y="1904843"/>
              <a:ext cx="903544" cy="903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8" name="Google Shape;428;p74"/>
            <p:cNvSpPr txBox="1"/>
            <p:nvPr/>
          </p:nvSpPr>
          <p:spPr>
            <a:xfrm>
              <a:off x="1446077" y="2808387"/>
              <a:ext cx="1583267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Why is it important? </a:t>
              </a:r>
              <a:endParaRPr/>
            </a:p>
          </p:txBody>
        </p:sp>
      </p:grpSp>
      <p:grpSp>
        <p:nvGrpSpPr>
          <p:cNvPr id="429" name="Google Shape;429;p74"/>
          <p:cNvGrpSpPr/>
          <p:nvPr/>
        </p:nvGrpSpPr>
        <p:grpSpPr>
          <a:xfrm>
            <a:off x="2581275" y="3082925"/>
            <a:ext cx="1582738" cy="1379538"/>
            <a:chOff x="2873719" y="1180190"/>
            <a:chExt cx="1583267" cy="1380651"/>
          </a:xfrm>
        </p:grpSpPr>
        <p:pic>
          <p:nvPicPr>
            <p:cNvPr id="430" name="Google Shape;430;p7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216643" y="1180190"/>
              <a:ext cx="897420" cy="8974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1" name="Google Shape;431;p74"/>
            <p:cNvSpPr txBox="1"/>
            <p:nvPr/>
          </p:nvSpPr>
          <p:spPr>
            <a:xfrm>
              <a:off x="2873719" y="2099176"/>
              <a:ext cx="15832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Learning objectives to achieve</a:t>
              </a:r>
              <a:endParaRPr/>
            </a:p>
          </p:txBody>
        </p:sp>
      </p:grpSp>
      <p:grpSp>
        <p:nvGrpSpPr>
          <p:cNvPr id="432" name="Google Shape;432;p74"/>
          <p:cNvGrpSpPr/>
          <p:nvPr/>
        </p:nvGrpSpPr>
        <p:grpSpPr>
          <a:xfrm>
            <a:off x="6000750" y="2803525"/>
            <a:ext cx="1584325" cy="1697038"/>
            <a:chOff x="5897728" y="1260323"/>
            <a:chExt cx="1583267" cy="1696763"/>
          </a:xfrm>
        </p:grpSpPr>
        <p:pic>
          <p:nvPicPr>
            <p:cNvPr id="433" name="Google Shape;433;p7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243463" y="1260323"/>
              <a:ext cx="903543" cy="90354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4" name="Google Shape;434;p74"/>
            <p:cNvSpPr txBox="1"/>
            <p:nvPr/>
          </p:nvSpPr>
          <p:spPr>
            <a:xfrm>
              <a:off x="5897728" y="2126089"/>
              <a:ext cx="1583267" cy="8309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Questions, obstacles, &amp; common misconceptions</a:t>
              </a:r>
              <a:endParaRPr/>
            </a:p>
          </p:txBody>
        </p:sp>
      </p:grpSp>
      <p:grpSp>
        <p:nvGrpSpPr>
          <p:cNvPr id="435" name="Google Shape;435;p74"/>
          <p:cNvGrpSpPr/>
          <p:nvPr/>
        </p:nvGrpSpPr>
        <p:grpSpPr>
          <a:xfrm>
            <a:off x="7534275" y="1670050"/>
            <a:ext cx="1582738" cy="1309688"/>
            <a:chOff x="4320650" y="2956120"/>
            <a:chExt cx="1583267" cy="1309533"/>
          </a:xfrm>
        </p:grpSpPr>
        <p:pic>
          <p:nvPicPr>
            <p:cNvPr id="436" name="Google Shape;436;p74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599086" y="2956120"/>
              <a:ext cx="1026396" cy="10263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7" name="Google Shape;437;p74"/>
            <p:cNvSpPr txBox="1"/>
            <p:nvPr/>
          </p:nvSpPr>
          <p:spPr>
            <a:xfrm>
              <a:off x="4320650" y="3988654"/>
              <a:ext cx="1583267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Further resources</a:t>
              </a:r>
              <a:endParaRPr/>
            </a:p>
          </p:txBody>
        </p:sp>
      </p:grpSp>
      <p:grpSp>
        <p:nvGrpSpPr>
          <p:cNvPr id="438" name="Google Shape;438;p74"/>
          <p:cNvGrpSpPr/>
          <p:nvPr/>
        </p:nvGrpSpPr>
        <p:grpSpPr>
          <a:xfrm>
            <a:off x="4157663" y="3649663"/>
            <a:ext cx="1582737" cy="1312862"/>
            <a:chOff x="4366688" y="2026505"/>
            <a:chExt cx="1583267" cy="1313756"/>
          </a:xfrm>
        </p:grpSpPr>
        <p:pic>
          <p:nvPicPr>
            <p:cNvPr id="439" name="Google Shape;439;p74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709612" y="2026505"/>
              <a:ext cx="897420" cy="8974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0" name="Google Shape;440;p74"/>
            <p:cNvSpPr txBox="1"/>
            <p:nvPr/>
          </p:nvSpPr>
          <p:spPr>
            <a:xfrm>
              <a:off x="4366688" y="2878596"/>
              <a:ext cx="15832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Key components: Knowledge &amp; skills</a:t>
              </a:r>
              <a:endParaRPr/>
            </a:p>
          </p:txBody>
        </p:sp>
      </p:grpSp>
      <p:pic>
        <p:nvPicPr>
          <p:cNvPr id="441" name="Google Shape;441;p7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013200" y="1341438"/>
            <a:ext cx="1803400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74"/>
          <p:cNvSpPr txBox="1"/>
          <p:nvPr/>
        </p:nvSpPr>
        <p:spPr>
          <a:xfrm>
            <a:off x="3028950" y="4609067"/>
            <a:ext cx="88011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 dirty="0">
                <a:solidFill>
                  <a:srgbClr val="ED7C00"/>
                </a:solidFill>
                <a:latin typeface="Trebuchet MS"/>
                <a:ea typeface="Trebuchet MS"/>
                <a:cs typeface="Trebuchet MS"/>
                <a:sym typeface="Trebuchet MS"/>
              </a:rPr>
              <a:t>book.fosteropenscience.eu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75"/>
          <p:cNvSpPr txBox="1"/>
          <p:nvPr/>
        </p:nvSpPr>
        <p:spPr>
          <a:xfrm>
            <a:off x="4727575" y="1322388"/>
            <a:ext cx="4943475" cy="3313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Venue</a:t>
            </a:r>
            <a:endParaRPr/>
          </a:p>
          <a:p>
            <a:pPr marL="742950" marR="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Timing &amp; budget</a:t>
            </a:r>
            <a:endParaRPr sz="1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42950" marR="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Equipment &amp; media</a:t>
            </a:r>
            <a:endParaRPr/>
          </a:p>
          <a:p>
            <a:pPr marL="742950" marR="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Marketing &amp; advertising strategy</a:t>
            </a:r>
            <a:endParaRPr/>
          </a:p>
          <a:p>
            <a:pPr marL="742950" marR="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Registration </a:t>
            </a:r>
            <a:endParaRPr/>
          </a:p>
          <a:p>
            <a:pPr marL="742950" marR="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Evaluation</a:t>
            </a:r>
            <a:endParaRPr sz="1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→ Check list</a:t>
            </a:r>
            <a:endParaRPr/>
          </a:p>
          <a:p>
            <a:pPr marL="0" marR="0" lvl="0" indent="101600" algn="l" rtl="0">
              <a:spcBef>
                <a:spcPts val="320"/>
              </a:spcBef>
              <a:spcAft>
                <a:spcPts val="0"/>
              </a:spcAft>
              <a:buClr>
                <a:srgbClr val="80808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80808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42950" marR="0" lvl="1" indent="-184150" algn="l" rtl="0">
              <a:spcBef>
                <a:spcPts val="320"/>
              </a:spcBef>
              <a:spcAft>
                <a:spcPts val="0"/>
              </a:spcAft>
              <a:buClr>
                <a:srgbClr val="80808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80808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80808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80808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49" name="Google Shape;449;p75"/>
          <p:cNvSpPr txBox="1">
            <a:spLocks noGrp="1"/>
          </p:cNvSpPr>
          <p:nvPr>
            <p:ph type="title"/>
          </p:nvPr>
        </p:nvSpPr>
        <p:spPr>
          <a:xfrm>
            <a:off x="4637088" y="600075"/>
            <a:ext cx="27940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rebuchet MS"/>
                <a:ea typeface="Trebuchet MS"/>
                <a:cs typeface="Trebuchet MS"/>
                <a:sym typeface="Trebuchet MS"/>
              </a:rPr>
              <a:t>Organisational Aspects</a:t>
            </a:r>
            <a:endParaRPr/>
          </a:p>
        </p:txBody>
      </p:sp>
      <p:sp>
        <p:nvSpPr>
          <p:cNvPr id="450" name="Google Shape;450;p75"/>
          <p:cNvSpPr txBox="1">
            <a:spLocks noGrp="1"/>
          </p:cNvSpPr>
          <p:nvPr>
            <p:ph type="body" idx="1"/>
          </p:nvPr>
        </p:nvSpPr>
        <p:spPr>
          <a:xfrm>
            <a:off x="347663" y="1185863"/>
            <a:ext cx="3937000" cy="3313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51" name="Google Shape;451;p75"/>
          <p:cNvSpPr txBox="1"/>
          <p:nvPr/>
        </p:nvSpPr>
        <p:spPr>
          <a:xfrm>
            <a:off x="546100" y="1327150"/>
            <a:ext cx="4090988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</a:t>
            </a:r>
            <a:endParaRPr/>
          </a:p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Clr>
                <a:srgbClr val="ED7C00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rgbClr val="ED7C00"/>
                </a:solidFill>
                <a:latin typeface="Trebuchet MS"/>
                <a:ea typeface="Trebuchet MS"/>
                <a:cs typeface="Trebuchet MS"/>
                <a:sym typeface="Trebuchet MS"/>
              </a:rPr>
              <a:t>Prepare</a:t>
            </a: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your workshop</a:t>
            </a:r>
            <a:endParaRPr/>
          </a:p>
          <a:p>
            <a:pPr marL="742950" marR="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Theoretical learning strategies</a:t>
            </a:r>
            <a:endParaRPr/>
          </a:p>
          <a:p>
            <a:pPr marL="742950" marR="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Different audiences</a:t>
            </a:r>
            <a:endParaRPr/>
          </a:p>
          <a:p>
            <a:pPr marL="742950" marR="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Strategies to develop motivation</a:t>
            </a:r>
            <a:endParaRPr/>
          </a:p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Clr>
                <a:srgbClr val="ED7C00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rgbClr val="ED7C00"/>
                </a:solidFill>
                <a:latin typeface="Trebuchet MS"/>
                <a:ea typeface="Trebuchet MS"/>
                <a:cs typeface="Trebuchet MS"/>
                <a:sym typeface="Trebuchet MS"/>
              </a:rPr>
              <a:t>Execute</a:t>
            </a: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your workshop</a:t>
            </a:r>
            <a:endParaRPr/>
          </a:p>
          <a:p>
            <a:pPr marL="742950" marR="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design a course</a:t>
            </a:r>
            <a:endParaRPr/>
          </a:p>
          <a:p>
            <a:pPr marL="742950" marR="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choose content</a:t>
            </a:r>
            <a:endParaRPr/>
          </a:p>
          <a:p>
            <a:pPr marL="742950" marR="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start training</a:t>
            </a:r>
            <a:endParaRPr/>
          </a:p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Clr>
                <a:srgbClr val="ED7C00"/>
              </a:buClr>
              <a:buSzPts val="1600"/>
              <a:buFont typeface="Arial"/>
              <a:buChar char="•"/>
            </a:pPr>
            <a:r>
              <a:rPr lang="en" sz="1600" b="0" i="0" u="none" strike="noStrike" cap="none">
                <a:solidFill>
                  <a:srgbClr val="ED7C00"/>
                </a:solidFill>
                <a:latin typeface="Trebuchet MS"/>
                <a:ea typeface="Trebuchet MS"/>
                <a:cs typeface="Trebuchet MS"/>
                <a:sym typeface="Trebuchet MS"/>
              </a:rPr>
              <a:t>&amp;</a:t>
            </a: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" sz="1600" b="0" i="0" u="none" strike="noStrike" cap="none">
                <a:solidFill>
                  <a:srgbClr val="ED7C00"/>
                </a:solidFill>
                <a:latin typeface="Trebuchet MS"/>
                <a:ea typeface="Trebuchet MS"/>
                <a:cs typeface="Trebuchet MS"/>
                <a:sym typeface="Trebuchet MS"/>
              </a:rPr>
              <a:t>reflect</a:t>
            </a:r>
            <a:r>
              <a:rPr lang="en"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on your workshop</a:t>
            </a:r>
            <a:endParaRPr/>
          </a:p>
          <a:p>
            <a:pPr marL="742950" marR="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Aspects to evaluate</a:t>
            </a:r>
            <a:endParaRPr/>
          </a:p>
          <a:p>
            <a:pPr marL="742950" marR="0" lvl="1" indent="-184150" algn="l" rtl="0">
              <a:spcBef>
                <a:spcPts val="320"/>
              </a:spcBef>
              <a:spcAft>
                <a:spcPts val="0"/>
              </a:spcAft>
              <a:buClr>
                <a:srgbClr val="80808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42950" marR="0" lvl="1" indent="-184150" algn="l" rtl="0">
              <a:spcBef>
                <a:spcPts val="320"/>
              </a:spcBef>
              <a:spcAft>
                <a:spcPts val="0"/>
              </a:spcAft>
              <a:buClr>
                <a:srgbClr val="80808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80808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80808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80808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52" name="Google Shape;452;p75" descr="https://open-science-training-handbook.gitbooks.io/book/content/Images/Icons/open_education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00413" y="246063"/>
            <a:ext cx="1074737" cy="1074737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75"/>
          <p:cNvSpPr txBox="1"/>
          <p:nvPr/>
        </p:nvSpPr>
        <p:spPr>
          <a:xfrm>
            <a:off x="257175" y="600075"/>
            <a:ext cx="3154363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ED7C00"/>
              </a:buClr>
              <a:buSzPts val="2000"/>
              <a:buFont typeface="Arial"/>
              <a:buNone/>
            </a:pPr>
            <a:r>
              <a:rPr lang="en" sz="2000" b="0" i="0" u="none" strike="noStrike" cap="none">
                <a:solidFill>
                  <a:srgbClr val="ED7C00"/>
                </a:solidFill>
                <a:latin typeface="Trebuchet MS"/>
                <a:ea typeface="Trebuchet MS"/>
                <a:cs typeface="Trebuchet MS"/>
                <a:sym typeface="Trebuchet MS"/>
              </a:rPr>
              <a:t>On Learning and Training</a:t>
            </a:r>
            <a:endParaRPr/>
          </a:p>
        </p:txBody>
      </p:sp>
      <p:pic>
        <p:nvPicPr>
          <p:cNvPr id="454" name="Google Shape;454;p75" descr="https://open-science-training-handbook.gitbooks.io/book/content/Images/Icons/timetabl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21575" y="463550"/>
            <a:ext cx="1022350" cy="102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75" descr="Bild kÃ¶nnte enthalten: 1 Person, Tex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62625" y="3448050"/>
            <a:ext cx="1495425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75" descr="Bild kÃ¶nnte enthalten: 2 Personen, Personen, die lachen, Text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25863" y="3448050"/>
            <a:ext cx="1493837" cy="149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76"/>
          <p:cNvSpPr txBox="1">
            <a:spLocks noGrp="1"/>
          </p:cNvSpPr>
          <p:nvPr>
            <p:ph type="title"/>
          </p:nvPr>
        </p:nvSpPr>
        <p:spPr>
          <a:xfrm>
            <a:off x="457200" y="340158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Trebuchet MS"/>
                <a:ea typeface="Trebuchet MS"/>
                <a:cs typeface="Trebuchet MS"/>
                <a:sym typeface="Trebuchet MS"/>
              </a:rPr>
              <a:t>Example training outlines</a:t>
            </a:r>
            <a:endParaRPr sz="28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63" name="Google Shape;463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337244">
            <a:off x="7388225" y="204788"/>
            <a:ext cx="1344613" cy="1344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30900" y="1455738"/>
            <a:ext cx="3017838" cy="1684337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76"/>
          <p:cNvSpPr txBox="1"/>
          <p:nvPr/>
        </p:nvSpPr>
        <p:spPr>
          <a:xfrm>
            <a:off x="6191250" y="3209925"/>
            <a:ext cx="1955800" cy="261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 BY Martine Oudenhoven</a:t>
            </a:r>
            <a:endParaRPr/>
          </a:p>
        </p:txBody>
      </p:sp>
      <p:pic>
        <p:nvPicPr>
          <p:cNvPr id="466" name="Google Shape;466;p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9413" y="1285875"/>
            <a:ext cx="1666875" cy="106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02113" y="1976438"/>
            <a:ext cx="1655762" cy="107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06875" y="2509838"/>
            <a:ext cx="1646238" cy="1074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7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229100" y="3027363"/>
            <a:ext cx="1655763" cy="106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7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211638" y="3584575"/>
            <a:ext cx="1657350" cy="1069975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76"/>
          <p:cNvSpPr txBox="1">
            <a:spLocks noGrp="1"/>
          </p:cNvSpPr>
          <p:nvPr>
            <p:ph type="body" idx="1"/>
          </p:nvPr>
        </p:nvSpPr>
        <p:spPr>
          <a:xfrm>
            <a:off x="457200" y="1454150"/>
            <a:ext cx="3657600" cy="207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24 exercises:</a:t>
            </a:r>
            <a:endParaRPr/>
          </a:p>
          <a:p>
            <a:pPr marL="74295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Format, time needed, topic, learning objectives, description, materials needed, level of prior knowledge, how to adapt</a:t>
            </a:r>
            <a:endParaRPr/>
          </a:p>
          <a:p>
            <a:pPr marL="742950" lvl="1" indent="-184150" algn="l" rtl="0">
              <a:spcBef>
                <a:spcPts val="320"/>
              </a:spcBef>
              <a:spcAft>
                <a:spcPts val="0"/>
              </a:spcAft>
              <a:buClr>
                <a:srgbClr val="808080"/>
              </a:buClr>
              <a:buSzPts val="1600"/>
              <a:buFont typeface="Arial"/>
              <a:buNone/>
            </a:pPr>
            <a:endParaRPr sz="1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Open Science Café</a:t>
            </a:r>
            <a:endParaRPr/>
          </a:p>
          <a:p>
            <a:pPr marL="74295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Enable low-threshold discussion and dialogue between different stakeholders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72" name="Google Shape;472;p76"/>
          <p:cNvSpPr/>
          <p:nvPr/>
        </p:nvSpPr>
        <p:spPr>
          <a:xfrm>
            <a:off x="3944938" y="3736975"/>
            <a:ext cx="4886325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www.fosteropenscience.eu/content/organise-your-own-open-science-cafe</a:t>
            </a: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commendations on Open Science Training | Zenodo - Mozilla Firefox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9649" y="4506638"/>
            <a:ext cx="43733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https://zenodo.org/record/1341023#.</a:t>
            </a:r>
            <a:r>
              <a:rPr lang="en-US" dirty="0" smtClean="0">
                <a:hlinkClick r:id="rId4"/>
              </a:rPr>
              <a:t>XPbHQ49S83H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Google Shape;713;p101" descr="Open science trainer’s corner | FOSTER - Mozilla Firefox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9012" y="0"/>
            <a:ext cx="666597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14" name="Google Shape;714;p101"/>
          <p:cNvSpPr/>
          <p:nvPr/>
        </p:nvSpPr>
        <p:spPr>
          <a:xfrm>
            <a:off x="236137" y="3645306"/>
            <a:ext cx="588331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https://www.fosteropenscience.eu/trainers-materials</a:t>
            </a: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S Primers | Menu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39012" y="4712826"/>
            <a:ext cx="3049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www.openaire.eu/os-primers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69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DM Handbook | Support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64684" y="4766615"/>
            <a:ext cx="33570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www.openaire.eu/rdm-handbook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79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uides | Support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17280" y="526310"/>
            <a:ext cx="27318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www.openaire.eu/guides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871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uides | Support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852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Open Science courses to re-use</a:t>
            </a:r>
            <a:endParaRPr lang="en-GB" b="1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/>
          </p:nvPr>
        </p:nvGraphicFramePr>
        <p:xfrm>
          <a:off x="1485900" y="1113588"/>
          <a:ext cx="6172200" cy="3502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896">
                  <a:extLst>
                    <a:ext uri="{9D8B030D-6E8A-4147-A177-3AD203B41FA5}">
                      <a16:colId xmlns="" xmlns:a16="http://schemas.microsoft.com/office/drawing/2014/main" val="3534420259"/>
                    </a:ext>
                  </a:extLst>
                </a:gridCol>
                <a:gridCol w="1218984">
                  <a:extLst>
                    <a:ext uri="{9D8B030D-6E8A-4147-A177-3AD203B41FA5}">
                      <a16:colId xmlns="" xmlns:a16="http://schemas.microsoft.com/office/drawing/2014/main" val="2588879925"/>
                    </a:ext>
                  </a:extLst>
                </a:gridCol>
                <a:gridCol w="1234440">
                  <a:extLst>
                    <a:ext uri="{9D8B030D-6E8A-4147-A177-3AD203B41FA5}">
                      <a16:colId xmlns="" xmlns:a16="http://schemas.microsoft.com/office/drawing/2014/main" val="2631391682"/>
                    </a:ext>
                  </a:extLst>
                </a:gridCol>
                <a:gridCol w="1234440">
                  <a:extLst>
                    <a:ext uri="{9D8B030D-6E8A-4147-A177-3AD203B41FA5}">
                      <a16:colId xmlns="" xmlns:a16="http://schemas.microsoft.com/office/drawing/2014/main" val="3214817146"/>
                    </a:ext>
                  </a:extLst>
                </a:gridCol>
                <a:gridCol w="1234440">
                  <a:extLst>
                    <a:ext uri="{9D8B030D-6E8A-4147-A177-3AD203B41FA5}">
                      <a16:colId xmlns="" xmlns:a16="http://schemas.microsoft.com/office/drawing/2014/main" val="1553057140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What is Open Science?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Best Practice</a:t>
                      </a:r>
                      <a:r>
                        <a:rPr lang="en-GB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in Open Research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Open Access Publishing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Open Peer Review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Sharing Preprints</a:t>
                      </a: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15842039"/>
                  </a:ext>
                </a:extLst>
              </a:tr>
              <a:tr h="104239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4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4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4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7005925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Data Protection &amp; Ethics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Open Source Software &amp; Workflows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Managing &amp; Sharing Research Data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Open Science &amp; Innovation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Open Licensing</a:t>
                      </a:r>
                    </a:p>
                  </a:txBody>
                  <a:tcPr marL="68580" marR="68580" marT="34290" marB="34290" anchor="ctr">
                    <a:solidFill>
                      <a:srgbClr val="ED7C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65806125"/>
                  </a:ext>
                </a:extLst>
              </a:tr>
              <a:tr h="10423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4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4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4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39781419"/>
                  </a:ext>
                </a:extLst>
              </a:tr>
            </a:tbl>
          </a:graphicData>
        </a:graphic>
      </p:graphicFrame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779" y="3633430"/>
            <a:ext cx="840384" cy="84038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964" y="1996967"/>
            <a:ext cx="702078" cy="70207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090" y="1888955"/>
            <a:ext cx="857250" cy="85725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451" y="3625958"/>
            <a:ext cx="891099" cy="891099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144" y="1896675"/>
            <a:ext cx="841809" cy="841809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691" y="3634905"/>
            <a:ext cx="841385" cy="841385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227" y="3642080"/>
            <a:ext cx="874977" cy="874977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814" y="1869672"/>
            <a:ext cx="895815" cy="895815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045" y="3637444"/>
            <a:ext cx="832356" cy="83235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379" y="1941462"/>
            <a:ext cx="797022" cy="7970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57413" y="4639485"/>
            <a:ext cx="4352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 kern="1200" dirty="0">
                <a:solidFill>
                  <a:srgbClr val="545454"/>
                </a:solidFill>
                <a:latin typeface="Arial" charset="0"/>
                <a:ea typeface="+mn-ea"/>
                <a:cs typeface="+mn-cs"/>
                <a:hlinkClick r:id="rId13"/>
              </a:rPr>
              <a:t>https://</a:t>
            </a:r>
            <a:r>
              <a:rPr lang="en-US" sz="18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  <a:hlinkClick r:id="rId13"/>
              </a:rPr>
              <a:t>www.fosteropenscience.eu/toolkit</a:t>
            </a:r>
            <a:r>
              <a:rPr lang="en-US" sz="18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 </a:t>
            </a:r>
            <a:endParaRPr lang="en-US" sz="18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757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penAIRE H2020 Factsheets | Support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82159" y="4730757"/>
            <a:ext cx="43316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www.openaire.eu/openaire-h2020-factsheets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228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penAIRE H2020 Factsheets | Support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86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ebina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30585" y="858003"/>
            <a:ext cx="37257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www.openaire.eu/frontpage/webinars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55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B01E3AA-B3F9-6940-82CA-41E92E8AB6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Iryna Kuchma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32843EBF-FF8F-4F49-8469-7F13B3B0FF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iryna.kuchma@eifl.net</a:t>
            </a:r>
          </a:p>
          <a:p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="" xmlns:a16="http://schemas.microsoft.com/office/drawing/2014/main" id="{F1363E6E-9ADA-405F-BE2A-6003E5261A42}"/>
              </a:ext>
            </a:extLst>
          </p:cNvPr>
          <p:cNvSpPr txBox="1"/>
          <p:nvPr/>
        </p:nvSpPr>
        <p:spPr>
          <a:xfrm>
            <a:off x="1752871" y="4367066"/>
            <a:ext cx="5865070" cy="296604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308074" hangingPunct="0">
              <a:buClrTx/>
            </a:pPr>
            <a:endParaRPr lang="en-GB" sz="788" dirty="0">
              <a:latin typeface="Helvetica Light"/>
              <a:sym typeface="Helvetica Light"/>
            </a:endParaRPr>
          </a:p>
          <a:p>
            <a:pPr algn="ctr" defTabSz="308074" hangingPunct="0">
              <a:buClrTx/>
            </a:pPr>
            <a:endParaRPr lang="nl-BE" sz="788" dirty="0">
              <a:latin typeface="Helvetica Ligh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858782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056" y="2345715"/>
            <a:ext cx="1636758" cy="1636758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Open Science courses</a:t>
            </a:r>
            <a:endParaRPr lang="en-GB" b="1" dirty="0"/>
          </a:p>
        </p:txBody>
      </p:sp>
      <p:sp>
        <p:nvSpPr>
          <p:cNvPr id="10" name="Inhaltsplatzhalter 2"/>
          <p:cNvSpPr>
            <a:spLocks noGrp="1"/>
          </p:cNvSpPr>
          <p:nvPr>
            <p:ph sz="half" idx="1"/>
          </p:nvPr>
        </p:nvSpPr>
        <p:spPr>
          <a:xfrm>
            <a:off x="648543" y="1262662"/>
            <a:ext cx="6311900" cy="3153797"/>
          </a:xfrm>
        </p:spPr>
        <p:txBody>
          <a:bodyPr>
            <a:normAutofit/>
          </a:bodyPr>
          <a:lstStyle/>
          <a:p>
            <a:pPr indent="0"/>
            <a:r>
              <a:rPr lang="en-GB" sz="2100" dirty="0"/>
              <a:t>Answering burning questions of researchers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100" dirty="0"/>
          </a:p>
          <a:p>
            <a:pPr indent="0"/>
            <a:r>
              <a:rPr lang="en-GB" sz="2100" dirty="0"/>
              <a:t>Where relevant, discipline specific examples (CRG, GESIS, DARIAH-EU)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100" dirty="0"/>
          </a:p>
          <a:p>
            <a:pPr indent="0"/>
            <a:r>
              <a:rPr lang="en-GB" sz="2100" dirty="0"/>
              <a:t>Interactive content (gamification, quizzes)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100" dirty="0"/>
          </a:p>
          <a:p>
            <a:pPr indent="0"/>
            <a:r>
              <a:rPr lang="en-GB" sz="2100" dirty="0"/>
              <a:t>Reviewed by community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3700">
            <a:off x="6564179" y="966182"/>
            <a:ext cx="488543" cy="488543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3700">
            <a:off x="6931617" y="881915"/>
            <a:ext cx="488543" cy="48854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3700">
            <a:off x="7104390" y="1189003"/>
            <a:ext cx="488543" cy="48854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457413" y="4639485"/>
            <a:ext cx="4352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 kern="1200" dirty="0">
                <a:solidFill>
                  <a:srgbClr val="545454"/>
                </a:solidFill>
                <a:latin typeface="Arial" charset="0"/>
                <a:ea typeface="+mn-ea"/>
                <a:cs typeface="+mn-cs"/>
                <a:hlinkClick r:id="rId5"/>
              </a:rPr>
              <a:t>https://</a:t>
            </a:r>
            <a:r>
              <a:rPr lang="en-US" sz="18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  <a:hlinkClick r:id="rId5"/>
              </a:rPr>
              <a:t>www.fosteropenscience.eu/toolkit</a:t>
            </a:r>
            <a:r>
              <a:rPr lang="en-US" sz="18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 </a:t>
            </a:r>
            <a:endParaRPr lang="en-US" sz="18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865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Badges</a:t>
            </a:r>
            <a:endParaRPr lang="en-GB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/>
            <a:r>
              <a:rPr lang="en-GB" dirty="0" smtClean="0"/>
              <a:t>5 learning paths </a:t>
            </a:r>
          </a:p>
          <a:p>
            <a:pPr indent="0"/>
            <a:r>
              <a:rPr lang="en-GB" dirty="0" smtClean="0"/>
              <a:t>Effort 2-4 hours</a:t>
            </a:r>
          </a:p>
          <a:p>
            <a:pPr indent="0"/>
            <a:r>
              <a:rPr lang="en-GB" dirty="0" smtClean="0"/>
              <a:t>Complete a set of courses &amp; get a badge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539" y="3026895"/>
            <a:ext cx="6752921" cy="152721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42" y="595815"/>
            <a:ext cx="1111839" cy="11118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5998" y="4669037"/>
            <a:ext cx="5250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 kern="1200" dirty="0">
                <a:solidFill>
                  <a:srgbClr val="545454"/>
                </a:solidFill>
                <a:latin typeface="Arial" charset="0"/>
                <a:ea typeface="+mn-ea"/>
                <a:cs typeface="+mn-cs"/>
                <a:hlinkClick r:id="rId5"/>
              </a:rPr>
              <a:t>https://</a:t>
            </a:r>
            <a:r>
              <a:rPr lang="en-US" sz="18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  <a:hlinkClick r:id="rId5"/>
              </a:rPr>
              <a:t>www.fosteropenscience.eu/learning-paths</a:t>
            </a:r>
            <a:r>
              <a:rPr lang="en-US" sz="18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 </a:t>
            </a:r>
            <a:endParaRPr lang="en-US" sz="18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895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Learning paths</a:t>
            </a:r>
            <a:endParaRPr lang="en-GB" b="1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392" y="3809098"/>
            <a:ext cx="688574" cy="68857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720" y="3809098"/>
            <a:ext cx="688574" cy="68857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798" y="3313145"/>
            <a:ext cx="688574" cy="68857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064" y="3795991"/>
            <a:ext cx="688574" cy="688574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270" y="2059559"/>
            <a:ext cx="1146549" cy="114654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157" y="3730296"/>
            <a:ext cx="677658" cy="677658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637" y="3695571"/>
            <a:ext cx="677657" cy="677657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61" y="3700163"/>
            <a:ext cx="673065" cy="673065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78" y="3695570"/>
            <a:ext cx="653786" cy="653786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854"/>
            <a:ext cx="688574" cy="688574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006" y="1166854"/>
            <a:ext cx="688574" cy="688574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742" y="1153747"/>
            <a:ext cx="688574" cy="688574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92" y="2531248"/>
            <a:ext cx="688574" cy="688574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420" y="2531248"/>
            <a:ext cx="688574" cy="688574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764" y="2518141"/>
            <a:ext cx="688574" cy="688574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514" y="2440111"/>
            <a:ext cx="740372" cy="740372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601" y="2458949"/>
            <a:ext cx="677658" cy="677658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579" y="2428815"/>
            <a:ext cx="677658" cy="677658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999" y="1140183"/>
            <a:ext cx="688574" cy="688574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682" y="1108992"/>
            <a:ext cx="653786" cy="653786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946" y="1221600"/>
            <a:ext cx="556252" cy="556252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84" y="1109961"/>
            <a:ext cx="677658" cy="677658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648" y="1085120"/>
            <a:ext cx="677658" cy="677658"/>
          </a:xfrm>
          <a:prstGeom prst="rect">
            <a:avLst/>
          </a:prstGeom>
        </p:spPr>
      </p:pic>
      <p:pic>
        <p:nvPicPr>
          <p:cNvPr id="40" name="Grafik 3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097056"/>
            <a:ext cx="653786" cy="653786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884" y="1345215"/>
            <a:ext cx="653786" cy="653786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78731" y="2578424"/>
            <a:ext cx="1195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sz="16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The Open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sz="16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Peer Reviewer</a:t>
            </a:r>
            <a:endParaRPr lang="en-GB" sz="16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409871" y="3830105"/>
            <a:ext cx="1315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sz="16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The Open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sz="16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Access Author</a:t>
            </a:r>
            <a:endParaRPr lang="en-GB" sz="16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295438" y="1185721"/>
            <a:ext cx="15975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sz="16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The Reproducible Research Practitioner</a:t>
            </a:r>
            <a:endParaRPr lang="en-GB" sz="16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Freihandform 9"/>
          <p:cNvSpPr/>
          <p:nvPr/>
        </p:nvSpPr>
        <p:spPr>
          <a:xfrm>
            <a:off x="1817694" y="1746475"/>
            <a:ext cx="5748229" cy="183031"/>
          </a:xfrm>
          <a:custGeom>
            <a:avLst/>
            <a:gdLst>
              <a:gd name="connsiteX0" fmla="*/ 0 w 8229600"/>
              <a:gd name="connsiteY0" fmla="*/ 353972 h 452295"/>
              <a:gd name="connsiteX1" fmla="*/ 2743200 w 8229600"/>
              <a:gd name="connsiteY1" fmla="*/ 11 h 452295"/>
              <a:gd name="connsiteX2" fmla="*/ 3706761 w 8229600"/>
              <a:gd name="connsiteY2" fmla="*/ 363805 h 452295"/>
              <a:gd name="connsiteX3" fmla="*/ 6735097 w 8229600"/>
              <a:gd name="connsiteY3" fmla="*/ 176992 h 452295"/>
              <a:gd name="connsiteX4" fmla="*/ 8229600 w 8229600"/>
              <a:gd name="connsiteY4" fmla="*/ 452295 h 452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9600" h="452295">
                <a:moveTo>
                  <a:pt x="0" y="353972"/>
                </a:moveTo>
                <a:cubicBezTo>
                  <a:pt x="1062703" y="176172"/>
                  <a:pt x="2125407" y="-1628"/>
                  <a:pt x="2743200" y="11"/>
                </a:cubicBezTo>
                <a:cubicBezTo>
                  <a:pt x="3360993" y="1650"/>
                  <a:pt x="3041445" y="334308"/>
                  <a:pt x="3706761" y="363805"/>
                </a:cubicBezTo>
                <a:cubicBezTo>
                  <a:pt x="4372077" y="393302"/>
                  <a:pt x="5981291" y="162244"/>
                  <a:pt x="6735097" y="176992"/>
                </a:cubicBezTo>
                <a:cubicBezTo>
                  <a:pt x="7488903" y="191740"/>
                  <a:pt x="7859251" y="322017"/>
                  <a:pt x="8229600" y="452295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sz="1800" kern="1200">
              <a:solidFill>
                <a:prstClr val="white"/>
              </a:solidFill>
            </a:endParaRPr>
          </a:p>
        </p:txBody>
      </p:sp>
      <p:sp>
        <p:nvSpPr>
          <p:cNvPr id="45" name="Freihandform 44"/>
          <p:cNvSpPr/>
          <p:nvPr/>
        </p:nvSpPr>
        <p:spPr>
          <a:xfrm>
            <a:off x="1489587" y="2993923"/>
            <a:ext cx="5883127" cy="273007"/>
          </a:xfrm>
          <a:custGeom>
            <a:avLst/>
            <a:gdLst>
              <a:gd name="connsiteX0" fmla="*/ 0 w 7844169"/>
              <a:gd name="connsiteY0" fmla="*/ 0 h 364009"/>
              <a:gd name="connsiteX1" fmla="*/ 2841523 w 7844169"/>
              <a:gd name="connsiteY1" fmla="*/ 353961 h 364009"/>
              <a:gd name="connsiteX2" fmla="*/ 4837471 w 7844169"/>
              <a:gd name="connsiteY2" fmla="*/ 245806 h 364009"/>
              <a:gd name="connsiteX3" fmla="*/ 7266039 w 7844169"/>
              <a:gd name="connsiteY3" fmla="*/ 363793 h 364009"/>
              <a:gd name="connsiteX4" fmla="*/ 7787149 w 7844169"/>
              <a:gd name="connsiteY4" fmla="*/ 275303 h 364009"/>
              <a:gd name="connsiteX5" fmla="*/ 7806813 w 7844169"/>
              <a:gd name="connsiteY5" fmla="*/ 285135 h 364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44169" h="364009">
                <a:moveTo>
                  <a:pt x="0" y="0"/>
                </a:moveTo>
                <a:cubicBezTo>
                  <a:pt x="1017639" y="156496"/>
                  <a:pt x="2035278" y="312993"/>
                  <a:pt x="2841523" y="353961"/>
                </a:cubicBezTo>
                <a:cubicBezTo>
                  <a:pt x="3647768" y="394929"/>
                  <a:pt x="4100052" y="244167"/>
                  <a:pt x="4837471" y="245806"/>
                </a:cubicBezTo>
                <a:cubicBezTo>
                  <a:pt x="5574890" y="247445"/>
                  <a:pt x="6774426" y="358877"/>
                  <a:pt x="7266039" y="363793"/>
                </a:cubicBezTo>
                <a:cubicBezTo>
                  <a:pt x="7757652" y="368709"/>
                  <a:pt x="7697020" y="288413"/>
                  <a:pt x="7787149" y="275303"/>
                </a:cubicBezTo>
                <a:cubicBezTo>
                  <a:pt x="7877278" y="262193"/>
                  <a:pt x="7842045" y="273664"/>
                  <a:pt x="7806813" y="285135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sz="1800" kern="1200">
              <a:solidFill>
                <a:prstClr val="white"/>
              </a:solidFill>
            </a:endParaRPr>
          </a:p>
        </p:txBody>
      </p:sp>
      <p:sp>
        <p:nvSpPr>
          <p:cNvPr id="46" name="Freihandform 45"/>
          <p:cNvSpPr/>
          <p:nvPr/>
        </p:nvSpPr>
        <p:spPr>
          <a:xfrm>
            <a:off x="1796143" y="3771900"/>
            <a:ext cx="5803497" cy="778512"/>
          </a:xfrm>
          <a:custGeom>
            <a:avLst/>
            <a:gdLst>
              <a:gd name="connsiteX0" fmla="*/ 0 w 7737996"/>
              <a:gd name="connsiteY0" fmla="*/ 0 h 1038016"/>
              <a:gd name="connsiteX1" fmla="*/ 794657 w 7737996"/>
              <a:gd name="connsiteY1" fmla="*/ 838200 h 1038016"/>
              <a:gd name="connsiteX2" fmla="*/ 4049486 w 7737996"/>
              <a:gd name="connsiteY2" fmla="*/ 936171 h 1038016"/>
              <a:gd name="connsiteX3" fmla="*/ 6803572 w 7737996"/>
              <a:gd name="connsiteY3" fmla="*/ 1001486 h 1038016"/>
              <a:gd name="connsiteX4" fmla="*/ 7652657 w 7737996"/>
              <a:gd name="connsiteY4" fmla="*/ 326571 h 1038016"/>
              <a:gd name="connsiteX5" fmla="*/ 7663543 w 7737996"/>
              <a:gd name="connsiteY5" fmla="*/ 337457 h 1038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37996" h="1038016">
                <a:moveTo>
                  <a:pt x="0" y="0"/>
                </a:moveTo>
                <a:cubicBezTo>
                  <a:pt x="59871" y="341086"/>
                  <a:pt x="119743" y="682172"/>
                  <a:pt x="794657" y="838200"/>
                </a:cubicBezTo>
                <a:cubicBezTo>
                  <a:pt x="1469571" y="994228"/>
                  <a:pt x="4049486" y="936171"/>
                  <a:pt x="4049486" y="936171"/>
                </a:cubicBezTo>
                <a:cubicBezTo>
                  <a:pt x="5050972" y="963385"/>
                  <a:pt x="6203044" y="1103086"/>
                  <a:pt x="6803572" y="1001486"/>
                </a:cubicBezTo>
                <a:cubicBezTo>
                  <a:pt x="7404101" y="899886"/>
                  <a:pt x="7509328" y="437243"/>
                  <a:pt x="7652657" y="326571"/>
                </a:cubicBezTo>
                <a:cubicBezTo>
                  <a:pt x="7795986" y="215899"/>
                  <a:pt x="7729764" y="276678"/>
                  <a:pt x="7663543" y="337457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sz="1800" kern="1200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285998" y="4669037"/>
            <a:ext cx="5250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 kern="1200" dirty="0">
                <a:solidFill>
                  <a:srgbClr val="545454"/>
                </a:solidFill>
                <a:latin typeface="Arial" charset="0"/>
                <a:ea typeface="+mn-ea"/>
                <a:cs typeface="+mn-cs"/>
                <a:hlinkClick r:id="rId15"/>
              </a:rPr>
              <a:t>https://</a:t>
            </a:r>
            <a:r>
              <a:rPr lang="en-US" sz="18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  <a:hlinkClick r:id="rId15"/>
              </a:rPr>
              <a:t>www.fosteropenscience.eu/learning-paths</a:t>
            </a:r>
            <a:r>
              <a:rPr lang="en-US" sz="1800" kern="1200" dirty="0" smtClean="0">
                <a:solidFill>
                  <a:srgbClr val="545454"/>
                </a:solidFill>
                <a:latin typeface="Arial" charset="0"/>
                <a:ea typeface="+mn-ea"/>
                <a:cs typeface="+mn-cs"/>
              </a:rPr>
              <a:t> </a:t>
            </a:r>
            <a:endParaRPr lang="en-US" sz="1800" kern="1200" dirty="0">
              <a:solidFill>
                <a:srgbClr val="545454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592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Materials to re-use</a:t>
            </a:r>
            <a:endParaRPr lang="en-GB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76" y="1275606"/>
            <a:ext cx="5851448" cy="3078342"/>
          </a:xfrm>
          <a:prstGeom prst="rect">
            <a:avLst/>
          </a:prstGeom>
          <a:noFill/>
          <a:ln w="19050">
            <a:solidFill>
              <a:srgbClr val="ED7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383868" y="4353949"/>
            <a:ext cx="4872038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defRPr sz="24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80808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de-DE" sz="825" kern="1200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available at </a:t>
            </a:r>
            <a:r>
              <a:rPr lang="en-US" altLang="de-DE" sz="825" kern="1200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http://oro.open.ac.uk/44719/</a:t>
            </a:r>
            <a:r>
              <a:rPr lang="en-US" altLang="de-DE" sz="825" kern="1200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Image available at </a:t>
            </a:r>
            <a:r>
              <a:rPr lang="en-US" altLang="de-DE" sz="825" kern="1200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http://oro.open.ac.uk/47806/</a:t>
            </a:r>
            <a:r>
              <a:rPr lang="en-US" altLang="de-DE" sz="825" kern="1200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216">
            <a:off x="6765628" y="390892"/>
            <a:ext cx="791537" cy="79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48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earning Paths | FOSTER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6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rning Paths | FOSTER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17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rning Paths | FOSTER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12" y="0"/>
            <a:ext cx="666597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980932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theme/theme1.xml><?xml version="1.0" encoding="utf-8"?>
<a:theme xmlns:a="http://schemas.openxmlformats.org/drawingml/2006/main" name="TU_online_basis_19-03">
  <a:themeElements>
    <a:clrScheme name="Aangepast 7">
      <a:dk1>
        <a:srgbClr val="545454"/>
      </a:dk1>
      <a:lt1>
        <a:srgbClr val="FFFFFF"/>
      </a:lt1>
      <a:dk2>
        <a:srgbClr val="002B60"/>
      </a:dk2>
      <a:lt2>
        <a:srgbClr val="F0F0F0"/>
      </a:lt2>
      <a:accent1>
        <a:srgbClr val="A10058"/>
      </a:accent1>
      <a:accent2>
        <a:srgbClr val="66B010"/>
      </a:accent2>
      <a:accent3>
        <a:srgbClr val="ED9E0F"/>
      </a:accent3>
      <a:accent4>
        <a:srgbClr val="00A6D6"/>
      </a:accent4>
      <a:accent5>
        <a:srgbClr val="64C8E4"/>
      </a:accent5>
      <a:accent6>
        <a:srgbClr val="F2601C"/>
      </a:accent6>
      <a:hlink>
        <a:srgbClr val="4C1D7C"/>
      </a:hlink>
      <a:folHlink>
        <a:srgbClr val="00404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U_online_basis_19-03">
  <a:themeElements>
    <a:clrScheme name="Aangepast 7">
      <a:dk1>
        <a:srgbClr val="545454"/>
      </a:dk1>
      <a:lt1>
        <a:sysClr val="window" lastClr="FFFFFF"/>
      </a:lt1>
      <a:dk2>
        <a:srgbClr val="002B60"/>
      </a:dk2>
      <a:lt2>
        <a:srgbClr val="F0F0F0"/>
      </a:lt2>
      <a:accent1>
        <a:srgbClr val="A10058"/>
      </a:accent1>
      <a:accent2>
        <a:srgbClr val="66B010"/>
      </a:accent2>
      <a:accent3>
        <a:srgbClr val="ED9E0F"/>
      </a:accent3>
      <a:accent4>
        <a:srgbClr val="00A6D6"/>
      </a:accent4>
      <a:accent5>
        <a:srgbClr val="64C8E4"/>
      </a:accent5>
      <a:accent6>
        <a:srgbClr val="F2601C"/>
      </a:accent6>
      <a:hlink>
        <a:srgbClr val="4C1D7C"/>
      </a:hlink>
      <a:folHlink>
        <a:srgbClr val="00404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aster">
  <a:themeElements>
    <a:clrScheme name="OpenAIRE">
      <a:dk1>
        <a:srgbClr val="000000"/>
      </a:dk1>
      <a:lt1>
        <a:srgbClr val="FEFFFF"/>
      </a:lt1>
      <a:dk2>
        <a:srgbClr val="424242"/>
      </a:dk2>
      <a:lt2>
        <a:srgbClr val="D5D5D5"/>
      </a:lt2>
      <a:accent1>
        <a:srgbClr val="2D3292"/>
      </a:accent1>
      <a:accent2>
        <a:srgbClr val="3889DE"/>
      </a:accent2>
      <a:accent3>
        <a:srgbClr val="69CDF3"/>
      </a:accent3>
      <a:accent4>
        <a:srgbClr val="797DD5"/>
      </a:accent4>
      <a:accent5>
        <a:srgbClr val="4248A9"/>
      </a:accent5>
      <a:accent6>
        <a:srgbClr val="D71E00"/>
      </a:accent6>
      <a:hlink>
        <a:srgbClr val="FF7C00"/>
      </a:hlink>
      <a:folHlink>
        <a:srgbClr val="000000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penAIRE_OpenSans_2017_v1" id="{D9A866A4-9639-464A-BAF6-472C2B4E4D10}" vid="{6AE3E86A-DA0F-1449-AA19-57DD6D897A57}"/>
    </a:ext>
  </a:extLst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394</Words>
  <Application>Microsoft Office PowerPoint</Application>
  <PresentationFormat>On-screen Show (16:9)</PresentationFormat>
  <Paragraphs>115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7" baseType="lpstr">
      <vt:lpstr>Open Sans</vt:lpstr>
      <vt:lpstr>PF Paperback Light</vt:lpstr>
      <vt:lpstr>Open Sans Semibold</vt:lpstr>
      <vt:lpstr>Trebuchet MS</vt:lpstr>
      <vt:lpstr>Helvetica Light</vt:lpstr>
      <vt:lpstr>Calibri</vt:lpstr>
      <vt:lpstr>PF Paperback Black</vt:lpstr>
      <vt:lpstr>Helvetica</vt:lpstr>
      <vt:lpstr>Open Sans Light</vt:lpstr>
      <vt:lpstr>Arial</vt:lpstr>
      <vt:lpstr>PF Paperback</vt:lpstr>
      <vt:lpstr>TU_online_basis_19-03</vt:lpstr>
      <vt:lpstr>1_TU_online_basis_19-03</vt:lpstr>
      <vt:lpstr>Master</vt:lpstr>
      <vt:lpstr>PowerPoint Presentation</vt:lpstr>
      <vt:lpstr>Open Science courses to re-use</vt:lpstr>
      <vt:lpstr>Open Science courses</vt:lpstr>
      <vt:lpstr>Badges</vt:lpstr>
      <vt:lpstr>Learning paths</vt:lpstr>
      <vt:lpstr>Materials to re-use</vt:lpstr>
      <vt:lpstr>PowerPoint Presentation</vt:lpstr>
      <vt:lpstr>PowerPoint Presentation</vt:lpstr>
      <vt:lpstr>PowerPoint Presentation</vt:lpstr>
      <vt:lpstr>Open Science Training Handbook Open Science Basics</vt:lpstr>
      <vt:lpstr>Open Science Training Handbook</vt:lpstr>
      <vt:lpstr>Organisational Aspects</vt:lpstr>
      <vt:lpstr>Example training outlines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Iryna Kuchma</dc:creator>
  <cp:lastModifiedBy>Iryna Kuchma</cp:lastModifiedBy>
  <cp:revision>51</cp:revision>
  <dcterms:modified xsi:type="dcterms:W3CDTF">2019-06-04T19:37:32Z</dcterms:modified>
</cp:coreProperties>
</file>