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9" r:id="rId2"/>
  </p:sldMasterIdLst>
  <p:notesMasterIdLst>
    <p:notesMasterId r:id="rId27"/>
  </p:notesMasterIdLst>
  <p:handoutMasterIdLst>
    <p:handoutMasterId r:id="rId28"/>
  </p:handoutMasterIdLst>
  <p:sldIdLst>
    <p:sldId id="259" r:id="rId3"/>
    <p:sldId id="376" r:id="rId4"/>
    <p:sldId id="277" r:id="rId5"/>
    <p:sldId id="292" r:id="rId6"/>
    <p:sldId id="302" r:id="rId7"/>
    <p:sldId id="289" r:id="rId8"/>
    <p:sldId id="290" r:id="rId9"/>
    <p:sldId id="377" r:id="rId10"/>
    <p:sldId id="378" r:id="rId11"/>
    <p:sldId id="379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293" r:id="rId21"/>
    <p:sldId id="295" r:id="rId22"/>
    <p:sldId id="296" r:id="rId23"/>
    <p:sldId id="388" r:id="rId24"/>
    <p:sldId id="390" r:id="rId25"/>
    <p:sldId id="314" r:id="rId26"/>
  </p:sldIdLst>
  <p:sldSz cx="16256000" cy="914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4768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293"/>
    <a:srgbClr val="4687E6"/>
    <a:srgbClr val="A8CEDD"/>
    <a:srgbClr val="4A52F9"/>
    <a:srgbClr val="FF6D53"/>
    <a:srgbClr val="D6D6D6"/>
    <a:srgbClr val="4B54FF"/>
    <a:srgbClr val="5B72D1"/>
    <a:srgbClr val="5ED3FF"/>
    <a:srgbClr val="5AC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6"/>
    <p:restoredTop sz="82490"/>
  </p:normalViewPr>
  <p:slideViewPr>
    <p:cSldViewPr snapToGrid="0" snapToObjects="1">
      <p:cViewPr varScale="1">
        <p:scale>
          <a:sx n="61" d="100"/>
          <a:sy n="61" d="100"/>
        </p:scale>
        <p:origin x="96" y="702"/>
      </p:cViewPr>
      <p:guideLst/>
    </p:cSldViewPr>
  </p:slideViewPr>
  <p:outlineViewPr>
    <p:cViewPr>
      <p:scale>
        <a:sx n="33" d="100"/>
        <a:sy n="33" d="100"/>
      </p:scale>
      <p:origin x="0" y="-430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1" d="100"/>
          <a:sy n="161" d="100"/>
        </p:scale>
        <p:origin x="5048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239F5-19E1-724A-8F0B-922E848C9F3F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F47F3-A4D4-424B-B094-079746893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666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3699768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Paolo </a:t>
            </a:r>
            <a:r>
              <a:rPr lang="en-GB" dirty="0" err="1"/>
              <a:t>Manghi</a:t>
            </a:r>
            <a:r>
              <a:rPr lang="en-GB" dirty="0"/>
              <a:t> is the technical director of OpenAIRE</a:t>
            </a:r>
          </a:p>
        </p:txBody>
      </p:sp>
    </p:spTree>
    <p:extLst>
      <p:ext uri="{BB962C8B-B14F-4D97-AF65-F5344CB8AC3E}">
        <p14:creationId xmlns:p14="http://schemas.microsoft.com/office/powerpoint/2010/main" val="195655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11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9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0.png"/><Relationship Id="rId5" Type="http://schemas.openxmlformats.org/officeDocument/2006/relationships/image" Target="../media/image11.emf"/><Relationship Id="rId4" Type="http://schemas.openxmlformats.org/officeDocument/2006/relationships/image" Target="../media/image13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0.png"/><Relationship Id="rId5" Type="http://schemas.openxmlformats.org/officeDocument/2006/relationships/image" Target="../media/image11.emf"/><Relationship Id="rId4" Type="http://schemas.openxmlformats.org/officeDocument/2006/relationships/image" Target="../media/image13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0.png"/><Relationship Id="rId5" Type="http://schemas.openxmlformats.org/officeDocument/2006/relationships/image" Target="../media/image11.emf"/><Relationship Id="rId4" Type="http://schemas.openxmlformats.org/officeDocument/2006/relationships/image" Target="../media/image13.emf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1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0.png"/><Relationship Id="rId4" Type="http://schemas.openxmlformats.org/officeDocument/2006/relationships/image" Target="../media/image11.e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1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3.emf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7.png"/><Relationship Id="rId7" Type="http://schemas.openxmlformats.org/officeDocument/2006/relationships/image" Target="../media/image12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7.png"/><Relationship Id="rId7" Type="http://schemas.openxmlformats.org/officeDocument/2006/relationships/image" Target="../media/image1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2.jpe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1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1.png"/><Relationship Id="rId4" Type="http://schemas.openxmlformats.org/officeDocument/2006/relationships/image" Target="../media/image1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2" y="-1"/>
            <a:ext cx="1627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93605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bg>
      <p:bgPr>
        <a:gradFill>
          <a:gsLst>
            <a:gs pos="0">
              <a:schemeClr val="accent2"/>
            </a:gs>
            <a:gs pos="100000">
              <a:schemeClr val="bg1">
                <a:alpha val="0"/>
                <a:lumMod val="0"/>
                <a:lumOff val="1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0" y="0"/>
            <a:ext cx="16256000" cy="7561913"/>
          </a:xfrm>
          <a:prstGeom prst="rect">
            <a:avLst/>
          </a:prstGeom>
          <a:gradFill>
            <a:gsLst>
              <a:gs pos="0">
                <a:schemeClr val="accent2">
                  <a:lumMod val="10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2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4249366" cy="8026401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502599" y="434716"/>
            <a:ext cx="13959887" cy="3576102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012266" y="4010818"/>
            <a:ext cx="13450220" cy="1345739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4200" b="0" i="0" spc="-151">
                <a:solidFill>
                  <a:schemeClr val="accent6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5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9220983" y="5919029"/>
            <a:ext cx="624150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000" b="1" i="0" spc="-151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9220983" y="6300391"/>
            <a:ext cx="624150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400" b="0" i="0" spc="-150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49897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44239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7200" b="1" i="0" spc="-451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523018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6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128000" y="792164"/>
            <a:ext cx="8128000" cy="7405150"/>
          </a:xfrm>
          <a:prstGeom prst="rect">
            <a:avLst/>
          </a:prstGeom>
        </p:spPr>
        <p:txBody>
          <a:bodyPr/>
          <a:lstStyle/>
          <a:p>
            <a:r>
              <a:rPr lang="pt-PT" smtClean="0"/>
              <a:t>Clique no ícone para adicionar uma imagem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2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64073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7810500" y="792164"/>
            <a:ext cx="8445500" cy="740515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t-PT" smtClean="0"/>
              <a:t>Clique no ícone para adicionar uma imagem</a:t>
            </a:r>
            <a:endParaRPr lang="en-GB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7200" b="1" i="0" spc="-451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550521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6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8140781" y="6031940"/>
            <a:ext cx="8968799" cy="1616977"/>
          </a:xfrm>
          <a:prstGeom prst="roundRect">
            <a:avLst>
              <a:gd name="adj" fmla="val 50000"/>
            </a:avLst>
          </a:prstGeom>
          <a:solidFill>
            <a:srgbClr val="FFD4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953500" y="6162363"/>
            <a:ext cx="6996034" cy="1250066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4800" b="1" i="1" spc="-300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.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1382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95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27400" y="2766348"/>
            <a:ext cx="9689458" cy="35039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defTabSz="547673"/>
            <a:r>
              <a:rPr lang="en-US" sz="15600" b="1" spc="-300" dirty="0">
                <a:solidFill>
                  <a:srgbClr val="5AC3F0"/>
                </a:solidFill>
                <a:latin typeface="Calibri" panose="020F0502020204030204" pitchFamily="34" charset="0"/>
                <a:ea typeface="Open Sans Semibold" charset="0"/>
                <a:cs typeface="Calibri" panose="020F0502020204030204" pitchFamily="34" charset="0"/>
              </a:rPr>
              <a:t>Thank you!</a:t>
            </a:r>
          </a:p>
        </p:txBody>
      </p:sp>
      <p:sp>
        <p:nvSpPr>
          <p:cNvPr id="1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6130977"/>
            <a:ext cx="7901640" cy="521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noAutofit/>
          </a:bodyPr>
          <a:lstStyle>
            <a:lvl1pPr marL="0" indent="0" algn="r">
              <a:buNone/>
              <a:defRPr sz="4400" b="1" i="0" spc="-151">
                <a:solidFill>
                  <a:srgbClr val="2D3293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11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6652302"/>
            <a:ext cx="7901640" cy="1517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8000" rIns="0" bIns="0" anchor="t" anchorCtr="1">
            <a:norm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Contact Information</a:t>
            </a:r>
          </a:p>
        </p:txBody>
      </p:sp>
      <p:pic>
        <p:nvPicPr>
          <p:cNvPr id="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137" y="8420502"/>
            <a:ext cx="754149" cy="5236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354" y="824206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20392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95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282151" y="3442209"/>
            <a:ext cx="9689458" cy="35039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defTabSz="547673"/>
            <a:r>
              <a:rPr lang="en-US" sz="13000" b="1" spc="-300" dirty="0">
                <a:solidFill>
                  <a:srgbClr val="5AC3F0"/>
                </a:solidFill>
                <a:latin typeface="Open Sans Semibold" charset="0"/>
                <a:ea typeface="Open Sans Semibold" charset="0"/>
                <a:cs typeface="Open Sans Semibold" charset="0"/>
              </a:rPr>
              <a:t>Questions?</a:t>
            </a:r>
          </a:p>
        </p:txBody>
      </p:sp>
      <p:pic>
        <p:nvPicPr>
          <p:cNvPr id="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137" y="8420502"/>
            <a:ext cx="754149" cy="52363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354" y="824206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04680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 userDrawn="1"/>
        </p:nvSpPr>
        <p:spPr bwMode="auto">
          <a:xfrm rot="10800000" flipH="1">
            <a:off x="0" y="3867150"/>
            <a:ext cx="2057199" cy="1760538"/>
          </a:xfrm>
          <a:prstGeom prst="line">
            <a:avLst/>
          </a:prstGeom>
          <a:noFill/>
          <a:ln w="12700">
            <a:solidFill>
              <a:srgbClr val="4687E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 userDrawn="1"/>
        </p:nvSpPr>
        <p:spPr bwMode="auto">
          <a:xfrm rot="10800000" flipH="1">
            <a:off x="5823970" y="1"/>
            <a:ext cx="738115" cy="684213"/>
          </a:xfrm>
          <a:prstGeom prst="line">
            <a:avLst/>
          </a:prstGeom>
          <a:noFill/>
          <a:ln w="12700">
            <a:solidFill>
              <a:srgbClr val="4687E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5923" y="117476"/>
            <a:ext cx="266515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EC_logo_blue_mono_horizont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43" y="8486775"/>
            <a:ext cx="1803224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9418" y="887259"/>
            <a:ext cx="12643792" cy="1524000"/>
          </a:xfrm>
          <a:prstGeom prst="rect">
            <a:avLst/>
          </a:prstGeom>
        </p:spPr>
        <p:txBody>
          <a:bodyPr vert="horz" lIns="81648" tIns="40825" rIns="81648" bIns="40825" anchor="b" anchorCtr="0">
            <a:noAutofit/>
          </a:bodyPr>
          <a:lstStyle>
            <a:lvl1pPr algn="l">
              <a:defRPr sz="7199" b="1">
                <a:solidFill>
                  <a:srgbClr val="28288C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2799407" y="2484066"/>
            <a:ext cx="12673956" cy="6048375"/>
          </a:xfrm>
        </p:spPr>
        <p:txBody>
          <a:bodyPr/>
          <a:lstStyle>
            <a:lvl1pPr>
              <a:lnSpc>
                <a:spcPct val="130000"/>
              </a:lnSpc>
              <a:defRPr sz="4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30000"/>
              </a:lnSpc>
              <a:defRPr sz="4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30000"/>
              </a:lnSpc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lnSpc>
                <a:spcPct val="130000"/>
              </a:lnSpc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lnSpc>
                <a:spcPct val="130000"/>
              </a:lnSpc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endParaRPr lang="en-GB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2000" b="1" smtClean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4B741486-EDD8-4853-88E0-77BF6E427B6E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37462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_background_color">
  <p:cSld name="1_Bullets_background_color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8"/>
          <p:cNvPicPr preferRelativeResize="0"/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21429" y="0"/>
            <a:ext cx="16234573" cy="914593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8"/>
          <p:cNvSpPr txBox="1">
            <a:spLocks noGrp="1"/>
          </p:cNvSpPr>
          <p:nvPr>
            <p:ph type="body" idx="1"/>
          </p:nvPr>
        </p:nvSpPr>
        <p:spPr>
          <a:xfrm>
            <a:off x="1320247" y="1841835"/>
            <a:ext cx="13517700" cy="61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80000" rIns="0" bIns="0" anchor="t" anchorCtr="0"/>
          <a:lstStyle>
            <a:lvl1pPr marL="457200" marR="0" lvl="0" indent="-48768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4080"/>
              <a:buFont typeface="Arial"/>
              <a:buChar char="•"/>
              <a:defRPr sz="48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291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6A6A6A"/>
              </a:buClr>
              <a:buSzPts val="3060"/>
              <a:buFont typeface="Calibri"/>
              <a:buChar char="•"/>
              <a:defRPr sz="3600" b="1" i="0" u="none" strike="noStrike" cap="none">
                <a:solidFill>
                  <a:srgbClr val="6A6A6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131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Calibri"/>
              <a:buChar char="•"/>
              <a:defRPr sz="3200" b="0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Calibri"/>
              <a:buChar char="•"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Calibri"/>
              <a:buChar char="•"/>
              <a:defRPr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163" name="Google Shape;163;p18"/>
          <p:cNvSpPr txBox="1">
            <a:spLocks noGrp="1"/>
          </p:cNvSpPr>
          <p:nvPr>
            <p:ph type="body" idx="2"/>
          </p:nvPr>
        </p:nvSpPr>
        <p:spPr>
          <a:xfrm>
            <a:off x="1307548" y="696478"/>
            <a:ext cx="135303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950"/>
              <a:buFont typeface="Calibri"/>
              <a:buNone/>
              <a:defRPr sz="6600" b="1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None/>
              <a:defRPr sz="2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Char char="•"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164" name="Google Shape;164;p18"/>
          <p:cNvSpPr txBox="1">
            <a:spLocks noGrp="1"/>
          </p:cNvSpPr>
          <p:nvPr>
            <p:ph type="ftr" idx="11"/>
          </p:nvPr>
        </p:nvSpPr>
        <p:spPr>
          <a:xfrm>
            <a:off x="4503719" y="8452105"/>
            <a:ext cx="82905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A6A"/>
              </a:buClr>
              <a:buSzPts val="1400"/>
              <a:buFont typeface="Helvetica Neue Light"/>
              <a:buNone/>
              <a:defRPr sz="1400" b="0" i="0" u="none" strike="noStrike" cap="none">
                <a:solidFill>
                  <a:srgbClr val="6A6A6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165" name="Google Shape;165;p18"/>
          <p:cNvSpPr txBox="1">
            <a:spLocks noGrp="1"/>
          </p:cNvSpPr>
          <p:nvPr>
            <p:ph type="sldNum" idx="12"/>
          </p:nvPr>
        </p:nvSpPr>
        <p:spPr>
          <a:xfrm>
            <a:off x="13285302" y="8511738"/>
            <a:ext cx="5079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Helvetica Neue Light"/>
              <a:buNone/>
              <a:defRPr sz="16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  <p:pic>
        <p:nvPicPr>
          <p:cNvPr id="166" name="Google Shape;16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1201" y="8388032"/>
            <a:ext cx="754149" cy="523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6418" y="8209592"/>
            <a:ext cx="3599014" cy="794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00149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2"/>
          <p:cNvSpPr txBox="1">
            <a:spLocks noGrp="1"/>
          </p:cNvSpPr>
          <p:nvPr>
            <p:ph type="title"/>
          </p:nvPr>
        </p:nvSpPr>
        <p:spPr>
          <a:xfrm>
            <a:off x="2239346" y="155509"/>
            <a:ext cx="117957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000" tIns="74475" rIns="149000" bIns="744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/>
            </a:lvl9pPr>
          </a:lstStyle>
          <a:p>
            <a:endParaRPr/>
          </a:p>
        </p:txBody>
      </p:sp>
      <p:sp>
        <p:nvSpPr>
          <p:cNvPr id="542" name="Google Shape;542;p52"/>
          <p:cNvSpPr txBox="1">
            <a:spLocks noGrp="1"/>
          </p:cNvSpPr>
          <p:nvPr>
            <p:ph type="dt" idx="10"/>
          </p:nvPr>
        </p:nvSpPr>
        <p:spPr>
          <a:xfrm>
            <a:off x="812800" y="8475133"/>
            <a:ext cx="3793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000" tIns="74475" rIns="149000" bIns="744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3" name="Google Shape;543;p52"/>
          <p:cNvSpPr txBox="1">
            <a:spLocks noGrp="1"/>
          </p:cNvSpPr>
          <p:nvPr>
            <p:ph type="ftr" idx="11"/>
          </p:nvPr>
        </p:nvSpPr>
        <p:spPr>
          <a:xfrm>
            <a:off x="5554133" y="8475133"/>
            <a:ext cx="51477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000" tIns="74475" rIns="149000" bIns="744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2300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4" name="Google Shape;544;p52"/>
          <p:cNvSpPr txBox="1">
            <a:spLocks noGrp="1"/>
          </p:cNvSpPr>
          <p:nvPr>
            <p:ph type="sldNum" idx="12"/>
          </p:nvPr>
        </p:nvSpPr>
        <p:spPr>
          <a:xfrm>
            <a:off x="11650133" y="8475133"/>
            <a:ext cx="3793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000" tIns="74475" rIns="149000" bIns="744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255196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75"/>
          <p:cNvSpPr txBox="1">
            <a:spLocks noGrp="1"/>
          </p:cNvSpPr>
          <p:nvPr>
            <p:ph type="sldNum" idx="12"/>
          </p:nvPr>
        </p:nvSpPr>
        <p:spPr>
          <a:xfrm>
            <a:off x="12056533" y="8331200"/>
            <a:ext cx="33867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000" tIns="74475" rIns="149000" bIns="74475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"/>
              <a:buFont typeface="Arial"/>
              <a:buNone/>
              <a:defRPr sz="1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424242"/>
              </a:buClr>
            </a:pPr>
            <a:fld id="{00000000-1234-1234-1234-123412341234}" type="slidenum">
              <a:rPr lang="en-US">
                <a:solidFill>
                  <a:srgbClr val="424242"/>
                </a:solidFill>
              </a:rPr>
              <a:pPr>
                <a:buClr>
                  <a:srgbClr val="424242"/>
                </a:buClr>
              </a:pPr>
              <a:t>‹#›</a:t>
            </a:fld>
            <a:r>
              <a:rPr lang="en-US">
                <a:solidFill>
                  <a:srgbClr val="424242"/>
                </a:solidFill>
              </a:rPr>
              <a:t>/10</a:t>
            </a:r>
            <a:endParaRPr sz="2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515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4" y="0"/>
            <a:ext cx="14210569" cy="8004547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667001" y="792163"/>
            <a:ext cx="12795486" cy="850641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ts val="664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2667001" y="2032435"/>
            <a:ext cx="12795486" cy="538436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4000" b="0" i="0" spc="-151" baseline="0">
                <a:solidFill>
                  <a:srgbClr val="4687E6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2pPr>
            <a:lvl3pPr marL="888978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3pPr>
            <a:lvl4pPr marL="1333467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4pPr>
            <a:lvl5pPr marL="1777956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- </a:t>
            </a:r>
          </a:p>
          <a:p>
            <a:pPr lvl="0"/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minima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nostrum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  <a:endParaRPr lang="el-GR" dirty="0"/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sit -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06834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123" y="0"/>
            <a:ext cx="16256000" cy="9144000"/>
          </a:xfrm>
          <a:prstGeom prst="rect">
            <a:avLst/>
          </a:prstGeom>
          <a:gradFill flip="none" rotWithShape="1">
            <a:gsLst>
              <a:gs pos="1000">
                <a:schemeClr val="accent1"/>
              </a:gs>
              <a:gs pos="100000">
                <a:schemeClr val="accent3"/>
              </a:gs>
            </a:gsLst>
            <a:lin ang="3600000" scaled="0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" charset="0"/>
              <a:ea typeface="Helvetica" charset="0"/>
              <a:cs typeface="Helvetica" charset="0"/>
              <a:sym typeface="Helvetica Light"/>
            </a:endParaRP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54655" y="1783830"/>
            <a:ext cx="13545568" cy="5576340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CHAPTER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44484" y="4825316"/>
            <a:ext cx="2568314" cy="3852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079" y="-642079"/>
            <a:ext cx="2568314" cy="3852472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64" y="8213185"/>
            <a:ext cx="2076544" cy="741219"/>
          </a:xfrm>
          <a:prstGeom prst="rect">
            <a:avLst/>
          </a:prstGeom>
        </p:spPr>
      </p:pic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6181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792163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4800" b="1" i="0" spc="-151" baseline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Light Blue Title.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412763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900" y="2306964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4800" b="1" i="0" spc="-151" baseline="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Dark Blue Title.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723900" y="3799765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4800" b="1" i="0" spc="-151" baseline="0">
                <a:solidFill>
                  <a:schemeClr val="accent6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Red Title.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23900" y="2916564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723900" y="4414127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263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 typeface="Arial" charset="0"/>
              <a:buChar char="•"/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4687E6"/>
              </a:buClr>
              <a:buSzPct val="85000"/>
              <a:defRPr sz="3600" b="1" i="0" spc="-151">
                <a:solidFill>
                  <a:schemeClr val="accent2">
                    <a:lumMod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Pct val="85000"/>
              <a:defRPr sz="3000" b="1" i="0" spc="-51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4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56698"/>
          </a:xfrm>
          <a:prstGeom prst="rect">
            <a:avLst/>
          </a:prstGeom>
        </p:spPr>
      </p:pic>
      <p:sp>
        <p:nvSpPr>
          <p:cNvPr id="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69067" y="792163"/>
            <a:ext cx="11751733" cy="7502312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2. LOREM IPSUM CHAPTER </a:t>
            </a:r>
          </a:p>
        </p:txBody>
      </p:sp>
    </p:spTree>
    <p:extLst>
      <p:ext uri="{BB962C8B-B14F-4D97-AF65-F5344CB8AC3E}">
        <p14:creationId xmlns:p14="http://schemas.microsoft.com/office/powerpoint/2010/main" val="53926452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508000"/>
            <a:ext cx="12872179" cy="1244437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4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Text Block with Columns and Focus Point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752437"/>
            <a:ext cx="13381038" cy="5650996"/>
          </a:xfrm>
          <a:prstGeom prst="rect">
            <a:avLst/>
          </a:prstGeom>
        </p:spPr>
        <p:txBody>
          <a:bodyPr lIns="0" tIns="180000" rIns="0" bIns="180000" numCol="2" spcCol="720000" anchor="t" anchorCtr="0">
            <a:normAutofit/>
          </a:bodyPr>
          <a:lstStyle>
            <a:lvl1pPr marL="0" indent="0" algn="l">
              <a:buNone/>
              <a:defRPr sz="26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In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imperdiet</a:t>
            </a:r>
            <a:r>
              <a:rPr lang="en-US" dirty="0"/>
              <a:t> a, </a:t>
            </a:r>
            <a:r>
              <a:rPr lang="en-US" dirty="0" err="1"/>
              <a:t>venenatis</a:t>
            </a:r>
            <a:r>
              <a:rPr lang="en-US" dirty="0"/>
              <a:t> vitae,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Integer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semper nisi.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vitae, </a:t>
            </a:r>
            <a:r>
              <a:rPr lang="en-US" dirty="0" err="1"/>
              <a:t>eleifend</a:t>
            </a:r>
            <a:r>
              <a:rPr lang="en-US" dirty="0"/>
              <a:t> ac,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ante, </a:t>
            </a:r>
            <a:r>
              <a:rPr lang="en-US" dirty="0" err="1"/>
              <a:t>dapibus</a:t>
            </a:r>
            <a:r>
              <a:rPr lang="en-US" dirty="0"/>
              <a:t> in,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</a:t>
            </a:r>
            <a:r>
              <a:rPr lang="en-US" dirty="0" err="1"/>
              <a:t>feugiat</a:t>
            </a:r>
            <a:r>
              <a:rPr lang="en-US" dirty="0"/>
              <a:t> a,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 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7373823" y="4233946"/>
            <a:ext cx="10269600" cy="239842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097097" y="4523343"/>
            <a:ext cx="7327781" cy="18541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!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326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orient="horz" pos="499" userDrawn="1">
          <p15:clr>
            <a:srgbClr val="FBAE40"/>
          </p15:clr>
        </p15:guide>
        <p15:guide id="4" orient="horz" pos="1111" userDrawn="1">
          <p15:clr>
            <a:srgbClr val="FBAE40"/>
          </p15:clr>
        </p15:guide>
        <p15:guide id="5" orient="horz" pos="4672" userDrawn="1">
          <p15:clr>
            <a:srgbClr val="FBAE40"/>
          </p15:clr>
        </p15:guide>
        <p15:guide id="6" pos="888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4089" y="0"/>
            <a:ext cx="14271911" cy="8039100"/>
          </a:xfrm>
          <a:prstGeom prst="rect">
            <a:avLst/>
          </a:prstGeom>
          <a:effectLst/>
        </p:spPr>
      </p:pic>
      <p:sp>
        <p:nvSpPr>
          <p:cNvPr id="1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4584702"/>
            <a:ext cx="12888913" cy="2832098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400" b="0" i="0" spc="-151" baseline="0">
                <a:solidFill>
                  <a:schemeClr val="accent6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tempus,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sem</a:t>
            </a:r>
            <a:r>
              <a:rPr lang="en-US" dirty="0"/>
              <a:t> quam semper libero,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</a:t>
            </a:r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711198" y="2045544"/>
            <a:ext cx="12888915" cy="253915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75000"/>
              </a:lnSpc>
              <a:spcBef>
                <a:spcPts val="0"/>
              </a:spcBef>
              <a:buNone/>
              <a:defRPr sz="190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52</a:t>
            </a:r>
            <a:r>
              <a:rPr lang="en-US" dirty="0"/>
              <a:t>.7Mbps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242" y="1653863"/>
            <a:ext cx="1193305" cy="1193305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36188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44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4687E6"/>
              </a:buClr>
              <a:buSzPct val="85000"/>
              <a:defRPr sz="4000" b="0" i="0" spc="-151">
                <a:solidFill>
                  <a:srgbClr val="5B72D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Pct val="85000"/>
              <a:defRPr sz="3200" b="0" i="0" spc="-51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0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941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44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buClr>
                <a:srgbClr val="4687E6"/>
              </a:buClr>
              <a:buSzPct val="85000"/>
              <a:defRPr sz="4000" b="0" i="0" spc="-151">
                <a:solidFill>
                  <a:srgbClr val="4687E6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Pct val="85000"/>
              <a:defRPr sz="3200" b="0" i="0" spc="-51" baseline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0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" y="-1"/>
            <a:ext cx="16272000" cy="91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6537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iagrams_with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362792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54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My Diagram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6" b="-15616"/>
          <a:stretch/>
        </p:blipFill>
        <p:spPr>
          <a:xfrm>
            <a:off x="0" y="0"/>
            <a:ext cx="16256000" cy="1083733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Open Sans" charset="0"/>
              <a:ea typeface="Open Sans" charset="0"/>
              <a:cs typeface="Open Sans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1885390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6" b="-15616"/>
          <a:stretch/>
        </p:blipFill>
        <p:spPr>
          <a:xfrm>
            <a:off x="0" y="0"/>
            <a:ext cx="16256000" cy="1083733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6603999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le 6"/>
          <p:cNvSpPr/>
          <p:nvPr userDrawn="1"/>
        </p:nvSpPr>
        <p:spPr>
          <a:xfrm>
            <a:off x="7516100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239374" y="6506316"/>
            <a:ext cx="7728759" cy="18541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121062369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 poi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72"/>
            <a:ext cx="16233457" cy="9144000"/>
          </a:xfrm>
          <a:prstGeom prst="rect">
            <a:avLst/>
          </a:prstGeom>
        </p:spPr>
      </p:pic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683645" y="1752438"/>
            <a:ext cx="572624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-1229193" y="1763713"/>
            <a:ext cx="10478124" cy="239842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11199" y="2018546"/>
            <a:ext cx="7417597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r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Sit!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7120328" y="4593134"/>
            <a:ext cx="10343214" cy="239842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128000" y="4847967"/>
            <a:ext cx="7281889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4570584"/>
            <a:ext cx="593173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3489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  <p15:guide id="3" orient="horz" pos="499">
          <p15:clr>
            <a:srgbClr val="FBAE40"/>
          </p15:clr>
        </p15:guide>
        <p15:guide id="4" orient="horz" pos="1111">
          <p15:clr>
            <a:srgbClr val="FBAE40"/>
          </p15:clr>
        </p15:guide>
        <p15:guide id="5" orient="horz" pos="4672">
          <p15:clr>
            <a:srgbClr val="FBAE40"/>
          </p15:clr>
        </p15:guide>
        <p15:guide id="6" pos="888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1436" y="872215"/>
            <a:ext cx="1806936" cy="1548000"/>
          </a:xfrm>
          <a:prstGeom prst="rect">
            <a:avLst/>
          </a:prstGeom>
          <a:effectLst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444596" y="1587501"/>
            <a:ext cx="13365686" cy="54362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102725" y="7017692"/>
            <a:ext cx="8279150" cy="939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600" b="0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- Cicero, 45BC</a:t>
            </a:r>
          </a:p>
        </p:txBody>
      </p:sp>
    </p:spTree>
    <p:extLst>
      <p:ext uri="{BB962C8B-B14F-4D97-AF65-F5344CB8AC3E}">
        <p14:creationId xmlns:p14="http://schemas.microsoft.com/office/powerpoint/2010/main" val="442259062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5868"/>
            <a:ext cx="16297200" cy="9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868"/>
            <a:ext cx="16297200" cy="9180000"/>
          </a:xfrm>
          <a:prstGeom prst="rect">
            <a:avLst/>
          </a:prstGeom>
          <a:noFill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100000">
                <a:schemeClr val="accent2">
                  <a:lumMod val="75000"/>
                </a:schemeClr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53933" y="6241933"/>
            <a:ext cx="2335200" cy="35028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" y="0"/>
            <a:ext cx="16246121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45467" y="745067"/>
            <a:ext cx="8365067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3784562" y="2359875"/>
            <a:ext cx="7932515" cy="493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/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" y="0"/>
            <a:ext cx="16246137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0" y="745067"/>
            <a:ext cx="8636001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99000">
                <a:schemeClr val="accent2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0"/>
            <a:ext cx="16246135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547534" y="1278467"/>
            <a:ext cx="9160933" cy="65870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2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/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6085" y="815901"/>
            <a:ext cx="1012668" cy="867551"/>
          </a:xfrm>
          <a:prstGeom prst="rect">
            <a:avLst/>
          </a:prstGeom>
          <a:noFill/>
          <a:effectLst/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999060" y="956202"/>
            <a:ext cx="10487597" cy="54362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80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1991084" y="4572000"/>
            <a:ext cx="3851149" cy="87228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4800" b="0" i="1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 BC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0671" y="-414216"/>
            <a:ext cx="1615589" cy="24233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99" y="8197313"/>
            <a:ext cx="1171863" cy="8136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sp>
        <p:nvSpPr>
          <p:cNvPr id="1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08671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6514" y="-419529"/>
            <a:ext cx="1615589" cy="2423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4898" y="1067627"/>
            <a:ext cx="1554806" cy="1332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10592" y="1248225"/>
            <a:ext cx="1061902" cy="909729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715400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8940659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9461046" y="5525120"/>
            <a:ext cx="3720780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250819" y="5525120"/>
            <a:ext cx="3690914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4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6114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4977114" y="3355141"/>
            <a:ext cx="1461541" cy="255212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4963180" y="5245881"/>
            <a:ext cx="1866955" cy="657494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5452946"/>
            <a:ext cx="4010702" cy="1963854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parturient.,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399735" y="5185718"/>
            <a:ext cx="4010702" cy="20318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6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 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399735" y="2188518"/>
            <a:ext cx="4010702" cy="189266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9317513" y="3011918"/>
            <a:ext cx="1756889" cy="941658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20000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711200" y="2188519"/>
            <a:ext cx="4010702" cy="18926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720000" y="4843346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11399734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2800" b="1" i="0" spc="-151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9814139" y="5741248"/>
            <a:ext cx="1260263" cy="405551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11399734" y="4576118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872" y="2701698"/>
            <a:ext cx="3258477" cy="3715808"/>
          </a:xfrm>
          <a:prstGeom prst="rect">
            <a:avLst/>
          </a:prstGeom>
        </p:spPr>
      </p:pic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08676"/>
            <a:ext cx="14699237" cy="105182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2753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7583" y="0"/>
            <a:ext cx="4628417" cy="9155111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52085"/>
            <a:ext cx="10210800" cy="9084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400" b="1" i="0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1627582" y="-1"/>
            <a:ext cx="4689798" cy="914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070600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11200" y="2082800"/>
            <a:ext cx="485140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6070599" y="2082800"/>
            <a:ext cx="485140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711200" y="4578991"/>
            <a:ext cx="4851401" cy="8444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6070599" y="4578991"/>
            <a:ext cx="4851401" cy="84449"/>
          </a:xfrm>
          <a:prstGeom prst="rect">
            <a:avLst/>
          </a:prstGeom>
          <a:solidFill>
            <a:schemeClr val="accent6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1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Ι</a:t>
            </a:r>
            <a:r>
              <a:rPr lang="en-US" dirty="0" err="1"/>
              <a:t>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6070600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4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602294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602293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297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- 3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933732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933732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933732"/>
            <a:ext cx="4532131" cy="180000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711200" y="7000354"/>
            <a:ext cx="453213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861934" y="6999710"/>
            <a:ext cx="453213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11012668" y="6999709"/>
            <a:ext cx="4532131" cy="84449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4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4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4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3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12669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4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12668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3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43671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</a:t>
            </a:r>
            <a:r>
              <a:rPr lang="en-US" dirty="0"/>
              <a:t>2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6" name="Rectangle 35"/>
          <p:cNvSpPr/>
          <p:nvPr userDrawn="1"/>
        </p:nvSpPr>
        <p:spPr>
          <a:xfrm>
            <a:off x="711200" y="1933731"/>
            <a:ext cx="7200000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8354543" y="1933732"/>
            <a:ext cx="7200000" cy="180000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11200" y="6999709"/>
            <a:ext cx="7200000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8354543" y="6999709"/>
            <a:ext cx="7200000" cy="84449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0" y="3229337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4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711199" y="2430865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8354544" y="3229338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4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8354543" y="2430866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22774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- 6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760109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760109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760109"/>
            <a:ext cx="4532131" cy="180000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5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4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2</a:t>
            </a:r>
            <a:endParaRPr lang="en-US" dirty="0"/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05306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05305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3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711200" y="4841820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861934" y="4841820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11012668" y="4714453"/>
            <a:ext cx="4532131" cy="434734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" charset="0"/>
              <a:ea typeface="Helvetica" charset="0"/>
              <a:cs typeface="Helvetica" charset="0"/>
              <a:sym typeface="Helvetica Light"/>
            </a:endParaRP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711201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34" hasCustomPrompt="1"/>
          </p:nvPr>
        </p:nvSpPr>
        <p:spPr>
          <a:xfrm>
            <a:off x="711200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4</a:t>
            </a:r>
            <a:endParaRPr lang="en-US" dirty="0"/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35" hasCustomPrompt="1"/>
          </p:nvPr>
        </p:nvSpPr>
        <p:spPr>
          <a:xfrm>
            <a:off x="5861935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0" name="Text Placeholder 25"/>
          <p:cNvSpPr>
            <a:spLocks noGrp="1"/>
          </p:cNvSpPr>
          <p:nvPr>
            <p:ph type="body" sz="quarter" idx="36" hasCustomPrompt="1"/>
          </p:nvPr>
        </p:nvSpPr>
        <p:spPr>
          <a:xfrm>
            <a:off x="5861934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5</a:t>
            </a:r>
            <a:endParaRPr lang="en-US" dirty="0"/>
          </a:p>
        </p:txBody>
      </p:sp>
      <p:sp>
        <p:nvSpPr>
          <p:cNvPr id="61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11005306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buNone/>
              <a:defRPr sz="2200" b="0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2" name="Text Placeholder 25"/>
          <p:cNvSpPr>
            <a:spLocks noGrp="1"/>
          </p:cNvSpPr>
          <p:nvPr>
            <p:ph type="body" sz="quarter" idx="38" hasCustomPrompt="1"/>
          </p:nvPr>
        </p:nvSpPr>
        <p:spPr>
          <a:xfrm>
            <a:off x="11005305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000" b="1" i="0" spc="-150" baseline="0">
                <a:solidFill>
                  <a:schemeClr val="tx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6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1628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61515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1240407" y="4309135"/>
            <a:ext cx="3119156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12244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75952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7677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8331081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8339301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1184294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85116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Ε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515845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873001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6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224187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4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3457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" y="0"/>
            <a:ext cx="16234573" cy="9145935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590647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000" b="1" i="0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3558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200" b="0" i="0" spc="-151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1387791"/>
            <a:ext cx="7901640" cy="4924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3200" b="1" i="0" spc="-151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1880235"/>
            <a:ext cx="7901640" cy="52879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3200" b="0" i="0" spc="-150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160" y="374218"/>
            <a:ext cx="967440" cy="967440"/>
          </a:xfrm>
          <a:prstGeom prst="rect">
            <a:avLst/>
          </a:prstGeom>
        </p:spPr>
      </p:pic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39997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752148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33301" y="4637371"/>
            <a:ext cx="4392000" cy="50749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25319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018490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6018490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124998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2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124998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400" b="0" i="0" spc="-51" baseline="0">
                <a:solidFill>
                  <a:schemeClr val="bg2">
                    <a:lumMod val="2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938369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12044877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</a:t>
            </a:r>
            <a:r>
              <a:rPr lang="en-US" dirty="0"/>
              <a:t>3</a:t>
            </a:r>
            <a:r>
              <a:rPr lang="el-GR" dirty="0"/>
              <a:t>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Footer-footer-footer-footer</a:t>
            </a: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hoto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3988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508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90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53133"/>
            <a:ext cx="14752577" cy="10073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5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2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403032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4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7120613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5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0216766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6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3301345" y="1869051"/>
            <a:ext cx="1919357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377552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90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39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687753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90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38" hasCustomPrompt="1"/>
          </p:nvPr>
        </p:nvSpPr>
        <p:spPr>
          <a:xfrm>
            <a:off x="996797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90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1305841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90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483980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 userDrawn="1"/>
        </p:nvCxnSpPr>
        <p:spPr>
          <a:xfrm>
            <a:off x="657442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 userDrawn="1"/>
        </p:nvCxnSpPr>
        <p:spPr>
          <a:xfrm>
            <a:off x="966486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/>
          <p:cNvCxnSpPr/>
          <p:nvPr userDrawn="1"/>
        </p:nvCxnSpPr>
        <p:spPr>
          <a:xfrm>
            <a:off x="1277845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44699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41412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2314936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2314936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24933"/>
            <a:ext cx="14303103" cy="9355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6 </a:t>
            </a:r>
            <a:r>
              <a:rPr lang="en-US" dirty="0"/>
              <a:t>Images,</a:t>
            </a:r>
            <a:r>
              <a:rPr lang="el-GR" dirty="0"/>
              <a:t> </a:t>
            </a:r>
            <a:r>
              <a:rPr lang="en-US" dirty="0"/>
              <a:t>2 Columns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Picture Placeholder 3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741412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2314936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2314936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4" name="Picture Placeholder 3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41412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5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2314936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4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2314936" y="6309802"/>
            <a:ext cx="5312780" cy="110699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7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8128000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9701524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28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9701524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0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8128000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9701524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5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9701524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3" name="Picture Placeholder 34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8128000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4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9701524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6</a:t>
            </a:r>
          </a:p>
        </p:txBody>
      </p:sp>
      <p:sp>
        <p:nvSpPr>
          <p:cNvPr id="55" name="Text Placeholder 15"/>
          <p:cNvSpPr>
            <a:spLocks noGrp="1"/>
          </p:cNvSpPr>
          <p:nvPr>
            <p:ph type="body" sz="quarter" idx="40" hasCustomPrompt="1"/>
          </p:nvPr>
        </p:nvSpPr>
        <p:spPr>
          <a:xfrm>
            <a:off x="9701524" y="6309802"/>
            <a:ext cx="5312780" cy="109485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0" i="0" spc="-51" baseline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050" y="-434050"/>
            <a:ext cx="1736203" cy="2604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042761" y="5824735"/>
            <a:ext cx="1770592" cy="2655888"/>
          </a:xfrm>
          <a:prstGeom prst="rect">
            <a:avLst/>
          </a:prstGeom>
        </p:spPr>
      </p:pic>
      <p:sp>
        <p:nvSpPr>
          <p:cNvPr id="3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3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4924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600" b="1" i="0" spc="-451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126605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tx2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128000" y="792164"/>
            <a:ext cx="8128000" cy="74051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25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1546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128000" y="792164"/>
            <a:ext cx="8128000" cy="74051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1" y="792164"/>
            <a:ext cx="6535716" cy="256563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600" b="1" i="0" spc="-451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3357798"/>
            <a:ext cx="6126605" cy="405900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tx2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8921831" y="6031940"/>
            <a:ext cx="8968799" cy="161697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9593704" y="6162363"/>
            <a:ext cx="6355830" cy="1250066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accent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.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743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955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327400" y="2766348"/>
            <a:ext cx="9689458" cy="350393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pPr marL="0" marR="0" indent="0" algn="ctr" defTabSz="54767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3000" b="1" i="0" u="none" strike="noStrike" cap="none" spc="-300" normalizeH="0" baseline="0" dirty="0">
                <a:ln>
                  <a:noFill/>
                </a:ln>
                <a:solidFill>
                  <a:srgbClr val="5AC3F0"/>
                </a:solidFill>
                <a:effectLst/>
                <a:uFillTx/>
                <a:latin typeface="Open Sans Semibold" charset="0"/>
                <a:ea typeface="Open Sans Semibold" charset="0"/>
                <a:cs typeface="Open Sans Semibold" charset="0"/>
                <a:sym typeface="Helvetica Light"/>
              </a:rPr>
              <a:t>Thank </a:t>
            </a:r>
            <a:r>
              <a:rPr kumimoji="0" lang="en-US" sz="13000" b="1" i="0" u="none" strike="noStrike" cap="none" spc="-300" normalizeH="0" baseline="0">
                <a:ln>
                  <a:noFill/>
                </a:ln>
                <a:solidFill>
                  <a:srgbClr val="5AC3F0"/>
                </a:solidFill>
                <a:effectLst/>
                <a:uFillTx/>
                <a:latin typeface="Open Sans Semibold" charset="0"/>
                <a:ea typeface="Open Sans Semibold" charset="0"/>
                <a:cs typeface="Open Sans Semibold" charset="0"/>
                <a:sym typeface="Helvetica Light"/>
              </a:rPr>
              <a:t>you!</a:t>
            </a:r>
            <a:endParaRPr kumimoji="0" lang="en-US" sz="13000" b="1" i="0" u="none" strike="noStrike" cap="none" spc="-300" normalizeH="0" baseline="0" dirty="0">
              <a:ln>
                <a:noFill/>
              </a:ln>
              <a:solidFill>
                <a:srgbClr val="5AC3F0"/>
              </a:solidFill>
              <a:effectLst/>
              <a:uFillTx/>
              <a:latin typeface="Open Sans Semibold" charset="0"/>
              <a:ea typeface="Open Sans Semibold" charset="0"/>
              <a:cs typeface="Open Sans Semibold" charset="0"/>
              <a:sym typeface="Helvetica Light"/>
            </a:endParaRPr>
          </a:p>
        </p:txBody>
      </p:sp>
      <p:sp>
        <p:nvSpPr>
          <p:cNvPr id="1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6130977"/>
            <a:ext cx="7901640" cy="521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noAutofit/>
          </a:bodyPr>
          <a:lstStyle>
            <a:lvl1pPr marL="0" indent="0" algn="r">
              <a:buNone/>
              <a:defRPr sz="4000" b="1" i="0" spc="-15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11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6652302"/>
            <a:ext cx="7901640" cy="151733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108000" rIns="0" bIns="0" anchor="t" anchorCtr="1">
            <a:normAutofit/>
          </a:bodyPr>
          <a:lstStyle>
            <a:lvl1pPr marL="0" indent="0" algn="ctr">
              <a:buNone/>
              <a:defRPr sz="3200" b="0" i="0" spc="-15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Contact Information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98" y="8371595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399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76265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343244" y="1787690"/>
            <a:ext cx="14466841" cy="6380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189" marR="0" lvl="0" indent="-186262" algn="l" rtl="0">
              <a:spcBef>
                <a:spcPts val="853"/>
              </a:spcBef>
              <a:spcAft>
                <a:spcPts val="0"/>
              </a:spcAft>
              <a:buClr>
                <a:srgbClr val="58A618"/>
              </a:buClr>
              <a:buSzPct val="100000"/>
              <a:buFont typeface="Noto Sans Symbols"/>
              <a:buChar char="▪"/>
              <a:defRPr sz="4267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90575" marR="0" lvl="1" indent="-177796" algn="l" rtl="0">
              <a:spcBef>
                <a:spcPts val="640"/>
              </a:spcBef>
              <a:spcAft>
                <a:spcPts val="0"/>
              </a:spcAft>
              <a:buClr>
                <a:srgbClr val="703D29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23962" marR="0" lvl="2" indent="-152396" algn="l" rtl="0">
              <a:spcBef>
                <a:spcPts val="480"/>
              </a:spcBef>
              <a:spcAft>
                <a:spcPts val="0"/>
              </a:spcAft>
              <a:buClr>
                <a:srgbClr val="E4D7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33547" marR="0" lvl="3" indent="-169329" algn="l" rtl="0">
              <a:spcBef>
                <a:spcPts val="427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43131" marR="0" lvl="4" indent="-169329" algn="l" rtl="0">
              <a:spcBef>
                <a:spcPts val="427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52716" marR="0" lvl="5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62301" marR="0" lvl="6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1886" marR="0" lvl="7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181470" marR="0" lvl="8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343245" y="0"/>
            <a:ext cx="13441492" cy="130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800" b="1" i="0" u="none" strike="noStrike" cap="none">
                <a:solidFill>
                  <a:srgbClr val="58A61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56191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1343244" y="2843809"/>
            <a:ext cx="6912768" cy="46085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189" marR="0" lvl="0" indent="-304792" algn="l" rtl="0">
              <a:spcBef>
                <a:spcPts val="480"/>
              </a:spcBef>
              <a:spcAft>
                <a:spcPts val="0"/>
              </a:spcAft>
              <a:buClr>
                <a:srgbClr val="58A618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90575" marR="0" lvl="1" indent="-245527" algn="l" rtl="0">
              <a:spcBef>
                <a:spcPts val="427"/>
              </a:spcBef>
              <a:spcAft>
                <a:spcPts val="0"/>
              </a:spcAft>
              <a:buClr>
                <a:srgbClr val="703D29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23962" marR="0" lvl="2" indent="-169329" algn="l" rtl="0">
              <a:spcBef>
                <a:spcPts val="427"/>
              </a:spcBef>
              <a:spcAft>
                <a:spcPts val="0"/>
              </a:spcAft>
              <a:buClr>
                <a:srgbClr val="E4D700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33547" marR="0" lvl="3" indent="-152396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743131" marR="0" lvl="4" indent="-152396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3352716" marR="0" lvl="5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62301" marR="0" lvl="6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1886" marR="0" lvl="7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181470" marR="0" lvl="8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body" idx="2"/>
          </p:nvPr>
        </p:nvSpPr>
        <p:spPr>
          <a:xfrm>
            <a:off x="8384028" y="2843809"/>
            <a:ext cx="6914002" cy="46085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189" marR="0" lvl="0" indent="-304792" algn="l" rtl="0">
              <a:spcBef>
                <a:spcPts val="480"/>
              </a:spcBef>
              <a:spcAft>
                <a:spcPts val="0"/>
              </a:spcAft>
              <a:buClr>
                <a:srgbClr val="58A618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90575" marR="0" lvl="1" indent="-245527" algn="l" rtl="0">
              <a:spcBef>
                <a:spcPts val="427"/>
              </a:spcBef>
              <a:spcAft>
                <a:spcPts val="0"/>
              </a:spcAft>
              <a:buClr>
                <a:srgbClr val="703D29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23962" marR="0" lvl="2" indent="-169329" algn="l" rtl="0">
              <a:spcBef>
                <a:spcPts val="427"/>
              </a:spcBef>
              <a:spcAft>
                <a:spcPts val="0"/>
              </a:spcAft>
              <a:buClr>
                <a:srgbClr val="E4D700"/>
              </a:buClr>
              <a:buSzPct val="100000"/>
              <a:buFont typeface="Noto Sans Symbols"/>
              <a:buChar char="▪"/>
              <a:defRPr sz="21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33547" marR="0" lvl="3" indent="-152396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743131" marR="0" lvl="4" indent="-152396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3352716" marR="0" lvl="5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62301" marR="0" lvl="6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1886" marR="0" lvl="7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181470" marR="0" lvl="8" indent="-152396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Shape 18"/>
          <p:cNvSpPr txBox="1">
            <a:spLocks noGrp="1"/>
          </p:cNvSpPr>
          <p:nvPr>
            <p:ph type="body" idx="3"/>
          </p:nvPr>
        </p:nvSpPr>
        <p:spPr>
          <a:xfrm>
            <a:off x="1343244" y="1798771"/>
            <a:ext cx="6912768" cy="8530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400" b="1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585" marR="0" lvl="1" indent="0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667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917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438339" marR="0" lvl="4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047924" marR="0" lvl="5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657509" marR="0" lvl="6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267093" marR="0" lvl="7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876678" marR="0" lvl="8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hape 19"/>
          <p:cNvSpPr txBox="1">
            <a:spLocks noGrp="1"/>
          </p:cNvSpPr>
          <p:nvPr>
            <p:ph type="body" idx="4"/>
          </p:nvPr>
        </p:nvSpPr>
        <p:spPr>
          <a:xfrm>
            <a:off x="8384030" y="1798771"/>
            <a:ext cx="6912768" cy="8530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400" b="1" i="0" u="none" strike="noStrike" cap="none">
                <a:solidFill>
                  <a:srgbClr val="36363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585" marR="0" lvl="1" indent="0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667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917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438339" marR="0" lvl="4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047924" marR="0" lvl="5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657509" marR="0" lvl="6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267093" marR="0" lvl="7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876678" marR="0" lvl="8" indent="0" algn="l" rtl="0">
              <a:spcBef>
                <a:spcPts val="427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  <a:defRPr sz="2133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1343245" y="0"/>
            <a:ext cx="13441492" cy="130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rgbClr val="58A61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363659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12799" y="533419"/>
            <a:ext cx="14645900" cy="5581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12801" y="2000146"/>
            <a:ext cx="14645897" cy="6530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189" marR="0" lvl="0" indent="-220128" algn="l" rtl="0">
              <a:spcBef>
                <a:spcPts val="747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90575" marR="0" lvl="1" indent="-177796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23962" marR="0" lvl="2" indent="-101597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133547" marR="0" lvl="3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743131" marR="0" lvl="4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52716" marR="0" lvl="5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62301" marR="0" lvl="6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1886" marR="0" lvl="7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181470" marR="0" lvl="8" indent="-135463" algn="l" rtl="0">
              <a:spcBef>
                <a:spcPts val="533"/>
              </a:spcBef>
              <a:spcAft>
                <a:spcPts val="0"/>
              </a:spcAft>
              <a:buClr>
                <a:schemeClr val="hlink"/>
              </a:buClr>
              <a:buSzPct val="100000"/>
              <a:buFont typeface="Noto Sans Symbols"/>
              <a:buChar char="▪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15849842" y="49677"/>
            <a:ext cx="117" cy="1674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733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09585" marR="0" lvl="1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9170" marR="0" lvl="2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754" marR="0" lvl="3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438339" marR="0" lvl="4" indent="0" algn="l" rtl="0">
              <a:spcBef>
                <a:spcPts val="0"/>
              </a:spcBef>
              <a:spcAft>
                <a:spcPts val="0"/>
              </a:spcAft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047924" marR="0" lvl="5" indent="0" algn="l" rtl="0">
              <a:spcBef>
                <a:spcPts val="0"/>
              </a:spcBef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657509" marR="0" lvl="6" indent="0" algn="l" rtl="0">
              <a:spcBef>
                <a:spcPts val="0"/>
              </a:spcBef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267093" marR="0" lvl="7" indent="0" algn="l" rtl="0">
              <a:spcBef>
                <a:spcPts val="0"/>
              </a:spcBef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876678" marR="0" lvl="8" indent="0" algn="l" rtl="0">
              <a:spcBef>
                <a:spcPts val="0"/>
              </a:spcBef>
              <a:buNone/>
              <a:defRPr sz="3733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7353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90" y="2732109"/>
            <a:ext cx="4272997" cy="6409496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200" b="0" i="0" spc="-151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000" b="1" i="0" spc="-151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400" b="0" i="0" spc="-150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000" b="1" i="0" spc="-151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400" b="0" i="0" spc="-150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000" b="1" i="0" spc="-300" baseline="0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86705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907" y="755650"/>
            <a:ext cx="1584170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EC_logo_blue_mono_horizontal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01" y="8604251"/>
            <a:ext cx="1490516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5436" y="323545"/>
            <a:ext cx="11953328" cy="1766887"/>
          </a:xfrm>
          <a:prstGeom prst="rect">
            <a:avLst/>
          </a:prstGeom>
        </p:spPr>
        <p:txBody>
          <a:bodyPr lIns="81648" tIns="40825" rIns="81648" bIns="40825" anchor="b">
            <a:normAutofit/>
          </a:bodyPr>
          <a:lstStyle>
            <a:lvl1pPr algn="l">
              <a:defRPr sz="8099" b="0">
                <a:solidFill>
                  <a:srgbClr val="28288C"/>
                </a:solidFill>
                <a:latin typeface="PF Paperback Light"/>
                <a:cs typeface="PF Paperback Light"/>
              </a:defRPr>
            </a:lvl1pPr>
          </a:lstStyle>
          <a:p>
            <a:r>
              <a:rPr lang="en-US"/>
              <a:t>Click to edit Master title style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OpenAIRE2020 Review - Brussels - Italy, February 3rd, 2016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674907-9482-D342-91DE-83843D8E25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34385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5">
    <p:bg>
      <p:bgPr>
        <a:gradFill>
          <a:gsLst>
            <a:gs pos="0">
              <a:schemeClr val="accent2"/>
            </a:gs>
            <a:gs pos="100000">
              <a:schemeClr val="bg1">
                <a:alpha val="0"/>
                <a:lumMod val="0"/>
                <a:lumOff val="1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0" y="0"/>
            <a:ext cx="16256000" cy="7561913"/>
          </a:xfrm>
          <a:prstGeom prst="rect">
            <a:avLst/>
          </a:prstGeom>
          <a:gradFill>
            <a:gsLst>
              <a:gs pos="0">
                <a:schemeClr val="accent2">
                  <a:lumMod val="100000"/>
                </a:schemeClr>
              </a:gs>
              <a:gs pos="100000">
                <a:schemeClr val="bg1">
                  <a:alpha val="0"/>
                  <a:lumMod val="0"/>
                  <a:lumOff val="100000"/>
                </a:scheme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2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11017"/>
            <a:ext cx="14249366" cy="8026401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502599" y="450758"/>
            <a:ext cx="13959887" cy="3576102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r">
              <a:lnSpc>
                <a:spcPts val="9600"/>
              </a:lnSpc>
              <a:spcBef>
                <a:spcPts val="0"/>
              </a:spcBef>
              <a:buNone/>
              <a:defRPr sz="115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012266" y="4026860"/>
            <a:ext cx="13450220" cy="1345739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5400" b="1" i="0" spc="-151">
                <a:solidFill>
                  <a:srgbClr val="FFC800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5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9220983" y="5695487"/>
            <a:ext cx="6241503" cy="57907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40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9220983" y="6316433"/>
            <a:ext cx="624150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Autofit/>
          </a:bodyPr>
          <a:lstStyle>
            <a:lvl1pPr marL="0" indent="0" algn="r">
              <a:buNone/>
              <a:defRPr sz="3200" b="0" i="0" spc="-150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8881647" y="7300532"/>
            <a:ext cx="6593411" cy="376237"/>
          </a:xfrm>
        </p:spPr>
        <p:txBody>
          <a:bodyPr>
            <a:normAutofit/>
          </a:bodyPr>
          <a:lstStyle>
            <a:lvl1pPr algn="r">
              <a:defRPr sz="2000" b="0" i="0" spc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>
                <a:solidFill>
                  <a:srgbClr val="2D3292"/>
                </a:solidFill>
              </a:rPr>
              <a:t>Event</a:t>
            </a:r>
            <a:endParaRPr lang="en-US" dirty="0">
              <a:solidFill>
                <a:srgbClr val="2D329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7038" y="8419647"/>
            <a:ext cx="829564" cy="576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724879" y="8581389"/>
            <a:ext cx="703862" cy="25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523057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27672" y="854242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sz="1800" dirty="0"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95" y="7300532"/>
            <a:ext cx="7893160" cy="174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9892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" y="0"/>
            <a:ext cx="16234573" cy="9145935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590647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3558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1326236"/>
            <a:ext cx="7901640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36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1880235"/>
            <a:ext cx="7901640" cy="5903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 smtClean="0">
                <a:solidFill>
                  <a:srgbClr val="D5D5D5">
                    <a:lumMod val="50000"/>
                  </a:srgbClr>
                </a:solidFill>
              </a:rPr>
              <a:t>Event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sz="1800" b="1" dirty="0"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23" y="8394901"/>
            <a:ext cx="829564" cy="57600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8" y="8202914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23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90" y="2732109"/>
            <a:ext cx="4272997" cy="6409496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 dirty="0" smtClean="0">
                <a:solidFill>
                  <a:srgbClr val="D5D5D5">
                    <a:lumMod val="50000"/>
                  </a:srgbClr>
                </a:solidFill>
              </a:rPr>
              <a:t>Event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sz="1800" b="1" dirty="0"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23" y="8394901"/>
            <a:ext cx="829564" cy="576000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8" y="8202914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6814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121" y="-36189"/>
            <a:ext cx="14240879" cy="8021621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6580682" y="8416031"/>
            <a:ext cx="7844209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0956" y="8458973"/>
            <a:ext cx="860081" cy="307930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58798"/>
            <a:ext cx="11708984" cy="2429131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ts val="8800"/>
              </a:lnSpc>
              <a:spcBef>
                <a:spcPts val="0"/>
              </a:spcBef>
              <a:buNone/>
              <a:defRPr sz="96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004865"/>
            <a:ext cx="11019436" cy="135107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3347179" y="972084"/>
            <a:ext cx="2536288" cy="481060"/>
            <a:chOff x="11725043" y="8364911"/>
            <a:chExt cx="2536288" cy="48106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25043" y="8364911"/>
              <a:ext cx="577273" cy="481060"/>
            </a:xfrm>
            <a:prstGeom prst="rect">
              <a:avLst/>
            </a:prstGeom>
          </p:spPr>
        </p:pic>
        <p:sp>
          <p:nvSpPr>
            <p:cNvPr id="15" name="Title 1"/>
            <p:cNvSpPr txBox="1">
              <a:spLocks/>
            </p:cNvSpPr>
            <p:nvPr userDrawn="1"/>
          </p:nvSpPr>
          <p:spPr>
            <a:xfrm>
              <a:off x="12340417" y="8446825"/>
              <a:ext cx="1920914" cy="33855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lvl1pPr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4800" b="0" i="0" kern="1200" spc="-150" baseline="0">
                  <a:solidFill>
                    <a:srgbClr val="2D3293"/>
                  </a:solidFill>
                  <a:latin typeface="Open Sans Light" charset="0"/>
                  <a:ea typeface="Open Sans Light" charset="0"/>
                  <a:cs typeface="Open Sans Light" charset="0"/>
                </a:defRPr>
              </a:lvl1pPr>
            </a:lstStyle>
            <a:p>
              <a:r>
                <a:rPr lang="en-US" sz="2200" dirty="0">
                  <a:latin typeface="Open Sans" charset="0"/>
                  <a:ea typeface="Open Sans" charset="0"/>
                  <a:cs typeface="Open Sans" charset="0"/>
                </a:rPr>
                <a:t>@</a:t>
              </a:r>
              <a:r>
                <a:rPr lang="en-US" sz="2200" b="1" dirty="0">
                  <a:latin typeface="Open Sans" charset="0"/>
                  <a:ea typeface="Open Sans" charset="0"/>
                  <a:cs typeface="Open Sans" charset="0"/>
                </a:rPr>
                <a:t>openaire_eu</a:t>
              </a:r>
            </a:p>
          </p:txBody>
        </p:sp>
      </p:grpSp>
      <p:sp>
        <p:nvSpPr>
          <p:cNvPr id="29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688701" y="4676880"/>
            <a:ext cx="686565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688701" y="5058900"/>
            <a:ext cx="686565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37" y="8328799"/>
            <a:ext cx="829564" cy="57600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22" y="8136812"/>
            <a:ext cx="3958916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8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2" y="-1"/>
            <a:ext cx="1627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6947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86" y="-19879"/>
            <a:ext cx="16284485" cy="91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909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3784562" y="2359875"/>
            <a:ext cx="7932515" cy="493406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  <a:lvl2pPr marL="444489" indent="0" algn="ctr">
              <a:buFont typeface="Arial" panose="020B0604020202020204" pitchFamily="34" charset="0"/>
              <a:buNone/>
              <a:defRPr/>
            </a:lvl2pPr>
            <a:lvl3pPr marL="888978" indent="0" algn="ctr">
              <a:buFont typeface="Arial" panose="020B0604020202020204" pitchFamily="34" charset="0"/>
              <a:buNone/>
              <a:defRPr/>
            </a:lvl3pPr>
            <a:lvl4pPr marL="1333466" indent="0" algn="ctr">
              <a:buNone/>
              <a:defRPr/>
            </a:lvl4pPr>
            <a:lvl5pPr marL="1777955" indent="0" algn="ctr">
              <a:buNone/>
              <a:defRPr/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77812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7" y="0"/>
            <a:ext cx="16234573" cy="9145935"/>
          </a:xfrm>
          <a:prstGeom prst="rect">
            <a:avLst/>
          </a:prstGeom>
        </p:spPr>
      </p:pic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590647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3558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4176060" y="1326236"/>
            <a:ext cx="7901640" cy="5539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1">
            <a:spAutoFit/>
          </a:bodyPr>
          <a:lstStyle>
            <a:lvl1pPr marL="0" indent="0" algn="r">
              <a:buNone/>
              <a:defRPr sz="36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4176060" y="1880235"/>
            <a:ext cx="7901640" cy="5903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1">
            <a:spAutoFit/>
          </a:bodyPr>
          <a:lstStyle>
            <a:lvl1pPr marL="0" indent="0" algn="ctr">
              <a:buNone/>
              <a:defRPr sz="36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5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 smtClean="0">
                <a:solidFill>
                  <a:srgbClr val="D5D5D5">
                    <a:lumMod val="50000"/>
                  </a:srgbClr>
                </a:solidFill>
              </a:rPr>
              <a:t>Event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2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sz="1800" b="1" dirty="0">
                <a:latin typeface="Open Sans" charset="0"/>
                <a:ea typeface="Open Sans" charset="0"/>
                <a:cs typeface="Open Sans" charset="0"/>
              </a:rPr>
              <a:t>@openaire_eu</a:t>
            </a:r>
          </a:p>
        </p:txBody>
      </p:sp>
      <p:pic>
        <p:nvPicPr>
          <p:cNvPr id="16" name="Picture 1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2562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90" y="2732109"/>
            <a:ext cx="4272997" cy="6409496"/>
          </a:xfrm>
          <a:prstGeom prst="rect">
            <a:avLst/>
          </a:prstGeom>
        </p:spPr>
      </p:pic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400" b="0" i="0" spc="-151">
                <a:solidFill>
                  <a:srgbClr val="4687E6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200" b="1" i="0" spc="-151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800" b="0" i="0" spc="-15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8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" charset="0"/>
                <a:cs typeface="Open Sans" charset="0"/>
              </a:defRPr>
            </a:lvl1pPr>
          </a:lstStyle>
          <a:p>
            <a:r>
              <a:rPr lang="en-US" dirty="0" smtClean="0">
                <a:solidFill>
                  <a:srgbClr val="D5D5D5">
                    <a:lumMod val="50000"/>
                  </a:srgbClr>
                </a:solidFill>
              </a:rPr>
              <a:t>Event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 sz="1800" b="1" dirty="0"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dirty="0" err="1"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853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6" b="-15616"/>
          <a:stretch/>
        </p:blipFill>
        <p:spPr>
          <a:xfrm>
            <a:off x="0" y="0"/>
            <a:ext cx="16256000" cy="1083733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61380" y="0"/>
            <a:ext cx="16256000" cy="7561913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476500" y="5165381"/>
            <a:ext cx="11303000" cy="1561771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200" b="0" i="0" spc="-151">
                <a:solidFill>
                  <a:schemeClr val="bg1">
                    <a:lumMod val="9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sp>
        <p:nvSpPr>
          <p:cNvPr id="28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34832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r">
              <a:buNone/>
              <a:defRPr sz="2400" b="0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1st 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34832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000" b="0" i="0" spc="-150">
                <a:solidFill>
                  <a:schemeClr val="accent3">
                    <a:lumMod val="40000"/>
                    <a:lumOff val="6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sp>
        <p:nvSpPr>
          <p:cNvPr id="31" name="Text Placeholder 39"/>
          <p:cNvSpPr>
            <a:spLocks noGrp="1"/>
          </p:cNvSpPr>
          <p:nvPr>
            <p:ph type="body" sz="quarter" idx="19" hasCustomPrompt="1"/>
          </p:nvPr>
        </p:nvSpPr>
        <p:spPr>
          <a:xfrm>
            <a:off x="8398161" y="804674"/>
            <a:ext cx="4390737" cy="4619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2400" b="0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2nd Name Surname</a:t>
            </a:r>
          </a:p>
        </p:txBody>
      </p:sp>
      <p:sp>
        <p:nvSpPr>
          <p:cNvPr id="32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8398160" y="1266655"/>
            <a:ext cx="4390737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000" b="0" i="0" spc="-150">
                <a:solidFill>
                  <a:schemeClr val="accent3">
                    <a:lumMod val="40000"/>
                    <a:lumOff val="6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140700" y="710160"/>
            <a:ext cx="0" cy="1079500"/>
          </a:xfrm>
          <a:prstGeom prst="line">
            <a:avLst/>
          </a:prstGeom>
          <a:noFill/>
          <a:ln w="127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76500" y="2401376"/>
            <a:ext cx="11303000" cy="2765234"/>
          </a:xfrm>
          <a:prstGeom prst="rect">
            <a:avLst/>
          </a:prstGeom>
        </p:spPr>
        <p:txBody>
          <a:bodyPr wrap="square" lIns="0" tIns="0" rIns="0" bIns="72000" anchor="b" anchorCtr="1">
            <a:normAutofit/>
          </a:bodyPr>
          <a:lstStyle>
            <a:lvl1pPr marL="0" indent="0" algn="ctr">
              <a:lnSpc>
                <a:spcPts val="9600"/>
              </a:lnSpc>
              <a:spcBef>
                <a:spcPts val="0"/>
              </a:spcBef>
              <a:buNone/>
              <a:defRPr sz="8000" b="0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0" y="8065033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16031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tx1">
                    <a:lumMod val="50000"/>
                    <a:lumOff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43" name="Picture 4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47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2044383" y="-14990"/>
            <a:ext cx="4272997" cy="64094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/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4" y="0"/>
            <a:ext cx="14210569" cy="8004547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1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2667001" y="792163"/>
            <a:ext cx="12795486" cy="850641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ts val="664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CONTENTS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 hasCustomPrompt="1"/>
          </p:nvPr>
        </p:nvSpPr>
        <p:spPr>
          <a:xfrm>
            <a:off x="2667001" y="2032435"/>
            <a:ext cx="12795486" cy="53843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 sz="4000" b="0" i="0" spc="-151" baseline="0">
                <a:solidFill>
                  <a:srgbClr val="4687E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2pPr>
            <a:lvl3pPr marL="888978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3pPr>
            <a:lvl4pPr marL="1333467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4pPr>
            <a:lvl5pPr marL="1777956" indent="0" algn="r">
              <a:spcBef>
                <a:spcPts val="300"/>
              </a:spcBef>
              <a:buNone/>
              <a:defRPr sz="4800" b="1" spc="-151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- </a:t>
            </a:r>
          </a:p>
          <a:p>
            <a:pPr lvl="0"/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lvl="0"/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minima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nostrum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 -</a:t>
            </a:r>
            <a:endParaRPr lang="el-GR" dirty="0"/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Quisquam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qui </a:t>
            </a:r>
            <a:r>
              <a:rPr lang="en-US" dirty="0" err="1"/>
              <a:t>dolorem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-</a:t>
            </a:r>
          </a:p>
          <a:p>
            <a:pPr marL="0" marR="0" lvl="0" indent="0" algn="r" defTabSz="54767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75000"/>
              <a:buFontTx/>
              <a:buNone/>
              <a:tabLst/>
              <a:defRPr/>
            </a:pP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porro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sit -</a:t>
            </a:r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571982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123" y="0"/>
            <a:ext cx="16256000" cy="9144000"/>
          </a:xfrm>
          <a:prstGeom prst="rect">
            <a:avLst/>
          </a:prstGeom>
          <a:gradFill flip="none" rotWithShape="1">
            <a:gsLst>
              <a:gs pos="1000">
                <a:schemeClr val="accent1"/>
              </a:gs>
              <a:gs pos="100000">
                <a:schemeClr val="accent3"/>
              </a:gs>
            </a:gsLst>
            <a:lin ang="3600000" scaled="0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endParaRPr lang="en-US" sz="2200" b="1">
              <a:solidFill>
                <a:srgbClr val="FFFFFF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354655" y="1783830"/>
            <a:ext cx="13545568" cy="5576340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CHAPTER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044484" y="4825316"/>
            <a:ext cx="2568314" cy="38524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2079" y="-642079"/>
            <a:ext cx="2568314" cy="3852472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91844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792163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4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Light Blue Title.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412763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900" y="2306964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54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Dark Blue Title.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723900" y="3799765"/>
            <a:ext cx="12872179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5400" b="1" i="0" spc="-151" baseline="0">
                <a:solidFill>
                  <a:srgbClr val="FFD400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Red Title.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23900" y="2916564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723900" y="4414127"/>
            <a:ext cx="12872179" cy="883201"/>
          </a:xfrm>
          <a:prstGeom prst="rect">
            <a:avLst/>
          </a:prstGeom>
        </p:spPr>
        <p:txBody>
          <a:bodyPr lIns="0" tIns="180000" rIns="0" bIns="180000" numCol="1" spcCol="45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85114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 typeface="Arial" charset="0"/>
              <a:buChar char="•"/>
              <a:defRPr sz="54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1" i="0" spc="-15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1" i="0" spc="-51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2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52" y="8388032"/>
            <a:ext cx="754149" cy="523636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69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0139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984089" y="0"/>
            <a:ext cx="14271911" cy="8039100"/>
          </a:xfrm>
          <a:prstGeom prst="rect">
            <a:avLst/>
          </a:prstGeom>
          <a:effectLst/>
        </p:spPr>
      </p:pic>
      <p:sp>
        <p:nvSpPr>
          <p:cNvPr id="1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4584702"/>
            <a:ext cx="12888913" cy="2832098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800" b="0" i="0" spc="-151" baseline="0">
                <a:solidFill>
                  <a:srgbClr val="FFCC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tempus,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sem</a:t>
            </a:r>
            <a:r>
              <a:rPr lang="en-US" dirty="0"/>
              <a:t> quam semper libero,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</a:t>
            </a:r>
          </a:p>
        </p:txBody>
      </p:sp>
      <p:sp>
        <p:nvSpPr>
          <p:cNvPr id="15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711198" y="2045544"/>
            <a:ext cx="12888915" cy="253915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75000"/>
              </a:lnSpc>
              <a:spcBef>
                <a:spcPts val="0"/>
              </a:spcBef>
              <a:buNone/>
              <a:defRPr sz="19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52</a:t>
            </a:r>
            <a:r>
              <a:rPr lang="en-US" dirty="0"/>
              <a:t>.7Mbps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242" y="1653863"/>
            <a:ext cx="1193305" cy="1193305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452" y="8253866"/>
            <a:ext cx="912520" cy="633600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54" y="8090679"/>
            <a:ext cx="3958917" cy="87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6077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-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0" i="0" spc="-151">
                <a:solidFill>
                  <a:srgbClr val="5B72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0" i="0" spc="-51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6503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_background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899" y="148402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687E6"/>
              </a:buClr>
              <a:buSzPct val="85000"/>
              <a:defRPr sz="3600" b="1" i="0" spc="-15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ct val="85000"/>
              <a:defRPr sz="3200" b="0" i="0" spc="-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2360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_background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7CAEDC9-16F7-1241-807C-7FC5F7EC5E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9" y="0"/>
            <a:ext cx="16234573" cy="9145935"/>
          </a:xfrm>
          <a:prstGeom prst="rect">
            <a:avLst/>
          </a:prstGeom>
        </p:spPr>
      </p:pic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1320247" y="1841835"/>
            <a:ext cx="13517717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5000"/>
              <a:buFont typeface="Arial" charset="0"/>
              <a:buChar char="•"/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687E6"/>
              </a:buClr>
              <a:buSzPct val="85000"/>
              <a:defRPr sz="3600" b="1" i="0" spc="-15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ct val="85000"/>
              <a:defRPr sz="3200" b="0" i="0" spc="-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307548" y="69647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503719" y="8452105"/>
            <a:ext cx="829052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3285301" y="8511738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887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diagrams_with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1362792" y="338668"/>
            <a:ext cx="1353041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None/>
              <a:defRPr sz="60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My Diagram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1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6928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2851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692" y="4779"/>
            <a:ext cx="14240879" cy="8021621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6580682" y="8416031"/>
            <a:ext cx="7844209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Open Sans Light" charset="0"/>
                <a:cs typeface="Open Sans Light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0956" y="8458973"/>
            <a:ext cx="860081" cy="307930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58798"/>
            <a:ext cx="11708984" cy="2429131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ts val="8800"/>
              </a:lnSpc>
              <a:spcBef>
                <a:spcPts val="0"/>
              </a:spcBef>
              <a:buNone/>
              <a:defRPr sz="8800" b="1" i="0" spc="-300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004865"/>
            <a:ext cx="11019436" cy="135107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200" b="0" i="0" spc="-151">
                <a:solidFill>
                  <a:srgbClr val="4687E6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3347179" y="972084"/>
            <a:ext cx="2536288" cy="481060"/>
            <a:chOff x="11725043" y="8364911"/>
            <a:chExt cx="2536288" cy="481060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25043" y="8364911"/>
              <a:ext cx="577273" cy="481060"/>
            </a:xfrm>
            <a:prstGeom prst="rect">
              <a:avLst/>
            </a:prstGeom>
          </p:spPr>
        </p:pic>
        <p:sp>
          <p:nvSpPr>
            <p:cNvPr id="15" name="Title 1"/>
            <p:cNvSpPr txBox="1">
              <a:spLocks/>
            </p:cNvSpPr>
            <p:nvPr userDrawn="1"/>
          </p:nvSpPr>
          <p:spPr>
            <a:xfrm>
              <a:off x="12340417" y="8446825"/>
              <a:ext cx="1920914" cy="338554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>
              <a:lvl1pPr algn="ctr" defTabSz="9144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4800" b="0" i="0" kern="1200" spc="-150" baseline="0">
                  <a:solidFill>
                    <a:srgbClr val="2D3293"/>
                  </a:solidFill>
                  <a:latin typeface="Open Sans Light" charset="0"/>
                  <a:ea typeface="Open Sans Light" charset="0"/>
                  <a:cs typeface="Open Sans Light" charset="0"/>
                </a:defRPr>
              </a:lvl1pPr>
            </a:lstStyle>
            <a:p>
              <a:pPr algn="ctr"/>
              <a:r>
                <a:rPr lang="en-US" sz="2200" b="0" i="0" dirty="0">
                  <a:latin typeface="Open Sans" charset="0"/>
                  <a:ea typeface="Open Sans" charset="0"/>
                  <a:cs typeface="Open Sans" charset="0"/>
                </a:rPr>
                <a:t>@</a:t>
              </a:r>
              <a:r>
                <a:rPr lang="en-US" sz="2200" b="1" i="0" dirty="0" err="1">
                  <a:latin typeface="Open Sans" charset="0"/>
                  <a:ea typeface="Open Sans" charset="0"/>
                  <a:cs typeface="Open Sans" charset="0"/>
                </a:rPr>
                <a:t>openaire_eu</a:t>
              </a:r>
              <a:endParaRPr lang="en-US" sz="2200" b="1" i="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0" y="4685283"/>
            <a:ext cx="730941" cy="730941"/>
          </a:xfrm>
          <a:prstGeom prst="rect">
            <a:avLst/>
          </a:prstGeom>
        </p:spPr>
      </p:pic>
      <p:sp>
        <p:nvSpPr>
          <p:cNvPr id="29" name="Text Placeholder 39"/>
          <p:cNvSpPr>
            <a:spLocks noGrp="1"/>
          </p:cNvSpPr>
          <p:nvPr>
            <p:ph type="body" sz="quarter" idx="16" hasCustomPrompt="1"/>
          </p:nvPr>
        </p:nvSpPr>
        <p:spPr>
          <a:xfrm>
            <a:off x="1691236" y="4676880"/>
            <a:ext cx="686565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rmAutofit/>
          </a:bodyPr>
          <a:lstStyle>
            <a:lvl1pPr marL="0" indent="0" algn="l">
              <a:buNone/>
              <a:defRPr sz="3000" b="1" i="0" spc="-151">
                <a:solidFill>
                  <a:srgbClr val="2D3293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30" name="Text Placeholder 39"/>
          <p:cNvSpPr>
            <a:spLocks noGrp="1"/>
          </p:cNvSpPr>
          <p:nvPr>
            <p:ph type="body" sz="quarter" idx="17" hasCustomPrompt="1"/>
          </p:nvPr>
        </p:nvSpPr>
        <p:spPr>
          <a:xfrm>
            <a:off x="1691236" y="5058900"/>
            <a:ext cx="686565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l">
              <a:buNone/>
              <a:defRPr sz="2400" b="0" i="0" spc="-150">
                <a:solidFill>
                  <a:schemeClr val="accent2"/>
                </a:solidFill>
                <a:latin typeface="+mn-lt"/>
                <a:ea typeface="Open Sans" charset="0"/>
                <a:cs typeface="Open Sans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6842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-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1484025"/>
            <a:ext cx="10152648" cy="6112925"/>
          </a:xfrm>
          <a:prstGeom prst="rect">
            <a:avLst/>
          </a:prstGeom>
        </p:spPr>
        <p:txBody>
          <a:bodyPr lIns="0" tIns="180000" rIns="0" bIns="0">
            <a:normAutofit/>
          </a:bodyPr>
          <a:lstStyle>
            <a:lvl1pPr marL="395101" indent="-39510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85000"/>
              <a:buFontTx/>
              <a:buBlip>
                <a:blip r:embed="rId2"/>
              </a:buBlip>
              <a:defRPr sz="4800" b="1" i="0" spc="-15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lnSpc>
                <a:spcPct val="100000"/>
              </a:lnSpc>
              <a:spcBef>
                <a:spcPts val="1200"/>
              </a:spcBef>
              <a:buClr>
                <a:srgbClr val="4687E6"/>
              </a:buClr>
              <a:buSzPct val="85000"/>
              <a:defRPr sz="4400" b="0" i="0" spc="-151">
                <a:solidFill>
                  <a:srgbClr val="5B72D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lnSpc>
                <a:spcPct val="100000"/>
              </a:lnSpc>
              <a:spcBef>
                <a:spcPts val="1200"/>
              </a:spcBef>
              <a:buClr>
                <a:schemeClr val="accent6"/>
              </a:buClr>
              <a:buSzPct val="85000"/>
              <a:defRPr sz="3600" b="0" i="0" spc="-51" baseline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</a:lstStyle>
          <a:p>
            <a:pPr lvl="0"/>
            <a:r>
              <a:rPr lang="en-US" dirty="0"/>
              <a:t>Bullet</a:t>
            </a:r>
          </a:p>
          <a:p>
            <a:pPr lvl="1"/>
            <a:r>
              <a:rPr lang="en-US" dirty="0"/>
              <a:t>Bullet Second Level</a:t>
            </a:r>
          </a:p>
          <a:p>
            <a:pPr lvl="2"/>
            <a:r>
              <a:rPr lang="en-US" dirty="0"/>
              <a:t>Bullet Third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11200" y="338668"/>
            <a:ext cx="10164426" cy="1145358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6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Bullet points</a:t>
            </a:r>
          </a:p>
        </p:txBody>
      </p:sp>
      <p:pic>
        <p:nvPicPr>
          <p:cNvPr id="15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 r="11755"/>
          <a:stretch/>
        </p:blipFill>
        <p:spPr>
          <a:xfrm>
            <a:off x="11371178" y="0"/>
            <a:ext cx="4884822" cy="9151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287943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33457" cy="9144000"/>
          </a:xfrm>
          <a:prstGeom prst="rect">
            <a:avLst/>
          </a:prstGeom>
        </p:spPr>
      </p:pic>
      <p:sp>
        <p:nvSpPr>
          <p:cNvPr id="30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723900" y="508000"/>
            <a:ext cx="12872179" cy="1244437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48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Text Block with Columns and Focus Point</a:t>
            </a:r>
          </a:p>
        </p:txBody>
      </p:sp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723900" y="1752437"/>
            <a:ext cx="13381038" cy="5650996"/>
          </a:xfrm>
          <a:prstGeom prst="rect">
            <a:avLst/>
          </a:prstGeom>
        </p:spPr>
        <p:txBody>
          <a:bodyPr lIns="0" tIns="180000" rIns="0" bIns="180000" numCol="2" spcCol="720000" anchor="t" anchorCtr="0">
            <a:normAutofit/>
          </a:bodyPr>
          <a:lstStyle>
            <a:lvl1pPr marL="0" indent="0" algn="l">
              <a:spcBef>
                <a:spcPts val="1200"/>
              </a:spcBef>
              <a:buNone/>
              <a:defRPr sz="26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Donec</a:t>
            </a:r>
            <a:r>
              <a:rPr lang="en-US" dirty="0"/>
              <a:t> quam </a:t>
            </a:r>
            <a:r>
              <a:rPr lang="en-US" dirty="0" err="1"/>
              <a:t>felis</a:t>
            </a:r>
            <a:r>
              <a:rPr lang="en-US" dirty="0"/>
              <a:t>,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sem.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In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</a:t>
            </a:r>
            <a:r>
              <a:rPr lang="en-US" dirty="0" err="1"/>
              <a:t>imperdiet</a:t>
            </a:r>
            <a:r>
              <a:rPr lang="en-US" dirty="0"/>
              <a:t> a, </a:t>
            </a:r>
            <a:r>
              <a:rPr lang="en-US" dirty="0" err="1"/>
              <a:t>venenatis</a:t>
            </a:r>
            <a:r>
              <a:rPr lang="en-US" dirty="0"/>
              <a:t> vitae,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 Integer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semper nisi.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 ligula,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, </a:t>
            </a:r>
            <a:r>
              <a:rPr lang="en-US" dirty="0" err="1"/>
              <a:t>consequat</a:t>
            </a:r>
            <a:r>
              <a:rPr lang="en-US" dirty="0"/>
              <a:t> vitae, </a:t>
            </a:r>
            <a:r>
              <a:rPr lang="en-US" dirty="0" err="1"/>
              <a:t>eleifend</a:t>
            </a:r>
            <a:r>
              <a:rPr lang="en-US" dirty="0"/>
              <a:t> ac,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ante, </a:t>
            </a:r>
            <a:r>
              <a:rPr lang="en-US" dirty="0" err="1"/>
              <a:t>dapibus</a:t>
            </a:r>
            <a:r>
              <a:rPr lang="en-US" dirty="0"/>
              <a:t> in,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, </a:t>
            </a:r>
            <a:r>
              <a:rPr lang="en-US" dirty="0" err="1"/>
              <a:t>feugiat</a:t>
            </a:r>
            <a:r>
              <a:rPr lang="en-US" dirty="0"/>
              <a:t> a,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 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7373823" y="4233946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097097" y="4523343"/>
            <a:ext cx="7327781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!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17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1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201" y="8388032"/>
            <a:ext cx="754149" cy="52363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18" y="8209592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632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  <p15:guide id="4294967295" orient="horz" pos="499">
          <p15:clr>
            <a:srgbClr val="FBAE40"/>
          </p15:clr>
        </p15:guide>
        <p15:guide id="4294967295" orient="horz" pos="1111">
          <p15:clr>
            <a:srgbClr val="FBAE40"/>
          </p15:clr>
        </p15:guide>
        <p15:guide id="4294967295" orient="horz" pos="4672">
          <p15:clr>
            <a:srgbClr val="FBAE40"/>
          </p15:clr>
        </p15:guide>
        <p15:guide id="4294967295" pos="888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6000" cy="9156698"/>
          </a:xfrm>
          <a:prstGeom prst="rect">
            <a:avLst/>
          </a:prstGeom>
        </p:spPr>
      </p:pic>
      <p:sp>
        <p:nvSpPr>
          <p:cNvPr id="8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69067" y="792163"/>
            <a:ext cx="11751733" cy="7502312"/>
          </a:xfrm>
          <a:prstGeom prst="rect">
            <a:avLst/>
          </a:prstGeom>
        </p:spPr>
        <p:txBody>
          <a:bodyPr wrap="square" lIns="0" tIns="0" rIns="0" bIns="0" anchor="ctr" anchorCtr="1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11500" b="1" i="0" spc="-300" baseline="0">
                <a:solidFill>
                  <a:schemeClr val="accent2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2. LOREM IPSUM CHAPTER </a:t>
            </a:r>
          </a:p>
        </p:txBody>
      </p:sp>
    </p:spTree>
    <p:extLst>
      <p:ext uri="{BB962C8B-B14F-4D97-AF65-F5344CB8AC3E}">
        <p14:creationId xmlns:p14="http://schemas.microsoft.com/office/powerpoint/2010/main" val="161723941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56001" cy="9150782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6603999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30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7516100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239374" y="6506316"/>
            <a:ext cx="7728759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3283503057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6256001" cy="915078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b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55005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1" b="2440"/>
          <a:stretch/>
        </p:blipFill>
        <p:spPr>
          <a:xfrm>
            <a:off x="4361" y="0"/>
            <a:ext cx="16236000" cy="920816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b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5898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55" b="2440"/>
          <a:stretch/>
        </p:blipFill>
        <p:spPr>
          <a:xfrm>
            <a:off x="4361" y="-128338"/>
            <a:ext cx="16236000" cy="9352549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6603999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30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7516100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8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8239374" y="6506316"/>
            <a:ext cx="7728759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296716126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1"/>
          <a:stretch/>
        </p:blipFill>
        <p:spPr>
          <a:xfrm>
            <a:off x="0" y="-19051"/>
            <a:ext cx="16256000" cy="922020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b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2332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1"/>
          <a:stretch/>
        </p:blipFill>
        <p:spPr>
          <a:xfrm>
            <a:off x="0" y="-19051"/>
            <a:ext cx="16256000" cy="922020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792163"/>
            <a:ext cx="12888913" cy="471883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144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.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1" y="5511000"/>
            <a:ext cx="7173626" cy="1905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Rounded Rectangle 6"/>
          <p:cNvSpPr/>
          <p:nvPr userDrawn="1"/>
        </p:nvSpPr>
        <p:spPr>
          <a:xfrm>
            <a:off x="8254035" y="6216919"/>
            <a:ext cx="10269600" cy="2398426"/>
          </a:xfrm>
          <a:prstGeom prst="roundRect">
            <a:avLst>
              <a:gd name="adj" fmla="val 50000"/>
            </a:avLst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0" y="6506316"/>
            <a:ext cx="6824133" cy="1854195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4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If you are going to remember only one thing from this slide, remember this!</a:t>
            </a:r>
          </a:p>
        </p:txBody>
      </p:sp>
    </p:spTree>
    <p:extLst>
      <p:ext uri="{BB962C8B-B14F-4D97-AF65-F5344CB8AC3E}">
        <p14:creationId xmlns:p14="http://schemas.microsoft.com/office/powerpoint/2010/main" val="11398593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 poi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72"/>
            <a:ext cx="16233457" cy="9144000"/>
          </a:xfrm>
          <a:prstGeom prst="rect">
            <a:avLst/>
          </a:prstGeom>
        </p:spPr>
      </p:pic>
      <p:sp>
        <p:nvSpPr>
          <p:cNvPr id="31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9683645" y="1752438"/>
            <a:ext cx="572624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40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.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-1229193" y="1763713"/>
            <a:ext cx="10478124" cy="239842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3" hasCustomPrompt="1"/>
          </p:nvPr>
        </p:nvSpPr>
        <p:spPr>
          <a:xfrm>
            <a:off x="711199" y="2018546"/>
            <a:ext cx="7417597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r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Sit!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7120328" y="4593134"/>
            <a:ext cx="10343214" cy="2398426"/>
          </a:xfrm>
          <a:prstGeom prst="roundRect">
            <a:avLst>
              <a:gd name="adj" fmla="val 50000"/>
            </a:avLst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128000" y="4847967"/>
            <a:ext cx="7281889" cy="188876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 algn="l">
              <a:lnSpc>
                <a:spcPct val="100000"/>
              </a:lnSpc>
              <a:buNone/>
              <a:defRPr sz="5400" b="1" i="1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nisi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723899" y="4570584"/>
            <a:ext cx="5931733" cy="2420976"/>
          </a:xfrm>
          <a:prstGeom prst="rect">
            <a:avLst/>
          </a:prstGeom>
        </p:spPr>
        <p:txBody>
          <a:bodyPr lIns="0" tIns="180000" rIns="0" bIns="180000" numCol="1" spcCol="720000" anchor="ctr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40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6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05" y="8339906"/>
            <a:ext cx="754149" cy="523636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22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435091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4294967295" orient="horz" pos="2880">
          <p15:clr>
            <a:srgbClr val="FBAE40"/>
          </p15:clr>
        </p15:guide>
        <p15:guide id="4294967295" pos="5120">
          <p15:clr>
            <a:srgbClr val="FBAE40"/>
          </p15:clr>
        </p15:guide>
        <p15:guide id="4294967295" orient="horz" pos="499">
          <p15:clr>
            <a:srgbClr val="FBAE40"/>
          </p15:clr>
        </p15:guide>
        <p15:guide id="4294967295" orient="horz" pos="1111">
          <p15:clr>
            <a:srgbClr val="FBAE40"/>
          </p15:clr>
        </p15:guide>
        <p15:guide id="4294967295" orient="horz" pos="4672">
          <p15:clr>
            <a:srgbClr val="FBAE40"/>
          </p15:clr>
        </p15:guide>
        <p15:guide id="4294967295" pos="888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16" b="-15616"/>
          <a:stretch/>
        </p:blipFill>
        <p:spPr>
          <a:xfrm>
            <a:off x="0" y="0"/>
            <a:ext cx="16256000" cy="10837333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14024"/>
            <a:ext cx="16256000" cy="8064000"/>
          </a:xfrm>
          <a:prstGeom prst="rect">
            <a:avLst/>
          </a:prstGeom>
          <a:gradFill>
            <a:gsLst>
              <a:gs pos="8000">
                <a:srgbClr val="2D3293"/>
              </a:gs>
              <a:gs pos="100000">
                <a:srgbClr val="2D3293">
                  <a:alpha val="0"/>
                </a:srgbClr>
              </a:gs>
            </a:gsLst>
            <a:lin ang="5400000" scaled="1"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8065033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83763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697519" y="2146730"/>
            <a:ext cx="14671442" cy="2425269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8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670441" y="4572000"/>
            <a:ext cx="14698519" cy="284480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200" b="0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00" y="660384"/>
            <a:ext cx="986503" cy="983226"/>
          </a:xfrm>
          <a:prstGeom prst="rect">
            <a:avLst/>
          </a:prstGeom>
        </p:spPr>
      </p:pic>
      <p:sp>
        <p:nvSpPr>
          <p:cNvPr id="25" name="Text Placeholder 39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127458" y="856565"/>
            <a:ext cx="624150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2800" b="1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127458" y="1237927"/>
            <a:ext cx="624150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000" b="0" i="0" spc="-15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00297" y="5636944"/>
            <a:ext cx="1933731" cy="29343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434413"/>
      </p:ext>
    </p:extLst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A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1436" y="872215"/>
            <a:ext cx="1806936" cy="1548000"/>
          </a:xfrm>
          <a:prstGeom prst="rect">
            <a:avLst/>
          </a:prstGeom>
          <a:effectLst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444596" y="1587501"/>
            <a:ext cx="13365686" cy="5436228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4102725" y="7017692"/>
            <a:ext cx="8279150" cy="939800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4600" b="0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- Cicero, 45BC</a:t>
            </a:r>
          </a:p>
        </p:txBody>
      </p:sp>
    </p:spTree>
    <p:extLst>
      <p:ext uri="{BB962C8B-B14F-4D97-AF65-F5344CB8AC3E}">
        <p14:creationId xmlns:p14="http://schemas.microsoft.com/office/powerpoint/2010/main" val="2764052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2"/>
              </a:gs>
              <a:gs pos="100000">
                <a:schemeClr val="accent3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38919" y="6237108"/>
            <a:ext cx="2333665" cy="3500498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445173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5868"/>
            <a:ext cx="16297200" cy="9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GB" sz="220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868"/>
            <a:ext cx="16297200" cy="9180000"/>
          </a:xfrm>
          <a:prstGeom prst="rect">
            <a:avLst/>
          </a:prstGeom>
          <a:noFill/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311294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100000">
                <a:schemeClr val="accent2">
                  <a:lumMod val="75000"/>
                </a:schemeClr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norm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353933" y="6241933"/>
            <a:ext cx="2335200" cy="35028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41867" y="829734"/>
            <a:ext cx="14986000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658328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" y="0"/>
            <a:ext cx="16246137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0" y="745067"/>
            <a:ext cx="8636001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9600" b="1" i="0" spc="-451" baseline="0">
                <a:solidFill>
                  <a:srgbClr val="FFD4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ipsum, dolor sit </a:t>
            </a:r>
            <a:r>
              <a:rPr lang="en-US" dirty="0" err="1" smtClean="0"/>
              <a:t>amet</a:t>
            </a:r>
            <a:r>
              <a:rPr lang="en-US" dirty="0"/>
              <a:t> </a:t>
            </a:r>
            <a:r>
              <a:rPr lang="en-US" dirty="0" err="1" smtClean="0"/>
              <a:t>consectetuer</a:t>
            </a:r>
            <a:r>
              <a:rPr lang="en-US" dirty="0" smtClean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83379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" y="0"/>
            <a:ext cx="16246121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945467" y="745067"/>
            <a:ext cx="8365067" cy="7653866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8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9602837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rgbClr val="2D3293"/>
              </a:gs>
              <a:gs pos="99000">
                <a:schemeClr val="accent2"/>
              </a:gs>
            </a:gsLst>
            <a:lin ang="12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0"/>
            <a:ext cx="16246135" cy="9144000"/>
          </a:xfrm>
          <a:prstGeom prst="rect">
            <a:avLst/>
          </a:prstGeom>
        </p:spPr>
      </p:pic>
      <p:sp>
        <p:nvSpPr>
          <p:cNvPr id="23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3547534" y="1278467"/>
            <a:ext cx="9160933" cy="65870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7200" b="0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548218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gradFill>
            <a:gsLst>
              <a:gs pos="33000">
                <a:schemeClr val="accent5"/>
              </a:gs>
              <a:gs pos="100000">
                <a:schemeClr val="accent3"/>
              </a:gs>
            </a:gsLst>
            <a:lin ang="3600000" scaled="0"/>
          </a:gra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6085" y="815901"/>
            <a:ext cx="1012668" cy="867551"/>
          </a:xfrm>
          <a:prstGeom prst="rect">
            <a:avLst/>
          </a:prstGeom>
          <a:noFill/>
          <a:effectLst/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999060" y="956202"/>
            <a:ext cx="10487597" cy="543622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8000" b="1" i="0" spc="-451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11991084" y="4572000"/>
            <a:ext cx="3851149" cy="872281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4800" b="0" i="1" spc="-300" baseline="0">
                <a:solidFill>
                  <a:srgbClr val="FFD400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 BC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0671" y="-414216"/>
            <a:ext cx="1615589" cy="24233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949" y="8339906"/>
            <a:ext cx="754149" cy="523636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6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4755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409739" y="6025863"/>
            <a:ext cx="1615589" cy="2423383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4236514" y="-419529"/>
            <a:ext cx="1615589" cy="24233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74898" y="1067627"/>
            <a:ext cx="1554806" cy="1332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10592" y="1248225"/>
            <a:ext cx="1061902" cy="909729"/>
          </a:xfrm>
          <a:prstGeom prst="rect">
            <a:avLst/>
          </a:prstGeom>
        </p:spPr>
      </p:pic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1715400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r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,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8940659" y="1599957"/>
            <a:ext cx="5554689" cy="3925164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6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,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,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dictum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pede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.</a:t>
            </a:r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9461046" y="5525120"/>
            <a:ext cx="3720780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3250819" y="5525120"/>
            <a:ext cx="3690914" cy="609601"/>
          </a:xfrm>
          <a:prstGeom prst="rect">
            <a:avLst/>
          </a:prstGeom>
        </p:spPr>
        <p:txBody>
          <a:bodyPr wrap="square" lIns="0" tIns="18000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200" b="0" i="1" spc="-15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Cicero, 45BC</a:t>
            </a:r>
          </a:p>
        </p:txBody>
      </p:sp>
      <p:sp>
        <p:nvSpPr>
          <p:cNvPr id="4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600" b="0" i="0" spc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pic>
        <p:nvPicPr>
          <p:cNvPr id="17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949" y="8339906"/>
            <a:ext cx="754149" cy="523636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6" y="8161466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83774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4977114" y="3355141"/>
            <a:ext cx="1461541" cy="255212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4963180" y="5245881"/>
            <a:ext cx="1866955" cy="657494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5452946"/>
            <a:ext cx="4010702" cy="1963854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399735" y="5185718"/>
            <a:ext cx="4010702" cy="20318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399735" y="2188518"/>
            <a:ext cx="4010702" cy="189266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9317513" y="3011918"/>
            <a:ext cx="1756889" cy="941658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20000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711200" y="2188519"/>
            <a:ext cx="4010702" cy="18926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 smtClean="0"/>
              <a:t>.. </a:t>
            </a:r>
            <a:endParaRPr lang="en-US" dirty="0"/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720000" y="4843346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11399734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9814139" y="5741248"/>
            <a:ext cx="1260263" cy="405551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11399734" y="4576118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872" y="2701698"/>
            <a:ext cx="3258477" cy="3715808"/>
          </a:xfrm>
          <a:prstGeom prst="rect">
            <a:avLst/>
          </a:prstGeom>
        </p:spPr>
      </p:pic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08676"/>
            <a:ext cx="14699237" cy="105182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436158"/>
            <a:ext cx="754149" cy="523636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257718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251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8065033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chemeClr val="bg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3" name="Picture 2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0" t="-133" r="-13634" b="-1410"/>
          <a:stretch/>
        </p:blipFill>
        <p:spPr>
          <a:xfrm>
            <a:off x="-42529" y="-215752"/>
            <a:ext cx="19080000" cy="8243846"/>
          </a:xfrm>
          <a:prstGeom prst="rect">
            <a:avLst/>
          </a:prstGeom>
        </p:spPr>
      </p:pic>
      <p:sp>
        <p:nvSpPr>
          <p:cNvPr id="22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4831589" y="8483763"/>
            <a:ext cx="6593411" cy="376237"/>
          </a:xfrm>
        </p:spPr>
        <p:txBody>
          <a:bodyPr>
            <a:normAutofit/>
          </a:bodyPr>
          <a:lstStyle>
            <a:lvl1pPr algn="ctr">
              <a:defRPr sz="1400" b="0" i="0" spc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r>
              <a:rPr lang="en-US"/>
              <a:t>OpenAIRE - EOSC Hub - EC meeting | Amsterdam | 15th Dec 2017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42530" y="-194646"/>
            <a:ext cx="16272000" cy="8136000"/>
          </a:xfrm>
          <a:prstGeom prst="rect">
            <a:avLst/>
          </a:prstGeom>
          <a:gradFill flip="none" rotWithShape="1">
            <a:gsLst>
              <a:gs pos="0">
                <a:srgbClr val="4B54FF"/>
              </a:gs>
              <a:gs pos="54000">
                <a:schemeClr val="bg1">
                  <a:alpha val="0"/>
                  <a:lumMod val="47000"/>
                </a:schemeClr>
              </a:gs>
            </a:gsLst>
            <a:lin ang="5400000" scaled="1"/>
            <a:tileRect/>
          </a:gradFill>
          <a:ln w="3175" cap="flat">
            <a:noFill/>
            <a:miter lim="400000"/>
          </a:ln>
          <a:effectLst>
            <a:outerShdw blurRad="25400" dist="12700" dir="5400000" rotWithShape="0">
              <a:schemeClr val="accent1">
                <a:alpha val="50000"/>
              </a:scheme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697519" y="2146730"/>
            <a:ext cx="14671442" cy="2425269"/>
          </a:xfrm>
          <a:prstGeom prst="rect">
            <a:avLst/>
          </a:prstGeom>
        </p:spPr>
        <p:txBody>
          <a:bodyPr wrap="square" lIns="0" tIns="0" rIns="0" bIns="72000" anchor="b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800" b="1" i="0" spc="-300" baseline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PRESENTATION TITLE</a:t>
            </a:r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1" hasCustomPrompt="1"/>
          </p:nvPr>
        </p:nvSpPr>
        <p:spPr>
          <a:xfrm>
            <a:off x="670441" y="4572000"/>
            <a:ext cx="14698519" cy="2844800"/>
          </a:xfrm>
          <a:prstGeom prst="rect">
            <a:avLst/>
          </a:prstGeom>
        </p:spPr>
        <p:txBody>
          <a:bodyPr wrap="square" lIns="0" tIns="72000" rIns="0" bIns="0" anchor="t" anchorCtr="0">
            <a:normAutofit/>
          </a:bodyPr>
          <a:lstStyle>
            <a:lvl1pPr marL="0" indent="0" algn="l">
              <a:spcBef>
                <a:spcPts val="300"/>
              </a:spcBef>
              <a:buNone/>
              <a:defRPr sz="4200" b="0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THIS IS THE SUBTITLE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00" y="660384"/>
            <a:ext cx="986503" cy="983226"/>
          </a:xfrm>
          <a:prstGeom prst="rect">
            <a:avLst/>
          </a:prstGeom>
        </p:spPr>
      </p:pic>
      <p:sp>
        <p:nvSpPr>
          <p:cNvPr id="25" name="Text Placeholder 39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127458" y="856565"/>
            <a:ext cx="6241503" cy="38201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indent="0" algn="r">
              <a:buNone/>
              <a:defRPr sz="2800" b="1" i="0" spc="-15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Name Surname</a:t>
            </a:r>
          </a:p>
        </p:txBody>
      </p:sp>
      <p:sp>
        <p:nvSpPr>
          <p:cNvPr id="26" name="Text Placeholder 39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127458" y="1237927"/>
            <a:ext cx="6241504" cy="4056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0" anchor="t" anchorCtr="0">
            <a:normAutofit/>
          </a:bodyPr>
          <a:lstStyle>
            <a:lvl1pPr marL="0" indent="0" algn="r">
              <a:buNone/>
              <a:defRPr sz="2000" b="0" i="0" spc="-15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 algn="l">
              <a:buFont typeface="Arial" charset="0"/>
              <a:buNone/>
              <a:defRPr sz="1800" b="1" i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2pPr>
          </a:lstStyle>
          <a:p>
            <a:pPr lvl="0"/>
            <a:r>
              <a:rPr lang="en-US" dirty="0"/>
              <a:t>University or </a:t>
            </a:r>
            <a:r>
              <a:rPr lang="en-US" dirty="0" err="1"/>
              <a:t>Organisation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500297" y="5636944"/>
            <a:ext cx="1933731" cy="29343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4724879" y="8496329"/>
            <a:ext cx="703862" cy="252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936" y="8459262"/>
            <a:ext cx="432001" cy="360000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12548937" y="8457361"/>
            <a:ext cx="1959941" cy="276999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800" b="0" i="0" kern="1200" spc="-150" baseline="0">
                <a:solidFill>
                  <a:srgbClr val="2D3293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pPr algn="ctr"/>
            <a:r>
              <a:rPr lang="en-US" sz="1800" b="1" i="0" dirty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@</a:t>
            </a:r>
            <a:r>
              <a:rPr lang="en-US" sz="1800" b="1" i="0" dirty="0" err="1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rPr>
              <a:t>openaire_eu</a:t>
            </a:r>
            <a:endParaRPr lang="en-US" sz="1800" b="1" i="0" dirty="0">
              <a:solidFill>
                <a:srgbClr val="2D3293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/>
  </p:cSld>
  <p:clrMapOvr>
    <a:masterClrMapping/>
  </p:clrMapOvr>
  <p:transition spd="med"/>
  <p:extLst mod="1"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 userDrawn="1"/>
        </p:nvGrpSpPr>
        <p:grpSpPr>
          <a:xfrm>
            <a:off x="4977114" y="3331991"/>
            <a:ext cx="1461541" cy="255212"/>
            <a:chOff x="4977114" y="3355141"/>
            <a:chExt cx="1461541" cy="255212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977114" y="3355141"/>
              <a:ext cx="1206329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Straight Connector 11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6" name="Group 35"/>
          <p:cNvGrpSpPr/>
          <p:nvPr userDrawn="1"/>
        </p:nvGrpSpPr>
        <p:grpSpPr>
          <a:xfrm rot="10800000" flipH="1">
            <a:off x="4905305" y="5350056"/>
            <a:ext cx="1866955" cy="657494"/>
            <a:chOff x="5150967" y="3355141"/>
            <a:chExt cx="1488828" cy="157687"/>
          </a:xfrm>
        </p:grpSpPr>
        <p:cxnSp>
          <p:nvCxnSpPr>
            <p:cNvPr id="37" name="Straight Connector 36"/>
            <p:cNvCxnSpPr/>
            <p:nvPr userDrawn="1"/>
          </p:nvCxnSpPr>
          <p:spPr>
            <a:xfrm rot="10800000" flipH="1">
              <a:off x="5150967" y="3355141"/>
              <a:ext cx="103247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" name="Straight Connector 37"/>
            <p:cNvCxnSpPr/>
            <p:nvPr userDrawn="1"/>
          </p:nvCxnSpPr>
          <p:spPr>
            <a:xfrm rot="10800000" flipH="1" flipV="1">
              <a:off x="6183443" y="3355141"/>
              <a:ext cx="456352" cy="1576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1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5452946"/>
            <a:ext cx="4010702" cy="1963854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399735" y="5185718"/>
            <a:ext cx="4010702" cy="20318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28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</a:t>
            </a:r>
            <a:r>
              <a:rPr lang="en-US" dirty="0" smtClean="0"/>
              <a:t>parturient.</a:t>
            </a:r>
            <a:endParaRPr lang="en-US" dirty="0"/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399735" y="2188518"/>
            <a:ext cx="4010702" cy="1892663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l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. </a:t>
            </a:r>
          </a:p>
        </p:txBody>
      </p:sp>
      <p:grpSp>
        <p:nvGrpSpPr>
          <p:cNvPr id="44" name="Group 43"/>
          <p:cNvGrpSpPr/>
          <p:nvPr userDrawn="1"/>
        </p:nvGrpSpPr>
        <p:grpSpPr>
          <a:xfrm flipH="1">
            <a:off x="9352238" y="2930893"/>
            <a:ext cx="1756889" cy="941658"/>
            <a:chOff x="5435972" y="3355141"/>
            <a:chExt cx="1401055" cy="225838"/>
          </a:xfrm>
        </p:grpSpPr>
        <p:cxnSp>
          <p:nvCxnSpPr>
            <p:cNvPr id="45" name="Straight Connector 44"/>
            <p:cNvCxnSpPr/>
            <p:nvPr userDrawn="1"/>
          </p:nvCxnSpPr>
          <p:spPr>
            <a:xfrm>
              <a:off x="5435972" y="3355141"/>
              <a:ext cx="74747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Straight Connector 45"/>
            <p:cNvCxnSpPr/>
            <p:nvPr userDrawn="1"/>
          </p:nvCxnSpPr>
          <p:spPr>
            <a:xfrm rot="10800000" flipH="1" flipV="1">
              <a:off x="6183443" y="3355141"/>
              <a:ext cx="653584" cy="22583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8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20000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2800" b="1" i="0" spc="-151" baseline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711200" y="2188519"/>
            <a:ext cx="4010702" cy="1892662"/>
          </a:xfrm>
          <a:prstGeom prst="rect">
            <a:avLst/>
          </a:prstGeom>
        </p:spPr>
        <p:txBody>
          <a:bodyPr lIns="0" tIns="72000" rIns="0" bIns="0" numCol="1" spcCol="720000" anchor="t" anchorCtr="0">
            <a:normAutofit/>
          </a:bodyPr>
          <a:lstStyle>
            <a:lvl1pPr marL="0" indent="0" algn="r">
              <a:buNone/>
              <a:defRPr sz="3200" b="0" i="0" spc="-150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 smtClean="0"/>
              <a:t>.. </a:t>
            </a:r>
            <a:endParaRPr lang="en-US" dirty="0"/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32" hasCustomPrompt="1"/>
          </p:nvPr>
        </p:nvSpPr>
        <p:spPr>
          <a:xfrm>
            <a:off x="720000" y="4843346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r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11399734" y="1578919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grpSp>
        <p:nvGrpSpPr>
          <p:cNvPr id="52" name="Group 51"/>
          <p:cNvGrpSpPr/>
          <p:nvPr userDrawn="1"/>
        </p:nvGrpSpPr>
        <p:grpSpPr>
          <a:xfrm flipH="1" flipV="1">
            <a:off x="9415689" y="5371920"/>
            <a:ext cx="1693438" cy="693853"/>
            <a:chOff x="5533392" y="3355141"/>
            <a:chExt cx="905263" cy="255212"/>
          </a:xfrm>
        </p:grpSpPr>
        <p:cxnSp>
          <p:nvCxnSpPr>
            <p:cNvPr id="53" name="Straight Connector 52"/>
            <p:cNvCxnSpPr/>
            <p:nvPr userDrawn="1"/>
          </p:nvCxnSpPr>
          <p:spPr>
            <a:xfrm flipV="1">
              <a:off x="5533392" y="3355141"/>
              <a:ext cx="65005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4" name="Straight Connector 53"/>
            <p:cNvCxnSpPr/>
            <p:nvPr userDrawn="1"/>
          </p:nvCxnSpPr>
          <p:spPr>
            <a:xfrm>
              <a:off x="6183443" y="3355141"/>
              <a:ext cx="255212" cy="25521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57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11399734" y="4576118"/>
            <a:ext cx="4010703" cy="6096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buNone/>
              <a:defRPr sz="32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Science. Set Free. 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08676"/>
            <a:ext cx="14699237" cy="1051824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33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436158"/>
            <a:ext cx="754149" cy="523636"/>
          </a:xfrm>
          <a:prstGeom prst="rect">
            <a:avLst/>
          </a:prstGeom>
        </p:spPr>
      </p:pic>
      <p:pic>
        <p:nvPicPr>
          <p:cNvPr id="47" name="Imagem 4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257718"/>
            <a:ext cx="3599015" cy="794567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466" y="3412800"/>
            <a:ext cx="3178498" cy="179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9776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6" r="26375"/>
          <a:stretch/>
        </p:blipFill>
        <p:spPr>
          <a:xfrm>
            <a:off x="11490159" y="0"/>
            <a:ext cx="4796590" cy="9123159"/>
          </a:xfrm>
          <a:prstGeom prst="rect">
            <a:avLst/>
          </a:prstGeom>
        </p:spPr>
      </p:pic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52085"/>
            <a:ext cx="10210800" cy="9084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61729" y="-500296"/>
            <a:ext cx="1933731" cy="2934324"/>
          </a:xfrm>
          <a:prstGeom prst="rect">
            <a:avLst/>
          </a:prstGeom>
        </p:spPr>
      </p:pic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3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6070600" y="216724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11200" y="2082800"/>
            <a:ext cx="485140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6070599" y="2082800"/>
            <a:ext cx="485140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711200" y="4578991"/>
            <a:ext cx="4851401" cy="84449"/>
          </a:xfrm>
          <a:prstGeom prst="rect">
            <a:avLst/>
          </a:prstGeom>
          <a:solidFill>
            <a:srgbClr val="FB3A3D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6070599" y="4578991"/>
            <a:ext cx="4851401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1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Ι</a:t>
            </a:r>
            <a:r>
              <a:rPr lang="en-US" dirty="0" err="1"/>
              <a:t>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6070600" y="4661079"/>
            <a:ext cx="4851400" cy="203200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602293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FEFFFF"/>
                </a:solidFill>
              </a:rPr>
              <a:pPr/>
              <a:t>‹#›</a:t>
            </a:fld>
            <a:endParaRPr lang="en-GB">
              <a:solidFill>
                <a:srgbClr val="FEFFFF"/>
              </a:solidFill>
            </a:endParaRPr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0790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Blocks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552085"/>
            <a:ext cx="10210800" cy="908415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0" y="2167248"/>
            <a:ext cx="10210799" cy="2557871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711200" y="2082800"/>
            <a:ext cx="1021080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750795" y="5012125"/>
            <a:ext cx="10171206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750796" y="5094212"/>
            <a:ext cx="10171204" cy="2557871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dolor.</a:t>
            </a:r>
            <a:r>
              <a:rPr lang="el-GR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602293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FEFFFF"/>
                </a:solidFill>
              </a:rPr>
              <a:pPr/>
              <a:t>‹#›</a:t>
            </a:fld>
            <a:endParaRPr lang="en-GB">
              <a:solidFill>
                <a:srgbClr val="FEFFFF"/>
              </a:solidFill>
            </a:endParaRPr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0" r="11755"/>
          <a:stretch/>
        </p:blipFill>
        <p:spPr>
          <a:xfrm>
            <a:off x="11371178" y="0"/>
            <a:ext cx="4884822" cy="91510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17680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- 3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933732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933732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933732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711200" y="7000354"/>
            <a:ext cx="4532131" cy="84449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5861934" y="6999710"/>
            <a:ext cx="4532131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11012668" y="6999709"/>
            <a:ext cx="4532131" cy="84449"/>
          </a:xfrm>
          <a:prstGeom prst="rect">
            <a:avLst/>
          </a:prstGeom>
          <a:solidFill>
            <a:schemeClr val="accent4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 smtClean="0"/>
              <a:t>Tincidunt</a:t>
            </a:r>
            <a:r>
              <a:rPr lang="en-US" dirty="0" smtClean="0"/>
              <a:t> </a:t>
            </a:r>
            <a:r>
              <a:rPr lang="en-US" dirty="0"/>
              <a:t>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4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3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12669" y="3229338"/>
            <a:ext cx="453213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12668" y="2430866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3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5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4255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</a:t>
            </a:r>
            <a:r>
              <a:rPr lang="en-US" dirty="0"/>
              <a:t>2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6" name="Rectangle 35"/>
          <p:cNvSpPr/>
          <p:nvPr userDrawn="1"/>
        </p:nvSpPr>
        <p:spPr>
          <a:xfrm>
            <a:off x="711200" y="1933731"/>
            <a:ext cx="7200000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8354543" y="1933732"/>
            <a:ext cx="7200000" cy="180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11200" y="6999709"/>
            <a:ext cx="7200000" cy="84449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8354543" y="6999709"/>
            <a:ext cx="7200000" cy="84449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0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711200" y="3229337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1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711199" y="2430865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8354544" y="3229338"/>
            <a:ext cx="7200000" cy="3538870"/>
          </a:xfrm>
          <a:prstGeom prst="rect">
            <a:avLst/>
          </a:prstGeom>
        </p:spPr>
        <p:txBody>
          <a:bodyPr lIns="108000" tIns="108000" rIns="108000" bIns="108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magna.</a:t>
            </a:r>
            <a:r>
              <a:rPr lang="el-GR" dirty="0"/>
              <a:t> </a:t>
            </a:r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</a:p>
        </p:txBody>
      </p:sp>
      <p:sp>
        <p:nvSpPr>
          <p:cNvPr id="53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8354543" y="2430866"/>
            <a:ext cx="7200000" cy="66833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5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sp>
        <p:nvSpPr>
          <p:cNvPr id="2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8203662"/>
            <a:ext cx="2076544" cy="74121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7" y="8328801"/>
            <a:ext cx="829564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3404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22774" y="355600"/>
            <a:ext cx="14826237" cy="11049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6000" b="1" i="0" spc="-300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</a:t>
            </a:r>
            <a:r>
              <a:rPr lang="el-GR" dirty="0"/>
              <a:t>- 6</a:t>
            </a:r>
            <a:r>
              <a:rPr lang="en-US" dirty="0"/>
              <a:t> Boxes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18712067" y="3610626"/>
            <a:ext cx="96245" cy="5886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7625" tIns="47625" rIns="47625" bIns="47625" numCol="1" spcCol="38100" rtlCol="0" anchor="ctr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13821973" y="-500296"/>
            <a:ext cx="1933731" cy="2934324"/>
          </a:xfrm>
          <a:prstGeom prst="rect">
            <a:avLst/>
          </a:prstGeom>
        </p:spPr>
      </p:pic>
      <p:sp>
        <p:nvSpPr>
          <p:cNvPr id="31" name="Rectangle 30"/>
          <p:cNvSpPr/>
          <p:nvPr userDrawn="1"/>
        </p:nvSpPr>
        <p:spPr>
          <a:xfrm>
            <a:off x="711200" y="1760109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5861934" y="1760109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1012668" y="1760109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711201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1200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1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5861935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4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5861934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2</a:t>
            </a:r>
            <a:endParaRPr lang="en-US" dirty="0"/>
          </a:p>
        </p:txBody>
      </p:sp>
      <p:sp>
        <p:nvSpPr>
          <p:cNvPr id="25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005306" y="2591412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2" hasCustomPrompt="1"/>
          </p:nvPr>
        </p:nvSpPr>
        <p:spPr>
          <a:xfrm>
            <a:off x="11005305" y="1940109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3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711200" y="4841820"/>
            <a:ext cx="4532131" cy="180000"/>
          </a:xfrm>
          <a:prstGeom prst="rect">
            <a:avLst/>
          </a:prstGeom>
          <a:solidFill>
            <a:schemeClr val="accent1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861934" y="4841820"/>
            <a:ext cx="4532131" cy="180000"/>
          </a:xfrm>
          <a:prstGeom prst="rect">
            <a:avLst/>
          </a:prstGeom>
          <a:solidFill>
            <a:schemeClr val="accent2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57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711201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34" hasCustomPrompt="1"/>
          </p:nvPr>
        </p:nvSpPr>
        <p:spPr>
          <a:xfrm>
            <a:off x="711200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4</a:t>
            </a:r>
            <a:endParaRPr lang="en-US" dirty="0"/>
          </a:p>
        </p:txBody>
      </p:sp>
      <p:sp>
        <p:nvSpPr>
          <p:cNvPr id="59" name="Text Placeholder 15"/>
          <p:cNvSpPr>
            <a:spLocks noGrp="1"/>
          </p:cNvSpPr>
          <p:nvPr>
            <p:ph type="body" sz="quarter" idx="35" hasCustomPrompt="1"/>
          </p:nvPr>
        </p:nvSpPr>
        <p:spPr>
          <a:xfrm>
            <a:off x="5861935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0" name="Text Placeholder 25"/>
          <p:cNvSpPr>
            <a:spLocks noGrp="1"/>
          </p:cNvSpPr>
          <p:nvPr>
            <p:ph type="body" sz="quarter" idx="36" hasCustomPrompt="1"/>
          </p:nvPr>
        </p:nvSpPr>
        <p:spPr>
          <a:xfrm>
            <a:off x="5861934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5</a:t>
            </a:r>
            <a:endParaRPr lang="en-US" dirty="0"/>
          </a:p>
        </p:txBody>
      </p:sp>
      <p:sp>
        <p:nvSpPr>
          <p:cNvPr id="61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11005306" y="5673123"/>
            <a:ext cx="4532130" cy="1746790"/>
          </a:xfrm>
          <a:prstGeom prst="rect">
            <a:avLst/>
          </a:prstGeom>
        </p:spPr>
        <p:txBody>
          <a:bodyPr lIns="108000" tIns="108000" rIns="108000" bIns="36000" numCol="1" spcCol="72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 b="0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Maecenas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et ante </a:t>
            </a:r>
            <a:r>
              <a:rPr lang="en-US" dirty="0" err="1"/>
              <a:t>tincidunt</a:t>
            </a:r>
            <a:r>
              <a:rPr lang="en-US" dirty="0"/>
              <a:t> tempus. </a:t>
            </a:r>
            <a:r>
              <a:rPr lang="en-US" dirty="0" err="1"/>
              <a:t>Donec</a:t>
            </a:r>
            <a:r>
              <a:rPr lang="en-US" dirty="0"/>
              <a:t> vitae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libero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ante. </a:t>
            </a:r>
            <a:r>
              <a:rPr lang="en-US" dirty="0" err="1"/>
              <a:t>Etiam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.</a:t>
            </a:r>
          </a:p>
        </p:txBody>
      </p:sp>
      <p:sp>
        <p:nvSpPr>
          <p:cNvPr id="62" name="Text Placeholder 25"/>
          <p:cNvSpPr>
            <a:spLocks noGrp="1"/>
          </p:cNvSpPr>
          <p:nvPr>
            <p:ph type="body" sz="quarter" idx="38" hasCustomPrompt="1"/>
          </p:nvPr>
        </p:nvSpPr>
        <p:spPr>
          <a:xfrm>
            <a:off x="11005305" y="5021820"/>
            <a:ext cx="4532132" cy="66833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Option </a:t>
            </a:r>
            <a:r>
              <a:rPr lang="el-GR" dirty="0"/>
              <a:t>6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2" name="Rectangle 45"/>
          <p:cNvSpPr/>
          <p:nvPr userDrawn="1"/>
        </p:nvSpPr>
        <p:spPr>
          <a:xfrm>
            <a:off x="11019473" y="4865884"/>
            <a:ext cx="4532131" cy="180000"/>
          </a:xfrm>
          <a:prstGeom prst="rect">
            <a:avLst/>
          </a:prstGeom>
          <a:solidFill>
            <a:srgbClr val="FFD400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pic>
        <p:nvPicPr>
          <p:cNvPr id="35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7" name="Imagem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938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61515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1240407" y="4309135"/>
            <a:ext cx="3119156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12244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475952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476774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8331081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8339301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11842940" y="4309135"/>
            <a:ext cx="316753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11851160" y="4818836"/>
            <a:ext cx="315931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l-GR" dirty="0"/>
              <a:t>Ε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515845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8730012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6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2241871" y="1680446"/>
            <a:ext cx="2369671" cy="2373159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4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30" name="Imagem 2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5977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-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752148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dirty="0"/>
              <a:t>Insert Photo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833301" y="4637371"/>
            <a:ext cx="4392000" cy="50749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825319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32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6" hasCustomPrompt="1"/>
          </p:nvPr>
        </p:nvSpPr>
        <p:spPr>
          <a:xfrm>
            <a:off x="6018490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6018490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11124998" y="4637371"/>
            <a:ext cx="4392000" cy="509701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 algn="ctr">
              <a:buNone/>
              <a:defRPr sz="3600" b="1" i="0" spc="-151" baseline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29" hasCustomPrompt="1"/>
          </p:nvPr>
        </p:nvSpPr>
        <p:spPr>
          <a:xfrm>
            <a:off x="11124998" y="5147071"/>
            <a:ext cx="4392000" cy="2597964"/>
          </a:xfrm>
          <a:prstGeom prst="rect">
            <a:avLst/>
          </a:prstGeom>
        </p:spPr>
        <p:txBody>
          <a:bodyPr lIns="0" tIns="72000" rIns="0" bIns="0" numCol="1" spcCol="450000" anchor="t" anchorCtr="0">
            <a:normAutofit/>
          </a:bodyPr>
          <a:lstStyle>
            <a:lvl1pPr marL="0" indent="0" algn="ctr">
              <a:buNone/>
              <a:defRPr sz="28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24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6938369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5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12044877" y="1929475"/>
            <a:ext cx="2552243" cy="255600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75733"/>
            <a:ext cx="14752577" cy="8847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</a:t>
            </a:r>
            <a:r>
              <a:rPr lang="en-US" dirty="0"/>
              <a:t>3</a:t>
            </a:r>
            <a:r>
              <a:rPr lang="el-GR" dirty="0"/>
              <a:t>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6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416031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416030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2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46810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hoto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93988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68508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453133"/>
            <a:ext cx="14752577" cy="1007367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4800" b="1" i="0" spc="-150" baseline="0">
                <a:solidFill>
                  <a:srgbClr val="2D32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5 </a:t>
            </a:r>
            <a:r>
              <a:rPr lang="en-US" dirty="0"/>
              <a:t>Images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404051" y="7292051"/>
            <a:ext cx="1481559" cy="22223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0390" y="-389238"/>
            <a:ext cx="1481559" cy="2222339"/>
          </a:xfrm>
          <a:prstGeom prst="rect">
            <a:avLst/>
          </a:prstGeom>
        </p:spPr>
      </p:pic>
      <p:sp>
        <p:nvSpPr>
          <p:cNvPr id="32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4030321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4" name="Picture Placeholder 34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7120613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5" name="Picture Placeholder 34"/>
          <p:cNvSpPr>
            <a:spLocks noGrp="1" noChangeAspect="1"/>
          </p:cNvSpPr>
          <p:nvPr>
            <p:ph type="pic" sz="quarter" idx="34" hasCustomPrompt="1"/>
          </p:nvPr>
        </p:nvSpPr>
        <p:spPr>
          <a:xfrm>
            <a:off x="10216766" y="1869051"/>
            <a:ext cx="1993018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6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3301345" y="1869051"/>
            <a:ext cx="1919357" cy="1995950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38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3775520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39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687753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0" name="Text Placeholder 15"/>
          <p:cNvSpPr>
            <a:spLocks noGrp="1"/>
          </p:cNvSpPr>
          <p:nvPr>
            <p:ph type="body" sz="quarter" idx="38" hasCustomPrompt="1"/>
          </p:nvPr>
        </p:nvSpPr>
        <p:spPr>
          <a:xfrm>
            <a:off x="996797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sp>
        <p:nvSpPr>
          <p:cNvPr id="41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13058416" y="4109013"/>
            <a:ext cx="2502620" cy="2844800"/>
          </a:xfrm>
          <a:prstGeom prst="rect">
            <a:avLst/>
          </a:prstGeom>
        </p:spPr>
        <p:txBody>
          <a:bodyPr lIns="0" tIns="0" rIns="0" bIns="0" numCol="1" spcCol="450000" anchor="t" anchorCtr="0">
            <a:noAutofit/>
          </a:bodyPr>
          <a:lstStyle>
            <a:lvl1pPr marL="0" indent="0" algn="ctr">
              <a:lnSpc>
                <a:spcPct val="150000"/>
              </a:lnSpc>
              <a:spcBef>
                <a:spcPts val="600"/>
              </a:spcBef>
              <a:buNone/>
              <a:defRPr sz="4000" b="0" i="0" spc="-51" baseline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endParaRPr lang="en-US" dirty="0"/>
          </a:p>
          <a:p>
            <a:pPr lvl="0"/>
            <a:r>
              <a:rPr lang="en-US" dirty="0" err="1"/>
              <a:t>Ipsum</a:t>
            </a:r>
            <a:endParaRPr lang="en-US" dirty="0"/>
          </a:p>
          <a:p>
            <a:pPr lvl="0"/>
            <a:r>
              <a:rPr lang="en-US" dirty="0"/>
              <a:t>Dolor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3483980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 userDrawn="1"/>
        </p:nvCxnSpPr>
        <p:spPr>
          <a:xfrm>
            <a:off x="657442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/>
          <p:cNvCxnSpPr/>
          <p:nvPr userDrawn="1"/>
        </p:nvCxnSpPr>
        <p:spPr>
          <a:xfrm>
            <a:off x="966486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Connector 43"/>
          <p:cNvCxnSpPr/>
          <p:nvPr userDrawn="1"/>
        </p:nvCxnSpPr>
        <p:spPr>
          <a:xfrm>
            <a:off x="12778451" y="4004842"/>
            <a:ext cx="0" cy="2995271"/>
          </a:xfrm>
          <a:prstGeom prst="line">
            <a:avLst/>
          </a:prstGeom>
          <a:noFill/>
          <a:ln w="25400" cap="flat">
            <a:solidFill>
              <a:srgbClr val="D6D6D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9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7246916" y="8551495"/>
            <a:ext cx="8290521" cy="376237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r>
              <a:rPr lang="en-US">
                <a:solidFill>
                  <a:srgbClr val="D5D5D5">
                    <a:lumMod val="50000"/>
                  </a:srgbClr>
                </a:solidFill>
              </a:rPr>
              <a:t>OpenAIRE-Advance Kick off | Athens | 17-19 Jan 2018</a:t>
            </a:r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4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79" y="8291780"/>
            <a:ext cx="754149" cy="523636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96" y="811334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30547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hotos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 userDrawn="1"/>
        </p:nvSpPr>
        <p:spPr>
          <a:xfrm>
            <a:off x="0" y="0"/>
            <a:ext cx="16256000" cy="9144000"/>
          </a:xfrm>
          <a:prstGeom prst="rect">
            <a:avLst/>
          </a:prstGeom>
          <a:solidFill>
            <a:srgbClr val="FFC800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8" name="Picture Placeholder 3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741412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24" hasCustomPrompt="1"/>
          </p:nvPr>
        </p:nvSpPr>
        <p:spPr>
          <a:xfrm>
            <a:off x="2314936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1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2314936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711199" y="524933"/>
            <a:ext cx="14303103" cy="935567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400" b="1" i="0" spc="-150" baseline="0">
                <a:solidFill>
                  <a:schemeClr val="bg1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444489" indent="0">
              <a:buNone/>
              <a:defRPr/>
            </a:lvl2pPr>
            <a:lvl5pPr marL="1777956" indent="0" algn="ctr">
              <a:buFontTx/>
              <a:buNone/>
              <a:defRPr sz="5200" b="1" i="0" spc="-51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LOREM IPSUM DOLOR SIT</a:t>
            </a:r>
            <a:r>
              <a:rPr lang="el-GR" dirty="0"/>
              <a:t> </a:t>
            </a:r>
            <a:r>
              <a:rPr lang="mr-IN" dirty="0"/>
              <a:t>–</a:t>
            </a:r>
            <a:r>
              <a:rPr lang="el-GR" dirty="0"/>
              <a:t> 6 </a:t>
            </a:r>
            <a:r>
              <a:rPr lang="en-US" dirty="0"/>
              <a:t>Images,</a:t>
            </a:r>
            <a:r>
              <a:rPr lang="el-GR" dirty="0"/>
              <a:t> </a:t>
            </a:r>
            <a:r>
              <a:rPr lang="en-US" dirty="0"/>
              <a:t>2 Columns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8026400"/>
            <a:ext cx="16256000" cy="1117600"/>
          </a:xfrm>
          <a:prstGeom prst="rect">
            <a:avLst/>
          </a:prstGeom>
          <a:solidFill>
            <a:schemeClr val="bg1"/>
          </a:solidFill>
          <a:ln w="3175" cap="flat">
            <a:noFill/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endParaRPr lang="en-US" sz="2200">
              <a:solidFill>
                <a:srgbClr val="FFFFFF"/>
              </a:solidFill>
            </a:endParaRPr>
          </a:p>
        </p:txBody>
      </p:sp>
      <p:sp>
        <p:nvSpPr>
          <p:cNvPr id="41" name="Picture Placeholder 34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741412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2" name="Text Placeholder 15"/>
          <p:cNvSpPr>
            <a:spLocks noGrp="1"/>
          </p:cNvSpPr>
          <p:nvPr>
            <p:ph type="body" sz="quarter" idx="27" hasCustomPrompt="1"/>
          </p:nvPr>
        </p:nvSpPr>
        <p:spPr>
          <a:xfrm>
            <a:off x="2314936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2</a:t>
            </a:r>
          </a:p>
        </p:txBody>
      </p:sp>
      <p:sp>
        <p:nvSpPr>
          <p:cNvPr id="43" name="Text Placeholder 15"/>
          <p:cNvSpPr>
            <a:spLocks noGrp="1"/>
          </p:cNvSpPr>
          <p:nvPr>
            <p:ph type="body" sz="quarter" idx="28" hasCustomPrompt="1"/>
          </p:nvPr>
        </p:nvSpPr>
        <p:spPr>
          <a:xfrm>
            <a:off x="2314936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4" name="Picture Placeholder 3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41412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5" name="Text Placeholder 15"/>
          <p:cNvSpPr>
            <a:spLocks noGrp="1"/>
          </p:cNvSpPr>
          <p:nvPr>
            <p:ph type="body" sz="quarter" idx="30" hasCustomPrompt="1"/>
          </p:nvPr>
        </p:nvSpPr>
        <p:spPr>
          <a:xfrm>
            <a:off x="2314936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3</a:t>
            </a:r>
          </a:p>
        </p:txBody>
      </p:sp>
      <p:sp>
        <p:nvSpPr>
          <p:cNvPr id="46" name="Text Placeholder 15"/>
          <p:cNvSpPr>
            <a:spLocks noGrp="1"/>
          </p:cNvSpPr>
          <p:nvPr>
            <p:ph type="body" sz="quarter" idx="31" hasCustomPrompt="1"/>
          </p:nvPr>
        </p:nvSpPr>
        <p:spPr>
          <a:xfrm>
            <a:off x="2314936" y="6309802"/>
            <a:ext cx="5312780" cy="110699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47" name="Picture Placeholder 34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8128000" y="1885741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48" name="Text Placeholder 15"/>
          <p:cNvSpPr>
            <a:spLocks noGrp="1"/>
          </p:cNvSpPr>
          <p:nvPr>
            <p:ph type="body" sz="quarter" idx="33" hasCustomPrompt="1"/>
          </p:nvPr>
        </p:nvSpPr>
        <p:spPr>
          <a:xfrm>
            <a:off x="9701524" y="1912398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2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4</a:t>
            </a:r>
          </a:p>
        </p:txBody>
      </p:sp>
      <p:sp>
        <p:nvSpPr>
          <p:cNvPr id="49" name="Text Placeholder 15"/>
          <p:cNvSpPr>
            <a:spLocks noGrp="1"/>
          </p:cNvSpPr>
          <p:nvPr>
            <p:ph type="body" sz="quarter" idx="34" hasCustomPrompt="1"/>
          </p:nvPr>
        </p:nvSpPr>
        <p:spPr>
          <a:xfrm>
            <a:off x="9701524" y="2327637"/>
            <a:ext cx="5312780" cy="113727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0" name="Picture Placeholder 34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8128000" y="3890152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1" name="Text Placeholder 15"/>
          <p:cNvSpPr>
            <a:spLocks noGrp="1"/>
          </p:cNvSpPr>
          <p:nvPr>
            <p:ph type="body" sz="quarter" idx="36" hasCustomPrompt="1"/>
          </p:nvPr>
        </p:nvSpPr>
        <p:spPr>
          <a:xfrm>
            <a:off x="9701524" y="3916809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5</a:t>
            </a:r>
          </a:p>
        </p:txBody>
      </p:sp>
      <p:sp>
        <p:nvSpPr>
          <p:cNvPr id="52" name="Text Placeholder 15"/>
          <p:cNvSpPr>
            <a:spLocks noGrp="1"/>
          </p:cNvSpPr>
          <p:nvPr>
            <p:ph type="body" sz="quarter" idx="37" hasCustomPrompt="1"/>
          </p:nvPr>
        </p:nvSpPr>
        <p:spPr>
          <a:xfrm>
            <a:off x="9701524" y="4332048"/>
            <a:ext cx="5312780" cy="1098508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sp>
        <p:nvSpPr>
          <p:cNvPr id="53" name="Picture Placeholder 34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8128000" y="5867906"/>
            <a:ext cx="1361691" cy="1363695"/>
          </a:xfrm>
          <a:prstGeom prst="ellipse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79375">
            <a:solidFill>
              <a:schemeClr val="accent2"/>
            </a:solidFill>
          </a:ln>
        </p:spPr>
        <p:txBody>
          <a:bodyPr vert="horz" lIns="0" tIns="0" rIns="0" bIns="0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200" b="0" i="0" baseline="0"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Insert Photo</a:t>
            </a:r>
            <a:endParaRPr lang="en-US" dirty="0"/>
          </a:p>
        </p:txBody>
      </p:sp>
      <p:sp>
        <p:nvSpPr>
          <p:cNvPr id="54" name="Text Placeholder 15"/>
          <p:cNvSpPr>
            <a:spLocks noGrp="1"/>
          </p:cNvSpPr>
          <p:nvPr>
            <p:ph type="body" sz="quarter" idx="39" hasCustomPrompt="1"/>
          </p:nvPr>
        </p:nvSpPr>
        <p:spPr>
          <a:xfrm>
            <a:off x="9701524" y="5894563"/>
            <a:ext cx="5312779" cy="41523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 algn="l">
              <a:buNone/>
              <a:defRPr sz="3600" b="1" i="0" spc="-151" baseline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/>
              <a:t>IMAGE 6</a:t>
            </a:r>
          </a:p>
        </p:txBody>
      </p:sp>
      <p:sp>
        <p:nvSpPr>
          <p:cNvPr id="55" name="Text Placeholder 15"/>
          <p:cNvSpPr>
            <a:spLocks noGrp="1"/>
          </p:cNvSpPr>
          <p:nvPr>
            <p:ph type="body" sz="quarter" idx="40" hasCustomPrompt="1"/>
          </p:nvPr>
        </p:nvSpPr>
        <p:spPr>
          <a:xfrm>
            <a:off x="9701524" y="6309802"/>
            <a:ext cx="5312780" cy="1094854"/>
          </a:xfrm>
          <a:prstGeom prst="rect">
            <a:avLst/>
          </a:prstGeom>
        </p:spPr>
        <p:txBody>
          <a:bodyPr lIns="0" tIns="108000" rIns="0" bIns="0" numCol="1" spcCol="450000" anchor="t" anchorCtr="0">
            <a:normAutofit/>
          </a:bodyPr>
          <a:lstStyle>
            <a:lvl1pPr marL="0" indent="0" algn="l">
              <a:buNone/>
              <a:defRPr sz="2400" b="1" i="0" spc="-51" baseline="0">
                <a:solidFill>
                  <a:schemeClr val="tx2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defRPr>
            </a:lvl1pPr>
            <a:lvl2pPr marL="444489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2pPr>
            <a:lvl3pPr marL="888978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3pPr>
            <a:lvl4pPr marL="1333467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4pPr>
            <a:lvl5pPr marL="1777956" indent="0">
              <a:buNone/>
              <a:defRPr sz="240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4050" y="-434050"/>
            <a:ext cx="1736203" cy="2604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042761" y="5824735"/>
            <a:ext cx="1770592" cy="2655888"/>
          </a:xfrm>
          <a:prstGeom prst="rect">
            <a:avLst/>
          </a:prstGeom>
        </p:spPr>
      </p:pic>
      <p:sp>
        <p:nvSpPr>
          <p:cNvPr id="30" name="Footer Placeholder 9"/>
          <p:cNvSpPr>
            <a:spLocks noGrp="1"/>
          </p:cNvSpPr>
          <p:nvPr>
            <p:ph type="ftr" sz="quarter" idx="18"/>
          </p:nvPr>
        </p:nvSpPr>
        <p:spPr>
          <a:xfrm>
            <a:off x="6019800" y="8453215"/>
            <a:ext cx="9517637" cy="474518"/>
          </a:xfrm>
        </p:spPr>
        <p:txBody>
          <a:bodyPr>
            <a:normAutofit/>
          </a:bodyPr>
          <a:lstStyle>
            <a:lvl1pPr algn="r">
              <a:defRPr sz="1400" b="0" i="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5571303" y="855149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chemeClr val="tx1">
                    <a:tint val="75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2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929" y="8387030"/>
            <a:ext cx="754149" cy="523636"/>
          </a:xfrm>
          <a:prstGeom prst="rect">
            <a:avLst/>
          </a:prstGeom>
        </p:spPr>
      </p:pic>
      <p:pic>
        <p:nvPicPr>
          <p:cNvPr id="34" name="Imagem 3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6" y="8208590"/>
            <a:ext cx="3599015" cy="7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826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slideLayout" Target="../slideLayouts/slideLayout76.xml"/><Relationship Id="rId39" Type="http://schemas.openxmlformats.org/officeDocument/2006/relationships/slideLayout" Target="../slideLayouts/slideLayout89.xml"/><Relationship Id="rId21" Type="http://schemas.openxmlformats.org/officeDocument/2006/relationships/slideLayout" Target="../slideLayouts/slideLayout71.xml"/><Relationship Id="rId34" Type="http://schemas.openxmlformats.org/officeDocument/2006/relationships/slideLayout" Target="../slideLayouts/slideLayout84.xml"/><Relationship Id="rId42" Type="http://schemas.openxmlformats.org/officeDocument/2006/relationships/slideLayout" Target="../slideLayouts/slideLayout92.xml"/><Relationship Id="rId47" Type="http://schemas.openxmlformats.org/officeDocument/2006/relationships/slideLayout" Target="../slideLayouts/slideLayout97.xml"/><Relationship Id="rId50" Type="http://schemas.openxmlformats.org/officeDocument/2006/relationships/slideLayout" Target="../slideLayouts/slideLayout100.xml"/><Relationship Id="rId55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29" Type="http://schemas.openxmlformats.org/officeDocument/2006/relationships/slideLayout" Target="../slideLayouts/slideLayout79.xml"/><Relationship Id="rId41" Type="http://schemas.openxmlformats.org/officeDocument/2006/relationships/slideLayout" Target="../slideLayouts/slideLayout91.xml"/><Relationship Id="rId54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32" Type="http://schemas.openxmlformats.org/officeDocument/2006/relationships/slideLayout" Target="../slideLayouts/slideLayout82.xml"/><Relationship Id="rId37" Type="http://schemas.openxmlformats.org/officeDocument/2006/relationships/slideLayout" Target="../slideLayouts/slideLayout87.xml"/><Relationship Id="rId40" Type="http://schemas.openxmlformats.org/officeDocument/2006/relationships/slideLayout" Target="../slideLayouts/slideLayout90.xml"/><Relationship Id="rId45" Type="http://schemas.openxmlformats.org/officeDocument/2006/relationships/slideLayout" Target="../slideLayouts/slideLayout95.xml"/><Relationship Id="rId53" Type="http://schemas.openxmlformats.org/officeDocument/2006/relationships/slideLayout" Target="../slideLayouts/slideLayout103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28" Type="http://schemas.openxmlformats.org/officeDocument/2006/relationships/slideLayout" Target="../slideLayouts/slideLayout78.xml"/><Relationship Id="rId36" Type="http://schemas.openxmlformats.org/officeDocument/2006/relationships/slideLayout" Target="../slideLayouts/slideLayout86.xml"/><Relationship Id="rId49" Type="http://schemas.openxmlformats.org/officeDocument/2006/relationships/slideLayout" Target="../slideLayouts/slideLayout99.xml"/><Relationship Id="rId57" Type="http://schemas.openxmlformats.org/officeDocument/2006/relationships/slideLayout" Target="../slideLayouts/slideLayout107.xml"/><Relationship Id="rId61" Type="http://schemas.openxmlformats.org/officeDocument/2006/relationships/image" Target="../media/image4.png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31" Type="http://schemas.openxmlformats.org/officeDocument/2006/relationships/slideLayout" Target="../slideLayouts/slideLayout81.xml"/><Relationship Id="rId44" Type="http://schemas.openxmlformats.org/officeDocument/2006/relationships/slideLayout" Target="../slideLayouts/slideLayout94.xml"/><Relationship Id="rId52" Type="http://schemas.openxmlformats.org/officeDocument/2006/relationships/slideLayout" Target="../slideLayouts/slideLayout102.xml"/><Relationship Id="rId60" Type="http://schemas.openxmlformats.org/officeDocument/2006/relationships/image" Target="../media/image3.pn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slideLayout" Target="../slideLayouts/slideLayout77.xml"/><Relationship Id="rId30" Type="http://schemas.openxmlformats.org/officeDocument/2006/relationships/slideLayout" Target="../slideLayouts/slideLayout80.xml"/><Relationship Id="rId35" Type="http://schemas.openxmlformats.org/officeDocument/2006/relationships/slideLayout" Target="../slideLayouts/slideLayout85.xml"/><Relationship Id="rId43" Type="http://schemas.openxmlformats.org/officeDocument/2006/relationships/slideLayout" Target="../slideLayouts/slideLayout93.xml"/><Relationship Id="rId48" Type="http://schemas.openxmlformats.org/officeDocument/2006/relationships/slideLayout" Target="../slideLayouts/slideLayout98.xml"/><Relationship Id="rId56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58.xml"/><Relationship Id="rId51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33" Type="http://schemas.openxmlformats.org/officeDocument/2006/relationships/slideLayout" Target="../slideLayouts/slideLayout83.xml"/><Relationship Id="rId38" Type="http://schemas.openxmlformats.org/officeDocument/2006/relationships/slideLayout" Target="../slideLayouts/slideLayout88.xml"/><Relationship Id="rId46" Type="http://schemas.openxmlformats.org/officeDocument/2006/relationships/slideLayout" Target="../slideLayouts/slideLayout96.xml"/><Relationship Id="rId5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029200" y="8386764"/>
            <a:ext cx="6197600" cy="3762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400" b="0" i="0" spc="-80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/>
              <a:t>Footer-footer-footer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4630400" y="838676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117600" y="487363"/>
            <a:ext cx="14020800" cy="176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17600" y="2433638"/>
            <a:ext cx="14020800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0" r:id="rId2"/>
    <p:sldLayoutId id="2147483730" r:id="rId3"/>
    <p:sldLayoutId id="2147483659" r:id="rId4"/>
    <p:sldLayoutId id="2147483693" r:id="rId5"/>
    <p:sldLayoutId id="2147483720" r:id="rId6"/>
    <p:sldLayoutId id="2147483670" r:id="rId7"/>
    <p:sldLayoutId id="2147483694" r:id="rId8"/>
    <p:sldLayoutId id="2147483731" r:id="rId9"/>
    <p:sldLayoutId id="2147483695" r:id="rId10"/>
    <p:sldLayoutId id="2147483669" r:id="rId11"/>
    <p:sldLayoutId id="2147483696" r:id="rId12"/>
    <p:sldLayoutId id="2147483671" r:id="rId13"/>
    <p:sldLayoutId id="2147483711" r:id="rId14"/>
    <p:sldLayoutId id="2147483699" r:id="rId15"/>
    <p:sldLayoutId id="2147483697" r:id="rId16"/>
    <p:sldLayoutId id="2147483700" r:id="rId17"/>
    <p:sldLayoutId id="2147483663" r:id="rId18"/>
    <p:sldLayoutId id="2147483710" r:id="rId19"/>
    <p:sldLayoutId id="2147483712" r:id="rId20"/>
    <p:sldLayoutId id="2147483713" r:id="rId21"/>
    <p:sldLayoutId id="2147483673" r:id="rId22"/>
    <p:sldLayoutId id="2147483708" r:id="rId23"/>
    <p:sldLayoutId id="2147483698" r:id="rId24"/>
    <p:sldLayoutId id="2147483666" r:id="rId25"/>
    <p:sldLayoutId id="2147483714" r:id="rId26"/>
    <p:sldLayoutId id="2147483719" r:id="rId27"/>
    <p:sldLayoutId id="2147483716" r:id="rId28"/>
    <p:sldLayoutId id="2147483717" r:id="rId29"/>
    <p:sldLayoutId id="2147483718" r:id="rId30"/>
    <p:sldLayoutId id="2147483715" r:id="rId31"/>
    <p:sldLayoutId id="2147483677" r:id="rId32"/>
    <p:sldLayoutId id="2147483702" r:id="rId33"/>
    <p:sldLayoutId id="2147483703" r:id="rId34"/>
    <p:sldLayoutId id="2147483701" r:id="rId35"/>
    <p:sldLayoutId id="2147483704" r:id="rId36"/>
    <p:sldLayoutId id="2147483733" r:id="rId37"/>
    <p:sldLayoutId id="2147483705" r:id="rId38"/>
    <p:sldLayoutId id="2147483679" r:id="rId39"/>
    <p:sldLayoutId id="2147483732" r:id="rId40"/>
    <p:sldLayoutId id="2147483706" r:id="rId41"/>
    <p:sldLayoutId id="2147483707" r:id="rId42"/>
    <p:sldLayoutId id="2147483664" r:id="rId43"/>
    <p:sldLayoutId id="2147483709" r:id="rId44"/>
    <p:sldLayoutId id="2147483667" r:id="rId45"/>
    <p:sldLayoutId id="2147483734" r:id="rId46"/>
    <p:sldLayoutId id="2147483735" r:id="rId47"/>
    <p:sldLayoutId id="2147483736" r:id="rId48"/>
    <p:sldLayoutId id="2147483737" r:id="rId49"/>
    <p:sldLayoutId id="2147483738" r:id="rId50"/>
  </p:sldLayoutIdLst>
  <p:transition spd="med"/>
  <p:hf sldNum="0" hdr="0" dt="0"/>
  <p:txStyles>
    <p:title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95101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Blip>
          <a:blip r:embed="rId52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1pPr>
      <a:lvl2pPr marL="839590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Blip>
          <a:blip r:embed="rId53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2pPr>
      <a:lvl3pPr marL="1284079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Blip>
          <a:blip r:embed="rId54"/>
        </a:buBlip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3pPr>
      <a:lvl4pPr marL="1728567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4pPr>
      <a:lvl5pPr marL="2173056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" charset="0"/>
          <a:ea typeface="Helvetica" charset="0"/>
          <a:cs typeface="Helvetica" charset="0"/>
          <a:sym typeface="Helvetica Light"/>
        </a:defRPr>
      </a:lvl5pPr>
      <a:lvl6pPr marL="2617545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062034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06523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3951012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5120" userDrawn="1">
          <p15:clr>
            <a:srgbClr val="F26B43"/>
          </p15:clr>
        </p15:guide>
        <p15:guide id="3" pos="448" userDrawn="1">
          <p15:clr>
            <a:srgbClr val="F26B43"/>
          </p15:clr>
        </p15:guide>
        <p15:guide id="4" pos="8567" userDrawn="1">
          <p15:clr>
            <a:srgbClr val="F26B43"/>
          </p15:clr>
        </p15:guide>
        <p15:guide id="5" orient="horz" pos="499" userDrawn="1">
          <p15:clr>
            <a:srgbClr val="F26B43"/>
          </p15:clr>
        </p15:guide>
        <p15:guide id="6" orient="horz" pos="46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029200" y="8386764"/>
            <a:ext cx="6197600" cy="3762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400" b="0" i="0" spc="-80" baseline="0">
                <a:solidFill>
                  <a:schemeClr val="bg2">
                    <a:lumMod val="50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endParaRPr lang="en-US" dirty="0">
              <a:solidFill>
                <a:srgbClr val="D5D5D5">
                  <a:lumMod val="50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4630400" y="8386764"/>
            <a:ext cx="508000" cy="37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fld id="{CA77D4BE-F539-D04A-8CB9-4B543B2D7FFD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117600" y="487363"/>
            <a:ext cx="14020800" cy="1766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smtClean="0"/>
              <a:t>Clique para editar o estilo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17600" y="2433638"/>
            <a:ext cx="14020800" cy="58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3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  <p:sldLayoutId id="2147483765" r:id="rId26"/>
    <p:sldLayoutId id="2147483766" r:id="rId27"/>
    <p:sldLayoutId id="2147483767" r:id="rId28"/>
    <p:sldLayoutId id="2147483768" r:id="rId29"/>
    <p:sldLayoutId id="2147483769" r:id="rId30"/>
    <p:sldLayoutId id="2147483770" r:id="rId31"/>
    <p:sldLayoutId id="2147483771" r:id="rId32"/>
    <p:sldLayoutId id="2147483772" r:id="rId33"/>
    <p:sldLayoutId id="2147483773" r:id="rId34"/>
    <p:sldLayoutId id="2147483774" r:id="rId35"/>
    <p:sldLayoutId id="2147483775" r:id="rId36"/>
    <p:sldLayoutId id="2147483776" r:id="rId37"/>
    <p:sldLayoutId id="2147483777" r:id="rId38"/>
    <p:sldLayoutId id="2147483778" r:id="rId39"/>
    <p:sldLayoutId id="2147483779" r:id="rId40"/>
    <p:sldLayoutId id="2147483780" r:id="rId41"/>
    <p:sldLayoutId id="2147483781" r:id="rId42"/>
    <p:sldLayoutId id="2147483782" r:id="rId43"/>
    <p:sldLayoutId id="2147483783" r:id="rId44"/>
    <p:sldLayoutId id="2147483784" r:id="rId45"/>
    <p:sldLayoutId id="2147483785" r:id="rId46"/>
    <p:sldLayoutId id="2147483786" r:id="rId47"/>
    <p:sldLayoutId id="2147483787" r:id="rId48"/>
    <p:sldLayoutId id="2147483788" r:id="rId49"/>
    <p:sldLayoutId id="2147483789" r:id="rId50"/>
    <p:sldLayoutId id="2147483790" r:id="rId51"/>
    <p:sldLayoutId id="2147483791" r:id="rId52"/>
    <p:sldLayoutId id="2147483792" r:id="rId53"/>
    <p:sldLayoutId id="2147483793" r:id="rId54"/>
    <p:sldLayoutId id="2147483794" r:id="rId55"/>
    <p:sldLayoutId id="2147483795" r:id="rId56"/>
    <p:sldLayoutId id="2147483796" r:id="rId57"/>
  </p:sldLayoutIdLst>
  <p:transition spd="med"/>
  <p:hf sldNum="0" hdr="0" dt="0"/>
  <p:txStyles>
    <p:title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95101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59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1pPr>
      <a:lvl2pPr marL="839590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60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2pPr>
      <a:lvl3pPr marL="1284079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Blip>
          <a:blip r:embed="rId61"/>
        </a:buBlip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3pPr>
      <a:lvl4pPr marL="1728567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4pPr>
      <a:lvl5pPr marL="2173056" marR="0" indent="-395101" algn="l" defTabSz="547673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Helvetica Light"/>
        </a:defRPr>
      </a:lvl5pPr>
      <a:lvl6pPr marL="2617545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062034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06523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3951012" marR="0" indent="-395101" algn="l" defTabSz="547673" rtl="0" eaLnBrk="1" latinLnBrk="0" hangingPunct="1">
        <a:lnSpc>
          <a:spcPct val="100000"/>
        </a:lnSpc>
        <a:spcBef>
          <a:spcPts val="3900"/>
        </a:spcBef>
        <a:spcAft>
          <a:spcPts val="0"/>
        </a:spcAft>
        <a:buClrTx/>
        <a:buSzPct val="7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59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189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783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377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2971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566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160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754" algn="ctr" defTabSz="54767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2880">
          <p15:clr>
            <a:srgbClr val="F26B43"/>
          </p15:clr>
        </p15:guide>
        <p15:guide id="4294967295" pos="5120">
          <p15:clr>
            <a:srgbClr val="F26B43"/>
          </p15:clr>
        </p15:guide>
        <p15:guide id="4294967295" pos="448">
          <p15:clr>
            <a:srgbClr val="F26B43"/>
          </p15:clr>
        </p15:guide>
        <p15:guide id="4294967295" pos="8567">
          <p15:clr>
            <a:srgbClr val="F26B43"/>
          </p15:clr>
        </p15:guide>
        <p15:guide id="4294967295" orient="horz" pos="499">
          <p15:clr>
            <a:srgbClr val="F26B43"/>
          </p15:clr>
        </p15:guide>
        <p15:guide id="4294967295" orient="horz" pos="46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tmp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tmp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tmp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mp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mp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tmp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tmp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tmp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tmp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9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tmp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tmp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2533" y="-983584"/>
            <a:ext cx="12888913" cy="4718837"/>
          </a:xfrm>
        </p:spPr>
        <p:txBody>
          <a:bodyPr>
            <a:normAutofit/>
          </a:bodyPr>
          <a:lstStyle/>
          <a:p>
            <a:r>
              <a:rPr lang="en-US" sz="11100" dirty="0" smtClean="0"/>
              <a:t>OpenAIRE Monitor</a:t>
            </a:r>
            <a:endParaRPr lang="en-US" sz="111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B4045E5-7C4D-024E-AD4A-FF6BE3A4DC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2534" y="3735253"/>
            <a:ext cx="11362266" cy="1905800"/>
          </a:xfrm>
        </p:spPr>
        <p:txBody>
          <a:bodyPr>
            <a:normAutofit/>
          </a:bodyPr>
          <a:lstStyle/>
          <a:p>
            <a:r>
              <a:rPr lang="it-IT" sz="5400" dirty="0"/>
              <a:t>The </a:t>
            </a:r>
            <a:r>
              <a:rPr lang="it-IT" sz="5400" dirty="0" err="1"/>
              <a:t>OpenAIRE</a:t>
            </a:r>
            <a:r>
              <a:rPr lang="it-IT" sz="5400" dirty="0"/>
              <a:t> </a:t>
            </a:r>
            <a:r>
              <a:rPr lang="it-IT" sz="5400" dirty="0" err="1"/>
              <a:t>Research</a:t>
            </a:r>
            <a:r>
              <a:rPr lang="it-IT" sz="5400" dirty="0"/>
              <a:t> </a:t>
            </a:r>
            <a:r>
              <a:rPr lang="it-IT" sz="5400" dirty="0" err="1"/>
              <a:t>Graph</a:t>
            </a:r>
            <a:r>
              <a:rPr lang="it-IT" sz="5400" dirty="0"/>
              <a:t> and </a:t>
            </a:r>
            <a:r>
              <a:rPr lang="it-IT" sz="5400" dirty="0" err="1"/>
              <a:t>Monitoring</a:t>
            </a:r>
            <a:r>
              <a:rPr lang="it-IT" sz="5400" dirty="0"/>
              <a:t> </a:t>
            </a:r>
            <a:r>
              <a:rPr lang="it-IT" sz="5400" dirty="0" err="1"/>
              <a:t>Dashboards</a:t>
            </a:r>
            <a:endParaRPr lang="it-IT" sz="5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9319683" y="5553016"/>
            <a:ext cx="6242050" cy="382587"/>
          </a:xfrm>
        </p:spPr>
        <p:txBody>
          <a:bodyPr>
            <a:noAutofit/>
          </a:bodyPr>
          <a:lstStyle/>
          <a:p>
            <a:pPr algn="r">
              <a:spcBef>
                <a:spcPts val="1500"/>
              </a:spcBef>
            </a:pPr>
            <a:r>
              <a:rPr lang="en-US" sz="3600" b="1" dirty="0">
                <a:solidFill>
                  <a:schemeClr val="bg1"/>
                </a:solidFill>
              </a:rPr>
              <a:t>Paolo </a:t>
            </a:r>
            <a:r>
              <a:rPr lang="en-US" sz="3600" b="1" dirty="0" err="1">
                <a:solidFill>
                  <a:schemeClr val="bg1"/>
                </a:solidFill>
              </a:rPr>
              <a:t>Manghi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5662863" y="6230155"/>
            <a:ext cx="9898870" cy="908582"/>
          </a:xfrm>
        </p:spPr>
        <p:txBody>
          <a:bodyPr>
            <a:normAutofit/>
          </a:bodyPr>
          <a:lstStyle/>
          <a:p>
            <a:pPr algn="r"/>
            <a:r>
              <a:rPr lang="en-US" sz="2400" b="1" i="1" dirty="0">
                <a:solidFill>
                  <a:schemeClr val="bg1"/>
                </a:solidFill>
              </a:rPr>
              <a:t>Institute of Information Science and Technologies - CNR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9319683" y="6756150"/>
            <a:ext cx="6242050" cy="3825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95101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1pPr>
            <a:lvl2pPr marL="839590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4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2pPr>
            <a:lvl3pPr marL="1284079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5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3pPr>
            <a:lvl4pPr marL="1728567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4pPr>
            <a:lvl5pPr marL="2173056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5pPr>
            <a:lvl6pPr marL="2617545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062034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06523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3951012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r">
              <a:spcBef>
                <a:spcPts val="1500"/>
              </a:spcBef>
            </a:pPr>
            <a:r>
              <a:rPr lang="en-US" sz="3600" b="1" dirty="0" smtClean="0">
                <a:solidFill>
                  <a:schemeClr val="bg1"/>
                </a:solidFill>
              </a:rPr>
              <a:t>Iryna Kuchma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5662863" y="7545508"/>
            <a:ext cx="9898870" cy="908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95101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1pPr>
            <a:lvl2pPr marL="839590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4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2pPr>
            <a:lvl3pPr marL="1284079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Blip>
                <a:blip r:embed="rId5"/>
              </a:buBlip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3pPr>
            <a:lvl4pPr marL="1728567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4pPr>
            <a:lvl5pPr marL="2173056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charset="0"/>
                <a:ea typeface="Helvetica" charset="0"/>
                <a:cs typeface="Helvetica" charset="0"/>
                <a:sym typeface="Helvetica Light"/>
              </a:defRPr>
            </a:lvl5pPr>
            <a:lvl6pPr marL="2617545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062034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06523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3951012" marR="0" indent="-395101" algn="l" defTabSz="547673" rtl="0" eaLnBrk="1" latinLnBrk="0" hangingPunct="1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r"/>
            <a:r>
              <a:rPr lang="en-US" sz="2400" b="1" dirty="0" smtClean="0">
                <a:solidFill>
                  <a:schemeClr val="bg1"/>
                </a:solidFill>
              </a:rPr>
              <a:t>EIFL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7500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57261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6148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96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979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49483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35508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2374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1773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40274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47534" y="1600198"/>
            <a:ext cx="9160933" cy="6587067"/>
          </a:xfrm>
        </p:spPr>
        <p:txBody>
          <a:bodyPr/>
          <a:lstStyle/>
          <a:p>
            <a:r>
              <a:rPr lang="en-US" dirty="0"/>
              <a:t>Institutional Dashboard</a:t>
            </a:r>
          </a:p>
          <a:p>
            <a:r>
              <a:rPr lang="en-US" dirty="0"/>
              <a:t>(under development)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5574215" y="1591733"/>
            <a:ext cx="5107570" cy="317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0025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8800" dirty="0"/>
              <a:t>Monitoring Tools</a:t>
            </a:r>
          </a:p>
        </p:txBody>
      </p:sp>
    </p:spTree>
    <p:extLst>
      <p:ext uri="{BB962C8B-B14F-4D97-AF65-F5344CB8AC3E}">
        <p14:creationId xmlns:p14="http://schemas.microsoft.com/office/powerpoint/2010/main" val="273834542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Aims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Ability of researchers affiliated with the institution to produce innovative and quality scientific products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3600" dirty="0"/>
              <a:t>Research </a:t>
            </a:r>
          </a:p>
          <a:p>
            <a:r>
              <a:rPr lang="en-US" sz="3600" dirty="0"/>
              <a:t>Impact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/>
              <a:t>Ability of services maintained and operated by the institution to support researchers at producing or storing scientific products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3600" dirty="0"/>
              <a:t>Service capacity impact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lang="en-US" dirty="0"/>
              <a:t>Ability of institution to reach funding from different funders and disciplines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3600" dirty="0"/>
              <a:t>Funding</a:t>
            </a:r>
          </a:p>
          <a:p>
            <a:r>
              <a:rPr lang="en-US" sz="3600" dirty="0"/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14526949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Funders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Self-checking compliance to funder mandates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Recent and past EC and other funders’ activities (representing various  funding levels)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Checking compliance to funder mandates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Institutions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Collaboration network (by institution) via projects and products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Projects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Compare project portfolio against that of other similar institutions (</a:t>
            </a:r>
            <a:r>
              <a:rPr lang="en-US" b="0" dirty="0" err="1"/>
              <a:t>anonymized</a:t>
            </a:r>
            <a:r>
              <a:rPr lang="en-US" b="0" dirty="0"/>
              <a:t>)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Added value functionalities</a:t>
            </a:r>
          </a:p>
        </p:txBody>
      </p:sp>
    </p:spTree>
    <p:extLst>
      <p:ext uri="{BB962C8B-B14F-4D97-AF65-F5344CB8AC3E}">
        <p14:creationId xmlns:p14="http://schemas.microsoft.com/office/powerpoint/2010/main" val="179609480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9600" spc="0" dirty="0"/>
              <a:t>WHAT COMES NEXT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690994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20D4A4C-C0C1-3647-B25D-B63D6A103E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0" dirty="0"/>
              <a:t>To exploit </a:t>
            </a:r>
            <a:r>
              <a:rPr lang="it-IT" b="0" dirty="0" err="1"/>
              <a:t>at</a:t>
            </a:r>
            <a:r>
              <a:rPr lang="it-IT" b="0" dirty="0"/>
              <a:t> best the </a:t>
            </a:r>
            <a:r>
              <a:rPr lang="it-IT" b="0" dirty="0" err="1"/>
              <a:t>OpenAIRE</a:t>
            </a:r>
            <a:r>
              <a:rPr lang="it-IT" b="0" dirty="0"/>
              <a:t> </a:t>
            </a:r>
            <a:r>
              <a:rPr lang="it-IT" b="0" dirty="0" err="1"/>
              <a:t>Research</a:t>
            </a:r>
            <a:r>
              <a:rPr lang="it-IT" b="0" dirty="0"/>
              <a:t> </a:t>
            </a:r>
            <a:r>
              <a:rPr lang="it-IT" b="0" dirty="0" err="1"/>
              <a:t>Graph</a:t>
            </a:r>
            <a:r>
              <a:rPr lang="it-IT" b="0" dirty="0"/>
              <a:t>, the </a:t>
            </a:r>
            <a:r>
              <a:rPr lang="it-IT" b="0" dirty="0" err="1"/>
              <a:t>dashboard</a:t>
            </a:r>
            <a:r>
              <a:rPr lang="it-IT" b="0" dirty="0"/>
              <a:t> </a:t>
            </a:r>
            <a:r>
              <a:rPr lang="it-IT" b="0" dirty="0" err="1"/>
              <a:t>will</a:t>
            </a:r>
            <a:r>
              <a:rPr lang="it-IT" b="0" dirty="0"/>
              <a:t> include </a:t>
            </a:r>
            <a:r>
              <a:rPr lang="it-IT" b="0" dirty="0" err="1"/>
              <a:t>sections</a:t>
            </a:r>
            <a:r>
              <a:rPr lang="it-IT" b="0" dirty="0"/>
              <a:t> for:</a:t>
            </a:r>
          </a:p>
          <a:p>
            <a:pPr lvl="1"/>
            <a:r>
              <a:rPr lang="it-IT" b="0" dirty="0" err="1"/>
              <a:t>Research</a:t>
            </a:r>
            <a:r>
              <a:rPr lang="it-IT" b="0" dirty="0"/>
              <a:t> </a:t>
            </a:r>
            <a:r>
              <a:rPr lang="it-IT" b="0" dirty="0" err="1"/>
              <a:t>Initiatives</a:t>
            </a:r>
            <a:r>
              <a:rPr lang="it-IT" b="0" dirty="0"/>
              <a:t> (</a:t>
            </a:r>
            <a:r>
              <a:rPr lang="it-IT" b="0" dirty="0" err="1"/>
              <a:t>done</a:t>
            </a:r>
            <a:r>
              <a:rPr lang="it-IT" b="0" dirty="0"/>
              <a:t>)</a:t>
            </a:r>
          </a:p>
          <a:p>
            <a:pPr lvl="1"/>
            <a:r>
              <a:rPr lang="it-IT" b="0" dirty="0" err="1"/>
              <a:t>Funders</a:t>
            </a:r>
            <a:r>
              <a:rPr lang="it-IT" b="0" dirty="0"/>
              <a:t> (</a:t>
            </a:r>
            <a:r>
              <a:rPr lang="it-IT" b="0" dirty="0" err="1"/>
              <a:t>done</a:t>
            </a:r>
            <a:r>
              <a:rPr lang="it-IT" b="0" dirty="0"/>
              <a:t>)</a:t>
            </a:r>
          </a:p>
          <a:p>
            <a:pPr lvl="1"/>
            <a:r>
              <a:rPr lang="it-IT" b="0" dirty="0" err="1"/>
              <a:t>Projects</a:t>
            </a:r>
            <a:r>
              <a:rPr lang="it-IT" b="0" dirty="0"/>
              <a:t> (under </a:t>
            </a:r>
            <a:r>
              <a:rPr lang="it-IT" b="0" dirty="0" err="1"/>
              <a:t>development</a:t>
            </a:r>
            <a:r>
              <a:rPr lang="it-IT" b="0" dirty="0"/>
              <a:t>)</a:t>
            </a:r>
          </a:p>
          <a:p>
            <a:pPr lvl="1"/>
            <a:r>
              <a:rPr lang="it-IT" b="0" dirty="0" err="1"/>
              <a:t>Institutions</a:t>
            </a:r>
            <a:r>
              <a:rPr lang="it-IT" b="0" dirty="0"/>
              <a:t> (under </a:t>
            </a:r>
            <a:r>
              <a:rPr lang="it-IT" b="0" dirty="0" err="1"/>
              <a:t>development</a:t>
            </a:r>
            <a:r>
              <a:rPr lang="it-IT" b="0" dirty="0"/>
              <a:t>)</a:t>
            </a:r>
          </a:p>
          <a:p>
            <a:r>
              <a:rPr lang="it-IT" b="0" dirty="0" err="1"/>
              <a:t>Dashboards</a:t>
            </a:r>
            <a:r>
              <a:rPr lang="it-IT" b="0" dirty="0"/>
              <a:t> for </a:t>
            </a:r>
            <a:r>
              <a:rPr lang="it-IT" b="0" dirty="0" err="1"/>
              <a:t>different</a:t>
            </a:r>
            <a:r>
              <a:rPr lang="it-IT" b="0" dirty="0"/>
              <a:t> </a:t>
            </a:r>
            <a:r>
              <a:rPr lang="it-IT" b="0" dirty="0" err="1"/>
              <a:t>stakeholders</a:t>
            </a:r>
            <a:r>
              <a:rPr lang="it-IT" b="0" dirty="0"/>
              <a:t> </a:t>
            </a:r>
            <a:r>
              <a:rPr lang="it-IT" b="0" dirty="0" err="1"/>
              <a:t>will</a:t>
            </a:r>
            <a:r>
              <a:rPr lang="it-IT" b="0" dirty="0"/>
              <a:t> be </a:t>
            </a:r>
            <a:r>
              <a:rPr lang="it-IT" b="0" dirty="0" err="1"/>
              <a:t>obtained</a:t>
            </a:r>
            <a:r>
              <a:rPr lang="it-IT" b="0" dirty="0"/>
              <a:t> </a:t>
            </a:r>
            <a:r>
              <a:rPr lang="it-IT" b="0" dirty="0" err="1"/>
              <a:t>as</a:t>
            </a:r>
            <a:r>
              <a:rPr lang="it-IT" b="0" dirty="0"/>
              <a:t> "</a:t>
            </a:r>
            <a:r>
              <a:rPr lang="it-IT" b="0" dirty="0" err="1"/>
              <a:t>views</a:t>
            </a:r>
            <a:r>
              <a:rPr lang="it-IT" b="0" dirty="0"/>
              <a:t>" over the </a:t>
            </a:r>
            <a:r>
              <a:rPr lang="it-IT" b="0" dirty="0" err="1"/>
              <a:t>OpenAIRE</a:t>
            </a:r>
            <a:r>
              <a:rPr lang="it-IT" b="0" dirty="0"/>
              <a:t> </a:t>
            </a:r>
            <a:r>
              <a:rPr lang="it-IT" b="0" dirty="0" err="1"/>
              <a:t>Reserch</a:t>
            </a:r>
            <a:r>
              <a:rPr lang="it-IT" b="0" dirty="0"/>
              <a:t> </a:t>
            </a:r>
            <a:r>
              <a:rPr lang="it-IT" b="0" dirty="0" err="1"/>
              <a:t>Graph</a:t>
            </a:r>
            <a:r>
              <a:rPr lang="it-IT" b="0" dirty="0"/>
              <a:t> via </a:t>
            </a:r>
            <a:r>
              <a:rPr lang="it-IT" b="0" dirty="0" err="1"/>
              <a:t>novel</a:t>
            </a:r>
            <a:r>
              <a:rPr lang="it-IT" b="0" dirty="0"/>
              <a:t> </a:t>
            </a:r>
            <a:r>
              <a:rPr lang="it-IT" b="0" dirty="0" err="1"/>
              <a:t>statistic</a:t>
            </a:r>
            <a:r>
              <a:rPr lang="it-IT" b="0" dirty="0"/>
              <a:t> </a:t>
            </a:r>
            <a:r>
              <a:rPr lang="it-IT" b="0" dirty="0" err="1"/>
              <a:t>tools</a:t>
            </a:r>
            <a:endParaRPr lang="it-IT" b="0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4242A810-7BD0-F04B-9AE3-F50DF637C97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AE48064-FE50-444A-AE22-FD0A66E32A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5668731" y="-606624"/>
            <a:ext cx="4389669" cy="272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7709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9039857-57D8-ED4B-B475-9C32F7AB12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7411" y="7700469"/>
            <a:ext cx="7901640" cy="521325"/>
          </a:xfrm>
        </p:spPr>
        <p:txBody>
          <a:bodyPr/>
          <a:lstStyle/>
          <a:p>
            <a:pPr algn="ctr">
              <a:spcBef>
                <a:spcPts val="900"/>
              </a:spcBef>
            </a:pPr>
            <a:r>
              <a:rPr lang="it-IT" sz="2800" dirty="0" smtClean="0"/>
              <a:t>Iryna Kuchma</a:t>
            </a:r>
            <a:endParaRPr lang="it-IT" sz="2800" dirty="0"/>
          </a:p>
          <a:p>
            <a:pPr algn="ctr">
              <a:spcBef>
                <a:spcPts val="900"/>
              </a:spcBef>
            </a:pPr>
            <a:r>
              <a:rPr lang="it-IT" sz="2800" b="0" dirty="0" smtClean="0"/>
              <a:t>iryna.kuchma@eifl.net</a:t>
            </a:r>
            <a:endParaRPr lang="it-IT" sz="2800" b="0" dirty="0"/>
          </a:p>
          <a:p>
            <a:pPr algn="ctr">
              <a:spcBef>
                <a:spcPts val="900"/>
              </a:spcBef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6920675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err="1"/>
              <a:t>OpenAIRE</a:t>
            </a:r>
            <a:r>
              <a:rPr lang="en-US" dirty="0"/>
              <a:t> Open Science Monitoring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98703" y="8705447"/>
            <a:ext cx="3025480" cy="90637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2360190" y="5030053"/>
            <a:ext cx="2188187" cy="2062020"/>
            <a:chOff x="7070958" y="2123728"/>
            <a:chExt cx="2569210" cy="2346940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7719030" y="2123728"/>
              <a:ext cx="1296144" cy="1440160"/>
              <a:chOff x="783184" y="6084168"/>
              <a:chExt cx="1019324" cy="1019324"/>
            </a:xfrm>
          </p:grpSpPr>
          <p:sp>
            <p:nvSpPr>
              <p:cNvPr id="9" name="Rounded Rectangle 33"/>
              <p:cNvSpPr>
                <a:spLocks noChangeArrowheads="1"/>
              </p:cNvSpPr>
              <p:nvPr/>
            </p:nvSpPr>
            <p:spPr bwMode="auto">
              <a:xfrm>
                <a:off x="1143224" y="6660232"/>
                <a:ext cx="144016" cy="216024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algn="ctr" eaLnBrk="1" hangingPunct="1"/>
                <a:endParaRPr lang="en-US" altLang="en-US" sz="3800"/>
              </a:p>
            </p:txBody>
          </p:sp>
          <p:pic>
            <p:nvPicPr>
              <p:cNvPr id="10" name="Picture 3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3184" y="6084168"/>
                <a:ext cx="1019324" cy="1019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7"/>
            <p:cNvSpPr/>
            <p:nvPr/>
          </p:nvSpPr>
          <p:spPr>
            <a:xfrm>
              <a:off x="7070958" y="3563667"/>
              <a:ext cx="2569695" cy="9064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41" tIns="95241" rIns="95241" bIns="95241" spcCol="1270" anchor="ctr"/>
            <a:lstStyle/>
            <a:p>
              <a:pPr defTabSz="111113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500" b="1" dirty="0">
                  <a:latin typeface="PF Paperback"/>
                  <a:cs typeface="PF Paperback"/>
                </a:rPr>
                <a:t>Research communities</a:t>
              </a:r>
            </a:p>
          </p:txBody>
        </p:sp>
      </p:grpSp>
      <p:grpSp>
        <p:nvGrpSpPr>
          <p:cNvPr id="12" name="Group 10"/>
          <p:cNvGrpSpPr>
            <a:grpSpLocks/>
          </p:cNvGrpSpPr>
          <p:nvPr/>
        </p:nvGrpSpPr>
        <p:grpSpPr bwMode="auto">
          <a:xfrm>
            <a:off x="2473624" y="2542462"/>
            <a:ext cx="1881738" cy="1879110"/>
            <a:chOff x="8991647" y="2068653"/>
            <a:chExt cx="2209399" cy="2138755"/>
          </a:xfrm>
        </p:grpSpPr>
        <p:grpSp>
          <p:nvGrpSpPr>
            <p:cNvPr id="13" name="Group 36"/>
            <p:cNvGrpSpPr>
              <a:grpSpLocks/>
            </p:cNvGrpSpPr>
            <p:nvPr/>
          </p:nvGrpSpPr>
          <p:grpSpPr bwMode="auto">
            <a:xfrm>
              <a:off x="9401066" y="2068653"/>
              <a:ext cx="1368152" cy="1512168"/>
              <a:chOff x="1215232" y="6238788"/>
              <a:chExt cx="946944" cy="946944"/>
            </a:xfrm>
          </p:grpSpPr>
          <p:sp>
            <p:nvSpPr>
              <p:cNvPr id="15" name="Rounded Rectangle 37"/>
              <p:cNvSpPr>
                <a:spLocks noChangeArrowheads="1"/>
              </p:cNvSpPr>
              <p:nvPr/>
            </p:nvSpPr>
            <p:spPr bwMode="auto">
              <a:xfrm>
                <a:off x="1431256" y="6588224"/>
                <a:ext cx="360040" cy="36004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algn="ctr" eaLnBrk="1" hangingPunct="1"/>
                <a:endParaRPr lang="en-US" altLang="en-US" sz="3800"/>
              </a:p>
            </p:txBody>
          </p:sp>
          <p:pic>
            <p:nvPicPr>
              <p:cNvPr id="16" name="Picture 3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232" y="6238788"/>
                <a:ext cx="946944" cy="94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" name="Rectangle 13"/>
            <p:cNvSpPr/>
            <p:nvPr/>
          </p:nvSpPr>
          <p:spPr>
            <a:xfrm>
              <a:off x="8991647" y="3300981"/>
              <a:ext cx="2209399" cy="9064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41" tIns="95241" rIns="95241" bIns="95241" spcCol="1270" anchor="ctr"/>
            <a:lstStyle/>
            <a:p>
              <a:pPr defTabSz="111113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500" b="1" dirty="0">
                  <a:latin typeface="PF Paperback"/>
                  <a:cs typeface="PF Paperback"/>
                </a:rPr>
                <a:t>Research admins</a:t>
              </a:r>
            </a:p>
          </p:txBody>
        </p:sp>
      </p:grpSp>
      <p:sp>
        <p:nvSpPr>
          <p:cNvPr id="20" name="Rectangle 19"/>
          <p:cNvSpPr/>
          <p:nvPr/>
        </p:nvSpPr>
        <p:spPr bwMode="auto">
          <a:xfrm>
            <a:off x="10274724" y="7128453"/>
            <a:ext cx="2187249" cy="79778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10813929" y="4710854"/>
            <a:ext cx="157322" cy="45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/>
            <a:endParaRPr lang="en-US" altLang="en-US" sz="2800" b="1" dirty="0">
              <a:solidFill>
                <a:srgbClr val="FF6600"/>
              </a:solidFill>
              <a:latin typeface="PF Paperback" charset="0"/>
            </a:endParaRPr>
          </a:p>
        </p:txBody>
      </p:sp>
      <p:grpSp>
        <p:nvGrpSpPr>
          <p:cNvPr id="36" name="Group 11"/>
          <p:cNvGrpSpPr>
            <a:grpSpLocks/>
          </p:cNvGrpSpPr>
          <p:nvPr/>
        </p:nvGrpSpPr>
        <p:grpSpPr bwMode="auto">
          <a:xfrm>
            <a:off x="11368348" y="2542462"/>
            <a:ext cx="1954891" cy="1715181"/>
            <a:chOff x="14183548" y="2195736"/>
            <a:chExt cx="2569210" cy="2202924"/>
          </a:xfrm>
        </p:grpSpPr>
        <p:grpSp>
          <p:nvGrpSpPr>
            <p:cNvPr id="37" name="Group 55"/>
            <p:cNvGrpSpPr>
              <a:grpSpLocks/>
            </p:cNvGrpSpPr>
            <p:nvPr/>
          </p:nvGrpSpPr>
          <p:grpSpPr bwMode="auto">
            <a:xfrm>
              <a:off x="14680728" y="2195736"/>
              <a:ext cx="1456780" cy="1456780"/>
              <a:chOff x="711176" y="5076056"/>
              <a:chExt cx="1456780" cy="1456780"/>
            </a:xfrm>
          </p:grpSpPr>
          <p:sp>
            <p:nvSpPr>
              <p:cNvPr id="39" name="Rectangle 56"/>
              <p:cNvSpPr>
                <a:spLocks noChangeArrowheads="1"/>
              </p:cNvSpPr>
              <p:nvPr/>
            </p:nvSpPr>
            <p:spPr bwMode="auto">
              <a:xfrm>
                <a:off x="1215232" y="5292080"/>
                <a:ext cx="288032" cy="216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1pPr>
                <a:lvl2pPr marL="742950" indent="-28575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2pPr>
                <a:lvl3pPr marL="11430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3pPr>
                <a:lvl4pPr marL="16002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4pPr>
                <a:lvl5pPr marL="2057400" indent="-228600" eaLnBrk="0" hangingPunct="0"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300">
                    <a:solidFill>
                      <a:srgbClr val="000000"/>
                    </a:solidFill>
                    <a:latin typeface="Gill Sans" charset="0"/>
                    <a:ea typeface="ヒラギノ角ゴ ProN W3" charset="-128"/>
                    <a:sym typeface="Gill Sans" charset="0"/>
                  </a:defRPr>
                </a:lvl9pPr>
              </a:lstStyle>
              <a:p>
                <a:pPr algn="ctr" eaLnBrk="1" hangingPunct="1"/>
                <a:endParaRPr lang="en-US" altLang="en-US" sz="3800"/>
              </a:p>
            </p:txBody>
          </p:sp>
          <p:pic>
            <p:nvPicPr>
              <p:cNvPr id="40" name="Picture 5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1176" y="5076056"/>
                <a:ext cx="1456780" cy="14567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8" name="Rectangle 37"/>
            <p:cNvSpPr/>
            <p:nvPr/>
          </p:nvSpPr>
          <p:spPr>
            <a:xfrm>
              <a:off x="14183062" y="3492100"/>
              <a:ext cx="2569696" cy="9064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41" tIns="95241" rIns="95241" bIns="95241" spcCol="1270" anchor="ctr"/>
            <a:lstStyle/>
            <a:p>
              <a:pPr defTabSz="111113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500" b="1" dirty="0">
                  <a:latin typeface="PF Paperback"/>
                  <a:cs typeface="PF Paperback"/>
                </a:rPr>
                <a:t>Funders</a:t>
              </a:r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5432956" y="4666896"/>
            <a:ext cx="5075878" cy="2231456"/>
          </a:xfrm>
          <a:prstGeom prst="roundRect">
            <a:avLst/>
          </a:prstGeom>
          <a:solidFill>
            <a:schemeClr val="bg1"/>
          </a:solidFill>
          <a:ln w="3175" cap="flat">
            <a:solidFill>
              <a:schemeClr val="accent1"/>
            </a:solidFill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1502784" y="4863636"/>
            <a:ext cx="1903790" cy="1937476"/>
            <a:chOff x="12300498" y="5549148"/>
            <a:chExt cx="2272951" cy="2328776"/>
          </a:xfrm>
        </p:grpSpPr>
        <p:pic>
          <p:nvPicPr>
            <p:cNvPr id="44" name="Picture 43" descr="elated imag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0291" y="5549148"/>
              <a:ext cx="1422402" cy="14224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Rectangle 44"/>
            <p:cNvSpPr/>
            <p:nvPr/>
          </p:nvSpPr>
          <p:spPr bwMode="auto">
            <a:xfrm>
              <a:off x="12300498" y="6971550"/>
              <a:ext cx="2272951" cy="9063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95241" tIns="95241" rIns="95241" bIns="95241" spcCol="1270" anchor="ctr"/>
            <a:lstStyle/>
            <a:p>
              <a:pPr defTabSz="1111139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400" b="1" dirty="0">
                  <a:latin typeface="PF Paperback"/>
                  <a:cs typeface="PF Paperback"/>
                </a:rPr>
                <a:t>Research Organization</a:t>
              </a: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567482" y="4872760"/>
            <a:ext cx="47923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Open Access/Science trends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432956" y="2220190"/>
            <a:ext cx="5075878" cy="2231456"/>
          </a:xfrm>
          <a:prstGeom prst="roundRect">
            <a:avLst/>
          </a:prstGeom>
          <a:solidFill>
            <a:schemeClr val="bg1"/>
          </a:solidFill>
          <a:ln w="3175" cap="flat">
            <a:solidFill>
              <a:schemeClr val="accent1"/>
            </a:solidFill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7625" tIns="47625" rIns="47625" bIns="47625" numCol="1" spcCol="38100" rtlCol="0" anchor="ctr">
            <a:spAutoFit/>
          </a:bodyPr>
          <a:lstStyle/>
          <a:p>
            <a:pPr marL="0" marR="0" indent="0" algn="ctr" defTabSz="54768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075374" y="2697691"/>
            <a:ext cx="37765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Research impact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6"/>
          <a:stretch/>
        </p:blipFill>
        <p:spPr>
          <a:xfrm>
            <a:off x="7997765" y="5520864"/>
            <a:ext cx="2130115" cy="129662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5708292" y="5547878"/>
            <a:ext cx="2001227" cy="124260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66"/>
          <a:stretch/>
        </p:blipFill>
        <p:spPr>
          <a:xfrm>
            <a:off x="7997765" y="3390091"/>
            <a:ext cx="2130115" cy="1296629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5708292" y="3417105"/>
            <a:ext cx="2001227" cy="124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7077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547534" y="1892422"/>
            <a:ext cx="9160933" cy="6587067"/>
          </a:xfrm>
        </p:spPr>
        <p:txBody>
          <a:bodyPr/>
          <a:lstStyle/>
          <a:p>
            <a:r>
              <a:rPr lang="en-US" dirty="0"/>
              <a:t>Funder Dashboard</a:t>
            </a:r>
          </a:p>
          <a:p>
            <a:r>
              <a:rPr lang="en-US" dirty="0"/>
              <a:t>(Project dashboard)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5574215" y="1591733"/>
            <a:ext cx="5107570" cy="317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7396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6"/>
          <a:stretch/>
        </p:blipFill>
        <p:spPr>
          <a:xfrm>
            <a:off x="243417" y="-880533"/>
            <a:ext cx="4608857" cy="28617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D0213EAB-9781-D74C-BB12-988305270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417" y="1665514"/>
            <a:ext cx="10827354" cy="34022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60BB6F3-FE0B-DF41-82C2-1639B5F761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3729" y="0"/>
            <a:ext cx="5817856" cy="9144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00895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Aims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3600" dirty="0"/>
              <a:t>Publications, research data, software published thanks to grants awarded by the funder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3600" dirty="0"/>
              <a:t>Funding</a:t>
            </a:r>
          </a:p>
          <a:p>
            <a:r>
              <a:rPr lang="en-US" sz="3600" dirty="0"/>
              <a:t>Impact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Monitoring of Open Science impact: data/software </a:t>
            </a:r>
            <a:r>
              <a:rPr lang="en-US" sz="3600" dirty="0" err="1"/>
              <a:t>FAIRness</a:t>
            </a:r>
            <a:r>
              <a:rPr lang="en-US" sz="3600" dirty="0"/>
              <a:t>, reproducibility trends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3600" dirty="0"/>
              <a:t>Open Access/Science</a:t>
            </a:r>
          </a:p>
          <a:p>
            <a:r>
              <a:rPr lang="en-US" sz="3600" dirty="0"/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145177852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Funders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Trends in research fields: new (multidisciplinary) disciplines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Institutions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OA/OS behavior, ability to attract cross-funder grants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 dirty="0"/>
              <a:t>Projects</a:t>
            </a:r>
          </a:p>
          <a:p>
            <a:pPr marL="901689" lvl="1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b="0" dirty="0"/>
              <a:t>Success, interconnections, possible liaisons</a:t>
            </a:r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Added value functionalities</a:t>
            </a:r>
          </a:p>
        </p:txBody>
      </p:sp>
    </p:spTree>
    <p:extLst>
      <p:ext uri="{BB962C8B-B14F-4D97-AF65-F5344CB8AC3E}">
        <p14:creationId xmlns:p14="http://schemas.microsoft.com/office/powerpoint/2010/main" val="317111012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33309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STD - Ministry of Education, Science and Technological Development of Republic of Serbia | Funders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687" y="0"/>
            <a:ext cx="11850625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973963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Master">
  <a:themeElements>
    <a:clrScheme name="OpenAIRE">
      <a:dk1>
        <a:srgbClr val="000000"/>
      </a:dk1>
      <a:lt1>
        <a:srgbClr val="FEFFFF"/>
      </a:lt1>
      <a:dk2>
        <a:srgbClr val="424242"/>
      </a:dk2>
      <a:lt2>
        <a:srgbClr val="D5D5D5"/>
      </a:lt2>
      <a:accent1>
        <a:srgbClr val="2D3292"/>
      </a:accent1>
      <a:accent2>
        <a:srgbClr val="3889DE"/>
      </a:accent2>
      <a:accent3>
        <a:srgbClr val="69CDF3"/>
      </a:accent3>
      <a:accent4>
        <a:srgbClr val="797DD5"/>
      </a:accent4>
      <a:accent5>
        <a:srgbClr val="4248A9"/>
      </a:accent5>
      <a:accent6>
        <a:srgbClr val="D71E00"/>
      </a:accent6>
      <a:hlink>
        <a:srgbClr val="FF7C00"/>
      </a:hlink>
      <a:folHlink>
        <a:srgbClr val="000000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OpenAIRE_ResearchGraph" id="{61E41EA0-AE70-934C-89C0-D98815C1C05B}" vid="{A3660D96-2210-E24D-8251-12C133B566B8}"/>
    </a:ext>
  </a:extLst>
</a:theme>
</file>

<file path=ppt/theme/theme2.xml><?xml version="1.0" encoding="utf-8"?>
<a:theme xmlns:a="http://schemas.openxmlformats.org/drawingml/2006/main" name="1_Master">
  <a:themeElements>
    <a:clrScheme name="OpenAIRE">
      <a:dk1>
        <a:srgbClr val="000000"/>
      </a:dk1>
      <a:lt1>
        <a:srgbClr val="FEFFFF"/>
      </a:lt1>
      <a:dk2>
        <a:srgbClr val="424242"/>
      </a:dk2>
      <a:lt2>
        <a:srgbClr val="D5D5D5"/>
      </a:lt2>
      <a:accent1>
        <a:srgbClr val="2D3292"/>
      </a:accent1>
      <a:accent2>
        <a:srgbClr val="3889DE"/>
      </a:accent2>
      <a:accent3>
        <a:srgbClr val="69CDF3"/>
      </a:accent3>
      <a:accent4>
        <a:srgbClr val="797DD5"/>
      </a:accent4>
      <a:accent5>
        <a:srgbClr val="4248A9"/>
      </a:accent5>
      <a:accent6>
        <a:srgbClr val="D71E00"/>
      </a:accent6>
      <a:hlink>
        <a:srgbClr val="FF7C00"/>
      </a:hlink>
      <a:folHlink>
        <a:srgbClr val="000000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resentation4" id="{BF34D670-A25D-1E46-A681-42EECC5AF1AA}" vid="{75465685-B1FF-8B4F-B4E7-0A2EF607665C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7625" tIns="47625" rIns="47625" bIns="47625" numCol="1" spcCol="38100" rtlCol="0" anchor="ctr">
        <a:spAutoFit/>
      </a:bodyPr>
      <a:lstStyle>
        <a:defPPr marL="0" marR="0" indent="0" algn="ctr" defTabSz="54768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</Template>
  <TotalTime>2980</TotalTime>
  <Words>286</Words>
  <Application>Microsoft Office PowerPoint</Application>
  <PresentationFormat>Custom</PresentationFormat>
  <Paragraphs>60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41" baseType="lpstr">
      <vt:lpstr>Arial</vt:lpstr>
      <vt:lpstr>Calibri</vt:lpstr>
      <vt:lpstr>Gill Sans</vt:lpstr>
      <vt:lpstr>Helvetica</vt:lpstr>
      <vt:lpstr>Helvetica Light</vt:lpstr>
      <vt:lpstr>Helvetica Neue</vt:lpstr>
      <vt:lpstr>Helvetica Neue Light</vt:lpstr>
      <vt:lpstr>Noto Sans Symbols</vt:lpstr>
      <vt:lpstr>Open Sans</vt:lpstr>
      <vt:lpstr>Open Sans Light</vt:lpstr>
      <vt:lpstr>Open Sans Semibold</vt:lpstr>
      <vt:lpstr>PF Paperback</vt:lpstr>
      <vt:lpstr>PF Paperback Light</vt:lpstr>
      <vt:lpstr>Trebuchet MS</vt:lpstr>
      <vt:lpstr>ヒラギノ角ゴ ProN W3</vt:lpstr>
      <vt:lpstr>Master</vt:lpstr>
      <vt:lpstr>1_Master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Manghi</dc:creator>
  <cp:lastModifiedBy>Iryna Kuchma</cp:lastModifiedBy>
  <cp:revision>72</cp:revision>
  <cp:lastPrinted>2017-12-15T09:41:39Z</cp:lastPrinted>
  <dcterms:created xsi:type="dcterms:W3CDTF">2019-04-12T06:06:40Z</dcterms:created>
  <dcterms:modified xsi:type="dcterms:W3CDTF">2019-06-03T21:35:02Z</dcterms:modified>
</cp:coreProperties>
</file>