
<file path=[Content_Types].xml><?xml version="1.0" encoding="utf-8"?>
<Types xmlns="http://schemas.openxmlformats.org/package/2006/content-types">
  <Default Extension="png" ContentType="image/png"/>
  <Default Extension="tmp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347" r:id="rId2"/>
    <p:sldId id="470" r:id="rId3"/>
    <p:sldId id="471" r:id="rId4"/>
    <p:sldId id="472" r:id="rId5"/>
    <p:sldId id="372" r:id="rId6"/>
    <p:sldId id="446" r:id="rId7"/>
    <p:sldId id="469" r:id="rId8"/>
  </p:sldIdLst>
  <p:sldSz cx="16256000" cy="9144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4768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4768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4768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4768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4768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4768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4768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4768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4768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5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atalia Manola" initials="NM" lastIdx="1" clrIdx="0">
    <p:extLst/>
  </p:cmAuthor>
  <p:cmAuthor id="2" name="Natalia Manola" initials="NM [2]" lastIdx="1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400"/>
    <a:srgbClr val="FFCA00"/>
    <a:srgbClr val="FFCC00"/>
    <a:srgbClr val="FFC800"/>
    <a:srgbClr val="FB3A3D"/>
    <a:srgbClr val="20C126"/>
    <a:srgbClr val="D71E00"/>
    <a:srgbClr val="3889DE"/>
    <a:srgbClr val="4248A9"/>
    <a:srgbClr val="4B54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3175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3175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3175" cap="flat">
              <a:solidFill>
                <a:srgbClr val="B8B8B8"/>
              </a:solidFill>
              <a:prstDash val="solid"/>
              <a:miter lim="400000"/>
            </a:ln>
          </a:left>
          <a:right>
            <a:ln w="3175" cap="flat">
              <a:solidFill>
                <a:srgbClr val="B8B8B8"/>
              </a:solidFill>
              <a:prstDash val="solid"/>
              <a:miter lim="400000"/>
            </a:ln>
          </a:right>
          <a:top>
            <a:ln w="3175" cap="flat">
              <a:solidFill>
                <a:srgbClr val="B8B8B8"/>
              </a:solidFill>
              <a:prstDash val="solid"/>
              <a:miter lim="400000"/>
            </a:ln>
          </a:top>
          <a:bottom>
            <a:ln w="3175" cap="flat">
              <a:solidFill>
                <a:srgbClr val="B8B8B8"/>
              </a:solidFill>
              <a:prstDash val="solid"/>
              <a:miter lim="400000"/>
            </a:ln>
          </a:bottom>
          <a:insideH>
            <a:ln w="3175" cap="flat">
              <a:solidFill>
                <a:srgbClr val="B8B8B8"/>
              </a:solidFill>
              <a:prstDash val="solid"/>
              <a:miter lim="400000"/>
            </a:ln>
          </a:insideH>
          <a:insideV>
            <a:ln w="3175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3175" cap="flat">
              <a:solidFill>
                <a:srgbClr val="B8B8B8"/>
              </a:solidFill>
              <a:prstDash val="solid"/>
              <a:miter lim="400000"/>
            </a:ln>
          </a:left>
          <a:right>
            <a:ln w="3175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B8B8B8"/>
              </a:solidFill>
              <a:prstDash val="solid"/>
              <a:miter lim="400000"/>
            </a:ln>
          </a:insideH>
          <a:insideV>
            <a:ln w="3175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prstDash val="solid"/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prstDash val="solid"/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prstDash val="solid"/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prstDash val="solid"/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5433"/>
  </p:normalViewPr>
  <p:slideViewPr>
    <p:cSldViewPr snapToGrid="0" snapToObjects="1">
      <p:cViewPr varScale="1">
        <p:scale>
          <a:sx n="60" d="100"/>
          <a:sy n="60" d="100"/>
        </p:scale>
        <p:origin x="120" y="732"/>
      </p:cViewPr>
      <p:guideLst>
        <p:guide orient="horz" pos="2880"/>
        <p:guide pos="5120"/>
      </p:guideLst>
    </p:cSldViewPr>
  </p:slideViewPr>
  <p:outlineViewPr>
    <p:cViewPr>
      <p:scale>
        <a:sx n="33" d="100"/>
        <a:sy n="33" d="100"/>
      </p:scale>
      <p:origin x="0" y="-4308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>
      <p:cViewPr varScale="1">
        <p:scale>
          <a:sx n="161" d="100"/>
          <a:sy n="161" d="100"/>
        </p:scale>
        <p:origin x="5048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F239F5-19E1-724A-8F0B-922E848C9F3F}" type="datetimeFigureOut">
              <a:rPr lang="en-US" smtClean="0"/>
              <a:t>6/18/2019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4F47F3-A4D4-424B-B094-0797468939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8666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36997680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9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9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9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png"/><Relationship Id="rId4" Type="http://schemas.openxmlformats.org/officeDocument/2006/relationships/image" Target="../media/image6.emf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9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9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9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9.png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openxmlformats.org/officeDocument/2006/relationships/image" Target="../media/image6.emf"/><Relationship Id="rId4" Type="http://schemas.openxmlformats.org/officeDocument/2006/relationships/image" Target="../media/image8.emf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4.jpeg"/><Relationship Id="rId4" Type="http://schemas.openxmlformats.org/officeDocument/2006/relationships/image" Target="../media/image19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9.png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9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openxmlformats.org/officeDocument/2006/relationships/image" Target="../media/image6.emf"/><Relationship Id="rId4" Type="http://schemas.openxmlformats.org/officeDocument/2006/relationships/image" Target="../media/image8.emf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9.png"/><Relationship Id="rId4" Type="http://schemas.openxmlformats.org/officeDocument/2006/relationships/image" Target="../media/image6.emf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9.png"/><Relationship Id="rId4" Type="http://schemas.openxmlformats.org/officeDocument/2006/relationships/image" Target="../media/image6.emf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9.png"/><Relationship Id="rId4" Type="http://schemas.openxmlformats.org/officeDocument/2006/relationships/image" Target="../media/image6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openxmlformats.org/officeDocument/2006/relationships/image" Target="../media/image6.emf"/><Relationship Id="rId4" Type="http://schemas.openxmlformats.org/officeDocument/2006/relationships/image" Target="../media/image8.emf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6.png"/><Relationship Id="rId4" Type="http://schemas.openxmlformats.org/officeDocument/2006/relationships/image" Target="../media/image19.png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7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9.png"/><Relationship Id="rId4" Type="http://schemas.openxmlformats.org/officeDocument/2006/relationships/image" Target="../media/image6.emf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4.jpeg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9.png"/><Relationship Id="rId4" Type="http://schemas.openxmlformats.org/officeDocument/2006/relationships/image" Target="../media/image6.emf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emf"/><Relationship Id="rId4" Type="http://schemas.openxmlformats.org/officeDocument/2006/relationships/image" Target="../media/image17.png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9.png"/><Relationship Id="rId4" Type="http://schemas.openxmlformats.org/officeDocument/2006/relationships/image" Target="../media/image6.emf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9.png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9.png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9.png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9.png"/><Relationship Id="rId4" Type="http://schemas.openxmlformats.org/officeDocument/2006/relationships/image" Target="../media/image6.emf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9.png"/><Relationship Id="rId4" Type="http://schemas.openxmlformats.org/officeDocument/2006/relationships/image" Target="../media/image6.emf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9.png"/><Relationship Id="rId4" Type="http://schemas.openxmlformats.org/officeDocument/2006/relationships/image" Target="../media/image6.emf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3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9.png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3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9.png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7.png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emf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5">
    <p:bg>
      <p:bgPr>
        <a:gradFill>
          <a:gsLst>
            <a:gs pos="0">
              <a:schemeClr val="accent2"/>
            </a:gs>
            <a:gs pos="100000">
              <a:schemeClr val="bg1">
                <a:alpha val="0"/>
                <a:lumMod val="0"/>
                <a:lumOff val="10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 userDrawn="1"/>
        </p:nvSpPr>
        <p:spPr>
          <a:xfrm>
            <a:off x="0" y="0"/>
            <a:ext cx="16256000" cy="7561913"/>
          </a:xfrm>
          <a:prstGeom prst="rect">
            <a:avLst/>
          </a:prstGeom>
          <a:gradFill>
            <a:gsLst>
              <a:gs pos="0">
                <a:schemeClr val="accent2">
                  <a:lumMod val="100000"/>
                </a:schemeClr>
              </a:gs>
              <a:gs pos="100000">
                <a:schemeClr val="bg1">
                  <a:alpha val="0"/>
                  <a:lumMod val="0"/>
                  <a:lumOff val="100000"/>
                </a:schemeClr>
              </a:gs>
            </a:gsLst>
            <a:lin ang="5400000" scaled="1"/>
          </a:gradFill>
          <a:ln w="3175" cap="flat">
            <a:noFill/>
            <a:miter lim="400000"/>
          </a:ln>
          <a:effectLst>
            <a:outerShdw blurRad="25400" dist="12700" dir="5400000" rotWithShape="0">
              <a:schemeClr val="accent2">
                <a:alpha val="50000"/>
              </a:scheme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no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-11017"/>
            <a:ext cx="14249366" cy="8026401"/>
          </a:xfrm>
          <a:prstGeom prst="rect">
            <a:avLst/>
          </a:prstGeom>
        </p:spPr>
      </p:pic>
      <p:sp>
        <p:nvSpPr>
          <p:cNvPr id="4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1502599" y="450758"/>
            <a:ext cx="13959887" cy="3576102"/>
          </a:xfrm>
          <a:prstGeom prst="rect">
            <a:avLst/>
          </a:prstGeom>
        </p:spPr>
        <p:txBody>
          <a:bodyPr wrap="square" lIns="0" tIns="0" rIns="0" bIns="72000" anchor="b" anchorCtr="0">
            <a:normAutofit/>
          </a:bodyPr>
          <a:lstStyle>
            <a:lvl1pPr marL="0" indent="0" algn="r">
              <a:lnSpc>
                <a:spcPts val="9600"/>
              </a:lnSpc>
              <a:spcBef>
                <a:spcPts val="0"/>
              </a:spcBef>
              <a:buNone/>
              <a:defRPr sz="11500" b="1" i="0" spc="-300" baseline="0">
                <a:solidFill>
                  <a:srgbClr val="2D3293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THIS IS THE PRESENTATION TITLE</a:t>
            </a:r>
          </a:p>
        </p:txBody>
      </p:sp>
      <p:sp>
        <p:nvSpPr>
          <p:cNvPr id="5" name="Text Placeholder 25"/>
          <p:cNvSpPr>
            <a:spLocks noGrp="1"/>
          </p:cNvSpPr>
          <p:nvPr>
            <p:ph type="body" sz="quarter" idx="11" hasCustomPrompt="1"/>
          </p:nvPr>
        </p:nvSpPr>
        <p:spPr>
          <a:xfrm>
            <a:off x="2012266" y="4026860"/>
            <a:ext cx="13450220" cy="1345739"/>
          </a:xfrm>
          <a:prstGeom prst="rect">
            <a:avLst/>
          </a:prstGeom>
        </p:spPr>
        <p:txBody>
          <a:bodyPr wrap="square" lIns="0" tIns="72000" rIns="0" bIns="0" anchor="t" anchorCtr="0">
            <a:normAutofit/>
          </a:bodyPr>
          <a:lstStyle>
            <a:lvl1pPr marL="0" indent="0" algn="r">
              <a:spcBef>
                <a:spcPts val="300"/>
              </a:spcBef>
              <a:buNone/>
              <a:defRPr sz="5400" b="1" i="0" spc="-151">
                <a:solidFill>
                  <a:srgbClr val="FFC800"/>
                </a:solidFill>
                <a:latin typeface="Calibri" panose="020F0502020204030204" pitchFamily="34" charset="0"/>
                <a:ea typeface="Open Sans" charset="0"/>
                <a:cs typeface="Calibri" panose="020F0502020204030204" pitchFamily="34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THIS IS THE SUBTITLE</a:t>
            </a:r>
          </a:p>
        </p:txBody>
      </p:sp>
      <p:sp>
        <p:nvSpPr>
          <p:cNvPr id="25" name="Text Placeholder 39"/>
          <p:cNvSpPr>
            <a:spLocks noGrp="1"/>
          </p:cNvSpPr>
          <p:nvPr>
            <p:ph type="body" sz="quarter" idx="16" hasCustomPrompt="1"/>
          </p:nvPr>
        </p:nvSpPr>
        <p:spPr>
          <a:xfrm>
            <a:off x="9220983" y="5695487"/>
            <a:ext cx="6241503" cy="57907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>
            <a:noAutofit/>
          </a:bodyPr>
          <a:lstStyle>
            <a:lvl1pPr marL="0" indent="0" algn="r">
              <a:buNone/>
              <a:defRPr sz="4000" b="1" i="0" spc="-151">
                <a:solidFill>
                  <a:srgbClr val="2D3293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 algn="l">
              <a:buFont typeface="Arial" charset="0"/>
              <a:buNone/>
              <a:defRPr sz="1800" b="1" i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2pPr>
          </a:lstStyle>
          <a:p>
            <a:pPr lvl="0"/>
            <a:r>
              <a:rPr lang="en-US" dirty="0"/>
              <a:t>Name Surname</a:t>
            </a:r>
          </a:p>
        </p:txBody>
      </p:sp>
      <p:sp>
        <p:nvSpPr>
          <p:cNvPr id="26" name="Text Placeholder 39"/>
          <p:cNvSpPr>
            <a:spLocks noGrp="1"/>
          </p:cNvSpPr>
          <p:nvPr>
            <p:ph type="body" sz="quarter" idx="17" hasCustomPrompt="1"/>
          </p:nvPr>
        </p:nvSpPr>
        <p:spPr>
          <a:xfrm>
            <a:off x="9220983" y="6316433"/>
            <a:ext cx="6241504" cy="40568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36000" rIns="0" bIns="0" anchor="t" anchorCtr="0">
            <a:noAutofit/>
          </a:bodyPr>
          <a:lstStyle>
            <a:lvl1pPr marL="0" indent="0" algn="r">
              <a:buNone/>
              <a:defRPr sz="3200" b="0" i="0" spc="-150">
                <a:solidFill>
                  <a:srgbClr val="4687E6"/>
                </a:solidFill>
                <a:latin typeface="Calibri" panose="020F0502020204030204" pitchFamily="34" charset="0"/>
                <a:ea typeface="Open Sans" charset="0"/>
                <a:cs typeface="Calibri" panose="020F0502020204030204" pitchFamily="34" charset="0"/>
              </a:defRPr>
            </a:lvl1pPr>
            <a:lvl2pPr marL="444489" indent="0" algn="l">
              <a:buFont typeface="Arial" charset="0"/>
              <a:buNone/>
              <a:defRPr sz="1800" b="1" i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2pPr>
          </a:lstStyle>
          <a:p>
            <a:pPr lvl="0"/>
            <a:r>
              <a:rPr lang="en-US" dirty="0"/>
              <a:t>University or </a:t>
            </a:r>
            <a:r>
              <a:rPr lang="en-US" dirty="0" err="1"/>
              <a:t>Organisation</a:t>
            </a:r>
            <a:endParaRPr lang="en-US" dirty="0"/>
          </a:p>
        </p:txBody>
      </p:sp>
      <p:sp>
        <p:nvSpPr>
          <p:cNvPr id="31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8881647" y="7300532"/>
            <a:ext cx="6593411" cy="376237"/>
          </a:xfrm>
        </p:spPr>
        <p:txBody>
          <a:bodyPr>
            <a:normAutofit/>
          </a:bodyPr>
          <a:lstStyle>
            <a:lvl1pPr algn="r">
              <a:defRPr sz="2000" b="0" i="0" spc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smtClean="0"/>
              <a:t>Event</a:t>
            </a:r>
            <a:endParaRPr lang="en-US" dirty="0"/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7038" y="8419647"/>
            <a:ext cx="829564" cy="5760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4724879" y="8581389"/>
            <a:ext cx="703862" cy="252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32936" y="8523057"/>
            <a:ext cx="432001" cy="360000"/>
          </a:xfrm>
          <a:prstGeom prst="rect">
            <a:avLst/>
          </a:prstGeom>
          <a:noFill/>
        </p:spPr>
      </p:pic>
      <p:sp>
        <p:nvSpPr>
          <p:cNvPr id="22" name="Title 1"/>
          <p:cNvSpPr txBox="1">
            <a:spLocks/>
          </p:cNvSpPr>
          <p:nvPr userDrawn="1"/>
        </p:nvSpPr>
        <p:spPr>
          <a:xfrm>
            <a:off x="12527672" y="8542421"/>
            <a:ext cx="1959941" cy="276999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800" b="0" i="0" kern="1200" spc="-150" baseline="0">
                <a:solidFill>
                  <a:srgbClr val="2D3293"/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pPr algn="ctr"/>
            <a:r>
              <a:rPr lang="en-US" sz="1800" b="0" i="0" dirty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rPr>
              <a:t>@openaire_eu</a:t>
            </a:r>
          </a:p>
        </p:txBody>
      </p:sp>
      <p:pic>
        <p:nvPicPr>
          <p:cNvPr id="3" name="Imagem 2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595" y="7300532"/>
            <a:ext cx="7893160" cy="1742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64423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880">
          <p15:clr>
            <a:srgbClr val="FBAE40"/>
          </p15:clr>
        </p15:guide>
        <p15:guide id="2" pos="512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34" y="0"/>
            <a:ext cx="14210569" cy="8004547"/>
          </a:xfrm>
          <a:prstGeom prst="rect">
            <a:avLst/>
          </a:prstGeom>
          <a:effectLst>
            <a:outerShdw blurRad="50800" dist="50800" dir="5400000" algn="ctr" rotWithShape="0">
              <a:schemeClr val="bg1"/>
            </a:outerShdw>
          </a:effectLst>
        </p:spPr>
      </p:pic>
      <p:sp>
        <p:nvSpPr>
          <p:cNvPr id="17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2667001" y="792163"/>
            <a:ext cx="12795486" cy="850641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r">
              <a:lnSpc>
                <a:spcPts val="6640"/>
              </a:lnSpc>
              <a:spcBef>
                <a:spcPts val="0"/>
              </a:spcBef>
              <a:buNone/>
              <a:defRPr sz="6000" b="1" i="0" spc="-300" baseline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CONTENTS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9" hasCustomPrompt="1"/>
          </p:nvPr>
        </p:nvSpPr>
        <p:spPr>
          <a:xfrm>
            <a:off x="2667001" y="2032435"/>
            <a:ext cx="12795486" cy="538436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r" defTabSz="547673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75000"/>
              <a:buFontTx/>
              <a:buNone/>
              <a:tabLst/>
              <a:defRPr sz="4000" b="0" i="0" spc="-151" baseline="0">
                <a:solidFill>
                  <a:srgbClr val="4687E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 algn="r">
              <a:spcBef>
                <a:spcPts val="300"/>
              </a:spcBef>
              <a:buNone/>
              <a:defRPr sz="4800" b="1" spc="-151">
                <a:latin typeface="Open Sans" charset="0"/>
                <a:ea typeface="Open Sans" charset="0"/>
                <a:cs typeface="Open Sans" charset="0"/>
              </a:defRPr>
            </a:lvl2pPr>
            <a:lvl3pPr marL="888978" indent="0" algn="r">
              <a:spcBef>
                <a:spcPts val="300"/>
              </a:spcBef>
              <a:buNone/>
              <a:defRPr sz="4800" b="1" spc="-151">
                <a:latin typeface="Open Sans" charset="0"/>
                <a:ea typeface="Open Sans" charset="0"/>
                <a:cs typeface="Open Sans" charset="0"/>
              </a:defRPr>
            </a:lvl3pPr>
            <a:lvl4pPr marL="1333467" indent="0" algn="r">
              <a:spcBef>
                <a:spcPts val="300"/>
              </a:spcBef>
              <a:buNone/>
              <a:defRPr sz="4800" b="1" spc="-151">
                <a:latin typeface="Open Sans" charset="0"/>
                <a:ea typeface="Open Sans" charset="0"/>
                <a:cs typeface="Open Sans" charset="0"/>
              </a:defRPr>
            </a:lvl4pPr>
            <a:lvl5pPr marL="1777956" indent="0" algn="r">
              <a:spcBef>
                <a:spcPts val="300"/>
              </a:spcBef>
              <a:buNone/>
              <a:defRPr sz="4800" b="1" spc="-151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-</a:t>
            </a:r>
          </a:p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 -</a:t>
            </a:r>
          </a:p>
          <a:p>
            <a:pPr lvl="0"/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 - </a:t>
            </a:r>
          </a:p>
          <a:p>
            <a:pPr lvl="0"/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porro</a:t>
            </a:r>
            <a:r>
              <a:rPr lang="en-US" dirty="0"/>
              <a:t> </a:t>
            </a:r>
            <a:r>
              <a:rPr lang="en-US" dirty="0" err="1"/>
              <a:t>quisquam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, qui </a:t>
            </a:r>
            <a:r>
              <a:rPr lang="en-US" dirty="0" err="1"/>
              <a:t>dolorem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-</a:t>
            </a:r>
          </a:p>
          <a:p>
            <a:pPr lvl="0"/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 ad minima </a:t>
            </a:r>
            <a:r>
              <a:rPr lang="en-US" dirty="0" err="1"/>
              <a:t>veniam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nostrum -</a:t>
            </a:r>
          </a:p>
          <a:p>
            <a:pPr marL="0" marR="0" lvl="0" indent="0" algn="r" defTabSz="547673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75000"/>
              <a:buFontTx/>
              <a:buNone/>
              <a:tabLst/>
              <a:defRPr/>
            </a:pPr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 -</a:t>
            </a:r>
            <a:endParaRPr lang="el-GR" dirty="0"/>
          </a:p>
          <a:p>
            <a:pPr marL="0" marR="0" lvl="0" indent="0" algn="r" defTabSz="547673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75000"/>
              <a:buFontTx/>
              <a:buNone/>
              <a:tabLst/>
              <a:defRPr/>
            </a:pPr>
            <a:r>
              <a:rPr lang="en-US" dirty="0" err="1"/>
              <a:t>Quisquam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, qui </a:t>
            </a:r>
            <a:r>
              <a:rPr lang="en-US" dirty="0" err="1"/>
              <a:t>dolorem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-</a:t>
            </a:r>
          </a:p>
          <a:p>
            <a:pPr marL="0" marR="0" lvl="0" indent="0" algn="r" defTabSz="547673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75000"/>
              <a:buFontTx/>
              <a:buNone/>
              <a:tabLst/>
              <a:defRPr/>
            </a:pP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veniam</a:t>
            </a:r>
            <a:r>
              <a:rPr lang="en-US" dirty="0"/>
              <a:t>, </a:t>
            </a:r>
            <a:r>
              <a:rPr lang="en-US" dirty="0" err="1"/>
              <a:t>porro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sit -</a:t>
            </a:r>
          </a:p>
        </p:txBody>
      </p:sp>
      <p:sp>
        <p:nvSpPr>
          <p:cNvPr id="11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7246916" y="8416031"/>
            <a:ext cx="8290521" cy="376237"/>
          </a:xfrm>
        </p:spPr>
        <p:txBody>
          <a:bodyPr>
            <a:normAutofit/>
          </a:bodyPr>
          <a:lstStyle>
            <a:lvl1pPr algn="r">
              <a:defRPr sz="1400" b="0" i="0" spc="0">
                <a:solidFill>
                  <a:schemeClr val="bg2">
                    <a:lumMod val="50000"/>
                  </a:schemeClr>
                </a:solidFill>
                <a:latin typeface="+mn-lt"/>
                <a:ea typeface="Open Sans Light" charset="0"/>
                <a:cs typeface="Open Sans Light" charset="0"/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5571303" y="8416030"/>
            <a:ext cx="508000" cy="3762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+mn-lt"/>
                <a:ea typeface="Calibri" charset="0"/>
                <a:cs typeface="Calibri" charset="0"/>
              </a:defRPr>
            </a:lvl1pPr>
          </a:lstStyle>
          <a:p>
            <a:fld id="{CA77D4BE-F539-D04A-8CB9-4B543B2D7FFD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3" name="Picture 1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4252" y="8388032"/>
            <a:ext cx="754149" cy="523636"/>
          </a:xfrm>
          <a:prstGeom prst="rect">
            <a:avLst/>
          </a:prstGeom>
        </p:spPr>
      </p:pic>
      <p:pic>
        <p:nvPicPr>
          <p:cNvPr id="14" name="Imagem 1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469" y="8209592"/>
            <a:ext cx="3599015" cy="794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306834"/>
      </p:ext>
    </p:extLst>
  </p:cSld>
  <p:clrMapOvr>
    <a:masterClrMapping/>
  </p:clrMapOvr>
  <p:transition spd="med"/>
  <p:extLst mod="1"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512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1123" y="0"/>
            <a:ext cx="16256000" cy="9144000"/>
          </a:xfrm>
          <a:prstGeom prst="rect">
            <a:avLst/>
          </a:prstGeom>
          <a:gradFill flip="none" rotWithShape="1">
            <a:gsLst>
              <a:gs pos="1000">
                <a:schemeClr val="accent1"/>
              </a:gs>
              <a:gs pos="100000">
                <a:schemeClr val="accent3"/>
              </a:gs>
            </a:gsLst>
            <a:lin ang="3600000" scaled="0"/>
            <a:tileRect/>
          </a:gradFill>
          <a:ln w="3175" cap="flat">
            <a:noFill/>
            <a:miter lim="400000"/>
          </a:ln>
          <a:effectLst>
            <a:outerShdw blurRad="25400" dist="12700" dir="5400000" rotWithShape="0">
              <a:schemeClr val="bg1">
                <a:alpha val="50000"/>
              </a:scheme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norm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1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" charset="0"/>
              <a:ea typeface="Helvetica" charset="0"/>
              <a:cs typeface="Helvetica" charset="0"/>
              <a:sym typeface="Helvetica Light"/>
            </a:endParaRPr>
          </a:p>
        </p:txBody>
      </p:sp>
      <p:sp>
        <p:nvSpPr>
          <p:cNvPr id="23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1354655" y="1783830"/>
            <a:ext cx="13545568" cy="5576340"/>
          </a:xfrm>
          <a:prstGeom prst="rect">
            <a:avLst/>
          </a:prstGeom>
        </p:spPr>
        <p:txBody>
          <a:bodyPr wrap="square" lIns="0" tIns="0" rIns="0" bIns="0" anchor="ctr" anchorCtr="1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1500" b="1" i="0" spc="-300" baseline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LOREM IPSUM CHAPTER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3044484" y="4825316"/>
            <a:ext cx="2568314" cy="385247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42079" y="-642079"/>
            <a:ext cx="2568314" cy="3852472"/>
          </a:xfrm>
          <a:prstGeom prst="rect">
            <a:avLst/>
          </a:prstGeom>
        </p:spPr>
      </p:pic>
      <p:sp>
        <p:nvSpPr>
          <p:cNvPr id="25" name="Rectangle 24"/>
          <p:cNvSpPr/>
          <p:nvPr userDrawn="1"/>
        </p:nvSpPr>
        <p:spPr>
          <a:xfrm>
            <a:off x="0" y="8026400"/>
            <a:ext cx="16256000" cy="1117600"/>
          </a:xfrm>
          <a:prstGeom prst="rect">
            <a:avLst/>
          </a:prstGeom>
          <a:solidFill>
            <a:schemeClr val="bg1"/>
          </a:solidFill>
          <a:ln w="3175" cap="flat">
            <a:noFill/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12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7246916" y="8416031"/>
            <a:ext cx="8290521" cy="376237"/>
          </a:xfrm>
        </p:spPr>
        <p:txBody>
          <a:bodyPr>
            <a:normAutofit/>
          </a:bodyPr>
          <a:lstStyle>
            <a:lvl1pPr algn="r">
              <a:defRPr sz="1600" b="0" i="0" spc="0">
                <a:solidFill>
                  <a:schemeClr val="bg2">
                    <a:lumMod val="50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endParaRPr lang="en-US" dirty="0"/>
          </a:p>
        </p:txBody>
      </p:sp>
      <p:sp>
        <p:nvSpPr>
          <p:cNvPr id="15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5571303" y="8416030"/>
            <a:ext cx="508000" cy="3762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1pPr>
          </a:lstStyle>
          <a:p>
            <a:fld id="{CA77D4BE-F539-D04A-8CB9-4B543B2D7FFD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7" name="Picture 1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4252" y="8388032"/>
            <a:ext cx="754149" cy="523636"/>
          </a:xfrm>
          <a:prstGeom prst="rect">
            <a:avLst/>
          </a:prstGeom>
        </p:spPr>
      </p:pic>
      <p:pic>
        <p:nvPicPr>
          <p:cNvPr id="18" name="Imagem 1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469" y="8209592"/>
            <a:ext cx="3599015" cy="794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1618104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43" y="0"/>
            <a:ext cx="16233457" cy="9144000"/>
          </a:xfrm>
          <a:prstGeom prst="rect">
            <a:avLst/>
          </a:prstGeom>
        </p:spPr>
      </p:pic>
      <p:sp>
        <p:nvSpPr>
          <p:cNvPr id="30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723900" y="792163"/>
            <a:ext cx="12872179" cy="609600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>
              <a:buNone/>
              <a:defRPr sz="5400" b="1" i="0" spc="-151" baseline="0">
                <a:solidFill>
                  <a:schemeClr val="accent2"/>
                </a:solidFill>
                <a:latin typeface="Calibri" panose="020F0502020204030204" pitchFamily="34" charset="0"/>
                <a:ea typeface="Open Sans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Light Blue Title.</a:t>
            </a:r>
          </a:p>
        </p:txBody>
      </p:sp>
      <p:sp>
        <p:nvSpPr>
          <p:cNvPr id="31" name="Text Placeholder 15"/>
          <p:cNvSpPr>
            <a:spLocks noGrp="1"/>
          </p:cNvSpPr>
          <p:nvPr>
            <p:ph type="body" sz="quarter" idx="22" hasCustomPrompt="1"/>
          </p:nvPr>
        </p:nvSpPr>
        <p:spPr>
          <a:xfrm>
            <a:off x="723900" y="1412763"/>
            <a:ext cx="12872179" cy="883201"/>
          </a:xfrm>
          <a:prstGeom prst="rect">
            <a:avLst/>
          </a:prstGeom>
        </p:spPr>
        <p:txBody>
          <a:bodyPr lIns="0" tIns="180000" rIns="0" bIns="180000" numCol="1" spcCol="450000" anchor="t" anchorCtr="0">
            <a:normAutofit/>
          </a:bodyPr>
          <a:lstStyle>
            <a:lvl1pPr marL="0" indent="0" algn="l">
              <a:buNone/>
              <a:defRPr sz="3200" b="0" i="0" spc="-150" baseline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Open Sans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</a:t>
            </a:r>
          </a:p>
        </p:txBody>
      </p:sp>
      <p:sp>
        <p:nvSpPr>
          <p:cNvPr id="19" name="Text Placeholder 15"/>
          <p:cNvSpPr>
            <a:spLocks noGrp="1"/>
          </p:cNvSpPr>
          <p:nvPr>
            <p:ph type="body" sz="quarter" idx="25" hasCustomPrompt="1"/>
          </p:nvPr>
        </p:nvSpPr>
        <p:spPr>
          <a:xfrm>
            <a:off x="723900" y="2306964"/>
            <a:ext cx="12872179" cy="609600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>
              <a:buNone/>
              <a:defRPr sz="5400" b="1" i="0" spc="-151" baseline="0">
                <a:solidFill>
                  <a:schemeClr val="accent1"/>
                </a:solidFill>
                <a:latin typeface="Calibri" panose="020F0502020204030204" pitchFamily="34" charset="0"/>
                <a:ea typeface="Open Sans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Dark Blue Title.</a:t>
            </a:r>
          </a:p>
        </p:txBody>
      </p:sp>
      <p:sp>
        <p:nvSpPr>
          <p:cNvPr id="20" name="Text Placeholder 15"/>
          <p:cNvSpPr>
            <a:spLocks noGrp="1"/>
          </p:cNvSpPr>
          <p:nvPr>
            <p:ph type="body" sz="quarter" idx="26" hasCustomPrompt="1"/>
          </p:nvPr>
        </p:nvSpPr>
        <p:spPr>
          <a:xfrm>
            <a:off x="723900" y="3799765"/>
            <a:ext cx="12872179" cy="60960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>
              <a:buNone/>
              <a:defRPr sz="5400" b="1" i="0" spc="-151" baseline="0">
                <a:solidFill>
                  <a:srgbClr val="FFD400"/>
                </a:solidFill>
                <a:latin typeface="Calibri" panose="020F0502020204030204" pitchFamily="34" charset="0"/>
                <a:ea typeface="Open Sans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Red Title.</a:t>
            </a:r>
          </a:p>
        </p:txBody>
      </p:sp>
      <p:sp>
        <p:nvSpPr>
          <p:cNvPr id="40" name="Text Placeholder 15"/>
          <p:cNvSpPr>
            <a:spLocks noGrp="1"/>
          </p:cNvSpPr>
          <p:nvPr>
            <p:ph type="body" sz="quarter" idx="27" hasCustomPrompt="1"/>
          </p:nvPr>
        </p:nvSpPr>
        <p:spPr>
          <a:xfrm>
            <a:off x="723900" y="2916564"/>
            <a:ext cx="12872179" cy="883201"/>
          </a:xfrm>
          <a:prstGeom prst="rect">
            <a:avLst/>
          </a:prstGeom>
        </p:spPr>
        <p:txBody>
          <a:bodyPr lIns="0" tIns="180000" rIns="0" bIns="180000" numCol="1" spcCol="450000" anchor="t" anchorCtr="0">
            <a:normAutofit/>
          </a:bodyPr>
          <a:lstStyle>
            <a:lvl1pPr marL="0" indent="0" algn="l">
              <a:buNone/>
              <a:defRPr sz="3200" b="0" i="0" spc="-150" baseline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Open Sans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</a:t>
            </a:r>
          </a:p>
        </p:txBody>
      </p:sp>
      <p:sp>
        <p:nvSpPr>
          <p:cNvPr id="42" name="Text Placeholder 15"/>
          <p:cNvSpPr>
            <a:spLocks noGrp="1"/>
          </p:cNvSpPr>
          <p:nvPr>
            <p:ph type="body" sz="quarter" idx="28" hasCustomPrompt="1"/>
          </p:nvPr>
        </p:nvSpPr>
        <p:spPr>
          <a:xfrm>
            <a:off x="723900" y="4414127"/>
            <a:ext cx="12872179" cy="883201"/>
          </a:xfrm>
          <a:prstGeom prst="rect">
            <a:avLst/>
          </a:prstGeom>
        </p:spPr>
        <p:txBody>
          <a:bodyPr lIns="0" tIns="180000" rIns="0" bIns="180000" numCol="1" spcCol="450000" anchor="t" anchorCtr="0">
            <a:normAutofit/>
          </a:bodyPr>
          <a:lstStyle>
            <a:lvl1pPr marL="0" indent="0" algn="l">
              <a:buNone/>
              <a:defRPr sz="3200" b="0" i="0" spc="-150" baseline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Open Sans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</a:t>
            </a:r>
          </a:p>
        </p:txBody>
      </p:sp>
      <p:sp>
        <p:nvSpPr>
          <p:cNvPr id="21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7246916" y="8551495"/>
            <a:ext cx="8290521" cy="376237"/>
          </a:xfrm>
        </p:spPr>
        <p:txBody>
          <a:bodyPr>
            <a:normAutofit/>
          </a:bodyPr>
          <a:lstStyle>
            <a:lvl1pPr algn="r">
              <a:defRPr sz="1400" b="0" i="0" spc="0">
                <a:solidFill>
                  <a:schemeClr val="bg2">
                    <a:lumMod val="50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5571303" y="8551494"/>
            <a:ext cx="508000" cy="3762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 i="0">
                <a:solidFill>
                  <a:schemeClr val="tx1">
                    <a:tint val="7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fld id="{CA77D4BE-F539-D04A-8CB9-4B543B2D7FFD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4" name="Picture 1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4252" y="8388032"/>
            <a:ext cx="754149" cy="523636"/>
          </a:xfrm>
          <a:prstGeom prst="rect">
            <a:avLst/>
          </a:prstGeom>
        </p:spPr>
      </p:pic>
      <p:pic>
        <p:nvPicPr>
          <p:cNvPr id="16" name="Imagem 1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469" y="8209592"/>
            <a:ext cx="3599015" cy="794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7712634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ullets_b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27"/>
          <p:cNvSpPr>
            <a:spLocks noGrp="1"/>
          </p:cNvSpPr>
          <p:nvPr>
            <p:ph type="body" sz="quarter" idx="11" hasCustomPrompt="1"/>
          </p:nvPr>
        </p:nvSpPr>
        <p:spPr>
          <a:xfrm>
            <a:off x="723899" y="1484025"/>
            <a:ext cx="13517717" cy="6112925"/>
          </a:xfrm>
          <a:prstGeom prst="rect">
            <a:avLst/>
          </a:prstGeom>
        </p:spPr>
        <p:txBody>
          <a:bodyPr lIns="0" tIns="180000" rIns="0" bIns="0">
            <a:normAutofit/>
          </a:bodyPr>
          <a:lstStyle>
            <a:lvl1pPr marL="395101" indent="-39510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85000"/>
              <a:buFont typeface="Arial" charset="0"/>
              <a:buChar char="•"/>
              <a:defRPr sz="5400" b="1" i="0" spc="-151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>
              <a:lnSpc>
                <a:spcPct val="100000"/>
              </a:lnSpc>
              <a:spcBef>
                <a:spcPts val="1200"/>
              </a:spcBef>
              <a:buClr>
                <a:srgbClr val="4687E6"/>
              </a:buClr>
              <a:buSzPct val="85000"/>
              <a:defRPr sz="4400" b="1" i="0" spc="-151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>
              <a:lnSpc>
                <a:spcPct val="100000"/>
              </a:lnSpc>
              <a:spcBef>
                <a:spcPts val="1200"/>
              </a:spcBef>
              <a:buClr>
                <a:schemeClr val="accent6"/>
              </a:buClr>
              <a:buSzPct val="85000"/>
              <a:defRPr sz="3600" b="1" i="0" spc="-51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</a:lstStyle>
          <a:p>
            <a:pPr lvl="0"/>
            <a:r>
              <a:rPr lang="en-US" dirty="0"/>
              <a:t>Bullet</a:t>
            </a:r>
          </a:p>
          <a:p>
            <a:pPr lvl="1"/>
            <a:r>
              <a:rPr lang="en-US" dirty="0"/>
              <a:t>Bullet Second Level</a:t>
            </a:r>
          </a:p>
          <a:p>
            <a:pPr lvl="2"/>
            <a:r>
              <a:rPr lang="en-US" dirty="0"/>
              <a:t>Bullet Third Level</a:t>
            </a:r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711200" y="338668"/>
            <a:ext cx="13530416" cy="1145358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6600" b="1" i="0" spc="-151" baseline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Bullet points</a:t>
            </a:r>
          </a:p>
        </p:txBody>
      </p:sp>
      <p:sp>
        <p:nvSpPr>
          <p:cNvPr id="9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7246916" y="8551495"/>
            <a:ext cx="8290521" cy="376237"/>
          </a:xfrm>
        </p:spPr>
        <p:txBody>
          <a:bodyPr>
            <a:normAutofit/>
          </a:bodyPr>
          <a:lstStyle>
            <a:lvl1pPr algn="r">
              <a:defRPr sz="1400" b="0" i="0" spc="0">
                <a:solidFill>
                  <a:schemeClr val="bg2">
                    <a:lumMod val="50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5571303" y="8551494"/>
            <a:ext cx="508000" cy="3762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0" i="0">
                <a:solidFill>
                  <a:schemeClr val="tx1">
                    <a:tint val="7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fld id="{CA77D4BE-F539-D04A-8CB9-4B543B2D7FFD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2" name="Picture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4252" y="8388032"/>
            <a:ext cx="754149" cy="523636"/>
          </a:xfrm>
          <a:prstGeom prst="rect">
            <a:avLst/>
          </a:prstGeom>
        </p:spPr>
      </p:pic>
      <p:pic>
        <p:nvPicPr>
          <p:cNvPr id="14" name="Imagem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469" y="8209592"/>
            <a:ext cx="3599015" cy="794567"/>
          </a:xfrm>
          <a:prstGeom prst="rect">
            <a:avLst/>
          </a:prstGeom>
        </p:spPr>
      </p:pic>
    </p:spTree>
    <p:extLst/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984089" y="0"/>
            <a:ext cx="14271911" cy="8039100"/>
          </a:xfrm>
          <a:prstGeom prst="rect">
            <a:avLst/>
          </a:prstGeom>
          <a:effectLst/>
        </p:spPr>
      </p:pic>
      <p:sp>
        <p:nvSpPr>
          <p:cNvPr id="14" name="Text Placeholder 25"/>
          <p:cNvSpPr>
            <a:spLocks noGrp="1"/>
          </p:cNvSpPr>
          <p:nvPr>
            <p:ph type="body" sz="quarter" idx="11" hasCustomPrompt="1"/>
          </p:nvPr>
        </p:nvSpPr>
        <p:spPr>
          <a:xfrm>
            <a:off x="711200" y="4584702"/>
            <a:ext cx="12888913" cy="2832098"/>
          </a:xfrm>
          <a:prstGeom prst="rect">
            <a:avLst/>
          </a:prstGeom>
        </p:spPr>
        <p:txBody>
          <a:bodyPr wrap="square" lIns="0" tIns="180000" rIns="0" bIns="0" anchor="t" anchorCtr="0">
            <a:normAutofit/>
          </a:bodyPr>
          <a:lstStyle>
            <a:lvl1pPr marL="0" indent="0" algn="l">
              <a:spcBef>
                <a:spcPts val="300"/>
              </a:spcBef>
              <a:buNone/>
              <a:defRPr sz="4800" b="0" i="0" spc="-151" baseline="0">
                <a:solidFill>
                  <a:srgbClr val="FFCC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Maecenas tempus, </a:t>
            </a:r>
            <a:r>
              <a:rPr lang="en-US" dirty="0" err="1"/>
              <a:t>tellus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condimentum</a:t>
            </a:r>
            <a:r>
              <a:rPr lang="en-US" dirty="0"/>
              <a:t> </a:t>
            </a:r>
            <a:r>
              <a:rPr lang="en-US" dirty="0" err="1"/>
              <a:t>rhoncus</a:t>
            </a:r>
            <a:r>
              <a:rPr lang="en-US" dirty="0"/>
              <a:t>, </a:t>
            </a:r>
            <a:r>
              <a:rPr lang="en-US" dirty="0" err="1"/>
              <a:t>sem</a:t>
            </a:r>
            <a:r>
              <a:rPr lang="en-US" dirty="0"/>
              <a:t> quam semper libero,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sem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.</a:t>
            </a:r>
          </a:p>
        </p:txBody>
      </p:sp>
      <p:sp>
        <p:nvSpPr>
          <p:cNvPr id="15" name="Text Placeholder 25"/>
          <p:cNvSpPr>
            <a:spLocks noGrp="1"/>
          </p:cNvSpPr>
          <p:nvPr>
            <p:ph type="body" sz="quarter" idx="19" hasCustomPrompt="1"/>
          </p:nvPr>
        </p:nvSpPr>
        <p:spPr>
          <a:xfrm>
            <a:off x="711198" y="2045544"/>
            <a:ext cx="12888915" cy="2539157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l">
              <a:lnSpc>
                <a:spcPct val="75000"/>
              </a:lnSpc>
              <a:spcBef>
                <a:spcPts val="0"/>
              </a:spcBef>
              <a:buNone/>
              <a:defRPr sz="19000" b="1" i="0" spc="-300" baseline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l-GR" dirty="0"/>
              <a:t>52</a:t>
            </a:r>
            <a:r>
              <a:rPr lang="en-US" dirty="0"/>
              <a:t>.7Mbps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37242" y="1653863"/>
            <a:ext cx="1193305" cy="1193305"/>
          </a:xfrm>
          <a:prstGeom prst="rect">
            <a:avLst/>
          </a:prstGeom>
        </p:spPr>
      </p:pic>
      <p:sp>
        <p:nvSpPr>
          <p:cNvPr id="13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7246916" y="8551495"/>
            <a:ext cx="8290521" cy="376237"/>
          </a:xfrm>
        </p:spPr>
        <p:txBody>
          <a:bodyPr>
            <a:normAutofit/>
          </a:bodyPr>
          <a:lstStyle>
            <a:lvl1pPr algn="r">
              <a:defRPr sz="1400" b="0" i="0" spc="0">
                <a:solidFill>
                  <a:schemeClr val="bg2">
                    <a:lumMod val="50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5571303" y="8551494"/>
            <a:ext cx="508000" cy="3762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0" i="0">
                <a:solidFill>
                  <a:schemeClr val="tx1">
                    <a:tint val="7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fld id="{CA77D4BE-F539-D04A-8CB9-4B543B2D7FFD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0" name="Picture 1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9452" y="8253866"/>
            <a:ext cx="912520" cy="633600"/>
          </a:xfrm>
          <a:prstGeom prst="rect">
            <a:avLst/>
          </a:prstGeom>
        </p:spPr>
      </p:pic>
      <p:pic>
        <p:nvPicPr>
          <p:cNvPr id="18" name="Imagem 1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154" y="8090679"/>
            <a:ext cx="3958917" cy="874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4361889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s-regu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27"/>
          <p:cNvSpPr>
            <a:spLocks noGrp="1"/>
          </p:cNvSpPr>
          <p:nvPr>
            <p:ph type="body" sz="quarter" idx="11" hasCustomPrompt="1"/>
          </p:nvPr>
        </p:nvSpPr>
        <p:spPr>
          <a:xfrm>
            <a:off x="723899" y="1484025"/>
            <a:ext cx="13517717" cy="6112925"/>
          </a:xfrm>
          <a:prstGeom prst="rect">
            <a:avLst/>
          </a:prstGeom>
        </p:spPr>
        <p:txBody>
          <a:bodyPr lIns="0" tIns="180000" rIns="0" bIns="0">
            <a:normAutofit/>
          </a:bodyPr>
          <a:lstStyle>
            <a:lvl1pPr marL="395101" indent="-39510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85000"/>
              <a:buFontTx/>
              <a:buBlip>
                <a:blip r:embed="rId2"/>
              </a:buBlip>
              <a:defRPr sz="4800" b="1" i="0" spc="-151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>
              <a:lnSpc>
                <a:spcPct val="100000"/>
              </a:lnSpc>
              <a:spcBef>
                <a:spcPts val="1200"/>
              </a:spcBef>
              <a:buClr>
                <a:srgbClr val="4687E6"/>
              </a:buClr>
              <a:buSzPct val="85000"/>
              <a:defRPr sz="4400" b="0" i="0" spc="-151">
                <a:solidFill>
                  <a:srgbClr val="5B72D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>
              <a:lnSpc>
                <a:spcPct val="100000"/>
              </a:lnSpc>
              <a:spcBef>
                <a:spcPts val="1200"/>
              </a:spcBef>
              <a:buClr>
                <a:schemeClr val="accent6"/>
              </a:buClr>
              <a:buSzPct val="85000"/>
              <a:defRPr sz="3600" b="0" i="0" spc="-51" baseline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</a:lstStyle>
          <a:p>
            <a:pPr lvl="0"/>
            <a:r>
              <a:rPr lang="en-US" dirty="0"/>
              <a:t>Bullet</a:t>
            </a:r>
          </a:p>
          <a:p>
            <a:pPr lvl="1"/>
            <a:r>
              <a:rPr lang="en-US" dirty="0"/>
              <a:t>Bullet Second Level</a:t>
            </a:r>
          </a:p>
          <a:p>
            <a:pPr lvl="2"/>
            <a:r>
              <a:rPr lang="en-US" dirty="0"/>
              <a:t>Bullet Third Level</a:t>
            </a:r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711200" y="338668"/>
            <a:ext cx="13530416" cy="1145358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>
              <a:buNone/>
              <a:defRPr sz="6600" b="1" i="0" spc="-151" baseline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Bullet points</a:t>
            </a: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7246916" y="8551495"/>
            <a:ext cx="8290521" cy="376237"/>
          </a:xfrm>
        </p:spPr>
        <p:txBody>
          <a:bodyPr>
            <a:normAutofit/>
          </a:bodyPr>
          <a:lstStyle>
            <a:lvl1pPr algn="r">
              <a:defRPr sz="1400" b="0" i="0" spc="0">
                <a:solidFill>
                  <a:schemeClr val="bg2">
                    <a:lumMod val="50000"/>
                  </a:schemeClr>
                </a:solidFill>
                <a:latin typeface="+mn-lt"/>
                <a:ea typeface="Open Sans Light" charset="0"/>
                <a:cs typeface="Open Sans Light" charset="0"/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5571303" y="8551494"/>
            <a:ext cx="508000" cy="3762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0" i="0">
                <a:solidFill>
                  <a:schemeClr val="tx1">
                    <a:tint val="75000"/>
                  </a:schemeClr>
                </a:solidFill>
                <a:latin typeface="+mn-lt"/>
                <a:ea typeface="Open Sans Light" charset="0"/>
                <a:cs typeface="Open Sans Light" charset="0"/>
              </a:defRPr>
            </a:lvl1pPr>
          </a:lstStyle>
          <a:p>
            <a:fld id="{CA77D4BE-F539-D04A-8CB9-4B543B2D7FFD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5" name="Picture 1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1201" y="8388032"/>
            <a:ext cx="754149" cy="523636"/>
          </a:xfrm>
          <a:prstGeom prst="rect">
            <a:avLst/>
          </a:prstGeom>
        </p:spPr>
      </p:pic>
      <p:pic>
        <p:nvPicPr>
          <p:cNvPr id="16" name="Imagem 1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418" y="8209592"/>
            <a:ext cx="3599015" cy="794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0194194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ullets_background_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6233457" cy="9144000"/>
          </a:xfrm>
          <a:prstGeom prst="rect">
            <a:avLst/>
          </a:prstGeom>
        </p:spPr>
      </p:pic>
      <p:sp>
        <p:nvSpPr>
          <p:cNvPr id="28" name="Text Placeholder 27"/>
          <p:cNvSpPr>
            <a:spLocks noGrp="1"/>
          </p:cNvSpPr>
          <p:nvPr>
            <p:ph type="body" sz="quarter" idx="11" hasCustomPrompt="1"/>
          </p:nvPr>
        </p:nvSpPr>
        <p:spPr>
          <a:xfrm>
            <a:off x="723899" y="1484025"/>
            <a:ext cx="13517717" cy="6112925"/>
          </a:xfrm>
          <a:prstGeom prst="rect">
            <a:avLst/>
          </a:prstGeom>
        </p:spPr>
        <p:txBody>
          <a:bodyPr lIns="0" tIns="180000" rIns="0" bIns="0">
            <a:normAutofit/>
          </a:bodyPr>
          <a:lstStyle>
            <a:lvl1pPr marL="395101" indent="-39510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bg2">
                  <a:lumMod val="50000"/>
                </a:schemeClr>
              </a:buClr>
              <a:buSzPct val="85000"/>
              <a:buFont typeface="Arial" charset="0"/>
              <a:buChar char="•"/>
              <a:defRPr sz="4800" b="1" i="0" spc="-151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4687E6"/>
              </a:buClr>
              <a:buSzPct val="85000"/>
              <a:defRPr sz="3600" b="1" i="0" spc="-151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ct val="85000"/>
              <a:defRPr sz="3200" b="0" i="0" spc="-51" baseline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</a:lstStyle>
          <a:p>
            <a:pPr lvl="0"/>
            <a:r>
              <a:rPr lang="en-US" dirty="0"/>
              <a:t>Bullet</a:t>
            </a:r>
          </a:p>
          <a:p>
            <a:pPr lvl="1"/>
            <a:r>
              <a:rPr lang="en-US" dirty="0"/>
              <a:t>Bullet Second Level</a:t>
            </a:r>
          </a:p>
          <a:p>
            <a:pPr lvl="2"/>
            <a:r>
              <a:rPr lang="en-US" dirty="0"/>
              <a:t>Bullet Third Level</a:t>
            </a:r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711200" y="338668"/>
            <a:ext cx="13530416" cy="1145358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6600" b="1" i="0" spc="-151" baseline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Bullet points</a:t>
            </a: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7246916" y="8551495"/>
            <a:ext cx="8290521" cy="376237"/>
          </a:xfrm>
        </p:spPr>
        <p:txBody>
          <a:bodyPr>
            <a:normAutofit/>
          </a:bodyPr>
          <a:lstStyle>
            <a:lvl1pPr algn="r">
              <a:defRPr sz="1400" b="0" i="0" spc="0">
                <a:solidFill>
                  <a:schemeClr val="bg2">
                    <a:lumMod val="50000"/>
                  </a:schemeClr>
                </a:solidFill>
                <a:latin typeface="+mn-lt"/>
                <a:ea typeface="Open Sans Light" charset="0"/>
                <a:cs typeface="Open Sans Light" charset="0"/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5571303" y="8551494"/>
            <a:ext cx="508000" cy="3762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0" i="0">
                <a:solidFill>
                  <a:schemeClr val="tx1">
                    <a:tint val="75000"/>
                  </a:schemeClr>
                </a:solidFill>
                <a:latin typeface="+mn-lt"/>
                <a:ea typeface="Open Sans Light" charset="0"/>
                <a:cs typeface="Open Sans Light" charset="0"/>
              </a:defRPr>
            </a:lvl1pPr>
          </a:lstStyle>
          <a:p>
            <a:fld id="{CA77D4BE-F539-D04A-8CB9-4B543B2D7FFD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9" name="Picture 1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1201" y="8388032"/>
            <a:ext cx="754149" cy="523636"/>
          </a:xfrm>
          <a:prstGeom prst="rect">
            <a:avLst/>
          </a:prstGeom>
        </p:spPr>
      </p:pic>
      <p:pic>
        <p:nvPicPr>
          <p:cNvPr id="15" name="Imagem 1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418" y="8209592"/>
            <a:ext cx="3599015" cy="794567"/>
          </a:xfrm>
          <a:prstGeom prst="rect">
            <a:avLst/>
          </a:prstGeom>
        </p:spPr>
      </p:pic>
    </p:spTree>
    <p:extLst/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s_background_col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D7CAEDC9-16F7-1241-807C-7FC5F7EC5E6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9" y="0"/>
            <a:ext cx="16234573" cy="9145935"/>
          </a:xfrm>
          <a:prstGeom prst="rect">
            <a:avLst/>
          </a:prstGeom>
        </p:spPr>
      </p:pic>
      <p:sp>
        <p:nvSpPr>
          <p:cNvPr id="28" name="Text Placeholder 27"/>
          <p:cNvSpPr>
            <a:spLocks noGrp="1"/>
          </p:cNvSpPr>
          <p:nvPr>
            <p:ph type="body" sz="quarter" idx="11" hasCustomPrompt="1"/>
          </p:nvPr>
        </p:nvSpPr>
        <p:spPr>
          <a:xfrm>
            <a:off x="1320247" y="1841835"/>
            <a:ext cx="13517717" cy="6112925"/>
          </a:xfrm>
          <a:prstGeom prst="rect">
            <a:avLst/>
          </a:prstGeom>
        </p:spPr>
        <p:txBody>
          <a:bodyPr lIns="0" tIns="180000" rIns="0" bIns="0">
            <a:normAutofit/>
          </a:bodyPr>
          <a:lstStyle>
            <a:lvl1pPr marL="395101" indent="-39510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bg2">
                  <a:lumMod val="50000"/>
                </a:schemeClr>
              </a:buClr>
              <a:buSzPct val="85000"/>
              <a:buFont typeface="Arial" charset="0"/>
              <a:buChar char="•"/>
              <a:defRPr sz="4800" b="1" i="0" spc="-151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4687E6"/>
              </a:buClr>
              <a:buSzPct val="85000"/>
              <a:defRPr sz="3600" b="1" i="0" spc="-151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ct val="85000"/>
              <a:defRPr sz="3200" b="0" i="0" spc="-51" baseline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</a:lstStyle>
          <a:p>
            <a:pPr lvl="0"/>
            <a:r>
              <a:rPr lang="en-US" dirty="0"/>
              <a:t>Bullet</a:t>
            </a:r>
          </a:p>
          <a:p>
            <a:pPr lvl="1"/>
            <a:r>
              <a:rPr lang="en-US" dirty="0"/>
              <a:t>Bullet Second Level</a:t>
            </a:r>
          </a:p>
          <a:p>
            <a:pPr lvl="2"/>
            <a:r>
              <a:rPr lang="en-US" dirty="0"/>
              <a:t>Bullet Third Level</a:t>
            </a:r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1307548" y="696478"/>
            <a:ext cx="13530416" cy="1145358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6600" b="1" i="0" spc="-151" baseline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Bullet points</a:t>
            </a: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4503719" y="8452105"/>
            <a:ext cx="8290521" cy="376237"/>
          </a:xfrm>
        </p:spPr>
        <p:txBody>
          <a:bodyPr>
            <a:normAutofit/>
          </a:bodyPr>
          <a:lstStyle>
            <a:lvl1pPr algn="ctr">
              <a:defRPr sz="1400" b="0" i="0" spc="0">
                <a:solidFill>
                  <a:schemeClr val="bg2">
                    <a:lumMod val="50000"/>
                  </a:schemeClr>
                </a:solidFill>
                <a:latin typeface="+mn-lt"/>
                <a:ea typeface="Open Sans Light" charset="0"/>
                <a:cs typeface="Open Sans Light" charset="0"/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3285301" y="8511738"/>
            <a:ext cx="508000" cy="3762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0" i="0">
                <a:solidFill>
                  <a:schemeClr val="tx1">
                    <a:tint val="75000"/>
                  </a:schemeClr>
                </a:solidFill>
                <a:latin typeface="+mn-lt"/>
                <a:ea typeface="Open Sans Light" charset="0"/>
                <a:cs typeface="Open Sans Light" charset="0"/>
              </a:defRPr>
            </a:lvl1pPr>
          </a:lstStyle>
          <a:p>
            <a:fld id="{CA77D4BE-F539-D04A-8CB9-4B543B2D7FFD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5" name="Picture 1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1201" y="8388032"/>
            <a:ext cx="754149" cy="523636"/>
          </a:xfrm>
          <a:prstGeom prst="rect">
            <a:avLst/>
          </a:prstGeom>
        </p:spPr>
      </p:pic>
      <p:pic>
        <p:nvPicPr>
          <p:cNvPr id="16" name="Imagem 1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418" y="8209592"/>
            <a:ext cx="3599015" cy="794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6335670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diagrams_with_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1362792" y="338668"/>
            <a:ext cx="13530416" cy="1145358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 algn="ctr">
              <a:spcBef>
                <a:spcPts val="0"/>
              </a:spcBef>
              <a:spcAft>
                <a:spcPts val="600"/>
              </a:spcAft>
              <a:buNone/>
              <a:defRPr sz="6000" b="1" i="0" spc="-151" baseline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My Diagram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4404051" y="7292051"/>
            <a:ext cx="1481559" cy="222233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70390" y="-389238"/>
            <a:ext cx="1481559" cy="2222339"/>
          </a:xfrm>
          <a:prstGeom prst="rect">
            <a:avLst/>
          </a:prstGeom>
        </p:spPr>
      </p:pic>
      <p:sp>
        <p:nvSpPr>
          <p:cNvPr id="13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7246916" y="8551495"/>
            <a:ext cx="8290521" cy="376237"/>
          </a:xfrm>
        </p:spPr>
        <p:txBody>
          <a:bodyPr>
            <a:normAutofit/>
          </a:bodyPr>
          <a:lstStyle>
            <a:lvl1pPr algn="r">
              <a:defRPr sz="1400" b="0" i="0" spc="0">
                <a:solidFill>
                  <a:schemeClr val="bg2">
                    <a:lumMod val="50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5571303" y="8551494"/>
            <a:ext cx="508000" cy="3762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0" i="0">
                <a:solidFill>
                  <a:schemeClr val="tx1">
                    <a:tint val="7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fld id="{CA77D4BE-F539-D04A-8CB9-4B543B2D7FFD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6" name="Picture 1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1201" y="8388032"/>
            <a:ext cx="754149" cy="523636"/>
          </a:xfrm>
          <a:prstGeom prst="rect">
            <a:avLst/>
          </a:prstGeom>
        </p:spPr>
      </p:pic>
      <p:pic>
        <p:nvPicPr>
          <p:cNvPr id="17" name="Imagem 1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418" y="8209592"/>
            <a:ext cx="3599015" cy="794567"/>
          </a:xfrm>
          <a:prstGeom prst="rect">
            <a:avLst/>
          </a:prstGeom>
        </p:spPr>
      </p:pic>
    </p:spTree>
    <p:extLst/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_diagra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4404051" y="7292051"/>
            <a:ext cx="1481559" cy="222233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70390" y="-389238"/>
            <a:ext cx="1481559" cy="2222339"/>
          </a:xfrm>
          <a:prstGeom prst="rect">
            <a:avLst/>
          </a:prstGeom>
        </p:spPr>
      </p:pic>
    </p:spTree>
    <p:extLst/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7" y="0"/>
            <a:ext cx="16234573" cy="9145935"/>
          </a:xfrm>
          <a:prstGeom prst="rect">
            <a:avLst/>
          </a:prstGeom>
        </p:spPr>
      </p:pic>
      <p:sp>
        <p:nvSpPr>
          <p:cNvPr id="26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2476500" y="2590647"/>
            <a:ext cx="11303000" cy="2765234"/>
          </a:xfrm>
          <a:prstGeom prst="rect">
            <a:avLst/>
          </a:prstGeom>
        </p:spPr>
        <p:txBody>
          <a:bodyPr wrap="square" lIns="0" tIns="0" rIns="0" bIns="72000" anchor="b" anchorCtr="1">
            <a:normAutofit/>
          </a:bodyPr>
          <a:lstStyle>
            <a:lvl1pPr marL="0" indent="0" algn="ctr">
              <a:lnSpc>
                <a:spcPts val="9600"/>
              </a:lnSpc>
              <a:spcBef>
                <a:spcPts val="0"/>
              </a:spcBef>
              <a:buNone/>
              <a:defRPr sz="8800" b="1" i="0" spc="-300" baseline="0">
                <a:solidFill>
                  <a:srgbClr val="2D3293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THIS IS THE PRESENTATION TITLE</a:t>
            </a:r>
          </a:p>
        </p:txBody>
      </p:sp>
      <p:sp>
        <p:nvSpPr>
          <p:cNvPr id="29" name="Text Placeholder 25"/>
          <p:cNvSpPr>
            <a:spLocks noGrp="1"/>
          </p:cNvSpPr>
          <p:nvPr>
            <p:ph type="body" sz="quarter" idx="11" hasCustomPrompt="1"/>
          </p:nvPr>
        </p:nvSpPr>
        <p:spPr>
          <a:xfrm>
            <a:off x="2476500" y="5355881"/>
            <a:ext cx="11303000" cy="1561771"/>
          </a:xfrm>
          <a:prstGeom prst="rect">
            <a:avLst/>
          </a:prstGeom>
        </p:spPr>
        <p:txBody>
          <a:bodyPr wrap="square" lIns="0" tIns="72000" rIns="0" bIns="0"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4400" b="0" i="0" spc="-151">
                <a:solidFill>
                  <a:srgbClr val="4687E6"/>
                </a:solidFill>
                <a:latin typeface="Calibri" panose="020F0502020204030204" pitchFamily="34" charset="0"/>
                <a:ea typeface="Open Sans" charset="0"/>
                <a:cs typeface="Calibri" panose="020F0502020204030204" pitchFamily="34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THIS IS THE SUBTITLE</a:t>
            </a:r>
          </a:p>
        </p:txBody>
      </p:sp>
      <p:sp>
        <p:nvSpPr>
          <p:cNvPr id="40" name="Text Placeholder 39"/>
          <p:cNvSpPr>
            <a:spLocks noGrp="1"/>
          </p:cNvSpPr>
          <p:nvPr>
            <p:ph type="body" sz="quarter" idx="16" hasCustomPrompt="1"/>
          </p:nvPr>
        </p:nvSpPr>
        <p:spPr>
          <a:xfrm>
            <a:off x="4176060" y="1326236"/>
            <a:ext cx="7901640" cy="55399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1">
            <a:spAutoFit/>
          </a:bodyPr>
          <a:lstStyle>
            <a:lvl1pPr marL="0" indent="0" algn="r">
              <a:buNone/>
              <a:defRPr sz="3600" b="1" i="0" spc="-151">
                <a:solidFill>
                  <a:srgbClr val="2D3293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 algn="l">
              <a:buFont typeface="Arial" charset="0"/>
              <a:buNone/>
              <a:defRPr sz="1800" b="1" i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2pPr>
          </a:lstStyle>
          <a:p>
            <a:pPr lvl="0"/>
            <a:r>
              <a:rPr lang="en-US" dirty="0"/>
              <a:t>Name Surname</a:t>
            </a:r>
          </a:p>
        </p:txBody>
      </p:sp>
      <p:sp>
        <p:nvSpPr>
          <p:cNvPr id="42" name="Text Placeholder 39"/>
          <p:cNvSpPr>
            <a:spLocks noGrp="1"/>
          </p:cNvSpPr>
          <p:nvPr>
            <p:ph type="body" sz="quarter" idx="17" hasCustomPrompt="1"/>
          </p:nvPr>
        </p:nvSpPr>
        <p:spPr>
          <a:xfrm>
            <a:off x="4176060" y="1880235"/>
            <a:ext cx="7901640" cy="59034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36000" rIns="0" bIns="0" anchor="t" anchorCtr="1">
            <a:spAutoFit/>
          </a:bodyPr>
          <a:lstStyle>
            <a:lvl1pPr marL="0" indent="0" algn="ctr">
              <a:buNone/>
              <a:defRPr sz="3600" b="0" i="0" spc="-150">
                <a:solidFill>
                  <a:schemeClr val="accent2"/>
                </a:solidFill>
                <a:latin typeface="Calibri" panose="020F0502020204030204" pitchFamily="34" charset="0"/>
                <a:ea typeface="Open Sans" charset="0"/>
                <a:cs typeface="Calibri" panose="020F0502020204030204" pitchFamily="34" charset="0"/>
              </a:defRPr>
            </a:lvl1pPr>
            <a:lvl2pPr marL="444489" indent="0" algn="l">
              <a:buFont typeface="Arial" charset="0"/>
              <a:buNone/>
              <a:defRPr sz="1800" b="1" i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2pPr>
          </a:lstStyle>
          <a:p>
            <a:pPr lvl="0"/>
            <a:r>
              <a:rPr lang="en-US" dirty="0"/>
              <a:t>University or </a:t>
            </a:r>
            <a:r>
              <a:rPr lang="en-US" dirty="0" err="1"/>
              <a:t>Organisation</a:t>
            </a:r>
            <a:endParaRPr lang="en-US" dirty="0"/>
          </a:p>
        </p:txBody>
      </p:sp>
      <p:sp>
        <p:nvSpPr>
          <p:cNvPr id="51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4831589" y="8416031"/>
            <a:ext cx="6593411" cy="376237"/>
          </a:xfrm>
        </p:spPr>
        <p:txBody>
          <a:bodyPr>
            <a:normAutofit/>
          </a:bodyPr>
          <a:lstStyle>
            <a:lvl1pPr algn="ctr">
              <a:defRPr sz="1400" b="0" i="0" spc="0">
                <a:solidFill>
                  <a:schemeClr val="bg2">
                    <a:lumMod val="50000"/>
                  </a:schemeClr>
                </a:solidFill>
                <a:latin typeface="+mn-lt"/>
                <a:ea typeface="Open Sans Light" charset="0"/>
                <a:cs typeface="Open Sans Light" charset="0"/>
              </a:defRPr>
            </a:lvl1pPr>
          </a:lstStyle>
          <a:p>
            <a:r>
              <a:rPr lang="en-US" dirty="0" smtClean="0"/>
              <a:t>Event</a:t>
            </a:r>
            <a:endParaRPr lang="en-US" dirty="0"/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24879" y="8496329"/>
            <a:ext cx="703862" cy="2520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32936" y="8459262"/>
            <a:ext cx="432001" cy="360000"/>
          </a:xfrm>
          <a:prstGeom prst="rect">
            <a:avLst/>
          </a:prstGeom>
          <a:noFill/>
        </p:spPr>
      </p:pic>
      <p:sp>
        <p:nvSpPr>
          <p:cNvPr id="22" name="Title 1"/>
          <p:cNvSpPr txBox="1">
            <a:spLocks/>
          </p:cNvSpPr>
          <p:nvPr userDrawn="1"/>
        </p:nvSpPr>
        <p:spPr>
          <a:xfrm>
            <a:off x="12548937" y="8457361"/>
            <a:ext cx="1959941" cy="276999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800" b="0" i="0" kern="1200" spc="-150" baseline="0">
                <a:solidFill>
                  <a:srgbClr val="2D3293"/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pPr algn="ctr"/>
            <a:r>
              <a:rPr lang="en-US" sz="1800" b="1" i="0" dirty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rPr>
              <a:t>@openaire_eu</a:t>
            </a:r>
          </a:p>
        </p:txBody>
      </p:sp>
      <p:pic>
        <p:nvPicPr>
          <p:cNvPr id="13" name="Picture 1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3323" y="8394901"/>
            <a:ext cx="829564" cy="576000"/>
          </a:xfrm>
          <a:prstGeom prst="rect">
            <a:avLst/>
          </a:prstGeom>
        </p:spPr>
      </p:pic>
      <p:pic>
        <p:nvPicPr>
          <p:cNvPr id="14" name="Imagem 13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008" y="8202914"/>
            <a:ext cx="3958916" cy="874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609401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ullets-regu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27"/>
          <p:cNvSpPr>
            <a:spLocks noGrp="1"/>
          </p:cNvSpPr>
          <p:nvPr>
            <p:ph type="body" sz="quarter" idx="11" hasCustomPrompt="1"/>
          </p:nvPr>
        </p:nvSpPr>
        <p:spPr>
          <a:xfrm>
            <a:off x="723900" y="1484025"/>
            <a:ext cx="10152648" cy="6112925"/>
          </a:xfrm>
          <a:prstGeom prst="rect">
            <a:avLst/>
          </a:prstGeom>
        </p:spPr>
        <p:txBody>
          <a:bodyPr lIns="0" tIns="180000" rIns="0" bIns="0">
            <a:normAutofit/>
          </a:bodyPr>
          <a:lstStyle>
            <a:lvl1pPr marL="395101" indent="-39510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85000"/>
              <a:buFontTx/>
              <a:buBlip>
                <a:blip r:embed="rId2"/>
              </a:buBlip>
              <a:defRPr sz="4800" b="1" i="0" spc="-151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>
              <a:lnSpc>
                <a:spcPct val="100000"/>
              </a:lnSpc>
              <a:spcBef>
                <a:spcPts val="1200"/>
              </a:spcBef>
              <a:buClr>
                <a:srgbClr val="4687E6"/>
              </a:buClr>
              <a:buSzPct val="85000"/>
              <a:defRPr sz="4400" b="0" i="0" spc="-151">
                <a:solidFill>
                  <a:srgbClr val="5B72D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>
              <a:lnSpc>
                <a:spcPct val="100000"/>
              </a:lnSpc>
              <a:spcBef>
                <a:spcPts val="1200"/>
              </a:spcBef>
              <a:buClr>
                <a:schemeClr val="accent6"/>
              </a:buClr>
              <a:buSzPct val="85000"/>
              <a:defRPr sz="3600" b="0" i="0" spc="-51" baseline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</a:lstStyle>
          <a:p>
            <a:pPr lvl="0"/>
            <a:r>
              <a:rPr lang="en-US" dirty="0"/>
              <a:t>Bullet</a:t>
            </a:r>
          </a:p>
          <a:p>
            <a:pPr lvl="1"/>
            <a:r>
              <a:rPr lang="en-US" dirty="0"/>
              <a:t>Bullet Second Level</a:t>
            </a:r>
          </a:p>
          <a:p>
            <a:pPr lvl="2"/>
            <a:r>
              <a:rPr lang="en-US" dirty="0"/>
              <a:t>Bullet Third Level</a:t>
            </a:r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711200" y="338668"/>
            <a:ext cx="10164426" cy="1145358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>
              <a:buNone/>
              <a:defRPr sz="6600" b="1" i="0" spc="-151" baseline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Bullet points</a:t>
            </a:r>
          </a:p>
        </p:txBody>
      </p:sp>
      <p:pic>
        <p:nvPicPr>
          <p:cNvPr id="15" name="Picture 1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1201" y="8388032"/>
            <a:ext cx="754149" cy="523636"/>
          </a:xfrm>
          <a:prstGeom prst="rect">
            <a:avLst/>
          </a:prstGeom>
        </p:spPr>
      </p:pic>
      <p:pic>
        <p:nvPicPr>
          <p:cNvPr id="16" name="Imagem 1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418" y="8209592"/>
            <a:ext cx="3599015" cy="794567"/>
          </a:xfrm>
          <a:prstGeom prst="rect">
            <a:avLst/>
          </a:prstGeom>
        </p:spPr>
      </p:pic>
      <p:pic>
        <p:nvPicPr>
          <p:cNvPr id="2" name="Imagem 1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210" r="11755"/>
          <a:stretch/>
        </p:blipFill>
        <p:spPr>
          <a:xfrm>
            <a:off x="11371178" y="0"/>
            <a:ext cx="4884822" cy="915101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873499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Foc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6233457" cy="9144000"/>
          </a:xfrm>
          <a:prstGeom prst="rect">
            <a:avLst/>
          </a:prstGeom>
        </p:spPr>
      </p:pic>
      <p:sp>
        <p:nvSpPr>
          <p:cNvPr id="30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723900" y="508000"/>
            <a:ext cx="12872179" cy="1244437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4800" b="1" i="0" spc="-151" baseline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Text Block with Columns and Focus Point</a:t>
            </a:r>
          </a:p>
        </p:txBody>
      </p:sp>
      <p:sp>
        <p:nvSpPr>
          <p:cNvPr id="31" name="Text Placeholder 15"/>
          <p:cNvSpPr>
            <a:spLocks noGrp="1"/>
          </p:cNvSpPr>
          <p:nvPr>
            <p:ph type="body" sz="quarter" idx="22" hasCustomPrompt="1"/>
          </p:nvPr>
        </p:nvSpPr>
        <p:spPr>
          <a:xfrm>
            <a:off x="723900" y="1752437"/>
            <a:ext cx="13381038" cy="5650996"/>
          </a:xfrm>
          <a:prstGeom prst="rect">
            <a:avLst/>
          </a:prstGeom>
        </p:spPr>
        <p:txBody>
          <a:bodyPr lIns="0" tIns="180000" rIns="0" bIns="180000" numCol="2" spcCol="720000" anchor="t" anchorCtr="0">
            <a:normAutofit/>
          </a:bodyPr>
          <a:lstStyle>
            <a:lvl1pPr marL="0" indent="0" algn="l">
              <a:spcBef>
                <a:spcPts val="1200"/>
              </a:spcBef>
              <a:buNone/>
              <a:defRPr sz="2600" b="0" i="0" spc="-150" baseline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ligula </a:t>
            </a:r>
            <a:r>
              <a:rPr lang="en-US" dirty="0" err="1"/>
              <a:t>eget</a:t>
            </a:r>
            <a:r>
              <a:rPr lang="en-US" dirty="0"/>
              <a:t> dolor.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. Cum </a:t>
            </a:r>
            <a:r>
              <a:rPr lang="en-US" dirty="0" err="1"/>
              <a:t>sociis</a:t>
            </a:r>
            <a:r>
              <a:rPr lang="en-US" dirty="0"/>
              <a:t> </a:t>
            </a:r>
            <a:r>
              <a:rPr lang="en-US" dirty="0" err="1"/>
              <a:t>natoque</a:t>
            </a:r>
            <a:r>
              <a:rPr lang="en-US" dirty="0"/>
              <a:t> </a:t>
            </a:r>
            <a:r>
              <a:rPr lang="en-US" dirty="0" err="1"/>
              <a:t>penatibus</a:t>
            </a:r>
            <a:r>
              <a:rPr lang="en-US" dirty="0"/>
              <a:t> et </a:t>
            </a:r>
            <a:r>
              <a:rPr lang="en-US" dirty="0" err="1"/>
              <a:t>magnis</a:t>
            </a:r>
            <a:r>
              <a:rPr lang="en-US" dirty="0"/>
              <a:t> dis parturient </a:t>
            </a:r>
            <a:r>
              <a:rPr lang="en-US" dirty="0" err="1"/>
              <a:t>montes</a:t>
            </a:r>
            <a:r>
              <a:rPr lang="en-US" dirty="0"/>
              <a:t>, </a:t>
            </a:r>
            <a:r>
              <a:rPr lang="en-US" dirty="0" err="1"/>
              <a:t>nascetur</a:t>
            </a:r>
            <a:r>
              <a:rPr lang="en-US" dirty="0"/>
              <a:t> </a:t>
            </a:r>
            <a:r>
              <a:rPr lang="en-US" dirty="0" err="1"/>
              <a:t>ridiculus</a:t>
            </a:r>
            <a:r>
              <a:rPr lang="en-US" dirty="0"/>
              <a:t> mus. </a:t>
            </a:r>
            <a:r>
              <a:rPr lang="en-US" dirty="0" err="1"/>
              <a:t>Donec</a:t>
            </a:r>
            <a:r>
              <a:rPr lang="en-US" dirty="0"/>
              <a:t> quam </a:t>
            </a:r>
            <a:r>
              <a:rPr lang="en-US" dirty="0" err="1"/>
              <a:t>felis</a:t>
            </a:r>
            <a:r>
              <a:rPr lang="en-US" dirty="0"/>
              <a:t>, </a:t>
            </a:r>
            <a:r>
              <a:rPr lang="en-US" dirty="0" err="1"/>
              <a:t>ultricies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, </a:t>
            </a:r>
            <a:r>
              <a:rPr lang="en-US" dirty="0" err="1"/>
              <a:t>pellentesque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, </a:t>
            </a:r>
            <a:r>
              <a:rPr lang="en-US" dirty="0" err="1"/>
              <a:t>pretium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, sem.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</a:t>
            </a:r>
            <a:r>
              <a:rPr lang="en-US" dirty="0" err="1"/>
              <a:t>pede</a:t>
            </a:r>
            <a:r>
              <a:rPr lang="en-US" dirty="0"/>
              <a:t> </a:t>
            </a:r>
            <a:r>
              <a:rPr lang="en-US" dirty="0" err="1"/>
              <a:t>justo</a:t>
            </a:r>
            <a:r>
              <a:rPr lang="en-US" dirty="0"/>
              <a:t>,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, </a:t>
            </a:r>
            <a:r>
              <a:rPr lang="en-US" dirty="0" err="1"/>
              <a:t>aliquet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,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, </a:t>
            </a:r>
            <a:r>
              <a:rPr lang="en-US" dirty="0" err="1"/>
              <a:t>arcu</a:t>
            </a:r>
            <a:r>
              <a:rPr lang="en-US" dirty="0"/>
              <a:t>. In </a:t>
            </a:r>
            <a:r>
              <a:rPr lang="en-US" dirty="0" err="1"/>
              <a:t>enim</a:t>
            </a:r>
            <a:r>
              <a:rPr lang="en-US" dirty="0"/>
              <a:t> </a:t>
            </a:r>
            <a:r>
              <a:rPr lang="en-US" dirty="0" err="1"/>
              <a:t>justo</a:t>
            </a:r>
            <a:r>
              <a:rPr lang="en-US" dirty="0"/>
              <a:t>, </a:t>
            </a:r>
            <a:r>
              <a:rPr lang="en-US" dirty="0" err="1"/>
              <a:t>rhoncus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, </a:t>
            </a:r>
            <a:r>
              <a:rPr lang="en-US" dirty="0" err="1"/>
              <a:t>imperdiet</a:t>
            </a:r>
            <a:r>
              <a:rPr lang="en-US" dirty="0"/>
              <a:t> a, </a:t>
            </a:r>
            <a:r>
              <a:rPr lang="en-US" dirty="0" err="1"/>
              <a:t>venenatis</a:t>
            </a:r>
            <a:r>
              <a:rPr lang="en-US" dirty="0"/>
              <a:t> vitae, </a:t>
            </a:r>
            <a:r>
              <a:rPr lang="en-US" dirty="0" err="1"/>
              <a:t>justo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dictum </a:t>
            </a:r>
            <a:r>
              <a:rPr lang="en-US" dirty="0" err="1"/>
              <a:t>felis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pede</a:t>
            </a:r>
            <a:r>
              <a:rPr lang="en-US" dirty="0"/>
              <a:t> </a:t>
            </a:r>
            <a:r>
              <a:rPr lang="en-US" dirty="0" err="1"/>
              <a:t>mollis</a:t>
            </a:r>
            <a:r>
              <a:rPr lang="en-US" dirty="0"/>
              <a:t> </a:t>
            </a:r>
            <a:r>
              <a:rPr lang="en-US" dirty="0" err="1"/>
              <a:t>pretium</a:t>
            </a:r>
            <a:r>
              <a:rPr lang="en-US" dirty="0"/>
              <a:t>. Integer </a:t>
            </a:r>
            <a:r>
              <a:rPr lang="en-US" dirty="0" err="1"/>
              <a:t>tincidunt</a:t>
            </a:r>
            <a:r>
              <a:rPr lang="en-US" dirty="0"/>
              <a:t>. </a:t>
            </a:r>
            <a:r>
              <a:rPr lang="en-US" dirty="0" err="1"/>
              <a:t>Cras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elementum</a:t>
            </a:r>
            <a:r>
              <a:rPr lang="en-US" dirty="0"/>
              <a:t> semper nisi.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eleifend</a:t>
            </a:r>
            <a:r>
              <a:rPr lang="en-US" dirty="0"/>
              <a:t> </a:t>
            </a:r>
            <a:r>
              <a:rPr lang="en-US" dirty="0" err="1"/>
              <a:t>tellus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leo</a:t>
            </a:r>
            <a:r>
              <a:rPr lang="en-US" dirty="0"/>
              <a:t> ligula, </a:t>
            </a:r>
            <a:r>
              <a:rPr lang="en-US" dirty="0" err="1"/>
              <a:t>porttitor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, </a:t>
            </a:r>
            <a:r>
              <a:rPr lang="en-US" dirty="0" err="1"/>
              <a:t>consequat</a:t>
            </a:r>
            <a:r>
              <a:rPr lang="en-US" dirty="0"/>
              <a:t> vitae, </a:t>
            </a:r>
            <a:r>
              <a:rPr lang="en-US" dirty="0" err="1"/>
              <a:t>eleifend</a:t>
            </a:r>
            <a:r>
              <a:rPr lang="en-US" dirty="0"/>
              <a:t> ac, </a:t>
            </a:r>
            <a:r>
              <a:rPr lang="en-US" dirty="0" err="1"/>
              <a:t>enim</a:t>
            </a:r>
            <a:r>
              <a:rPr lang="en-US" dirty="0"/>
              <a:t>.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lorem</a:t>
            </a:r>
            <a:r>
              <a:rPr lang="en-US" dirty="0"/>
              <a:t> ante, </a:t>
            </a:r>
            <a:r>
              <a:rPr lang="en-US" dirty="0" err="1"/>
              <a:t>dapibus</a:t>
            </a:r>
            <a:r>
              <a:rPr lang="en-US" dirty="0"/>
              <a:t> in, </a:t>
            </a:r>
            <a:r>
              <a:rPr lang="en-US" dirty="0" err="1"/>
              <a:t>viverra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, </a:t>
            </a:r>
            <a:r>
              <a:rPr lang="en-US" dirty="0" err="1"/>
              <a:t>feugiat</a:t>
            </a:r>
            <a:r>
              <a:rPr lang="en-US" dirty="0"/>
              <a:t> a, </a:t>
            </a:r>
            <a:r>
              <a:rPr lang="en-US" dirty="0" err="1"/>
              <a:t>tellus</a:t>
            </a:r>
            <a:r>
              <a:rPr lang="en-US" dirty="0"/>
              <a:t>. </a:t>
            </a:r>
            <a:r>
              <a:rPr lang="en-US" dirty="0" err="1"/>
              <a:t>Phasellus</a:t>
            </a:r>
            <a:r>
              <a:rPr lang="en-US" dirty="0"/>
              <a:t> </a:t>
            </a:r>
            <a:r>
              <a:rPr lang="en-US" dirty="0" err="1"/>
              <a:t>viverra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metus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. </a:t>
            </a:r>
            <a:r>
              <a:rPr lang="en-US" dirty="0" err="1"/>
              <a:t>Quisque</a:t>
            </a:r>
            <a:r>
              <a:rPr lang="en-US" dirty="0"/>
              <a:t> </a:t>
            </a:r>
            <a:r>
              <a:rPr lang="en-US" dirty="0" err="1"/>
              <a:t>rutrum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imperdiet</a:t>
            </a:r>
            <a:r>
              <a:rPr lang="en-US" dirty="0"/>
              <a:t>. </a:t>
            </a:r>
            <a:r>
              <a:rPr lang="en-US" dirty="0" err="1"/>
              <a:t>Etiam</a:t>
            </a:r>
            <a:r>
              <a:rPr lang="en-US" dirty="0"/>
              <a:t> </a:t>
            </a:r>
            <a:r>
              <a:rPr lang="en-US" dirty="0" err="1"/>
              <a:t>ultricies</a:t>
            </a:r>
            <a:r>
              <a:rPr lang="en-US" dirty="0"/>
              <a:t> nisi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augue</a:t>
            </a:r>
            <a:r>
              <a:rPr lang="en-US" dirty="0"/>
              <a:t>. </a:t>
            </a:r>
          </a:p>
        </p:txBody>
      </p:sp>
      <p:sp>
        <p:nvSpPr>
          <p:cNvPr id="3" name="Rounded Rectangle 2"/>
          <p:cNvSpPr/>
          <p:nvPr userDrawn="1"/>
        </p:nvSpPr>
        <p:spPr>
          <a:xfrm>
            <a:off x="7373823" y="4233946"/>
            <a:ext cx="10269600" cy="2398426"/>
          </a:xfrm>
          <a:prstGeom prst="roundRect">
            <a:avLst>
              <a:gd name="adj" fmla="val 50000"/>
            </a:avLst>
          </a:prstGeom>
          <a:solidFill>
            <a:srgbClr val="FFCA00"/>
          </a:solidFill>
          <a:ln w="3175" cap="flat">
            <a:noFill/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3" hasCustomPrompt="1"/>
          </p:nvPr>
        </p:nvSpPr>
        <p:spPr>
          <a:xfrm>
            <a:off x="8097097" y="4523343"/>
            <a:ext cx="7327781" cy="1854195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>
              <a:lnSpc>
                <a:spcPct val="100000"/>
              </a:lnSpc>
              <a:buNone/>
              <a:defRPr sz="4400" b="1" i="1" spc="-300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!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ligula</a:t>
            </a:r>
            <a:r>
              <a:rPr lang="mr-IN" dirty="0"/>
              <a:t>…</a:t>
            </a:r>
            <a:endParaRPr lang="en-US" dirty="0"/>
          </a:p>
        </p:txBody>
      </p:sp>
      <p:sp>
        <p:nvSpPr>
          <p:cNvPr id="17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7246916" y="8551495"/>
            <a:ext cx="8290521" cy="376237"/>
          </a:xfrm>
        </p:spPr>
        <p:txBody>
          <a:bodyPr>
            <a:normAutofit/>
          </a:bodyPr>
          <a:lstStyle>
            <a:lvl1pPr algn="r">
              <a:defRPr sz="1400" b="0" i="0" spc="0">
                <a:solidFill>
                  <a:schemeClr val="bg2">
                    <a:lumMod val="50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5571303" y="8551494"/>
            <a:ext cx="508000" cy="3762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0" i="0">
                <a:solidFill>
                  <a:schemeClr val="tx1">
                    <a:tint val="7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fld id="{CA77D4BE-F539-D04A-8CB9-4B543B2D7FFD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1" name="Picture 1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1201" y="8388032"/>
            <a:ext cx="754149" cy="523636"/>
          </a:xfrm>
          <a:prstGeom prst="rect">
            <a:avLst/>
          </a:prstGeom>
        </p:spPr>
      </p:pic>
      <p:pic>
        <p:nvPicPr>
          <p:cNvPr id="12" name="Imagem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418" y="8209592"/>
            <a:ext cx="3599015" cy="794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893262"/>
      </p:ext>
    </p:extLst>
  </p:cSld>
  <p:clrMapOvr>
    <a:masterClrMapping/>
  </p:clrMapOvr>
  <p:transition spd="med"/>
  <p:extLst mod="1"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5120" userDrawn="1">
          <p15:clr>
            <a:srgbClr val="FBAE40"/>
          </p15:clr>
        </p15:guide>
        <p15:guide id="3" orient="horz" pos="499" userDrawn="1">
          <p15:clr>
            <a:srgbClr val="FBAE40"/>
          </p15:clr>
        </p15:guide>
        <p15:guide id="4" orient="horz" pos="1111" userDrawn="1">
          <p15:clr>
            <a:srgbClr val="FBAE40"/>
          </p15:clr>
        </p15:guide>
        <p15:guide id="5" orient="horz" pos="4672" userDrawn="1">
          <p15:clr>
            <a:srgbClr val="FBAE40"/>
          </p15:clr>
        </p15:guide>
        <p15:guide id="6" pos="8885" userDrawn="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256000" cy="9156698"/>
          </a:xfrm>
          <a:prstGeom prst="rect">
            <a:avLst/>
          </a:prstGeom>
        </p:spPr>
      </p:pic>
      <p:sp>
        <p:nvSpPr>
          <p:cNvPr id="8" name="Text Placeholder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69067" y="792163"/>
            <a:ext cx="11751733" cy="7502312"/>
          </a:xfrm>
          <a:prstGeom prst="rect">
            <a:avLst/>
          </a:prstGeom>
        </p:spPr>
        <p:txBody>
          <a:bodyPr wrap="square" lIns="0" tIns="0" rIns="0" bIns="0" anchor="ctr" anchorCtr="1">
            <a:normAutofit/>
          </a:bodyPr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11500" b="1" i="0" spc="-300" baseline="0">
                <a:solidFill>
                  <a:schemeClr val="accent2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2. LOREM IPSUM CHAPTER </a:t>
            </a:r>
          </a:p>
        </p:txBody>
      </p:sp>
    </p:spTree>
    <p:extLst>
      <p:ext uri="{BB962C8B-B14F-4D97-AF65-F5344CB8AC3E}">
        <p14:creationId xmlns:p14="http://schemas.microsoft.com/office/powerpoint/2010/main" val="539264525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- Ful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m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6256001" cy="9150782"/>
          </a:xfrm>
          <a:prstGeom prst="rect">
            <a:avLst/>
          </a:prstGeom>
        </p:spPr>
      </p:pic>
      <p:sp>
        <p:nvSpPr>
          <p:cNvPr id="5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711200" y="792163"/>
            <a:ext cx="12888913" cy="4718837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4400" b="1" i="0" spc="-451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</a:t>
            </a:r>
            <a:r>
              <a:rPr lang="en-US" dirty="0" err="1"/>
              <a:t>DolorSit</a:t>
            </a:r>
            <a:r>
              <a:rPr lang="en-US" dirty="0"/>
              <a:t>.</a:t>
            </a:r>
          </a:p>
        </p:txBody>
      </p:sp>
      <p:sp>
        <p:nvSpPr>
          <p:cNvPr id="6" name="Text Placeholder 25"/>
          <p:cNvSpPr>
            <a:spLocks noGrp="1"/>
          </p:cNvSpPr>
          <p:nvPr>
            <p:ph type="body" sz="quarter" idx="11" hasCustomPrompt="1"/>
          </p:nvPr>
        </p:nvSpPr>
        <p:spPr>
          <a:xfrm>
            <a:off x="711201" y="5511000"/>
            <a:ext cx="6603999" cy="1905800"/>
          </a:xfrm>
          <a:prstGeom prst="rect">
            <a:avLst/>
          </a:prstGeom>
        </p:spPr>
        <p:txBody>
          <a:bodyPr wrap="square" lIns="0" tIns="180000" rIns="0" bIns="0" anchor="t" anchorCtr="0">
            <a:normAutofit/>
          </a:bodyPr>
          <a:lstStyle>
            <a:lvl1pPr marL="0" indent="0" algn="l">
              <a:lnSpc>
                <a:spcPct val="85000"/>
              </a:lnSpc>
              <a:spcBef>
                <a:spcPts val="300"/>
              </a:spcBef>
              <a:buNone/>
              <a:defRPr sz="4400" b="1" i="0" spc="-151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.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18712067" y="3610626"/>
            <a:ext cx="96245" cy="588623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7" name="Rounded Rectangle 6"/>
          <p:cNvSpPr/>
          <p:nvPr userDrawn="1"/>
        </p:nvSpPr>
        <p:spPr>
          <a:xfrm>
            <a:off x="7516100" y="6216919"/>
            <a:ext cx="10269600" cy="2398426"/>
          </a:xfrm>
          <a:prstGeom prst="roundRect">
            <a:avLst>
              <a:gd name="adj" fmla="val 50000"/>
            </a:avLst>
          </a:prstGeom>
          <a:solidFill>
            <a:srgbClr val="FFC800"/>
          </a:solidFill>
          <a:ln w="3175" cap="flat">
            <a:noFill/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23" hasCustomPrompt="1"/>
          </p:nvPr>
        </p:nvSpPr>
        <p:spPr>
          <a:xfrm>
            <a:off x="8239374" y="6506316"/>
            <a:ext cx="7728759" cy="1854195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>
              <a:lnSpc>
                <a:spcPct val="100000"/>
              </a:lnSpc>
              <a:buNone/>
              <a:defRPr sz="4400" b="1" i="1" spc="-300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If you are going to remember only one thing from this slide, remember this!</a:t>
            </a:r>
          </a:p>
        </p:txBody>
      </p:sp>
    </p:spTree>
    <p:extLst>
      <p:ext uri="{BB962C8B-B14F-4D97-AF65-F5344CB8AC3E}">
        <p14:creationId xmlns:p14="http://schemas.microsoft.com/office/powerpoint/2010/main" val="2034197550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- Ful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6256001" cy="9150782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0" y="14024"/>
            <a:ext cx="16256000" cy="8064000"/>
          </a:xfrm>
          <a:prstGeom prst="rect">
            <a:avLst/>
          </a:prstGeom>
          <a:gradFill>
            <a:gsLst>
              <a:gs pos="8000">
                <a:srgbClr val="2D3293"/>
              </a:gs>
              <a:gs pos="100000">
                <a:srgbClr val="2D3293">
                  <a:alpha val="0"/>
                </a:srgbClr>
              </a:gs>
            </a:gsLst>
            <a:lin ang="5400000" scaled="1"/>
          </a:gradFill>
          <a:ln w="3175" cap="flat">
            <a:noFill/>
            <a:miter lim="400000"/>
          </a:ln>
          <a:effectLst>
            <a:outerShdw blurRad="25400" dist="12700" dir="5400000" rotWithShape="0">
              <a:schemeClr val="accent1">
                <a:alpha val="50000"/>
              </a:scheme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5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711200" y="792163"/>
            <a:ext cx="12888913" cy="4718837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4400" b="1" i="0" spc="-451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</a:t>
            </a:r>
            <a:r>
              <a:rPr lang="en-US" dirty="0" err="1"/>
              <a:t>DolorSit</a:t>
            </a:r>
            <a:r>
              <a:rPr lang="en-US" dirty="0"/>
              <a:t>.</a:t>
            </a:r>
          </a:p>
        </p:txBody>
      </p:sp>
      <p:sp>
        <p:nvSpPr>
          <p:cNvPr id="6" name="Text Placeholder 25"/>
          <p:cNvSpPr>
            <a:spLocks noGrp="1"/>
          </p:cNvSpPr>
          <p:nvPr>
            <p:ph type="body" sz="quarter" idx="11" hasCustomPrompt="1"/>
          </p:nvPr>
        </p:nvSpPr>
        <p:spPr>
          <a:xfrm>
            <a:off x="711201" y="5511000"/>
            <a:ext cx="7173626" cy="1905800"/>
          </a:xfrm>
          <a:prstGeom prst="rect">
            <a:avLst/>
          </a:prstGeom>
        </p:spPr>
        <p:txBody>
          <a:bodyPr wrap="square" lIns="0" tIns="180000" rIns="0" bIns="0" anchor="t" anchorCtr="0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4400" b="1" i="0" spc="-151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.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18712067" y="3610626"/>
            <a:ext cx="96245" cy="588623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Open Sans" charset="0"/>
              <a:ea typeface="Open Sans" charset="0"/>
              <a:cs typeface="Open Sans" charset="0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1118853900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- Ful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941" b="2440"/>
          <a:stretch/>
        </p:blipFill>
        <p:spPr>
          <a:xfrm>
            <a:off x="4361" y="0"/>
            <a:ext cx="16236000" cy="9208169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0" y="14024"/>
            <a:ext cx="16256000" cy="8064000"/>
          </a:xfrm>
          <a:prstGeom prst="rect">
            <a:avLst/>
          </a:prstGeom>
          <a:gradFill>
            <a:gsLst>
              <a:gs pos="8000">
                <a:srgbClr val="2D3293"/>
              </a:gs>
              <a:gs pos="100000">
                <a:srgbClr val="2D3293">
                  <a:alpha val="0"/>
                </a:srgbClr>
              </a:gs>
            </a:gsLst>
            <a:lin ang="5400000" scaled="1"/>
          </a:gradFill>
          <a:ln w="3175" cap="flat">
            <a:noFill/>
            <a:miter lim="400000"/>
          </a:ln>
          <a:effectLst>
            <a:outerShdw blurRad="25400" dist="12700" dir="5400000" rotWithShape="0">
              <a:schemeClr val="accent1">
                <a:alpha val="50000"/>
              </a:scheme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5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711200" y="792163"/>
            <a:ext cx="12888913" cy="4718837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4400" b="1" i="0" spc="-451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</a:t>
            </a:r>
            <a:r>
              <a:rPr lang="en-US" dirty="0" err="1"/>
              <a:t>DolorSit</a:t>
            </a:r>
            <a:r>
              <a:rPr lang="en-US" dirty="0"/>
              <a:t>.</a:t>
            </a:r>
          </a:p>
        </p:txBody>
      </p:sp>
      <p:sp>
        <p:nvSpPr>
          <p:cNvPr id="6" name="Text Placeholder 25"/>
          <p:cNvSpPr>
            <a:spLocks noGrp="1"/>
          </p:cNvSpPr>
          <p:nvPr>
            <p:ph type="body" sz="quarter" idx="11" hasCustomPrompt="1"/>
          </p:nvPr>
        </p:nvSpPr>
        <p:spPr>
          <a:xfrm>
            <a:off x="711201" y="5511000"/>
            <a:ext cx="7173626" cy="1905800"/>
          </a:xfrm>
          <a:prstGeom prst="rect">
            <a:avLst/>
          </a:prstGeom>
        </p:spPr>
        <p:txBody>
          <a:bodyPr wrap="square" lIns="0" tIns="180000" rIns="0" bIns="0" anchor="t" anchorCtr="0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4400" b="1" i="0" spc="-151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.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18712067" y="3610626"/>
            <a:ext cx="96245" cy="588623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Open Sans" charset="0"/>
              <a:ea typeface="Open Sans" charset="0"/>
              <a:cs typeface="Open Sans" charset="0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2165614322"/>
      </p:ext>
    </p:extLst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- Ful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m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755" b="2440"/>
          <a:stretch/>
        </p:blipFill>
        <p:spPr>
          <a:xfrm>
            <a:off x="4361" y="-128338"/>
            <a:ext cx="16236000" cy="9352549"/>
          </a:xfrm>
          <a:prstGeom prst="rect">
            <a:avLst/>
          </a:prstGeom>
        </p:spPr>
      </p:pic>
      <p:sp>
        <p:nvSpPr>
          <p:cNvPr id="5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711200" y="792163"/>
            <a:ext cx="12888913" cy="4718837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4400" b="1" i="0" spc="-451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</a:t>
            </a:r>
            <a:r>
              <a:rPr lang="en-US" dirty="0" err="1"/>
              <a:t>DolorSit</a:t>
            </a:r>
            <a:r>
              <a:rPr lang="en-US" dirty="0"/>
              <a:t>.</a:t>
            </a:r>
          </a:p>
        </p:txBody>
      </p:sp>
      <p:sp>
        <p:nvSpPr>
          <p:cNvPr id="6" name="Text Placeholder 25"/>
          <p:cNvSpPr>
            <a:spLocks noGrp="1"/>
          </p:cNvSpPr>
          <p:nvPr>
            <p:ph type="body" sz="quarter" idx="11" hasCustomPrompt="1"/>
          </p:nvPr>
        </p:nvSpPr>
        <p:spPr>
          <a:xfrm>
            <a:off x="711201" y="5511000"/>
            <a:ext cx="6603999" cy="1905800"/>
          </a:xfrm>
          <a:prstGeom prst="rect">
            <a:avLst/>
          </a:prstGeom>
        </p:spPr>
        <p:txBody>
          <a:bodyPr wrap="square" lIns="0" tIns="180000" rIns="0" bIns="0" anchor="t" anchorCtr="0">
            <a:normAutofit/>
          </a:bodyPr>
          <a:lstStyle>
            <a:lvl1pPr marL="0" indent="0" algn="l">
              <a:lnSpc>
                <a:spcPct val="85000"/>
              </a:lnSpc>
              <a:spcBef>
                <a:spcPts val="300"/>
              </a:spcBef>
              <a:buNone/>
              <a:defRPr sz="4400" b="1" i="0" spc="-151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.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18712067" y="3610626"/>
            <a:ext cx="96245" cy="588623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7" name="Rounded Rectangle 6"/>
          <p:cNvSpPr/>
          <p:nvPr userDrawn="1"/>
        </p:nvSpPr>
        <p:spPr>
          <a:xfrm>
            <a:off x="7516100" y="6216919"/>
            <a:ext cx="10269600" cy="2398426"/>
          </a:xfrm>
          <a:prstGeom prst="roundRect">
            <a:avLst>
              <a:gd name="adj" fmla="val 50000"/>
            </a:avLst>
          </a:prstGeom>
          <a:solidFill>
            <a:srgbClr val="FFC800"/>
          </a:solidFill>
          <a:ln w="3175" cap="flat">
            <a:noFill/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23" hasCustomPrompt="1"/>
          </p:nvPr>
        </p:nvSpPr>
        <p:spPr>
          <a:xfrm>
            <a:off x="8239374" y="6506316"/>
            <a:ext cx="7728759" cy="1854195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>
              <a:lnSpc>
                <a:spcPct val="100000"/>
              </a:lnSpc>
              <a:buNone/>
              <a:defRPr sz="4400" b="1" i="1" spc="-300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If you are going to remember only one thing from this slide, remember this!</a:t>
            </a:r>
          </a:p>
        </p:txBody>
      </p:sp>
    </p:spTree>
    <p:extLst>
      <p:ext uri="{BB962C8B-B14F-4D97-AF65-F5344CB8AC3E}">
        <p14:creationId xmlns:p14="http://schemas.microsoft.com/office/powerpoint/2010/main" val="1210623697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- Ful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01"/>
          <a:stretch/>
        </p:blipFill>
        <p:spPr>
          <a:xfrm>
            <a:off x="0" y="-19051"/>
            <a:ext cx="16256000" cy="9220201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0" y="14024"/>
            <a:ext cx="16256000" cy="8064000"/>
          </a:xfrm>
          <a:prstGeom prst="rect">
            <a:avLst/>
          </a:prstGeom>
          <a:gradFill>
            <a:gsLst>
              <a:gs pos="8000">
                <a:srgbClr val="2D3293"/>
              </a:gs>
              <a:gs pos="100000">
                <a:srgbClr val="2D3293">
                  <a:alpha val="0"/>
                </a:srgbClr>
              </a:gs>
            </a:gsLst>
            <a:lin ang="5400000" scaled="1"/>
          </a:gradFill>
          <a:ln w="3175" cap="flat">
            <a:noFill/>
            <a:miter lim="400000"/>
          </a:ln>
          <a:effectLst>
            <a:outerShdw blurRad="25400" dist="12700" dir="5400000" rotWithShape="0">
              <a:schemeClr val="accent1">
                <a:alpha val="50000"/>
              </a:scheme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5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711200" y="792163"/>
            <a:ext cx="12888913" cy="4718837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4400" b="1" i="0" spc="-451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</a:t>
            </a:r>
            <a:r>
              <a:rPr lang="en-US" dirty="0" err="1"/>
              <a:t>DolorSit</a:t>
            </a:r>
            <a:r>
              <a:rPr lang="en-US" dirty="0"/>
              <a:t>.</a:t>
            </a:r>
          </a:p>
        </p:txBody>
      </p:sp>
      <p:sp>
        <p:nvSpPr>
          <p:cNvPr id="6" name="Text Placeholder 25"/>
          <p:cNvSpPr>
            <a:spLocks noGrp="1"/>
          </p:cNvSpPr>
          <p:nvPr>
            <p:ph type="body" sz="quarter" idx="11" hasCustomPrompt="1"/>
          </p:nvPr>
        </p:nvSpPr>
        <p:spPr>
          <a:xfrm>
            <a:off x="711201" y="5511000"/>
            <a:ext cx="7173626" cy="1905800"/>
          </a:xfrm>
          <a:prstGeom prst="rect">
            <a:avLst/>
          </a:prstGeom>
        </p:spPr>
        <p:txBody>
          <a:bodyPr wrap="square" lIns="0" tIns="180000" rIns="0" bIns="0" anchor="t" anchorCtr="0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4400" b="1" i="0" spc="-151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.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18712067" y="3610626"/>
            <a:ext cx="96245" cy="588623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Open Sans" charset="0"/>
              <a:ea typeface="Open Sans" charset="0"/>
              <a:cs typeface="Open Sans" charset="0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3817119602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- Ful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01"/>
          <a:stretch/>
        </p:blipFill>
        <p:spPr>
          <a:xfrm>
            <a:off x="0" y="-19051"/>
            <a:ext cx="16256000" cy="9220201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0" y="14024"/>
            <a:ext cx="16256000" cy="8064000"/>
          </a:xfrm>
          <a:prstGeom prst="rect">
            <a:avLst/>
          </a:prstGeom>
          <a:gradFill>
            <a:gsLst>
              <a:gs pos="8000">
                <a:srgbClr val="2D3293"/>
              </a:gs>
              <a:gs pos="100000">
                <a:srgbClr val="2D3293">
                  <a:alpha val="0"/>
                </a:srgbClr>
              </a:gs>
            </a:gsLst>
            <a:lin ang="5400000" scaled="1"/>
          </a:gradFill>
          <a:ln w="3175" cap="flat">
            <a:noFill/>
            <a:miter lim="400000"/>
          </a:ln>
          <a:effectLst>
            <a:outerShdw blurRad="25400" dist="12700" dir="5400000" rotWithShape="0">
              <a:schemeClr val="accent1">
                <a:alpha val="50000"/>
              </a:scheme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5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711200" y="792163"/>
            <a:ext cx="12888913" cy="4718837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4400" b="1" i="0" spc="-451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</a:t>
            </a:r>
            <a:r>
              <a:rPr lang="en-US" dirty="0" err="1"/>
              <a:t>DolorSit</a:t>
            </a:r>
            <a:r>
              <a:rPr lang="en-US" dirty="0"/>
              <a:t>.</a:t>
            </a:r>
          </a:p>
        </p:txBody>
      </p:sp>
      <p:sp>
        <p:nvSpPr>
          <p:cNvPr id="6" name="Text Placeholder 25"/>
          <p:cNvSpPr>
            <a:spLocks noGrp="1"/>
          </p:cNvSpPr>
          <p:nvPr>
            <p:ph type="body" sz="quarter" idx="11" hasCustomPrompt="1"/>
          </p:nvPr>
        </p:nvSpPr>
        <p:spPr>
          <a:xfrm>
            <a:off x="711201" y="5511000"/>
            <a:ext cx="7173626" cy="1905800"/>
          </a:xfrm>
          <a:prstGeom prst="rect">
            <a:avLst/>
          </a:prstGeom>
        </p:spPr>
        <p:txBody>
          <a:bodyPr wrap="square" lIns="0" tIns="180000" rIns="0" bIns="0" anchor="t" anchorCtr="0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4400" b="1" i="0" spc="-151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.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18712067" y="3610626"/>
            <a:ext cx="96245" cy="588623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Open Sans" charset="0"/>
              <a:ea typeface="Open Sans" charset="0"/>
              <a:cs typeface="Open Sans" charset="0"/>
              <a:sym typeface="Helvetica Light"/>
            </a:endParaRPr>
          </a:p>
        </p:txBody>
      </p:sp>
      <p:sp>
        <p:nvSpPr>
          <p:cNvPr id="8" name="Rounded Rectangle 6"/>
          <p:cNvSpPr/>
          <p:nvPr userDrawn="1"/>
        </p:nvSpPr>
        <p:spPr>
          <a:xfrm>
            <a:off x="8254035" y="6216919"/>
            <a:ext cx="10269600" cy="2398426"/>
          </a:xfrm>
          <a:prstGeom prst="roundRect">
            <a:avLst>
              <a:gd name="adj" fmla="val 50000"/>
            </a:avLst>
          </a:prstGeom>
          <a:solidFill>
            <a:srgbClr val="FFC800"/>
          </a:solidFill>
          <a:ln w="3175" cap="flat">
            <a:noFill/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23" hasCustomPrompt="1"/>
          </p:nvPr>
        </p:nvSpPr>
        <p:spPr>
          <a:xfrm>
            <a:off x="9144000" y="6506316"/>
            <a:ext cx="6824133" cy="1854195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>
              <a:lnSpc>
                <a:spcPct val="100000"/>
              </a:lnSpc>
              <a:buNone/>
              <a:defRPr sz="4400" b="1" i="1" spc="-300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If you are going to remember only one thing from this slide, remember this!</a:t>
            </a:r>
          </a:p>
        </p:txBody>
      </p:sp>
    </p:spTree>
    <p:extLst>
      <p:ext uri="{BB962C8B-B14F-4D97-AF65-F5344CB8AC3E}">
        <p14:creationId xmlns:p14="http://schemas.microsoft.com/office/powerpoint/2010/main" val="2307098374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cus poi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972"/>
            <a:ext cx="16233457" cy="9144000"/>
          </a:xfrm>
          <a:prstGeom prst="rect">
            <a:avLst/>
          </a:prstGeom>
        </p:spPr>
      </p:pic>
      <p:sp>
        <p:nvSpPr>
          <p:cNvPr id="31" name="Text Placeholder 15"/>
          <p:cNvSpPr>
            <a:spLocks noGrp="1"/>
          </p:cNvSpPr>
          <p:nvPr>
            <p:ph type="body" sz="quarter" idx="22" hasCustomPrompt="1"/>
          </p:nvPr>
        </p:nvSpPr>
        <p:spPr>
          <a:xfrm>
            <a:off x="9683645" y="1752438"/>
            <a:ext cx="5726243" cy="2420976"/>
          </a:xfrm>
          <a:prstGeom prst="rect">
            <a:avLst/>
          </a:prstGeom>
        </p:spPr>
        <p:txBody>
          <a:bodyPr lIns="0" tIns="180000" rIns="0" bIns="180000" numCol="1" spcCol="720000" anchor="ctr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4000" b="0" i="0" spc="-150" baseline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ligula </a:t>
            </a:r>
            <a:r>
              <a:rPr lang="en-US" dirty="0" err="1"/>
              <a:t>eget</a:t>
            </a:r>
            <a:r>
              <a:rPr lang="en-US" dirty="0"/>
              <a:t> dolor.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.</a:t>
            </a:r>
          </a:p>
        </p:txBody>
      </p:sp>
      <p:sp>
        <p:nvSpPr>
          <p:cNvPr id="3" name="Rounded Rectangle 2"/>
          <p:cNvSpPr/>
          <p:nvPr userDrawn="1"/>
        </p:nvSpPr>
        <p:spPr>
          <a:xfrm>
            <a:off x="-1229193" y="1763713"/>
            <a:ext cx="10478124" cy="239842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3175" cap="flat">
            <a:noFill/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3" hasCustomPrompt="1"/>
          </p:nvPr>
        </p:nvSpPr>
        <p:spPr>
          <a:xfrm>
            <a:off x="711199" y="2018546"/>
            <a:ext cx="7417597" cy="1888760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 algn="r">
              <a:lnSpc>
                <a:spcPct val="100000"/>
              </a:lnSpc>
              <a:buNone/>
              <a:defRPr sz="5400" b="1" i="1" spc="-300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Sit!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7120328" y="4593134"/>
            <a:ext cx="10343214" cy="2398426"/>
          </a:xfrm>
          <a:prstGeom prst="roundRect">
            <a:avLst>
              <a:gd name="adj" fmla="val 50000"/>
            </a:avLst>
          </a:prstGeom>
          <a:solidFill>
            <a:srgbClr val="FFCA00"/>
          </a:solidFill>
          <a:ln w="3175" cap="flat">
            <a:noFill/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norm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4" hasCustomPrompt="1"/>
          </p:nvPr>
        </p:nvSpPr>
        <p:spPr>
          <a:xfrm>
            <a:off x="8128000" y="4847967"/>
            <a:ext cx="7281889" cy="1888760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 algn="l">
              <a:lnSpc>
                <a:spcPct val="100000"/>
              </a:lnSpc>
              <a:buNone/>
              <a:defRPr sz="5400" b="1" i="1" spc="-300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Etiam</a:t>
            </a:r>
            <a:r>
              <a:rPr lang="en-US" dirty="0"/>
              <a:t> </a:t>
            </a:r>
            <a:r>
              <a:rPr lang="en-US" dirty="0" err="1"/>
              <a:t>ultricies</a:t>
            </a:r>
            <a:r>
              <a:rPr lang="en-US" dirty="0"/>
              <a:t> nisi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augue</a:t>
            </a:r>
            <a:r>
              <a:rPr lang="en-US" dirty="0"/>
              <a:t>.</a:t>
            </a:r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25" hasCustomPrompt="1"/>
          </p:nvPr>
        </p:nvSpPr>
        <p:spPr>
          <a:xfrm>
            <a:off x="723899" y="4570584"/>
            <a:ext cx="5931733" cy="2420976"/>
          </a:xfrm>
          <a:prstGeom prst="rect">
            <a:avLst/>
          </a:prstGeom>
        </p:spPr>
        <p:txBody>
          <a:bodyPr lIns="0" tIns="180000" rIns="0" bIns="180000" numCol="1" spcCol="720000" anchor="ctr" anchorCtr="0">
            <a:normAutofit/>
          </a:bodyPr>
          <a:lstStyle>
            <a:lvl1pPr marL="0" indent="0" algn="r">
              <a:spcBef>
                <a:spcPts val="0"/>
              </a:spcBef>
              <a:buNone/>
              <a:defRPr sz="4000" b="0" i="0" spc="-150" baseline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22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7246916" y="8551495"/>
            <a:ext cx="8290521" cy="376237"/>
          </a:xfrm>
        </p:spPr>
        <p:txBody>
          <a:bodyPr>
            <a:normAutofit/>
          </a:bodyPr>
          <a:lstStyle>
            <a:lvl1pPr algn="r">
              <a:defRPr sz="1400" b="0" i="0" spc="0">
                <a:solidFill>
                  <a:schemeClr val="bg2">
                    <a:lumMod val="50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5571303" y="8551494"/>
            <a:ext cx="508000" cy="3762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0" i="0">
                <a:solidFill>
                  <a:schemeClr val="tx1">
                    <a:tint val="7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fld id="{CA77D4BE-F539-D04A-8CB9-4B543B2D7FFD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6" name="Picture 1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705" y="8339906"/>
            <a:ext cx="754149" cy="523636"/>
          </a:xfrm>
          <a:prstGeom prst="rect">
            <a:avLst/>
          </a:prstGeom>
        </p:spPr>
      </p:pic>
      <p:pic>
        <p:nvPicPr>
          <p:cNvPr id="17" name="Imagem 1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922" y="8161466"/>
            <a:ext cx="3599015" cy="794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0034891"/>
      </p:ext>
    </p:extLst>
  </p:cSld>
  <p:clrMapOvr>
    <a:masterClrMapping/>
  </p:clrMapOvr>
  <p:transition spd="med"/>
  <p:extLst mod="1">
    <p:ext uri="{DCECCB84-F9BA-43D5-87BE-67443E8EF086}">
      <p15:sldGuideLst xmlns:p15="http://schemas.microsoft.com/office/powerpoint/2012/main">
        <p15:guide id="1" orient="horz" pos="2880">
          <p15:clr>
            <a:srgbClr val="FBAE40"/>
          </p15:clr>
        </p15:guide>
        <p15:guide id="2" pos="5120">
          <p15:clr>
            <a:srgbClr val="FBAE40"/>
          </p15:clr>
        </p15:guide>
        <p15:guide id="3" orient="horz" pos="499">
          <p15:clr>
            <a:srgbClr val="FBAE40"/>
          </p15:clr>
        </p15:guide>
        <p15:guide id="4" orient="horz" pos="1111">
          <p15:clr>
            <a:srgbClr val="FBAE40"/>
          </p15:clr>
        </p15:guide>
        <p15:guide id="5" orient="horz" pos="4672">
          <p15:clr>
            <a:srgbClr val="FBAE40"/>
          </p15:clr>
        </p15:guide>
        <p15:guide id="6" pos="8885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390" y="2732109"/>
            <a:ext cx="4272997" cy="6409496"/>
          </a:xfrm>
          <a:prstGeom prst="rect">
            <a:avLst/>
          </a:prstGeom>
        </p:spPr>
      </p:pic>
      <p:sp>
        <p:nvSpPr>
          <p:cNvPr id="18" name="Text Placeholder 25"/>
          <p:cNvSpPr>
            <a:spLocks noGrp="1"/>
          </p:cNvSpPr>
          <p:nvPr>
            <p:ph type="body" sz="quarter" idx="11" hasCustomPrompt="1"/>
          </p:nvPr>
        </p:nvSpPr>
        <p:spPr>
          <a:xfrm>
            <a:off x="2476500" y="5165381"/>
            <a:ext cx="11303000" cy="1561771"/>
          </a:xfrm>
          <a:prstGeom prst="rect">
            <a:avLst/>
          </a:prstGeom>
        </p:spPr>
        <p:txBody>
          <a:bodyPr wrap="square" lIns="0" tIns="72000" rIns="0" bIns="0"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4400" b="0" i="0" spc="-151">
                <a:solidFill>
                  <a:srgbClr val="4687E6"/>
                </a:solidFill>
                <a:latin typeface="Calibri" panose="020F0502020204030204" pitchFamily="34" charset="0"/>
                <a:ea typeface="Open Sans" charset="0"/>
                <a:cs typeface="Calibri" panose="020F0502020204030204" pitchFamily="34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THIS IS THE SUBTITLE</a:t>
            </a:r>
          </a:p>
        </p:txBody>
      </p:sp>
      <p:sp>
        <p:nvSpPr>
          <p:cNvPr id="28" name="Text Placeholder 39"/>
          <p:cNvSpPr>
            <a:spLocks noGrp="1"/>
          </p:cNvSpPr>
          <p:nvPr>
            <p:ph type="body" sz="quarter" idx="16" hasCustomPrompt="1"/>
          </p:nvPr>
        </p:nvSpPr>
        <p:spPr>
          <a:xfrm>
            <a:off x="3483261" y="804674"/>
            <a:ext cx="4390737" cy="4619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>
            <a:normAutofit/>
          </a:bodyPr>
          <a:lstStyle>
            <a:lvl1pPr marL="0" indent="0" algn="r">
              <a:buNone/>
              <a:defRPr sz="3200" b="1" i="0" spc="-151">
                <a:solidFill>
                  <a:srgbClr val="2D3293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 algn="l">
              <a:buFont typeface="Arial" charset="0"/>
              <a:buNone/>
              <a:defRPr sz="1800" b="1" i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2pPr>
          </a:lstStyle>
          <a:p>
            <a:pPr lvl="0"/>
            <a:r>
              <a:rPr lang="en-US" dirty="0"/>
              <a:t>1st Name Surname</a:t>
            </a:r>
          </a:p>
        </p:txBody>
      </p:sp>
      <p:sp>
        <p:nvSpPr>
          <p:cNvPr id="30" name="Text Placeholder 39"/>
          <p:cNvSpPr>
            <a:spLocks noGrp="1"/>
          </p:cNvSpPr>
          <p:nvPr>
            <p:ph type="body" sz="quarter" idx="17" hasCustomPrompt="1"/>
          </p:nvPr>
        </p:nvSpPr>
        <p:spPr>
          <a:xfrm>
            <a:off x="3483260" y="1266655"/>
            <a:ext cx="4390737" cy="40568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36000" rIns="0" bIns="0" anchor="t" anchorCtr="0">
            <a:normAutofit/>
          </a:bodyPr>
          <a:lstStyle>
            <a:lvl1pPr marL="0" indent="0" algn="r">
              <a:buNone/>
              <a:defRPr sz="2800" b="0" i="0" spc="-150">
                <a:solidFill>
                  <a:schemeClr val="accent2"/>
                </a:solidFill>
                <a:latin typeface="Calibri" panose="020F0502020204030204" pitchFamily="34" charset="0"/>
                <a:ea typeface="Open Sans" charset="0"/>
                <a:cs typeface="Calibri" panose="020F0502020204030204" pitchFamily="34" charset="0"/>
              </a:defRPr>
            </a:lvl1pPr>
            <a:lvl2pPr marL="444489" indent="0" algn="l">
              <a:buFont typeface="Arial" charset="0"/>
              <a:buNone/>
              <a:defRPr sz="1800" b="1" i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2pPr>
          </a:lstStyle>
          <a:p>
            <a:pPr lvl="0"/>
            <a:r>
              <a:rPr lang="en-US" dirty="0"/>
              <a:t>University or </a:t>
            </a:r>
            <a:r>
              <a:rPr lang="en-US" dirty="0" err="1"/>
              <a:t>Organisation</a:t>
            </a:r>
            <a:endParaRPr lang="en-US" dirty="0"/>
          </a:p>
        </p:txBody>
      </p:sp>
      <p:sp>
        <p:nvSpPr>
          <p:cNvPr id="31" name="Text Placeholder 39"/>
          <p:cNvSpPr>
            <a:spLocks noGrp="1"/>
          </p:cNvSpPr>
          <p:nvPr>
            <p:ph type="body" sz="quarter" idx="19" hasCustomPrompt="1"/>
          </p:nvPr>
        </p:nvSpPr>
        <p:spPr>
          <a:xfrm>
            <a:off x="8398161" y="804674"/>
            <a:ext cx="4390737" cy="4619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>
            <a:normAutofit/>
          </a:bodyPr>
          <a:lstStyle>
            <a:lvl1pPr marL="0" indent="0" algn="l">
              <a:buNone/>
              <a:defRPr sz="3200" b="1" i="0" spc="-151">
                <a:solidFill>
                  <a:srgbClr val="2D3293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 algn="l">
              <a:buFont typeface="Arial" charset="0"/>
              <a:buNone/>
              <a:defRPr sz="1800" b="1" i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2pPr>
          </a:lstStyle>
          <a:p>
            <a:pPr lvl="0"/>
            <a:r>
              <a:rPr lang="en-US" dirty="0"/>
              <a:t>2nd Name Surname</a:t>
            </a:r>
          </a:p>
        </p:txBody>
      </p:sp>
      <p:sp>
        <p:nvSpPr>
          <p:cNvPr id="32" name="Text Placeholder 39"/>
          <p:cNvSpPr>
            <a:spLocks noGrp="1"/>
          </p:cNvSpPr>
          <p:nvPr>
            <p:ph type="body" sz="quarter" idx="20" hasCustomPrompt="1"/>
          </p:nvPr>
        </p:nvSpPr>
        <p:spPr>
          <a:xfrm>
            <a:off x="8398160" y="1266655"/>
            <a:ext cx="4390737" cy="40568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36000" rIns="0" bIns="0" anchor="t" anchorCtr="0">
            <a:normAutofit/>
          </a:bodyPr>
          <a:lstStyle>
            <a:lvl1pPr marL="0" indent="0" algn="l">
              <a:buNone/>
              <a:defRPr sz="2800" b="0" i="0" spc="-150">
                <a:solidFill>
                  <a:schemeClr val="accent2"/>
                </a:solidFill>
                <a:latin typeface="Calibri" panose="020F0502020204030204" pitchFamily="34" charset="0"/>
                <a:ea typeface="Open Sans" charset="0"/>
                <a:cs typeface="Calibri" panose="020F0502020204030204" pitchFamily="34" charset="0"/>
              </a:defRPr>
            </a:lvl1pPr>
            <a:lvl2pPr marL="444489" indent="0" algn="l">
              <a:buFont typeface="Arial" charset="0"/>
              <a:buNone/>
              <a:defRPr sz="1800" b="1" i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2pPr>
          </a:lstStyle>
          <a:p>
            <a:pPr lvl="0"/>
            <a:r>
              <a:rPr lang="en-US" dirty="0"/>
              <a:t>University or </a:t>
            </a:r>
            <a:r>
              <a:rPr lang="en-US" dirty="0" err="1"/>
              <a:t>Organisation</a:t>
            </a:r>
            <a:endParaRPr lang="en-US" dirty="0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140700" y="710160"/>
            <a:ext cx="0" cy="1079500"/>
          </a:xfrm>
          <a:prstGeom prst="line">
            <a:avLst/>
          </a:prstGeom>
          <a:noFill/>
          <a:ln w="12700" cap="flat">
            <a:solidFill>
              <a:srgbClr val="D6D6D6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7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2476500" y="2401376"/>
            <a:ext cx="11303000" cy="2765234"/>
          </a:xfrm>
          <a:prstGeom prst="rect">
            <a:avLst/>
          </a:prstGeom>
        </p:spPr>
        <p:txBody>
          <a:bodyPr wrap="square" lIns="0" tIns="0" rIns="0" bIns="72000" anchor="b" anchorCtr="1">
            <a:normAutofit/>
          </a:bodyPr>
          <a:lstStyle>
            <a:lvl1pPr marL="0" indent="0" algn="ctr">
              <a:lnSpc>
                <a:spcPts val="9600"/>
              </a:lnSpc>
              <a:spcBef>
                <a:spcPts val="0"/>
              </a:spcBef>
              <a:buNone/>
              <a:defRPr sz="8800" b="1" i="0" spc="-300" baseline="0">
                <a:solidFill>
                  <a:srgbClr val="2D3293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THIS IS THE PRESENTATION TITLE</a:t>
            </a:r>
          </a:p>
        </p:txBody>
      </p:sp>
      <p:sp>
        <p:nvSpPr>
          <p:cNvPr id="41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4831589" y="8416031"/>
            <a:ext cx="6593411" cy="376237"/>
          </a:xfrm>
        </p:spPr>
        <p:txBody>
          <a:bodyPr>
            <a:normAutofit/>
          </a:bodyPr>
          <a:lstStyle>
            <a:lvl1pPr algn="ctr">
              <a:defRPr sz="1400" b="0" i="0" spc="0">
                <a:solidFill>
                  <a:schemeClr val="bg2">
                    <a:lumMod val="50000"/>
                  </a:schemeClr>
                </a:solidFill>
                <a:latin typeface="+mn-lt"/>
                <a:ea typeface="Open Sans" charset="0"/>
                <a:cs typeface="Open Sans" charset="0"/>
              </a:defRPr>
            </a:lvl1pPr>
          </a:lstStyle>
          <a:p>
            <a:r>
              <a:rPr lang="en-US" dirty="0" smtClean="0"/>
              <a:t>Event</a:t>
            </a:r>
            <a:endParaRPr lang="en-US" dirty="0"/>
          </a:p>
        </p:txBody>
      </p:sp>
      <p:pic>
        <p:nvPicPr>
          <p:cNvPr id="51" name="Picture 5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2044383" y="-14990"/>
            <a:ext cx="4272997" cy="6409496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24879" y="8496329"/>
            <a:ext cx="703862" cy="25200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32936" y="8459262"/>
            <a:ext cx="432001" cy="360000"/>
          </a:xfrm>
          <a:prstGeom prst="rect">
            <a:avLst/>
          </a:prstGeom>
          <a:noFill/>
        </p:spPr>
      </p:pic>
      <p:sp>
        <p:nvSpPr>
          <p:cNvPr id="26" name="Title 1"/>
          <p:cNvSpPr txBox="1">
            <a:spLocks/>
          </p:cNvSpPr>
          <p:nvPr userDrawn="1"/>
        </p:nvSpPr>
        <p:spPr>
          <a:xfrm>
            <a:off x="12548937" y="8457361"/>
            <a:ext cx="1959941" cy="276999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800" b="0" i="0" kern="1200" spc="-150" baseline="0">
                <a:solidFill>
                  <a:srgbClr val="2D3293"/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pPr algn="ctr"/>
            <a:r>
              <a:rPr lang="en-US" sz="1800" b="1" i="0" dirty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rPr>
              <a:t>@openaire_eu</a:t>
            </a:r>
          </a:p>
        </p:txBody>
      </p:sp>
      <p:pic>
        <p:nvPicPr>
          <p:cNvPr id="17" name="Picture 1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3323" y="8394901"/>
            <a:ext cx="829564" cy="576000"/>
          </a:xfrm>
          <a:prstGeom prst="rect">
            <a:avLst/>
          </a:prstGeom>
        </p:spPr>
      </p:pic>
      <p:pic>
        <p:nvPicPr>
          <p:cNvPr id="21" name="Imagem 20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008" y="8202914"/>
            <a:ext cx="3958916" cy="874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683122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880">
          <p15:clr>
            <a:srgbClr val="FBAE40"/>
          </p15:clr>
        </p15:guide>
        <p15:guide id="2" pos="512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6256000" cy="9144000"/>
          </a:xfrm>
          <a:prstGeom prst="rect">
            <a:avLst/>
          </a:prstGeom>
          <a:solidFill>
            <a:srgbClr val="FFCA00"/>
          </a:solidFill>
          <a:ln w="3175" cap="flat">
            <a:noFill/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3338919" y="6237108"/>
            <a:ext cx="2333665" cy="350049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701436" y="872215"/>
            <a:ext cx="1806936" cy="1548000"/>
          </a:xfrm>
          <a:prstGeom prst="rect">
            <a:avLst/>
          </a:prstGeom>
          <a:effectLst/>
        </p:spPr>
      </p:pic>
      <p:sp>
        <p:nvSpPr>
          <p:cNvPr id="23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1444596" y="1587501"/>
            <a:ext cx="13365686" cy="5436228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8800" b="1" i="0" spc="-451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,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</a:t>
            </a:r>
          </a:p>
        </p:txBody>
      </p:sp>
      <p:sp>
        <p:nvSpPr>
          <p:cNvPr id="24" name="Text Placeholder 25"/>
          <p:cNvSpPr>
            <a:spLocks noGrp="1"/>
          </p:cNvSpPr>
          <p:nvPr>
            <p:ph type="body" sz="quarter" idx="11" hasCustomPrompt="1"/>
          </p:nvPr>
        </p:nvSpPr>
        <p:spPr>
          <a:xfrm>
            <a:off x="4102725" y="7017692"/>
            <a:ext cx="8279150" cy="939800"/>
          </a:xfrm>
          <a:prstGeom prst="rect">
            <a:avLst/>
          </a:prstGeom>
        </p:spPr>
        <p:txBody>
          <a:bodyPr wrap="square" lIns="0" tIns="180000" rIns="0" bIns="0"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4600" b="0" i="0" spc="-300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- Cicero, 45BC</a:t>
            </a:r>
          </a:p>
        </p:txBody>
      </p:sp>
    </p:spTree>
    <p:extLst>
      <p:ext uri="{BB962C8B-B14F-4D97-AF65-F5344CB8AC3E}">
        <p14:creationId xmlns:p14="http://schemas.microsoft.com/office/powerpoint/2010/main" val="442259062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_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6256000" cy="9144000"/>
          </a:xfrm>
          <a:prstGeom prst="rect">
            <a:avLst/>
          </a:prstGeom>
          <a:gradFill>
            <a:gsLst>
              <a:gs pos="33000">
                <a:schemeClr val="accent2"/>
              </a:gs>
              <a:gs pos="100000">
                <a:schemeClr val="accent3"/>
              </a:gs>
            </a:gsLst>
            <a:lin ang="12600000" scaled="0"/>
          </a:gradFill>
          <a:ln w="3175" cap="flat">
            <a:noFill/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norm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3338919" y="6237108"/>
            <a:ext cx="2333665" cy="3500498"/>
          </a:xfrm>
          <a:prstGeom prst="rect">
            <a:avLst/>
          </a:prstGeom>
        </p:spPr>
      </p:pic>
      <p:sp>
        <p:nvSpPr>
          <p:cNvPr id="23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541867" y="829734"/>
            <a:ext cx="14986000" cy="7653866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8800" b="0" i="0" spc="-451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,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</a:t>
            </a:r>
          </a:p>
        </p:txBody>
      </p:sp>
    </p:spTree>
    <p:extLst/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lank_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15868"/>
            <a:ext cx="16297200" cy="9180000"/>
          </a:xfrm>
          <a:prstGeom prst="rect">
            <a:avLst/>
          </a:prstGeom>
          <a:solidFill>
            <a:schemeClr val="accent2"/>
          </a:solidFill>
          <a:ln w="3175" cap="flat">
            <a:noFill/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alphaModFix amt="2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5868"/>
            <a:ext cx="16297200" cy="9180000"/>
          </a:xfrm>
          <a:prstGeom prst="rect">
            <a:avLst/>
          </a:prstGeom>
          <a:noFill/>
        </p:spPr>
      </p:pic>
      <p:sp>
        <p:nvSpPr>
          <p:cNvPr id="23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541867" y="829734"/>
            <a:ext cx="14986000" cy="7653866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8800" b="0" i="0" spc="-451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,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</a:t>
            </a:r>
          </a:p>
        </p:txBody>
      </p:sp>
    </p:spTree>
    <p:extLst/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_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6256000" cy="9144000"/>
          </a:xfrm>
          <a:prstGeom prst="rect">
            <a:avLst/>
          </a:prstGeom>
          <a:gradFill>
            <a:gsLst>
              <a:gs pos="33000">
                <a:srgbClr val="2D3293"/>
              </a:gs>
              <a:gs pos="100000">
                <a:schemeClr val="accent2">
                  <a:lumMod val="75000"/>
                </a:schemeClr>
              </a:gs>
            </a:gsLst>
            <a:lin ang="12600000" scaled="0"/>
          </a:gradFill>
          <a:ln w="3175" cap="flat">
            <a:noFill/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norm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3353933" y="6241933"/>
            <a:ext cx="2335200" cy="3502800"/>
          </a:xfrm>
          <a:prstGeom prst="rect">
            <a:avLst/>
          </a:prstGeom>
        </p:spPr>
      </p:pic>
      <p:sp>
        <p:nvSpPr>
          <p:cNvPr id="23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541867" y="829734"/>
            <a:ext cx="14986000" cy="7653866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8800" b="0" i="0" spc="-451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,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</a:t>
            </a:r>
          </a:p>
        </p:txBody>
      </p:sp>
    </p:spTree>
    <p:extLst/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lank_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" y="0"/>
            <a:ext cx="16246137" cy="9144000"/>
          </a:xfrm>
          <a:prstGeom prst="rect">
            <a:avLst/>
          </a:prstGeom>
        </p:spPr>
      </p:pic>
      <p:sp>
        <p:nvSpPr>
          <p:cNvPr id="23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3810000" y="745067"/>
            <a:ext cx="8636001" cy="7653866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9600" b="1" i="0" spc="-451" baseline="0">
                <a:solidFill>
                  <a:srgbClr val="FFD4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Lorem ipsum, dolor sit </a:t>
            </a:r>
            <a:r>
              <a:rPr lang="en-US" dirty="0" err="1" smtClean="0"/>
              <a:t>amet</a:t>
            </a:r>
            <a:r>
              <a:rPr lang="en-US" dirty="0"/>
              <a:t> </a:t>
            </a:r>
            <a:r>
              <a:rPr lang="en-US" dirty="0" err="1" smtClean="0"/>
              <a:t>consectetuer</a:t>
            </a:r>
            <a:r>
              <a:rPr lang="en-US" dirty="0" smtClean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</a:t>
            </a:r>
          </a:p>
        </p:txBody>
      </p:sp>
    </p:spTree>
    <p:extLst/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lank_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6256000" cy="9144000"/>
          </a:xfrm>
          <a:prstGeom prst="rect">
            <a:avLst/>
          </a:prstGeom>
          <a:solidFill>
            <a:schemeClr val="accent2"/>
          </a:solidFill>
          <a:ln w="3175" cap="flat">
            <a:noFill/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" y="0"/>
            <a:ext cx="16246121" cy="9144000"/>
          </a:xfrm>
          <a:prstGeom prst="rect">
            <a:avLst/>
          </a:prstGeom>
        </p:spPr>
      </p:pic>
      <p:sp>
        <p:nvSpPr>
          <p:cNvPr id="23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3945467" y="745067"/>
            <a:ext cx="8365067" cy="7653866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8800" b="0" i="0" spc="-451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,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</a:t>
            </a:r>
          </a:p>
        </p:txBody>
      </p:sp>
    </p:spTree>
    <p:extLst/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_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6256000" cy="9144000"/>
          </a:xfrm>
          <a:prstGeom prst="rect">
            <a:avLst/>
          </a:prstGeom>
          <a:gradFill>
            <a:gsLst>
              <a:gs pos="33000">
                <a:srgbClr val="2D3293"/>
              </a:gs>
              <a:gs pos="99000">
                <a:schemeClr val="accent2"/>
              </a:gs>
            </a:gsLst>
            <a:lin ang="12600000" scaled="0"/>
          </a:gradFill>
          <a:ln w="3175" cap="flat">
            <a:noFill/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3" y="0"/>
            <a:ext cx="16246135" cy="9144000"/>
          </a:xfrm>
          <a:prstGeom prst="rect">
            <a:avLst/>
          </a:prstGeom>
        </p:spPr>
      </p:pic>
      <p:sp>
        <p:nvSpPr>
          <p:cNvPr id="23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3547534" y="1278467"/>
            <a:ext cx="9160933" cy="6587067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7200" b="0" i="0" spc="-451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,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</a:t>
            </a:r>
          </a:p>
        </p:txBody>
      </p:sp>
    </p:spTree>
    <p:extLst/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16256000" cy="9144000"/>
          </a:xfrm>
          <a:prstGeom prst="rect">
            <a:avLst/>
          </a:prstGeom>
          <a:gradFill>
            <a:gsLst>
              <a:gs pos="33000">
                <a:schemeClr val="accent5"/>
              </a:gs>
              <a:gs pos="100000">
                <a:schemeClr val="accent3"/>
              </a:gs>
            </a:gsLst>
            <a:lin ang="3600000" scaled="0"/>
          </a:gradFill>
          <a:ln w="3175" cap="flat">
            <a:noFill/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36085" y="815901"/>
            <a:ext cx="1012668" cy="867551"/>
          </a:xfrm>
          <a:prstGeom prst="rect">
            <a:avLst/>
          </a:prstGeom>
          <a:noFill/>
          <a:effectLst/>
        </p:spPr>
      </p:pic>
      <p:sp>
        <p:nvSpPr>
          <p:cNvPr id="4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999060" y="956202"/>
            <a:ext cx="10487597" cy="5436228"/>
          </a:xfrm>
          <a:prstGeom prst="rect">
            <a:avLst/>
          </a:prstGeom>
          <a:noFill/>
        </p:spPr>
        <p:txBody>
          <a:bodyPr wrap="square" lIns="0" tIns="0" rIns="0" bIns="0" anchor="ctr" anchorCtr="0">
            <a:normAutofit/>
          </a:bodyPr>
          <a:lstStyle>
            <a:lvl1pPr marL="0" indent="0" algn="r">
              <a:lnSpc>
                <a:spcPct val="85000"/>
              </a:lnSpc>
              <a:spcBef>
                <a:spcPts val="0"/>
              </a:spcBef>
              <a:buNone/>
              <a:defRPr sz="8000" b="1" i="0" spc="-451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,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</a:t>
            </a:r>
          </a:p>
        </p:txBody>
      </p:sp>
      <p:sp>
        <p:nvSpPr>
          <p:cNvPr id="5" name="Text Placeholder 25"/>
          <p:cNvSpPr>
            <a:spLocks noGrp="1"/>
          </p:cNvSpPr>
          <p:nvPr>
            <p:ph type="body" sz="quarter" idx="11" hasCustomPrompt="1"/>
          </p:nvPr>
        </p:nvSpPr>
        <p:spPr>
          <a:xfrm>
            <a:off x="11991084" y="4572000"/>
            <a:ext cx="3851149" cy="872281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4800" b="0" i="1" spc="-300" baseline="0">
                <a:solidFill>
                  <a:srgbClr val="FFD400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Cicero, 45 BC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V="1">
            <a:off x="14230671" y="-414216"/>
            <a:ext cx="1615589" cy="242338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V="1">
            <a:off x="409739" y="6025863"/>
            <a:ext cx="1615589" cy="2423383"/>
          </a:xfrm>
          <a:prstGeom prst="rect">
            <a:avLst/>
          </a:prstGeom>
        </p:spPr>
      </p:pic>
      <p:sp>
        <p:nvSpPr>
          <p:cNvPr id="20" name="Rectangle 19"/>
          <p:cNvSpPr/>
          <p:nvPr userDrawn="1"/>
        </p:nvSpPr>
        <p:spPr>
          <a:xfrm>
            <a:off x="0" y="8026400"/>
            <a:ext cx="16256000" cy="1117600"/>
          </a:xfrm>
          <a:prstGeom prst="rect">
            <a:avLst/>
          </a:prstGeom>
          <a:solidFill>
            <a:schemeClr val="bg1"/>
          </a:solidFill>
          <a:ln w="3175" cap="flat">
            <a:noFill/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16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7246916" y="8416031"/>
            <a:ext cx="8290521" cy="376237"/>
          </a:xfrm>
        </p:spPr>
        <p:txBody>
          <a:bodyPr>
            <a:normAutofit/>
          </a:bodyPr>
          <a:lstStyle>
            <a:lvl1pPr algn="r">
              <a:defRPr sz="1600" b="0" i="0" spc="0">
                <a:solidFill>
                  <a:schemeClr val="bg2">
                    <a:lumMod val="50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endParaRPr lang="en-US" dirty="0"/>
          </a:p>
        </p:txBody>
      </p:sp>
      <p:sp>
        <p:nvSpPr>
          <p:cNvPr id="17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5571303" y="8416030"/>
            <a:ext cx="508000" cy="3762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0" i="0">
                <a:solidFill>
                  <a:schemeClr val="tx1">
                    <a:tint val="7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fld id="{CA77D4BE-F539-D04A-8CB9-4B543B2D7FFD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4949" y="8339906"/>
            <a:ext cx="754149" cy="523636"/>
          </a:xfrm>
          <a:prstGeom prst="rect">
            <a:avLst/>
          </a:prstGeom>
        </p:spPr>
      </p:pic>
      <p:pic>
        <p:nvPicPr>
          <p:cNvPr id="19" name="Imagem 1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166" y="8161466"/>
            <a:ext cx="3599015" cy="794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2086713"/>
      </p:ext>
    </p:extLst>
  </p:cSld>
  <p:clrMapOvr>
    <a:masterClrMapping/>
  </p:clrMapOvr>
  <p:transition spd="med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16256000" cy="9144000"/>
          </a:xfrm>
          <a:prstGeom prst="rect">
            <a:avLst/>
          </a:prstGeom>
          <a:solidFill>
            <a:srgbClr val="FFC800"/>
          </a:solidFill>
          <a:ln w="3175" cap="flat">
            <a:noFill/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V="1">
            <a:off x="409739" y="6025863"/>
            <a:ext cx="1615589" cy="2423383"/>
          </a:xfrm>
          <a:prstGeom prst="rect">
            <a:avLst/>
          </a:prstGeom>
        </p:spPr>
      </p:pic>
      <p:sp>
        <p:nvSpPr>
          <p:cNvPr id="20" name="Rectangle 19"/>
          <p:cNvSpPr/>
          <p:nvPr userDrawn="1"/>
        </p:nvSpPr>
        <p:spPr>
          <a:xfrm>
            <a:off x="0" y="8026400"/>
            <a:ext cx="16256000" cy="1117600"/>
          </a:xfrm>
          <a:prstGeom prst="rect">
            <a:avLst/>
          </a:prstGeom>
          <a:solidFill>
            <a:schemeClr val="bg1"/>
          </a:solidFill>
          <a:ln w="3175" cap="flat">
            <a:noFill/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V="1">
            <a:off x="14236514" y="-419529"/>
            <a:ext cx="1615589" cy="242338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774898" y="1067627"/>
            <a:ext cx="1554806" cy="1332000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210592" y="1248225"/>
            <a:ext cx="1061902" cy="909729"/>
          </a:xfrm>
          <a:prstGeom prst="rect">
            <a:avLst/>
          </a:prstGeom>
        </p:spPr>
      </p:pic>
      <p:sp>
        <p:nvSpPr>
          <p:cNvPr id="4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1715400" y="1599957"/>
            <a:ext cx="5554689" cy="3925164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r">
              <a:lnSpc>
                <a:spcPct val="85000"/>
              </a:lnSpc>
              <a:spcBef>
                <a:spcPts val="0"/>
              </a:spcBef>
              <a:buNone/>
              <a:defRPr sz="3600" b="1" i="0" spc="-300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,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</a:t>
            </a:r>
          </a:p>
        </p:txBody>
      </p:sp>
      <p:sp>
        <p:nvSpPr>
          <p:cNvPr id="34" name="Text Placeholder 25"/>
          <p:cNvSpPr>
            <a:spLocks noGrp="1"/>
          </p:cNvSpPr>
          <p:nvPr>
            <p:ph type="body" sz="quarter" idx="19" hasCustomPrompt="1"/>
          </p:nvPr>
        </p:nvSpPr>
        <p:spPr>
          <a:xfrm>
            <a:off x="8940659" y="1599957"/>
            <a:ext cx="5554689" cy="3925164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3600" b="1" i="0" spc="-300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Donec</a:t>
            </a:r>
            <a:r>
              <a:rPr lang="en-US" dirty="0"/>
              <a:t> </a:t>
            </a:r>
            <a:r>
              <a:rPr lang="en-US" dirty="0" err="1"/>
              <a:t>pede</a:t>
            </a:r>
            <a:r>
              <a:rPr lang="en-US" dirty="0"/>
              <a:t> </a:t>
            </a:r>
            <a:r>
              <a:rPr lang="en-US" dirty="0" err="1"/>
              <a:t>justo</a:t>
            </a:r>
            <a:r>
              <a:rPr lang="en-US" dirty="0"/>
              <a:t>,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, </a:t>
            </a:r>
            <a:r>
              <a:rPr lang="en-US" dirty="0" err="1"/>
              <a:t>aliquet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,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, </a:t>
            </a:r>
            <a:r>
              <a:rPr lang="en-US" dirty="0" err="1"/>
              <a:t>arcu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dictum </a:t>
            </a:r>
            <a:r>
              <a:rPr lang="en-US" dirty="0" err="1"/>
              <a:t>felis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pede</a:t>
            </a:r>
            <a:r>
              <a:rPr lang="en-US" dirty="0"/>
              <a:t> </a:t>
            </a:r>
            <a:r>
              <a:rPr lang="en-US" dirty="0" err="1"/>
              <a:t>mollis</a:t>
            </a:r>
            <a:r>
              <a:rPr lang="en-US" dirty="0"/>
              <a:t> </a:t>
            </a:r>
            <a:r>
              <a:rPr lang="en-US" dirty="0" err="1"/>
              <a:t>pretium</a:t>
            </a:r>
            <a:r>
              <a:rPr lang="en-US" dirty="0"/>
              <a:t>.</a:t>
            </a:r>
          </a:p>
        </p:txBody>
      </p:sp>
      <p:sp>
        <p:nvSpPr>
          <p:cNvPr id="35" name="Text Placeholder 25"/>
          <p:cNvSpPr>
            <a:spLocks noGrp="1"/>
          </p:cNvSpPr>
          <p:nvPr>
            <p:ph type="body" sz="quarter" idx="20" hasCustomPrompt="1"/>
          </p:nvPr>
        </p:nvSpPr>
        <p:spPr>
          <a:xfrm>
            <a:off x="9461046" y="5525120"/>
            <a:ext cx="3720780" cy="609601"/>
          </a:xfrm>
          <a:prstGeom prst="rect">
            <a:avLst/>
          </a:prstGeom>
        </p:spPr>
        <p:txBody>
          <a:bodyPr wrap="square" lIns="0" tIns="180000" rIns="0" bIns="0" anchor="t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3200" b="0" i="1" spc="-150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Cicero, 45BC</a:t>
            </a:r>
          </a:p>
        </p:txBody>
      </p:sp>
      <p:sp>
        <p:nvSpPr>
          <p:cNvPr id="5" name="Text Placeholder 25"/>
          <p:cNvSpPr>
            <a:spLocks noGrp="1"/>
          </p:cNvSpPr>
          <p:nvPr>
            <p:ph type="body" sz="quarter" idx="11" hasCustomPrompt="1"/>
          </p:nvPr>
        </p:nvSpPr>
        <p:spPr>
          <a:xfrm>
            <a:off x="3250819" y="5525120"/>
            <a:ext cx="3690914" cy="609601"/>
          </a:xfrm>
          <a:prstGeom prst="rect">
            <a:avLst/>
          </a:prstGeom>
        </p:spPr>
        <p:txBody>
          <a:bodyPr wrap="square" lIns="0" tIns="180000" rIns="0" bIns="0" anchor="t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3200" b="0" i="1" spc="-150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Cicero, 45BC</a:t>
            </a:r>
          </a:p>
        </p:txBody>
      </p:sp>
      <p:sp>
        <p:nvSpPr>
          <p:cNvPr id="42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7246916" y="8416031"/>
            <a:ext cx="8290521" cy="376237"/>
          </a:xfrm>
        </p:spPr>
        <p:txBody>
          <a:bodyPr>
            <a:normAutofit/>
          </a:bodyPr>
          <a:lstStyle>
            <a:lvl1pPr algn="r">
              <a:defRPr sz="1600" b="0" i="0" spc="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1pPr>
          </a:lstStyle>
          <a:p>
            <a:endParaRPr lang="en-US" dirty="0"/>
          </a:p>
        </p:txBody>
      </p:sp>
      <p:pic>
        <p:nvPicPr>
          <p:cNvPr id="17" name="Picture 1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4949" y="8339906"/>
            <a:ext cx="754149" cy="523636"/>
          </a:xfrm>
          <a:prstGeom prst="rect">
            <a:avLst/>
          </a:prstGeom>
        </p:spPr>
      </p:pic>
      <p:pic>
        <p:nvPicPr>
          <p:cNvPr id="18" name="Imagem 1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166" y="8161466"/>
            <a:ext cx="3599015" cy="794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0061142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nalyz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/>
          <p:cNvGrpSpPr/>
          <p:nvPr userDrawn="1"/>
        </p:nvGrpSpPr>
        <p:grpSpPr>
          <a:xfrm>
            <a:off x="4977114" y="3355141"/>
            <a:ext cx="1461541" cy="255212"/>
            <a:chOff x="4977114" y="3355141"/>
            <a:chExt cx="1461541" cy="255212"/>
          </a:xfrm>
        </p:grpSpPr>
        <p:cxnSp>
          <p:nvCxnSpPr>
            <p:cNvPr id="10" name="Straight Connector 9"/>
            <p:cNvCxnSpPr/>
            <p:nvPr userDrawn="1"/>
          </p:nvCxnSpPr>
          <p:spPr>
            <a:xfrm>
              <a:off x="4977114" y="3355141"/>
              <a:ext cx="1206329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2" name="Straight Connector 11"/>
            <p:cNvCxnSpPr/>
            <p:nvPr userDrawn="1"/>
          </p:nvCxnSpPr>
          <p:spPr>
            <a:xfrm>
              <a:off x="6183443" y="3355141"/>
              <a:ext cx="255212" cy="25521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grpSp>
        <p:nvGrpSpPr>
          <p:cNvPr id="36" name="Group 35"/>
          <p:cNvGrpSpPr/>
          <p:nvPr userDrawn="1"/>
        </p:nvGrpSpPr>
        <p:grpSpPr>
          <a:xfrm rot="10800000" flipH="1">
            <a:off x="4963180" y="5245881"/>
            <a:ext cx="1866955" cy="657494"/>
            <a:chOff x="5150967" y="3355141"/>
            <a:chExt cx="1488828" cy="157687"/>
          </a:xfrm>
        </p:grpSpPr>
        <p:cxnSp>
          <p:nvCxnSpPr>
            <p:cNvPr id="37" name="Straight Connector 36"/>
            <p:cNvCxnSpPr/>
            <p:nvPr userDrawn="1"/>
          </p:nvCxnSpPr>
          <p:spPr>
            <a:xfrm rot="10800000" flipH="1">
              <a:off x="5150967" y="3355141"/>
              <a:ext cx="1032476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38" name="Straight Connector 37"/>
            <p:cNvCxnSpPr/>
            <p:nvPr userDrawn="1"/>
          </p:nvCxnSpPr>
          <p:spPr>
            <a:xfrm rot="10800000" flipH="1" flipV="1">
              <a:off x="6183443" y="3355141"/>
              <a:ext cx="456352" cy="157687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sp>
        <p:nvSpPr>
          <p:cNvPr id="41" name="Text Placeholder 15"/>
          <p:cNvSpPr>
            <a:spLocks noGrp="1"/>
          </p:cNvSpPr>
          <p:nvPr>
            <p:ph type="body" sz="quarter" idx="27" hasCustomPrompt="1"/>
          </p:nvPr>
        </p:nvSpPr>
        <p:spPr>
          <a:xfrm>
            <a:off x="711200" y="5452946"/>
            <a:ext cx="4010702" cy="1963854"/>
          </a:xfrm>
          <a:prstGeom prst="rect">
            <a:avLst/>
          </a:prstGeom>
        </p:spPr>
        <p:txBody>
          <a:bodyPr lIns="0" tIns="72000" rIns="0" bIns="0" numCol="1" spcCol="720000" anchor="t" anchorCtr="0">
            <a:normAutofit/>
          </a:bodyPr>
          <a:lstStyle>
            <a:lvl1pPr marL="0" indent="0" algn="r">
              <a:buNone/>
              <a:defRPr sz="3200" b="0" i="0" spc="-150" baseline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Cum </a:t>
            </a:r>
            <a:r>
              <a:rPr lang="en-US" dirty="0" err="1"/>
              <a:t>sociis</a:t>
            </a:r>
            <a:r>
              <a:rPr lang="en-US" dirty="0"/>
              <a:t> </a:t>
            </a:r>
            <a:r>
              <a:rPr lang="en-US" dirty="0" err="1"/>
              <a:t>natoque</a:t>
            </a:r>
            <a:r>
              <a:rPr lang="en-US" dirty="0"/>
              <a:t> </a:t>
            </a:r>
            <a:r>
              <a:rPr lang="en-US" dirty="0" err="1"/>
              <a:t>penatibus</a:t>
            </a:r>
            <a:r>
              <a:rPr lang="en-US" dirty="0"/>
              <a:t> et </a:t>
            </a:r>
            <a:r>
              <a:rPr lang="en-US" dirty="0" err="1"/>
              <a:t>magnis</a:t>
            </a:r>
            <a:r>
              <a:rPr lang="en-US" dirty="0"/>
              <a:t> dis </a:t>
            </a:r>
            <a:r>
              <a:rPr lang="en-US" dirty="0" smtClean="0"/>
              <a:t>parturient.</a:t>
            </a:r>
            <a:endParaRPr lang="en-US" dirty="0"/>
          </a:p>
        </p:txBody>
      </p:sp>
      <p:sp>
        <p:nvSpPr>
          <p:cNvPr id="42" name="Text Placeholder 15"/>
          <p:cNvSpPr>
            <a:spLocks noGrp="1"/>
          </p:cNvSpPr>
          <p:nvPr>
            <p:ph type="body" sz="quarter" idx="28" hasCustomPrompt="1"/>
          </p:nvPr>
        </p:nvSpPr>
        <p:spPr>
          <a:xfrm>
            <a:off x="11399735" y="5185718"/>
            <a:ext cx="4010702" cy="2031862"/>
          </a:xfrm>
          <a:prstGeom prst="rect">
            <a:avLst/>
          </a:prstGeom>
        </p:spPr>
        <p:txBody>
          <a:bodyPr lIns="0" tIns="72000" rIns="0" bIns="0" numCol="1" spcCol="720000" anchor="t" anchorCtr="0">
            <a:normAutofit/>
          </a:bodyPr>
          <a:lstStyle>
            <a:lvl1pPr marL="0" indent="0" algn="l">
              <a:buNone/>
              <a:defRPr sz="2800" b="0" i="0" spc="-150" baseline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Cum </a:t>
            </a:r>
            <a:r>
              <a:rPr lang="en-US" dirty="0" err="1"/>
              <a:t>sociis</a:t>
            </a:r>
            <a:r>
              <a:rPr lang="en-US" dirty="0"/>
              <a:t> </a:t>
            </a:r>
            <a:r>
              <a:rPr lang="en-US" dirty="0" err="1"/>
              <a:t>natoque</a:t>
            </a:r>
            <a:r>
              <a:rPr lang="en-US" dirty="0"/>
              <a:t> </a:t>
            </a:r>
            <a:r>
              <a:rPr lang="en-US" dirty="0" err="1"/>
              <a:t>penatibus</a:t>
            </a:r>
            <a:r>
              <a:rPr lang="en-US" dirty="0"/>
              <a:t> et </a:t>
            </a:r>
            <a:r>
              <a:rPr lang="en-US" dirty="0" err="1"/>
              <a:t>magnis</a:t>
            </a:r>
            <a:r>
              <a:rPr lang="en-US" dirty="0"/>
              <a:t> dis </a:t>
            </a:r>
            <a:r>
              <a:rPr lang="en-US" dirty="0" smtClean="0"/>
              <a:t>parturient.</a:t>
            </a:r>
            <a:endParaRPr lang="en-US" dirty="0"/>
          </a:p>
        </p:txBody>
      </p:sp>
      <p:sp>
        <p:nvSpPr>
          <p:cNvPr id="43" name="Text Placeholder 15"/>
          <p:cNvSpPr>
            <a:spLocks noGrp="1"/>
          </p:cNvSpPr>
          <p:nvPr>
            <p:ph type="body" sz="quarter" idx="29" hasCustomPrompt="1"/>
          </p:nvPr>
        </p:nvSpPr>
        <p:spPr>
          <a:xfrm>
            <a:off x="11399735" y="2188518"/>
            <a:ext cx="4010702" cy="1892663"/>
          </a:xfrm>
          <a:prstGeom prst="rect">
            <a:avLst/>
          </a:prstGeom>
        </p:spPr>
        <p:txBody>
          <a:bodyPr lIns="0" tIns="72000" rIns="0" bIns="0" numCol="1" spcCol="720000" anchor="t" anchorCtr="0">
            <a:normAutofit/>
          </a:bodyPr>
          <a:lstStyle>
            <a:lvl1pPr marL="0" indent="0" algn="l">
              <a:buNone/>
              <a:defRPr sz="3200" b="0" i="0" spc="-150" baseline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Cum </a:t>
            </a:r>
            <a:r>
              <a:rPr lang="en-US" dirty="0" err="1"/>
              <a:t>sociis</a:t>
            </a:r>
            <a:r>
              <a:rPr lang="en-US" dirty="0"/>
              <a:t> </a:t>
            </a:r>
            <a:r>
              <a:rPr lang="en-US" dirty="0" err="1"/>
              <a:t>natoque</a:t>
            </a:r>
            <a:r>
              <a:rPr lang="en-US" dirty="0"/>
              <a:t>. </a:t>
            </a:r>
          </a:p>
        </p:txBody>
      </p:sp>
      <p:grpSp>
        <p:nvGrpSpPr>
          <p:cNvPr id="44" name="Group 43"/>
          <p:cNvGrpSpPr/>
          <p:nvPr userDrawn="1"/>
        </p:nvGrpSpPr>
        <p:grpSpPr>
          <a:xfrm flipH="1">
            <a:off x="9317513" y="3011918"/>
            <a:ext cx="1756889" cy="941658"/>
            <a:chOff x="5435972" y="3355141"/>
            <a:chExt cx="1401055" cy="225838"/>
          </a:xfrm>
        </p:grpSpPr>
        <p:cxnSp>
          <p:nvCxnSpPr>
            <p:cNvPr id="45" name="Straight Connector 44"/>
            <p:cNvCxnSpPr/>
            <p:nvPr userDrawn="1"/>
          </p:nvCxnSpPr>
          <p:spPr>
            <a:xfrm>
              <a:off x="5435972" y="3355141"/>
              <a:ext cx="747470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46" name="Straight Connector 45"/>
            <p:cNvCxnSpPr/>
            <p:nvPr userDrawn="1"/>
          </p:nvCxnSpPr>
          <p:spPr>
            <a:xfrm rot="10800000" flipH="1" flipV="1">
              <a:off x="6183443" y="3355141"/>
              <a:ext cx="653584" cy="225838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sp>
        <p:nvSpPr>
          <p:cNvPr id="48" name="Text Placeholder 15"/>
          <p:cNvSpPr>
            <a:spLocks noGrp="1"/>
          </p:cNvSpPr>
          <p:nvPr>
            <p:ph type="body" sz="quarter" idx="30" hasCustomPrompt="1"/>
          </p:nvPr>
        </p:nvSpPr>
        <p:spPr>
          <a:xfrm>
            <a:off x="720000" y="1578919"/>
            <a:ext cx="4010703" cy="609600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marL="0" indent="0" algn="r">
              <a:buNone/>
              <a:defRPr sz="2800" b="1" i="0" spc="-151" baseline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Science. Set Free. </a:t>
            </a:r>
          </a:p>
        </p:txBody>
      </p:sp>
      <p:sp>
        <p:nvSpPr>
          <p:cNvPr id="49" name="Text Placeholder 15"/>
          <p:cNvSpPr>
            <a:spLocks noGrp="1"/>
          </p:cNvSpPr>
          <p:nvPr>
            <p:ph type="body" sz="quarter" idx="31" hasCustomPrompt="1"/>
          </p:nvPr>
        </p:nvSpPr>
        <p:spPr>
          <a:xfrm>
            <a:off x="711200" y="2188519"/>
            <a:ext cx="4010702" cy="1892662"/>
          </a:xfrm>
          <a:prstGeom prst="rect">
            <a:avLst/>
          </a:prstGeom>
        </p:spPr>
        <p:txBody>
          <a:bodyPr lIns="0" tIns="72000" rIns="0" bIns="0" numCol="1" spcCol="720000" anchor="t" anchorCtr="0">
            <a:normAutofit/>
          </a:bodyPr>
          <a:lstStyle>
            <a:lvl1pPr marL="0" indent="0" algn="r">
              <a:buNone/>
              <a:defRPr sz="3200" b="0" i="0" spc="-150" baseline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 smtClean="0"/>
              <a:t>.. </a:t>
            </a:r>
            <a:endParaRPr lang="en-US" dirty="0"/>
          </a:p>
        </p:txBody>
      </p:sp>
      <p:sp>
        <p:nvSpPr>
          <p:cNvPr id="50" name="Text Placeholder 15"/>
          <p:cNvSpPr>
            <a:spLocks noGrp="1"/>
          </p:cNvSpPr>
          <p:nvPr>
            <p:ph type="body" sz="quarter" idx="32" hasCustomPrompt="1"/>
          </p:nvPr>
        </p:nvSpPr>
        <p:spPr>
          <a:xfrm>
            <a:off x="720000" y="4843346"/>
            <a:ext cx="4010703" cy="609600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marL="0" indent="0" algn="r">
              <a:buNone/>
              <a:defRPr sz="3200" b="1" i="0" spc="-151" baseline="0">
                <a:solidFill>
                  <a:schemeClr val="accent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Science. Set Free. </a:t>
            </a:r>
          </a:p>
        </p:txBody>
      </p:sp>
      <p:sp>
        <p:nvSpPr>
          <p:cNvPr id="51" name="Text Placeholder 15"/>
          <p:cNvSpPr>
            <a:spLocks noGrp="1"/>
          </p:cNvSpPr>
          <p:nvPr>
            <p:ph type="body" sz="quarter" idx="33" hasCustomPrompt="1"/>
          </p:nvPr>
        </p:nvSpPr>
        <p:spPr>
          <a:xfrm>
            <a:off x="11399734" y="1578919"/>
            <a:ext cx="4010703" cy="609600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marL="0" indent="0" algn="l">
              <a:buNone/>
              <a:defRPr sz="3200" b="1" i="0" spc="-151" baseline="0">
                <a:solidFill>
                  <a:schemeClr val="accent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Science. Set Free. </a:t>
            </a:r>
          </a:p>
        </p:txBody>
      </p:sp>
      <p:grpSp>
        <p:nvGrpSpPr>
          <p:cNvPr id="52" name="Group 51"/>
          <p:cNvGrpSpPr/>
          <p:nvPr userDrawn="1"/>
        </p:nvGrpSpPr>
        <p:grpSpPr>
          <a:xfrm flipH="1" flipV="1">
            <a:off x="9814139" y="5741248"/>
            <a:ext cx="1260263" cy="405551"/>
            <a:chOff x="5533392" y="3355141"/>
            <a:chExt cx="905263" cy="255212"/>
          </a:xfrm>
        </p:grpSpPr>
        <p:cxnSp>
          <p:nvCxnSpPr>
            <p:cNvPr id="53" name="Straight Connector 52"/>
            <p:cNvCxnSpPr/>
            <p:nvPr userDrawn="1"/>
          </p:nvCxnSpPr>
          <p:spPr>
            <a:xfrm flipV="1">
              <a:off x="5533392" y="3355141"/>
              <a:ext cx="650050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54" name="Straight Connector 53"/>
            <p:cNvCxnSpPr/>
            <p:nvPr userDrawn="1"/>
          </p:nvCxnSpPr>
          <p:spPr>
            <a:xfrm>
              <a:off x="6183443" y="3355141"/>
              <a:ext cx="255212" cy="25521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sp>
        <p:nvSpPr>
          <p:cNvPr id="57" name="Text Placeholder 15"/>
          <p:cNvSpPr>
            <a:spLocks noGrp="1"/>
          </p:cNvSpPr>
          <p:nvPr>
            <p:ph type="body" sz="quarter" idx="34" hasCustomPrompt="1"/>
          </p:nvPr>
        </p:nvSpPr>
        <p:spPr>
          <a:xfrm>
            <a:off x="11399734" y="4576118"/>
            <a:ext cx="4010703" cy="609600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marL="0" indent="0" algn="l">
              <a:buNone/>
              <a:defRPr sz="3200" b="1" i="0" spc="-151" baseline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Science. Set Free. </a:t>
            </a:r>
          </a:p>
        </p:txBody>
      </p:sp>
      <p:pic>
        <p:nvPicPr>
          <p:cNvPr id="61" name="Picture 6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7872" y="2701698"/>
            <a:ext cx="3258477" cy="3715808"/>
          </a:xfrm>
          <a:prstGeom prst="rect">
            <a:avLst/>
          </a:prstGeom>
        </p:spPr>
      </p:pic>
      <p:sp>
        <p:nvSpPr>
          <p:cNvPr id="28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711199" y="408676"/>
            <a:ext cx="14699237" cy="1051824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6000" b="1" i="0" spc="-300" baseline="0">
                <a:solidFill>
                  <a:srgbClr val="2D3293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LOREM IPSUM DOLOR SIT</a:t>
            </a:r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70390" y="-389238"/>
            <a:ext cx="1481559" cy="2222339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4404051" y="7292051"/>
            <a:ext cx="1481559" cy="2222339"/>
          </a:xfrm>
          <a:prstGeom prst="rect">
            <a:avLst/>
          </a:prstGeom>
        </p:spPr>
      </p:pic>
      <p:sp>
        <p:nvSpPr>
          <p:cNvPr id="33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7246916" y="8551495"/>
            <a:ext cx="8290521" cy="376237"/>
          </a:xfrm>
        </p:spPr>
        <p:txBody>
          <a:bodyPr>
            <a:normAutofit/>
          </a:bodyPr>
          <a:lstStyle>
            <a:lvl1pPr algn="r">
              <a:defRPr sz="1400" b="0" i="0" spc="0">
                <a:solidFill>
                  <a:schemeClr val="bg2">
                    <a:lumMod val="50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</a:lstStyle>
          <a:p>
            <a:endParaRPr lang="en-US" dirty="0"/>
          </a:p>
        </p:txBody>
      </p:sp>
      <p:sp>
        <p:nvSpPr>
          <p:cNvPr id="34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5571303" y="8551494"/>
            <a:ext cx="508000" cy="3762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0" i="0">
                <a:solidFill>
                  <a:schemeClr val="tx1">
                    <a:tint val="75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</a:lstStyle>
          <a:p>
            <a:fld id="{CA77D4BE-F539-D04A-8CB9-4B543B2D7FFD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32" name="Picture 1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5579" y="8436158"/>
            <a:ext cx="754149" cy="523636"/>
          </a:xfrm>
          <a:prstGeom prst="rect">
            <a:avLst/>
          </a:prstGeom>
        </p:spPr>
      </p:pic>
      <p:pic>
        <p:nvPicPr>
          <p:cNvPr id="47" name="Imagem 4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96" y="8257718"/>
            <a:ext cx="3599015" cy="794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3194824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5121" y="-36189"/>
            <a:ext cx="14240879" cy="8021621"/>
          </a:xfrm>
          <a:prstGeom prst="rect">
            <a:avLst/>
          </a:prstGeom>
          <a:effectLst>
            <a:outerShdw blurRad="50800" dist="50800" dir="5400000" algn="ctr" rotWithShape="0">
              <a:schemeClr val="bg1"/>
            </a:outerShdw>
          </a:effectLst>
        </p:spPr>
      </p:pic>
      <p:sp>
        <p:nvSpPr>
          <p:cNvPr id="22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6580682" y="8416031"/>
            <a:ext cx="7844209" cy="376237"/>
          </a:xfrm>
        </p:spPr>
        <p:txBody>
          <a:bodyPr>
            <a:normAutofit/>
          </a:bodyPr>
          <a:lstStyle>
            <a:lvl1pPr algn="r">
              <a:defRPr sz="1400" b="0" i="0" spc="0">
                <a:solidFill>
                  <a:schemeClr val="bg2">
                    <a:lumMod val="50000"/>
                  </a:schemeClr>
                </a:solidFill>
                <a:latin typeface="+mn-lt"/>
                <a:ea typeface="Open Sans Light" charset="0"/>
                <a:cs typeface="Open Sans Light" charset="0"/>
              </a:defRPr>
            </a:lvl1pPr>
          </a:lstStyle>
          <a:p>
            <a:endParaRPr lang="en-US" dirty="0"/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820956" y="8458973"/>
            <a:ext cx="860081" cy="307930"/>
          </a:xfrm>
          <a:prstGeom prst="rect">
            <a:avLst/>
          </a:prstGeom>
        </p:spPr>
      </p:pic>
      <p:sp>
        <p:nvSpPr>
          <p:cNvPr id="4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711199" y="558798"/>
            <a:ext cx="11708984" cy="2429131"/>
          </a:xfrm>
          <a:prstGeom prst="rect">
            <a:avLst/>
          </a:prstGeom>
        </p:spPr>
        <p:txBody>
          <a:bodyPr wrap="square" lIns="0" tIns="0" rIns="0" bIns="72000" anchor="b" anchorCtr="0">
            <a:normAutofit/>
          </a:bodyPr>
          <a:lstStyle>
            <a:lvl1pPr marL="0" indent="0" algn="l">
              <a:lnSpc>
                <a:spcPts val="8800"/>
              </a:lnSpc>
              <a:spcBef>
                <a:spcPts val="0"/>
              </a:spcBef>
              <a:buNone/>
              <a:defRPr sz="9600" b="1" i="0" spc="-300" baseline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THIS IS THE PRESENTATION TITLE</a:t>
            </a:r>
          </a:p>
        </p:txBody>
      </p:sp>
      <p:sp>
        <p:nvSpPr>
          <p:cNvPr id="5" name="Text Placeholder 25"/>
          <p:cNvSpPr>
            <a:spLocks noGrp="1"/>
          </p:cNvSpPr>
          <p:nvPr>
            <p:ph type="body" sz="quarter" idx="11" hasCustomPrompt="1"/>
          </p:nvPr>
        </p:nvSpPr>
        <p:spPr>
          <a:xfrm>
            <a:off x="711200" y="3004865"/>
            <a:ext cx="11019436" cy="1351070"/>
          </a:xfrm>
          <a:prstGeom prst="rect">
            <a:avLst/>
          </a:prstGeom>
        </p:spPr>
        <p:txBody>
          <a:bodyPr wrap="square" lIns="0" tIns="72000" rIns="0" bIns="0" anchor="t" anchorCtr="0">
            <a:normAutofit/>
          </a:bodyPr>
          <a:lstStyle>
            <a:lvl1pPr marL="0" indent="0" algn="l">
              <a:spcBef>
                <a:spcPts val="300"/>
              </a:spcBef>
              <a:buNone/>
              <a:defRPr sz="4400" b="0" i="0" spc="-151">
                <a:solidFill>
                  <a:srgbClr val="4687E6"/>
                </a:solidFill>
                <a:latin typeface="Calibri" panose="020F0502020204030204" pitchFamily="34" charset="0"/>
                <a:ea typeface="Open Sans" charset="0"/>
                <a:cs typeface="Calibri" panose="020F0502020204030204" pitchFamily="34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THIS IS THE SUBTITLE</a:t>
            </a:r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13347179" y="972084"/>
            <a:ext cx="2536288" cy="481060"/>
            <a:chOff x="11725043" y="8364911"/>
            <a:chExt cx="2536288" cy="481060"/>
          </a:xfrm>
        </p:grpSpPr>
        <p:pic>
          <p:nvPicPr>
            <p:cNvPr id="14" name="Picture 13"/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725043" y="8364911"/>
              <a:ext cx="577273" cy="481060"/>
            </a:xfrm>
            <a:prstGeom prst="rect">
              <a:avLst/>
            </a:prstGeom>
          </p:spPr>
        </p:pic>
        <p:sp>
          <p:nvSpPr>
            <p:cNvPr id="15" name="Title 1"/>
            <p:cNvSpPr txBox="1">
              <a:spLocks/>
            </p:cNvSpPr>
            <p:nvPr userDrawn="1"/>
          </p:nvSpPr>
          <p:spPr>
            <a:xfrm>
              <a:off x="12340417" y="8446825"/>
              <a:ext cx="1920914" cy="338554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spAutoFit/>
            </a:bodyPr>
            <a:lstStyle>
              <a:lvl1pPr algn="ctr" defTabSz="914400" rtl="0" eaLnBrk="1" latinLnBrk="0" hangingPunct="1">
                <a:lnSpc>
                  <a:spcPct val="100000"/>
                </a:lnSpc>
                <a:spcBef>
                  <a:spcPct val="0"/>
                </a:spcBef>
                <a:buNone/>
                <a:defRPr sz="4800" b="0" i="0" kern="1200" spc="-150" baseline="0">
                  <a:solidFill>
                    <a:srgbClr val="2D3293"/>
                  </a:solidFill>
                  <a:latin typeface="Open Sans Light" charset="0"/>
                  <a:ea typeface="Open Sans Light" charset="0"/>
                  <a:cs typeface="Open Sans Light" charset="0"/>
                </a:defRPr>
              </a:lvl1pPr>
            </a:lstStyle>
            <a:p>
              <a:pPr algn="ctr"/>
              <a:r>
                <a:rPr lang="en-US" sz="2200" b="0" i="0" dirty="0">
                  <a:latin typeface="Open Sans" charset="0"/>
                  <a:ea typeface="Open Sans" charset="0"/>
                  <a:cs typeface="Open Sans" charset="0"/>
                </a:rPr>
                <a:t>@</a:t>
              </a:r>
              <a:r>
                <a:rPr lang="en-US" sz="2200" b="1" i="0" dirty="0">
                  <a:latin typeface="Open Sans" charset="0"/>
                  <a:ea typeface="Open Sans" charset="0"/>
                  <a:cs typeface="Open Sans" charset="0"/>
                </a:rPr>
                <a:t>openaire_eu</a:t>
              </a:r>
            </a:p>
          </p:txBody>
        </p:sp>
      </p:grpSp>
      <p:sp>
        <p:nvSpPr>
          <p:cNvPr id="29" name="Text Placeholder 39"/>
          <p:cNvSpPr>
            <a:spLocks noGrp="1"/>
          </p:cNvSpPr>
          <p:nvPr>
            <p:ph type="body" sz="quarter" idx="16" hasCustomPrompt="1"/>
          </p:nvPr>
        </p:nvSpPr>
        <p:spPr>
          <a:xfrm>
            <a:off x="688701" y="4676880"/>
            <a:ext cx="6865653" cy="38201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>
            <a:normAutofit/>
          </a:bodyPr>
          <a:lstStyle>
            <a:lvl1pPr marL="0" indent="0" algn="l">
              <a:buNone/>
              <a:defRPr sz="3200" b="1" i="0" spc="-151">
                <a:solidFill>
                  <a:srgbClr val="2D3293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 algn="l">
              <a:buFont typeface="Arial" charset="0"/>
              <a:buNone/>
              <a:defRPr sz="1800" b="1" i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2pPr>
          </a:lstStyle>
          <a:p>
            <a:pPr lvl="0"/>
            <a:r>
              <a:rPr lang="en-US" dirty="0"/>
              <a:t>Name Surname</a:t>
            </a:r>
          </a:p>
        </p:txBody>
      </p:sp>
      <p:sp>
        <p:nvSpPr>
          <p:cNvPr id="30" name="Text Placeholder 39"/>
          <p:cNvSpPr>
            <a:spLocks noGrp="1"/>
          </p:cNvSpPr>
          <p:nvPr>
            <p:ph type="body" sz="quarter" idx="17" hasCustomPrompt="1"/>
          </p:nvPr>
        </p:nvSpPr>
        <p:spPr>
          <a:xfrm>
            <a:off x="688701" y="5058900"/>
            <a:ext cx="6865654" cy="40568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36000" rIns="0" bIns="0" anchor="t" anchorCtr="0">
            <a:noAutofit/>
          </a:bodyPr>
          <a:lstStyle>
            <a:lvl1pPr marL="0" indent="0" algn="l">
              <a:buNone/>
              <a:defRPr sz="2800" b="0" i="0" spc="-150">
                <a:solidFill>
                  <a:schemeClr val="accent2"/>
                </a:solidFill>
                <a:latin typeface="Calibri" panose="020F0502020204030204" pitchFamily="34" charset="0"/>
                <a:ea typeface="Open Sans" charset="0"/>
                <a:cs typeface="Calibri" panose="020F0502020204030204" pitchFamily="34" charset="0"/>
              </a:defRPr>
            </a:lvl1pPr>
            <a:lvl2pPr marL="444489" indent="0" algn="l">
              <a:buFont typeface="Arial" charset="0"/>
              <a:buNone/>
              <a:defRPr sz="1800" b="1" i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2pPr>
          </a:lstStyle>
          <a:p>
            <a:pPr lvl="0"/>
            <a:r>
              <a:rPr lang="en-US" dirty="0"/>
              <a:t>University or </a:t>
            </a:r>
            <a:r>
              <a:rPr lang="en-US" dirty="0" err="1"/>
              <a:t>Organisation</a:t>
            </a:r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8237" y="8328799"/>
            <a:ext cx="829564" cy="576000"/>
          </a:xfrm>
          <a:prstGeom prst="rect">
            <a:avLst/>
          </a:prstGeom>
        </p:spPr>
      </p:pic>
      <p:pic>
        <p:nvPicPr>
          <p:cNvPr id="19" name="Imagem 1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22" y="8136812"/>
            <a:ext cx="3958916" cy="874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715805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alyz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/>
          <p:cNvGrpSpPr/>
          <p:nvPr userDrawn="1"/>
        </p:nvGrpSpPr>
        <p:grpSpPr>
          <a:xfrm>
            <a:off x="4977114" y="3331991"/>
            <a:ext cx="1461541" cy="255212"/>
            <a:chOff x="4977114" y="3355141"/>
            <a:chExt cx="1461541" cy="255212"/>
          </a:xfrm>
        </p:grpSpPr>
        <p:cxnSp>
          <p:nvCxnSpPr>
            <p:cNvPr id="10" name="Straight Connector 9"/>
            <p:cNvCxnSpPr/>
            <p:nvPr userDrawn="1"/>
          </p:nvCxnSpPr>
          <p:spPr>
            <a:xfrm>
              <a:off x="4977114" y="3355141"/>
              <a:ext cx="1206329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2" name="Straight Connector 11"/>
            <p:cNvCxnSpPr/>
            <p:nvPr userDrawn="1"/>
          </p:nvCxnSpPr>
          <p:spPr>
            <a:xfrm>
              <a:off x="6183443" y="3355141"/>
              <a:ext cx="255212" cy="25521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grpSp>
        <p:nvGrpSpPr>
          <p:cNvPr id="36" name="Group 35"/>
          <p:cNvGrpSpPr/>
          <p:nvPr userDrawn="1"/>
        </p:nvGrpSpPr>
        <p:grpSpPr>
          <a:xfrm rot="10800000" flipH="1">
            <a:off x="4905305" y="5350056"/>
            <a:ext cx="1866955" cy="657494"/>
            <a:chOff x="5150967" y="3355141"/>
            <a:chExt cx="1488828" cy="157687"/>
          </a:xfrm>
        </p:grpSpPr>
        <p:cxnSp>
          <p:nvCxnSpPr>
            <p:cNvPr id="37" name="Straight Connector 36"/>
            <p:cNvCxnSpPr/>
            <p:nvPr userDrawn="1"/>
          </p:nvCxnSpPr>
          <p:spPr>
            <a:xfrm rot="10800000" flipH="1">
              <a:off x="5150967" y="3355141"/>
              <a:ext cx="1032476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38" name="Straight Connector 37"/>
            <p:cNvCxnSpPr/>
            <p:nvPr userDrawn="1"/>
          </p:nvCxnSpPr>
          <p:spPr>
            <a:xfrm rot="10800000" flipH="1" flipV="1">
              <a:off x="6183443" y="3355141"/>
              <a:ext cx="456352" cy="157687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sp>
        <p:nvSpPr>
          <p:cNvPr id="41" name="Text Placeholder 15"/>
          <p:cNvSpPr>
            <a:spLocks noGrp="1"/>
          </p:cNvSpPr>
          <p:nvPr>
            <p:ph type="body" sz="quarter" idx="27" hasCustomPrompt="1"/>
          </p:nvPr>
        </p:nvSpPr>
        <p:spPr>
          <a:xfrm>
            <a:off x="711200" y="5452946"/>
            <a:ext cx="4010702" cy="1963854"/>
          </a:xfrm>
          <a:prstGeom prst="rect">
            <a:avLst/>
          </a:prstGeom>
        </p:spPr>
        <p:txBody>
          <a:bodyPr lIns="0" tIns="72000" rIns="0" bIns="0" numCol="1" spcCol="720000" anchor="t" anchorCtr="0">
            <a:normAutofit/>
          </a:bodyPr>
          <a:lstStyle>
            <a:lvl1pPr marL="0" indent="0" algn="r">
              <a:buNone/>
              <a:defRPr sz="3200" b="0" i="0" spc="-150" baseline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Cum </a:t>
            </a:r>
            <a:r>
              <a:rPr lang="en-US" dirty="0" err="1"/>
              <a:t>sociis</a:t>
            </a:r>
            <a:r>
              <a:rPr lang="en-US" dirty="0"/>
              <a:t> </a:t>
            </a:r>
            <a:r>
              <a:rPr lang="en-US" dirty="0" err="1"/>
              <a:t>natoque</a:t>
            </a:r>
            <a:r>
              <a:rPr lang="en-US" dirty="0"/>
              <a:t> </a:t>
            </a:r>
            <a:r>
              <a:rPr lang="en-US" dirty="0" err="1"/>
              <a:t>penatibus</a:t>
            </a:r>
            <a:r>
              <a:rPr lang="en-US" dirty="0"/>
              <a:t> et </a:t>
            </a:r>
            <a:r>
              <a:rPr lang="en-US" dirty="0" err="1"/>
              <a:t>magnis</a:t>
            </a:r>
            <a:r>
              <a:rPr lang="en-US" dirty="0"/>
              <a:t> dis </a:t>
            </a:r>
            <a:r>
              <a:rPr lang="en-US" dirty="0" smtClean="0"/>
              <a:t>parturient.</a:t>
            </a:r>
            <a:endParaRPr lang="en-US" dirty="0"/>
          </a:p>
        </p:txBody>
      </p:sp>
      <p:sp>
        <p:nvSpPr>
          <p:cNvPr id="42" name="Text Placeholder 15"/>
          <p:cNvSpPr>
            <a:spLocks noGrp="1"/>
          </p:cNvSpPr>
          <p:nvPr>
            <p:ph type="body" sz="quarter" idx="28" hasCustomPrompt="1"/>
          </p:nvPr>
        </p:nvSpPr>
        <p:spPr>
          <a:xfrm>
            <a:off x="11399735" y="5185718"/>
            <a:ext cx="4010702" cy="2031862"/>
          </a:xfrm>
          <a:prstGeom prst="rect">
            <a:avLst/>
          </a:prstGeom>
        </p:spPr>
        <p:txBody>
          <a:bodyPr lIns="0" tIns="72000" rIns="0" bIns="0" numCol="1" spcCol="720000" anchor="t" anchorCtr="0">
            <a:normAutofit/>
          </a:bodyPr>
          <a:lstStyle>
            <a:lvl1pPr marL="0" indent="0" algn="l">
              <a:buNone/>
              <a:defRPr sz="2800" b="0" i="0" spc="-150" baseline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Cum </a:t>
            </a:r>
            <a:r>
              <a:rPr lang="en-US" dirty="0" err="1"/>
              <a:t>sociis</a:t>
            </a:r>
            <a:r>
              <a:rPr lang="en-US" dirty="0"/>
              <a:t> </a:t>
            </a:r>
            <a:r>
              <a:rPr lang="en-US" dirty="0" err="1"/>
              <a:t>natoque</a:t>
            </a:r>
            <a:r>
              <a:rPr lang="en-US" dirty="0"/>
              <a:t> </a:t>
            </a:r>
            <a:r>
              <a:rPr lang="en-US" dirty="0" err="1"/>
              <a:t>penatibus</a:t>
            </a:r>
            <a:r>
              <a:rPr lang="en-US" dirty="0"/>
              <a:t> et </a:t>
            </a:r>
            <a:r>
              <a:rPr lang="en-US" dirty="0" err="1"/>
              <a:t>magnis</a:t>
            </a:r>
            <a:r>
              <a:rPr lang="en-US" dirty="0"/>
              <a:t> dis </a:t>
            </a:r>
            <a:r>
              <a:rPr lang="en-US" dirty="0" smtClean="0"/>
              <a:t>parturient.</a:t>
            </a:r>
            <a:endParaRPr lang="en-US" dirty="0"/>
          </a:p>
        </p:txBody>
      </p:sp>
      <p:sp>
        <p:nvSpPr>
          <p:cNvPr id="43" name="Text Placeholder 15"/>
          <p:cNvSpPr>
            <a:spLocks noGrp="1"/>
          </p:cNvSpPr>
          <p:nvPr>
            <p:ph type="body" sz="quarter" idx="29" hasCustomPrompt="1"/>
          </p:nvPr>
        </p:nvSpPr>
        <p:spPr>
          <a:xfrm>
            <a:off x="11399735" y="2188518"/>
            <a:ext cx="4010702" cy="1892663"/>
          </a:xfrm>
          <a:prstGeom prst="rect">
            <a:avLst/>
          </a:prstGeom>
        </p:spPr>
        <p:txBody>
          <a:bodyPr lIns="0" tIns="72000" rIns="0" bIns="0" numCol="1" spcCol="720000" anchor="t" anchorCtr="0">
            <a:normAutofit/>
          </a:bodyPr>
          <a:lstStyle>
            <a:lvl1pPr marL="0" indent="0" algn="l">
              <a:buNone/>
              <a:defRPr sz="3200" b="0" i="0" spc="-150" baseline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Cum </a:t>
            </a:r>
            <a:r>
              <a:rPr lang="en-US" dirty="0" err="1"/>
              <a:t>sociis</a:t>
            </a:r>
            <a:r>
              <a:rPr lang="en-US" dirty="0"/>
              <a:t> </a:t>
            </a:r>
            <a:r>
              <a:rPr lang="en-US" dirty="0" err="1"/>
              <a:t>natoque</a:t>
            </a:r>
            <a:r>
              <a:rPr lang="en-US" dirty="0"/>
              <a:t>. </a:t>
            </a:r>
          </a:p>
        </p:txBody>
      </p:sp>
      <p:grpSp>
        <p:nvGrpSpPr>
          <p:cNvPr id="44" name="Group 43"/>
          <p:cNvGrpSpPr/>
          <p:nvPr userDrawn="1"/>
        </p:nvGrpSpPr>
        <p:grpSpPr>
          <a:xfrm flipH="1">
            <a:off x="9352238" y="2930893"/>
            <a:ext cx="1756889" cy="941658"/>
            <a:chOff x="5435972" y="3355141"/>
            <a:chExt cx="1401055" cy="225838"/>
          </a:xfrm>
        </p:grpSpPr>
        <p:cxnSp>
          <p:nvCxnSpPr>
            <p:cNvPr id="45" name="Straight Connector 44"/>
            <p:cNvCxnSpPr/>
            <p:nvPr userDrawn="1"/>
          </p:nvCxnSpPr>
          <p:spPr>
            <a:xfrm>
              <a:off x="5435972" y="3355141"/>
              <a:ext cx="747470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46" name="Straight Connector 45"/>
            <p:cNvCxnSpPr/>
            <p:nvPr userDrawn="1"/>
          </p:nvCxnSpPr>
          <p:spPr>
            <a:xfrm rot="10800000" flipH="1" flipV="1">
              <a:off x="6183443" y="3355141"/>
              <a:ext cx="653584" cy="225838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sp>
        <p:nvSpPr>
          <p:cNvPr id="48" name="Text Placeholder 15"/>
          <p:cNvSpPr>
            <a:spLocks noGrp="1"/>
          </p:cNvSpPr>
          <p:nvPr>
            <p:ph type="body" sz="quarter" idx="30" hasCustomPrompt="1"/>
          </p:nvPr>
        </p:nvSpPr>
        <p:spPr>
          <a:xfrm>
            <a:off x="720000" y="1578919"/>
            <a:ext cx="4010703" cy="609600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marL="0" indent="0" algn="r">
              <a:buNone/>
              <a:defRPr sz="2800" b="1" i="0" spc="-151" baseline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Science. Set Free. </a:t>
            </a:r>
          </a:p>
        </p:txBody>
      </p:sp>
      <p:sp>
        <p:nvSpPr>
          <p:cNvPr id="49" name="Text Placeholder 15"/>
          <p:cNvSpPr>
            <a:spLocks noGrp="1"/>
          </p:cNvSpPr>
          <p:nvPr>
            <p:ph type="body" sz="quarter" idx="31" hasCustomPrompt="1"/>
          </p:nvPr>
        </p:nvSpPr>
        <p:spPr>
          <a:xfrm>
            <a:off x="711200" y="2188519"/>
            <a:ext cx="4010702" cy="1892662"/>
          </a:xfrm>
          <a:prstGeom prst="rect">
            <a:avLst/>
          </a:prstGeom>
        </p:spPr>
        <p:txBody>
          <a:bodyPr lIns="0" tIns="72000" rIns="0" bIns="0" numCol="1" spcCol="720000" anchor="t" anchorCtr="0">
            <a:normAutofit/>
          </a:bodyPr>
          <a:lstStyle>
            <a:lvl1pPr marL="0" indent="0" algn="r">
              <a:buNone/>
              <a:defRPr sz="3200" b="0" i="0" spc="-150" baseline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 smtClean="0"/>
              <a:t>.. </a:t>
            </a:r>
            <a:endParaRPr lang="en-US" dirty="0"/>
          </a:p>
        </p:txBody>
      </p:sp>
      <p:sp>
        <p:nvSpPr>
          <p:cNvPr id="50" name="Text Placeholder 15"/>
          <p:cNvSpPr>
            <a:spLocks noGrp="1"/>
          </p:cNvSpPr>
          <p:nvPr>
            <p:ph type="body" sz="quarter" idx="32" hasCustomPrompt="1"/>
          </p:nvPr>
        </p:nvSpPr>
        <p:spPr>
          <a:xfrm>
            <a:off x="720000" y="4843346"/>
            <a:ext cx="4010703" cy="609600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marL="0" indent="0" algn="r">
              <a:buNone/>
              <a:defRPr sz="3200" b="1" i="0" spc="-151" baseline="0">
                <a:solidFill>
                  <a:schemeClr val="accent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Science. Set Free. </a:t>
            </a:r>
          </a:p>
        </p:txBody>
      </p:sp>
      <p:sp>
        <p:nvSpPr>
          <p:cNvPr id="51" name="Text Placeholder 15"/>
          <p:cNvSpPr>
            <a:spLocks noGrp="1"/>
          </p:cNvSpPr>
          <p:nvPr>
            <p:ph type="body" sz="quarter" idx="33" hasCustomPrompt="1"/>
          </p:nvPr>
        </p:nvSpPr>
        <p:spPr>
          <a:xfrm>
            <a:off x="11399734" y="1578919"/>
            <a:ext cx="4010703" cy="609600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marL="0" indent="0" algn="l">
              <a:buNone/>
              <a:defRPr sz="3200" b="1" i="0" spc="-151" baseline="0">
                <a:solidFill>
                  <a:schemeClr val="accent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Science. Set Free. </a:t>
            </a:r>
          </a:p>
        </p:txBody>
      </p:sp>
      <p:grpSp>
        <p:nvGrpSpPr>
          <p:cNvPr id="52" name="Group 51"/>
          <p:cNvGrpSpPr/>
          <p:nvPr userDrawn="1"/>
        </p:nvGrpSpPr>
        <p:grpSpPr>
          <a:xfrm flipH="1" flipV="1">
            <a:off x="9415689" y="5371920"/>
            <a:ext cx="1693438" cy="693853"/>
            <a:chOff x="5533392" y="3355141"/>
            <a:chExt cx="905263" cy="255212"/>
          </a:xfrm>
        </p:grpSpPr>
        <p:cxnSp>
          <p:nvCxnSpPr>
            <p:cNvPr id="53" name="Straight Connector 52"/>
            <p:cNvCxnSpPr/>
            <p:nvPr userDrawn="1"/>
          </p:nvCxnSpPr>
          <p:spPr>
            <a:xfrm flipV="1">
              <a:off x="5533392" y="3355141"/>
              <a:ext cx="650050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54" name="Straight Connector 53"/>
            <p:cNvCxnSpPr/>
            <p:nvPr userDrawn="1"/>
          </p:nvCxnSpPr>
          <p:spPr>
            <a:xfrm>
              <a:off x="6183443" y="3355141"/>
              <a:ext cx="255212" cy="25521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sp>
        <p:nvSpPr>
          <p:cNvPr id="57" name="Text Placeholder 15"/>
          <p:cNvSpPr>
            <a:spLocks noGrp="1"/>
          </p:cNvSpPr>
          <p:nvPr>
            <p:ph type="body" sz="quarter" idx="34" hasCustomPrompt="1"/>
          </p:nvPr>
        </p:nvSpPr>
        <p:spPr>
          <a:xfrm>
            <a:off x="11399734" y="4576118"/>
            <a:ext cx="4010703" cy="609600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marL="0" indent="0" algn="l">
              <a:buNone/>
              <a:defRPr sz="3200" b="1" i="0" spc="-151" baseline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Science. Set Free. </a:t>
            </a:r>
          </a:p>
        </p:txBody>
      </p:sp>
      <p:sp>
        <p:nvSpPr>
          <p:cNvPr id="28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711199" y="408676"/>
            <a:ext cx="14699237" cy="1051824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6000" b="1" i="0" spc="-300" baseline="0">
                <a:solidFill>
                  <a:srgbClr val="2D3293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LOREM IPSUM DOLOR SIT</a:t>
            </a:r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70390" y="-389238"/>
            <a:ext cx="1481559" cy="2222339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4404051" y="7292051"/>
            <a:ext cx="1481559" cy="2222339"/>
          </a:xfrm>
          <a:prstGeom prst="rect">
            <a:avLst/>
          </a:prstGeom>
        </p:spPr>
      </p:pic>
      <p:sp>
        <p:nvSpPr>
          <p:cNvPr id="33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7246916" y="8551495"/>
            <a:ext cx="8290521" cy="376237"/>
          </a:xfrm>
        </p:spPr>
        <p:txBody>
          <a:bodyPr>
            <a:normAutofit/>
          </a:bodyPr>
          <a:lstStyle>
            <a:lvl1pPr algn="r">
              <a:defRPr sz="1400" b="0" i="0" spc="0">
                <a:solidFill>
                  <a:schemeClr val="bg2">
                    <a:lumMod val="50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</a:lstStyle>
          <a:p>
            <a:endParaRPr lang="en-US" dirty="0"/>
          </a:p>
        </p:txBody>
      </p:sp>
      <p:sp>
        <p:nvSpPr>
          <p:cNvPr id="34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5571303" y="8551494"/>
            <a:ext cx="508000" cy="3762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0" i="0">
                <a:solidFill>
                  <a:schemeClr val="tx1">
                    <a:tint val="75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</a:lstStyle>
          <a:p>
            <a:fld id="{CA77D4BE-F539-D04A-8CB9-4B543B2D7FFD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32" name="Picture 1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5579" y="8436158"/>
            <a:ext cx="754149" cy="523636"/>
          </a:xfrm>
          <a:prstGeom prst="rect">
            <a:avLst/>
          </a:prstGeom>
        </p:spPr>
      </p:pic>
      <p:pic>
        <p:nvPicPr>
          <p:cNvPr id="47" name="Imagem 4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96" y="8257718"/>
            <a:ext cx="3599015" cy="794567"/>
          </a:xfrm>
          <a:prstGeom prst="rect">
            <a:avLst/>
          </a:prstGeom>
        </p:spPr>
      </p:pic>
      <p:pic>
        <p:nvPicPr>
          <p:cNvPr id="2" name="Imagem 1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2466" y="3412800"/>
            <a:ext cx="3178498" cy="1793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7527539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Blocks -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956" r="26375"/>
          <a:stretch/>
        </p:blipFill>
        <p:spPr>
          <a:xfrm>
            <a:off x="11490159" y="0"/>
            <a:ext cx="4796590" cy="9123159"/>
          </a:xfrm>
          <a:prstGeom prst="rect">
            <a:avLst/>
          </a:prstGeom>
        </p:spPr>
      </p:pic>
      <p:sp>
        <p:nvSpPr>
          <p:cNvPr id="5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711200" y="552085"/>
            <a:ext cx="10210800" cy="908415"/>
          </a:xfrm>
          <a:prstGeom prst="rect">
            <a:avLst/>
          </a:prstGeom>
        </p:spPr>
        <p:txBody>
          <a:bodyPr wrap="square" lIns="0" tIns="0" rIns="0" bIns="0" anchor="b" anchorCtr="0">
            <a:no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6000" b="1" i="0" spc="-300" baseline="0">
                <a:solidFill>
                  <a:srgbClr val="2D3293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LOREM IPSUM DOLOR SIT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18712067" y="3610626"/>
            <a:ext cx="96245" cy="588623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V="1">
            <a:off x="13861729" y="-500296"/>
            <a:ext cx="1933731" cy="2934324"/>
          </a:xfrm>
          <a:prstGeom prst="rect">
            <a:avLst/>
          </a:prstGeom>
        </p:spPr>
      </p:pic>
      <p:sp>
        <p:nvSpPr>
          <p:cNvPr id="17" name="Text Placeholder 15"/>
          <p:cNvSpPr>
            <a:spLocks noGrp="1"/>
          </p:cNvSpPr>
          <p:nvPr>
            <p:ph type="body" sz="quarter" idx="27" hasCustomPrompt="1"/>
          </p:nvPr>
        </p:nvSpPr>
        <p:spPr>
          <a:xfrm>
            <a:off x="711201" y="2167249"/>
            <a:ext cx="4851400" cy="2032000"/>
          </a:xfrm>
          <a:prstGeom prst="rect">
            <a:avLst/>
          </a:prstGeom>
        </p:spPr>
        <p:txBody>
          <a:bodyPr lIns="108000" tIns="108000" rIns="108000" bIns="108000" numCol="1" spcCol="720000" anchor="t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3200" b="0" i="0" spc="-150" baseline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ligula </a:t>
            </a:r>
            <a:r>
              <a:rPr lang="en-US" dirty="0" err="1"/>
              <a:t>eget</a:t>
            </a:r>
            <a:r>
              <a:rPr lang="en-US" dirty="0"/>
              <a:t> dolor. </a:t>
            </a:r>
          </a:p>
        </p:txBody>
      </p:sp>
      <p:sp>
        <p:nvSpPr>
          <p:cNvPr id="33" name="Text Placeholder 15"/>
          <p:cNvSpPr>
            <a:spLocks noGrp="1"/>
          </p:cNvSpPr>
          <p:nvPr>
            <p:ph type="body" sz="quarter" idx="28" hasCustomPrompt="1"/>
          </p:nvPr>
        </p:nvSpPr>
        <p:spPr>
          <a:xfrm>
            <a:off x="6070600" y="2167249"/>
            <a:ext cx="4851400" cy="2032000"/>
          </a:xfrm>
          <a:prstGeom prst="rect">
            <a:avLst/>
          </a:prstGeom>
        </p:spPr>
        <p:txBody>
          <a:bodyPr lIns="108000" tIns="108000" rIns="108000" bIns="108000" numCol="1" spcCol="720000" anchor="t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3200" b="0" i="0" spc="-150" baseline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ligula </a:t>
            </a:r>
            <a:r>
              <a:rPr lang="en-US" dirty="0" err="1"/>
              <a:t>eget</a:t>
            </a:r>
            <a:r>
              <a:rPr lang="en-US" dirty="0"/>
              <a:t>. 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711200" y="2082800"/>
            <a:ext cx="4851401" cy="84449"/>
          </a:xfrm>
          <a:prstGeom prst="rect">
            <a:avLst/>
          </a:prstGeom>
          <a:solidFill>
            <a:schemeClr val="accent1"/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38" name="Rectangle 37"/>
          <p:cNvSpPr/>
          <p:nvPr userDrawn="1"/>
        </p:nvSpPr>
        <p:spPr>
          <a:xfrm>
            <a:off x="6070599" y="2082800"/>
            <a:ext cx="4851401" cy="84449"/>
          </a:xfrm>
          <a:prstGeom prst="rect">
            <a:avLst/>
          </a:prstGeom>
          <a:solidFill>
            <a:schemeClr val="accent2"/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39" name="Rectangle 38"/>
          <p:cNvSpPr/>
          <p:nvPr userDrawn="1"/>
        </p:nvSpPr>
        <p:spPr>
          <a:xfrm>
            <a:off x="711200" y="4578991"/>
            <a:ext cx="4851401" cy="84449"/>
          </a:xfrm>
          <a:prstGeom prst="rect">
            <a:avLst/>
          </a:prstGeom>
          <a:solidFill>
            <a:srgbClr val="FB3A3D"/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40" name="Rectangle 39"/>
          <p:cNvSpPr/>
          <p:nvPr userDrawn="1"/>
        </p:nvSpPr>
        <p:spPr>
          <a:xfrm>
            <a:off x="6070599" y="4578991"/>
            <a:ext cx="4851401" cy="84449"/>
          </a:xfrm>
          <a:prstGeom prst="rect">
            <a:avLst/>
          </a:prstGeom>
          <a:solidFill>
            <a:srgbClr val="FFC800"/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41" name="Text Placeholder 15"/>
          <p:cNvSpPr>
            <a:spLocks noGrp="1"/>
          </p:cNvSpPr>
          <p:nvPr>
            <p:ph type="body" sz="quarter" idx="29" hasCustomPrompt="1"/>
          </p:nvPr>
        </p:nvSpPr>
        <p:spPr>
          <a:xfrm>
            <a:off x="711201" y="4661079"/>
            <a:ext cx="4851400" cy="2032000"/>
          </a:xfrm>
          <a:prstGeom prst="rect">
            <a:avLst/>
          </a:prstGeom>
        </p:spPr>
        <p:txBody>
          <a:bodyPr lIns="108000" tIns="108000" rIns="108000" bIns="108000" numCol="1" spcCol="720000" anchor="t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3200" b="0" i="0" spc="-150" baseline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l-GR" dirty="0"/>
              <a:t>Ι</a:t>
            </a:r>
            <a:r>
              <a:rPr lang="en-US" dirty="0" err="1"/>
              <a:t>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ligula </a:t>
            </a:r>
            <a:r>
              <a:rPr lang="en-US" dirty="0" err="1"/>
              <a:t>eget</a:t>
            </a:r>
            <a:r>
              <a:rPr lang="en-US" dirty="0"/>
              <a:t> dolor. </a:t>
            </a:r>
          </a:p>
        </p:txBody>
      </p:sp>
      <p:sp>
        <p:nvSpPr>
          <p:cNvPr id="42" name="Text Placeholder 15"/>
          <p:cNvSpPr>
            <a:spLocks noGrp="1"/>
          </p:cNvSpPr>
          <p:nvPr>
            <p:ph type="body" sz="quarter" idx="30" hasCustomPrompt="1"/>
          </p:nvPr>
        </p:nvSpPr>
        <p:spPr>
          <a:xfrm>
            <a:off x="6070600" y="4661079"/>
            <a:ext cx="4851400" cy="2032000"/>
          </a:xfrm>
          <a:prstGeom prst="rect">
            <a:avLst/>
          </a:prstGeom>
        </p:spPr>
        <p:txBody>
          <a:bodyPr lIns="108000" tIns="108000" rIns="108000" bIns="108000" numCol="1" spcCol="720000" anchor="t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3200" b="0" i="0" spc="-150" baseline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ligula dolor.</a:t>
            </a:r>
            <a:r>
              <a:rPr lang="el-GR" dirty="0"/>
              <a:t> </a:t>
            </a:r>
            <a:r>
              <a:rPr lang="en-US" dirty="0" err="1"/>
              <a:t>ipsum</a:t>
            </a:r>
            <a:r>
              <a:rPr lang="en-US" dirty="0"/>
              <a:t> </a:t>
            </a:r>
          </a:p>
        </p:txBody>
      </p:sp>
      <p:sp>
        <p:nvSpPr>
          <p:cNvPr id="20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5571303" y="8602293"/>
            <a:ext cx="508000" cy="3762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0" i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</a:lstStyle>
          <a:p>
            <a:fld id="{CA77D4BE-F539-D04A-8CB9-4B543B2D7FFD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2" name="Picture 1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5579" y="8291780"/>
            <a:ext cx="754149" cy="523636"/>
          </a:xfrm>
          <a:prstGeom prst="rect">
            <a:avLst/>
          </a:prstGeom>
        </p:spPr>
      </p:pic>
      <p:pic>
        <p:nvPicPr>
          <p:cNvPr id="23" name="Imagem 22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96" y="8113340"/>
            <a:ext cx="3599015" cy="794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1002971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4 Blocks -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711200" y="552085"/>
            <a:ext cx="10210800" cy="908415"/>
          </a:xfrm>
          <a:prstGeom prst="rect">
            <a:avLst/>
          </a:prstGeom>
        </p:spPr>
        <p:txBody>
          <a:bodyPr wrap="square" lIns="0" tIns="0" rIns="0" bIns="0" anchor="b" anchorCtr="0">
            <a:no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6000" b="1" i="0" spc="-300" baseline="0">
                <a:solidFill>
                  <a:srgbClr val="2D3293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LOREM IPSUM DOLOR SIT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18712067" y="3610626"/>
            <a:ext cx="96245" cy="588623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27" hasCustomPrompt="1"/>
          </p:nvPr>
        </p:nvSpPr>
        <p:spPr>
          <a:xfrm>
            <a:off x="711200" y="2167248"/>
            <a:ext cx="10210799" cy="2557871"/>
          </a:xfrm>
          <a:prstGeom prst="rect">
            <a:avLst/>
          </a:prstGeom>
        </p:spPr>
        <p:txBody>
          <a:bodyPr lIns="108000" tIns="108000" rIns="108000" bIns="108000" numCol="1" spcCol="720000" anchor="t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3200" b="0" i="0" spc="-150" baseline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ligula </a:t>
            </a:r>
            <a:r>
              <a:rPr lang="en-US" dirty="0" err="1"/>
              <a:t>eget</a:t>
            </a:r>
            <a:r>
              <a:rPr lang="en-US" dirty="0"/>
              <a:t> dolor. 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711200" y="2082800"/>
            <a:ext cx="10210801" cy="84449"/>
          </a:xfrm>
          <a:prstGeom prst="rect">
            <a:avLst/>
          </a:prstGeom>
          <a:solidFill>
            <a:schemeClr val="accent1"/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40" name="Rectangle 39"/>
          <p:cNvSpPr/>
          <p:nvPr userDrawn="1"/>
        </p:nvSpPr>
        <p:spPr>
          <a:xfrm>
            <a:off x="750795" y="5012125"/>
            <a:ext cx="10171206" cy="84449"/>
          </a:xfrm>
          <a:prstGeom prst="rect">
            <a:avLst/>
          </a:prstGeom>
          <a:solidFill>
            <a:srgbClr val="FFC800"/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42" name="Text Placeholder 15"/>
          <p:cNvSpPr>
            <a:spLocks noGrp="1"/>
          </p:cNvSpPr>
          <p:nvPr>
            <p:ph type="body" sz="quarter" idx="30" hasCustomPrompt="1"/>
          </p:nvPr>
        </p:nvSpPr>
        <p:spPr>
          <a:xfrm>
            <a:off x="750796" y="5094212"/>
            <a:ext cx="10171204" cy="2557871"/>
          </a:xfrm>
          <a:prstGeom prst="rect">
            <a:avLst/>
          </a:prstGeom>
        </p:spPr>
        <p:txBody>
          <a:bodyPr lIns="108000" tIns="108000" rIns="108000" bIns="108000" numCol="1" spcCol="720000" anchor="t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3200" b="0" i="0" spc="-150" baseline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ligula dolor.</a:t>
            </a:r>
            <a:r>
              <a:rPr lang="el-GR" dirty="0"/>
              <a:t> </a:t>
            </a:r>
            <a:r>
              <a:rPr lang="en-US" dirty="0" err="1"/>
              <a:t>ipsum</a:t>
            </a:r>
            <a:r>
              <a:rPr lang="en-US" dirty="0"/>
              <a:t> </a:t>
            </a:r>
          </a:p>
        </p:txBody>
      </p:sp>
      <p:sp>
        <p:nvSpPr>
          <p:cNvPr id="20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5571303" y="8602293"/>
            <a:ext cx="508000" cy="3762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0" i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</a:lstStyle>
          <a:p>
            <a:fld id="{CA77D4BE-F539-D04A-8CB9-4B543B2D7FFD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2" name="Picture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5579" y="8291780"/>
            <a:ext cx="754149" cy="523636"/>
          </a:xfrm>
          <a:prstGeom prst="rect">
            <a:avLst/>
          </a:prstGeom>
        </p:spPr>
      </p:pic>
      <p:pic>
        <p:nvPicPr>
          <p:cNvPr id="23" name="Imagem 2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96" y="8113340"/>
            <a:ext cx="3599015" cy="794567"/>
          </a:xfrm>
          <a:prstGeom prst="rect">
            <a:avLst/>
          </a:prstGeom>
        </p:spPr>
      </p:pic>
      <p:pic>
        <p:nvPicPr>
          <p:cNvPr id="18" name="Imagem 17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210" r="11755"/>
          <a:stretch/>
        </p:blipFill>
        <p:spPr>
          <a:xfrm>
            <a:off x="11371178" y="0"/>
            <a:ext cx="4884822" cy="915101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04865806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Bloc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711199" y="355600"/>
            <a:ext cx="14826237" cy="11049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6000" b="1" i="0" spc="-300" baseline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LOREM IPSUM </a:t>
            </a:r>
            <a:r>
              <a:rPr lang="el-GR" dirty="0"/>
              <a:t>- 3</a:t>
            </a:r>
            <a:r>
              <a:rPr lang="en-US" dirty="0"/>
              <a:t> Boxes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18712067" y="3610626"/>
            <a:ext cx="96245" cy="588623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V="1">
            <a:off x="13821973" y="-500296"/>
            <a:ext cx="1933731" cy="2934324"/>
          </a:xfrm>
          <a:prstGeom prst="rect">
            <a:avLst/>
          </a:prstGeom>
        </p:spPr>
      </p:pic>
      <p:sp>
        <p:nvSpPr>
          <p:cNvPr id="31" name="Rectangle 30"/>
          <p:cNvSpPr/>
          <p:nvPr userDrawn="1"/>
        </p:nvSpPr>
        <p:spPr>
          <a:xfrm>
            <a:off x="711200" y="1933732"/>
            <a:ext cx="4532131" cy="180000"/>
          </a:xfrm>
          <a:prstGeom prst="rect">
            <a:avLst/>
          </a:prstGeom>
          <a:solidFill>
            <a:schemeClr val="accent1"/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36" name="Rectangle 35"/>
          <p:cNvSpPr/>
          <p:nvPr userDrawn="1"/>
        </p:nvSpPr>
        <p:spPr>
          <a:xfrm>
            <a:off x="5861934" y="1933732"/>
            <a:ext cx="4532131" cy="180000"/>
          </a:xfrm>
          <a:prstGeom prst="rect">
            <a:avLst/>
          </a:prstGeom>
          <a:solidFill>
            <a:schemeClr val="accent2"/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41" name="Rectangle 40"/>
          <p:cNvSpPr/>
          <p:nvPr userDrawn="1"/>
        </p:nvSpPr>
        <p:spPr>
          <a:xfrm>
            <a:off x="11012668" y="1933732"/>
            <a:ext cx="4532131" cy="180000"/>
          </a:xfrm>
          <a:prstGeom prst="rect">
            <a:avLst/>
          </a:prstGeom>
          <a:solidFill>
            <a:srgbClr val="FFD400"/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42" name="Rectangle 41"/>
          <p:cNvSpPr/>
          <p:nvPr userDrawn="1"/>
        </p:nvSpPr>
        <p:spPr>
          <a:xfrm>
            <a:off x="711200" y="7000354"/>
            <a:ext cx="4532131" cy="84449"/>
          </a:xfrm>
          <a:prstGeom prst="rect">
            <a:avLst/>
          </a:prstGeom>
          <a:solidFill>
            <a:schemeClr val="accent1"/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43" name="Rectangle 42"/>
          <p:cNvSpPr/>
          <p:nvPr userDrawn="1"/>
        </p:nvSpPr>
        <p:spPr>
          <a:xfrm>
            <a:off x="5861934" y="6999710"/>
            <a:ext cx="4532131" cy="84449"/>
          </a:xfrm>
          <a:prstGeom prst="rect">
            <a:avLst/>
          </a:prstGeom>
          <a:solidFill>
            <a:schemeClr val="accent2"/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44" name="Rectangle 43"/>
          <p:cNvSpPr/>
          <p:nvPr userDrawn="1"/>
        </p:nvSpPr>
        <p:spPr>
          <a:xfrm>
            <a:off x="11012668" y="6999709"/>
            <a:ext cx="4532131" cy="84449"/>
          </a:xfrm>
          <a:prstGeom prst="rect">
            <a:avLst/>
          </a:prstGeom>
          <a:solidFill>
            <a:schemeClr val="accent4"/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48" name="Text Placeholder 15"/>
          <p:cNvSpPr>
            <a:spLocks noGrp="1"/>
          </p:cNvSpPr>
          <p:nvPr>
            <p:ph type="body" sz="quarter" idx="27" hasCustomPrompt="1"/>
          </p:nvPr>
        </p:nvSpPr>
        <p:spPr>
          <a:xfrm>
            <a:off x="711201" y="3229338"/>
            <a:ext cx="4532130" cy="3538870"/>
          </a:xfrm>
          <a:prstGeom prst="rect">
            <a:avLst/>
          </a:prstGeom>
        </p:spPr>
        <p:txBody>
          <a:bodyPr lIns="108000" tIns="108000" rIns="108000" bIns="108000" numCol="1" spcCol="720000" anchor="t" anchorCtr="0">
            <a:normAutofit/>
          </a:bodyPr>
          <a:lstStyle>
            <a:lvl1pPr marL="0" indent="0" algn="ctr">
              <a:buNone/>
              <a:defRPr sz="2800" b="0" i="0" spc="-150" baseline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Maecenas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et ante </a:t>
            </a:r>
            <a:r>
              <a:rPr lang="en-US" dirty="0" err="1"/>
              <a:t>tincidunt</a:t>
            </a:r>
            <a:r>
              <a:rPr lang="en-US" dirty="0"/>
              <a:t> tempus. </a:t>
            </a:r>
            <a:r>
              <a:rPr lang="en-US" dirty="0" err="1"/>
              <a:t>Donec</a:t>
            </a:r>
            <a:r>
              <a:rPr lang="en-US" dirty="0"/>
              <a:t> vitae </a:t>
            </a:r>
            <a:r>
              <a:rPr lang="en-US" dirty="0" err="1"/>
              <a:t>sapien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libero </a:t>
            </a:r>
            <a:r>
              <a:rPr lang="en-US" dirty="0" err="1"/>
              <a:t>venenatis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ante. </a:t>
            </a:r>
            <a:r>
              <a:rPr lang="en-US" dirty="0" err="1"/>
              <a:t>Etiam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leo</a:t>
            </a:r>
            <a:r>
              <a:rPr lang="en-US" dirty="0"/>
              <a:t>. </a:t>
            </a:r>
            <a:r>
              <a:rPr lang="en-US" dirty="0" err="1" smtClean="0"/>
              <a:t>Tincidunt</a:t>
            </a:r>
            <a:r>
              <a:rPr lang="en-US" dirty="0" smtClean="0"/>
              <a:t> </a:t>
            </a:r>
            <a:r>
              <a:rPr lang="en-US" dirty="0"/>
              <a:t>tempus. </a:t>
            </a:r>
            <a:r>
              <a:rPr lang="en-US" dirty="0" err="1"/>
              <a:t>Donec</a:t>
            </a:r>
            <a:r>
              <a:rPr lang="en-US" dirty="0"/>
              <a:t> vitae </a:t>
            </a:r>
            <a:r>
              <a:rPr lang="en-US" dirty="0" err="1"/>
              <a:t>sapien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libero </a:t>
            </a:r>
            <a:r>
              <a:rPr lang="en-US" dirty="0" err="1"/>
              <a:t>venenatis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. </a:t>
            </a:r>
          </a:p>
        </p:txBody>
      </p:sp>
      <p:sp>
        <p:nvSpPr>
          <p:cNvPr id="49" name="Text Placeholder 25"/>
          <p:cNvSpPr>
            <a:spLocks noGrp="1"/>
          </p:cNvSpPr>
          <p:nvPr>
            <p:ph type="body" sz="quarter" idx="28" hasCustomPrompt="1"/>
          </p:nvPr>
        </p:nvSpPr>
        <p:spPr>
          <a:xfrm>
            <a:off x="711200" y="2430866"/>
            <a:ext cx="4532132" cy="668336"/>
          </a:xfrm>
          <a:prstGeom prst="rect">
            <a:avLst/>
          </a:prstGeom>
        </p:spPr>
        <p:txBody>
          <a:bodyPr wrap="square" lIns="0" tIns="0" rIns="0" bIns="0" anchor="b" anchorCtr="0">
            <a:noAutofit/>
          </a:bodyPr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5400" b="1" i="0" spc="-150" baseline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Option 1</a:t>
            </a:r>
          </a:p>
        </p:txBody>
      </p:sp>
      <p:sp>
        <p:nvSpPr>
          <p:cNvPr id="50" name="Text Placeholder 15"/>
          <p:cNvSpPr>
            <a:spLocks noGrp="1"/>
          </p:cNvSpPr>
          <p:nvPr>
            <p:ph type="body" sz="quarter" idx="29" hasCustomPrompt="1"/>
          </p:nvPr>
        </p:nvSpPr>
        <p:spPr>
          <a:xfrm>
            <a:off x="5861934" y="3229338"/>
            <a:ext cx="4532130" cy="3538870"/>
          </a:xfrm>
          <a:prstGeom prst="rect">
            <a:avLst/>
          </a:prstGeom>
        </p:spPr>
        <p:txBody>
          <a:bodyPr lIns="108000" tIns="108000" rIns="108000" bIns="108000" numCol="1" spcCol="720000" anchor="t" anchorCtr="0">
            <a:normAutofit/>
          </a:bodyPr>
          <a:lstStyle>
            <a:lvl1pPr marL="0" indent="0" algn="ctr">
              <a:buNone/>
              <a:defRPr sz="2800" b="0" i="0" spc="-150" baseline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Maecenas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et ante </a:t>
            </a:r>
            <a:r>
              <a:rPr lang="en-US" dirty="0" err="1"/>
              <a:t>tincidunt</a:t>
            </a:r>
            <a:r>
              <a:rPr lang="en-US" dirty="0"/>
              <a:t> tempus. </a:t>
            </a:r>
            <a:r>
              <a:rPr lang="en-US" dirty="0" err="1"/>
              <a:t>Donec</a:t>
            </a:r>
            <a:r>
              <a:rPr lang="en-US" dirty="0"/>
              <a:t> vitae </a:t>
            </a:r>
            <a:r>
              <a:rPr lang="en-US" dirty="0" err="1"/>
              <a:t>sapien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libero </a:t>
            </a:r>
            <a:r>
              <a:rPr lang="en-US" dirty="0" err="1"/>
              <a:t>venenatis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ante. </a:t>
            </a:r>
            <a:r>
              <a:rPr lang="en-US" dirty="0" err="1"/>
              <a:t>Etiam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leo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</a:t>
            </a:r>
            <a:r>
              <a:rPr lang="en-US" dirty="0" err="1"/>
              <a:t>sodales</a:t>
            </a:r>
            <a:r>
              <a:rPr lang="en-US" dirty="0"/>
              <a:t> </a:t>
            </a:r>
            <a:r>
              <a:rPr lang="en-US" dirty="0" err="1"/>
              <a:t>sagittis</a:t>
            </a:r>
            <a:r>
              <a:rPr lang="en-US" dirty="0"/>
              <a:t> magna.</a:t>
            </a:r>
            <a:r>
              <a:rPr lang="el-GR" dirty="0"/>
              <a:t> </a:t>
            </a:r>
            <a:endParaRPr lang="en-US" dirty="0"/>
          </a:p>
        </p:txBody>
      </p:sp>
      <p:sp>
        <p:nvSpPr>
          <p:cNvPr id="51" name="Text Placeholder 25"/>
          <p:cNvSpPr>
            <a:spLocks noGrp="1"/>
          </p:cNvSpPr>
          <p:nvPr>
            <p:ph type="body" sz="quarter" idx="30" hasCustomPrompt="1"/>
          </p:nvPr>
        </p:nvSpPr>
        <p:spPr>
          <a:xfrm>
            <a:off x="5861933" y="2430866"/>
            <a:ext cx="4532132" cy="668336"/>
          </a:xfrm>
          <a:prstGeom prst="rect">
            <a:avLst/>
          </a:prstGeom>
        </p:spPr>
        <p:txBody>
          <a:bodyPr wrap="square" lIns="0" tIns="0" rIns="0" bIns="0" anchor="b" anchorCtr="0">
            <a:noAutofit/>
          </a:bodyPr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5400" b="1" i="0" spc="-150" baseline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Option 2</a:t>
            </a:r>
          </a:p>
        </p:txBody>
      </p:sp>
      <p:sp>
        <p:nvSpPr>
          <p:cNvPr id="52" name="Text Placeholder 15"/>
          <p:cNvSpPr>
            <a:spLocks noGrp="1"/>
          </p:cNvSpPr>
          <p:nvPr>
            <p:ph type="body" sz="quarter" idx="31" hasCustomPrompt="1"/>
          </p:nvPr>
        </p:nvSpPr>
        <p:spPr>
          <a:xfrm>
            <a:off x="11012669" y="3229338"/>
            <a:ext cx="4532130" cy="3538870"/>
          </a:xfrm>
          <a:prstGeom prst="rect">
            <a:avLst/>
          </a:prstGeom>
        </p:spPr>
        <p:txBody>
          <a:bodyPr lIns="108000" tIns="108000" rIns="108000" bIns="108000" numCol="1" spcCol="720000" anchor="t" anchorCtr="0">
            <a:normAutofit/>
          </a:bodyPr>
          <a:lstStyle>
            <a:lvl1pPr marL="0" indent="0" algn="ctr">
              <a:buNone/>
              <a:defRPr sz="2800" b="0" i="0" spc="-150" baseline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Maecenas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et ante </a:t>
            </a:r>
            <a:r>
              <a:rPr lang="en-US" dirty="0" err="1"/>
              <a:t>tincidunt</a:t>
            </a:r>
            <a:r>
              <a:rPr lang="en-US" dirty="0"/>
              <a:t> tempus. </a:t>
            </a:r>
            <a:r>
              <a:rPr lang="en-US" dirty="0" err="1"/>
              <a:t>Donec</a:t>
            </a:r>
            <a:r>
              <a:rPr lang="en-US" dirty="0"/>
              <a:t> vitae </a:t>
            </a:r>
            <a:r>
              <a:rPr lang="en-US" dirty="0" err="1"/>
              <a:t>sapien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libero </a:t>
            </a:r>
            <a:r>
              <a:rPr lang="en-US" dirty="0" err="1"/>
              <a:t>venenatis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ante. </a:t>
            </a:r>
            <a:r>
              <a:rPr lang="en-US" dirty="0" err="1"/>
              <a:t>Etiam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leo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</a:t>
            </a:r>
            <a:r>
              <a:rPr lang="en-US" dirty="0" err="1"/>
              <a:t>sodales</a:t>
            </a:r>
            <a:r>
              <a:rPr lang="en-US" dirty="0"/>
              <a:t> </a:t>
            </a:r>
            <a:r>
              <a:rPr lang="en-US" dirty="0" err="1"/>
              <a:t>sagittis</a:t>
            </a:r>
            <a:r>
              <a:rPr lang="en-US" dirty="0"/>
              <a:t> magna.</a:t>
            </a:r>
            <a:r>
              <a:rPr lang="el-GR" dirty="0"/>
              <a:t> </a:t>
            </a:r>
            <a:endParaRPr lang="en-US" dirty="0"/>
          </a:p>
        </p:txBody>
      </p:sp>
      <p:sp>
        <p:nvSpPr>
          <p:cNvPr id="53" name="Text Placeholder 25"/>
          <p:cNvSpPr>
            <a:spLocks noGrp="1"/>
          </p:cNvSpPr>
          <p:nvPr>
            <p:ph type="body" sz="quarter" idx="32" hasCustomPrompt="1"/>
          </p:nvPr>
        </p:nvSpPr>
        <p:spPr>
          <a:xfrm>
            <a:off x="11012668" y="2430866"/>
            <a:ext cx="4532132" cy="668336"/>
          </a:xfrm>
          <a:prstGeom prst="rect">
            <a:avLst/>
          </a:prstGeom>
        </p:spPr>
        <p:txBody>
          <a:bodyPr wrap="square" lIns="0" tIns="0" rIns="0" bIns="0" anchor="b" anchorCtr="0">
            <a:noAutofit/>
          </a:bodyPr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5400" b="1" i="0" spc="-150" baseline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Option 3</a:t>
            </a:r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70390" y="-389238"/>
            <a:ext cx="1481559" cy="2222339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4404051" y="7292051"/>
            <a:ext cx="1481559" cy="2222339"/>
          </a:xfrm>
          <a:prstGeom prst="rect">
            <a:avLst/>
          </a:prstGeom>
        </p:spPr>
      </p:pic>
      <p:sp>
        <p:nvSpPr>
          <p:cNvPr id="26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7246916" y="8551495"/>
            <a:ext cx="8290521" cy="376237"/>
          </a:xfrm>
        </p:spPr>
        <p:txBody>
          <a:bodyPr>
            <a:normAutofit/>
          </a:bodyPr>
          <a:lstStyle>
            <a:lvl1pPr algn="r">
              <a:defRPr sz="1400" b="0" i="0" spc="0">
                <a:solidFill>
                  <a:schemeClr val="bg2">
                    <a:lumMod val="50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</a:lstStyle>
          <a:p>
            <a:endParaRPr lang="en-US" dirty="0"/>
          </a:p>
        </p:txBody>
      </p:sp>
      <p:sp>
        <p:nvSpPr>
          <p:cNvPr id="27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5571303" y="8551494"/>
            <a:ext cx="508000" cy="3762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0" i="0">
                <a:solidFill>
                  <a:schemeClr val="tx1">
                    <a:tint val="75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</a:lstStyle>
          <a:p>
            <a:fld id="{CA77D4BE-F539-D04A-8CB9-4B543B2D7FFD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5" name="Picture 1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5579" y="8291780"/>
            <a:ext cx="754149" cy="523636"/>
          </a:xfrm>
          <a:prstGeom prst="rect">
            <a:avLst/>
          </a:prstGeom>
        </p:spPr>
      </p:pic>
      <p:pic>
        <p:nvPicPr>
          <p:cNvPr id="30" name="Imagem 2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96" y="8113340"/>
            <a:ext cx="3599015" cy="794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7436715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3 Bloc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711199" y="355600"/>
            <a:ext cx="14826237" cy="11049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6000" b="1" i="0" spc="-300" baseline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LOREM IPSUM </a:t>
            </a:r>
            <a:r>
              <a:rPr lang="el-GR" dirty="0"/>
              <a:t>- </a:t>
            </a:r>
            <a:r>
              <a:rPr lang="en-US" dirty="0"/>
              <a:t>2 Boxes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18712067" y="3610626"/>
            <a:ext cx="96245" cy="588623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V="1">
            <a:off x="13821973" y="-500296"/>
            <a:ext cx="1933731" cy="2934324"/>
          </a:xfrm>
          <a:prstGeom prst="rect">
            <a:avLst/>
          </a:prstGeom>
        </p:spPr>
      </p:pic>
      <p:sp>
        <p:nvSpPr>
          <p:cNvPr id="36" name="Rectangle 35"/>
          <p:cNvSpPr/>
          <p:nvPr userDrawn="1"/>
        </p:nvSpPr>
        <p:spPr>
          <a:xfrm>
            <a:off x="711200" y="1933731"/>
            <a:ext cx="7200000" cy="180000"/>
          </a:xfrm>
          <a:prstGeom prst="rect">
            <a:avLst/>
          </a:prstGeom>
          <a:solidFill>
            <a:schemeClr val="accent2"/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41" name="Rectangle 40"/>
          <p:cNvSpPr/>
          <p:nvPr userDrawn="1"/>
        </p:nvSpPr>
        <p:spPr>
          <a:xfrm>
            <a:off x="8354543" y="1933732"/>
            <a:ext cx="7200000" cy="180000"/>
          </a:xfrm>
          <a:prstGeom prst="rect">
            <a:avLst/>
          </a:prstGeom>
          <a:solidFill>
            <a:srgbClr val="FFC800"/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43" name="Rectangle 42"/>
          <p:cNvSpPr/>
          <p:nvPr userDrawn="1"/>
        </p:nvSpPr>
        <p:spPr>
          <a:xfrm>
            <a:off x="711200" y="6999709"/>
            <a:ext cx="7200000" cy="84449"/>
          </a:xfrm>
          <a:prstGeom prst="rect">
            <a:avLst/>
          </a:prstGeom>
          <a:solidFill>
            <a:schemeClr val="accent2"/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44" name="Rectangle 43"/>
          <p:cNvSpPr/>
          <p:nvPr userDrawn="1"/>
        </p:nvSpPr>
        <p:spPr>
          <a:xfrm>
            <a:off x="8354543" y="6999709"/>
            <a:ext cx="7200000" cy="84449"/>
          </a:xfrm>
          <a:prstGeom prst="rect">
            <a:avLst/>
          </a:prstGeom>
          <a:solidFill>
            <a:srgbClr val="FFC800"/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50" name="Text Placeholder 15"/>
          <p:cNvSpPr>
            <a:spLocks noGrp="1"/>
          </p:cNvSpPr>
          <p:nvPr>
            <p:ph type="body" sz="quarter" idx="29" hasCustomPrompt="1"/>
          </p:nvPr>
        </p:nvSpPr>
        <p:spPr>
          <a:xfrm>
            <a:off x="711200" y="3229337"/>
            <a:ext cx="7200000" cy="3538870"/>
          </a:xfrm>
          <a:prstGeom prst="rect">
            <a:avLst/>
          </a:prstGeom>
        </p:spPr>
        <p:txBody>
          <a:bodyPr lIns="108000" tIns="108000" rIns="108000" bIns="108000" numCol="1" spcCol="720000" anchor="t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800" b="0" i="0" spc="-150" baseline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Maecenas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et ante </a:t>
            </a:r>
            <a:r>
              <a:rPr lang="en-US" dirty="0" err="1"/>
              <a:t>tincidunt</a:t>
            </a:r>
            <a:r>
              <a:rPr lang="en-US" dirty="0"/>
              <a:t> tempus. </a:t>
            </a:r>
            <a:r>
              <a:rPr lang="en-US" dirty="0" err="1"/>
              <a:t>Donec</a:t>
            </a:r>
            <a:r>
              <a:rPr lang="en-US" dirty="0"/>
              <a:t> vitae </a:t>
            </a:r>
            <a:r>
              <a:rPr lang="en-US" dirty="0" err="1"/>
              <a:t>sapien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libero </a:t>
            </a:r>
            <a:r>
              <a:rPr lang="en-US" dirty="0" err="1"/>
              <a:t>venenatis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ante. </a:t>
            </a:r>
            <a:r>
              <a:rPr lang="en-US" dirty="0" err="1"/>
              <a:t>Etiam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leo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</a:t>
            </a:r>
            <a:r>
              <a:rPr lang="en-US" dirty="0" err="1"/>
              <a:t>sodales</a:t>
            </a:r>
            <a:r>
              <a:rPr lang="en-US" dirty="0"/>
              <a:t> </a:t>
            </a:r>
            <a:r>
              <a:rPr lang="en-US" dirty="0" err="1"/>
              <a:t>sagittis</a:t>
            </a:r>
            <a:r>
              <a:rPr lang="en-US" dirty="0"/>
              <a:t> magna.</a:t>
            </a:r>
            <a:r>
              <a:rPr lang="el-GR" dirty="0"/>
              <a:t> </a:t>
            </a:r>
            <a:r>
              <a:rPr lang="en-US" dirty="0"/>
              <a:t>Maecenas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et ante </a:t>
            </a:r>
            <a:r>
              <a:rPr lang="en-US" dirty="0" err="1"/>
              <a:t>tincidunt</a:t>
            </a:r>
            <a:r>
              <a:rPr lang="en-US" dirty="0"/>
              <a:t> tempus. </a:t>
            </a:r>
            <a:r>
              <a:rPr lang="en-US" dirty="0" err="1"/>
              <a:t>Donec</a:t>
            </a:r>
            <a:r>
              <a:rPr lang="en-US" dirty="0"/>
              <a:t> vitae </a:t>
            </a:r>
            <a:r>
              <a:rPr lang="en-US" dirty="0" err="1"/>
              <a:t>sapien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libero </a:t>
            </a:r>
            <a:r>
              <a:rPr lang="en-US" dirty="0" err="1"/>
              <a:t>venenatis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. </a:t>
            </a:r>
          </a:p>
        </p:txBody>
      </p:sp>
      <p:sp>
        <p:nvSpPr>
          <p:cNvPr id="51" name="Text Placeholder 25"/>
          <p:cNvSpPr>
            <a:spLocks noGrp="1"/>
          </p:cNvSpPr>
          <p:nvPr>
            <p:ph type="body" sz="quarter" idx="30" hasCustomPrompt="1"/>
          </p:nvPr>
        </p:nvSpPr>
        <p:spPr>
          <a:xfrm>
            <a:off x="711199" y="2430865"/>
            <a:ext cx="7200000" cy="668336"/>
          </a:xfrm>
          <a:prstGeom prst="rect">
            <a:avLst/>
          </a:prstGeom>
        </p:spPr>
        <p:txBody>
          <a:bodyPr wrap="square" lIns="0" tIns="0" rIns="0" bIns="0" anchor="b" anchorCtr="0">
            <a:noAutofit/>
          </a:bodyPr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5400" b="1" i="0" spc="-150" baseline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Option 1</a:t>
            </a:r>
          </a:p>
        </p:txBody>
      </p:sp>
      <p:sp>
        <p:nvSpPr>
          <p:cNvPr id="52" name="Text Placeholder 15"/>
          <p:cNvSpPr>
            <a:spLocks noGrp="1"/>
          </p:cNvSpPr>
          <p:nvPr>
            <p:ph type="body" sz="quarter" idx="31" hasCustomPrompt="1"/>
          </p:nvPr>
        </p:nvSpPr>
        <p:spPr>
          <a:xfrm>
            <a:off x="8354544" y="3229338"/>
            <a:ext cx="7200000" cy="3538870"/>
          </a:xfrm>
          <a:prstGeom prst="rect">
            <a:avLst/>
          </a:prstGeom>
        </p:spPr>
        <p:txBody>
          <a:bodyPr lIns="108000" tIns="108000" rIns="108000" bIns="108000" numCol="1" spcCol="720000" anchor="t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800" b="0" i="0" spc="-150" baseline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Maecenas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et ante </a:t>
            </a:r>
            <a:r>
              <a:rPr lang="en-US" dirty="0" err="1"/>
              <a:t>tincidunt</a:t>
            </a:r>
            <a:r>
              <a:rPr lang="en-US" dirty="0"/>
              <a:t> tempus. </a:t>
            </a:r>
            <a:r>
              <a:rPr lang="en-US" dirty="0" err="1"/>
              <a:t>Donec</a:t>
            </a:r>
            <a:r>
              <a:rPr lang="en-US" dirty="0"/>
              <a:t> vitae </a:t>
            </a:r>
            <a:r>
              <a:rPr lang="en-US" dirty="0" err="1"/>
              <a:t>sapien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libero </a:t>
            </a:r>
            <a:r>
              <a:rPr lang="en-US" dirty="0" err="1"/>
              <a:t>venenatis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ante. </a:t>
            </a:r>
            <a:r>
              <a:rPr lang="en-US" dirty="0" err="1"/>
              <a:t>Etiam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leo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</a:t>
            </a:r>
            <a:r>
              <a:rPr lang="en-US" dirty="0" err="1"/>
              <a:t>sodales</a:t>
            </a:r>
            <a:r>
              <a:rPr lang="en-US" dirty="0"/>
              <a:t> </a:t>
            </a:r>
            <a:r>
              <a:rPr lang="en-US" dirty="0" err="1"/>
              <a:t>sagittis</a:t>
            </a:r>
            <a:r>
              <a:rPr lang="en-US" dirty="0"/>
              <a:t> magna.</a:t>
            </a:r>
            <a:r>
              <a:rPr lang="el-GR" dirty="0"/>
              <a:t> </a:t>
            </a:r>
            <a:r>
              <a:rPr lang="en-US" dirty="0"/>
              <a:t>Maecenas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et ante </a:t>
            </a:r>
            <a:r>
              <a:rPr lang="en-US" dirty="0" err="1"/>
              <a:t>tincidunt</a:t>
            </a:r>
            <a:r>
              <a:rPr lang="en-US" dirty="0"/>
              <a:t> tempus. </a:t>
            </a:r>
            <a:r>
              <a:rPr lang="en-US" dirty="0" err="1"/>
              <a:t>Donec</a:t>
            </a:r>
            <a:r>
              <a:rPr lang="en-US" dirty="0"/>
              <a:t> vitae </a:t>
            </a:r>
            <a:r>
              <a:rPr lang="en-US" dirty="0" err="1"/>
              <a:t>sapien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libero </a:t>
            </a:r>
            <a:r>
              <a:rPr lang="en-US" dirty="0" err="1"/>
              <a:t>venenatis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. </a:t>
            </a:r>
          </a:p>
        </p:txBody>
      </p:sp>
      <p:sp>
        <p:nvSpPr>
          <p:cNvPr id="53" name="Text Placeholder 25"/>
          <p:cNvSpPr>
            <a:spLocks noGrp="1"/>
          </p:cNvSpPr>
          <p:nvPr>
            <p:ph type="body" sz="quarter" idx="32" hasCustomPrompt="1"/>
          </p:nvPr>
        </p:nvSpPr>
        <p:spPr>
          <a:xfrm>
            <a:off x="8354543" y="2430866"/>
            <a:ext cx="7200000" cy="668336"/>
          </a:xfrm>
          <a:prstGeom prst="rect">
            <a:avLst/>
          </a:prstGeom>
        </p:spPr>
        <p:txBody>
          <a:bodyPr wrap="square" lIns="0" tIns="0" rIns="0" bIns="0" anchor="b" anchorCtr="0">
            <a:noAutofit/>
          </a:bodyPr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5400" b="1" i="0" spc="-150" baseline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Option 2</a:t>
            </a:r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70390" y="-389238"/>
            <a:ext cx="1481559" cy="2222339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4404051" y="7292051"/>
            <a:ext cx="1481559" cy="2222339"/>
          </a:xfrm>
          <a:prstGeom prst="rect">
            <a:avLst/>
          </a:prstGeom>
        </p:spPr>
      </p:pic>
      <p:sp>
        <p:nvSpPr>
          <p:cNvPr id="26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7246916" y="8551495"/>
            <a:ext cx="8290521" cy="376237"/>
          </a:xfrm>
        </p:spPr>
        <p:txBody>
          <a:bodyPr>
            <a:normAutofit/>
          </a:bodyPr>
          <a:lstStyle>
            <a:lvl1pPr algn="r">
              <a:defRPr sz="1400" b="0" i="0" spc="0">
                <a:solidFill>
                  <a:schemeClr val="bg2">
                    <a:lumMod val="50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</a:lstStyle>
          <a:p>
            <a:endParaRPr lang="en-US" dirty="0"/>
          </a:p>
        </p:txBody>
      </p:sp>
      <p:sp>
        <p:nvSpPr>
          <p:cNvPr id="27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5571303" y="8551494"/>
            <a:ext cx="508000" cy="3762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0" i="0">
                <a:solidFill>
                  <a:schemeClr val="tx1">
                    <a:tint val="75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</a:lstStyle>
          <a:p>
            <a:fld id="{CA77D4BE-F539-D04A-8CB9-4B543B2D7FFD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8" name="Picture 2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00" y="8203662"/>
            <a:ext cx="2076544" cy="741219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757" y="8328801"/>
            <a:ext cx="829564" cy="576000"/>
          </a:xfrm>
          <a:prstGeom prst="rect">
            <a:avLst/>
          </a:prstGeom>
        </p:spPr>
      </p:pic>
    </p:spTree>
    <p:extLst/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Bloc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722774" y="355600"/>
            <a:ext cx="14826237" cy="11049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6000" b="1" i="0" spc="-300" baseline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LOREM IPSUM </a:t>
            </a:r>
            <a:r>
              <a:rPr lang="el-GR" dirty="0"/>
              <a:t>- 6</a:t>
            </a:r>
            <a:r>
              <a:rPr lang="en-US" dirty="0"/>
              <a:t> Boxes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18712067" y="3610626"/>
            <a:ext cx="96245" cy="588623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V="1">
            <a:off x="13821973" y="-500296"/>
            <a:ext cx="1933731" cy="2934324"/>
          </a:xfrm>
          <a:prstGeom prst="rect">
            <a:avLst/>
          </a:prstGeom>
        </p:spPr>
      </p:pic>
      <p:sp>
        <p:nvSpPr>
          <p:cNvPr id="31" name="Rectangle 30"/>
          <p:cNvSpPr/>
          <p:nvPr userDrawn="1"/>
        </p:nvSpPr>
        <p:spPr>
          <a:xfrm>
            <a:off x="711200" y="1760109"/>
            <a:ext cx="4532131" cy="180000"/>
          </a:xfrm>
          <a:prstGeom prst="rect">
            <a:avLst/>
          </a:prstGeom>
          <a:solidFill>
            <a:schemeClr val="accent1"/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36" name="Rectangle 35"/>
          <p:cNvSpPr/>
          <p:nvPr userDrawn="1"/>
        </p:nvSpPr>
        <p:spPr>
          <a:xfrm>
            <a:off x="5861934" y="1760109"/>
            <a:ext cx="4532131" cy="180000"/>
          </a:xfrm>
          <a:prstGeom prst="rect">
            <a:avLst/>
          </a:prstGeom>
          <a:solidFill>
            <a:schemeClr val="accent2"/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41" name="Rectangle 40"/>
          <p:cNvSpPr/>
          <p:nvPr userDrawn="1"/>
        </p:nvSpPr>
        <p:spPr>
          <a:xfrm>
            <a:off x="11012668" y="1760109"/>
            <a:ext cx="4532131" cy="180000"/>
          </a:xfrm>
          <a:prstGeom prst="rect">
            <a:avLst/>
          </a:prstGeom>
          <a:solidFill>
            <a:srgbClr val="FFD400"/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1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7246916" y="8551495"/>
            <a:ext cx="8290521" cy="376237"/>
          </a:xfrm>
        </p:spPr>
        <p:txBody>
          <a:bodyPr>
            <a:normAutofit/>
          </a:bodyPr>
          <a:lstStyle>
            <a:lvl1pPr algn="r">
              <a:defRPr sz="1400" b="0" i="0" spc="0">
                <a:solidFill>
                  <a:schemeClr val="bg2">
                    <a:lumMod val="50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</a:lstStyle>
          <a:p>
            <a:endParaRPr lang="en-US" dirty="0"/>
          </a:p>
        </p:txBody>
      </p:sp>
      <p:sp>
        <p:nvSpPr>
          <p:cNvPr id="48" name="Text Placeholder 15"/>
          <p:cNvSpPr>
            <a:spLocks noGrp="1"/>
          </p:cNvSpPr>
          <p:nvPr>
            <p:ph type="body" sz="quarter" idx="27" hasCustomPrompt="1"/>
          </p:nvPr>
        </p:nvSpPr>
        <p:spPr>
          <a:xfrm>
            <a:off x="711201" y="2591412"/>
            <a:ext cx="4532130" cy="1746790"/>
          </a:xfrm>
          <a:prstGeom prst="rect">
            <a:avLst/>
          </a:prstGeom>
        </p:spPr>
        <p:txBody>
          <a:bodyPr lIns="108000" tIns="108000" rIns="108000" bIns="36000" numCol="1" spcCol="720000" anchor="t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400" b="0" i="0" spc="-150" baseline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Maecenas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et ante </a:t>
            </a:r>
            <a:r>
              <a:rPr lang="en-US" dirty="0" err="1"/>
              <a:t>tincidunt</a:t>
            </a:r>
            <a:r>
              <a:rPr lang="en-US" dirty="0"/>
              <a:t> tempus. </a:t>
            </a:r>
            <a:r>
              <a:rPr lang="en-US" dirty="0" err="1"/>
              <a:t>Donec</a:t>
            </a:r>
            <a:r>
              <a:rPr lang="en-US" dirty="0"/>
              <a:t> vitae </a:t>
            </a:r>
            <a:r>
              <a:rPr lang="en-US" dirty="0" err="1"/>
              <a:t>sapien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libero </a:t>
            </a:r>
            <a:r>
              <a:rPr lang="en-US" dirty="0" err="1"/>
              <a:t>venenatis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ante. </a:t>
            </a:r>
            <a:r>
              <a:rPr lang="en-US" dirty="0" err="1"/>
              <a:t>Etiam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leo</a:t>
            </a:r>
            <a:r>
              <a:rPr lang="en-US" dirty="0"/>
              <a:t>.</a:t>
            </a:r>
          </a:p>
        </p:txBody>
      </p:sp>
      <p:sp>
        <p:nvSpPr>
          <p:cNvPr id="49" name="Text Placeholder 25"/>
          <p:cNvSpPr>
            <a:spLocks noGrp="1"/>
          </p:cNvSpPr>
          <p:nvPr>
            <p:ph type="body" sz="quarter" idx="28" hasCustomPrompt="1"/>
          </p:nvPr>
        </p:nvSpPr>
        <p:spPr>
          <a:xfrm>
            <a:off x="711200" y="1940109"/>
            <a:ext cx="4532132" cy="668336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4400" b="1" i="0" spc="-150" baseline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Option 1</a:t>
            </a:r>
          </a:p>
        </p:txBody>
      </p:sp>
      <p:sp>
        <p:nvSpPr>
          <p:cNvPr id="23" name="Text Placeholder 15"/>
          <p:cNvSpPr>
            <a:spLocks noGrp="1"/>
          </p:cNvSpPr>
          <p:nvPr>
            <p:ph type="body" sz="quarter" idx="29" hasCustomPrompt="1"/>
          </p:nvPr>
        </p:nvSpPr>
        <p:spPr>
          <a:xfrm>
            <a:off x="5861935" y="2591412"/>
            <a:ext cx="4532130" cy="1746790"/>
          </a:xfrm>
          <a:prstGeom prst="rect">
            <a:avLst/>
          </a:prstGeom>
        </p:spPr>
        <p:txBody>
          <a:bodyPr lIns="108000" tIns="108000" rIns="108000" bIns="36000" numCol="1" spcCol="720000" anchor="t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400" b="0" i="0" spc="-150" baseline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Maecenas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et ante </a:t>
            </a:r>
            <a:r>
              <a:rPr lang="en-US" dirty="0" err="1"/>
              <a:t>tincidunt</a:t>
            </a:r>
            <a:r>
              <a:rPr lang="en-US" dirty="0"/>
              <a:t> tempus. </a:t>
            </a:r>
            <a:r>
              <a:rPr lang="en-US" dirty="0" err="1"/>
              <a:t>Donec</a:t>
            </a:r>
            <a:r>
              <a:rPr lang="en-US" dirty="0"/>
              <a:t> vitae </a:t>
            </a:r>
            <a:r>
              <a:rPr lang="en-US" dirty="0" err="1"/>
              <a:t>sapien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libero </a:t>
            </a:r>
            <a:r>
              <a:rPr lang="en-US" dirty="0" err="1"/>
              <a:t>venenatis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ante. </a:t>
            </a:r>
            <a:r>
              <a:rPr lang="en-US" dirty="0" err="1"/>
              <a:t>Etiam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leo</a:t>
            </a:r>
            <a:r>
              <a:rPr lang="en-US" dirty="0"/>
              <a:t>.</a:t>
            </a:r>
          </a:p>
        </p:txBody>
      </p:sp>
      <p:sp>
        <p:nvSpPr>
          <p:cNvPr id="24" name="Text Placeholder 25"/>
          <p:cNvSpPr>
            <a:spLocks noGrp="1"/>
          </p:cNvSpPr>
          <p:nvPr>
            <p:ph type="body" sz="quarter" idx="30" hasCustomPrompt="1"/>
          </p:nvPr>
        </p:nvSpPr>
        <p:spPr>
          <a:xfrm>
            <a:off x="5861934" y="1940109"/>
            <a:ext cx="4532132" cy="668336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4400" b="1" i="0" spc="-150" baseline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Option </a:t>
            </a:r>
            <a:r>
              <a:rPr lang="el-GR" dirty="0"/>
              <a:t>2</a:t>
            </a:r>
            <a:endParaRPr lang="en-US" dirty="0"/>
          </a:p>
        </p:txBody>
      </p:sp>
      <p:sp>
        <p:nvSpPr>
          <p:cNvPr id="25" name="Text Placeholder 15"/>
          <p:cNvSpPr>
            <a:spLocks noGrp="1"/>
          </p:cNvSpPr>
          <p:nvPr>
            <p:ph type="body" sz="quarter" idx="31" hasCustomPrompt="1"/>
          </p:nvPr>
        </p:nvSpPr>
        <p:spPr>
          <a:xfrm>
            <a:off x="11005306" y="2591412"/>
            <a:ext cx="4532130" cy="1746790"/>
          </a:xfrm>
          <a:prstGeom prst="rect">
            <a:avLst/>
          </a:prstGeom>
        </p:spPr>
        <p:txBody>
          <a:bodyPr lIns="108000" tIns="108000" rIns="108000" bIns="36000" numCol="1" spcCol="720000" anchor="t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400" b="0" i="0" spc="-150" baseline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Maecenas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et ante </a:t>
            </a:r>
            <a:r>
              <a:rPr lang="en-US" dirty="0" err="1"/>
              <a:t>tincidunt</a:t>
            </a:r>
            <a:r>
              <a:rPr lang="en-US" dirty="0"/>
              <a:t> tempus. </a:t>
            </a:r>
            <a:r>
              <a:rPr lang="en-US" dirty="0" err="1"/>
              <a:t>Donec</a:t>
            </a:r>
            <a:r>
              <a:rPr lang="en-US" dirty="0"/>
              <a:t> vitae </a:t>
            </a:r>
            <a:r>
              <a:rPr lang="en-US" dirty="0" err="1"/>
              <a:t>sapien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libero </a:t>
            </a:r>
            <a:r>
              <a:rPr lang="en-US" dirty="0" err="1"/>
              <a:t>venenatis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ante. </a:t>
            </a:r>
            <a:r>
              <a:rPr lang="en-US" dirty="0" err="1"/>
              <a:t>Etiam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leo</a:t>
            </a:r>
            <a:r>
              <a:rPr lang="en-US" dirty="0"/>
              <a:t>.</a:t>
            </a:r>
          </a:p>
        </p:txBody>
      </p:sp>
      <p:sp>
        <p:nvSpPr>
          <p:cNvPr id="26" name="Text Placeholder 25"/>
          <p:cNvSpPr>
            <a:spLocks noGrp="1"/>
          </p:cNvSpPr>
          <p:nvPr>
            <p:ph type="body" sz="quarter" idx="32" hasCustomPrompt="1"/>
          </p:nvPr>
        </p:nvSpPr>
        <p:spPr>
          <a:xfrm>
            <a:off x="11005305" y="1940109"/>
            <a:ext cx="4532132" cy="668336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4400" b="1" i="0" spc="-150" baseline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Option </a:t>
            </a:r>
            <a:r>
              <a:rPr lang="el-GR" dirty="0"/>
              <a:t>3</a:t>
            </a:r>
            <a:endParaRPr lang="en-US" dirty="0"/>
          </a:p>
        </p:txBody>
      </p:sp>
      <p:sp>
        <p:nvSpPr>
          <p:cNvPr id="45" name="Rectangle 44"/>
          <p:cNvSpPr/>
          <p:nvPr userDrawn="1"/>
        </p:nvSpPr>
        <p:spPr>
          <a:xfrm>
            <a:off x="711200" y="4841820"/>
            <a:ext cx="4532131" cy="180000"/>
          </a:xfrm>
          <a:prstGeom prst="rect">
            <a:avLst/>
          </a:prstGeom>
          <a:solidFill>
            <a:schemeClr val="accent1"/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46" name="Rectangle 45"/>
          <p:cNvSpPr/>
          <p:nvPr userDrawn="1"/>
        </p:nvSpPr>
        <p:spPr>
          <a:xfrm>
            <a:off x="5861934" y="4841820"/>
            <a:ext cx="4532131" cy="180000"/>
          </a:xfrm>
          <a:prstGeom prst="rect">
            <a:avLst/>
          </a:prstGeom>
          <a:solidFill>
            <a:schemeClr val="accent2"/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57" name="Text Placeholder 15"/>
          <p:cNvSpPr>
            <a:spLocks noGrp="1"/>
          </p:cNvSpPr>
          <p:nvPr>
            <p:ph type="body" sz="quarter" idx="33" hasCustomPrompt="1"/>
          </p:nvPr>
        </p:nvSpPr>
        <p:spPr>
          <a:xfrm>
            <a:off x="711201" y="5673123"/>
            <a:ext cx="4532130" cy="1746790"/>
          </a:xfrm>
          <a:prstGeom prst="rect">
            <a:avLst/>
          </a:prstGeom>
        </p:spPr>
        <p:txBody>
          <a:bodyPr lIns="108000" tIns="108000" rIns="108000" bIns="36000" numCol="1" spcCol="720000" anchor="t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400" b="0" i="0" spc="-150" baseline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Maecenas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et ante </a:t>
            </a:r>
            <a:r>
              <a:rPr lang="en-US" dirty="0" err="1"/>
              <a:t>tincidunt</a:t>
            </a:r>
            <a:r>
              <a:rPr lang="en-US" dirty="0"/>
              <a:t> tempus. </a:t>
            </a:r>
            <a:r>
              <a:rPr lang="en-US" dirty="0" err="1"/>
              <a:t>Donec</a:t>
            </a:r>
            <a:r>
              <a:rPr lang="en-US" dirty="0"/>
              <a:t> vitae </a:t>
            </a:r>
            <a:r>
              <a:rPr lang="en-US" dirty="0" err="1"/>
              <a:t>sapien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libero </a:t>
            </a:r>
            <a:r>
              <a:rPr lang="en-US" dirty="0" err="1"/>
              <a:t>venenatis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ante. </a:t>
            </a:r>
            <a:r>
              <a:rPr lang="en-US" dirty="0" err="1"/>
              <a:t>Etiam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leo</a:t>
            </a:r>
            <a:r>
              <a:rPr lang="en-US" dirty="0"/>
              <a:t>.</a:t>
            </a:r>
          </a:p>
        </p:txBody>
      </p:sp>
      <p:sp>
        <p:nvSpPr>
          <p:cNvPr id="58" name="Text Placeholder 25"/>
          <p:cNvSpPr>
            <a:spLocks noGrp="1"/>
          </p:cNvSpPr>
          <p:nvPr>
            <p:ph type="body" sz="quarter" idx="34" hasCustomPrompt="1"/>
          </p:nvPr>
        </p:nvSpPr>
        <p:spPr>
          <a:xfrm>
            <a:off x="711200" y="5021820"/>
            <a:ext cx="4532132" cy="668336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4400" b="1" i="0" spc="-150" baseline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Option </a:t>
            </a:r>
            <a:r>
              <a:rPr lang="el-GR" dirty="0"/>
              <a:t>4</a:t>
            </a:r>
            <a:endParaRPr lang="en-US" dirty="0"/>
          </a:p>
        </p:txBody>
      </p:sp>
      <p:sp>
        <p:nvSpPr>
          <p:cNvPr id="59" name="Text Placeholder 15"/>
          <p:cNvSpPr>
            <a:spLocks noGrp="1"/>
          </p:cNvSpPr>
          <p:nvPr>
            <p:ph type="body" sz="quarter" idx="35" hasCustomPrompt="1"/>
          </p:nvPr>
        </p:nvSpPr>
        <p:spPr>
          <a:xfrm>
            <a:off x="5861935" y="5673123"/>
            <a:ext cx="4532130" cy="1746790"/>
          </a:xfrm>
          <a:prstGeom prst="rect">
            <a:avLst/>
          </a:prstGeom>
        </p:spPr>
        <p:txBody>
          <a:bodyPr lIns="108000" tIns="108000" rIns="108000" bIns="36000" numCol="1" spcCol="720000" anchor="t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400" b="0" i="0" spc="-150" baseline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Maecenas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et ante </a:t>
            </a:r>
            <a:r>
              <a:rPr lang="en-US" dirty="0" err="1"/>
              <a:t>tincidunt</a:t>
            </a:r>
            <a:r>
              <a:rPr lang="en-US" dirty="0"/>
              <a:t> tempus. </a:t>
            </a:r>
            <a:r>
              <a:rPr lang="en-US" dirty="0" err="1"/>
              <a:t>Donec</a:t>
            </a:r>
            <a:r>
              <a:rPr lang="en-US" dirty="0"/>
              <a:t> vitae </a:t>
            </a:r>
            <a:r>
              <a:rPr lang="en-US" dirty="0" err="1"/>
              <a:t>sapien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libero </a:t>
            </a:r>
            <a:r>
              <a:rPr lang="en-US" dirty="0" err="1"/>
              <a:t>venenatis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ante. </a:t>
            </a:r>
            <a:r>
              <a:rPr lang="en-US" dirty="0" err="1"/>
              <a:t>Etiam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leo</a:t>
            </a:r>
            <a:r>
              <a:rPr lang="en-US" dirty="0"/>
              <a:t>.</a:t>
            </a:r>
          </a:p>
        </p:txBody>
      </p:sp>
      <p:sp>
        <p:nvSpPr>
          <p:cNvPr id="60" name="Text Placeholder 25"/>
          <p:cNvSpPr>
            <a:spLocks noGrp="1"/>
          </p:cNvSpPr>
          <p:nvPr>
            <p:ph type="body" sz="quarter" idx="36" hasCustomPrompt="1"/>
          </p:nvPr>
        </p:nvSpPr>
        <p:spPr>
          <a:xfrm>
            <a:off x="5861934" y="5021820"/>
            <a:ext cx="4532132" cy="668336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4400" b="1" i="0" spc="-150" baseline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Option </a:t>
            </a:r>
            <a:r>
              <a:rPr lang="el-GR" dirty="0"/>
              <a:t>5</a:t>
            </a:r>
            <a:endParaRPr lang="en-US" dirty="0"/>
          </a:p>
        </p:txBody>
      </p:sp>
      <p:sp>
        <p:nvSpPr>
          <p:cNvPr id="61" name="Text Placeholder 15"/>
          <p:cNvSpPr>
            <a:spLocks noGrp="1"/>
          </p:cNvSpPr>
          <p:nvPr>
            <p:ph type="body" sz="quarter" idx="37" hasCustomPrompt="1"/>
          </p:nvPr>
        </p:nvSpPr>
        <p:spPr>
          <a:xfrm>
            <a:off x="11005306" y="5673123"/>
            <a:ext cx="4532130" cy="1746790"/>
          </a:xfrm>
          <a:prstGeom prst="rect">
            <a:avLst/>
          </a:prstGeom>
        </p:spPr>
        <p:txBody>
          <a:bodyPr lIns="108000" tIns="108000" rIns="108000" bIns="36000" numCol="1" spcCol="720000" anchor="t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400" b="0" i="0" spc="-150" baseline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Maecenas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et ante </a:t>
            </a:r>
            <a:r>
              <a:rPr lang="en-US" dirty="0" err="1"/>
              <a:t>tincidunt</a:t>
            </a:r>
            <a:r>
              <a:rPr lang="en-US" dirty="0"/>
              <a:t> tempus. </a:t>
            </a:r>
            <a:r>
              <a:rPr lang="en-US" dirty="0" err="1"/>
              <a:t>Donec</a:t>
            </a:r>
            <a:r>
              <a:rPr lang="en-US" dirty="0"/>
              <a:t> vitae </a:t>
            </a:r>
            <a:r>
              <a:rPr lang="en-US" dirty="0" err="1"/>
              <a:t>sapien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libero </a:t>
            </a:r>
            <a:r>
              <a:rPr lang="en-US" dirty="0" err="1"/>
              <a:t>venenatis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ante. </a:t>
            </a:r>
            <a:r>
              <a:rPr lang="en-US" dirty="0" err="1"/>
              <a:t>Etiam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leo</a:t>
            </a:r>
            <a:r>
              <a:rPr lang="en-US" dirty="0"/>
              <a:t>.</a:t>
            </a:r>
          </a:p>
        </p:txBody>
      </p:sp>
      <p:sp>
        <p:nvSpPr>
          <p:cNvPr id="62" name="Text Placeholder 25"/>
          <p:cNvSpPr>
            <a:spLocks noGrp="1"/>
          </p:cNvSpPr>
          <p:nvPr>
            <p:ph type="body" sz="quarter" idx="38" hasCustomPrompt="1"/>
          </p:nvPr>
        </p:nvSpPr>
        <p:spPr>
          <a:xfrm>
            <a:off x="11005305" y="5021820"/>
            <a:ext cx="4532132" cy="668336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4400" b="1" i="0" spc="-150" baseline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Option </a:t>
            </a:r>
            <a:r>
              <a:rPr lang="el-GR" dirty="0"/>
              <a:t>6</a:t>
            </a:r>
            <a:endParaRPr lang="en-US" dirty="0"/>
          </a:p>
        </p:txBody>
      </p:sp>
      <p:pic>
        <p:nvPicPr>
          <p:cNvPr id="28" name="Picture 2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4404051" y="7292051"/>
            <a:ext cx="1481559" cy="2222339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70390" y="-389238"/>
            <a:ext cx="1481559" cy="2222339"/>
          </a:xfrm>
          <a:prstGeom prst="rect">
            <a:avLst/>
          </a:prstGeom>
        </p:spPr>
      </p:pic>
      <p:sp>
        <p:nvSpPr>
          <p:cNvPr id="30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5571303" y="8551494"/>
            <a:ext cx="508000" cy="3762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0" i="0">
                <a:solidFill>
                  <a:schemeClr val="tx1">
                    <a:tint val="75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</a:lstStyle>
          <a:p>
            <a:fld id="{CA77D4BE-F539-D04A-8CB9-4B543B2D7FFD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32" name="Rectangle 45"/>
          <p:cNvSpPr/>
          <p:nvPr userDrawn="1"/>
        </p:nvSpPr>
        <p:spPr>
          <a:xfrm>
            <a:off x="11019473" y="4865884"/>
            <a:ext cx="4532131" cy="180000"/>
          </a:xfrm>
          <a:prstGeom prst="rect">
            <a:avLst/>
          </a:prstGeom>
          <a:solidFill>
            <a:srgbClr val="FFD400"/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pic>
        <p:nvPicPr>
          <p:cNvPr id="35" name="Picture 1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5579" y="8291780"/>
            <a:ext cx="754149" cy="523636"/>
          </a:xfrm>
          <a:prstGeom prst="rect">
            <a:avLst/>
          </a:prstGeom>
        </p:spPr>
      </p:pic>
      <p:pic>
        <p:nvPicPr>
          <p:cNvPr id="37" name="Imagem 3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96" y="8113340"/>
            <a:ext cx="3599015" cy="794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901628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hotos -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4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1615152" y="1680446"/>
            <a:ext cx="2369671" cy="2373159"/>
          </a:xfrm>
          <a:prstGeom prst="ellipse">
            <a:avLst/>
          </a:prstGeom>
          <a:pattFill prst="ltDnDiag">
            <a:fgClr>
              <a:schemeClr val="bg2"/>
            </a:fgClr>
            <a:bgClr>
              <a:schemeClr val="bg1"/>
            </a:bgClr>
          </a:pattFill>
          <a:ln w="79375">
            <a:solidFill>
              <a:schemeClr val="accent2"/>
            </a:solidFill>
          </a:ln>
        </p:spPr>
        <p:txBody>
          <a:bodyPr vert="horz" lIns="0" tIns="0" rIns="0" bIns="0"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200" b="0" i="0" baseline="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US"/>
              <a:t>Insert Photo</a:t>
            </a:r>
            <a:endParaRPr lang="en-US" dirty="0"/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24" hasCustomPrompt="1"/>
          </p:nvPr>
        </p:nvSpPr>
        <p:spPr>
          <a:xfrm>
            <a:off x="1240407" y="4309135"/>
            <a:ext cx="3119156" cy="509701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3600" b="1" i="0" spc="-151" baseline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IMAGE 1</a:t>
            </a:r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5" hasCustomPrompt="1"/>
          </p:nvPr>
        </p:nvSpPr>
        <p:spPr>
          <a:xfrm>
            <a:off x="1224440" y="4818836"/>
            <a:ext cx="3159310" cy="2597964"/>
          </a:xfrm>
          <a:prstGeom prst="rect">
            <a:avLst/>
          </a:prstGeom>
        </p:spPr>
        <p:txBody>
          <a:bodyPr lIns="0" tIns="72000" rIns="0" bIns="0" numCol="1" spcCol="450000" anchor="t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800" b="0" i="0" spc="-51" baseline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nonummy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.</a:t>
            </a:r>
          </a:p>
        </p:txBody>
      </p:sp>
      <p:sp>
        <p:nvSpPr>
          <p:cNvPr id="18" name="Text Placeholder 15"/>
          <p:cNvSpPr>
            <a:spLocks noGrp="1"/>
          </p:cNvSpPr>
          <p:nvPr>
            <p:ph type="body" sz="quarter" idx="26" hasCustomPrompt="1"/>
          </p:nvPr>
        </p:nvSpPr>
        <p:spPr>
          <a:xfrm>
            <a:off x="4759520" y="4309135"/>
            <a:ext cx="3167530" cy="509701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3600" b="1" i="0" spc="-151" baseline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IMAGE 2</a:t>
            </a:r>
          </a:p>
        </p:txBody>
      </p:sp>
      <p:sp>
        <p:nvSpPr>
          <p:cNvPr id="19" name="Text Placeholder 15"/>
          <p:cNvSpPr>
            <a:spLocks noGrp="1"/>
          </p:cNvSpPr>
          <p:nvPr>
            <p:ph type="body" sz="quarter" idx="27" hasCustomPrompt="1"/>
          </p:nvPr>
        </p:nvSpPr>
        <p:spPr>
          <a:xfrm>
            <a:off x="4767740" y="4818836"/>
            <a:ext cx="3159310" cy="2597964"/>
          </a:xfrm>
          <a:prstGeom prst="rect">
            <a:avLst/>
          </a:prstGeom>
        </p:spPr>
        <p:txBody>
          <a:bodyPr lIns="0" tIns="72000" rIns="0" bIns="0" numCol="1" spcCol="450000" anchor="t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800" b="0" i="0" spc="-51" baseline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l-GR" dirty="0"/>
              <a:t>.</a:t>
            </a:r>
            <a:endParaRPr lang="en-US" dirty="0"/>
          </a:p>
        </p:txBody>
      </p:sp>
      <p:sp>
        <p:nvSpPr>
          <p:cNvPr id="20" name="Text Placeholder 15"/>
          <p:cNvSpPr>
            <a:spLocks noGrp="1"/>
          </p:cNvSpPr>
          <p:nvPr>
            <p:ph type="body" sz="quarter" idx="28" hasCustomPrompt="1"/>
          </p:nvPr>
        </p:nvSpPr>
        <p:spPr>
          <a:xfrm>
            <a:off x="8331081" y="4309135"/>
            <a:ext cx="3167530" cy="509701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3600" b="1" i="0" spc="-151" baseline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IMAGE 3</a:t>
            </a:r>
          </a:p>
        </p:txBody>
      </p:sp>
      <p:sp>
        <p:nvSpPr>
          <p:cNvPr id="21" name="Text Placeholder 15"/>
          <p:cNvSpPr>
            <a:spLocks noGrp="1"/>
          </p:cNvSpPr>
          <p:nvPr>
            <p:ph type="body" sz="quarter" idx="29" hasCustomPrompt="1"/>
          </p:nvPr>
        </p:nvSpPr>
        <p:spPr>
          <a:xfrm>
            <a:off x="8339301" y="4818836"/>
            <a:ext cx="3159310" cy="2597964"/>
          </a:xfrm>
          <a:prstGeom prst="rect">
            <a:avLst/>
          </a:prstGeom>
        </p:spPr>
        <p:txBody>
          <a:bodyPr lIns="0" tIns="72000" rIns="0" bIns="0" numCol="1" spcCol="450000" anchor="t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800" b="0" i="0" spc="-51" baseline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l-GR" dirty="0"/>
              <a:t>.</a:t>
            </a:r>
            <a:endParaRPr lang="en-US" dirty="0"/>
          </a:p>
        </p:txBody>
      </p:sp>
      <p:sp>
        <p:nvSpPr>
          <p:cNvPr id="22" name="Text Placeholder 15"/>
          <p:cNvSpPr>
            <a:spLocks noGrp="1"/>
          </p:cNvSpPr>
          <p:nvPr>
            <p:ph type="body" sz="quarter" idx="30" hasCustomPrompt="1"/>
          </p:nvPr>
        </p:nvSpPr>
        <p:spPr>
          <a:xfrm>
            <a:off x="11842940" y="4309135"/>
            <a:ext cx="3167530" cy="509701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3600" b="1" i="0" spc="-151" baseline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IMAGE 4</a:t>
            </a:r>
          </a:p>
        </p:txBody>
      </p:sp>
      <p:sp>
        <p:nvSpPr>
          <p:cNvPr id="23" name="Text Placeholder 15"/>
          <p:cNvSpPr>
            <a:spLocks noGrp="1"/>
          </p:cNvSpPr>
          <p:nvPr>
            <p:ph type="body" sz="quarter" idx="31" hasCustomPrompt="1"/>
          </p:nvPr>
        </p:nvSpPr>
        <p:spPr>
          <a:xfrm>
            <a:off x="11851160" y="4818836"/>
            <a:ext cx="3159310" cy="2597964"/>
          </a:xfrm>
          <a:prstGeom prst="rect">
            <a:avLst/>
          </a:prstGeom>
        </p:spPr>
        <p:txBody>
          <a:bodyPr lIns="0" tIns="72000" rIns="0" bIns="0" numCol="1" spcCol="450000" anchor="t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800" b="0" i="0" spc="-51" baseline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l-GR" dirty="0"/>
              <a:t>Ε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</a:t>
            </a:r>
          </a:p>
        </p:txBody>
      </p:sp>
      <p:sp>
        <p:nvSpPr>
          <p:cNvPr id="24" name="Picture Placeholder 34"/>
          <p:cNvSpPr>
            <a:spLocks noGrp="1" noChangeAspect="1"/>
          </p:cNvSpPr>
          <p:nvPr>
            <p:ph type="pic" sz="quarter" idx="32" hasCustomPrompt="1"/>
          </p:nvPr>
        </p:nvSpPr>
        <p:spPr>
          <a:xfrm>
            <a:off x="5158451" y="1680446"/>
            <a:ext cx="2369671" cy="2373159"/>
          </a:xfrm>
          <a:prstGeom prst="ellipse">
            <a:avLst/>
          </a:prstGeom>
          <a:pattFill prst="ltDnDiag">
            <a:fgClr>
              <a:schemeClr val="bg2"/>
            </a:fgClr>
            <a:bgClr>
              <a:schemeClr val="bg1"/>
            </a:bgClr>
          </a:pattFill>
          <a:ln w="79375">
            <a:solidFill>
              <a:schemeClr val="accent2"/>
            </a:solidFill>
          </a:ln>
        </p:spPr>
        <p:txBody>
          <a:bodyPr vert="horz" lIns="0" tIns="0" rIns="0" bIns="0"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200" b="0" i="0" baseline="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US"/>
              <a:t>Insert Photo</a:t>
            </a:r>
            <a:endParaRPr lang="en-US" dirty="0"/>
          </a:p>
        </p:txBody>
      </p:sp>
      <p:sp>
        <p:nvSpPr>
          <p:cNvPr id="25" name="Picture Placeholder 34"/>
          <p:cNvSpPr>
            <a:spLocks noGrp="1" noChangeAspect="1"/>
          </p:cNvSpPr>
          <p:nvPr>
            <p:ph type="pic" sz="quarter" idx="33" hasCustomPrompt="1"/>
          </p:nvPr>
        </p:nvSpPr>
        <p:spPr>
          <a:xfrm>
            <a:off x="8730012" y="1680446"/>
            <a:ext cx="2369671" cy="2373159"/>
          </a:xfrm>
          <a:prstGeom prst="ellipse">
            <a:avLst/>
          </a:prstGeom>
          <a:pattFill prst="ltDnDiag">
            <a:fgClr>
              <a:schemeClr val="bg2"/>
            </a:fgClr>
            <a:bgClr>
              <a:schemeClr val="bg1"/>
            </a:bgClr>
          </a:pattFill>
          <a:ln w="79375">
            <a:solidFill>
              <a:schemeClr val="accent2"/>
            </a:solidFill>
          </a:ln>
        </p:spPr>
        <p:txBody>
          <a:bodyPr vert="horz" lIns="0" tIns="0" rIns="0" bIns="0"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200" b="0" i="0" baseline="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US"/>
              <a:t>Insert Photo</a:t>
            </a:r>
            <a:endParaRPr lang="en-US" dirty="0"/>
          </a:p>
        </p:txBody>
      </p:sp>
      <p:sp>
        <p:nvSpPr>
          <p:cNvPr id="26" name="Picture Placeholder 34"/>
          <p:cNvSpPr>
            <a:spLocks noGrp="1" noChangeAspect="1"/>
          </p:cNvSpPr>
          <p:nvPr>
            <p:ph type="pic" sz="quarter" idx="34" hasCustomPrompt="1"/>
          </p:nvPr>
        </p:nvSpPr>
        <p:spPr>
          <a:xfrm>
            <a:off x="12241871" y="1680446"/>
            <a:ext cx="2369671" cy="2373159"/>
          </a:xfrm>
          <a:prstGeom prst="ellipse">
            <a:avLst/>
          </a:prstGeom>
          <a:pattFill prst="ltDnDiag">
            <a:fgClr>
              <a:schemeClr val="bg2"/>
            </a:fgClr>
            <a:bgClr>
              <a:schemeClr val="bg1"/>
            </a:bgClr>
          </a:pattFill>
          <a:ln w="79375">
            <a:solidFill>
              <a:schemeClr val="accent2"/>
            </a:solidFill>
          </a:ln>
        </p:spPr>
        <p:txBody>
          <a:bodyPr vert="horz" lIns="0" tIns="0" rIns="0" bIns="0"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200" b="0" i="0" baseline="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US"/>
              <a:t>Insert Photo</a:t>
            </a:r>
            <a:endParaRPr lang="en-US" dirty="0"/>
          </a:p>
        </p:txBody>
      </p:sp>
      <p:sp>
        <p:nvSpPr>
          <p:cNvPr id="27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711199" y="575733"/>
            <a:ext cx="14752577" cy="884767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4800" b="1" i="0" spc="-150" baseline="0">
                <a:solidFill>
                  <a:srgbClr val="2D3293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LOREM IPSUM DOLOR SIT</a:t>
            </a:r>
            <a:r>
              <a:rPr lang="el-GR" dirty="0"/>
              <a:t> </a:t>
            </a:r>
            <a:r>
              <a:rPr lang="mr-IN" dirty="0"/>
              <a:t>–</a:t>
            </a:r>
            <a:r>
              <a:rPr lang="el-GR" dirty="0"/>
              <a:t> 4 </a:t>
            </a:r>
            <a:r>
              <a:rPr lang="en-US" dirty="0"/>
              <a:t>Images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4404051" y="7292051"/>
            <a:ext cx="1481559" cy="2222339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70390" y="-389238"/>
            <a:ext cx="1481559" cy="2222339"/>
          </a:xfrm>
          <a:prstGeom prst="rect">
            <a:avLst/>
          </a:prstGeom>
        </p:spPr>
      </p:pic>
      <p:sp>
        <p:nvSpPr>
          <p:cNvPr id="36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7246916" y="8416031"/>
            <a:ext cx="8290521" cy="376237"/>
          </a:xfrm>
        </p:spPr>
        <p:txBody>
          <a:bodyPr>
            <a:normAutofit/>
          </a:bodyPr>
          <a:lstStyle>
            <a:lvl1pPr algn="r">
              <a:defRPr sz="1400" b="0" i="0" spc="0">
                <a:solidFill>
                  <a:schemeClr val="bg2">
                    <a:lumMod val="50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</a:lstStyle>
          <a:p>
            <a:endParaRPr lang="en-US" dirty="0"/>
          </a:p>
        </p:txBody>
      </p:sp>
      <p:sp>
        <p:nvSpPr>
          <p:cNvPr id="32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5571303" y="8416030"/>
            <a:ext cx="508000" cy="3762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0" i="0">
                <a:solidFill>
                  <a:schemeClr val="tx1">
                    <a:tint val="75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</a:lstStyle>
          <a:p>
            <a:fld id="{CA77D4BE-F539-D04A-8CB9-4B543B2D7FFD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8" name="Picture 1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5579" y="8291780"/>
            <a:ext cx="754149" cy="523636"/>
          </a:xfrm>
          <a:prstGeom prst="rect">
            <a:avLst/>
          </a:prstGeom>
        </p:spPr>
      </p:pic>
      <p:pic>
        <p:nvPicPr>
          <p:cNvPr id="30" name="Imagem 2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96" y="8113340"/>
            <a:ext cx="3599015" cy="794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634573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3 Photos -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4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1752148" y="1929475"/>
            <a:ext cx="2552243" cy="2556000"/>
          </a:xfrm>
          <a:prstGeom prst="ellipse">
            <a:avLst/>
          </a:prstGeom>
          <a:pattFill prst="ltDnDiag">
            <a:fgClr>
              <a:schemeClr val="bg2"/>
            </a:fgClr>
            <a:bgClr>
              <a:schemeClr val="bg1"/>
            </a:bgClr>
          </a:pattFill>
          <a:ln w="79375">
            <a:solidFill>
              <a:schemeClr val="accent2"/>
            </a:solidFill>
          </a:ln>
        </p:spPr>
        <p:txBody>
          <a:bodyPr vert="horz" lIns="0" tIns="0" rIns="0" bIns="0"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200" b="0" i="0" baseline="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US" dirty="0"/>
              <a:t>Insert Photo</a:t>
            </a:r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24" hasCustomPrompt="1"/>
          </p:nvPr>
        </p:nvSpPr>
        <p:spPr>
          <a:xfrm>
            <a:off x="833301" y="4637371"/>
            <a:ext cx="4392000" cy="507490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 algn="ctr">
              <a:buNone/>
              <a:defRPr sz="3600" b="1" i="0" spc="-151" baseline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IMAGE 1</a:t>
            </a:r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5" hasCustomPrompt="1"/>
          </p:nvPr>
        </p:nvSpPr>
        <p:spPr>
          <a:xfrm>
            <a:off x="825319" y="5147071"/>
            <a:ext cx="4392000" cy="2597964"/>
          </a:xfrm>
          <a:prstGeom prst="rect">
            <a:avLst/>
          </a:prstGeom>
        </p:spPr>
        <p:txBody>
          <a:bodyPr lIns="0" tIns="72000" rIns="0" bIns="0" numCol="1" spcCol="450000" anchor="t" anchorCtr="0">
            <a:normAutofit/>
          </a:bodyPr>
          <a:lstStyle>
            <a:lvl1pPr marL="0" indent="0" algn="ctr">
              <a:buNone/>
              <a:defRPr sz="3200" b="0" i="0" spc="-51" baseline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nonummy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.</a:t>
            </a:r>
          </a:p>
        </p:txBody>
      </p:sp>
      <p:sp>
        <p:nvSpPr>
          <p:cNvPr id="18" name="Text Placeholder 15"/>
          <p:cNvSpPr>
            <a:spLocks noGrp="1"/>
          </p:cNvSpPr>
          <p:nvPr>
            <p:ph type="body" sz="quarter" idx="26" hasCustomPrompt="1"/>
          </p:nvPr>
        </p:nvSpPr>
        <p:spPr>
          <a:xfrm>
            <a:off x="6018490" y="4637371"/>
            <a:ext cx="4392000" cy="509701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 algn="ctr">
              <a:buNone/>
              <a:defRPr sz="3600" b="1" i="0" spc="-151" baseline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IMAGE 2</a:t>
            </a:r>
          </a:p>
        </p:txBody>
      </p:sp>
      <p:sp>
        <p:nvSpPr>
          <p:cNvPr id="19" name="Text Placeholder 15"/>
          <p:cNvSpPr>
            <a:spLocks noGrp="1"/>
          </p:cNvSpPr>
          <p:nvPr>
            <p:ph type="body" sz="quarter" idx="27" hasCustomPrompt="1"/>
          </p:nvPr>
        </p:nvSpPr>
        <p:spPr>
          <a:xfrm>
            <a:off x="6018490" y="5147071"/>
            <a:ext cx="4392000" cy="2597964"/>
          </a:xfrm>
          <a:prstGeom prst="rect">
            <a:avLst/>
          </a:prstGeom>
        </p:spPr>
        <p:txBody>
          <a:bodyPr lIns="0" tIns="72000" rIns="0" bIns="0" numCol="1" spcCol="450000" anchor="t" anchorCtr="0">
            <a:normAutofit/>
          </a:bodyPr>
          <a:lstStyle>
            <a:lvl1pPr marL="0" indent="0" algn="ctr">
              <a:buNone/>
              <a:defRPr sz="2800" b="0" i="0" spc="-51" baseline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l-GR" dirty="0"/>
              <a:t>.</a:t>
            </a:r>
            <a:endParaRPr lang="en-US" dirty="0"/>
          </a:p>
        </p:txBody>
      </p:sp>
      <p:sp>
        <p:nvSpPr>
          <p:cNvPr id="20" name="Text Placeholder 15"/>
          <p:cNvSpPr>
            <a:spLocks noGrp="1"/>
          </p:cNvSpPr>
          <p:nvPr>
            <p:ph type="body" sz="quarter" idx="28" hasCustomPrompt="1"/>
          </p:nvPr>
        </p:nvSpPr>
        <p:spPr>
          <a:xfrm>
            <a:off x="11124998" y="4637371"/>
            <a:ext cx="4392000" cy="509701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 algn="ctr">
              <a:buNone/>
              <a:defRPr sz="3600" b="1" i="0" spc="-151" baseline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IMAGE 3</a:t>
            </a:r>
          </a:p>
        </p:txBody>
      </p:sp>
      <p:sp>
        <p:nvSpPr>
          <p:cNvPr id="21" name="Text Placeholder 15"/>
          <p:cNvSpPr>
            <a:spLocks noGrp="1"/>
          </p:cNvSpPr>
          <p:nvPr>
            <p:ph type="body" sz="quarter" idx="29" hasCustomPrompt="1"/>
          </p:nvPr>
        </p:nvSpPr>
        <p:spPr>
          <a:xfrm>
            <a:off x="11124998" y="5147071"/>
            <a:ext cx="4392000" cy="2597964"/>
          </a:xfrm>
          <a:prstGeom prst="rect">
            <a:avLst/>
          </a:prstGeom>
        </p:spPr>
        <p:txBody>
          <a:bodyPr lIns="0" tIns="72000" rIns="0" bIns="0" numCol="1" spcCol="450000" anchor="t" anchorCtr="0">
            <a:normAutofit/>
          </a:bodyPr>
          <a:lstStyle>
            <a:lvl1pPr marL="0" indent="0" algn="ctr">
              <a:buNone/>
              <a:defRPr sz="2800" b="0" i="0" spc="-51" baseline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l-GR" dirty="0"/>
              <a:t>.</a:t>
            </a:r>
            <a:endParaRPr lang="en-US" dirty="0"/>
          </a:p>
        </p:txBody>
      </p:sp>
      <p:sp>
        <p:nvSpPr>
          <p:cNvPr id="24" name="Picture Placeholder 34"/>
          <p:cNvSpPr>
            <a:spLocks noGrp="1" noChangeAspect="1"/>
          </p:cNvSpPr>
          <p:nvPr>
            <p:ph type="pic" sz="quarter" idx="32" hasCustomPrompt="1"/>
          </p:nvPr>
        </p:nvSpPr>
        <p:spPr>
          <a:xfrm>
            <a:off x="6938369" y="1929475"/>
            <a:ext cx="2552243" cy="2556000"/>
          </a:xfrm>
          <a:prstGeom prst="ellipse">
            <a:avLst/>
          </a:prstGeom>
          <a:pattFill prst="ltDnDiag">
            <a:fgClr>
              <a:schemeClr val="bg2"/>
            </a:fgClr>
            <a:bgClr>
              <a:schemeClr val="bg1"/>
            </a:bgClr>
          </a:pattFill>
          <a:ln w="79375">
            <a:solidFill>
              <a:schemeClr val="accent2"/>
            </a:solidFill>
          </a:ln>
        </p:spPr>
        <p:txBody>
          <a:bodyPr vert="horz" lIns="0" tIns="0" rIns="0" bIns="0"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200" b="0" i="0" baseline="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US"/>
              <a:t>Insert Photo</a:t>
            </a:r>
            <a:endParaRPr lang="en-US" dirty="0"/>
          </a:p>
        </p:txBody>
      </p:sp>
      <p:sp>
        <p:nvSpPr>
          <p:cNvPr id="25" name="Picture Placeholder 34"/>
          <p:cNvSpPr>
            <a:spLocks noGrp="1" noChangeAspect="1"/>
          </p:cNvSpPr>
          <p:nvPr>
            <p:ph type="pic" sz="quarter" idx="33" hasCustomPrompt="1"/>
          </p:nvPr>
        </p:nvSpPr>
        <p:spPr>
          <a:xfrm>
            <a:off x="12044877" y="1929475"/>
            <a:ext cx="2552243" cy="2556000"/>
          </a:xfrm>
          <a:prstGeom prst="ellipse">
            <a:avLst/>
          </a:prstGeom>
          <a:pattFill prst="ltDnDiag">
            <a:fgClr>
              <a:schemeClr val="bg2"/>
            </a:fgClr>
            <a:bgClr>
              <a:schemeClr val="bg1"/>
            </a:bgClr>
          </a:pattFill>
          <a:ln w="79375">
            <a:solidFill>
              <a:schemeClr val="accent2"/>
            </a:solidFill>
          </a:ln>
        </p:spPr>
        <p:txBody>
          <a:bodyPr vert="horz" lIns="0" tIns="0" rIns="0" bIns="0"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200" b="0" i="0" baseline="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US"/>
              <a:t>Insert Photo</a:t>
            </a:r>
            <a:endParaRPr lang="en-US" dirty="0"/>
          </a:p>
        </p:txBody>
      </p:sp>
      <p:sp>
        <p:nvSpPr>
          <p:cNvPr id="27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711199" y="575733"/>
            <a:ext cx="14752577" cy="884767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4800" b="1" i="0" spc="-150" baseline="0">
                <a:solidFill>
                  <a:srgbClr val="2D3293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LOREM IPSUM DOLOR SIT</a:t>
            </a:r>
            <a:r>
              <a:rPr lang="el-GR" dirty="0"/>
              <a:t> </a:t>
            </a:r>
            <a:r>
              <a:rPr lang="mr-IN" dirty="0"/>
              <a:t>–</a:t>
            </a:r>
            <a:r>
              <a:rPr lang="el-GR" dirty="0"/>
              <a:t> </a:t>
            </a:r>
            <a:r>
              <a:rPr lang="en-US" dirty="0"/>
              <a:t>3</a:t>
            </a:r>
            <a:r>
              <a:rPr lang="el-GR" dirty="0"/>
              <a:t> </a:t>
            </a:r>
            <a:r>
              <a:rPr lang="en-US" dirty="0"/>
              <a:t>Images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4404051" y="7292051"/>
            <a:ext cx="1481559" cy="2222339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70390" y="-389238"/>
            <a:ext cx="1481559" cy="2222339"/>
          </a:xfrm>
          <a:prstGeom prst="rect">
            <a:avLst/>
          </a:prstGeom>
        </p:spPr>
      </p:pic>
      <p:sp>
        <p:nvSpPr>
          <p:cNvPr id="36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7246916" y="8416031"/>
            <a:ext cx="8290521" cy="376237"/>
          </a:xfrm>
        </p:spPr>
        <p:txBody>
          <a:bodyPr>
            <a:normAutofit/>
          </a:bodyPr>
          <a:lstStyle>
            <a:lvl1pPr algn="r">
              <a:defRPr sz="1400" b="0" i="0" spc="0">
                <a:solidFill>
                  <a:schemeClr val="bg2">
                    <a:lumMod val="50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</a:lstStyle>
          <a:p>
            <a:endParaRPr lang="en-US" dirty="0"/>
          </a:p>
        </p:txBody>
      </p:sp>
      <p:sp>
        <p:nvSpPr>
          <p:cNvPr id="32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5571303" y="8416030"/>
            <a:ext cx="508000" cy="3762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0" i="0">
                <a:solidFill>
                  <a:schemeClr val="tx1">
                    <a:tint val="75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</a:lstStyle>
          <a:p>
            <a:fld id="{CA77D4BE-F539-D04A-8CB9-4B543B2D7FFD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2" name="Picture 1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5579" y="8291780"/>
            <a:ext cx="754149" cy="523636"/>
          </a:xfrm>
          <a:prstGeom prst="rect">
            <a:avLst/>
          </a:prstGeom>
        </p:spPr>
      </p:pic>
      <p:pic>
        <p:nvPicPr>
          <p:cNvPr id="23" name="Imagem 2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96" y="8113340"/>
            <a:ext cx="3599015" cy="794567"/>
          </a:xfrm>
          <a:prstGeom prst="rect">
            <a:avLst/>
          </a:prstGeom>
        </p:spPr>
      </p:pic>
    </p:spTree>
    <p:extLst/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Photos -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4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939881" y="1869051"/>
            <a:ext cx="1993018" cy="1995950"/>
          </a:xfrm>
          <a:prstGeom prst="ellipse">
            <a:avLst/>
          </a:prstGeom>
          <a:pattFill prst="ltDnDiag">
            <a:fgClr>
              <a:schemeClr val="bg2"/>
            </a:fgClr>
            <a:bgClr>
              <a:schemeClr val="bg1"/>
            </a:bgClr>
          </a:pattFill>
          <a:ln w="79375">
            <a:solidFill>
              <a:schemeClr val="accent2"/>
            </a:solidFill>
          </a:ln>
        </p:spPr>
        <p:txBody>
          <a:bodyPr vert="horz" lIns="0" tIns="0" rIns="0" bIns="0"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200" b="0" i="0" baseline="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US"/>
              <a:t>Insert Photo</a:t>
            </a:r>
            <a:endParaRPr lang="en-US" dirty="0"/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5" hasCustomPrompt="1"/>
          </p:nvPr>
        </p:nvSpPr>
        <p:spPr>
          <a:xfrm>
            <a:off x="685080" y="4109013"/>
            <a:ext cx="2502620" cy="2844800"/>
          </a:xfrm>
          <a:prstGeom prst="rect">
            <a:avLst/>
          </a:prstGeom>
        </p:spPr>
        <p:txBody>
          <a:bodyPr lIns="0" tIns="0" rIns="0" bIns="0" numCol="1" spcCol="450000" anchor="t" anchorCtr="0">
            <a:noAutofit/>
          </a:bodyPr>
          <a:lstStyle>
            <a:lvl1pPr marL="0" indent="0" algn="ctr">
              <a:lnSpc>
                <a:spcPct val="150000"/>
              </a:lnSpc>
              <a:spcBef>
                <a:spcPts val="600"/>
              </a:spcBef>
              <a:buNone/>
              <a:defRPr sz="4000" b="0" i="0" spc="-51" baseline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endParaRPr lang="en-US" dirty="0"/>
          </a:p>
          <a:p>
            <a:pPr lvl="0"/>
            <a:r>
              <a:rPr lang="en-US" dirty="0" err="1"/>
              <a:t>Ipsum</a:t>
            </a:r>
            <a:endParaRPr lang="en-US" dirty="0"/>
          </a:p>
          <a:p>
            <a:pPr lvl="0"/>
            <a:r>
              <a:rPr lang="en-US" dirty="0"/>
              <a:t>Dolor</a:t>
            </a:r>
          </a:p>
        </p:txBody>
      </p:sp>
      <p:sp>
        <p:nvSpPr>
          <p:cNvPr id="27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711199" y="453133"/>
            <a:ext cx="14752577" cy="1007367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lnSpc>
                <a:spcPct val="85000"/>
              </a:lnSpc>
              <a:spcBef>
                <a:spcPts val="600"/>
              </a:spcBef>
              <a:buNone/>
              <a:defRPr sz="4800" b="1" i="0" spc="-150" baseline="0">
                <a:solidFill>
                  <a:srgbClr val="2D3293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LOREM IPSUM DOLOR SIT</a:t>
            </a:r>
            <a:r>
              <a:rPr lang="el-GR" dirty="0"/>
              <a:t> </a:t>
            </a:r>
            <a:r>
              <a:rPr lang="mr-IN" dirty="0"/>
              <a:t>–</a:t>
            </a:r>
            <a:r>
              <a:rPr lang="el-GR" dirty="0"/>
              <a:t> 5 </a:t>
            </a:r>
            <a:r>
              <a:rPr lang="en-US" dirty="0"/>
              <a:t>Images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4404051" y="7292051"/>
            <a:ext cx="1481559" cy="2222339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70390" y="-389238"/>
            <a:ext cx="1481559" cy="2222339"/>
          </a:xfrm>
          <a:prstGeom prst="rect">
            <a:avLst/>
          </a:prstGeom>
        </p:spPr>
      </p:pic>
      <p:sp>
        <p:nvSpPr>
          <p:cNvPr id="32" name="Picture Placeholder 34"/>
          <p:cNvSpPr>
            <a:spLocks noGrp="1" noChangeAspect="1"/>
          </p:cNvSpPr>
          <p:nvPr>
            <p:ph type="pic" sz="quarter" idx="32" hasCustomPrompt="1"/>
          </p:nvPr>
        </p:nvSpPr>
        <p:spPr>
          <a:xfrm>
            <a:off x="4030321" y="1869051"/>
            <a:ext cx="1993018" cy="1995950"/>
          </a:xfrm>
          <a:prstGeom prst="ellipse">
            <a:avLst/>
          </a:prstGeom>
          <a:pattFill prst="ltDnDiag">
            <a:fgClr>
              <a:schemeClr val="bg2"/>
            </a:fgClr>
            <a:bgClr>
              <a:schemeClr val="bg1"/>
            </a:bgClr>
          </a:pattFill>
          <a:ln w="79375">
            <a:solidFill>
              <a:schemeClr val="accent2"/>
            </a:solidFill>
          </a:ln>
        </p:spPr>
        <p:txBody>
          <a:bodyPr vert="horz" lIns="0" tIns="0" rIns="0" bIns="0"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200" b="0" i="0" baseline="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US"/>
              <a:t>Insert Photo</a:t>
            </a:r>
            <a:endParaRPr lang="en-US" dirty="0"/>
          </a:p>
        </p:txBody>
      </p:sp>
      <p:sp>
        <p:nvSpPr>
          <p:cNvPr id="34" name="Picture Placeholder 34"/>
          <p:cNvSpPr>
            <a:spLocks noGrp="1" noChangeAspect="1"/>
          </p:cNvSpPr>
          <p:nvPr>
            <p:ph type="pic" sz="quarter" idx="33" hasCustomPrompt="1"/>
          </p:nvPr>
        </p:nvSpPr>
        <p:spPr>
          <a:xfrm>
            <a:off x="7120613" y="1869051"/>
            <a:ext cx="1993018" cy="1995950"/>
          </a:xfrm>
          <a:prstGeom prst="ellipse">
            <a:avLst/>
          </a:prstGeom>
          <a:pattFill prst="ltDnDiag">
            <a:fgClr>
              <a:schemeClr val="bg2"/>
            </a:fgClr>
            <a:bgClr>
              <a:schemeClr val="bg1"/>
            </a:bgClr>
          </a:pattFill>
          <a:ln w="79375">
            <a:solidFill>
              <a:schemeClr val="accent2"/>
            </a:solidFill>
          </a:ln>
        </p:spPr>
        <p:txBody>
          <a:bodyPr vert="horz" lIns="0" tIns="0" rIns="0" bIns="0"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200" b="0" i="0" baseline="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US"/>
              <a:t>Insert Photo</a:t>
            </a:r>
            <a:endParaRPr lang="en-US" dirty="0"/>
          </a:p>
        </p:txBody>
      </p:sp>
      <p:sp>
        <p:nvSpPr>
          <p:cNvPr id="35" name="Picture Placeholder 34"/>
          <p:cNvSpPr>
            <a:spLocks noGrp="1" noChangeAspect="1"/>
          </p:cNvSpPr>
          <p:nvPr>
            <p:ph type="pic" sz="quarter" idx="34" hasCustomPrompt="1"/>
          </p:nvPr>
        </p:nvSpPr>
        <p:spPr>
          <a:xfrm>
            <a:off x="10216766" y="1869051"/>
            <a:ext cx="1993018" cy="1995950"/>
          </a:xfrm>
          <a:prstGeom prst="ellipse">
            <a:avLst/>
          </a:prstGeom>
          <a:pattFill prst="ltDnDiag">
            <a:fgClr>
              <a:schemeClr val="bg2"/>
            </a:fgClr>
            <a:bgClr>
              <a:schemeClr val="bg1"/>
            </a:bgClr>
          </a:pattFill>
          <a:ln w="79375">
            <a:solidFill>
              <a:schemeClr val="accent2"/>
            </a:solidFill>
          </a:ln>
        </p:spPr>
        <p:txBody>
          <a:bodyPr vert="horz" lIns="0" tIns="0" rIns="0" bIns="0"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200" b="0" i="0" baseline="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US"/>
              <a:t>Insert Photo</a:t>
            </a:r>
            <a:endParaRPr lang="en-US" dirty="0"/>
          </a:p>
        </p:txBody>
      </p:sp>
      <p:sp>
        <p:nvSpPr>
          <p:cNvPr id="36" name="Picture Placeholder 34"/>
          <p:cNvSpPr>
            <a:spLocks noGrp="1" noChangeAspect="1"/>
          </p:cNvSpPr>
          <p:nvPr>
            <p:ph type="pic" sz="quarter" idx="35" hasCustomPrompt="1"/>
          </p:nvPr>
        </p:nvSpPr>
        <p:spPr>
          <a:xfrm>
            <a:off x="13301345" y="1869051"/>
            <a:ext cx="1919357" cy="1995950"/>
          </a:xfrm>
          <a:prstGeom prst="ellipse">
            <a:avLst/>
          </a:prstGeom>
          <a:pattFill prst="ltDnDiag">
            <a:fgClr>
              <a:schemeClr val="bg2"/>
            </a:fgClr>
            <a:bgClr>
              <a:schemeClr val="bg1"/>
            </a:bgClr>
          </a:pattFill>
          <a:ln w="79375">
            <a:solidFill>
              <a:schemeClr val="accent2"/>
            </a:solidFill>
          </a:ln>
        </p:spPr>
        <p:txBody>
          <a:bodyPr vert="horz" lIns="0" tIns="0" rIns="0" bIns="0"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200" b="0" i="0" baseline="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US"/>
              <a:t>Insert Photo</a:t>
            </a:r>
            <a:endParaRPr lang="en-US" dirty="0"/>
          </a:p>
        </p:txBody>
      </p:sp>
      <p:sp>
        <p:nvSpPr>
          <p:cNvPr id="38" name="Text Placeholder 15"/>
          <p:cNvSpPr>
            <a:spLocks noGrp="1"/>
          </p:cNvSpPr>
          <p:nvPr>
            <p:ph type="body" sz="quarter" idx="36" hasCustomPrompt="1"/>
          </p:nvPr>
        </p:nvSpPr>
        <p:spPr>
          <a:xfrm>
            <a:off x="3775520" y="4109013"/>
            <a:ext cx="2502620" cy="2844800"/>
          </a:xfrm>
          <a:prstGeom prst="rect">
            <a:avLst/>
          </a:prstGeom>
        </p:spPr>
        <p:txBody>
          <a:bodyPr lIns="0" tIns="0" rIns="0" bIns="0" numCol="1" spcCol="450000" anchor="t" anchorCtr="0">
            <a:noAutofit/>
          </a:bodyPr>
          <a:lstStyle>
            <a:lvl1pPr marL="0" indent="0" algn="ctr">
              <a:lnSpc>
                <a:spcPct val="150000"/>
              </a:lnSpc>
              <a:spcBef>
                <a:spcPts val="600"/>
              </a:spcBef>
              <a:buNone/>
              <a:defRPr sz="4000" b="0" i="0" spc="-51" baseline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endParaRPr lang="en-US" dirty="0"/>
          </a:p>
          <a:p>
            <a:pPr lvl="0"/>
            <a:r>
              <a:rPr lang="en-US" dirty="0" err="1"/>
              <a:t>Ipsum</a:t>
            </a:r>
            <a:endParaRPr lang="en-US" dirty="0"/>
          </a:p>
          <a:p>
            <a:pPr lvl="0"/>
            <a:r>
              <a:rPr lang="en-US" dirty="0"/>
              <a:t>Dolor</a:t>
            </a:r>
          </a:p>
        </p:txBody>
      </p:sp>
      <p:sp>
        <p:nvSpPr>
          <p:cNvPr id="39" name="Text Placeholder 15"/>
          <p:cNvSpPr>
            <a:spLocks noGrp="1"/>
          </p:cNvSpPr>
          <p:nvPr>
            <p:ph type="body" sz="quarter" idx="37" hasCustomPrompt="1"/>
          </p:nvPr>
        </p:nvSpPr>
        <p:spPr>
          <a:xfrm>
            <a:off x="6877536" y="4109013"/>
            <a:ext cx="2502620" cy="2844800"/>
          </a:xfrm>
          <a:prstGeom prst="rect">
            <a:avLst/>
          </a:prstGeom>
        </p:spPr>
        <p:txBody>
          <a:bodyPr lIns="0" tIns="0" rIns="0" bIns="0" numCol="1" spcCol="450000" anchor="t" anchorCtr="0">
            <a:noAutofit/>
          </a:bodyPr>
          <a:lstStyle>
            <a:lvl1pPr marL="0" indent="0" algn="ctr">
              <a:lnSpc>
                <a:spcPct val="150000"/>
              </a:lnSpc>
              <a:spcBef>
                <a:spcPts val="600"/>
              </a:spcBef>
              <a:buNone/>
              <a:defRPr sz="4000" b="0" i="0" spc="-51" baseline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endParaRPr lang="en-US" dirty="0"/>
          </a:p>
          <a:p>
            <a:pPr lvl="0"/>
            <a:r>
              <a:rPr lang="en-US" dirty="0" err="1"/>
              <a:t>Ipsum</a:t>
            </a:r>
            <a:endParaRPr lang="en-US" dirty="0"/>
          </a:p>
          <a:p>
            <a:pPr lvl="0"/>
            <a:r>
              <a:rPr lang="en-US" dirty="0"/>
              <a:t>Dolor</a:t>
            </a:r>
          </a:p>
        </p:txBody>
      </p:sp>
      <p:sp>
        <p:nvSpPr>
          <p:cNvPr id="40" name="Text Placeholder 15"/>
          <p:cNvSpPr>
            <a:spLocks noGrp="1"/>
          </p:cNvSpPr>
          <p:nvPr>
            <p:ph type="body" sz="quarter" idx="38" hasCustomPrompt="1"/>
          </p:nvPr>
        </p:nvSpPr>
        <p:spPr>
          <a:xfrm>
            <a:off x="9967976" y="4109013"/>
            <a:ext cx="2502620" cy="2844800"/>
          </a:xfrm>
          <a:prstGeom prst="rect">
            <a:avLst/>
          </a:prstGeom>
        </p:spPr>
        <p:txBody>
          <a:bodyPr lIns="0" tIns="0" rIns="0" bIns="0" numCol="1" spcCol="450000" anchor="t" anchorCtr="0">
            <a:noAutofit/>
          </a:bodyPr>
          <a:lstStyle>
            <a:lvl1pPr marL="0" indent="0" algn="ctr">
              <a:lnSpc>
                <a:spcPct val="150000"/>
              </a:lnSpc>
              <a:spcBef>
                <a:spcPts val="600"/>
              </a:spcBef>
              <a:buNone/>
              <a:defRPr sz="4000" b="0" i="0" spc="-51" baseline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endParaRPr lang="en-US" dirty="0"/>
          </a:p>
          <a:p>
            <a:pPr lvl="0"/>
            <a:r>
              <a:rPr lang="en-US" dirty="0" err="1"/>
              <a:t>Ipsum</a:t>
            </a:r>
            <a:endParaRPr lang="en-US" dirty="0"/>
          </a:p>
          <a:p>
            <a:pPr lvl="0"/>
            <a:r>
              <a:rPr lang="en-US" dirty="0"/>
              <a:t>Dolor</a:t>
            </a:r>
          </a:p>
        </p:txBody>
      </p:sp>
      <p:sp>
        <p:nvSpPr>
          <p:cNvPr id="41" name="Text Placeholder 15"/>
          <p:cNvSpPr>
            <a:spLocks noGrp="1"/>
          </p:cNvSpPr>
          <p:nvPr>
            <p:ph type="body" sz="quarter" idx="39" hasCustomPrompt="1"/>
          </p:nvPr>
        </p:nvSpPr>
        <p:spPr>
          <a:xfrm>
            <a:off x="13058416" y="4109013"/>
            <a:ext cx="2502620" cy="2844800"/>
          </a:xfrm>
          <a:prstGeom prst="rect">
            <a:avLst/>
          </a:prstGeom>
        </p:spPr>
        <p:txBody>
          <a:bodyPr lIns="0" tIns="0" rIns="0" bIns="0" numCol="1" spcCol="450000" anchor="t" anchorCtr="0">
            <a:noAutofit/>
          </a:bodyPr>
          <a:lstStyle>
            <a:lvl1pPr marL="0" indent="0" algn="ctr">
              <a:lnSpc>
                <a:spcPct val="150000"/>
              </a:lnSpc>
              <a:spcBef>
                <a:spcPts val="600"/>
              </a:spcBef>
              <a:buNone/>
              <a:defRPr sz="4000" b="0" i="0" spc="-51" baseline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endParaRPr lang="en-US" dirty="0"/>
          </a:p>
          <a:p>
            <a:pPr lvl="0"/>
            <a:r>
              <a:rPr lang="en-US" dirty="0" err="1"/>
              <a:t>Ipsum</a:t>
            </a:r>
            <a:endParaRPr lang="en-US" dirty="0"/>
          </a:p>
          <a:p>
            <a:pPr lvl="0"/>
            <a:r>
              <a:rPr lang="en-US" dirty="0"/>
              <a:t>Dolor</a:t>
            </a: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3483980" y="4004842"/>
            <a:ext cx="0" cy="2995271"/>
          </a:xfrm>
          <a:prstGeom prst="line">
            <a:avLst/>
          </a:prstGeom>
          <a:noFill/>
          <a:ln w="25400" cap="flat">
            <a:solidFill>
              <a:srgbClr val="D6D6D6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2" name="Straight Connector 41"/>
          <p:cNvCxnSpPr/>
          <p:nvPr userDrawn="1"/>
        </p:nvCxnSpPr>
        <p:spPr>
          <a:xfrm>
            <a:off x="6574421" y="4004842"/>
            <a:ext cx="0" cy="2995271"/>
          </a:xfrm>
          <a:prstGeom prst="line">
            <a:avLst/>
          </a:prstGeom>
          <a:noFill/>
          <a:ln w="25400" cap="flat">
            <a:solidFill>
              <a:srgbClr val="D6D6D6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3" name="Straight Connector 42"/>
          <p:cNvCxnSpPr/>
          <p:nvPr userDrawn="1"/>
        </p:nvCxnSpPr>
        <p:spPr>
          <a:xfrm>
            <a:off x="9664861" y="4004842"/>
            <a:ext cx="0" cy="2995271"/>
          </a:xfrm>
          <a:prstGeom prst="line">
            <a:avLst/>
          </a:prstGeom>
          <a:noFill/>
          <a:ln w="25400" cap="flat">
            <a:solidFill>
              <a:srgbClr val="D6D6D6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4" name="Straight Connector 43"/>
          <p:cNvCxnSpPr/>
          <p:nvPr userDrawn="1"/>
        </p:nvCxnSpPr>
        <p:spPr>
          <a:xfrm>
            <a:off x="12778451" y="4004842"/>
            <a:ext cx="0" cy="2995271"/>
          </a:xfrm>
          <a:prstGeom prst="line">
            <a:avLst/>
          </a:prstGeom>
          <a:noFill/>
          <a:ln w="25400" cap="flat">
            <a:solidFill>
              <a:srgbClr val="D6D6D6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49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7246916" y="8551495"/>
            <a:ext cx="8290521" cy="376237"/>
          </a:xfrm>
        </p:spPr>
        <p:txBody>
          <a:bodyPr>
            <a:normAutofit/>
          </a:bodyPr>
          <a:lstStyle>
            <a:lvl1pPr algn="r">
              <a:defRPr sz="1400" b="0" i="0" spc="0">
                <a:solidFill>
                  <a:schemeClr val="bg2">
                    <a:lumMod val="50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r>
              <a:rPr lang="en-US"/>
              <a:t>OpenAIRE-Advance Kick off | Athens | 17-19 Jan 2018</a:t>
            </a:r>
            <a:endParaRPr lang="en-US" dirty="0"/>
          </a:p>
        </p:txBody>
      </p:sp>
      <p:sp>
        <p:nvSpPr>
          <p:cNvPr id="2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5571303" y="8551494"/>
            <a:ext cx="508000" cy="3762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0" i="0">
                <a:solidFill>
                  <a:schemeClr val="tx1">
                    <a:tint val="7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fld id="{CA77D4BE-F539-D04A-8CB9-4B543B2D7FFD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4" name="Picture 1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5579" y="8291780"/>
            <a:ext cx="754149" cy="523636"/>
          </a:xfrm>
          <a:prstGeom prst="rect">
            <a:avLst/>
          </a:prstGeom>
        </p:spPr>
      </p:pic>
      <p:pic>
        <p:nvPicPr>
          <p:cNvPr id="28" name="Imagem 2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96" y="8113340"/>
            <a:ext cx="3599015" cy="794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7446991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Photos -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Rectangle 55"/>
          <p:cNvSpPr/>
          <p:nvPr userDrawn="1"/>
        </p:nvSpPr>
        <p:spPr>
          <a:xfrm>
            <a:off x="0" y="0"/>
            <a:ext cx="16256000" cy="9144000"/>
          </a:xfrm>
          <a:prstGeom prst="rect">
            <a:avLst/>
          </a:prstGeom>
          <a:solidFill>
            <a:srgbClr val="FFC800"/>
          </a:solidFill>
          <a:ln w="3175" cap="flat">
            <a:noFill/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8" name="Picture Placeholder 34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741412" y="1885741"/>
            <a:ext cx="1361691" cy="1363695"/>
          </a:xfrm>
          <a:prstGeom prst="ellipse">
            <a:avLst/>
          </a:prstGeom>
          <a:pattFill prst="ltDnDiag">
            <a:fgClr>
              <a:schemeClr val="bg2"/>
            </a:fgClr>
            <a:bgClr>
              <a:schemeClr val="bg1"/>
            </a:bgClr>
          </a:pattFill>
          <a:ln w="79375">
            <a:solidFill>
              <a:schemeClr val="accent2"/>
            </a:solidFill>
          </a:ln>
        </p:spPr>
        <p:txBody>
          <a:bodyPr vert="horz" lIns="0" tIns="0" rIns="0" bIns="0"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200" b="0" i="0" baseline="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US"/>
              <a:t>Insert Photo</a:t>
            </a:r>
            <a:endParaRPr lang="en-US" dirty="0"/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24" hasCustomPrompt="1"/>
          </p:nvPr>
        </p:nvSpPr>
        <p:spPr>
          <a:xfrm>
            <a:off x="2314936" y="1912398"/>
            <a:ext cx="5312779" cy="415239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marL="0" indent="0" algn="l">
              <a:buNone/>
              <a:defRPr sz="3600" b="1" i="0" spc="-151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IMAGE 1</a:t>
            </a:r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5" hasCustomPrompt="1"/>
          </p:nvPr>
        </p:nvSpPr>
        <p:spPr>
          <a:xfrm>
            <a:off x="2314936" y="2327637"/>
            <a:ext cx="5312780" cy="1137274"/>
          </a:xfrm>
          <a:prstGeom prst="rect">
            <a:avLst/>
          </a:prstGeom>
        </p:spPr>
        <p:txBody>
          <a:bodyPr lIns="0" tIns="108000" rIns="0" bIns="0" numCol="1" spcCol="450000" anchor="t" anchorCtr="0">
            <a:normAutofit/>
          </a:bodyPr>
          <a:lstStyle>
            <a:lvl1pPr marL="0" indent="0" algn="l">
              <a:buNone/>
              <a:defRPr sz="2400" b="1" i="0" spc="-51" baseline="0">
                <a:solidFill>
                  <a:schemeClr val="tx2"/>
                </a:solidFill>
                <a:latin typeface="Calibri" panose="020F0502020204030204" pitchFamily="34" charset="0"/>
                <a:ea typeface="Open Sans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nonummy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.</a:t>
            </a:r>
          </a:p>
        </p:txBody>
      </p:sp>
      <p:sp>
        <p:nvSpPr>
          <p:cNvPr id="27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711199" y="524933"/>
            <a:ext cx="14303103" cy="935567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4400" b="1" i="0" spc="-150" baseline="0">
                <a:solidFill>
                  <a:schemeClr val="bg1"/>
                </a:solidFill>
                <a:latin typeface="Open Sans Semibold" charset="0"/>
                <a:ea typeface="Open Sans Semibold" charset="0"/>
                <a:cs typeface="Open Sans Semibold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LOREM IPSUM DOLOR SIT</a:t>
            </a:r>
            <a:r>
              <a:rPr lang="el-GR" dirty="0"/>
              <a:t> </a:t>
            </a:r>
            <a:r>
              <a:rPr lang="mr-IN" dirty="0"/>
              <a:t>–</a:t>
            </a:r>
            <a:r>
              <a:rPr lang="el-GR" dirty="0"/>
              <a:t> 6 </a:t>
            </a:r>
            <a:r>
              <a:rPr lang="en-US" dirty="0"/>
              <a:t>Images,</a:t>
            </a:r>
            <a:r>
              <a:rPr lang="el-GR" dirty="0"/>
              <a:t> </a:t>
            </a:r>
            <a:r>
              <a:rPr lang="en-US" dirty="0"/>
              <a:t>2 Columns</a:t>
            </a:r>
          </a:p>
        </p:txBody>
      </p:sp>
      <p:sp>
        <p:nvSpPr>
          <p:cNvPr id="28" name="Rectangle 27"/>
          <p:cNvSpPr/>
          <p:nvPr userDrawn="1"/>
        </p:nvSpPr>
        <p:spPr>
          <a:xfrm>
            <a:off x="0" y="8026400"/>
            <a:ext cx="16256000" cy="1117600"/>
          </a:xfrm>
          <a:prstGeom prst="rect">
            <a:avLst/>
          </a:prstGeom>
          <a:solidFill>
            <a:schemeClr val="bg1"/>
          </a:solidFill>
          <a:ln w="3175" cap="flat">
            <a:noFill/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41" name="Picture Placeholder 34"/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741412" y="3890152"/>
            <a:ext cx="1361691" cy="1363695"/>
          </a:xfrm>
          <a:prstGeom prst="ellipse">
            <a:avLst/>
          </a:prstGeom>
          <a:pattFill prst="ltDnDiag">
            <a:fgClr>
              <a:schemeClr val="bg2"/>
            </a:fgClr>
            <a:bgClr>
              <a:schemeClr val="bg1"/>
            </a:bgClr>
          </a:pattFill>
          <a:ln w="79375">
            <a:solidFill>
              <a:schemeClr val="accent2"/>
            </a:solidFill>
          </a:ln>
        </p:spPr>
        <p:txBody>
          <a:bodyPr vert="horz" lIns="0" tIns="0" rIns="0" bIns="0"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200" b="0" i="0" baseline="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US"/>
              <a:t>Insert Photo</a:t>
            </a:r>
            <a:endParaRPr lang="en-US" dirty="0"/>
          </a:p>
        </p:txBody>
      </p:sp>
      <p:sp>
        <p:nvSpPr>
          <p:cNvPr id="42" name="Text Placeholder 15"/>
          <p:cNvSpPr>
            <a:spLocks noGrp="1"/>
          </p:cNvSpPr>
          <p:nvPr>
            <p:ph type="body" sz="quarter" idx="27" hasCustomPrompt="1"/>
          </p:nvPr>
        </p:nvSpPr>
        <p:spPr>
          <a:xfrm>
            <a:off x="2314936" y="3916809"/>
            <a:ext cx="5312779" cy="415239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marL="0" indent="0" algn="l">
              <a:buNone/>
              <a:defRPr sz="3600" b="1" i="0" spc="-151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IMAGE 2</a:t>
            </a:r>
          </a:p>
        </p:txBody>
      </p:sp>
      <p:sp>
        <p:nvSpPr>
          <p:cNvPr id="43" name="Text Placeholder 15"/>
          <p:cNvSpPr>
            <a:spLocks noGrp="1"/>
          </p:cNvSpPr>
          <p:nvPr>
            <p:ph type="body" sz="quarter" idx="28" hasCustomPrompt="1"/>
          </p:nvPr>
        </p:nvSpPr>
        <p:spPr>
          <a:xfrm>
            <a:off x="2314936" y="4332048"/>
            <a:ext cx="5312780" cy="1098508"/>
          </a:xfrm>
          <a:prstGeom prst="rect">
            <a:avLst/>
          </a:prstGeom>
        </p:spPr>
        <p:txBody>
          <a:bodyPr lIns="0" tIns="108000" rIns="0" bIns="0" numCol="1" spcCol="450000" anchor="t" anchorCtr="0">
            <a:normAutofit/>
          </a:bodyPr>
          <a:lstStyle>
            <a:lvl1pPr marL="0" indent="0" algn="l">
              <a:buNone/>
              <a:defRPr sz="2400" b="1" i="0" spc="-51" baseline="0">
                <a:solidFill>
                  <a:schemeClr val="tx2"/>
                </a:solidFill>
                <a:latin typeface="Calibri" panose="020F0502020204030204" pitchFamily="34" charset="0"/>
                <a:ea typeface="Open Sans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nonummy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.</a:t>
            </a:r>
          </a:p>
        </p:txBody>
      </p:sp>
      <p:sp>
        <p:nvSpPr>
          <p:cNvPr id="44" name="Picture Placeholder 34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741412" y="5867906"/>
            <a:ext cx="1361691" cy="1363695"/>
          </a:xfrm>
          <a:prstGeom prst="ellipse">
            <a:avLst/>
          </a:prstGeom>
          <a:pattFill prst="ltDnDiag">
            <a:fgClr>
              <a:schemeClr val="bg2"/>
            </a:fgClr>
            <a:bgClr>
              <a:schemeClr val="bg1"/>
            </a:bgClr>
          </a:pattFill>
          <a:ln w="79375">
            <a:solidFill>
              <a:schemeClr val="accent2"/>
            </a:solidFill>
          </a:ln>
        </p:spPr>
        <p:txBody>
          <a:bodyPr vert="horz" lIns="0" tIns="0" rIns="0" bIns="0"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200" b="0" i="0" baseline="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US"/>
              <a:t>Insert Photo</a:t>
            </a:r>
            <a:endParaRPr lang="en-US" dirty="0"/>
          </a:p>
        </p:txBody>
      </p:sp>
      <p:sp>
        <p:nvSpPr>
          <p:cNvPr id="45" name="Text Placeholder 15"/>
          <p:cNvSpPr>
            <a:spLocks noGrp="1"/>
          </p:cNvSpPr>
          <p:nvPr>
            <p:ph type="body" sz="quarter" idx="30" hasCustomPrompt="1"/>
          </p:nvPr>
        </p:nvSpPr>
        <p:spPr>
          <a:xfrm>
            <a:off x="2314936" y="5894563"/>
            <a:ext cx="5312779" cy="415239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marL="0" indent="0" algn="l">
              <a:buNone/>
              <a:defRPr sz="3600" b="1" i="0" spc="-151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IMAGE 3</a:t>
            </a:r>
          </a:p>
        </p:txBody>
      </p:sp>
      <p:sp>
        <p:nvSpPr>
          <p:cNvPr id="46" name="Text Placeholder 15"/>
          <p:cNvSpPr>
            <a:spLocks noGrp="1"/>
          </p:cNvSpPr>
          <p:nvPr>
            <p:ph type="body" sz="quarter" idx="31" hasCustomPrompt="1"/>
          </p:nvPr>
        </p:nvSpPr>
        <p:spPr>
          <a:xfrm>
            <a:off x="2314936" y="6309802"/>
            <a:ext cx="5312780" cy="1106998"/>
          </a:xfrm>
          <a:prstGeom prst="rect">
            <a:avLst/>
          </a:prstGeom>
        </p:spPr>
        <p:txBody>
          <a:bodyPr lIns="0" tIns="108000" rIns="0" bIns="0" numCol="1" spcCol="450000" anchor="t" anchorCtr="0">
            <a:normAutofit/>
          </a:bodyPr>
          <a:lstStyle>
            <a:lvl1pPr marL="0" indent="0" algn="l">
              <a:buNone/>
              <a:defRPr sz="2400" b="1" i="0" spc="-51" baseline="0">
                <a:solidFill>
                  <a:schemeClr val="tx2"/>
                </a:solidFill>
                <a:latin typeface="Calibri" panose="020F0502020204030204" pitchFamily="34" charset="0"/>
                <a:ea typeface="Open Sans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nonummy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.</a:t>
            </a:r>
          </a:p>
        </p:txBody>
      </p:sp>
      <p:sp>
        <p:nvSpPr>
          <p:cNvPr id="47" name="Picture Placeholder 34"/>
          <p:cNvSpPr>
            <a:spLocks noGrp="1" noChangeAspect="1"/>
          </p:cNvSpPr>
          <p:nvPr>
            <p:ph type="pic" sz="quarter" idx="32" hasCustomPrompt="1"/>
          </p:nvPr>
        </p:nvSpPr>
        <p:spPr>
          <a:xfrm>
            <a:off x="8128000" y="1885741"/>
            <a:ext cx="1361691" cy="1363695"/>
          </a:xfrm>
          <a:prstGeom prst="ellipse">
            <a:avLst/>
          </a:prstGeom>
          <a:pattFill prst="ltDnDiag">
            <a:fgClr>
              <a:schemeClr val="bg2"/>
            </a:fgClr>
            <a:bgClr>
              <a:schemeClr val="bg1"/>
            </a:bgClr>
          </a:pattFill>
          <a:ln w="79375">
            <a:solidFill>
              <a:schemeClr val="accent2"/>
            </a:solidFill>
          </a:ln>
        </p:spPr>
        <p:txBody>
          <a:bodyPr vert="horz" lIns="0" tIns="0" rIns="0" bIns="0"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200" b="0" i="0" baseline="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US"/>
              <a:t>Insert Photo</a:t>
            </a:r>
            <a:endParaRPr lang="en-US" dirty="0"/>
          </a:p>
        </p:txBody>
      </p:sp>
      <p:sp>
        <p:nvSpPr>
          <p:cNvPr id="48" name="Text Placeholder 15"/>
          <p:cNvSpPr>
            <a:spLocks noGrp="1"/>
          </p:cNvSpPr>
          <p:nvPr>
            <p:ph type="body" sz="quarter" idx="33" hasCustomPrompt="1"/>
          </p:nvPr>
        </p:nvSpPr>
        <p:spPr>
          <a:xfrm>
            <a:off x="9701524" y="1912398"/>
            <a:ext cx="5312779" cy="415239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marL="0" indent="0" algn="l">
              <a:buNone/>
              <a:defRPr sz="3200" b="1" i="0" spc="-151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IMAGE 4</a:t>
            </a:r>
          </a:p>
        </p:txBody>
      </p:sp>
      <p:sp>
        <p:nvSpPr>
          <p:cNvPr id="49" name="Text Placeholder 15"/>
          <p:cNvSpPr>
            <a:spLocks noGrp="1"/>
          </p:cNvSpPr>
          <p:nvPr>
            <p:ph type="body" sz="quarter" idx="34" hasCustomPrompt="1"/>
          </p:nvPr>
        </p:nvSpPr>
        <p:spPr>
          <a:xfrm>
            <a:off x="9701524" y="2327637"/>
            <a:ext cx="5312780" cy="1137274"/>
          </a:xfrm>
          <a:prstGeom prst="rect">
            <a:avLst/>
          </a:prstGeom>
        </p:spPr>
        <p:txBody>
          <a:bodyPr lIns="0" tIns="108000" rIns="0" bIns="0" numCol="1" spcCol="450000" anchor="t" anchorCtr="0">
            <a:normAutofit/>
          </a:bodyPr>
          <a:lstStyle>
            <a:lvl1pPr marL="0" indent="0" algn="l">
              <a:buNone/>
              <a:defRPr sz="2400" b="1" i="0" spc="-51" baseline="0">
                <a:solidFill>
                  <a:schemeClr val="tx2"/>
                </a:solidFill>
                <a:latin typeface="Calibri" panose="020F0502020204030204" pitchFamily="34" charset="0"/>
                <a:ea typeface="Open Sans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nonummy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.</a:t>
            </a:r>
          </a:p>
        </p:txBody>
      </p:sp>
      <p:sp>
        <p:nvSpPr>
          <p:cNvPr id="50" name="Picture Placeholder 34"/>
          <p:cNvSpPr>
            <a:spLocks noGrp="1" noChangeAspect="1"/>
          </p:cNvSpPr>
          <p:nvPr>
            <p:ph type="pic" sz="quarter" idx="35" hasCustomPrompt="1"/>
          </p:nvPr>
        </p:nvSpPr>
        <p:spPr>
          <a:xfrm>
            <a:off x="8128000" y="3890152"/>
            <a:ext cx="1361691" cy="1363695"/>
          </a:xfrm>
          <a:prstGeom prst="ellipse">
            <a:avLst/>
          </a:prstGeom>
          <a:pattFill prst="ltDnDiag">
            <a:fgClr>
              <a:schemeClr val="bg2"/>
            </a:fgClr>
            <a:bgClr>
              <a:schemeClr val="bg1"/>
            </a:bgClr>
          </a:pattFill>
          <a:ln w="79375">
            <a:solidFill>
              <a:schemeClr val="accent2"/>
            </a:solidFill>
          </a:ln>
        </p:spPr>
        <p:txBody>
          <a:bodyPr vert="horz" lIns="0" tIns="0" rIns="0" bIns="0"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200" b="0" i="0" baseline="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US"/>
              <a:t>Insert Photo</a:t>
            </a:r>
            <a:endParaRPr lang="en-US" dirty="0"/>
          </a:p>
        </p:txBody>
      </p:sp>
      <p:sp>
        <p:nvSpPr>
          <p:cNvPr id="51" name="Text Placeholder 15"/>
          <p:cNvSpPr>
            <a:spLocks noGrp="1"/>
          </p:cNvSpPr>
          <p:nvPr>
            <p:ph type="body" sz="quarter" idx="36" hasCustomPrompt="1"/>
          </p:nvPr>
        </p:nvSpPr>
        <p:spPr>
          <a:xfrm>
            <a:off x="9701524" y="3916809"/>
            <a:ext cx="5312779" cy="415239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marL="0" indent="0" algn="l">
              <a:buNone/>
              <a:defRPr sz="3600" b="1" i="0" spc="-151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IMAGE 5</a:t>
            </a:r>
          </a:p>
        </p:txBody>
      </p:sp>
      <p:sp>
        <p:nvSpPr>
          <p:cNvPr id="52" name="Text Placeholder 15"/>
          <p:cNvSpPr>
            <a:spLocks noGrp="1"/>
          </p:cNvSpPr>
          <p:nvPr>
            <p:ph type="body" sz="quarter" idx="37" hasCustomPrompt="1"/>
          </p:nvPr>
        </p:nvSpPr>
        <p:spPr>
          <a:xfrm>
            <a:off x="9701524" y="4332048"/>
            <a:ext cx="5312780" cy="1098508"/>
          </a:xfrm>
          <a:prstGeom prst="rect">
            <a:avLst/>
          </a:prstGeom>
        </p:spPr>
        <p:txBody>
          <a:bodyPr lIns="0" tIns="108000" rIns="0" bIns="0" numCol="1" spcCol="450000" anchor="t" anchorCtr="0">
            <a:normAutofit/>
          </a:bodyPr>
          <a:lstStyle>
            <a:lvl1pPr marL="0" indent="0" algn="l">
              <a:buNone/>
              <a:defRPr sz="2400" b="1" i="0" spc="-51" baseline="0">
                <a:solidFill>
                  <a:schemeClr val="tx2"/>
                </a:solidFill>
                <a:latin typeface="Calibri" panose="020F0502020204030204" pitchFamily="34" charset="0"/>
                <a:ea typeface="Open Sans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nonummy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.</a:t>
            </a:r>
          </a:p>
        </p:txBody>
      </p:sp>
      <p:sp>
        <p:nvSpPr>
          <p:cNvPr id="53" name="Picture Placeholder 34"/>
          <p:cNvSpPr>
            <a:spLocks noGrp="1" noChangeAspect="1"/>
          </p:cNvSpPr>
          <p:nvPr>
            <p:ph type="pic" sz="quarter" idx="38" hasCustomPrompt="1"/>
          </p:nvPr>
        </p:nvSpPr>
        <p:spPr>
          <a:xfrm>
            <a:off x="8128000" y="5867906"/>
            <a:ext cx="1361691" cy="1363695"/>
          </a:xfrm>
          <a:prstGeom prst="ellipse">
            <a:avLst/>
          </a:prstGeom>
          <a:pattFill prst="ltDnDiag">
            <a:fgClr>
              <a:schemeClr val="bg2"/>
            </a:fgClr>
            <a:bgClr>
              <a:schemeClr val="bg1"/>
            </a:bgClr>
          </a:pattFill>
          <a:ln w="79375">
            <a:solidFill>
              <a:schemeClr val="accent2"/>
            </a:solidFill>
          </a:ln>
        </p:spPr>
        <p:txBody>
          <a:bodyPr vert="horz" lIns="0" tIns="0" rIns="0" bIns="0"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200" b="0" i="0" baseline="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US"/>
              <a:t>Insert Photo</a:t>
            </a:r>
            <a:endParaRPr lang="en-US" dirty="0"/>
          </a:p>
        </p:txBody>
      </p:sp>
      <p:sp>
        <p:nvSpPr>
          <p:cNvPr id="54" name="Text Placeholder 15"/>
          <p:cNvSpPr>
            <a:spLocks noGrp="1"/>
          </p:cNvSpPr>
          <p:nvPr>
            <p:ph type="body" sz="quarter" idx="39" hasCustomPrompt="1"/>
          </p:nvPr>
        </p:nvSpPr>
        <p:spPr>
          <a:xfrm>
            <a:off x="9701524" y="5894563"/>
            <a:ext cx="5312779" cy="415239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marL="0" indent="0" algn="l">
              <a:buNone/>
              <a:defRPr sz="3600" b="1" i="0" spc="-151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IMAGE 6</a:t>
            </a:r>
          </a:p>
        </p:txBody>
      </p:sp>
      <p:sp>
        <p:nvSpPr>
          <p:cNvPr id="55" name="Text Placeholder 15"/>
          <p:cNvSpPr>
            <a:spLocks noGrp="1"/>
          </p:cNvSpPr>
          <p:nvPr>
            <p:ph type="body" sz="quarter" idx="40" hasCustomPrompt="1"/>
          </p:nvPr>
        </p:nvSpPr>
        <p:spPr>
          <a:xfrm>
            <a:off x="9701524" y="6309802"/>
            <a:ext cx="5312780" cy="1094854"/>
          </a:xfrm>
          <a:prstGeom prst="rect">
            <a:avLst/>
          </a:prstGeom>
        </p:spPr>
        <p:txBody>
          <a:bodyPr lIns="0" tIns="108000" rIns="0" bIns="0" numCol="1" spcCol="450000" anchor="t" anchorCtr="0">
            <a:normAutofit/>
          </a:bodyPr>
          <a:lstStyle>
            <a:lvl1pPr marL="0" indent="0" algn="l">
              <a:buNone/>
              <a:defRPr sz="2400" b="1" i="0" spc="-51" baseline="0">
                <a:solidFill>
                  <a:schemeClr val="tx2"/>
                </a:solidFill>
                <a:latin typeface="Calibri" panose="020F0502020204030204" pitchFamily="34" charset="0"/>
                <a:ea typeface="Open Sans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nonummy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.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34050" y="-434050"/>
            <a:ext cx="1736203" cy="260430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4042761" y="5824735"/>
            <a:ext cx="1770592" cy="2655888"/>
          </a:xfrm>
          <a:prstGeom prst="rect">
            <a:avLst/>
          </a:prstGeom>
        </p:spPr>
      </p:pic>
      <p:sp>
        <p:nvSpPr>
          <p:cNvPr id="30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6019800" y="8453215"/>
            <a:ext cx="9517637" cy="474518"/>
          </a:xfrm>
        </p:spPr>
        <p:txBody>
          <a:bodyPr>
            <a:normAutofit/>
          </a:bodyPr>
          <a:lstStyle>
            <a:lvl1pPr algn="r">
              <a:defRPr sz="1400" b="0" i="0" spc="0">
                <a:solidFill>
                  <a:schemeClr val="bg2">
                    <a:lumMod val="50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endParaRPr lang="en-US" dirty="0"/>
          </a:p>
        </p:txBody>
      </p:sp>
      <p:sp>
        <p:nvSpPr>
          <p:cNvPr id="31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5571303" y="8551494"/>
            <a:ext cx="508000" cy="3762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0" i="0">
                <a:solidFill>
                  <a:schemeClr val="tx1">
                    <a:tint val="7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fld id="{CA77D4BE-F539-D04A-8CB9-4B543B2D7FFD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32" name="Picture 1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7929" y="8387030"/>
            <a:ext cx="754149" cy="523636"/>
          </a:xfrm>
          <a:prstGeom prst="rect">
            <a:avLst/>
          </a:prstGeom>
        </p:spPr>
      </p:pic>
      <p:pic>
        <p:nvPicPr>
          <p:cNvPr id="34" name="Imagem 3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146" y="8208590"/>
            <a:ext cx="3599015" cy="794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449243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662" y="-1"/>
            <a:ext cx="16272000" cy="9144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8936051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Right -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711201" y="792164"/>
            <a:ext cx="6535716" cy="2565634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7200" b="1" i="0" spc="-451" baseline="0">
                <a:solidFill>
                  <a:srgbClr val="2D3293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</a:t>
            </a:r>
            <a:r>
              <a:rPr lang="en-US" dirty="0" err="1"/>
              <a:t>DolorSit</a:t>
            </a:r>
            <a:r>
              <a:rPr lang="en-US" dirty="0"/>
              <a:t> </a:t>
            </a:r>
            <a:r>
              <a:rPr lang="en-US" dirty="0" err="1"/>
              <a:t>Amet</a:t>
            </a:r>
            <a:r>
              <a:rPr lang="en-US" dirty="0"/>
              <a:t>.</a:t>
            </a:r>
          </a:p>
        </p:txBody>
      </p:sp>
      <p:sp>
        <p:nvSpPr>
          <p:cNvPr id="18" name="Text Placeholder 15"/>
          <p:cNvSpPr>
            <a:spLocks noGrp="1"/>
          </p:cNvSpPr>
          <p:nvPr>
            <p:ph type="body" sz="quarter" idx="25" hasCustomPrompt="1"/>
          </p:nvPr>
        </p:nvSpPr>
        <p:spPr>
          <a:xfrm>
            <a:off x="723899" y="3357798"/>
            <a:ext cx="6523018" cy="4059002"/>
          </a:xfrm>
          <a:prstGeom prst="rect">
            <a:avLst/>
          </a:prstGeom>
        </p:spPr>
        <p:txBody>
          <a:bodyPr lIns="0" tIns="180000" rIns="0" bIns="180000" numCol="1" spcCol="720000" anchor="t" anchorCtr="0">
            <a:normAutofit/>
          </a:bodyPr>
          <a:lstStyle>
            <a:lvl1pPr marL="0" indent="0" algn="l">
              <a:buNone/>
              <a:defRPr sz="3600" b="0" i="0" spc="-150" baseline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ligula </a:t>
            </a:r>
            <a:r>
              <a:rPr lang="en-US" dirty="0" err="1"/>
              <a:t>eget</a:t>
            </a:r>
            <a:r>
              <a:rPr lang="en-US" dirty="0"/>
              <a:t> dolor. </a:t>
            </a:r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V="1">
            <a:off x="13821973" y="-500296"/>
            <a:ext cx="1933731" cy="2934324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8128000" y="792164"/>
            <a:ext cx="8128000" cy="7405150"/>
          </a:xfrm>
          <a:prstGeom prst="rect">
            <a:avLst/>
          </a:prstGeom>
        </p:spPr>
        <p:txBody>
          <a:bodyPr/>
          <a:lstStyle/>
          <a:p>
            <a:r>
              <a:rPr lang="pt-PT" smtClean="0"/>
              <a:t>Clique no ícone para adicionar uma imagem</a:t>
            </a:r>
            <a:endParaRPr lang="en-GB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4404051" y="7292051"/>
            <a:ext cx="1481559" cy="2222339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70390" y="-389238"/>
            <a:ext cx="1481559" cy="2222339"/>
          </a:xfrm>
          <a:prstGeom prst="rect">
            <a:avLst/>
          </a:prstGeom>
        </p:spPr>
      </p:pic>
      <p:sp>
        <p:nvSpPr>
          <p:cNvPr id="25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7246916" y="8551495"/>
            <a:ext cx="8290521" cy="376237"/>
          </a:xfrm>
        </p:spPr>
        <p:txBody>
          <a:bodyPr>
            <a:normAutofit/>
          </a:bodyPr>
          <a:lstStyle>
            <a:lvl1pPr algn="r">
              <a:defRPr sz="1400" b="0" i="0" spc="0">
                <a:solidFill>
                  <a:schemeClr val="bg2">
                    <a:lumMod val="50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endParaRPr lang="en-US" dirty="0"/>
          </a:p>
        </p:txBody>
      </p:sp>
      <p:sp>
        <p:nvSpPr>
          <p:cNvPr id="2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5571303" y="8551494"/>
            <a:ext cx="508000" cy="3762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0" i="0">
                <a:solidFill>
                  <a:schemeClr val="tx1">
                    <a:tint val="7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fld id="{CA77D4BE-F539-D04A-8CB9-4B543B2D7FFD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4" name="Picture 1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5579" y="8291780"/>
            <a:ext cx="754149" cy="523636"/>
          </a:xfrm>
          <a:prstGeom prst="rect">
            <a:avLst/>
          </a:prstGeom>
        </p:spPr>
      </p:pic>
      <p:pic>
        <p:nvPicPr>
          <p:cNvPr id="16" name="Imagem 15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96" y="8113340"/>
            <a:ext cx="3599015" cy="794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6215461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 Right -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7810500" y="792164"/>
            <a:ext cx="8445500" cy="7405150"/>
          </a:xfrm>
          <a:prstGeom prst="rect">
            <a:avLst/>
          </a:prstGeom>
        </p:spPr>
        <p:txBody>
          <a:bodyPr/>
          <a:lstStyle>
            <a:lvl1pPr>
              <a:defRPr sz="36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pt-PT" smtClean="0"/>
              <a:t>Clique no ícone para adicionar uma imagem</a:t>
            </a:r>
            <a:endParaRPr lang="en-GB"/>
          </a:p>
        </p:txBody>
      </p:sp>
      <p:sp>
        <p:nvSpPr>
          <p:cNvPr id="12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711201" y="792164"/>
            <a:ext cx="6535716" cy="2565634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7200" b="1" i="0" spc="-451" baseline="0">
                <a:solidFill>
                  <a:srgbClr val="2D3293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</a:t>
            </a:r>
            <a:r>
              <a:rPr lang="en-US" dirty="0" err="1"/>
              <a:t>DolorSit</a:t>
            </a:r>
            <a:r>
              <a:rPr lang="en-US" dirty="0"/>
              <a:t> </a:t>
            </a:r>
            <a:r>
              <a:rPr lang="en-US" dirty="0" err="1"/>
              <a:t>Amet</a:t>
            </a:r>
            <a:r>
              <a:rPr lang="en-US" dirty="0"/>
              <a:t>.</a:t>
            </a:r>
          </a:p>
        </p:txBody>
      </p:sp>
      <p:sp>
        <p:nvSpPr>
          <p:cNvPr id="18" name="Text Placeholder 15"/>
          <p:cNvSpPr>
            <a:spLocks noGrp="1"/>
          </p:cNvSpPr>
          <p:nvPr>
            <p:ph type="body" sz="quarter" idx="25" hasCustomPrompt="1"/>
          </p:nvPr>
        </p:nvSpPr>
        <p:spPr>
          <a:xfrm>
            <a:off x="723899" y="3357798"/>
            <a:ext cx="6550521" cy="4059002"/>
          </a:xfrm>
          <a:prstGeom prst="rect">
            <a:avLst/>
          </a:prstGeom>
        </p:spPr>
        <p:txBody>
          <a:bodyPr lIns="0" tIns="180000" rIns="0" bIns="180000" numCol="1" spcCol="720000" anchor="t" anchorCtr="0">
            <a:normAutofit/>
          </a:bodyPr>
          <a:lstStyle>
            <a:lvl1pPr marL="0" indent="0" algn="l">
              <a:buNone/>
              <a:defRPr sz="3600" b="0" i="0" spc="-150" baseline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ligula </a:t>
            </a:r>
            <a:r>
              <a:rPr lang="en-US" dirty="0" err="1"/>
              <a:t>eget</a:t>
            </a:r>
            <a:r>
              <a:rPr lang="en-US" dirty="0"/>
              <a:t> dolor. </a:t>
            </a:r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V="1">
            <a:off x="13821973" y="-500296"/>
            <a:ext cx="1933731" cy="2934324"/>
          </a:xfrm>
          <a:prstGeom prst="rect">
            <a:avLst/>
          </a:prstGeom>
        </p:spPr>
      </p:pic>
      <p:sp>
        <p:nvSpPr>
          <p:cNvPr id="10" name="Rounded Rectangle 9"/>
          <p:cNvSpPr/>
          <p:nvPr userDrawn="1"/>
        </p:nvSpPr>
        <p:spPr>
          <a:xfrm>
            <a:off x="8140781" y="6031940"/>
            <a:ext cx="8968799" cy="1616977"/>
          </a:xfrm>
          <a:prstGeom prst="roundRect">
            <a:avLst>
              <a:gd name="adj" fmla="val 50000"/>
            </a:avLst>
          </a:prstGeom>
          <a:solidFill>
            <a:srgbClr val="FFD400"/>
          </a:solidFill>
          <a:ln w="3175" cap="flat">
            <a:noFill/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23" hasCustomPrompt="1"/>
          </p:nvPr>
        </p:nvSpPr>
        <p:spPr>
          <a:xfrm>
            <a:off x="8953500" y="6162363"/>
            <a:ext cx="6996034" cy="1250066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buNone/>
              <a:defRPr sz="4800" b="1" i="1" spc="-300" baseline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.</a:t>
            </a:r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70390" y="-389238"/>
            <a:ext cx="1481559" cy="2222339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4404051" y="7292051"/>
            <a:ext cx="1481559" cy="2222339"/>
          </a:xfrm>
          <a:prstGeom prst="rect">
            <a:avLst/>
          </a:prstGeom>
        </p:spPr>
      </p:pic>
      <p:sp>
        <p:nvSpPr>
          <p:cNvPr id="26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7246916" y="8551495"/>
            <a:ext cx="8290521" cy="376237"/>
          </a:xfrm>
        </p:spPr>
        <p:txBody>
          <a:bodyPr>
            <a:normAutofit/>
          </a:bodyPr>
          <a:lstStyle>
            <a:lvl1pPr algn="r">
              <a:defRPr sz="1400" b="0" i="0" spc="0">
                <a:solidFill>
                  <a:schemeClr val="bg2">
                    <a:lumMod val="50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endParaRPr lang="en-US" dirty="0"/>
          </a:p>
        </p:txBody>
      </p:sp>
      <p:sp>
        <p:nvSpPr>
          <p:cNvPr id="27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5571303" y="8551494"/>
            <a:ext cx="508000" cy="3762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0" i="0">
                <a:solidFill>
                  <a:schemeClr val="tx1">
                    <a:tint val="7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fld id="{CA77D4BE-F539-D04A-8CB9-4B543B2D7FFD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4" name="Picture 1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5579" y="8291780"/>
            <a:ext cx="754149" cy="523636"/>
          </a:xfrm>
          <a:prstGeom prst="rect">
            <a:avLst/>
          </a:prstGeom>
        </p:spPr>
      </p:pic>
      <p:pic>
        <p:nvPicPr>
          <p:cNvPr id="16" name="Imagem 15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96" y="8113340"/>
            <a:ext cx="3599015" cy="794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357430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256000" cy="9149552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3327400" y="2766348"/>
            <a:ext cx="9689458" cy="3503933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normAutofit/>
          </a:bodyPr>
          <a:lstStyle/>
          <a:p>
            <a:pPr marL="0" marR="0" indent="0" algn="ctr" defTabSz="54767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5600" b="1" i="0" u="none" strike="noStrike" cap="none" spc="-300" normalizeH="0" baseline="0" dirty="0">
                <a:ln>
                  <a:noFill/>
                </a:ln>
                <a:solidFill>
                  <a:srgbClr val="5AC3F0"/>
                </a:solidFill>
                <a:effectLst/>
                <a:uFillTx/>
                <a:latin typeface="Calibri" panose="020F0502020204030204" pitchFamily="34" charset="0"/>
                <a:ea typeface="Open Sans Semibold" charset="0"/>
                <a:cs typeface="Calibri" panose="020F0502020204030204" pitchFamily="34" charset="0"/>
                <a:sym typeface="Helvetica Light"/>
              </a:rPr>
              <a:t>Thank you!</a:t>
            </a:r>
          </a:p>
        </p:txBody>
      </p:sp>
      <p:sp>
        <p:nvSpPr>
          <p:cNvPr id="10" name="Text Placeholder 39"/>
          <p:cNvSpPr>
            <a:spLocks noGrp="1"/>
          </p:cNvSpPr>
          <p:nvPr>
            <p:ph type="body" sz="quarter" idx="16" hasCustomPrompt="1"/>
          </p:nvPr>
        </p:nvSpPr>
        <p:spPr>
          <a:xfrm>
            <a:off x="4176060" y="6130977"/>
            <a:ext cx="7901640" cy="52132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1">
            <a:noAutofit/>
          </a:bodyPr>
          <a:lstStyle>
            <a:lvl1pPr marL="0" indent="0" algn="r">
              <a:buNone/>
              <a:defRPr sz="4400" b="1" i="0" spc="-151">
                <a:solidFill>
                  <a:srgbClr val="2D3293"/>
                </a:solidFill>
                <a:latin typeface="Calibri" panose="020F0502020204030204" pitchFamily="34" charset="0"/>
                <a:ea typeface="Open Sans" charset="0"/>
                <a:cs typeface="Calibri" panose="020F0502020204030204" pitchFamily="34" charset="0"/>
              </a:defRPr>
            </a:lvl1pPr>
            <a:lvl2pPr marL="444489" indent="0" algn="l">
              <a:buFont typeface="Arial" charset="0"/>
              <a:buNone/>
              <a:defRPr sz="1800" b="1" i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2pPr>
          </a:lstStyle>
          <a:p>
            <a:pPr lvl="0"/>
            <a:r>
              <a:rPr lang="en-US" dirty="0"/>
              <a:t>Name Surname</a:t>
            </a:r>
          </a:p>
        </p:txBody>
      </p:sp>
      <p:sp>
        <p:nvSpPr>
          <p:cNvPr id="11" name="Text Placeholder 39"/>
          <p:cNvSpPr>
            <a:spLocks noGrp="1"/>
          </p:cNvSpPr>
          <p:nvPr>
            <p:ph type="body" sz="quarter" idx="17" hasCustomPrompt="1"/>
          </p:nvPr>
        </p:nvSpPr>
        <p:spPr>
          <a:xfrm>
            <a:off x="4176060" y="6652302"/>
            <a:ext cx="7901640" cy="151733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108000" rIns="0" bIns="0" anchor="t" anchorCtr="1">
            <a:normAutofit/>
          </a:bodyPr>
          <a:lstStyle>
            <a:lvl1pPr marL="0" indent="0" algn="ctr">
              <a:buNone/>
              <a:defRPr sz="3600" b="0" i="0" spc="-150">
                <a:solidFill>
                  <a:schemeClr val="accent2"/>
                </a:solidFill>
                <a:latin typeface="Calibri" panose="020F0502020204030204" pitchFamily="34" charset="0"/>
                <a:ea typeface="Open Sans" charset="0"/>
                <a:cs typeface="Calibri" panose="020F0502020204030204" pitchFamily="34" charset="0"/>
              </a:defRPr>
            </a:lvl1pPr>
            <a:lvl2pPr marL="444489" indent="0" algn="l">
              <a:buFont typeface="Arial" charset="0"/>
              <a:buNone/>
              <a:defRPr sz="1800" b="1" i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2pPr>
          </a:lstStyle>
          <a:p>
            <a:pPr lvl="0"/>
            <a:r>
              <a:rPr lang="en-US" dirty="0"/>
              <a:t>Contact Information</a:t>
            </a:r>
          </a:p>
        </p:txBody>
      </p:sp>
      <p:pic>
        <p:nvPicPr>
          <p:cNvPr id="8" name="Picture 1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1137" y="8420502"/>
            <a:ext cx="754149" cy="523636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6354" y="8242062"/>
            <a:ext cx="3599015" cy="794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323993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estions?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256000" cy="9149552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3282151" y="3442209"/>
            <a:ext cx="9689458" cy="3503933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normAutofit/>
          </a:bodyPr>
          <a:lstStyle/>
          <a:p>
            <a:pPr marL="0" marR="0" indent="0" algn="ctr" defTabSz="54767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3000" b="1" i="0" u="none" strike="noStrike" cap="none" spc="-300" normalizeH="0" baseline="0" dirty="0">
                <a:ln>
                  <a:noFill/>
                </a:ln>
                <a:solidFill>
                  <a:srgbClr val="5AC3F0"/>
                </a:solidFill>
                <a:effectLst/>
                <a:uFillTx/>
                <a:latin typeface="Open Sans Semibold" charset="0"/>
                <a:ea typeface="Open Sans Semibold" charset="0"/>
                <a:cs typeface="Open Sans Semibold" charset="0"/>
                <a:sym typeface="Helvetica Light"/>
              </a:rPr>
              <a:t>Questions?</a:t>
            </a:r>
          </a:p>
        </p:txBody>
      </p:sp>
      <p:pic>
        <p:nvPicPr>
          <p:cNvPr id="8" name="Picture 1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1137" y="8420502"/>
            <a:ext cx="754149" cy="523636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6354" y="8242062"/>
            <a:ext cx="3599015" cy="794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2981015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4"/>
          <p:cNvSpPr>
            <a:spLocks noChangeShapeType="1"/>
          </p:cNvSpPr>
          <p:nvPr userDrawn="1"/>
        </p:nvSpPr>
        <p:spPr bwMode="auto">
          <a:xfrm rot="10800000" flipH="1">
            <a:off x="0" y="3867150"/>
            <a:ext cx="2057199" cy="1760538"/>
          </a:xfrm>
          <a:prstGeom prst="line">
            <a:avLst/>
          </a:prstGeom>
          <a:noFill/>
          <a:ln w="12700">
            <a:solidFill>
              <a:srgbClr val="4687E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 sz="3200"/>
          </a:p>
        </p:txBody>
      </p:sp>
      <p:sp>
        <p:nvSpPr>
          <p:cNvPr id="5" name="Line 5"/>
          <p:cNvSpPr>
            <a:spLocks noChangeShapeType="1"/>
          </p:cNvSpPr>
          <p:nvPr userDrawn="1"/>
        </p:nvSpPr>
        <p:spPr bwMode="auto">
          <a:xfrm rot="10800000" flipH="1">
            <a:off x="5823970" y="1"/>
            <a:ext cx="738115" cy="684213"/>
          </a:xfrm>
          <a:prstGeom prst="line">
            <a:avLst/>
          </a:prstGeom>
          <a:noFill/>
          <a:ln w="12700">
            <a:solidFill>
              <a:srgbClr val="4687E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 sz="3200"/>
          </a:p>
        </p:txBody>
      </p:sp>
      <p:pic>
        <p:nvPicPr>
          <p:cNvPr id="6" name="Imagem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55923" y="117476"/>
            <a:ext cx="2665152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EC_logo_blue_mono_horizontal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43" y="8486775"/>
            <a:ext cx="1803224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99418" y="887259"/>
            <a:ext cx="12643792" cy="1524000"/>
          </a:xfrm>
          <a:prstGeom prst="rect">
            <a:avLst/>
          </a:prstGeom>
        </p:spPr>
        <p:txBody>
          <a:bodyPr vert="horz" lIns="81648" tIns="40825" rIns="81648" bIns="40825" anchor="b" anchorCtr="0">
            <a:noAutofit/>
          </a:bodyPr>
          <a:lstStyle>
            <a:lvl1pPr algn="l">
              <a:defRPr sz="7199" b="1">
                <a:solidFill>
                  <a:srgbClr val="28288C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2799407" y="2484066"/>
            <a:ext cx="12673956" cy="6048375"/>
          </a:xfrm>
        </p:spPr>
        <p:txBody>
          <a:bodyPr/>
          <a:lstStyle>
            <a:lvl1pPr>
              <a:lnSpc>
                <a:spcPct val="130000"/>
              </a:lnSpc>
              <a:defRPr sz="44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lnSpc>
                <a:spcPct val="130000"/>
              </a:lnSpc>
              <a:defRPr sz="4000"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lnSpc>
                <a:spcPct val="130000"/>
              </a:lnSpc>
              <a:defRPr sz="3600"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lnSpc>
                <a:spcPct val="130000"/>
              </a:lnSpc>
              <a:defRPr sz="2800"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lnSpc>
                <a:spcPct val="130000"/>
              </a:lnSpc>
              <a:defRPr sz="2400"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 sz="24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 sz="2000" b="1" smtClean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>
              <a:defRPr/>
            </a:pPr>
            <a:fld id="{4B741486-EDD8-4853-88E0-77BF6E427B6E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019411728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486" y="-19879"/>
            <a:ext cx="16284485" cy="9165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1665371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ver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256000" cy="9144000"/>
          </a:xfrm>
          <a:prstGeom prst="rect">
            <a:avLst/>
          </a:prstGeom>
        </p:spPr>
      </p:pic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3784562" y="2359875"/>
            <a:ext cx="7932515" cy="493406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/>
            </a:lvl1pPr>
            <a:lvl2pPr marL="444489" indent="0" algn="ctr">
              <a:buFont typeface="Arial" panose="020B0604020202020204" pitchFamily="34" charset="0"/>
              <a:buNone/>
              <a:defRPr/>
            </a:lvl2pPr>
            <a:lvl3pPr marL="888978" indent="0" algn="ctr">
              <a:buFont typeface="Arial" panose="020B0604020202020204" pitchFamily="34" charset="0"/>
              <a:buNone/>
              <a:defRPr/>
            </a:lvl3pPr>
            <a:lvl4pPr marL="1333466" indent="0" algn="ctr">
              <a:buNone/>
              <a:defRPr/>
            </a:lvl4pPr>
            <a:lvl5pPr marL="1777955" indent="0" algn="ctr">
              <a:buNone/>
              <a:defRPr/>
            </a:lvl5pPr>
          </a:lstStyle>
          <a:p>
            <a:pPr lvl="0"/>
            <a:endParaRPr lang="en-GB" dirty="0"/>
          </a:p>
        </p:txBody>
      </p:sp>
    </p:spTree>
    <p:extLst/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7" y="0"/>
            <a:ext cx="16234573" cy="9145935"/>
          </a:xfrm>
          <a:prstGeom prst="rect">
            <a:avLst/>
          </a:prstGeom>
        </p:spPr>
      </p:pic>
      <p:sp>
        <p:nvSpPr>
          <p:cNvPr id="26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2476500" y="2590647"/>
            <a:ext cx="11303000" cy="2765234"/>
          </a:xfrm>
          <a:prstGeom prst="rect">
            <a:avLst/>
          </a:prstGeom>
        </p:spPr>
        <p:txBody>
          <a:bodyPr wrap="square" lIns="0" tIns="0" rIns="0" bIns="72000" anchor="b" anchorCtr="1">
            <a:normAutofit/>
          </a:bodyPr>
          <a:lstStyle>
            <a:lvl1pPr marL="0" indent="0" algn="ctr">
              <a:lnSpc>
                <a:spcPts val="9600"/>
              </a:lnSpc>
              <a:spcBef>
                <a:spcPts val="0"/>
              </a:spcBef>
              <a:buNone/>
              <a:defRPr sz="8800" b="1" i="0" spc="-300" baseline="0">
                <a:solidFill>
                  <a:srgbClr val="2D3293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THIS IS THE PRESENTATION TITLE</a:t>
            </a:r>
          </a:p>
        </p:txBody>
      </p:sp>
      <p:sp>
        <p:nvSpPr>
          <p:cNvPr id="29" name="Text Placeholder 25"/>
          <p:cNvSpPr>
            <a:spLocks noGrp="1"/>
          </p:cNvSpPr>
          <p:nvPr>
            <p:ph type="body" sz="quarter" idx="11" hasCustomPrompt="1"/>
          </p:nvPr>
        </p:nvSpPr>
        <p:spPr>
          <a:xfrm>
            <a:off x="2476500" y="5355881"/>
            <a:ext cx="11303000" cy="1561771"/>
          </a:xfrm>
          <a:prstGeom prst="rect">
            <a:avLst/>
          </a:prstGeom>
        </p:spPr>
        <p:txBody>
          <a:bodyPr wrap="square" lIns="0" tIns="72000" rIns="0" bIns="0"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4400" b="0" i="0" spc="-151">
                <a:solidFill>
                  <a:srgbClr val="4687E6"/>
                </a:solidFill>
                <a:latin typeface="Calibri" panose="020F0502020204030204" pitchFamily="34" charset="0"/>
                <a:ea typeface="Open Sans" charset="0"/>
                <a:cs typeface="Calibri" panose="020F0502020204030204" pitchFamily="34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THIS IS THE SUBTITLE</a:t>
            </a:r>
          </a:p>
        </p:txBody>
      </p:sp>
      <p:sp>
        <p:nvSpPr>
          <p:cNvPr id="40" name="Text Placeholder 39"/>
          <p:cNvSpPr>
            <a:spLocks noGrp="1"/>
          </p:cNvSpPr>
          <p:nvPr>
            <p:ph type="body" sz="quarter" idx="16" hasCustomPrompt="1"/>
          </p:nvPr>
        </p:nvSpPr>
        <p:spPr>
          <a:xfrm>
            <a:off x="4176060" y="1326236"/>
            <a:ext cx="7901640" cy="55399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1">
            <a:spAutoFit/>
          </a:bodyPr>
          <a:lstStyle>
            <a:lvl1pPr marL="0" indent="0" algn="r">
              <a:buNone/>
              <a:defRPr sz="3600" b="1" i="0" spc="-151">
                <a:solidFill>
                  <a:srgbClr val="2D3293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 algn="l">
              <a:buFont typeface="Arial" charset="0"/>
              <a:buNone/>
              <a:defRPr sz="1800" b="1" i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2pPr>
          </a:lstStyle>
          <a:p>
            <a:pPr lvl="0"/>
            <a:r>
              <a:rPr lang="en-US" dirty="0"/>
              <a:t>Name Surname</a:t>
            </a:r>
          </a:p>
        </p:txBody>
      </p:sp>
      <p:sp>
        <p:nvSpPr>
          <p:cNvPr id="42" name="Text Placeholder 39"/>
          <p:cNvSpPr>
            <a:spLocks noGrp="1"/>
          </p:cNvSpPr>
          <p:nvPr>
            <p:ph type="body" sz="quarter" idx="17" hasCustomPrompt="1"/>
          </p:nvPr>
        </p:nvSpPr>
        <p:spPr>
          <a:xfrm>
            <a:off x="4176060" y="1880235"/>
            <a:ext cx="7901640" cy="59034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36000" rIns="0" bIns="0" anchor="t" anchorCtr="1">
            <a:spAutoFit/>
          </a:bodyPr>
          <a:lstStyle>
            <a:lvl1pPr marL="0" indent="0" algn="ctr">
              <a:buNone/>
              <a:defRPr sz="3600" b="0" i="0" spc="-150">
                <a:solidFill>
                  <a:schemeClr val="accent2"/>
                </a:solidFill>
                <a:latin typeface="Calibri" panose="020F0502020204030204" pitchFamily="34" charset="0"/>
                <a:ea typeface="Open Sans" charset="0"/>
                <a:cs typeface="Calibri" panose="020F0502020204030204" pitchFamily="34" charset="0"/>
              </a:defRPr>
            </a:lvl1pPr>
            <a:lvl2pPr marL="444489" indent="0" algn="l">
              <a:buFont typeface="Arial" charset="0"/>
              <a:buNone/>
              <a:defRPr sz="1800" b="1" i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2pPr>
          </a:lstStyle>
          <a:p>
            <a:pPr lvl="0"/>
            <a:r>
              <a:rPr lang="en-US" dirty="0"/>
              <a:t>University or </a:t>
            </a:r>
            <a:r>
              <a:rPr lang="en-US" dirty="0" err="1"/>
              <a:t>Organisation</a:t>
            </a:r>
            <a:endParaRPr lang="en-US" dirty="0"/>
          </a:p>
        </p:txBody>
      </p:sp>
      <p:sp>
        <p:nvSpPr>
          <p:cNvPr id="51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4831589" y="8416031"/>
            <a:ext cx="6593411" cy="376237"/>
          </a:xfrm>
        </p:spPr>
        <p:txBody>
          <a:bodyPr>
            <a:normAutofit/>
          </a:bodyPr>
          <a:lstStyle>
            <a:lvl1pPr algn="ctr">
              <a:defRPr sz="1400" b="0" i="0" spc="0">
                <a:solidFill>
                  <a:schemeClr val="bg2">
                    <a:lumMod val="50000"/>
                  </a:schemeClr>
                </a:solidFill>
                <a:latin typeface="+mn-lt"/>
                <a:ea typeface="Open Sans Light" charset="0"/>
                <a:cs typeface="Open Sans Light" charset="0"/>
              </a:defRPr>
            </a:lvl1pPr>
          </a:lstStyle>
          <a:p>
            <a:r>
              <a:rPr lang="en-US" dirty="0" smtClean="0"/>
              <a:t>Event</a:t>
            </a:r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757" y="8328801"/>
            <a:ext cx="829564" cy="5760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4724879" y="8496329"/>
            <a:ext cx="703862" cy="2520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32936" y="8459262"/>
            <a:ext cx="432001" cy="360000"/>
          </a:xfrm>
          <a:prstGeom prst="rect">
            <a:avLst/>
          </a:prstGeom>
          <a:noFill/>
        </p:spPr>
      </p:pic>
      <p:sp>
        <p:nvSpPr>
          <p:cNvPr id="22" name="Title 1"/>
          <p:cNvSpPr txBox="1">
            <a:spLocks/>
          </p:cNvSpPr>
          <p:nvPr userDrawn="1"/>
        </p:nvSpPr>
        <p:spPr>
          <a:xfrm>
            <a:off x="12548937" y="8457361"/>
            <a:ext cx="1959941" cy="276999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800" b="0" i="0" kern="1200" spc="-150" baseline="0">
                <a:solidFill>
                  <a:srgbClr val="2D3293"/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pPr algn="ctr"/>
            <a:r>
              <a:rPr lang="en-US" sz="1800" b="1" i="0" dirty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rPr>
              <a:t>@openaire_eu</a:t>
            </a:r>
          </a:p>
        </p:txBody>
      </p:sp>
      <p:pic>
        <p:nvPicPr>
          <p:cNvPr id="16" name="Picture 19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00" y="8203662"/>
            <a:ext cx="2076544" cy="741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039997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390" y="2732109"/>
            <a:ext cx="4272997" cy="6409496"/>
          </a:xfrm>
          <a:prstGeom prst="rect">
            <a:avLst/>
          </a:prstGeom>
        </p:spPr>
      </p:pic>
      <p:sp>
        <p:nvSpPr>
          <p:cNvPr id="18" name="Text Placeholder 25"/>
          <p:cNvSpPr>
            <a:spLocks noGrp="1"/>
          </p:cNvSpPr>
          <p:nvPr>
            <p:ph type="body" sz="quarter" idx="11" hasCustomPrompt="1"/>
          </p:nvPr>
        </p:nvSpPr>
        <p:spPr>
          <a:xfrm>
            <a:off x="2476500" y="5165381"/>
            <a:ext cx="11303000" cy="1561771"/>
          </a:xfrm>
          <a:prstGeom prst="rect">
            <a:avLst/>
          </a:prstGeom>
        </p:spPr>
        <p:txBody>
          <a:bodyPr wrap="square" lIns="0" tIns="72000" rIns="0" bIns="0"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4400" b="0" i="0" spc="-151">
                <a:solidFill>
                  <a:srgbClr val="4687E6"/>
                </a:solidFill>
                <a:latin typeface="Calibri" panose="020F0502020204030204" pitchFamily="34" charset="0"/>
                <a:ea typeface="Open Sans" charset="0"/>
                <a:cs typeface="Calibri" panose="020F0502020204030204" pitchFamily="34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THIS IS THE SUBTITLE</a:t>
            </a:r>
          </a:p>
        </p:txBody>
      </p:sp>
      <p:sp>
        <p:nvSpPr>
          <p:cNvPr id="28" name="Text Placeholder 39"/>
          <p:cNvSpPr>
            <a:spLocks noGrp="1"/>
          </p:cNvSpPr>
          <p:nvPr>
            <p:ph type="body" sz="quarter" idx="16" hasCustomPrompt="1"/>
          </p:nvPr>
        </p:nvSpPr>
        <p:spPr>
          <a:xfrm>
            <a:off x="3483261" y="804674"/>
            <a:ext cx="4390737" cy="4619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>
            <a:normAutofit/>
          </a:bodyPr>
          <a:lstStyle>
            <a:lvl1pPr marL="0" indent="0" algn="r">
              <a:buNone/>
              <a:defRPr sz="3200" b="1" i="0" spc="-151">
                <a:solidFill>
                  <a:srgbClr val="2D3293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 algn="l">
              <a:buFont typeface="Arial" charset="0"/>
              <a:buNone/>
              <a:defRPr sz="1800" b="1" i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2pPr>
          </a:lstStyle>
          <a:p>
            <a:pPr lvl="0"/>
            <a:r>
              <a:rPr lang="en-US" dirty="0"/>
              <a:t>1st Name Surname</a:t>
            </a:r>
          </a:p>
        </p:txBody>
      </p:sp>
      <p:sp>
        <p:nvSpPr>
          <p:cNvPr id="30" name="Text Placeholder 39"/>
          <p:cNvSpPr>
            <a:spLocks noGrp="1"/>
          </p:cNvSpPr>
          <p:nvPr>
            <p:ph type="body" sz="quarter" idx="17" hasCustomPrompt="1"/>
          </p:nvPr>
        </p:nvSpPr>
        <p:spPr>
          <a:xfrm>
            <a:off x="3483260" y="1266655"/>
            <a:ext cx="4390737" cy="40568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36000" rIns="0" bIns="0" anchor="t" anchorCtr="0">
            <a:normAutofit/>
          </a:bodyPr>
          <a:lstStyle>
            <a:lvl1pPr marL="0" indent="0" algn="r">
              <a:buNone/>
              <a:defRPr sz="2800" b="0" i="0" spc="-150">
                <a:solidFill>
                  <a:schemeClr val="accent2"/>
                </a:solidFill>
                <a:latin typeface="Calibri" panose="020F0502020204030204" pitchFamily="34" charset="0"/>
                <a:ea typeface="Open Sans" charset="0"/>
                <a:cs typeface="Calibri" panose="020F0502020204030204" pitchFamily="34" charset="0"/>
              </a:defRPr>
            </a:lvl1pPr>
            <a:lvl2pPr marL="444489" indent="0" algn="l">
              <a:buFont typeface="Arial" charset="0"/>
              <a:buNone/>
              <a:defRPr sz="1800" b="1" i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2pPr>
          </a:lstStyle>
          <a:p>
            <a:pPr lvl="0"/>
            <a:r>
              <a:rPr lang="en-US" dirty="0"/>
              <a:t>University or </a:t>
            </a:r>
            <a:r>
              <a:rPr lang="en-US" dirty="0" err="1"/>
              <a:t>Organisation</a:t>
            </a:r>
            <a:endParaRPr lang="en-US" dirty="0"/>
          </a:p>
        </p:txBody>
      </p:sp>
      <p:sp>
        <p:nvSpPr>
          <p:cNvPr id="31" name="Text Placeholder 39"/>
          <p:cNvSpPr>
            <a:spLocks noGrp="1"/>
          </p:cNvSpPr>
          <p:nvPr>
            <p:ph type="body" sz="quarter" idx="19" hasCustomPrompt="1"/>
          </p:nvPr>
        </p:nvSpPr>
        <p:spPr>
          <a:xfrm>
            <a:off x="8398161" y="804674"/>
            <a:ext cx="4390737" cy="4619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>
            <a:normAutofit/>
          </a:bodyPr>
          <a:lstStyle>
            <a:lvl1pPr marL="0" indent="0" algn="l">
              <a:buNone/>
              <a:defRPr sz="3200" b="1" i="0" spc="-151">
                <a:solidFill>
                  <a:srgbClr val="2D3293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 algn="l">
              <a:buFont typeface="Arial" charset="0"/>
              <a:buNone/>
              <a:defRPr sz="1800" b="1" i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2pPr>
          </a:lstStyle>
          <a:p>
            <a:pPr lvl="0"/>
            <a:r>
              <a:rPr lang="en-US" dirty="0"/>
              <a:t>2nd Name Surname</a:t>
            </a:r>
          </a:p>
        </p:txBody>
      </p:sp>
      <p:sp>
        <p:nvSpPr>
          <p:cNvPr id="32" name="Text Placeholder 39"/>
          <p:cNvSpPr>
            <a:spLocks noGrp="1"/>
          </p:cNvSpPr>
          <p:nvPr>
            <p:ph type="body" sz="quarter" idx="20" hasCustomPrompt="1"/>
          </p:nvPr>
        </p:nvSpPr>
        <p:spPr>
          <a:xfrm>
            <a:off x="8398160" y="1266655"/>
            <a:ext cx="4390737" cy="40568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36000" rIns="0" bIns="0" anchor="t" anchorCtr="0">
            <a:normAutofit/>
          </a:bodyPr>
          <a:lstStyle>
            <a:lvl1pPr marL="0" indent="0" algn="l">
              <a:buNone/>
              <a:defRPr sz="2800" b="0" i="0" spc="-150">
                <a:solidFill>
                  <a:schemeClr val="accent2"/>
                </a:solidFill>
                <a:latin typeface="Calibri" panose="020F0502020204030204" pitchFamily="34" charset="0"/>
                <a:ea typeface="Open Sans" charset="0"/>
                <a:cs typeface="Calibri" panose="020F0502020204030204" pitchFamily="34" charset="0"/>
              </a:defRPr>
            </a:lvl1pPr>
            <a:lvl2pPr marL="444489" indent="0" algn="l">
              <a:buFont typeface="Arial" charset="0"/>
              <a:buNone/>
              <a:defRPr sz="1800" b="1" i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2pPr>
          </a:lstStyle>
          <a:p>
            <a:pPr lvl="0"/>
            <a:r>
              <a:rPr lang="en-US" dirty="0"/>
              <a:t>University or </a:t>
            </a:r>
            <a:r>
              <a:rPr lang="en-US" dirty="0" err="1"/>
              <a:t>Organisation</a:t>
            </a:r>
            <a:endParaRPr lang="en-US" dirty="0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140700" y="710160"/>
            <a:ext cx="0" cy="1079500"/>
          </a:xfrm>
          <a:prstGeom prst="line">
            <a:avLst/>
          </a:prstGeom>
          <a:noFill/>
          <a:ln w="12700" cap="flat">
            <a:solidFill>
              <a:srgbClr val="D6D6D6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7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2476500" y="2401376"/>
            <a:ext cx="11303000" cy="2765234"/>
          </a:xfrm>
          <a:prstGeom prst="rect">
            <a:avLst/>
          </a:prstGeom>
        </p:spPr>
        <p:txBody>
          <a:bodyPr wrap="square" lIns="0" tIns="0" rIns="0" bIns="72000" anchor="b" anchorCtr="1">
            <a:normAutofit/>
          </a:bodyPr>
          <a:lstStyle>
            <a:lvl1pPr marL="0" indent="0" algn="ctr">
              <a:lnSpc>
                <a:spcPts val="9600"/>
              </a:lnSpc>
              <a:spcBef>
                <a:spcPts val="0"/>
              </a:spcBef>
              <a:buNone/>
              <a:defRPr sz="8800" b="1" i="0" spc="-300" baseline="0">
                <a:solidFill>
                  <a:srgbClr val="2D3293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THIS IS THE PRESENTATION TITLE</a:t>
            </a:r>
          </a:p>
        </p:txBody>
      </p:sp>
      <p:sp>
        <p:nvSpPr>
          <p:cNvPr id="41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4831589" y="8416031"/>
            <a:ext cx="6593411" cy="376237"/>
          </a:xfrm>
        </p:spPr>
        <p:txBody>
          <a:bodyPr>
            <a:normAutofit/>
          </a:bodyPr>
          <a:lstStyle>
            <a:lvl1pPr algn="ctr">
              <a:defRPr sz="1400" b="0" i="0" spc="0">
                <a:solidFill>
                  <a:schemeClr val="bg2">
                    <a:lumMod val="50000"/>
                  </a:schemeClr>
                </a:solidFill>
                <a:latin typeface="+mn-lt"/>
                <a:ea typeface="Open Sans" charset="0"/>
                <a:cs typeface="Open Sans" charset="0"/>
              </a:defRPr>
            </a:lvl1pPr>
          </a:lstStyle>
          <a:p>
            <a:r>
              <a:rPr lang="en-US" dirty="0" smtClean="0"/>
              <a:t>Event</a:t>
            </a:r>
            <a:endParaRPr lang="en-US" dirty="0"/>
          </a:p>
        </p:txBody>
      </p:sp>
      <p:pic>
        <p:nvPicPr>
          <p:cNvPr id="51" name="Picture 5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2044383" y="-14990"/>
            <a:ext cx="4272997" cy="6409496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00" y="8203662"/>
            <a:ext cx="2076544" cy="741219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757" y="8328801"/>
            <a:ext cx="829564" cy="57600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4724879" y="8496329"/>
            <a:ext cx="703862" cy="25200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32936" y="8459262"/>
            <a:ext cx="432001" cy="360000"/>
          </a:xfrm>
          <a:prstGeom prst="rect">
            <a:avLst/>
          </a:prstGeom>
          <a:noFill/>
        </p:spPr>
      </p:pic>
      <p:sp>
        <p:nvSpPr>
          <p:cNvPr id="26" name="Title 1"/>
          <p:cNvSpPr txBox="1">
            <a:spLocks/>
          </p:cNvSpPr>
          <p:nvPr userDrawn="1"/>
        </p:nvSpPr>
        <p:spPr>
          <a:xfrm>
            <a:off x="12548937" y="8457361"/>
            <a:ext cx="1959941" cy="276999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800" b="0" i="0" kern="1200" spc="-150" baseline="0">
                <a:solidFill>
                  <a:srgbClr val="2D3293"/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pPr algn="ctr"/>
            <a:r>
              <a:rPr lang="en-US" sz="1800" b="1" i="0" dirty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rPr>
              <a:t>@</a:t>
            </a:r>
            <a:r>
              <a:rPr lang="en-US" sz="1800" b="1" i="0" dirty="0" err="1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rPr>
              <a:t>openaire_eu</a:t>
            </a:r>
            <a:endParaRPr lang="en-US" sz="1800" b="1" i="0" dirty="0">
              <a:solidFill>
                <a:srgbClr val="2D3293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12867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512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image" Target="../media/image4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image" Target="../media/image2.png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5029200" y="8386764"/>
            <a:ext cx="6197600" cy="3762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ctr">
              <a:defRPr sz="1400" b="0" i="0" spc="-80" baseline="0">
                <a:solidFill>
                  <a:schemeClr val="bg2">
                    <a:lumMod val="50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</a:lstStyle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4630400" y="8386764"/>
            <a:ext cx="508000" cy="3762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</a:lstStyle>
          <a:p>
            <a:fld id="{CA77D4BE-F539-D04A-8CB9-4B543B2D7FFD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Title Placeholder 3"/>
          <p:cNvSpPr>
            <a:spLocks noGrp="1"/>
          </p:cNvSpPr>
          <p:nvPr>
            <p:ph type="title"/>
          </p:nvPr>
        </p:nvSpPr>
        <p:spPr>
          <a:xfrm>
            <a:off x="1117600" y="487363"/>
            <a:ext cx="14020800" cy="17668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dirty="0" smtClean="0"/>
              <a:t>Clique para editar o estilo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1117600" y="2433638"/>
            <a:ext cx="14020800" cy="580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736" r:id="rId2"/>
    <p:sldLayoutId id="2147483737" r:id="rId3"/>
    <p:sldLayoutId id="2147483738" r:id="rId4"/>
    <p:sldLayoutId id="2147483655" r:id="rId5"/>
    <p:sldLayoutId id="2147483680" r:id="rId6"/>
    <p:sldLayoutId id="2147483730" r:id="rId7"/>
    <p:sldLayoutId id="2147483659" r:id="rId8"/>
    <p:sldLayoutId id="2147483693" r:id="rId9"/>
    <p:sldLayoutId id="2147483669" r:id="rId10"/>
    <p:sldLayoutId id="2147483696" r:id="rId11"/>
    <p:sldLayoutId id="2147483671" r:id="rId12"/>
    <p:sldLayoutId id="2147483711" r:id="rId13"/>
    <p:sldLayoutId id="2147483700" r:id="rId14"/>
    <p:sldLayoutId id="2147483663" r:id="rId15"/>
    <p:sldLayoutId id="2147483710" r:id="rId16"/>
    <p:sldLayoutId id="2147483735" r:id="rId17"/>
    <p:sldLayoutId id="2147483712" r:id="rId18"/>
    <p:sldLayoutId id="2147483713" r:id="rId19"/>
    <p:sldLayoutId id="2147483740" r:id="rId20"/>
    <p:sldLayoutId id="2147483697" r:id="rId21"/>
    <p:sldLayoutId id="2147483699" r:id="rId22"/>
    <p:sldLayoutId id="2147483749" r:id="rId23"/>
    <p:sldLayoutId id="2147483673" r:id="rId24"/>
    <p:sldLayoutId id="2147483750" r:id="rId25"/>
    <p:sldLayoutId id="2147483708" r:id="rId26"/>
    <p:sldLayoutId id="2147483741" r:id="rId27"/>
    <p:sldLayoutId id="2147483744" r:id="rId28"/>
    <p:sldLayoutId id="2147483698" r:id="rId29"/>
    <p:sldLayoutId id="2147483666" r:id="rId30"/>
    <p:sldLayoutId id="2147483714" r:id="rId31"/>
    <p:sldLayoutId id="2147483719" r:id="rId32"/>
    <p:sldLayoutId id="2147483716" r:id="rId33"/>
    <p:sldLayoutId id="2147483718" r:id="rId34"/>
    <p:sldLayoutId id="2147483717" r:id="rId35"/>
    <p:sldLayoutId id="2147483715" r:id="rId36"/>
    <p:sldLayoutId id="2147483677" r:id="rId37"/>
    <p:sldLayoutId id="2147483702" r:id="rId38"/>
    <p:sldLayoutId id="2147483748" r:id="rId39"/>
    <p:sldLayoutId id="2147483703" r:id="rId40"/>
    <p:sldLayoutId id="2147483701" r:id="rId41"/>
    <p:sldLayoutId id="2147483739" r:id="rId42"/>
    <p:sldLayoutId id="2147483704" r:id="rId43"/>
    <p:sldLayoutId id="2147483733" r:id="rId44"/>
    <p:sldLayoutId id="2147483705" r:id="rId45"/>
    <p:sldLayoutId id="2147483679" r:id="rId46"/>
    <p:sldLayoutId id="2147483732" r:id="rId47"/>
    <p:sldLayoutId id="2147483706" r:id="rId48"/>
    <p:sldLayoutId id="2147483707" r:id="rId49"/>
    <p:sldLayoutId id="2147483664" r:id="rId50"/>
    <p:sldLayoutId id="2147483709" r:id="rId51"/>
    <p:sldLayoutId id="2147483667" r:id="rId52"/>
    <p:sldLayoutId id="2147483734" r:id="rId53"/>
    <p:sldLayoutId id="2147483745" r:id="rId54"/>
  </p:sldLayoutIdLst>
  <p:transition spd="med"/>
  <p:hf sldNum="0" hdr="0" dt="0"/>
  <p:txStyles>
    <p:titleStyle>
      <a:lvl1pPr marL="0" marR="0" indent="0" algn="ctr" defTabSz="54767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Helvetica Light"/>
        </a:defRPr>
      </a:lvl1pPr>
      <a:lvl2pPr marL="0" marR="0" indent="228594" algn="ctr" defTabSz="54767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189" algn="ctr" defTabSz="54767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783" algn="ctr" defTabSz="54767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377" algn="ctr" defTabSz="54767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2971" algn="ctr" defTabSz="54767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566" algn="ctr" defTabSz="54767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160" algn="ctr" defTabSz="54767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754" algn="ctr" defTabSz="54767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395101" marR="0" indent="-395101" algn="l" defTabSz="547673" rtl="0" eaLnBrk="1" latinLnBrk="0" hangingPunct="1">
        <a:lnSpc>
          <a:spcPct val="100000"/>
        </a:lnSpc>
        <a:spcBef>
          <a:spcPts val="1200"/>
        </a:spcBef>
        <a:spcAft>
          <a:spcPts val="0"/>
        </a:spcAft>
        <a:buClrTx/>
        <a:buSzPct val="75000"/>
        <a:buFontTx/>
        <a:buBlip>
          <a:blip r:embed="rId56"/>
        </a:buBlip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Helvetica Light"/>
        </a:defRPr>
      </a:lvl1pPr>
      <a:lvl2pPr marL="839590" marR="0" indent="-395101" algn="l" defTabSz="547673" rtl="0" eaLnBrk="1" latinLnBrk="0" hangingPunct="1">
        <a:lnSpc>
          <a:spcPct val="100000"/>
        </a:lnSpc>
        <a:spcBef>
          <a:spcPts val="1200"/>
        </a:spcBef>
        <a:spcAft>
          <a:spcPts val="0"/>
        </a:spcAft>
        <a:buClrTx/>
        <a:buSzPct val="75000"/>
        <a:buFontTx/>
        <a:buBlip>
          <a:blip r:embed="rId57"/>
        </a:buBlip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Helvetica Light"/>
        </a:defRPr>
      </a:lvl2pPr>
      <a:lvl3pPr marL="1284079" marR="0" indent="-395101" algn="l" defTabSz="547673" rtl="0" eaLnBrk="1" latinLnBrk="0" hangingPunct="1">
        <a:lnSpc>
          <a:spcPct val="100000"/>
        </a:lnSpc>
        <a:spcBef>
          <a:spcPts val="1200"/>
        </a:spcBef>
        <a:spcAft>
          <a:spcPts val="0"/>
        </a:spcAft>
        <a:buClrTx/>
        <a:buSzPct val="75000"/>
        <a:buFontTx/>
        <a:buBlip>
          <a:blip r:embed="rId58"/>
        </a:buBlip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Helvetica Light"/>
        </a:defRPr>
      </a:lvl3pPr>
      <a:lvl4pPr marL="1728567" marR="0" indent="-395101" algn="l" defTabSz="547673" rtl="0" eaLnBrk="1" latinLnBrk="0" hangingPunct="1">
        <a:lnSpc>
          <a:spcPct val="100000"/>
        </a:lnSpc>
        <a:spcBef>
          <a:spcPts val="1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Helvetica Light"/>
        </a:defRPr>
      </a:lvl4pPr>
      <a:lvl5pPr marL="2173056" marR="0" indent="-395101" algn="l" defTabSz="547673" rtl="0" eaLnBrk="1" latinLnBrk="0" hangingPunct="1">
        <a:lnSpc>
          <a:spcPct val="100000"/>
        </a:lnSpc>
        <a:spcBef>
          <a:spcPts val="1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Helvetica Light"/>
        </a:defRPr>
      </a:lvl5pPr>
      <a:lvl6pPr marL="2617545" marR="0" indent="-395101" algn="l" defTabSz="547673" rtl="0" eaLnBrk="1" latinLnBrk="0" hangingPunct="1">
        <a:lnSpc>
          <a:spcPct val="100000"/>
        </a:lnSpc>
        <a:spcBef>
          <a:spcPts val="3900"/>
        </a:spcBef>
        <a:spcAft>
          <a:spcPts val="0"/>
        </a:spcAft>
        <a:buClrTx/>
        <a:buSzPct val="7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3062034" marR="0" indent="-395101" algn="l" defTabSz="547673" rtl="0" eaLnBrk="1" latinLnBrk="0" hangingPunct="1">
        <a:lnSpc>
          <a:spcPct val="100000"/>
        </a:lnSpc>
        <a:spcBef>
          <a:spcPts val="3900"/>
        </a:spcBef>
        <a:spcAft>
          <a:spcPts val="0"/>
        </a:spcAft>
        <a:buClrTx/>
        <a:buSzPct val="7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3506523" marR="0" indent="-395101" algn="l" defTabSz="547673" rtl="0" eaLnBrk="1" latinLnBrk="0" hangingPunct="1">
        <a:lnSpc>
          <a:spcPct val="100000"/>
        </a:lnSpc>
        <a:spcBef>
          <a:spcPts val="3900"/>
        </a:spcBef>
        <a:spcAft>
          <a:spcPts val="0"/>
        </a:spcAft>
        <a:buClrTx/>
        <a:buSzPct val="7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3951012" marR="0" indent="-395101" algn="l" defTabSz="547673" rtl="0" eaLnBrk="1" latinLnBrk="0" hangingPunct="1">
        <a:lnSpc>
          <a:spcPct val="100000"/>
        </a:lnSpc>
        <a:spcBef>
          <a:spcPts val="3900"/>
        </a:spcBef>
        <a:spcAft>
          <a:spcPts val="0"/>
        </a:spcAft>
        <a:buClrTx/>
        <a:buSzPct val="7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4767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594" algn="ctr" defTabSz="54767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189" algn="ctr" defTabSz="54767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783" algn="ctr" defTabSz="54767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377" algn="ctr" defTabSz="54767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2971" algn="ctr" defTabSz="54767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566" algn="ctr" defTabSz="54767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160" algn="ctr" defTabSz="54767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754" algn="ctr" defTabSz="54767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5120" userDrawn="1">
          <p15:clr>
            <a:srgbClr val="F26B43"/>
          </p15:clr>
        </p15:guide>
        <p15:guide id="3" pos="448" userDrawn="1">
          <p15:clr>
            <a:srgbClr val="F26B43"/>
          </p15:clr>
        </p15:guide>
        <p15:guide id="4" pos="8567" userDrawn="1">
          <p15:clr>
            <a:srgbClr val="F26B43"/>
          </p15:clr>
        </p15:guide>
        <p15:guide id="5" orient="horz" pos="499" userDrawn="1">
          <p15:clr>
            <a:srgbClr val="F26B43"/>
          </p15:clr>
        </p15:guide>
        <p15:guide id="6" orient="horz" pos="467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develop.openaire.eu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tmp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tmp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tmp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exto 1"/>
          <p:cNvSpPr>
            <a:spLocks noGrp="1"/>
          </p:cNvSpPr>
          <p:nvPr>
            <p:ph type="body" sz="quarter" idx="10"/>
          </p:nvPr>
        </p:nvSpPr>
        <p:spPr>
          <a:xfrm>
            <a:off x="777240" y="1131571"/>
            <a:ext cx="14801850" cy="2526029"/>
          </a:xfrm>
        </p:spPr>
        <p:txBody>
          <a:bodyPr>
            <a:normAutofit/>
          </a:bodyPr>
          <a:lstStyle/>
          <a:p>
            <a:r>
              <a:rPr lang="en-US" sz="9600" dirty="0" smtClean="0"/>
              <a:t>OpenAIRE APIs</a:t>
            </a:r>
            <a:endParaRPr lang="pt-PT" sz="9600" dirty="0"/>
          </a:p>
        </p:txBody>
      </p:sp>
      <p:sp>
        <p:nvSpPr>
          <p:cNvPr id="5" name="Rectangle 4"/>
          <p:cNvSpPr/>
          <p:nvPr/>
        </p:nvSpPr>
        <p:spPr>
          <a:xfrm>
            <a:off x="5611125" y="4279613"/>
            <a:ext cx="503374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develop.openaire.eu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177142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penAIRE API Documentation - Mozilla Firefox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2687" y="0"/>
            <a:ext cx="11850625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2381580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OpenAIRE API Documentation - Mozilla Firefox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2687" y="0"/>
            <a:ext cx="11850625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3217721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OpenAIRE API Documentation - Mozilla Firefox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2687" y="0"/>
            <a:ext cx="11850625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5920037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exto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9600" spc="0" dirty="0"/>
              <a:t>WHAT COMES NEXT</a:t>
            </a:r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08676144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661ACC16-5D6B-474A-A4A5-AEEF72B6952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38647" y="1970721"/>
            <a:ext cx="13517717" cy="6112925"/>
          </a:xfrm>
        </p:spPr>
        <p:txBody>
          <a:bodyPr/>
          <a:lstStyle/>
          <a:p>
            <a:r>
              <a:rPr lang="it-IT" b="0" dirty="0"/>
              <a:t>In-</a:t>
            </a:r>
            <a:r>
              <a:rPr lang="it-IT" b="0" dirty="0" err="1"/>
              <a:t>sync</a:t>
            </a:r>
            <a:r>
              <a:rPr lang="it-IT" b="0" dirty="0"/>
              <a:t> </a:t>
            </a:r>
            <a:r>
              <a:rPr lang="it-IT" b="0" dirty="0" err="1"/>
              <a:t>access</a:t>
            </a:r>
            <a:r>
              <a:rPr lang="it-IT" b="0" dirty="0"/>
              <a:t> to information </a:t>
            </a:r>
            <a:r>
              <a:rPr lang="it-IT" b="0" dirty="0" err="1"/>
              <a:t>space</a:t>
            </a:r>
            <a:r>
              <a:rPr lang="it-IT" b="0" dirty="0"/>
              <a:t> to </a:t>
            </a:r>
            <a:r>
              <a:rPr lang="it-IT" b="0" dirty="0" err="1"/>
              <a:t>third</a:t>
            </a:r>
            <a:r>
              <a:rPr lang="it-IT" b="0" dirty="0"/>
              <a:t>-party </a:t>
            </a:r>
            <a:r>
              <a:rPr lang="it-IT" b="0" dirty="0" err="1"/>
              <a:t>services</a:t>
            </a:r>
            <a:endParaRPr lang="it-IT" b="0" dirty="0"/>
          </a:p>
          <a:p>
            <a:pPr lvl="1"/>
            <a:r>
              <a:rPr lang="it-IT" b="0" dirty="0" err="1"/>
              <a:t>Weekly</a:t>
            </a:r>
            <a:r>
              <a:rPr lang="it-IT" b="0" dirty="0"/>
              <a:t> data bulk in </a:t>
            </a:r>
            <a:r>
              <a:rPr lang="it-IT" b="0" dirty="0" err="1"/>
              <a:t>Zenodo</a:t>
            </a:r>
            <a:endParaRPr lang="it-IT" b="0" dirty="0"/>
          </a:p>
          <a:p>
            <a:pPr lvl="1"/>
            <a:r>
              <a:rPr lang="it-IT" b="0" dirty="0" err="1"/>
              <a:t>ResourceSync</a:t>
            </a:r>
            <a:r>
              <a:rPr lang="it-IT" b="0" dirty="0"/>
              <a:t> </a:t>
            </a:r>
            <a:r>
              <a:rPr lang="it-IT" b="0" dirty="0" err="1"/>
              <a:t>exports</a:t>
            </a:r>
            <a:endParaRPr lang="it-IT" b="0" dirty="0"/>
          </a:p>
          <a:p>
            <a:r>
              <a:rPr lang="it-IT" b="0" dirty="0"/>
              <a:t>Data </a:t>
            </a:r>
            <a:r>
              <a:rPr lang="it-IT" b="0" dirty="0" err="1"/>
              <a:t>exchange</a:t>
            </a:r>
            <a:r>
              <a:rPr lang="it-IT" b="0" dirty="0"/>
              <a:t> </a:t>
            </a:r>
            <a:r>
              <a:rPr lang="it-IT" b="0" dirty="0" err="1"/>
              <a:t>strategies</a:t>
            </a:r>
            <a:r>
              <a:rPr lang="it-IT" b="0" dirty="0"/>
              <a:t> and </a:t>
            </a:r>
            <a:r>
              <a:rPr lang="it-IT" b="0" dirty="0" err="1"/>
              <a:t>interoperability</a:t>
            </a:r>
            <a:r>
              <a:rPr lang="it-IT" b="0" dirty="0"/>
              <a:t> with </a:t>
            </a:r>
            <a:r>
              <a:rPr lang="it-IT" b="0" dirty="0" err="1"/>
              <a:t>similar</a:t>
            </a:r>
            <a:r>
              <a:rPr lang="it-IT" b="0" dirty="0"/>
              <a:t> </a:t>
            </a:r>
            <a:r>
              <a:rPr lang="it-IT" b="0" dirty="0" err="1"/>
              <a:t>initiatives</a:t>
            </a:r>
            <a:endParaRPr lang="it-IT" b="0" dirty="0"/>
          </a:p>
          <a:p>
            <a:pPr lvl="1"/>
            <a:endParaRPr lang="it-IT" b="0" dirty="0"/>
          </a:p>
        </p:txBody>
      </p:sp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D5903BDA-B555-F54E-8EDE-B0A42BFAF4E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734"/>
          <a:stretch/>
        </p:blipFill>
        <p:spPr>
          <a:xfrm>
            <a:off x="5305173" y="-811193"/>
            <a:ext cx="5032116" cy="316073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9FA25A4F-5745-C54F-B1FA-3DD97518D5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46862" y="6485628"/>
            <a:ext cx="2438400" cy="13716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86FF9B17-DC61-784F-90AD-CF5686CE06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89932" y="6708955"/>
            <a:ext cx="4554918" cy="92494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F144F519-CF7B-AB4B-A289-53D89CADF9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55445" y="6485628"/>
            <a:ext cx="1801315" cy="109896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31FD49FA-2A58-F945-BD3C-DA8A4E71117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745553" y="7570947"/>
            <a:ext cx="21463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7593026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exto 1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pt-PT" dirty="0" smtClean="0"/>
              <a:t>Iryna Kuchma</a:t>
            </a:r>
            <a:endParaRPr lang="pt-PT" dirty="0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pt-PT" dirty="0" smtClean="0"/>
              <a:t>iryna.kuchma@eifl.net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81515783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Master">
  <a:themeElements>
    <a:clrScheme name="OpenAIRE">
      <a:dk1>
        <a:srgbClr val="000000"/>
      </a:dk1>
      <a:lt1>
        <a:srgbClr val="FEFFFF"/>
      </a:lt1>
      <a:dk2>
        <a:srgbClr val="424242"/>
      </a:dk2>
      <a:lt2>
        <a:srgbClr val="D5D5D5"/>
      </a:lt2>
      <a:accent1>
        <a:srgbClr val="2D3292"/>
      </a:accent1>
      <a:accent2>
        <a:srgbClr val="3889DE"/>
      </a:accent2>
      <a:accent3>
        <a:srgbClr val="69CDF3"/>
      </a:accent3>
      <a:accent4>
        <a:srgbClr val="797DD5"/>
      </a:accent4>
      <a:accent5>
        <a:srgbClr val="4248A9"/>
      </a:accent5>
      <a:accent6>
        <a:srgbClr val="D71E00"/>
      </a:accent6>
      <a:hlink>
        <a:srgbClr val="FF7C00"/>
      </a:hlink>
      <a:folHlink>
        <a:srgbClr val="000000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25400" dist="127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25400" dist="127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3175" cap="flat">
          <a:noFill/>
          <a:miter lim="400000"/>
        </a:ln>
        <a:effectLst>
          <a:outerShdw blurRad="25400" dist="127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47625" tIns="47625" rIns="47625" bIns="47625" numCol="1" spcCol="38100" rtlCol="0" anchor="ctr">
        <a:spAutoFit/>
      </a:bodyPr>
      <a:lstStyle>
        <a:defPPr marL="0" marR="0" indent="0" algn="ctr" defTabSz="54768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47625" tIns="47625" rIns="47625" bIns="47625" numCol="1" spcCol="38100" rtlCol="0" anchor="ctr">
        <a:spAutoFit/>
      </a:bodyPr>
      <a:lstStyle>
        <a:defPPr marL="0" marR="0" indent="0" algn="ctr" defTabSz="54768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Presentation4" id="{BF34D670-A25D-1E46-A681-42EECC5AF1AA}" vid="{75465685-B1FF-8B4F-B4E7-0A2EF607665C}"/>
    </a:ext>
  </a:extLst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25400" dist="127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25400" dist="127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3175" cap="flat">
          <a:noFill/>
          <a:miter lim="400000"/>
        </a:ln>
        <a:effectLst>
          <a:outerShdw blurRad="25400" dist="127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47625" tIns="47625" rIns="47625" bIns="47625" numCol="1" spcCol="38100" rtlCol="0" anchor="ctr">
        <a:spAutoFit/>
      </a:bodyPr>
      <a:lstStyle>
        <a:defPPr marL="0" marR="0" indent="0" algn="ctr" defTabSz="54768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47625" tIns="47625" rIns="47625" bIns="47625" numCol="1" spcCol="38100" rtlCol="0" anchor="ctr">
        <a:spAutoFit/>
      </a:bodyPr>
      <a:lstStyle>
        <a:defPPr marL="0" marR="0" indent="0" algn="ctr" defTabSz="54768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OpenAIRE_template_v2018_01_27#2</Template>
  <TotalTime>8838</TotalTime>
  <Words>34</Words>
  <Application>Microsoft Office PowerPoint</Application>
  <PresentationFormat>Custom</PresentationFormat>
  <Paragraphs>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6" baseType="lpstr">
      <vt:lpstr>Arial</vt:lpstr>
      <vt:lpstr>Calibri</vt:lpstr>
      <vt:lpstr>Helvetica</vt:lpstr>
      <vt:lpstr>Helvetica Light</vt:lpstr>
      <vt:lpstr>Helvetica Neue</vt:lpstr>
      <vt:lpstr>Open Sans</vt:lpstr>
      <vt:lpstr>Open Sans Light</vt:lpstr>
      <vt:lpstr>Open Sans Semibold</vt:lpstr>
      <vt:lpstr>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Pedro Príncipe</dc:creator>
  <cp:lastModifiedBy>Iryna Kuchma</cp:lastModifiedBy>
  <cp:revision>288</cp:revision>
  <cp:lastPrinted>2017-12-15T09:41:39Z</cp:lastPrinted>
  <dcterms:created xsi:type="dcterms:W3CDTF">2018-02-06T06:44:09Z</dcterms:created>
  <dcterms:modified xsi:type="dcterms:W3CDTF">2019-06-18T09:28:54Z</dcterms:modified>
</cp:coreProperties>
</file>