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9" r:id="rId5"/>
    <p:sldId id="2076135991" r:id="rId6"/>
    <p:sldId id="2076135937" r:id="rId7"/>
    <p:sldId id="2076135992" r:id="rId8"/>
    <p:sldId id="2076135986" r:id="rId9"/>
    <p:sldId id="2076135972" r:id="rId10"/>
    <p:sldId id="2076135993" r:id="rId11"/>
    <p:sldId id="2076135964" r:id="rId12"/>
    <p:sldId id="2076135979" r:id="rId13"/>
    <p:sldId id="2076135994" r:id="rId14"/>
    <p:sldId id="2076135974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C084D7D-3761-669D-4D27-76675B7F8EAF}" name="Monique Pellinkhof" initials="" userId="S::monique.pellinkhof@geantclouds.onmicrosoft.com::e93e7c6f-e0f5-46ad-8cb2-e807c0d84ed6" providerId="AD"/>
  <p188:author id="{05B252C1-163F-3317-68F0-9B95AC548197}" name="Maria Ristkok" initials="MR" userId="S::maria.ristkok@geantclouds.onmicrosoft.com::0d7cf8f7-2792-4409-9b26-cacf4ccad05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7B"/>
    <a:srgbClr val="F15928"/>
    <a:srgbClr val="712177"/>
    <a:srgbClr val="ED1556"/>
    <a:srgbClr val="003F5F"/>
    <a:srgbClr val="99CCFF"/>
    <a:srgbClr val="E24301"/>
    <a:srgbClr val="ED72C4"/>
    <a:srgbClr val="2B388F"/>
    <a:srgbClr val="2C3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8650B4-4FC4-D78A-27A9-9911C751CB86}" v="1640" dt="2026-03-01T14:29:28.4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62"/>
    <p:restoredTop sz="94658"/>
  </p:normalViewPr>
  <p:slideViewPr>
    <p:cSldViewPr snapToGrid="0">
      <p:cViewPr varScale="1">
        <p:scale>
          <a:sx n="104" d="100"/>
          <a:sy n="104" d="100"/>
        </p:scale>
        <p:origin x="232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geantclouds.sharepoint.com/sites/CMG/Shared%20Documents/General/CMG_IaaS+/Reporting/MasterRepor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geantclouds.sharepoint.com/sites/CMG/Shared%20Documents/General/CMG_IaaS+/Reporting/MasterRepor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oleObject" Target="https://geantclouds.sharepoint.com/sites/CMG/Shared%20Documents/General/CMG_IaaS+/Reporting/MasterRepor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SummaryGraphs!$AC$29:$AK$29</c:f>
              <c:strCache>
                <c:ptCount val="9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</c:strCache>
            </c:strRef>
          </c:cat>
          <c:val>
            <c:numRef>
              <c:f>SummaryGraphs!$AC$30:$AK$30</c:f>
              <c:numCache>
                <c:formatCode>General</c:formatCode>
                <c:ptCount val="9"/>
                <c:pt idx="0">
                  <c:v>10</c:v>
                </c:pt>
                <c:pt idx="1">
                  <c:v>18</c:v>
                </c:pt>
                <c:pt idx="2">
                  <c:v>18</c:v>
                </c:pt>
                <c:pt idx="3">
                  <c:v>18</c:v>
                </c:pt>
                <c:pt idx="4">
                  <c:v>23</c:v>
                </c:pt>
                <c:pt idx="5">
                  <c:v>26</c:v>
                </c:pt>
                <c:pt idx="6">
                  <c:v>28</c:v>
                </c:pt>
                <c:pt idx="7">
                  <c:v>28</c:v>
                </c:pt>
                <c:pt idx="8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E1-4912-8214-6FF8677C4A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86323680"/>
        <c:axId val="686325120"/>
      </c:barChart>
      <c:catAx>
        <c:axId val="686323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6325120"/>
        <c:crosses val="autoZero"/>
        <c:auto val="1"/>
        <c:lblAlgn val="ctr"/>
        <c:lblOffset val="100"/>
        <c:noMultiLvlLbl val="0"/>
      </c:catAx>
      <c:valAx>
        <c:axId val="686325120"/>
        <c:scaling>
          <c:orientation val="minMax"/>
          <c:max val="3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6323680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SummaryGraphs!$U$3</c:f>
              <c:strCache>
                <c:ptCount val="1"/>
                <c:pt idx="0">
                  <c:v>Institutions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SummaryGraphs!$T$4:$T$12</c:f>
              <c:numCache>
                <c:formatCode>General</c:formatCode>
                <c:ptCount val="9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</c:numCache>
            </c:numRef>
          </c:cat>
          <c:val>
            <c:numRef>
              <c:f>SummaryGraphs!$U$4:$U$12</c:f>
              <c:numCache>
                <c:formatCode>General</c:formatCode>
                <c:ptCount val="9"/>
                <c:pt idx="0">
                  <c:v>60</c:v>
                </c:pt>
                <c:pt idx="1">
                  <c:v>140</c:v>
                </c:pt>
                <c:pt idx="2">
                  <c:v>180</c:v>
                </c:pt>
                <c:pt idx="3">
                  <c:v>375</c:v>
                </c:pt>
                <c:pt idx="4">
                  <c:v>605</c:v>
                </c:pt>
                <c:pt idx="5">
                  <c:v>810</c:v>
                </c:pt>
                <c:pt idx="6">
                  <c:v>950</c:v>
                </c:pt>
                <c:pt idx="7">
                  <c:v>1010</c:v>
                </c:pt>
                <c:pt idx="8">
                  <c:v>1100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B5-444F-B3CE-1DE4545E87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7675568"/>
        <c:axId val="187691376"/>
      </c:barChart>
      <c:catAx>
        <c:axId val="187675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691376"/>
        <c:crosses val="autoZero"/>
        <c:auto val="1"/>
        <c:lblAlgn val="ctr"/>
        <c:lblOffset val="100"/>
        <c:noMultiLvlLbl val="0"/>
      </c:catAx>
      <c:valAx>
        <c:axId val="18769137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675568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olorStr">
        <cx:f>Sheet5!$E$4:$E$32</cx:f>
        <cx:nf>Sheet5!$E$3</cx:nf>
        <cx:lvl ptCount="29" name="Consumption">
          <cx:pt idx="0">Yes</cx:pt>
          <cx:pt idx="1">Yes</cx:pt>
          <cx:pt idx="2">Yes</cx:pt>
          <cx:pt idx="3">Yes</cx:pt>
          <cx:pt idx="4">Yes</cx:pt>
          <cx:pt idx="5">Yes</cx:pt>
          <cx:pt idx="6">Yes</cx:pt>
          <cx:pt idx="7">Yes</cx:pt>
          <cx:pt idx="8">Yes</cx:pt>
          <cx:pt idx="9">Yes</cx:pt>
          <cx:pt idx="10">Yes</cx:pt>
          <cx:pt idx="11">Yes</cx:pt>
          <cx:pt idx="12">Yes</cx:pt>
          <cx:pt idx="13">Yes</cx:pt>
          <cx:pt idx="14">Yes</cx:pt>
          <cx:pt idx="15">Yes</cx:pt>
          <cx:pt idx="16">Yes</cx:pt>
          <cx:pt idx="17">Yes</cx:pt>
          <cx:pt idx="18">Yes</cx:pt>
          <cx:pt idx="19">Yes</cx:pt>
          <cx:pt idx="20">Yes</cx:pt>
          <cx:pt idx="21">Yes</cx:pt>
          <cx:pt idx="22">Yes</cx:pt>
          <cx:pt idx="23">Yes</cx:pt>
          <cx:pt idx="24">Yes</cx:pt>
          <cx:pt idx="25">Yes</cx:pt>
          <cx:pt idx="26">Yes</cx:pt>
          <cx:pt idx="27">Yes</cx:pt>
          <cx:pt idx="28">Yes</cx:pt>
        </cx:lvl>
      </cx:strDim>
      <cx:strDim type="cat">
        <cx:f>Sheet5!$D$4:$D$32</cx:f>
        <cx:nf>Sheet5!$D$3</cx:nf>
        <cx:lvl ptCount="29" name="Country">
          <cx:pt idx="0">Austria</cx:pt>
          <cx:pt idx="1">Belgium</cx:pt>
          <cx:pt idx="2">Croatia</cx:pt>
          <cx:pt idx="3">Cyprus</cx:pt>
          <cx:pt idx="4">Czech Republic</cx:pt>
          <cx:pt idx="5">Denmark</cx:pt>
          <cx:pt idx="6">Estonia</cx:pt>
          <cx:pt idx="7">Finland</cx:pt>
          <cx:pt idx="8">France</cx:pt>
          <cx:pt idx="9">Germany</cx:pt>
          <cx:pt idx="10">Greece</cx:pt>
          <cx:pt idx="11">Hungary</cx:pt>
          <cx:pt idx="12">Iceland</cx:pt>
          <cx:pt idx="13">Ireland</cx:pt>
          <cx:pt idx="14">Italy</cx:pt>
          <cx:pt idx="15">Latvia</cx:pt>
          <cx:pt idx="16">Lithuania</cx:pt>
          <cx:pt idx="17">Luxembourg</cx:pt>
          <cx:pt idx="18">Malta</cx:pt>
          <cx:pt idx="19">Netherlands</cx:pt>
          <cx:pt idx="20">Norway</cx:pt>
          <cx:pt idx="21">Poland</cx:pt>
          <cx:pt idx="22">Portugal</cx:pt>
          <cx:pt idx="23">Romania</cx:pt>
          <cx:pt idx="24">Slovenija</cx:pt>
          <cx:pt idx="25">Spain</cx:pt>
          <cx:pt idx="26">Sweden</cx:pt>
          <cx:pt idx="27">Switzerland</cx:pt>
          <cx:pt idx="28">UK</cx:pt>
        </cx:lvl>
      </cx:strDim>
    </cx:data>
  </cx:chartData>
  <cx:chart>
    <cx:title pos="t" align="ctr" overlay="0">
      <cx:tx>
        <cx:txData>
          <cx:v>Countries Consuming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r>
            <a:rPr lang="en-US" sz="1400" b="0" i="0" u="none" strike="noStrike" baseline="0">
              <a:solidFill>
                <a:sysClr val="windowText" lastClr="000000">
                  <a:lumMod val="65000"/>
                  <a:lumOff val="35000"/>
                </a:sysClr>
              </a:solidFill>
              <a:latin typeface="Calibri" panose="020F0502020204030204"/>
            </a:rPr>
            <a:t>Countries Consuming</a:t>
          </a:r>
        </a:p>
      </cx:txPr>
    </cx:title>
    <cx:plotArea>
      <cx:plotAreaRegion>
        <cx:series layoutId="regionMap" uniqueId="{2BB09ECF-A33C-4634-A41F-7D8AC531B1E4}">
          <cx:tx>
            <cx:txData>
              <cx:f>Sheet5!$E$3</cx:f>
              <cx:v>Consumption</cx:v>
            </cx:txData>
          </cx:tx>
          <cx:dataId val="0"/>
          <cx:layoutPr>
            <cx:geography viewedRegionType="dataOnly" cultureLanguage="en-US" cultureRegion="IE" attribution="Powered by Bing">
              <cx:geoCache provider="{E9337A44-BEBE-4D9F-B70C-5C5E7DAFC167}">
                <cx:binary>7Hxbc9s6lvVfSeX5ow8AAiTQNWeqBiR1l2XHdpzkheU4DkiCBK/g7dfPdmJ7YrW7k672VycPrZdU
AEEC176tvQD5v27Hv93mdzfNm7HITfu32/HPt0nXVX/744/2NrkrbtqTIr1tyrb82p3clsUf5dev
6e3dH1+amyE16g+CMP3jNrlpurvx7X//F3yauit35e1Nl5bm3N4107u71uZd+0/mXpx6c1ta090v
V/BJf74N5rvbJL15++bOdGk3XU7V3Z9vn73n7Zs/jj/p7771TQ4b6+wXWEvFiU9dgSjG6NvLffsm
L416mMbsxHU5Rh72vk/jx68+vSlg+S/s59tubr58ae7a9s3Dvz8sfLb5H8bTtgy+P3tQ3m80+PTt
yf54ju1//9fRADzr0cgP8B8D87OpY/QvqpvUPALwCtijE0D+Hlzx/cWfYe+4J4xR1/MeTYOOwP/p
dl6G/mHZEfAPo8ewRxe/Aex52d+ZNHtNt/dOMKBOGXNfdHt6wjFz4eU9mObR6t/d/uL7jv7phv4B
+E8rj/F/mjg2wcX6NzDBkHbzXZPfmC+PSLyC/3snHGHyLQZeyD38hLhIeNRjDzbwH7/6wQi/tqd/
YIcfFx+b4se5Y2sEq7/eGu/K4sa8ahVgJ4Izgikh37EGqH+oAoSeeJwJQp4y1XNL/MJ+XrbC08Ij
CzyNH6P/7vDXo39Wvm4YMHJCMBMu9dn3XESegY/FCXYpWOYhUx1XgZ9v52XsH9cdQf84fIz82e6v
R36RmteF3nNPCPV832P8JegJhAVBArMH8nMM/S/s52XsnxYegf80foz+4jeoAf9j26551azjnzDu
Ix/R5+kG0xNMkeDcfQiII97zCxt5GfanhUewP40fw/4/l3+90y+bu7vbu8eE++9XXZefCMFcjwvv
WZ4hGGqA72MCmf7bC9jo9y7je7n9+T5eBv1x3RHmj8PHkC/f/fWQXwx3X+5ekegzceL5VPiEPZTX
50Qf/J0RxCEWHpnOc+R/vp2XkX9cd4T84/Ax8hfRX4/8adkMN9Pj4//7zg7ICww0HqGHBA+p5Adi
g9GJ70IgiCNf//k2Xkb8cd0R4o/Dx4if/gZsZmfHu+JzaRv1eqjfiwq+xwkV9CmV/IC6d4IEsH4M
re/311F+/7UtvWyBH9ceWeHHqWNL7K5+A9+/65LvLVb7eqa4J5eUedSnL6YeduIRD6zkiwdTgPzz
Y9I//bU9vWyLZ4uPjPFs7tgap78B17zaPiLxClnIPRHU5S44/Uvx4BAQehAYCT3wHQQdwI9WuDJp
d/flzRakxi9l8Tj30r5eNsTx+iNbHE8fm2Mp//rg2KVdYl+36WWgbd7nJ079787/XPok7onPHrH+
ToF+aRMvm+CHpUfo/zBzDPzuN6Cfi+bGvCb9pB6kHMqhAjwn/eSEMu5C1fAfYkQ8x/7n+3gZ+Md1
R6g/Dh9DvvgN6Oe6u8lfkQNR0JEJgwzD6VO5/aEaY3LyXdx/YEjHTe5Pd/My7g/LjmB/GD1Gff0b
OPruputfs7tloG5S5FHuPZAgcOgfYAdNzWfg7wwfs5+f7uNlwB/3f4T44/Ax5Lv3f31SPy48r3Wo
xf5Tb7/5yMuHkC9OHR91BVPV2FfkoS4FdQEkTNcjLxVb1wXJh2EX/aNzxp9u5+WgeHyMo6B4HD4O
iuDjXx8Uv3K29C+e8f7nsOvxAP6XfD+8M8VNox/5x0s8+18zADBNQTwPjhQfnB/4/Q+l4F6QwxxO
Go+ar1/Yx8te/7TwyO2fxo/9PoRmB64NHJ2c/93A/9fD9aAp4VbCzeuhToHfg7BPqf/Q+j4vwHC1
wWM+HHqRI5b/Cxt5GfanhUewP40fw776Dchm1Hblq54lMg7Ehtwzm4dTk+fODmcqrosF8kF3+P56
tPj3HusX9vMy+k8Lj9B/Gj9GP/oN9M7lXQNHua9I9hkGcQ2DkO+h7+g+77JA8HQ5aKE+/z899Eel
4Rf28zL6TwuP0H8aP0Y//A3Q39/k3SsmHJedcM4x5v5Do/VcUACZn1JEMD/O8z/dxsuQPyw7Avxh
9Bju/W/QYZ2VTWfVTf4Y8P9+YXXhYIUTLHz23M0d/0TABGgJj4obzP/o57+ylZdR/7+VR8D/38Qx
9me/AfbfLuq9eXdX2c95evsIxr9vgf/cH/x+s/Obsxz3W8dN1coaddO8Yran/gnm2Gf8UTV7HgZw
dYQhKAQu6Psv1dpf2M/LQfC08CgGnsaPQ2B19dcTzPXt3SvfHrnvaSnm9EjKdDA/wYjB1U7/8Wbn
Y8B95zi/sJOXcX9aeIT70/gx7uuL3wD35pVxhzMtDrqZ8B6vRD1nmPfJ34ernQI40JPg+WPyX/98
Q/8A/seFx/A/jv8d/L8ByZF3uUrtPz01+he7WXQCR1WCPUn1z5MO3BX07i+RPDJMdNTV/sJ+Xkb/
aeER+k/jx+jLV0H/qCn+4c7407368Ka7ib5dyP/l2W+PCPXiaOkDSXmxLn934fWXP9/en0s93fK/
/4Rn3OboTv7jgrubtvvzLaSm+5ucVGAMsjQiLn37Zrj7NkOgcwC9WnhwH0v4rgd2M8DYkj/f3jcV
cIAAt4PgGiijHofrEm1p76coh7NLDA0FRS6cYFLmPv3+AW4STqo0Tyg9/P+NscVZmZqu/fMtgSsx
b99U39/4baOwI7iNQRl8EHwPg4+F+dubd3D0Ce/H/29SmjueJ0yQNiW/KE12aMdZrDzhXmXGadf1
JGo5ZSiTTRqXQWP9G7eo+FlaID/KHZGFDf+MqD5P6zRSYxHoira7vipd6XR0P5fMnDIqtn6RmUCP
QyY945/6NkGSteV6bseA9m4lVTtu86ZdVQlmchZRxrJcinLfqHLvmExmSbkXrPjkFei2HOIV7Zqv
rSP2futuUOW/S0i/sDRK8veJuCvHbS/edzNasXijho3J0h3mV7p2T9sMTbKmeYDMJONpKSoja5fd
iuoz7C7o1R552sgYz1GRFmedGENEdMSzVKb1+7w360mPEbcLN1bblrWBT6cgmy/mfE/SRnY6HiRz
bjONrmZvXg9iPuWikmNdrBxxORSJ9Ag7ZM3H2bCgypGsplrORS9VslFjuZ9o0Hjp0vc+0ySc7HtV
VEvAcrCJFOl+dE9Jt6nRHHTclLJld45yLk1rSVCITOb0bHLiEDvtZaNuOKMSx4HKL+IyCXKSrXA9
LiZMQuPFZ0MyRywhIW/QPqHVakaKygLy/N6f9dJhzW08qk3r9onsRxZO47Dz0XBIpkaOU7Lq0/Sz
bhajvikr7UqNimDKc2mcNCRkmarqfDJ4JXoncJ0D7bIqUEPRrQlF2bmCr02UG2h34/ZnDXmfiVRa
NgXVcJZ3myyrpOn7xWSRkXkiknViy12vMQm0owIWN+9UngY+PosNixLfDfOmOVNef9FwbWXNpmXr
GiarDP7nTMXHsVSl9L3pXJV86/Yol37KpeHzAnWzCEZEF9WA3rUMQJ61/uCOUxcQVgZ0xl8xuqO4
80NS9vspe4/aYqn6PGj9Imj668r18LqrdJAxHaJMD7KeyFUbj7KPPTmgLCgmX07zWnS9ZJ3ZprTO
gr4tD960dz37NfPH01bkoWlYyLtyGdtUMv2xqJqwt0PY8mKb2lZSs52Si6Yewpp0oWU3k82vGiVW
KotlbouQof6szapKlnzXdjbgLo68Ng1M8iXB84Li/Loj9iJOzZrkvexnHk5Tdyqmy3KeJE3ZeetX
Aa7ydU6d1eAO+6lEtyJnH5MJ32bNBzGvWqcK426WomjWtHzvN/6mNyEvzKFh/oV180KOIpEFAjf0
+hXX8XncF18TxcAq3ZQGdMAYvNyGM2Gndu67G580t6IpN8k3Y3QLk6BGpn0pR4cW0kvqDZ+yj4kT
XwsOQeIw92sr0B0mqJcp70WUY0gTcRolc7YlTh7BxaswU8WZmJMIjfx8tE69KNhcBbNGZoGH8cLP
1EfB9ByqWvsHZ3KJdGa+Tko6B5OapnDijlqMSX4YfVGGuG+uJoijZoTcgPIVGkppzMe5ilLGPujY
rOo4biGJXKTdLY6nWXbFHHpmlmOVfMa8Pk38SZKht0Fi51Tq3C+D1HEgBcV0PuSWje8gjw4h9qcd
NhDWBHtfBsQjXuaz9MmW5H59USbOLqWIriGh02U9XVmjg5mS/qxW/ocYF7XsS3qhfSL9OU0j2rW9
5HlTSxS3F1OSy8KbyHnRmkNd6eWMbGC8kW94PtiFp6p5FTd+EZXY8RZzAqHp2yGLBp1+0qTdllxE
towPvC8d6egdL+l0yQp03eTTmc6ybeazU2zaIKZb66g5rPoU7jo57+YhpjIV3l0TkywYdcbDdsqS
lZgIjYacZ5uGFmNYsPGst8z56Haiz8HwXAcTI1a2k+1k32T1wqu90J8gmqgT7+Jhbk7Tuh5l0atW
VjTf+SyuV3E3DRxyqulOu5qm+7SIidTCRjx1PYlcp18TXpYSVe6VX6lincXIW/NOeBdOw2zoN2MC
+Rvt4ymOP3TWtAvPG9P3TVcNCzYl1Tk4SAYaqEp3fpGOW0UFC1VLy5WXw0/sDK/qKFdOLQtIsGE9
eTFUxUwHNZ73fiMW9dyA8RweOjZZKtcJIK3dMjRYibNmkjZF+kLxuI4a2/BIJVW5xnOVS1J+qTp1
gR1n5dZOuZjIuzYt3V1MOxWSprJRAxnrrPFTCJteeOa0cWm3cJOu/5w4opNzTie8nnxXSeAjDPIt
Maf+wOdwmPv60LqzjSbv0mFjtR4zH/LjZJtgVF/d+/KnyCdqEAoTTkIxuMVGV924zHkIIFeyoHUs
p1HrdecbGnl2LsJk0h+7MUELNlSd9EVynatcTsjdqbGyazr5F6mezJ76mb7tkHFk5QzZJtYzl2XB
eFBnYxVOuIDsVAsOyOR4OdSltwDcgRZ45HORZbWkCoPDenW+cMr2jFGnj5jJ44BWThexqugWRX3/
aa5FMu6b4mAMuXFxPi5ZRZRsk2RV1PxycMkBrnQMgVuyemcREAX/PYE+fzmryQ2abJwDp5w+k6yy
kCXGdMvZEAeo5dOqAN61bMHUgVPvp3GJZiBL81fVpTgUToOC3GuuZ2O+9J4616xGUcILyAYk3+Mp
u3LTdt2qaZ8U+Hx2/IXrmlXH7CVpihBTqCjxfDv6+lNZA0tzqmUDsKdpvmQuX3rcynRcxHQ3jl6I
y3vOxDZpy5ZCN0GSapnhISyLOBjaZDMXPJVlY5d5zKFQ1fuS6Y0Yi4MSNsiHQ92ylTHOaVlVy9j1
IqfXqYyBuLUUR46G0KC4OgXsgUFcODQTmyo3/scybvvt3M9KBSIB/09Qjw+549igLYZsloWP2kAX
jUDBjGi89hHmS63IuGhMP4ZdUjqu7AZq0qirZ1SE8yDyiM5tVUu37dlK+b4JnLRMs4A1WGzqyvW3
QJK9z9oBApmguNz2jaeDRHVoWVZzcu5hHypjQsp80faFEzpzjJaeysWCFBSqc9+xyG0JDtoZCpMR
9bztE+q8w4nIlnaY2comGu/6psw+Telcvyvh18pR4szAktp0ji/quDSDdKeCS44ylwamHvsDI75e
1xVDqywf6+uGjrOkg+tpifq0DybHmFWFqukymye8bwSzm5Z27GuBE/h9bjd05wI5N2wwJbC5OutO
eefXcgTez2RRI+c0KxK9sNykl8gOaO3Co8s+Qf459A9+mPWKrXPsV6tR1HVUOn0TzDHpIPMlbugN
IwsGPBSbJiVQPfzanRaQP1x35Vbuasw9telF+oG07UgXuEPsGuckDeYeJ2Hr2+xMeKNWUP9b10KO
9hOZVTy+8nor1tQxMxjVllI1MdCUyQwBLlpna/QwyTkT7rWbFfGHwm3zjesOgwmKYgaqWE3+zdwD
MXZqrO6TU2uXg1/Y/Wic7EMjcr4eMRsVlNBCAMPMq/7LnFd0NfYODZyk+8S8DkFCdJ3Qdyzdk5K/
SwVbsrHspFJp2Hh8UTcktMjZ1Ko3AUvHYglIOtJVzj425SlvxvdUj+EwDadkLCm4Uj+OW6DvbVj3
Zg6yyZml1fEnlw6LHK5VSFebXYrwTiRQASeer5EtL/lQXLn5vMi6CorSCOmpvIS6unFbHiHTd+HY
jHnEVPbRsRhLz8GLMfWrqEblHA1Ze0ZsroLamsBnLJUC8qXMsnifk3Jf4WQt2hvwwTLI9VBFwlPv
Sz3KqogPbe0QIICoXZdlkmwyroXUpC9k52QqKBS9ngdEItsTAN9vAk34ZzF6PdSBxEhvStNNNtHq
kpAaSTzO9HLOUxswzxfSG6DzoxkmizLDTVhlzdWcz+Kd1rqTRs086HJvU/gitKmvFnGcl4e6sZOs
NDg+VzqWyI+raKycjfLpglTi3YQ/lSkL3KoLWN8sY2QCqCiRX7QBNQaQyUYkBamkdcblOOlg0IBe
T+yClbOSdQumNc6SFq06Fbj/YluWSQ4MO0xy1CzyFFwdM+QMEFVpA08IDww9wKC3aLZ9OPalCpGv
bWiBh0KdcIqt6dSGY3KqnNZuDLJnVTJgmYIcvMyF28m0TZaV04SspXHYZl4yy9i0Y5T3RQGNSuOb
BVQHf697BvyKqHTFUte9Rg2khDbxvFxi3XoLWiB2mnfGi4o2rw+Jm/YRxnkaFrHiW2jlIAhwTIoF
UXm2KFFOV5y5ycZJc3M1Oo6IKMfJWU7yLOgS1792czstPdQ0yy6uUkeO8yiua67mM6/3+qvMm/IL
n1myQqzvFraJuzTguWDXhHX5PunrbJ8bR1yY3EmCuswpkS3HHrQzQ73GKC2uh2pqLlUO1zhGP+8+
98AvNt1snQ3yEtwubI27K9H79mC1yTZOwvNPntJjHvS675fUNP0kmSjEqRi87kPHSHyhm0y9wzaF
QtS3MfBcEqfFpXUn99Ps0USH3POxkSOp49AV1biymY4DQox/yZqaLLjR46lmFdrOOIUWzAfH9PwC
X8SkdsIybZy9oWpaF41fn8Y6ZSSgXgWpPsvdDoXdXHs7SPrzdqYUujbOGnPdaaiTmE1T0KOGXsDP
upIPo/CbJnSTqb22gnVkQeeRvAcBYVw3KqMRL3QZOSxbz52TrkeVNp0UXUPejdiZNfSxloXETBqg
6aEw81YEhKfJ+zyjNKo9o84E6ZOvlvYCy1ZRrWVczhZcy0/i5czqPiAxwYvZ+tAZ+k41bbVQUBOE
5pt27GM5liYydetG2WB2CXhtKsY1HrPAbWcJN8DaUI8gStDOuyyc5gzqbCuHHthBzGKZWXqBigRa
GB2HeTykKzw6RQAUM5GumfEXUfSedJs4rLWbBv2YFXeTTbvTPs/WaVz0kYEGPbIMSxU7PNJCfyhj
ki+JnywGQaPMhZzt6/Q8Y62QCR+AdumPphwZtObkQ1MUpxWrDYQ5UpecNrlELAbJwTQWeAMZgsrM
/TYfoK1Mvs6glcDPemVv0bVN4rWweTRQbCVp+142ZN5wFMdhl7ub0dRapsMM6/JhV5J80Wu/kQIa
MLcqQuhG7/vHc+5rDwaHfuXFVoRTf+7NVxmb5ZSD2gB6Eqc6LG1yieDCvJzdsgyBoa6RX65Y02Bp
B6yg4cPVnlR3HTnMJTAtNg4yz4pTUD38AGuPBcmIysAZQMnw60p6PBRim9YLl9Q5xFDayRapuwyb
RVb4d9WY5lemcPbtODSRX7dAq4qYrjBpgWUT6Kd0Vh2gk1oDlF8clxPp2tiJVNsttBpv4CcoZ5Dk
IMd3cwFP+2XqTYSqD7EzT4EHckkW90NgSugEuvq+Kct6DglBs6U3I9g+tpAuHed9p9qoLWroSUW1
tc1st0h7eFEnybKNPRE1XI3hrIs+1AWIhCwG2zVqQfnOzRcqyz7WHj4oXd06iRjC1ELNVI6egtyJ
eViYki6h6nDZ5EZHTVnYRZKAiFJPlRsVZVGvagihoCBle65mnEHK55BaClnh9lKX4y62HFilLt83
qg5FxW8oFX3QGZMuMdL7Xq+EBVWic0ZJ9LzHDZJJUQRJJvYqRm5gi06v6qxWQRW3LGrdCuQWMX2O
c7SzIvZOIWcPkTLtlqb9LHFTisgIkklQeoOcJTsEOlDkKZrdqDkDJ/Tq8noux6946Nhivm88UZNn
keLkVHd0I5QIQcy4ydMU7ajydrZ1DAhnGB+s8cR+HNzxoNvGXw5lFZJk2pZVHNnUEqhK7CvyDBQZ
X+zhNKCVvn8hmqp87w6zH9Ec9NvB6QaAIR/k2GeNREnFZZePbOeA4nThuoCNqock6NrutNHz0kvV
eWGA0rs9eT9Brx3Vszh1iQK8TDEjkGRaDcTfLIpeg7eoK126+VIY6209EgNhN8m6ncsFj8FLm2Q8
w3nBLguQF1PuOgtVzHNA88RflmXtL0g5ZcvM+LkEHs/PnUTf1oM6IzPdwE7eQ03cO62CkOc3Ijeg
a00EUmEGtTFW6ZqlNIA/p5AGY2VQxJzyrI4FyItMKMl1uiRxbgPPdHU0Ub4VwHhqM06foFhh4PZp
1IMUtLMag4hKUBYOaGrO+hRXB6AGe9y1W+8+LvqBuiEfsnMtHH/TxuoO94mOem++9VhKpIcVvxjz
GcJel+eO20CSbEa7UHlTnnu61sA9SpvLEvd80eqZbCpWsd2UC3UoHZKuWizSRTpY0GQmUwY1dQMo
XGe5F1dBWnnvXauXw8S7kPhVdQaFZ2lqJFZ45uzQsTSRBnKwz7ID9ooLzmrIV+6Xvpq/VSWwSDzV
IbioDnKgNqHJ6ivmj3qlKGTUqVsgCk1ERsLO1u9d71NKQYlWI3IPiV2ruAx9ct4neZSjGwd0uAte
skFij9cb3MyNhM6LXkxk0kvezf2lidtSzny0h8y4ToRLvW7iGe1ZYqcozfhHy2sghmnzvgZJDGR2
SLzW3LdMQ65kLqqgqqcEnnSsdhkadShimLQk0dukikODDj1h4yZzylo22pfc7yPSOyCU1hHyShrp
BAIi81wBFHfKgaiAKGvrtRbxGmFnP6hU9m4pKz4GJL0C0kuCviGrunGyiLEuymZoiEF2vUbca/dJ
mzBJC58FbW2x1G2/bCDn6gxXMqa8Dgh0+26xajoQRSoPzis+6LozktUl25qytWGcWroyVCSgGADt
Kru23UO5ZJL3E9TBrPqaOHU4lrqOUo4SOCiZs4VHbAudXuKwDdJwMhEzHy3arrglyt/q2uxGT7lr
bfWHZlJo21uv2Wg9rItCVasMFb608dxrWVR5CGcWsxxsi+84yrvlQOwuv4fdKSBK3Lbe9GneRXia
op64gGXzWeA4K6UTj3Fg2LAbODh5GvsbOKZpFgWnfeg2RG0K3N7a3G8vs9i7SwwLe0U3FhTkITHO
orcJVCQlhsBmcIYlTYdwOOqi/VxzdqOrWgRa9O5lxYdLcIMzW3hpWLnqDtgP2VWi27iDx7Yjc7aq
z4oAKZCAxTSkkXErBZQjjlCuUYgzKhPrDGtVuSYgMzSQZeHudTaeER8fPKWuHTuB5ECLJZtVtqwz
silUamRTAxfIi2RHsmFDC28IHCIMtO2glYHSaeWYuZCqWFQU2Ua3g5Butk/sxi9Wvr40et9VzQHa
1JATfxFPvge138sXft1BXiwC4zu+rJuShAV0v6AZLnjV7ClKDj3F59YBPTNpdNQ1swPkRhzgLuco
52EcFyK/c7hkBTh+iUonKMdCB2XarlzUnY1ddsG6Qq2ZHQ64qTfNUE4BJdOp1XBsVKMvsZdCpk9T
tqzTTgUZvOHgWzVI7XVFMDMKceZOYe5/Qg36ClR75TvchJNjF87EL0Sd7cyUHrrYfjE0dXe8pUKm
ZVFFRLHhMDlq20zQwVX+fN0phiSvSijcp4WTnwvVSZAKg3QWG8edVqajWTiLdumNYjOIVoQAfxrg
wci2ns57jg4V1LwBXdU+BKZJgqwYloVuechyFRVNewFmlUCUiiDugSS1sTib9H0AC8jMGCKuaPSB
lvPWTiT0wZpKgSBmZqgafpx8IYnaYwNdL0EEBOC8XCsmrn0om7KDM0i/QSFXZ969Po+da8tSL0JT
dujLbA65C8Fvs3I+pBhCanDLONTWZ2vQVD6Iujwve3iWcRRrY+EwSi3r2algr86yYOKjCx9pwacH
V8OZp/3SJ1CfaxQ2bJF7p0IUC+UlC/hzBfs6rgOvThY5dI2VhbjHH3OCx6DwPg9J/Ol/mTuT3ciV
LGk/kRdId+e06QWnGBWhWcrcEFKm5ANHJ53j0/8WNd3b1ejCX7sGLi6QUKYUQQb9nGP22ZFAbfO7
OduajFL3ee3v/Ibc8WU8wg9OQofsxym4KlWc2iI0KMVaowVUSe04btZDa3vyWzz4vKVhKo2B/OZj
VK6c7SmCsftshsV76oJVJ4QJ95m1s5awEEUxxRCs2hOG5SNvwhKjWlEnYsR8t3JvThk+xRrzBxRq
PqTUWBK7GzmIloi9ccOvqMHR6MK8jRu6VWnVShTuaZ1jbfrEL2s3oXyNp06HSXMbgrqxqQ6m1mk0
jddS9eionDVCH1gNmH3IQzn2R1KJh15L6On8KklVHntZ70jp2JhH9kRpKI8RJ3O+hOKt7OR17cuD
K/oq7aolyCDfBbGAkJTooZpwfZZTDQ3xRbfm23Egqa4B5k694QeQOXoKcAKmqrUQuZqK7wjj3YlQ
u9e8Sttpe6wpjUNMKg/TwPWDtBIGWkTwnjqFZopG5NzJIa9Le90MjeWq0eNsO7v+soW5Ot5j0xb7
sZ4Sr64wx/VwhKs2pwPd8bV5DPsupjbCPPd7sDJHW7+3YYmTBUfXQWmdN+O0w/aWXEFuM8LA5fbz
SDN0GX3cdE46e2ftTknQnmzTpZI/++VwZTjOhTQXRUm6WExgbO5ud43/iFgzZONQ8sSOJX0l1hcJ
8wVmmXkuiiDZRrw7xElz5T9LsSZl/8qrNS+88iK5yEV/0FNaLWcvkDsufkUYw8fVSwy6AbIOsGpo
7FXftLtV2wXvKsq8Ur37dsmZ/SV57rDuvdL9R7GSe2e+sQUsFZNMNgkFqKyz3p6rkiaO+mhklXQY
NzWOYWNz7Q+Z1Sh1EGUq/0eNzZKxnFSKhj5BD3gMPNz9wKlS46niuTPtCBcfyl3J3SDxx8o5bCFG
7bjofOdRV4F46sVg7psagmC3mekw9CTaAeWgCWW9+nSigu+aEZ9oMuIcSvphdjM49W0ZG0gL8B+V
E57KsOA3lgBvdZXrXdeNw7Fgzbyzk9dlbd3w10ZRDG/LgKNeU+iJUc/LbJHdlevG/eEFeIK9brUQ
bivxPfBAHJwSR7TmTvs2unZa0a/KJet12D0uVeEnW6WvlXDDuFS6xrPGw/W4BLrGtx/uS7QDzwua
+kQ0VcrcAUae926iYh/U7ZPuyUtgCzTaUfWjWLusax24XhUO0ZaOD4PDQxSrVxjm7a5deRsXc1PE
NcaERpHED30RQ5sujjQKTVoW1S+q/XuYda904gcq5ffslRgxOhnbvoIsiEl+9B9tGB6jArput3jX
KICW6xTs6ig8LUMUiayD89UV7zjlVVq2IzRhlgIyiScPNmBQzEtsHDwts9x3cDE4beeYMPuwzosf
h2193892v0XsIip+NV7wk1Dvkc3kqJk9b1W/097cQyOYS9zKjexFqe+r1g/QF4qnxdHHmtl3juoa
r/2GCs6lt+8qkkMfneOIyyezsPvakWlIoEq3jCXzAr9xhE3jlndF0TpQCcdPr/zu3ZEkDpr7BFMq
SBJIvKxchhiT6LeV0LOKGaVNsAr0QpeCXK+SdUFzWk1eLIm8cDY+hNbCdNmKHVvKn2NU6rgT3ddY
yE/mtGivfXXsF9rsWEP2hfBsPMtl3xB3x7jJg00cIx+2T+G1cLTFSRfRKxrDC3OJRoeg7hcnQr+5
XrgTxmvhLbGq67NmKKctC/H09QIawe1MduvUL2RazOsaNwMUktbgjZZF+d5twS6U09Hly81QLOKu
iVKn7apd52FkKezPtauvuhhQ+0P55EifJMaE8CWLx5FtiVPRnw1fD9yOV9voXECrKGT3TTlxckGj
Z9WCnRhMbkmQ9Q51Uj6aXdiEbB+szZrbemHZpmmUSKSR4rnilwWdoq3Z/VQPB1/XfYJh8sOVMGcc
n/x0x5VDZnS/tbtGSaP/6npDRA7He7m41yJaLtQRVzIXqT/Yd0qGazP1OQnWxyD6jMZcVc4FdmGX
BLbMPJ8pDDBRWs1eYjH7lM60r7T68mCHum1sXDyTziQSOqHVcO8qGNR8gMRS04OGuLa41eM6PoXB
YVV0Hzb1w1I/0ZKk1vo3FMATsMm8PsGQirGtKA8iWk5mDcpMztSLF+nBd2nUKdiGKjNucdXYZQuf
D6rVtrWwkTDZQlFGc+vYYck7E+x0EPWJKTG5R5VMHF0Bx6n932Srz0A/nrxRZWRz67gdJxY7UOvs
wGDI6DWXC3TzCTUtcYV9r7r1WAX8t+jt0Y/cR1hraaDDO2gcR4yrK/ww+JqYL+PW79tETHWwY2ZN
g6bdrZ23G6MhhBfUu6m2I901LoXATqYOHzk4kGjDqti003kMnd9cj3HI2Yvp6s8iqE9rNH2NlflN
SLFzxkKkPjCChI79LxvqB+JxaFFj/xh66LYn/6C6GaSVOEd6gA1VJcuo4eh9O8ROGQ++hjJ86Zfy
MrjrTfGq6aWvzNlae5Xz5iR1P4FgiOokanGOjlt7aiUkyHYB4tLp6h1N7sEx/Uc1yvd5KBh8iOC0
zO7rOpnvBkZuTCHgQf4mzw4ebRcC1G5bvzZvGOOyxSkpaJiMof8B+diARuJjpqS5Ry0+0nC9D0OZ
oMHY3aiMoHJzmPpzymu54i2WWxzijnorPeumvkKyCxJZyjaO5u5MapBLsiRtIt31W43wrXp0qnYO
x7Ry4MxWQ5cKIs790AVpA8UsHqhdYW2oOglGKHjtSg6hmZzYByGDj/JyVKJuk4lDuQWb4uadH12x
XtE5F6WUCa5R/TL4VdJS8rlZCyBKPo8k2LlqwnectMxYGcqTkisuXwdXTFDW4vPonhoYD0lvRJvY
voPejWcV5YHsOrA9u96feFJQ9e3p6GnlI8RpTaHb1btITD+tP6YhPzcdLJi1x4WWWqXB1P9s+uXM
MSfIvONrEfMOSIbvvUZWpTBJPagcw5StE1Hx2sgP0usXb+Hy1CwRTUtaeZ+MON9+0+NMdT/mGXNW
3XU/qNJntS4V3AhxM6Q+7UB/tI5JPDin2noJwbMAmsjghHvfsPonnSs0UYzW52IxABnUgYf0Hrfr
RCKgaLCU7nXF087Bp4nCk6jAPFRFF6/yOg53kbws9lUFmqfW9w+adkex9XtjpsewqrqD0+HR8tzi
2bM+4IgREMzqAmqM5qPPlndPG//iLDRI4eA+bd0ai6g+uct0sSp4NhSXkNE8kH3OoYjFc+2TnSXo
cgT7UbQPPQHr1kVbTljhwImEn1XLRwNtGpJczGX04IJrtGJ5E37102yS7eysnwZS/poAHBbBF0Pb
MMDknT0G/8M7Ursj864rD6vXgVaA61pWd7fHQrd5JbdE6JcRvl40PiroAXNW8nTtMdc6MDk6HW9Q
RNgK1HCFZmRrRY+NNzrHcC7PMgASFjrZi4wS9+rdHHbAaKJ8MNKXz8rI4rF38EaBpDpHulr1FZTN
tq9HRr7KoCqzSk7N0wb88ZvJEBWG2twtUYnqWcmLqr15Tannclitq30rAWldQNHWuyZ0VhAFoz6t
xIaHdTMsD2UznFe0QOfaK+Vn0cgeJR1zKyt6H6PT4uR14fR7EoRePMMTfZ998VFEYFk8/REYeEnU
tgO8FgujhwQ0Aw7YnSe59XeVluUlYLVzcIfpdWhwGZ0CKmjGSPMadKUHc5yO7OhWoYChWf7uRZ/g
zM2kIPnm8nQZ/VQ27rUd5NsaToDY/NdBgTB1VWNuQ9R90FCakgbnG4O5/my0Tx7GCMIn+2jRWCSd
CuJydO50V96b0ovFWOwJBIg9dCSyg6NcZ4ZvbK8me29U8NjLUD3OfpeCRgYvRZvl2AOUTpdqkHFQ
jZfWd9+VsqeW/tKjk6gJEwicGQu32cKP1+WuXEW8wKMqHPUeOndzEcXTfHZ9kQfwXIR/3wbTHqZ4
bNDYBe4XmeEtSrLXI0lXZn4y/blFETTkVzy3CfTgCLDQ9pOoac1HArVPDASEyACEJly3DxYUJ+sA
OfX81k8KGOzoFoNjGYgMSslF6O7gUZi4qwAwSNVbHxX2Nr0YnCoi3fSQ8QVtk26AY5H7NsTEgIOP
qpTTQ1vX9ybgUx6qMWOVU7yX4Btz1qKxJoAd50qmy9a+yWY3derUqvVB38SkRTdFNpNwOKxDhAl3
caA4T0/VGJ2LKYxiYaMm3UK1HOimRSb0DB5bltCkwM3eFw4JX6EMypxtEfr+TpZJNDv51Nx8AHBr
ZVcCBeUsSKMgzNzy1rP0yk9MiNJaLX4QV9Wc9J68E+WWT4v7ttn+NFiwuY23U6sArKyj3xHFEQl5
hfwI3MVNVumJO+0bSPNkO5F23k3VuiuJv2EuLsNY6WVCn0XnuNmWAmhY8VtSOIAWnCuJpjszynNg
v9TgAMzhaJG4t27JuFQfKLl4dGbQb+3y3mxtBhweXjZKOqzyMp6jtosng8asdn8F+lffDaDQaXQ3
B+j/R/zBAzIae2iyq663SecMUFyrSuMgmcNMsU5eQNLFOJsjOBEBlNGxzUQknlcr2gwLVIOvuu+a
1IHelgq3O8L+v+uV8wqHWyYjr2YQ1169ZmU11HgVsGn/nBf6O7H/N4L/VwtTXQn5919i8M8//te1
+2qeLLaU2ruP7q87BP742u1XIfzxp7t//A6Ff/1bt4zFP//aH1sGbtGGfy4h+JekxH+P3f0nX/z/
y1hQF6mi/z1k8a9bOm7hhb/+k7/HLHystvWQUcJiPUQquPtHzIL9hQUeD7EBEZM7Zy62sP49ZoHV
WMht+0HI8T/kV28xj3/ELLy/cCyJ9pwA/zHKKf1PYhYu0jr/I2bh0NDh+PnYsI6k1O3rf4pZLJCh
/AWiY9ISUr5CTC9+jU47VxChbu53xbia4Tx48IdcLc0jqtYGq3xxDXAC1G6BWjJDAOIjeEUJzsWF
3Sv7ay+D2qYSBuLnIBo0ZCTYyAWH4rTunaoQgJ66wdAdluXVA9oEhfEO0QkV1wyBgwEzGiwXtK9d
BDmqkaV6EaF126zjkMPyuTYw+lBXw8fAH/QT7TT47qlnVRuPxlnwbRZf+XGNkepua5aFpcoPfJ0U
puUwtSuAA3G51DMYBFaAgcCJW0FyZIO7l/7N7ykj5QI3JIGfUngbSRE6tj5SnCCnmQcNOqogpB8u
HGq0MY2ugAE2UescDMzAJimEQec0iYX0yYrW5Mxt0Z+xi7c+l4tL17jEu1wTwG6NiAsKHB9wzNAO
+YI5B7ynUJ6FHV2REK84KG2+9I1910K4JMZZP0HfjLpgSs2ml3dYleaRNbiVsRkdB03XWk7vxch4
nQ1h1L/XwuM4AYX3Gohl/lmayFxRIYEtuRASaqCLTJK8A5/VJGbRF9ZFKHs49BAtiAvw9aCYY9tF
qBy2DV8jAexa6pgRVseNq/KIOLHpyDUARLfc97w6FVDZilWkMuJ7vIrG4Ojm6jBgzs8idFEKKl61
fKA1eQCo1k5AxMPtDXS3v6ftZi8b2uZImJh6JLG0DjKH1Z8boS9hoSjkyhEyhrl6a52YdbxzPbvz
6+26jOOzU0RHdDev1fClkdow4rXy1ReHI6KF867G5lxPCud7eB3t7RIvgDGKgzsRJ4HJuivk8G5K
9MiNvph53fXcPGBxCGp/iA4oanamXhOXttkcHNsFI5IYl3jxaV73VMZhIXe27M5bWPc7yko0upHJ
oHRg5BWWPiNLx578amt/3Xg4tuAzF8JuSWVQER23zH0upgCRC0Ct0+wET6Wnugn4GZ45tJMezyZ3
Je9Y8qmAHo/ftIQQH+p7RPC6U+MNyG/Mw/w8rGECtCsfi/EoxdRfAjAoXEB4nszBRucepX+Y+0dO
HZSWLd149Ba5H856gUcNSyxFX5nMzpvvOhliA28VcJO6x40E4EKL+5VWYLaBGYbRlilqn3ygcWSs
48jpIC9Aptp++nx6KDb7xII5J9pPOtHjE8JSAqJ+1pfK9/IwMokTiOsQETjHPOXRkpfW5Cr0TyHo
7GW2AoP+CZnGeIObZ7QHHwja/IAOwGn2HivHjOO18K7ft7Z9GsmLhOw3FicW6ESs79QH4hsZFFwo
C+qkCqA2bZVEy1654peEzNYJmQWrBe2ghumHvAU7RJEE8mmO3GezQBuQPPoE2faBj9ppAvFNW4m4
DGaVlJQPwIhGxNPMc2Ag5jvzAtWwZkkQdg/1AkPOb9AC+jMOqgY6sz1PHNDh6sN2XHRe244eLPpQ
QJw7TuySLqrI9OBdR0V2fjF/eeOK6ZmPlD6oHnYHZatJWlHeKx5mxVydq0nebQ4rdtDAYQjA2sxd
5ZWnpRqXxwXfejbTj4C0bhzqW0bIv7CtfKO+t2snNiYBJbuhHA/eFj7VIHCmYc5pRKHVQAFVxwi0
aFvB++P49E5DdXEq9RnJMB7cbQRBqYCBMlPB68aZjvxA4B9LsM75VuBxHd7Z5P409bIPmlo/NbOB
pxBBKmAPXaCuTn32AJsg47frpup5aZG8a3pQAOUaQHTpTI8wzPRIyYwBFdbwcA8Jf0uUQOc+nXtT
Hhv7MU0NatAw9k9VsN2BfI+JEK8r6x/pfIzmPp/64AURqLSrkcaAk4x5b5mRCYMEg3zEdg7AMvek
BtWo1XXT5rxp51x5655zPI3zkK/mQXYLJCNy9uoti6pLRfc168+zDIOkbGuVDE0d80kEUJuA1Wgb
ZG3ggK9b5yiCvArXIdemC1PWrThUqtomm2b5SItvmF4H0LB7NaO/b5qo/6g9H1mtCW5oZ67BBINz
A6qXAFV84UCMY2mwKT/ePFFmbenXyTDvFt3vNtudLewhT2mIGOlmr8p656H41QMYcuc+QSIvt1Od
lei/PQ3BfqwTJeluK8dPo7yzs/r3bgshmiGPNS+5d4t1eJ8bPURbcw2WK2JH8TbcOzWF4n/i4RT7
bEjdDmkZEPwloCwuP9hmbz7jDA1ghNFTFks8Vpj2Vmf+UN1wxmri923oY76N77Vy4ZaCcGN8S1ef
AwJRubEWZ+vSI0dxMHOTjcJ/nnlF30KwbAkNzpgCE1V213q8HbYtq1/G3vsRbnB2jP/LBCTVjv3c
+jGfB9J+9nwFHP46OTMaFs5jLBCBeRuG2bDynIF9iYu+fZekB16lnPsVdES6bveRe6hHyE+OxkPW
pgQRResMWQjTndUbTkH1ofz+A7gbbvhw3UJ6R+2yNzjMXbfdII1gKg3EWUQkhecNYihwEFiIEg/j
IkQM3K/yLGbjPpAK3359daCGkgSRLu+y9TdCyng6Izb3eujIEYeGHkJ9GrwS4bhqv7J3AEDhqd+W
gz97d0vQf3soa6W7lekC48KCRvLWed/eammJ1j6ESf/Ga2TgxvEV89RRtDUAmTV6sMV9KII3xIAO
JoogA0BJWj5DV0EXRlTVOB3irmNChNwZBg4bA4ceoXzQBXoGIJGRg9hF4wezrJnhAzlv2G32qwcl
pnS37/vhMtqbjoonqbUHsOj4RDMvZ9H4W2BNWgKS/A5T7nHG7O4z6RuYORaou/vs+QbPJiT+A7O8
TcPBOwtWHJCuEBAEfahOaLfkReO9+YBmy2g3upNzD/k30eAmoDNv+ndbVD6KtZ8K/4aJ1zhzl4/a
9+NqwhtcnyotckgG0J8xkof4Kc2PTtB4itbH0DcJW38yOB5qW2J/mx7UoDPNkaQqf3jNhH6NxnpR
FxM2ySTPFaKNym8SJ9xjZcHv0Rd7WI2HcnLP8J2PQy1wTTQqnZdgX00SDCz3VJN7NRRxUDuaLPfR
6GWWAOYpYVKFPupy++rfBHSFTN+b1AMg017VV0Vc1Cgazz6H9AUjtGwxDsPi3Eh7mesxCKGKWopb
5h9DKdCb14PYK2qg2Dkgs/BG15MKg/feeE8zdYo3wGCQiTS4nWHfey46UhfRIILs4poJDAR8WIFX
THknfk+Up9s6Yti3qVMhZYziuiCtATMmgVCQNTDtHd/Hx9Oi1jnbi+sG2cYEz8P+YUbf/aD06qdQ
xGKzdRCcOmhE1rC7Dp7vZL4IF7u1vU7Oqe5sBvQqjeC+z5rnVfcZLkvmYwafPpY2W6MwBR+Jj5e7
q/2MNV+FNx3K+gqT7+jZ9jQ4lXgH0LEbkOWpVgP9DtDtWhc49GlmOX+qbvlWKw6+HXYu4oZf3Atx
7tguNQCSWg9m9rJV0JRakTGBCaPEPAPpEJLTUL0zA2GINPdKQzBA+vVVzcYckNVKAGMCsrAtLHeH
p40LwSSw7KmpfXROaVOa/RzYpF6gDxu8vlZ7H8Gw8wggF33TgyCGBL8HvwcR4zx7yBlGW4eRw0iL
Kg6LhAa2S8YGg9MWDJ/KjZKFst92nOaHBr4rA1W0FjxfRXGEpQAX9qfpj2xFT34TjqeTDuXd6np7
tY7eQ7OMibOdFKFf4JrjoYUx398iBGiFmggjhAPEZMQTVBTbniKKGkCvNz0imOh3qA9Sw9/yUdJ8
NvpZIZ9TefVBLp9ztcB8Ynda9rugi3ZD5e2m/ks4TYb4ASy8X4Wcr5bNuWAz6Hee6LFKECg6iaDK
/R4CmUQudnocgn1dP+K1wh+EV1hL79VH0cGs+kCjGuOZC5G/udM1jccw2HNR5tv0zRSGCro+94N/
NwnnHOKwvPB6RDoNs+fc37u6BeqDoF7INPRWxtLBJQ+rLz/glcLXnVkKsrAEwzwpm/TMjVdk5uKt
IE9sQ4g78M7B4v1c1qlG2DnYL6YrDqUvbMo2AjN5ROvjxIGr36vgsQrBJkgH0LWHLBBSmI5X9R+s
6WIThPf4NYxJXR4RtLwvCqwvmLaAOQDDRHNsqh54UHPHuj5uQfgkrr9iEu+/N+HeMuQo2sioguyQ
pXMp0P40QwpCTbEKpBICFGJD0H2BBmr4sIPVoGMFKA14/fxThjjPadPvN7SKNcZi4XyUiMzuNYTA
rKc+Quoj2h/WPFM86TXmj7V3o3R24dBKNR0riikQ080ZuqK7s0rtlTcOgF8R8O296qleNfKiPsED
HGJITfjiplvdV7l7qxtOtP4OyqGE+1L0R3fegM8EI0sq8DtfJAr7TLnkXJbmlxngOVMIoxjXdgh5
yswPYTkZAxeZgTrnnITI6Jc4aEKznElosgDw9m4ac9efkSRa2MnbnAMHSA+u627k/VuzIh6JfQpr
2Kp4M1KgypGEIsZUi2kXGOApq2vAkm9wwpHua5s+s0JDY2bah6iNbn0G7LyvwOw3vb9bw7Mt+IQk
z3hz7x8RSr15fQ/dsBtl52cT4nBRe/DX8XtTh9u9G/Mt7PBNNFdoYGivb7SW8BfsiQCSAEQhHH4g
SDzNsRoL+11QXtD9Os9aAzVy+iLH76sKgVaU2ximtOgcPyYIlaP72iL8oxXYAPppd+XXsa0xS1XU
1nj/DezzGjhwdHFGG/U4LNzlbqThqA41etb3onAXsRfecoslQgtXiTWmu041QlJpu1XuuWgMqo/F
06ri2XU7ki3uGtxjwT7mAtoJXFBq6ugdsNMW7nrrkQmbMUOLUAfffJXIzoHxwPjY0mzwaasTg/Tu
fQMFDS+HBKWDt1mOv/9zhfJ/1R3/LDv+ex3z/6RC+e8Eyn9uxfljbQy9bRr/6xYY/y9Y14KNsz4N
cXVvO1j+tgMGv4iCcxeLOW/ioOu5DKt9/tgB4zncd4GwhyxE2Any6D/EyegvPGK3nTEOpRz7xvh/
Ik7iR8ByuW2K+dsCGAdqZIQNLB4NIYsEFMrpn5VJh+ulMrWPz7C3OmjFm7Rux7ex4iekpW0OYGn3
p+vydwn7vy2dwWX4nz/Rd/H7aqCIgjn/l5+oABfNGjtpICHSF+6WHzCH0Znp56EYn2gEAqYbAV3P
7A2t2i8Hg6ZW3edamwEdBcv70fuSnncubQOYcnhv2VplA6LVGSCLy79/rbg9//JiXRpxCs7A9bGJ
x2He7fL9SbgdUdx9ZIpo3It5AwBeLSjEBiycimDw4Z42OeJqGswehCeAXdtDqcpdL/t5p7ftZW3R
yVQCjvLECizAmEBJsiUiYBPocKmY/IH2FHoOK0AuM8N+hmP00COGwHyQSAz1/ggNTShM5whg5cO8
8Li3AcumUUwvwOlRPYN6TdsCTpwT6VtcYv1cqL0sE9AYUgMADQiyccxtcO6C64EEuzxiYQBPxp6Z
HZBdTAB0Eee500HqjBBh+6D9WW9ABjAIuRMi8i66KR+krvS0+2DsRB5geYFCpA1UyQbRYcDgwGk2
UKrV6GQRsZcAwYG8qI2ckENY2VdRkvJraDmmGSRMUkvR7nsjyZyQmCQM1NMQomLJunmTlkeHAH3z
xrsnD5NsK1ybDAsg0JIrhEhGp0Tl2LazE0bRQc/FK45StMNLBE5swQVyItGncNzJbuxVlzutGTIx
kWM0mRex1s7jNsFmrjfEolwykbtyrugnRCa9K1a2w/2L9qZtx6twDESwqfGwRoIfaql/z4rU9xX2
jZw9BERdhC2Y3CkFiB4mebnTndoBfIUiaQ1oA3C0yNsTcISncK2CWFUbWDLa0AyJefA4UgNoJFiP
QQsMvxNIcPSxL6pENnktI6gC9AN6BZYAtC42kzTRkmzASjK3Yvfepnp00FuTNgOSckr27cUjnYin
skXuuwNQMZUenIFq7O6qdVpA0hbfyKyK32LxPobVIpw5VbXGNCXtvvPr9mErwOTWAjwyeAYS69Bt
UxP0LBEu2G44XCLHzqpfDdaLfNCQvM6yYlc2qPK8IQW6ox1hJ+mKj2Brq3fjD85Tufa3dH4AIEp4
xZCC+ud3/QhkCpsVoN54WiKIFnTNsS+6S+QU3U+zFMFeu7A6mlDU6VAjPEsUPDeyumXGe9gkfedf
pXbZ8/9j7syW40aybPtDF9fcATiG15gYnMVBpJQvMI2YAccMx9ffBVZ3mxjiJbv6qc3qISvTJEQg
fDxn77XRM2S8HM7BZVtRZmzq7CaKen3Icbd+99Ol2FsN2lQxUO1w5+RTrbhv+AryU1aG4ZG1L/5M
G+O+FkvGBI2LQ9ubY4FcN01wAWiPmkWLPWgXtbrYx3HCZbuE/tRM0T022fxGDYia7MqtbywRLl+N
7U9fhyVy7woj2/2EaBmlyYiR0051SafzroPVdNl6QJQ4TU7Xboi2ZRMlwa6w/eisH+B1sTcDFUUo
6ckWHWHR7gWEBC6L5poa1mfXOD9dp3Ovwmryz7o6GBDYioUuQtb3d2MZOVvH0genDdwzQT0dWa+P
MsXBNban5Y/Acpibn+Nshdu4db2vsGueUA2lR5NU6S5ONTUZROUevKaofnKr4dtil/pG5oF79Fvv
OXPs7HMTe90dEIDopu5kfM0SRGdr7OQ+j7nZdVLZt1Uf0gGvjf0pWObgH8gH2VnKWL3TjdZXmujR
T3aWr7rlpNlGnjJ7O83z7ZhW6MUj/S2byo4rW82RLOEGmBqK2MrVAlaRP2wntBJfGp38Y8qZdzn0
970R8izplHtZqhFbjCVu+3h6tGz3eVbiSeX4TrZTpOPrvGiSY+5y8t7a2YiIzRHzhUKIf66CrNsV
LJC/5Fz5l8icIgQG0cARVMvWR25d4hsZs5jald8wEscBGV6fRCjcZFscHV8zr7tydFNuBc5ROJXB
hmJJKmerBxl1FWc83Sja+A4XmV3d6OGr37d0d4pocBFcJcmA2y7qxWNNk5s321a/XT2Ux6XHtCNk
5GdXfsw1wI92dGmKn3aPHSJtgvrS1VMN98HN6RH4kf9dybg+OFYa7cYw5Cg5FzLdl73TXsTcuJAI
eP0uqmN1zc1M30Vtgb2CAscxnl3U/ZEDeiAe7B/AhJp5r4IheoQBIbfpkIxyVxs93UTNnGAE76q7
OBvgTZn2HBwztJu80+gIVWsOFmCD3ZDMNiYIZ6z3pfLVrgwXa98nKgTyG2ES6MriYoCAVGnANFw8
ObaGdXAYEzu7znUY/aadCCgs8qbwICtK58yagxisZWTUT9PGdg1YijrnCrDBghBeoZb9PVld+FS3
XbhHAuB+60cU8vbgooNvkO5cotTJ9Y0ePH02Ydbd+TUyQe5NY3mrs8j9TiUcYAz+yuPsjg92U0UX
ifGHy1g57l6n2bLX4fArKePippvLeu/5kzx0xXTR+l2O7TnvP3WIyQ+dKp/bFtH47NHxZzeok6NJ
KwGXrdC7ag5w3wsR70w1eiwTBsOMKkJxh2Gw3+ezhVg6D7AEOnq9DvD/v6qaW4aCATdAMwlLEALd
kt7k09Sfj3l0hd1suuZkgG54xlpEFY5NcsiyHExaMWEAKfXB6lM0M8G4dDdRmN/3IFG2TIjoyupX
TgfnDiTxVXWrgsY9Ur044gFtsez0k0kononkWE9+cNUUjjxHXx/9Hnw8z8C660uLtvSR1hbdIjv7
nXaBc56iqLlsZBE+pR2DlCXbmifMFoOhXiIyPc73KVZZSnax6C8Cxw2Opp+5hEcIQrdF1bmHZUmw
F3XefO02XOtt77ddtK7cJPUSHgraoUZ1lG4K2fm7XsTXbSI19Cs73HUeKDmrzFDK5RQcMq1ctiRP
3UwtBspisPSXJZ2jY4N09ti5U3SZzDSRY6zuzzE+jkOncf/lbH+X7Tj3iP/DYT4EVGYuqtnS390C
P86Ue90va46iEj0dUhG7rCcciMY7c1RCC9Cb7vppSHb0oR+mTlbnow1qaHFRtePHGLd1RHtETUrs
nBzjScDyQ12+b2h31NklTC7nNpgCD6mL414hQesuKhRp4AH8T2lEXaqYKbK4Qf5LQWI6KIwyRz+p
jnngpAd8PClt0QLhc2uYgNLUu8GZzHYam+o4ZjTg5Vw856NKrxI3uscT6T9OJWhDlpfqwh3tn1U9
1SunZuOp0nnSwHPu4nE5FgmPrUWL3KznzoqAC2N5jqU55/ieZHe+Nbp7WqvD3RCs6htnCQIENkX2
NA5snp0T16yOTXPZ+xQ4xBRfVWHm/YqcTuN9b+2nNI3DZ260EScFhNtLPAUz+JEKy4FdTZ8mx8An
ov2f7BYUHvQqpoHuD0XxS4XudwMv6IsP7mKL1ggrRNBwY3aK9kYanO2xVWSs3fUn0GmPbmd1GIwp
JM00QM+cAdWiZdKHXHvXTdEVW2VTl/Ct4spxzJcMZ/imR0p9nslhPNQtVbtQjDR0/AdWOopMfort
xWcnG5Pst26HZcct72c+eN/KqH80tb5buItdF3nwQ6OwMxNyxTpMoo2M7es8KB81h+yLMk2+FO7c
U12vxC4NJW0rPJpIgwtOkyWDb+q6+JBTvDjPUrxlSmq9LQo1HNMID3ppTLmrM/zAfjPr26VcHtq6
Cg6IjvCedbOH11LyvtxP/JJIUTCcQaTU99q2k60p2UHdAaKgW0c/LS9NNxo0KK6egWoOPv/cJN1e
iZi6AhvYJutNsaN5gKSu6vSj5+bJVe5F1hndtkOMDlLFeGxE15XXhSpKXJyIHZcB8YuDZZPDKLUJ
kRYu1QtcQlMPY9Fe+mMs6W0jMQgORVyq+2nWPwHg2aA7+45rk0/TKKNLoMJ+O3nOxVj04kaGWLzw
sDt7P/b/8bXVHec2nW/dkubKVPTACYLlstIu3fTKahMc2mpXTchWna5V27ywdrHx5V1Rs0bWnrvz
Xcu90q1TfkpSFJKyBxyWZaAqu9kfgoOVF/UzzSWxrdIF5ckc/Ax7WABF9V00Cwa6hgvOxvHpj9IH
GL8jpuPs6zvFg92vwKQisBmos2qPlW6D4dwMtbutK3vYmQL7D60mei2Viofj0IRQDayjqVbAqi+G
CkpGNmmGHlfMhfpVnAu1l6HNcoyLAnZTr9gTR8vs2k58bTqk5/N8PpZBUGBfm79O0xjezokd/rDy
ha5aW0PM4YRExxfxgZTxDOOzLs9S5d53pddvXe3ctXn4vWrFQ9En8YVbMxvShWtkvzLdkqw/2sqR
X+bKS8+ANtzMpfe5R9WymVT6T1k05kasK50fwgtNsohaI1VcvLduUG7RTtH+56hfX4WlPA+MLraZ
7dOeAIDXwZV7gBuWb7pKCdxn+W3B5NuxsyxgzVR+TluGtkPKJ2uG8ILP9NUzTxRDzKGS9S2Xdfu+
9eezySvAM5azuVe1Xx6CzO++1sg8WCNi72xA2X4meiM3brZeNWfIQn0o4027cF/i840HGJC8poAJ
q3Wb7ey0L5l4fIE9UJgLXSIRYADRREHGGs4cgcV8NQHsOXTcw3E03Ycmz6+xVrFlhbGhGuB9rv2C
onrPjx55y1W6cHNdBOC+gHVxGS33wQEB+cSZe7gaHc+cl1UZ/fBn7uteUAwXjlC7Refdc5vjXM7x
3uka7RMESweACWZtS036IvMyNEOuo8XnLh2hvBXCul6ob5z3IyQfv60p/3KX/bU4Rv9YnDY7wF40
/wMZ42Nd8r9TZeKrCuF/r4549qteMe/d6V/1v7CESMX+j/rTKqJ8TZJ+Hcm01ude/sR/aBwp+7m+
Dd3TIUGbf0DJ+K8yonT+LwJHih2ew8Ra5Y//VUZE47gCpKFX4HQW/COhTP9ZRiQCVDjSD6nEQNyT
VBj/k5L9H1W891DSa9HuzzKi7UCl5i9aS4gsL8FJnUwUTThbVZpQdoYC6sH43MVQeXZ/vI83aocO
3/Gvx3iCiPHQQ7QJlv51Oa6YbC4RkRtv/VQO957diafGEwjjUrdp76O5Hj5zp5suB1VzVax6+IKb
UawNpSyYjYVd3RfPSQf2ml46pvSNNOzezL/CulSVVz4muSnKy1x5q2uPOQWyij0caVHBKaoe5gzR
vT0G8JRw1H0tIykfpiLlRJPn83BmuGtnu6TswwdWX5/LasxKFxVVdtnkMre2Lsaj22CgNb99/828
8WJCKsxAUISkpnxaxsUmVqmilhm4v2XbVuGNj9zIrT7HikSe/9LdvvETMGBOf4FXDzr5BRAP5pIj
LLt+PDwbXd80Bc4+JIp0jPZUUzd0jy9W8+f7jz0pU/O9QkWlPAhVgBAQ0efrHz5OUySblYgAwpYo
AeoQNE9W1Psh8qODO5Zscqr3/7VOsciAgn/ju8qTUvXLU20q1IEPJ90nuPv1UxvExlE4IVJfnCHc
1uGYIu2GRTmZ0sYGAUx30/mcb6bcXrDcw2+egejtuBYF/4qA+/9+lBcQ+x8TzJaYidAv8wsHq8o5
OPkoXQmhI6aXzcGzVsjZhkRd02O1MXBSSkBtVYuRPlvnhjdBHE/zzu2K8rpJM5UeARVBIRCUl66o
WNMhwpNinlM46vdukw931lCH5kK3UkJAz+Ma55RlLHPmZoPRoBO9voFxbpzrjn9/rWwsCtDJvE+z
5dACK2nV9RvZ+Or7utqIgyglZWOH6pIB7JSZex2PbHse0niUDMrMh7peaWD+WIh5Tx8z+6cxuWg+
WCzWkXj6xkhFsx2U3YEjgvXH/aN0rzxsIrXhzoeVmIYCWpMnE1nmu55t88HolH8NT34dRCXccAl+
WaNIXj8LlWHnxRnwvcGTuNZDhCXboBv6K2px6aesFz3KI2ywnW+LGyu39J6DUHunYE4c27FGcWVN
1nAF56++MIKuf+1kGRQVyOkfjOmTheJlHAXsFgFHqdC2/fW///FWAJ7NualhipkKV1aZhdTgugVs
OwumpqpJEWn//tR96+WAEiLDIrBXy3NA0sGfjxySVoP/xlzSMMfuVeEHv+AbViM24TauOMBagDIb
kRTH0jghmC63NHILp0B+AeWGHXa0InPeLFTGcZ/nuI8mVY6fU9+Gk0mHHOn6+5/4ZDNb35EbBopo
Bs9xWHZOQhEWM/aUgPg1mRz3jdMhEXRUxWR//zFvDBqFLgo1Idl9xLGeDBokQjkq5YDVxXXNbT/M
KHGM/UB5qgfviCVf63kNVHtv+ZYnDa31uzEnApY0wh4CW538/ir2HcseSlA0wnArWwCiZGcqbMDd
Z/Wgv7rarBihzo+5YLhzMUI2BpNPKoGTPb7/Wd54zeCMXLEeQRQwzpOP4ppx4VABUJxCwIhDl8JU
wrn38P5TVu/H6Tqg6GvS5aR6Lhhir4dfqQr0RhA+N6ARxHnhAWwEoUSJK3EiH1167Lr/jDj6zyNb
o0jNA1IsRs7AP3St0xuEfVjwhwCdZYwc7IMG45ufjZMbpj8phQhOdlNTg5ZIHIgqTZH0OzUI65wj
TvzvPwUVOYpjW3I+ZDN7/QaQhUPRCltrE2ey/+TXE3oWbTvP779ozrKn75nZbTNrBHPGPZ3mftB7
ckG+sJFOUh4sr8vPml6Wx6hxlpvZy+MjYgR7u5R+dP7+k9df8GSl59xJ0Y6cexrtzsl8tdN5VFnP
QHKzLsBgBoGGFAWc/3fZKodG9V0DY/CsLz7CDtQUOs7u3v8E8o3NxnMdWwlFZ5vG9skg6+JGDG6w
bjZT6oDphr3RUsnYpLmX3VvDVBxxnMVn3eCM566v20vIYsMxlx629cLvsW5O7KwxbvQ+6Jbxg5Vm
nUmnL4gBxiYlpOcT/fx6AAyyxpKRBqhv/Fbe5p433MUdx4gtN+fxKiikbj+YdW8NBvbBdWHj6PbX
NjNXc+pUDoJi1tly05TdculOqIWrOCy2UqJrTh3fuTbw07+8/1O8sap63nqvsaUgB+I00SaMB1Gq
2oFqM9BhKVqHAamnEaML3UPAbhD5dddEH6xlbzyVARiwV/gcTinevH7DOEzbsVhr1o2g5yemJv46
jWUDl8mZ8K4omQ4QpMalPHv/27rrX3zy0waulFQIOKauN8DXD27ntpwGzJbb1CxusMtg0fZHz6ua
ixhQi9rHnkA61HMCu9BD5owXTjlYv01vLItatbvgcRoFdDA7ymKkWnEgt3Fe2uV2gFKNwjg0y/e0
dBabwhMKMcp4o8bZX7hNsecqtkwHXMfBYxC75HN0M4ceqv+EuZx3dgl1Yy5pDyFtAAdx2eWmU2iU
UyTeMSfOXaMC77MdzLgkbMv2bwLa1eGZjOgcbIYqQxnXQ1kxpIoUdHZAGSKkMtjo5v2Ap+z6/Te5
OgH/epO+wB3GPHYVap3Xb9KhrDrQVmEKh3Z/GcXTtM9kARDDaevkbIgrcFIlILp0hCgLcKK+DM0s
AHxl9EjypqZaNejzLHHCm6YX9u3oTFww3/+Qb+wXLN++73iSeUWuwOvPaGwVdxWd+K0tKu9nxnIG
U74Z/3n/KW+sp4HP3x8IXgchVCcHEzdsZ8Ovz8Er0Vw1yiBB/4ldHRFnL1L6jrW5Qt/jeETWgFdM
c198cKB+83siZUNcB5FTBOt//+OU2iNMS43x0MnQPf2Cla/bZiE4j/e/51snU65SeDx9XFiKQ8jr
x3CBKwX3ZsoJWkHmLoh2kWJQJMrgzjZqABdlSh2e12unhh5ASuNnTj/Z3RKe6zSnElmatnqiCzXS
wAAcEkogWbjCC/nBC/l7PWWSY1T1qNOwvIiTF2JCqCx43hiclc8eUaHOrLTInnU9xTeLwU1h4ux5
7pFDfvCO1iH1eoFxOQOvB3eebAfyZGWrRBvSs8QqD09UHQvQgMBx0FgKE6sjjVwERuno/fasytmU
cdxdZIDDb9p6qHeqSpry354BfByXywtvg+P5ahv+c2RAuohsUTYcGsmoQqs2IZk19vDBU+Qb75uh
r8jQ4KWj0Tt5TNLZGtf4BE09oQ/r5FhYm9Zg15fNaJ+VgMVI0Gr6r4tEtYILnnZrrBFiYXGp0WbT
+d+7UoS4hzJVTjCWk++2DzepalJ3M1Dr/mDK/n3+cOl7rFdPGy8vE/f1ayGnp6z7nvLANNXf3azu
NOA/q9+mas77D17O33sdSAAwiowJ23Ngwb1+Vly6tSUN72aJcIYMS0saF1j1z40R3ueVHwke2Xjf
/wfjEBs3fL6AtcX/64RVUnZrZ8E4DJPPvhs1BxgYrM52TnZAYXICn6wykVuLKxUKhMVdO0sBvvx8
TlH8K09fvP+J3nrl3KApdlJeYHac7LwV9IZh4jYFgb2DW9XMFKEsjTFrM9FQ/uA89daAxJJO+KlN
HYhF+WQaYtuhLhDy0u3Kcu6HaYZg7mRzw2kjFEmY0263EJ6FXMOnY5xGas3XwDG9TYoAZq2w1Vzs
0GSu2XJLMn8Ji1h32E/oBd6GDZDkA7RwZDxGwfQ/vv+m3phM7jpSuOiEq57yZJktLbp4+cBn90c5
3Y0Z4vcaY9SmLoh+qHEyX9vRgJlU2W73wVj9eytjraDM8VIy58WdPDqTS0tVIqQwEzid2GKpWp76
rOyzrbDG1Lrr8b1ckUWg1C+B2ONxHlH9797/+m/cQPkQrkNZluJlyF7zesIYhUtPj5IPQcbN40SL
mWoLTuF2Vp+DjtRD4ti4Kgin38OnG7/oosEbhqgcpdVEwE1GOzs+RjoRH5x53ng7QBNcSmRrNiX3
g9cfLDVaEPpCbk8Xy+XrMPWZd+hqW16no9UtZ5MO23g/pzRuo9A46bnmcqE/v/92/t7qXX7XtXLt
Buidxck0IrCwCzs/BXoWuXhJIMbuZhN/dB95Y7J6NrfTwJfKX4fh629aBaTdBTWrx+SHQJxUg6GK
Y6Zfwl/x5g826zcfRqWFigN2Qs89OUliQAp7FzchN1Gi7CCcBt/6qvwy2bN8+rdfHgVO3poD41WQ
yvn6a+UkKyDzWmcWvcTzBFYoNLoi/aD4LN8YJ8jWbSUpG7rI1E8e4xcwc1x0m5zEvXQDrmt6Soax
Q9qT1h2ZnHZin/s5ahtDHt8Oz0wG6MuKf9rTMCB97otvwSCppwXK/12mcUNSgJcOW/4yB8lqjWSi
NqA7H/79l0O9w+E66DvSsddv9cchkqqiCowzWptiDuQ+7UM6y4LgoPefsv6YJ+cjqoTUC21belQA
Tk5mRdlQ9kBevLFA4287VtSz1O7kZ9q1/hXn2O6DncD+u4LnEgjs8zPQAnPd0wtuk+RWx2HYAstH
9VTPjfWMYKPBDwVhM24RjJF6N1/RD8wRmeUjvs0ZfWs64cjCT76cD5NCZIbM5IioG29mgDEGDKd7
Tg7XFXxdQFZZ37UfHLbfmOeeq5jqkrEactF6/WvYRCNI7aMPqbkscS1t06NlhNm//2u8+RSqfcx1
mqSOWM8uf/zmSd9agyq429ZLpy7aBVYi0sz+g6e8NcGxa1BQgzrj/bWhLXGeohTjtNXVUbhrgQA4
GzjV2a6QJVae97/SWw8LOIMyvl48JCcDbF6UwM1lCMhLoF6nU9qe1x21JLeOw/P3H/XW22OK+07A
gsLGcPIbdU6OIxxTFu73gGgn2XbnBeLAu/ef8sb5kUzjQFKAplpHc+b1b5Sjo0RKx2qCwxNBSei3
B2gkwJ67+7mrCDFLmw9+r7+/F70ZpgtBGZ7NTe9kVKgubbWzJmsRqKg3uYsaShEM8sEI//uHUip0
AmWHnIm5tJ6sN1JWkgoHOxn5NMVBWGDJN+WCMRc5e3z2/jt86xsRxku3V7AOcBV6/Q6HTLZY6nmW
ch2xa3BRbOKmWz5Y2944dVLBcxgQ3jrYbbV+5T+mExovk9ZRhRRz7CxIB5DrZ1nGF4vXTEQyrTrn
rGjvRR5neKKT5hKh3nCk3IxdMIYAlsMB28l2+JFPVfgwAyq9dkGVPXWiAuf2/it54/V7Ns53boWr
Zee0alGMtZOWIcMKjjYFdaums+L3EzgwJ7K/vv+sv4cw1QLbJoGb2c/DTl6/qyJqIpIKSSd8jXWT
Tp+xYEVUTjuvW18bP6QBOTAffMU3TpKvn3tynA1h9c91zUC2YuqYqnW+kflbHPgoy84PyF8pHMc7
wwBonUNc8W7DMf9W5iFeImPl9WHs8S2bfKq/vf862OcYCK93QT7Y2lrihoL0ITh5IWTL0lImXWnr
iaTRd51ZLOuz0EtRXLQI97KHpRptJH2wlX4HHfNxS564l+38lpSkO6XHKty2rSVuKk8X6pAlSN1g
TxC4QpvPc4/88IVPrnRMWjS6cqD+/tzSrR5jDwwyuvE9rEjyEbByoLbnWJI4xBVEmbUNgjzhCN2F
bX4xhsuidrSzbKirgTPXG7UsMtv1c+5wOZg88atTtbofQu5V22WahjuKVCBHqritfow1yIbLfsAe
wUlGg5mJZoecOT7lSkCfGN5XhU/Fk712bdz2+KWxDjSZeXa8rEj2YSv9dBtHS41oS9j6ktphY7DD
Bla1QxQ4/SDvjJkcIDRp+YOhukLc0ns7p0BduQHQX9yhUpl+tQIB+K6b+8ashJcBOWubRwRNj1E2
7MUwcKwSdWeeFYeF+2hNdJpmH7uXk5D3yKJUwx7qO8de2eJjeAf5Iy32Ca4nZ9uNnPllMBGFEmgu
0xvRjwsassp2vvpN5f7sOl1gzFWje0F2wIsYnZS3Slc42qXQ/oYaYcvRo/OJbYm6fvnROIN+9npk
ghl2IkW+Cx5y0q3uRpsT66adHGLRZIlC8qCqjIwnO2t70siREIQbKaPgfkro/XBfSvR0lgaJOxIH
miTOWdKmxT0hozO0jnD6MpvyzmmG7ByKYSv3QVS2vxpSPn/kI+FMUWgtn4Cn12QLZ736uUKhSCHP
/ay50XQUsBgjzxRbMmTrleLO1ZH8KQ9yfxfH/aMcB78ngqmTT9jFSXPCdMTY8TONM6uOci2vV1n9
ZeSN8LRc0yKxxNkRT8e8nMydJyPrm2g9g1ZDBtZzn5rgR6ZbXB9YnZIHp1q73mbuWgjZ0eR6W4Lp
/H9MFfjtDtvA8sn3qrOotNYwxN4jJAJ8UPmlaQps/jkprXhpghgQCCM99jaj8qIHg7PNxgEQy6vJ
IxwClIYgu82kxfec/I2bwvX77zmy8Owc+0J23hQcBQG5raJCKbuHOssSuWlaMkZw4BiAnLkzy0tT
162/V94AF0o7tU4OHmhKb5+EIsv2HkoQ+B1RZMFICwfiJfGhQ08HfR59IxCV1CTkukS1xEtEm4bx
RwxLqZMzzA1rGpu/qAc1WjEMn8pvqab6JAbt3BmDIOa/bPxZdRmKkaZDD71oATy8lhVlEApd+glL
W1XviqYbm41Fo/L74K+h8eTgtNDMYjdYcJs4rnc20wkCvzuFOM6B2AGeSkWjoXeHcimP1qigjgW1
cZ7ztsNqjWzeuUSZCQ0bsdj4O5d+9SgH7psA9NQE5qnvpguHTq+/W+wVFo2BKf1VhxLIny+s6AtZ
fzV5KwEYixCW6T+irsYvbk3+NoHdFLyJmJgnH7W11eTblOsexrVwKG+tokQObFGGfBSOs3xBu788
Dq0nO4QSVR1uTW+DD036pX8SzUSIypgogDlSgUKKFmV/9XGgQbNyJGzuLh3uKQgsd6Eh0JGRhwVt
kzbIPc+QKLBjR45xx4smWHOdU0AEzQZufXhbdXXxo+8AC0IWW6a90pkL8SW1prulTdX3Ziy6W2Sx
IMu1O4rvUwM4gmG7MpQz0YiMQiji9KBN89/ghMSzyQR0odzt4jvUXAA5rFR1cFfDSfGKdUCIcl0T
BbkjX6O4nwKHsiIgRHINs7QjokiDIt25jTtcF0MfeTvljs10GUFIm0muTItHcBcNyZ2xdh+l3bPq
YdvN7kXQJN+5slFEj8h1+oaWKX8GetE/EKU+L0fhO7amSEBpc4Oiqn8WSRW9LD8lqzoLRQt6AD9F
IpYVaWFFv4kyNM89con8wYOd+4XFOwyuhMtVeVNoXf/owWgkR3+wADWPkykQdHvF56BolvIQMU3n
T168gggNCjf7Vo4VoePWC6ywEQ6+kOwFYpjNdEE2qEnKK2elHDaM5SvE3KAPrRcMYvuCRFyqoRLn
+F1AJSLR8vlx68H+Rj0YewxS8fgyavOuxG5lt+xEluftspXB2Bcte1WvVjSjTZQ1S8VKbKRfHbU7
lERowgjCwQKSvAAezQvscUiVfz1YOQhIDK+QwXIyHQEwlDaQ35kO0kPZNNE9fVAwkj25JMkhecFL
4ipNPpM93tpnEeqdduVQFiuRErgrjkkLLPiWJQ3yyhCkmnDtwbLwnL1gLeMAwmXnhcAuYzgx35tk
RWDW0m5upebj7+XKyFR9QkkNIw3oTHdeMZrLC1JTrHRN6AxBemAZwE06QplEg9Q4xDSNK5czZoF9
Wri4/3RfIAl1uAITjDfZn/oXjIL7glRgW2qA1NBdWuOjC0R13QuCgesaOIZycoMvtr9+G8tj40DS
Drth/hfGQUQgHawXvEMd+eKq1TM0GC2s+jY2bphuCa/txZlt2ik+AlwKv2AXAhxBns58HTAECH55
QUsUL5SJF+BE+SIY6lTl3s4vSIoy1GjzYvRv9dbWYvE2+QvCInrBWcRhj1GocS1gZn5C0ROcKCry
qyj1w5+qxcZKFRMcJWgRkgaDJRs3RQs8ZuM0TfmNc2Bho3QIO0b06ApyDtSEjQU8/khwMmJa4gVm
kULvnOEcZVbAUhsNxPnuvDCzb7xuCG8t/Kr3OkqSG29p4tskkb4BqMt0tY1TFez+cr5vqxaAGImG
JDIHIzpGgpg78w8HvoCAZZVDAIrExCYhZJqTY9TMRmw5mpAZaQr7a94QWbmLFwNTPB88/wb6dLUN
3WGim52I3aCb8HfWeda3waanKRbYxWgfoXBtJZsmucVVTKpvyiHpgPNHHhUhW/0+ISECk78NX9On
N93cY3aes53q7TG+Z34kejv3JOptYRulBeFoVvB1MnlSXOgsq4rLwnVhRcKCNliQyqRFp1IICDRd
Asb4PAcMcQ12qJZb7TcDeHkOEXjeUBe012ogRIr9DYvBvsEo6OwaPDT9GXalITjzceTrCzyFuU0d
MMOlY0VCZWcA8gjMywcD48ga5s8FIXgPdWqHUOroJxS4gSxXbXxABZ9F7eScgRY14rqVeUnyZh/C
wsMGkZvdMIb5M4ooqGwRINYnVfrxoyK4zL6wfdyg9ezLZadyXR7AhaEC7xkqn+BkJkBHoiA7htKZ
sotgHDApUiajTTUjJdig2Biq3bQAAdqMM4Dwfed1/ipBa0IUM9DBjlUecERzwplxbZTl47QRstwT
XlP60L+ckCxRqHecVxIw+9tp6sJ74rywDtWci3/iWov9wzIXcbHFbGhXR3tQ6JgrfBy/R9Li+Wyc
TshCNoR9RPayPhwhwy6ZAvsH2+X8xGRSM+AwU9zVzkRgT6/LT1omRNFqO2q/Ch1Wt2iz82hfCliM
NTm76Bbskv5kpyUu/JjTPGDAmC46/YDuirWkJxhKC1NetctgxftFRFjHdT/ro+/V+JHdiVMAgZHK
XggOM353aL0ytzF1BBHEVH/IM06KsRx2GSSgYa+jat7ijeRCv8mHgmWf4JzlCa18c6NQrjtHeGNr
KETY5eVdPmGD3RMYGI0QrUec4pFsSng3ieMa6J+GP/9/iB+ApDug5qkVpym8T3i2YyxqxCJyDrE/
qHC+9HBfXyYpaYB4WB0FyFr8k3JNXhShGe2JPcAojQq5/zkkLnc7kyCUCmTEewgUBedJfMdR3l4k
YuwuCj1HvzxvTv79qo5Hw90HGOGvktCTapVB2VW1Jdxkxkxypq28W1MEom1KCFTywf3+71oyt+hA
riIydFG4PV6XW5QTcZx2yPJDTgLWbAyhTHVZ97si0Yhgu9L+4N7+hmxNefgpwMuIF4nuyZsGYWbn
2qWM5Hq0ibnpwfqEhrnajor5Z5SU06OnKpZAWTafcyvQt40h1XlQZNs00UJcYxKFGheTNc9n+UKS
yQdv5K1Ci4eOnXIuchTo2a/fCBJNUXsd6T4m5lPO5JMCm50zvV3GwPrUazQXQ1WbD0bg+pu+HoAo
Rj10XAJcN0XXk0qeH7M7MqN46v9j7ryW5EayLfsr8wO4Bg34awRCZURqRfLFLamglUM4gK+fhep7
rSvJMub0zMtYm1Vbd1URAel+ztl7L6cezsZkkaOQ95mIshoyRheAwQJyC16lJQ72g57b78fm4V91
qoHpOYLxxfsztmMh87Di2GrJ5qs61+ERzE73GYbCG9tgeTetkQedYfzHFgsvWLU+DhMyhtrMBd8f
eEoNARMQ4EJn6OGKeqfEVEay2ELTkziOufjEMDz74Er//sQjfUWBw2gWYaolfmloGSSdFVCLVg1w
5lxhYqEyWNj81OBuL/yN4vDnTtU/PPF8WARfFtKTQocuy/uzNMyU/IsGKSTZpfW+7jOCPVxZbBdC
vQzWNF9aUTC5rJSgvzUQGtFS0yDlTB6E2Vb7BZHulQVQA7UpGUAkUbjsiv/8I//horAM8gVEfELX
/1dNnybuvEnI5GETQmilBlxOiM0lIdHWbK3vfz7WelffP+rIr931QUfqgkh4bTT/rcOrDRP7fBUg
gRprTJd1oCBouIYg6jEJPHvbCzd+HZbJiGkemSLfmCEkrg/6878bbWjf4P9ggGmhu8dp8/5XoK3z
/HiVlNgYe8ur2l7ILVVJ6j6WltIPRttaXyZJHhFBkngh4XvYbKzwVoQAoUxRf3AD/qHPGpqr3MkM
sXWs4sr3vyd1QqP5y7IASxsydrG4WIDYYDRLHt6XSU1Tu0yaQ1yDNcvaBcjq4LT7dpDjUWXZ+Jlk
0Gw3NJ2M/ny3fn8y1t/FyAkRFI6WXzXWyp6EQzYCsNeCtIppQdIQkBlBNk1oHIul/Uhv+PvHCEkr
cwYcI8hbGaa+vw69MZotDyKz8kqHr4Rq08Pre9IEe7KmCLYiY5S0PtqLjhcC9Pjzya5/+PtHkzPk
Q8RUhU8ig7b3B/cJrXAa8u23qZ7VQbWNJiWpCD549v7hkvLk8RJgisEq+Zuyzie/3Fqlhom7uE85
Euo7ZS9keYCWPYUFmLEPTuv3OQUrCgMwXhQUyoxw3p9WTl/CMDyWtKFVZNqUZkhEFvlFbo/I7M9X
8B8OFTBjw+G5ethM55dP+ljaxBeRm40IiAyCpSdbF9QVLb4W2/WfD/UPGgGOwMPC/paZNCf2/rTi
AK8ZyZcs0lNSnv2hIkzXLcnHXLwqvE6IadAbaejuUgIyOOrF/mmPaQ0sJzW3TU/DeAjq+ooUEiI2
iHbZ0aKRe39wCUKmRauvCnSvH/zmf7w8tgMBhIUWc8T69P/t2zeKCe1nzNtEsyr7wcRoPFs1MS6p
uSynDy7Pbw8zw2jutUBTyCvMTvKXY+GPy4sQ7jHDabO8VYR3h1Fft9N3klsrojv9sfhc+aiPrrLJ
jZki2WkyvrUA0XviMVVbAhBEBRY5jCzs+yYRsfhg5/GXIOLdC4dMghRAQf2OXwT17fvf6BDAjSF8
AcbKOHB+jdMptrYa+wYJI7SrJ9Bx41wcfKtKAJxOtpifERCBlBtz4oimwDPJGSNBjlEFn/h9SyIX
Lr+mJUApLGrE40x+DCidvU1qPPh0vWldSBMbG0NSs5kGiCBXpeeo66FMCdHpi3jadTHw05MxSJOZ
g5FPM3E79mB/8KL8tcz9cuqYg9aZN1fADX791pDcQrlaS3ZdbOsO2mgJqSvMMP9C78GpYSwNJUHl
vGR5lM9u0RCu6hFbjipwvsbYM82XNq2NkQgSP3jshiBzvhTMFx4dcpi/BUFGtzAT7gKOrufWb9h9
DV+ysrZpMYwuAYZkXCcd08Q0efzzg/cPz51NSSF4J/lP8Ot2so1lkbPfhAxDLAsTKI+gNDXrD7SQ
v2+r0AxQHzlgUUJ2kavP/O+vElcqTC1J3mw2yOYCvEpMh66auwQMkqsO6QIL6nlWsqK3nVblURG1
RZT3AFF8BImCTLHySHKPgRUbZzod0t6N4ZQtHyiZfr8amN4QyDKntIVHpOP7n+nT27YmxnjwV7Pp
EA8d4y0KvN1/es150fkMhri61jfpl4WLnoiX8bLSREqCmCY4goHtCGyl+eCpXS/q+4cWVUiAM5ov
WLAWLO/PxuD/twnlSLe6aZIIpDkJPHRKdnPZA9XI4sk/j8pyECFPbnelvDT39n8+09/2B9gEuJ5Y
shE/mb+JerRZjU67ps0C5TX2HcjiTYDT7MJ0lkhGuLrTzjUssMrMBe/+fOjf1m0OLZBBUSehiGUG
//7kJ0btg5kazFN1u2w1zpPrtK3lAx8d636SQBj+fLx/eHTWKjRY7VNEHIS/XGzJW46clmYLrAvz
NBXu9xmP/Qd39C8l3ftbupq2qYRWb+a6I39/VpJKuCevcc1lLL3XPFS4y6ETADtS7BoSyCV5nEed
keC2YfBbjbsF6+jcoATT9JYQYNTOeFun3fDNcK0CXjoDxHMwuPVwZLJQvKImmb5KIxn4DtQdXfXO
1ssD+jX7pgiCPtjbOg0GAtlrB5o3v/TL1FjC2A15PpJJzzvl8/KAysXp1JV027yAqEzi4MhYIHbR
ZMZfGcZjigZQ/ggLpx2PuGaA9pV6csSOOazExYtKuIhyA1FA1Ltlv+xoPJduJPKYCHsW+qnfIL3y
X22JrzpSTWPfU5Po+qmm/TOfJ4CqqMynsW93yK4nyhQCQskyanoSz+DYdXA4ncyKkrjxpihLEgym
qU8UMuCgRbCjWJz6FpRs0Efj3DGp6nhZ7mOEVs4G23bzTWB/kUdycdT0uWHUfPKCBkoBZeCi/vW1
WPNH/h0z8AHU7f8s6uT2T+i3/w/zTpDh/e0d+y3v5BnMxI/v/+ucVvH3uiQsuerTfv4L7bb+i/8d
e/Jf5BNTExIcQEiJzT7tf2JPjPC/YKkh3qY6oDFEtjIvy3/HJ/vmfyEmtuktEBWCv9qlr/Q/uSeC
v4VblMkm2cmUd/9J7Im9dmP+/b6u2So2n148WbideGV/9V0spazdEIT2ds+w67rZ3GyP5/tz9FNE
x4/KIfuvFIH3B0NuhFGaX86l4OTefxyWvE8Wa7CAA9vB3CYbnzF8CBOi6Ig9awxhHGaiT8/KwNwZ
EdhnvdC2w7NkNO4J6GSQ3iw6Dn/KvLZ+orSrr4zUj09MJIP9RGYZJj7d7CYmvepxWZbpwGisuQMi
CTd6tt1P4IWQ64tV+OL1jZR0g2fzSzr16Rf2rShbdGP4r05fVGRTumgpmFlMLfi0AonBpk3D0Tn4
miQjnWcMgHJR1cwHlqyvACxMkyQ+bGzGk4hL39qXecYEbViVMTVzFdJui3kZ9r4sxY+mJgry2Mce
UXvIDFwH37xpTQfFzCPY4im17a2yOuA2QIabFm9GCQXICNwxfLAFM3CWSWuaTq6E8giDrYMKYJLu
xuUb4jbSpTMdqlKH4lm6XtpFftHGx174M4cQU/kZv1dxy3QZ3u2sQ2MEHUNy/2KHs4ya0LCRC8Ah
ui69UGZbvSDC3VKuT8GBkaPcSVsxu6x0HFyyug1qWANWAKFajgDOUNV0UDoLd/7eQwGXjJD92QPf
RGPmLtHS6k9Mzntw0BVMb6gcc/FYa+Hf2nYzpTtgWvm1jaYey2lSTNbebgW7Uj91q8+j4zEcUqIB
W47Hnwq3m52vVl/64X0hKLH3PXFchPB3Xb9zF8LH94ylNFIrkLi3AYaa4QkRbz1smS1W7Y6oLtGd
+qY3v5rWgH5AkiC7AZIQO0QNZoE+g9kJ4X3FQb7N8FMeiKmdcYGTLPq8WColVATT0v2oG0dFA2ll
T6IPiJKDmFV9g1iiv4+J336qZ21eu2jQjy3pBWfmzSVOinhEaaHFSDZ/YkIkFkVjPOWiKx8YELVD
pOc0iJxVkugOfMs3aRHYj01Rqr1s7XnZ9TPDuU0HifeltlR7p2qn8On/6e4IxguxUbfSVEHYjfLN
K9PpW90aQNwF7uzDUNck0TiBKscoY87f7oYsICu6LS25DY25egPbkx/xLjovrTVAWi3wTP5Q0uvc
LTHb/khwZUnrWungLU6Y7GwdXK8rf6w5KASm7Y6dY3DbioqZv0m8L/HE5P9BXTRjeLRVWTAcYTSf
vYWEyw6HJDOqvdKTvqbV4dzlVN96r71kItsbxO912HlCb4DXADlZTNbEEyEyxTV6m9ncV7y2X30y
11D3lKPV/Gf7JnbBfGWR5+FToKlNL//9R6u08t50iQZggBzVpnn0VfxB3frLzuxfR8C3i+wTZ6Dz
a/Ow6/KWmoojgIdVS3Akk/D/8Qi/fHhFM2j0JxyhbFdpzhGxz//NEXCRBrxWayHFevX3+gkHQcfj
wrB8QDXjucc2Ux8c4RffANgt2g/08TBxsCCyYf+l7xQ3KDOdTPIc9LU7XSdDAx68K8NXEjAM62zS
YKs4M3RXNgOIa9C7cmc3QQH4MSYqFf8U7qCWmI7XqbXcAFGcOS+flDWa5bGdKmUByEsJuiOOizxd
q8hJmvvb9uDuXyvd39EB77f8nAFPD4xXmidrxgIW0PcXqa3zqUVdZgHqsS5m/z0UOfGD5q6mT//n
I6039N8r7b+ORFXmOZTMbBR+NSWxde4SszCsjT03TzJU2XkMlvsqKZcPNvz/fKA1zoyqwuHGvz8l
MiL9Mq1I9nVBdJfIYh1dv6RIGf98Pr9fObrGnnApl7j3v72Ek19guLNmUGo+SaijWROrG34movFo
6PyDY62P6vtrRy/AoirjL7SSnF9e+BSQqmumuIGHcDpVGUhJQNbNsrW7cxJ8UH/+MjhYb1TASdHZ
ZG7Ff/9l6v9bCy/3SQcOp2QNGoBp47+YTsQaIYBqt+FbMD6o+GpVTH2Y3bM2UH4/TyZJHq1p2+cJ
+fVp1GQcx01FwdDa3vAUWCPEmlkhUyYZcohvKy1Ql9ZzEXxHEFNcxX21PDiaDGxqlRYSJ+ON+shC
n95mNXOgbe43tAeTGknMxoeN8KnRZXEYEQeUW5sl8UxiSPM8C8xWG2/I+ic5p9ZnuXTiiwz9DCl+
WLZrDlor08jyiwEFZElsAZQiH5C9GzfKwEVvOpcM8dypDtndbQBnjl+LRlc+VHVbP6O8mwJqTcvf
FV4XPnhr0sJD3AdutY0hvE9XpSlN5xw3DN/7hnCrIpd0UQxHtsSy+8ZyRanfIRRKRfrgDPEP1gcS
LiezGuCVT6IJESUxt41C37Yedeen9nkIG9u/ElPcPpKXqurT1HhqT0nZfU/nuL/DR16fMJlVR9Qm
xc7ty1WWmMHtjLpmtBUIIt+5dlzdjazBojG3SYDZbxOONbOifh217un6NF9J6EJ6tQxLw8Zzzsvp
tllauATSbsvrUs3jmwwHsqrj1iHOrTXvBRbiO0vZdVQHrn8JF0gNxsh2CoET4wmasWZ9a4t6LPfo
S8zhMZ4Ksl4z1Kn2BsEbEe5EC8f6TGA+ktatJdfY3azr8+HQ2clA3HkeBHPkZLV+bBjDJdsuDfPP
YhFXGd+7I9IaiWhOOfdsDMWjxlHvHKwYCUSZBFsy0Imjp9p5QWVGercSEHhLOcQE7Oc0U7mZ9r5r
A6inoRyvhhr8xcZUtLzhuWbVk+at2aE39ad9ZfP5uAzEgdX0Yxn9XYjPLw5L6Bsvjb2MzUYM6MxH
PxsIp519ldyxeQi2bZe14d7PfPr0fVrTu0UuvmM8nTEkclR6stF41Q8D+fzNfpIIgs8ll/IWxGl7
QgfL4lFVs56fcp4d54DcoWW6nlhlzl6lwMEnnkAtFrvBjpez6is/mrpGI03pap5l2BkExcczCtIN
O0S973ozKK7aNbTx4LUj+mdioPGy3+o87rJvI4EX1k5OsidE1xPkoZOamb1BYxP12YE9cSIZtoLw
KGqghnMpvCc/r1R66YkjQ9mITtiLWl+hP14wLvSRO3SCgH1W9YNLTTZt+6wvSEMEF2CcyMj1h6hm
f/lakV3i7jEGEgcsnX5fEUz0yHwk33v0JLsNg+r+zS7cZO+SFoQzTqu7iaEt22e3+Wlb2gUbWMJz
Rkx3zJQa3sLWRIYbpzDsp2kFn1luIVREWj/tdlhW4xFCsfHcyYyBT6VLM9hk8ZB8X+WpD1JifiZz
rlpeleOsEuWmWN5Ektn11pNmtQ/06F11dgM/BpWVvx872X8CHhm+zXNrVYSxDM7B8Pv+biS5f+cZ
XrpsbKYUV6vy3ngLusSxDlWX0jmKDZFDW5YY0BuGicYOeyPgj4SP3IhoBAO2u8yvddUkb6Uqq4tV
Zcu3LPVleNBlKYhTD0JsEm6ZmKBYDRvrrmpk+jxDMydzojPUwSuloSJQSW66Mwuz/Kn7NozyxtHi
YaRn4B9Mga/kTMdssm+TIF11ok6TzlHuqX65eG5qAmkwYuSDpTeJ9mikajE3QMqneypM3V4rKyuG
l3LwNLTE1iQAJ436tHEjE215ggrcNvYySxiBpJM9PfG7qwifkn4zs2lsPvdUS1uCH/h04OBI/H0/
ZrNxdrKgco8JBDjsDWWGj6K19MGW2moPjA3q737tohgGe6uuylYZejvMDMeCQiC1Gc3OeEjMoIz3
pqjSZwgu3nM1TN5uzqrmSiBNi9GJxXHUhv38EjZQhS4WERXXxoze4alVZm6v/fjqrjcyMm4IOfyq
B8Sxm0GgQNj7tNmgTtRJ6DwTI4DSdYqbM+YHFQCDxoJ1aqWl1S6v52UdDS9QIR6p/bLlqsCdUO8D
rDbuXdC7Xfmpl61u925qD+k90R7lziyRUgzUgNaXYkBlHoWp17p3SBKyC7iAEaqEXtyj1WpbHpGD
JVE82vGN5Vb+Q9UMtsucqgG3SEsQ3wuDaYPFrp0nP37zFff1Bv0eTiEaB1O4z4bFio+Tbmf7pc8h
5ByUr6czTsT4iDpaxNfzaGFHoAxXp9k26seyGUXDm9OnBdSHwRsjwurEXRHTvdxNNsEwV/NU4sVy
A4SOG4ssb1KTpOoAVUlDZHSmZ7/YZwRpK97vcMnPhrcUOQwC2tSj4G05jjnaA2y4ozp6NF7KGyXq
7pCasfdaxjZOmIymg95La+yPi7ZKkAR6+bTwAQj2MV3hfQeTL4v42o6YN3yLt8T3EF/ndmIdYlMN
d/2SjsEFe8VkgZ+aY2ufk63f4sIVzoMLQYgrO+lDA87zLe5TBfRilumjk3cmJYF0dn5my90yhH/l
cvvFIYClkMJyntiOwB/ED+4lCG4xMViAvBdgCpsCsOJJmaNlXXLh677bWJgIH9ya5LNdPozmI5AP
ozp0gvu+6ci1CG6QGsYPBkVKtdfN4j4vCG74TGOwQd03tEcm1kP2Kc9joW9Ksvthu1btTdsYyODT
GD9hVKtCDWdiMDzaHn5Gk4CYHH71YqqZxdQMfdoyGMLknE1Xo5kX23pha4VtpCi/GFNR8N6hj6Sn
0+m82FVOCqDZyid3h6Wo6gGUE+dV6sVE8+A05tH1iiG/lFJnID6xAsChV5lFhFALk5goENHOtGws
r2PuLd+o5Fc+hauzF91bKcuYKkR4g3c8K89qCkWFUy3EezBhtzxl0uSPUOPi0cg26UPg7KkPI/qd
nG+tyq0jOVCpd4qXIa+uOniSEVSiPtk5JQOCB0suwxjR4cuBa8GCjEqjivdEFSzsoJr5KYRDND6a
UHIt6FVXYdyqqKI3E+nYObaml9wghsgPUotkDzoCQI9FBz/m7SfLbTBd7vA0HSeTzlsRemqJ6tgP
YSMXZvezNcDv2GNHHw3qNTxSw6hYa/Os3wQSNs79WOo238nRhrM1eEF/k4jK/FyCKMj5kAzNDq7L
fC67BpRXiPyo2NLNnWDf+p1bfFoxZfDeazwGm66erYuNVX0dlrvjxZyx3F2L3EWKMg2i+JqxuLIx
QA58qnKfHEfkdP4ZAbF/l8mlvJvmoA7fNAOD+EWYVROtyU4ZS5offAbMqvaJ0yy7ol7R1q1hfjYm
Zn5bOtHd/eTYFfFPZeef7dIKaTqEZEMLoUtjS7hEaO9DaTjbZE4gSDcj20VSb5sJoMZiyK+lnbMZ
LBmVfKaMQkiI3WY2HoMK4jk9J8J8Nlz7+Y0c0nz+TgC+bL9aisHlfghKY4AJnKry0csTPiE9tqXt
oETCXos2blTnIfBJen1iZzsE4G66cYIebHfO0zCX1AklcuOrmSbhCWV5XSJ0k0Z4YcUYtwWyAhwB
btv+rFysO0i9gFUjSiev/jygQ67mCv5NJfykg+KtDHDTbb4H4hQfM5HJ2yk1i6em2/ds5Ts6Q5tU
jLwA5uT05e3i9XSqLXThC8FeA7wBZ4kl5QbK0XttZ8QY6wViQNhm1Y4qw7sZzJkaCp7szyL1imde
OUTuTR6eO9HYeyPsjJ8gM2aecrOeT9oUUl95AKPMM0mUDrvGuYq/+QCUDgDjGuN5cDCwbTKswfa2
zjBsr3tUc28tq7phtjJvfGmQCFCFiQzJJ9PonfKIW8BI1alI9Xl+6QpUYztmAuA9+paJklSTXE7p
sszxqTASl7EvsWJYQKp23Opi1NnJ8HVgn1TWxhVpiz7sBsB2zadUBST/DsUEjq5fhhq8+LDoc53Y
Dvl5pkpOFFVoE4vOMdOdlen5G6tBVpFuxHSZaCrTvorbte5Ku5KjVj1OvGIMjlncwycwG787Nlmc
6IdwcgOaY76d3RFO1n5tg268RhjjHYhAFWCggNps7DaX9QVcjP6E82nEgVpNGqkFko6ez2bcT8FO
459sLzVd9OCql01WPvUV9hDcPdkQ7FqnyT85FMU5aS7l+DCNhXMPF6f7EnYWWc/J5C9nvFP9eSSV
9Q3XQIwLySWE7RqzrZnzGvcqefARewDrRpi8MhCN+WyMiAN3rWtON3nQV3B6RqXX2iQnlbVF6J42
o/qGyW9gqIea5kTXMf/qxi6+n1HiQagENIXZkvm11ybLZ7IyVRDZvXIyClWS3Ze5y16z3rLHrcOy
CxyPHn2xaUfyzjc960+Pk5V8E8NXKoLX2rIEdEFzcTKt/VMm2Mf3OIcfSzEUhKDk/E8hxj2elH4/
T1nx0MAo3JlmG+wGAkwZ1uIcwpaRxF8yumtPzdyMvFySNL22L9L7WnXmi8Iu9LVazPyWsaqxKyZs
JhCBa/kZfmNAg85qz6GdqptkqTns1MRts3MTPb4Kv0l/FnWh2ZODRTwIN5lvfCadLjdKTQeEoGqO
AHT0t3Pt2gfy7q3uuXa9+SrpkjQil3d1G6Qe4cuYVfxtqf1vfmfDSqS3npHzZlb3bEnrz8NokdmU
cvK4ijs2QK4jY2glcwzsauw9Kk2GQvaJTDfv4I9Td4GvWFx4oq1IrzhIfnp779i19aTd4lFWbBM8
uhvYz1JT8GwUVhdNYFR+8qGxrjKhERZJP9Gnmf07s14wVa+dGrCP8qe5N3ni5GCWgXAxBq6db2ix
8p1WpDPqJSDevGo6jSNJUYtIlBWfw7Y0jvWEdxysb0cosIMTJsWMJtFRBO4aF2H1NeFvfA9eDCMX
zMfz+JOf9G59sjtjzTho/eoqtZswEoWEp40lPb830nD6TAxA+eC3+CY8I57OBcOai1ay5qGzAuum
xhZ1HGcnfwBSFOxMBkrQEIv6tu9ScfRz4uY3IcX7pqPeKyMM1PrLMHhl1Ad25x+RieFO4SHwhn2S
mHCZsZCJg8OCQszRxA/YpmDLnlt/Cg+44o3IV9Ji+jez/27t7JykBEbEDAlOahKAU2rh9HBw8FKQ
3Dk9CUY59wl53szr4RT7O+zGzQouNJZopA//OBTaPyxjN1XbyR+J5W/Tec0hQ7eX1G67beXQ+UAT
LDJCtcHCE8xwSvENDGO+wpGHravMOdjqGVPYpu4I/thUhTXdG3aYUCa36uIOYx+FDeNDmczpwdN8
1zxrJm6FkQP/UifKEsALjKMDbpB83lgo+vZOQ+qv5kKE28C3x0tlCdVtx155P+KO+GdW+urLAOGq
T8PsQXaWM143y+BF6+b5OZzz4LGE5jywbcVe820JRfM6K8MFJLZglbnjcvD6EOk1BxvkRFjphxBe
PAFqxq21IChlEkpvkH3AFMKpsetgPqZZb86XKra8tzp1LT7G9EUj5VBY7NPUUBqCTWHvTILwRSSs
Nsi2iZL5HoIqy1Hfjt9G6Q874fp3LsET7bZrqKQ2KDHGyzDy6gSGaW9H3qk76DjhD+Li6lswBdrZ
9nayfBKVdD/JbtbQdA1qSZF51Tnk7QLrHnZDuKnanBI6GWyGcQsDm50mi/tRigUEjJMGO2FVMt03
zKUzUII8BDvFPImUhSBp8ailVnABvIgrIXRUfO+rGbdgwyR+VX1GdEYrbHyPclGb5sW4MMjLyoNp
NeYJKKyw9zmQ8KG7mEWT7kRpfO/nQS5Ad2fzh0Rrb+0MWcIstHSy96RazloFNZNJgiiSo65U9xa4
JcDLoHYxxNXpDEEOoxk55s7Mm22O6t42Gut2KrhxIjeHXS5KHZHVSx50CRLhxq1TQQp9S1Do1qy6
xbtu0u6pboa3IFTj9RLa84M7ivQCfHDhK2sxWrvyDsl9zuN3nGVfQK932Y8fAuUNMOWqILgy+xJf
jFu39TU9+ZntYU3RRFhwcsLHREIhDDr/hdpQX+mw0js719N4jIei/96wqew30KHLVSCHpNLS5hCF
dKeiRUJ2p32Sjy89++CvRe1zH5RP6bjLe5h5URLWWHgwNS3WdRXWlTgqlaXDJmkm8hbYdrbXuNr4
+rJlc52V7VA9w1tKrCil1Q8PioDPjRocPhyt2xPxkIl2DG4cp6j34dgH3bbuqC0QHXj6qz3oND0U
XTCc7KToxEGy13/Lh8w/JA35IwZAvyYKtG1d4RiazD3Fw0yMQytueS3v84TOAW4zsfHwvcqTUIPr
7UUHfG5TsU8We2LXnesmX6lbMc7PKCPQ/FOTju5WdYQdbIBbyFdFySO29oDoclNzy158mrABk6Ks
cx6cmmGxHDP35Jf8fvhNRikJ6A7ZNjmj3c1RmkjdbfrCpTHoaF9dw1EOv9PQ/FHb5b0kUNxb043t
29lLa2u/MIrHOBLI4tHp3eGQYgb96RT5DPmuk2w8Q6N0N1VQM3HezLMoL3OWZx6vQhJD+cSny5zC
r+e3uAlLc0vZM724Er3FRmKuPFsOGqjNMBSWc7LXjIMDuYDDuA11p8qdW/pISAesg/kOKhqMpsxI
5nynrJL5ZE+woXyaik71EbF6y7hnwCznDQNBeR3Ggsj7LgUUdcirwrkYKVxRHNvxLI4JcdDTTYLG
e97EygPKQDp3+s2iOT5uc6NML5lbtV4Ef2cOjs48Z8YBnYr/hsTB0iRB2MiTRVwMh6aulvw+ttrw
qfFLc9wOPNmXIRj4HUETm/mJYADD2CqPJgt5JEnjZ3ckJxoBUMp6oPXPJYPy1bX6rUw6bW9bjMdv
I2265XtPoVXcYVUcThXfQIyhCAZ6DJa2fQ/y1M8jYDjWk7Hudo+x61jdEQgWobl9RSirYSC+ln73
OFi5R9+8Na0fS+ok+6myCPQSXlXSg5+cZtiafpJdCq77fnKUTwcatgl7k/TaHXu5HAojVvddbA9H
jZSAMkqJ5baXZnrHtk7fVE5H+GhgoeQGJRrwT/mT/F7Ng4ljP/NyZ8usNoZpXmXedDBrLONnxyNE
JfE7+VI5oRmVslIhQE+qOCphuvAP2JQh3aU8xC8l4rlyEy+JwdbAissXNcz5vMvRsie7ZTSIoBhi
+qebwYizlxR3MbUG3XyIoIUEmOh2l5jgBOI1MBuy7oZMgOrpjYNhX0X00z4ai6Gei7LxmKyxYv1w
yyy7I2ADvwLfiv4wYnLYFb4PFLMMO0T/Ne3Cx54ccr2FnefYl9QbxM+ip3LdmHLAGJzIrtMHB6M1
5PAgBreQLE04wqcUxXGqcrQvOIiTU1XmrsGlGesDesf2M7Rk71oC6zyBRNOPpkOgRJsVePblD9E0
xn1pdGqfie8pITjCU1bEoJPOwcQGtNj61UqZ8HOLeB9Li3ZLjATpAFUlM+eck6r2msmkUbt0wEbM
fITnmZmyeKYreIvj8AnPfF5Hjp/Aa9Nx13AXaxQkMEopNJrsXCZzf+wAPiFT6ebhPFc0Qi6mdEW8
J18DymnT6745DVlVMTLgVt+4fYt2k/SbDD+jzEcA8zZZymd8qCslt1r6iyslDT7uOFmgTNPz4tas
0KU05DBD8IyzRPIjk5gG/czUCkWJao4mM8OHdl10Y5K5m40vmlxtQ97uLwz6cDt3FYaLDU8qZE5l
EdnAimI/daSm3JKEwE4wp+/IpaJ620/0RoGaBwXrQtWGlGdkz83ZlWWNwScrt9OzAaR5vlV1v+pA
J6e1t1ViXcUi02lU6rq1NznziK+51UKKV2op9GvTMLPYtEIn6YFQNhZblQb1DsSLZlRH1+a+0eNy
TkQ25fcV4znOLOzj4s7qvfA+Te2+uiqymcAEkrCN56VrzFszjtHXmyVtI2JbSnNXkcVNUWf7Nhsd
ATW2bJbg1THXVvhqwbZ3JAz4F54luWcfZe6hqQ7V1dRb7ld2nFwhz7NA2DLreq5X7CA3wOmDTVd2
wXKwoSf2URbHmf3UshUDWE0+cE1jcRk43mBMWwZHsc+UwA+B+4UGn+vCH42XWk7tMQtYUjdlWsxf
uXFkrQZdln/JOe2NXaa28chQtGC4MubJ8r9JO8/luLFkW7/QRQS8+QuUZRU9RUr9ByGRErz3ePr7
gXPPaRaqohCa26NWd4c0SmyXO3fmyrVI3BnKc1ebwpR0REI9kmjRcCYagnCqPbX7OqE5fzd6eV5u
vUobXxB8auNV3PX9txrO1lU+eMpxIF39SBU9/Ceti3IHD1tS7g1ki6Id3SegwHoNxgDariEJcQej
XKtxFT6n0kB/W5dHk4bz2FnPiUg4cBvXEFE91XBXeE5ixiNv49aUhg0QBrjI4rKySCSmXiwSjRj6
H5j9xXhfd3lNsSbBPzoKpLt7vyGG+JVTxBm+CXoq+U+Vm0QdW9ZTYmcYVFL6mll239o2TIKV2wfp
t6qjfWktQlUR0QWsCJBBB6TNN2NrCf5jjfY7pa8gqn4onpfsYb3wd6qfKRnCIPGI+rCignvso2df
y8krqW7nCqwduGCbPIdIi0YR9KVDOiYXj3XnScgqa4IvPvn+wA4P2VvGQePK3idwNSEmSpWZN6nP
7KOJKjc/gYvWSKVPgHQorfTHAOXNjg6aOnkwPaN6Vnj2q7YutHlw49Z6/ggdWt8gDSmnmzjKvB86
gRCw694l1xiKAWBkqxp+FpGZG07jIdmIaDuXC3IJQd0fhNGDRVWiW6haQUYdPCBhr4z7WHNhuypG
aNjjQBd5jXtR/JaKIBBsUarql1rTy5dBN2AJU/VcINkfZDfmWJQI6VqCjJab0qCyNIy8IZyEHnGS
SXmTHEnoxY98O6hxaGJr9T0amvLQplr5IOkEJrJajK95Mfi3GcyZK4WS+0oa4/ZGJ20ispxUDhCC
LYXB2w66Bu/KoMRmmaJ+Exr9U4i+9E4wxFJ+DNNG/lDF3ILYKFDaTUTHv/wjIAYk9zmAi7ApPRq7
ivOyL7WwOVJzM/6R8sY8AKrXSKuX6IlZKbLr264UAxQr9EDZyCh6Qjcktyht67BOJMGgfnOrGA+L
oBrU2HXR+LuGNzFVy2SiwmlUHllBCl3KGuwsqr4UJ/5wZUkAV/PSXLlaGP+smrK8BVroP9AODqqQ
bZUiKkj+L1ulAkhI1FvrHCkpuZAfYGAKNkHS9neI2cjfISeVjnovaesi548qqN676MgiG76mnSFd
xTLyrkMFOwmdxmkCg5Cot2tYbUPzhtJP/0amKN0QOUOYlAx5fYBax7s1tNx4FRsI9vpSbu7yrrF2
AaylNKpSg+a9grBrv6MwlhKTUvj/4Cy56zavrIcQegpqqEiHFJ6ubLxEEu+VoAFCmce1uUpwJ2+N
SHAvsjXXYBrN3q5dX07+uB6xHwSlYB1vPDpTfJQP8cc7gnQQsH4Xor7UuclzKFXdP0oa0LNAYrQi
qvesUkFb182rHTi+9CasVR0pe+JcxND7jB0tCsnTAL6BcmZYhL9F2R1/yJVGZUSk0lbuSFcO34pR
rMVbnwogc6EmubvvlAbEbWcFym/aLuutK6rwGSl1WEJvim7vE42zZB0AskhPkKqFRFJk3ewqktt0
4wuUPa2kjmXHoyP4WzK6mbbWoYEr1lUYAHJrk6RZJaEyphBke4K/ShojFzZEFHlJe4I87NLYG+OX
ga4cuxWS7igT11lQMOLlNhlX2gHcXyNt4zFJH2Ar1m4HV1JMMq8SEm0srUvcMi3cxq0Iqu/Jc5re
P+1YyByUUpuKW1QRVl7SerdNUAGWhrGjbl/1jDALZVkIetwC0pJ9I48qWWeTRBpHvOARKYw0uuMm
EaWrdNn2KemOyA2v9YG+5iiOHtzeiIKbyKujJ79JKcuzFAdNM8ZvVNu96i4QJTckf6h4O+qf3ksu
BJyrrgnvPEknSQ1QzwNRQpwebgx0lmMEguFqsFHRRfBFIHqmgXkixUJWoXwv26hLHD2r23+0UMNp
uYWfPFRZbfWriPpW7JD4ztY05YvpU4PVJzpbkoOLG7vjCaPfN3VfPkrBAKMR4ihULCBN2FiuwHvF
rBG5G5sc1c0pLNwgj6AasPhoyQ4SFfS16WwVnyickfgt+LMy29NUdz9w2bQ3ta43913Rgm9Esk/x
NqVmwqLZk1mAEszVoWKRYIR6UODEue1TwVcOYOuyfq/oASkusxSzB6FOI4o7dLTZVPoD3hpFee+V
qsbZ6NJtSHxzkFx//Ak5V/dc1gAp7WbUumNpNWO1zhPPtRxEhwp5kyNoYqJoFLd7MtfyK2Lw/huQ
c8RNXU2h7KAW0s8GYZ6YuyN2s4c+76O1qkWtSYg2qDddFJTWW9yL5THVxj6yfZZF2ZRqQotpWQuw
eRhNSNVLjKP7sGWCNoQJkkluKYWgLSPrnj5ShfCHZ5AEcfmdsKesgJoVsG6VfvSnEkVT2MLE2voP
POXNdtsQz6wUqLET2P7g+4WnJ0MreSrjanahm3T7tMBwnnADEcglMeP+GPJkW461/M2Qmp5qIbKE
zLj4A2hfjhfUuP/kFS8ZAn5u7o5H7KiRjqBmGuOWkzZ0qQ9V1HRhKTLXSl8LOql1AgBYsLRjGMjq
kW6BInQSgHHfFKgBX1VFNFaRIfsfJiwc5a5U+7yiAJGZIa9FicwUX9z7h8Gs+jdrhPZsE1h6KcKU
QMXXbrkMvTfLLM0PbxjlaJ92GWkk0IlluiaA7yNHyzPpdrBKQhsYNofvdaqGvwJa2X4WZlsh7hKl
5j8+yKbaUYo8Kanme+aHT/nCwsVTfyGFisSsI4CpxnUJJWUiP0zuw3qgFUIClwG5oDHk447uCeuR
FCYwENkzg+c2KcX8LoIsC5a3IdQIWNQub+8T1R9vfKiJ3kXu1d9KViAa3UYyfiez5GmfI5z7Xc4l
9XkoBMjdM8gg3d0UnhlUC0ktbchn6wMtXakUHsGipTBDJaaETpJs1d9LXpOHsPejibS6dQ0IpMph
sMOWYjKNFvLkqb2W7EFSe5a4ytXCixxZVbRoPY4uuW/Is6pXpenVX35KgO8ose9ymXC11jeo3Gf6
ntp5/1hHiJhu/0/dTwR4ZYsLDyL6doVWbf+YTaVAXEcG+gmqAnMrwSxwHHqv+ymHdUEOVhR/XIfb
nqN64e4AmGpJULSDIZ4BlbNOaiu/gelTrp6GQL5NOLjwWu6vW7kAtKUWKZoUQuFQUdUZoFvMQ+RM
65BqvOwjZ/EEHYltZXfUcnN1odnyAtbVQm7KAmOvaRCnzAYEPiuHZouM7ujzYhPdlyhzH6+P5sKc
TRwTZHkUxgNv3ikSWlNyoW+iiWIuf8yNl3Rck8S/buIcBQ29A3wI4Ms0+r8+m7m+goX9DCyMX6gU
pbtVIUDEGm1FYLIjZMHXLZln2GBT1FSJ2xxpR4ku4NPBpIWhWG4AC/aQu3ZIWq8LRJ4IO71/T8yb
wFqSEp3Jek44aKYM/h0wIqDIYWE4NZhBTFKCs1XtKh5hRfYJ9G9S+q6t2zC49bx1S7lXXwBfn6/Y
BHsGwybTYE7372yQskdR0wIbZ2ftk/zZX1pvlGZ9fSY/4eKncHIIFgHnsFyI61KTOx1ZbwgZQBJi
6HzVOdVa37arfoXagg093TpzCDJXlkPe0SlWrVOve6dbSQ6TbpMqcYQV5Ye1sdJWS4Lb5yeCz4Ka
RAL9bcBdNBt8bsZNUOp8lmTd981rbS7Qjil0PM5g9BhgZiEA+pRBm62oEHtkqU3ador1NO521a5k
R3bIBdlQo/7vuOlfc6iQOuBjVv8ZNVhLx1u5DrlUZ6njfMbywT6bwPZ03Bi6CNP9Z1/lSZ9Kl8eu
mUi9bQ57GHgkmnMtO0Tx/bnaSHfuToD6w25YgW++/fyxNOmfvDsnm2Fmfjp3X05wK4ZoDoaYh0SY
Hjf50TScdP/PfebUNm1nZmoHe3eT796BstiIY9h3g/2nsyGNXWgQ+ZQ9O/0SqLJopFEmmTwdT3/6
JRVpdxjIdd1W4TEoJBr8s7eQ3uhy8ANbVoGJI9amtD/l6rUin0JKeh+ExoJ+z5mboTmFTh7uGJr/
JWSOTj9CypAq9K2RnKei3Wd+vmrE+mkI9crpBOlBRoueCtSCmOxMJ3HaAhiFi02XxEnwek71oKMZ
Co2mRG0ltO7K4i3vCCIrtXuEUes4pPK66fQ76riktrUSeKxaP/QmvOJKdEyLcQeX9m3u9U/X3cSl
9eCrFKiCRCaDtpPTqSirgWIn3V+2W//KcvUgErproYqiUHZr6o3j9Sacq803S47vBfRP0kT5JavS
Qu/LxQWxRPI8UIyhwzZbEEOmyOv1QK2LBKSuJqygrbe7wluRINtFZO4Ajb1fH/lZFDAtxxeTsyMh
lzT/FykmSza+RqJM9O2OGm1TdrvMX3D5Z15vZmzujDUPYHyHsRZQFXEe9W8YUBYuz7N7BSOcLEOT
ERGWWczTpQRHC49lqhg2pJdrak3bPAKbzRPi+sSdRQMG3d8GDeD4b7hu5tJgniHUtVArLo8982FI
xT+wKJFSS6pv42hkr9eNnU0cVA6mYpFKgahjUts6HZOslW0Fgaplp9kPRT2E+sJgLv35RE5sf6YN
jzDb/rkFtNTLwKwNY/arJqUxdsbCEM7miyF8NTF9whffK4QCygBUf2CscVc8RWE4NxyjWdUAJa5P
1vkGsCZhE5PoSVdR85htgDxRCqHWDNcWAnEr8SDxlPaVI78Q1J4fVsxYtBsjqYdwmTEN+MuAstqT
23q0UAmR0ITbJOBRINUv6ABoviMIunBjnJ9TgnWJRrWpLY4OudmgOqH1a6vwSFljFe7AZt+6qHX1
cLBa47pNxwV7Z8tlYA8GBhhYRf45d0VBgPpBJEEwpGa/Wl26i/v6CRJHW029BVKdM0vcCRwgBmUx
iVCbnc6jMFWCUes1bL8yHvmd2c5rS6rcoWJCSy8u7PTJxZxcvEREMoJeBPFwO9AGempNRPG4Ae2K
v2ucSn2WtD8dvVapSIXdWCft97Tt1n+5HSeLqsEWgTJI1eb+qIEPN/Jg9rKzUHW0ACoC7bc7RH+7
6WGS4F3Cfsfv0Q86Gxep3EG2Uh0gR3/X5z+00iXvtRAvXFgpbJisFXplvIVmXoJicW7Sjs/DRzia
JMrU8saI34bm9fqEzQh82Q48CVQiRKqVyGPq2uxl2tbKYEqxzFsOhpkj/f71qjCKfh/3SngYGu2P
q3Q1OHnyuSi/7JAZov5JhXQth26/sDvPzp3Jc1WnHjF5XYL1mdvqqiK2IKXW7FBWO8A5YFrMRFVe
FLWN92MNX72nNulC9M75Ot+mdDB+cmIRkVjzqS5AQ0KNREvoarU6rFa3q8Mt/7aZfmw29ma/t23+
cbvZbPg3e29va3u/3dpPW376n7902k9+2U/2ll/e888nfh+/dz39Oj850w+Hv1bTT45jr5zHx9WO
H4cdtlbTT/zt8GP6LdNvnf5j9XF4fXw9fBzyVc5/HQ78+DhM/xe+87BwWs93nKLCC2VCsEiXFnQs
p6dVbUgdU1YF4VNbdlS+y+K4caOjq79c33Lnq6yok9CfNjE0wSc7867eoBVjWYMazth1bd7Si6gd
EsBdeeDk1p/rxi4NikOqirBUq9idDSpR2i6QLDKPUZw/0Ci+p78akHF3bGVhd93U+TZSVFyqLDIw
nQhiGveXOyrylLAdvdSwkzhaZe5rVRQrEoTo0lTrtH4HgXDd3jRPp9510nCiqVmD7ZOrahr6F3u+
FCm5EvqGPbZqeRBdWEaBKGQ3vZC0C2713JFjCsli0SJe0QhhT00FMDupWoVGEHQb0R6F2MAO2iFB
/VPPYNwVA/3GM4b2AAzn1QCFs+BvP6fudKhg+aYwA6cOrZY1u7ZazU9FFAtIi9uZ/c9/XtXKPaAp
e1jzKdt2Qx/qKnF+dxv6C5S1+0xX27Y7dHZjv+Yr0f7zYTrexlgNN8LCqZl80vzTFB7apDymMyPP
dvMIQjM0qsy0G6WiTgErgLIUY52bUKCH+6SEMGT17MD07RABCGsM3qgWFWnagoslTsBpAU9HcWpi
tpdyyWzQXmzZu4GU7rJWGFbakDX7EoCtUwzgXBQp/YiEtnC6NL5XGrH42xiIByGOh9cq1Ey8j2df
kMSui1YUXyBRknMgNzlmekaUN3yPjWJhzS44BZqRNWigyMfyFJ8lBOjIGCib8DSKa38lCTeidZsk
RFtLnK5LdmYviRJpIpQ0sQPCYNVJty4IogBmmiJeCBYu7RDYXCEh53U55ZlPz2cBcaTXSKBeJkK9
IvfeQ2Npn1/wNjQ2E+7AkWhMW/3UBNoDYIpjUgkImuV2pSCFIPfoGmnFwmGXptmf7cUTS7Od0EMh
YPoZs9aodDgGDyMbz/9dCyqI8cQRSnLCzc8KnD9EwNc96kxDcQqG2BOyxv1HIYB/mQ0ybOA7AMKI
W5FeAu8eqIUq7orqoZO3IkAGNThm7Y3Yb3N6gssnvzwCrGqsjRbZ45JO32fe+Xwa/v2W2TQgpRBA
fcU08C1DtvXqu0z8x4UTRtGONHzr2jbon2P34IYtgJQ15IPDsBAaXdhWRIa6DKKX9KYyjwikVlcy
vWQ68lKUqK7l3Nfg1a5P+oVDoksqFyYkcKTo5omxBkA+3BPUy+g1/CNn2oZeid80Ka8L/e80Gz6X
d6KSU3AzMm+fibnu641ZeF2h5pGi2xTk39pgeMwr7QC29h1FuCWnfX5eeCFAOUexh1sBAsxTW0In
FwUcSuxiRdgWhfmuRDKsDtaPv509zPAgnkQhDEn6DO+/BAFDCyhzQNsa+cz26PcJaB+6P7JhTe5h
IZt46RaeXvqUL4AE8WSdtssXW5YqVEXe+iTnSCeYjygO9ntPVoTuDXWVItwoIfXqNZVI802FTjQE
XDFyWwlB1A0OFY9gT1O8/hpDgmHcumXe/YbpzhqPtHnRe4SESpWsskTjsVOPFG83IBfiP4NLG+lK
HwPtVaYp/UEsY+uGLdPXvEe69iX3S1oGe0VPye/mabxVlbAHBOgH5TdDH72XKqjDHxSO632Y9s1v
1wjrPf1hiAD99UoQA/wbCMzOaz22XUcjoUn/rxCvkmhifs/EbjdCH7GuMrF/uW7vgoOgyi1LBGbk
qSBsnjn9LAW43ZipZQObtHUlv8mjyCblB+sJiCZoosBVvUCy8aSGvWP69CZl6SGjNd+g60WSw8fr
33Me1usUHCESQAuGrIk22/AWGhhxYAiuLaXqk6p6dCmX8BFUu3D0v5ujtBD9nvsmxk2TD0UtuIzZ
kqeb0YtyXZAbVOILPXCPYWX86cZ6XNjyZ4eYus70UDEtxI+JfGdjKvo6bUIFTjyeRCupuRnRpjPM
4W93zszKzC2hxSqNbYiVdqDXiHpEAzcJItIQNy342vMnymehE4o3BkUkOdujWh4PShEAFE2KX4FF
qcX8KALoEIu7EFlJeSEqOd8RU1bLpNwoG/jbz0LoF3/BG1MBQ1njL8wRKkH3ESyPLTXtrUq0pYzu
X0eQKjPCgfjk0IZ27HRHiDr0IFKF8oNfSbbfrDWl2xgjPD7pgqGzXTFx/pIVFMnKTMWV2UMP4R03
84Cx2mr7M8hE2mKMjaBkC+f7fPawotM1REoLg59VlC+zF+WwGsA0jiBmJb3XOXqisAH0gkHXYtml
tBCb2+sH+NKwUJQxSDnx1uI6Pp2/sUmHVoBa0DGyF9h57/zAgO9yafLOa1KUSJETJ79DVovc4Ozg
xnJfJpkQ+87he2JHtjclTd7fnLXzuJBNks5dhEW9bRKDortBwdbpgHyiDRc8ju8gW7gifbPdHqtV
bJNZuT5xnzNzGqqdGprtvE6RYWcM4Juiu+Kz9l1S/w4dfY3U/EphkNPfCf87fP++urXWt/cbe99P
A98+vKv2UbWLlbbO19r63X6g79cGJ2K/bdfPzu7x4+OwlL48j7hOP3e2AnRsRh6iuNQ9jYm9ukmD
bSrlcPd40ZOhddJCFHm+kSdzJoUOHZ4wKgWnywBeFk4kIHPwzfc3QIg3YmHcmND09H294cpcWPbz
bUzphiSBQvKUzIg8MwfZTEpzuR84dCjcVIVI4/HQHXJZWChJnOdEToc18wKxKxi1WTAsH/Fyxf1O
68E6qrjvm36nUD3SNViudV9bXd9sZ8MDyDHVWsD2gFnR5uHy6KmVYvboznrZ6OikWjSEeE3l/u+t
WIwPTSPucqphp2smu75FkhcYHCIg2sTZMUb0jS6cm7Pzyb0noZxmSry1Jl2PUyNFVOSiknYRlalm
p9EhgCvc/fU4GAICUpO3Rutg5gKa0WuUuGQco9u+0nm9qSiviLHx93uO6413BRyDYMmU2UhU2GIL
abq5QxPC5YkiVzxG8ffrY5k27szLnBiZhQk0dA9DzKPI6ZGudiSPJqUqdmDSc0aeGLH7x+/L5+sm
L7zFLcBxRFi4URV1q9n8tUHe0TjQBzz2g0e/kzcqzc59Kb5LkvfYRy2dPeIbDTUUCIpVgPLndftn
rsNik4swiSPzIQEZmG3DBmKYuJ1oOjqxLey6M96t1NB+IlIuORLQANQ10+HbdZsXDhgHC/AZdRGK
qHPdpr6jWTPUs8ApQ8h9dQ1mP6LYYO11HOrrpuSztBvjIwzDmqkTxc7Vw/wQVYq2QuNi8DZwXtmk
Odfp+OrGMMJFr00MH753pFP74MfTVDsJ+PR+qyfhZhI2EJq70v1tGHutWwiuZxorU5GQD0NjiZqu
qPHvs3UfkR2JChWxiBH9XZm8ckgUZaUV/TkgxpPbaMgC3aFXhJa1QNCbepdlsvbgx7KA1nnZuLsk
QCn9puRmGGxiPwWh0UJ+RAW5b1dlO+QwuQi9cDChH1UdKaJRyYG7h3dggcDv98YIQN2DCQmbBf95
vqVxoFMWSxKho58O1KnXKeHMi4Y0gueapjGoLeBoH/W9mCL7sUGUdVU08CeWaz9dMHxhX2FX5f2N
MLUKE+qp3bFAnVrI6a6gn95RIm2FpAMEqNJ6YU9Nf86Jm2B83A2ko4mFJcLhUzt61VtaUiLe0sYs
Vu7z/n60zG8q1G/wAJCqqoN14d4o3rbNXuEA6M3nEhbO9meeH9QJtb/um3sSCdc/64Kvn9SUAAhw
qCjhz2adBvhCC2hPo396S7MlLfLVgq84x1VOA/9iYvqELwFz06MHL1eYyN8p/kKCCiVNezN87371
P5YSrhcck0b2mP1DYyLkFDNfbI1FX8QZthAbsgfawqr7WlYhxlhVS4XgS/uG96fIkeTNIc3VqDxD
R3Pc4sKndW1HM/PKi7Q9lKkL03cWFPLHEzORHmN7ciefhTNoqgtiGTo56fEjCatxlXdu7ohjK+5Q
NdYXbuaL9ihwc2tSVDq7/KNybKVKB9RvobUs1z88FJoRcBbVhUfohekD9wciADwPF8k8XgpiGnZh
3mRcQ3HHjfUOt+HWE8yX6/v70nCm4jWvJ5mLw5jdVPjB0Sd0Dp04/EfSPtp2oysfub8QAly2okn4
5k8RyNnZDgJR8ptADh1P3Nfjx8jm8/qHoP24PphLc4arMkDc8MYlqDk9SSES6YLhom4eEklvhUBL
ILRUgwBS1TBbSLHIF/zVJxaKaJ2n+9kdGFIOzowAsR7Z78RXWNEsFDL8UHpEH5wWpIEOKLiwBRkB
4bQzNiktMN9iyBKOCV1qxgP0QHmC7+alvJ2E9WiJQRrto4Lq62X0vfjdMCptBwUYTVpDaxo/1DCT
fv79fJFVFglVENMDb3s6X0XDPdWJbuA06rByfVo1rWxnudbquplLq//VzOwGSWU3ooaGGZo5oKra
ebXoaFEEycjrf2FIpdSoAwkECTXzBZZawCaL4DwkqAYQxbRX1TfJjIonkjbK+6j7BAbXLV7YccBo
yKXgfwChzAM9eLOlwcyDmN7PaC/QR6bCZYNG2fa6mbMQesq0cf3guRkeHu90oZRSdtW69mPHVctJ
PYhOLVm+GSz4rjUyfHlRr5rmz39jE2AJSH+eo/N7v3ZLdDENbMJIvA5atu0+lx7LjEdj8gBv33Vr
Fy4m1BWmtwgFzqlqczpCStEanHUQZipIwSBHsU9aY6U3f4IaeK3Rbq5bu7RsZFaIzpGRMxD+ObVW
uCZ9QRqteN5o3kwSKJKpreVqwUVc2PcUaz5VdskcgZw8tdJoEJBYApQY6EtvpyRCmOR2B9kIjK8L
t8WF6WO/8+yldoOPnW+QygoVHEqP1PwYwfkgtsItTuRXn1Y1PeViuu6oIS3kRy4M7z9IU1L5ZPI/
A9YvcYvgmkJBGpX2tg6+96JzElGgASXZuV2ykLNYMjULW8yR2kgRkfiNstccWg06Gunj/O6rC57q
wr44GdLsnKG7UWtKih2aA1deVa2NOtg1419LP1DtRl2CDB+5Ct6HMz8lBmKplnS2MnPmqpHKOxeC
LyieF3a5yv6aRdSqxVsBvXdAqAzsdP8pbZmFYTPxnYRvnV7ywH/+62M0QWtMEgeTivG8tp67eeTr
WRM5kOVxUpNNBtkhXZF/v7knqB8NOtyy1Ghmp1VEJMAXdI98S5wdKaiBRYDUOf0A2QMVw/BfuPSv
p3bai1+2daDCimDpnFqltF5i+ENiO9eQXy71ofzn+vxdWCAcBPIfCoNiDmcOImizgC/BFMyve3Mw
7iEcXPCrSyZmoxk0VHFzFxNl3ltPo1ciTDd43tP1gVw4nycDme00f6B1ZLSwYnaCPeJ7VCoYT4qw
9Fa64OawMz3zQY9RfJ9FqzCyiWNKnyCsg+rzBLppLXc3yj6U3NGtIphLeZxL9+4Xe8YsQBpMmM48
F+lQK6fNvSr9zMlaz7A9ufjhuqgCBN7Wz6KFc3vR6qQ3R+KZh838zdnFnlZ5QYFgfBbfTIrg8W+Z
fiQ6LhNFchpzwdylByjBy7/2pj30ZcfLXWrAMok9uM+dASJEAapNSRUhF3/utPuEPLEGsVy4vr5p
ziG8RDVf7c62vypB04VgUEypa0T5faMWj4MCR+e2ZrRAR7JqcCC52zTVHkWF68Yv7qQvY56dC92d
dEsSbFNVYufA7yr2wsMQe0gRdfR5J3+fmD4Z6+yEqD2szWi6M1b56ElQXFfw6EItcX1UF8/hl1FN
O+vLSqI54jWInsFtY8Efr9X/dFVD66QXglFdkhU6L4hNy0eGla5M8hdAcE+NxWgnt5VKKrfWIBL3
G2gXC+Md4TC4KNyXcJc1tgodJUxHirgX4TEMf7q67rTe9zZb8D8XthLBI4gScCuKQY1h5hhEE86O
2O00uyst5SkdJXGqnmiHXhtLwLkwFTYI6jmRK3OLQL+2bhq3scNJV6JSAnNhsc/wWBMInHAWugSc
FZf87MaC9AdBO5gGHODfR+WgrArHurOcfB3sq3fxXbaNI/IiuW0+jQuR0tzfzy3Lp4viQhbQFXJN
5T/Id1kYHHU13l3fZNOx/BpWzE3MgqRKkaEbdicJQb3ZZkp3n9LrFhvxX57QuZmZVyraqFQlyCqc
Ac48qmFwW9hFtFLb5y6MV/9/Q5p5IrK68tBCMufItQr38rdEj+DUWpi3M+DLfEQznxNWnVqJpJ6d
6NU6qo/9CmKDvXLb/agPiO3ctE9wrSxsh2nfX1ur2Rl1RSkwLNTrHPTqxDKyy+p26G4LHWZRfZVK
W0tZuEwuG4TLxJpe4WehrdTo8AQhWuCM37u7womO0cN4ozjB2/UFOzvwn3M5gUY18jyWPkc85uEQ
daqKHSM4BsmN29/HJqws0huqnY24QblElchWezZUxQtO9uL+B1gDeyqZTXHeOpb2YxTmIab96iaF
zhl2IJSitgsDnFbmbOW+WJltlglXo/mTlWrdrMdnzR43wU3+luZrjw7gw7AvnsNvQmerT0sIpaXx
zfZMC3ZZ0EUOg2XCzLctk8qW64V9edFNfRnd7KKCq2/UoOqPnD7xEKsR7H6pXrJkYXYjeB3CYYKA
BZYRTtTMaZe67T65HM6XiMcPiWf68+cVi8S15DGdis2iA9fsU7zSQPGPO/11kzmW097q34ONf4Ow
xqY6fhvsarfwUjm7gf9zCP79gNke6bXAzHSPD+hXt1AUvAeHcv87OsIWf6fYMCKn9k224JUvnm9C
0v8Z82xzZAQCOuSSkZOa4QtyDHCyo952HP0MzW4Fbj+kxZ9ir/opttF+4UhMw7k237NNo8jw0+gF
tvVbv7WRvbfuw42+DR7TN+3WABaynQo064B+iQXL0605twzCiEZOWZ6wTbPNVERohpnTSgea95jQ
aV5YL3R9rYMwP7YV/AC9+Fj2v8aa7EQIAWy84HIujZzaBs3icEEAFptduVAJd3IpMfIklKJwIxoD
2jCtoH1YcR4dTSgCv10f8SUfwCKT1yGrhDOffv1LIEmlXqr9lgHD9yJFkHym9yMSe9eNXHJxX43M
ti+2e8StMOIr74GxiZEqJCZqypdqqVvw4vx9Gc5s1yIRPXgt3LVO3tdOg96wHyIWmVSOUv+4Pqal
iZvtUcIhPS4TLNXWT8/bGdGzYayvmzirBE/Hnmwi0DoRDgAAKKeLA2GTVkH2H0F/thqP6hpVz6Pw
W7vpXpqDv71ubPqzznY+9TuSzjxHz5AMMmjwKuhA0aTuTyPYREbuBAgWFKLdWT8VYVN4v64bvDyB
/2twzjgE50kejhUG5QxhqF60e73eJEG+sPcuBhBTi/T/G9gc5x71gQz16GTnpmydlypcyR8lDGTb
idcW7anVUjbu8h7816B8ump5pkmlnE57MNrosESrqxRm76UM5qVr7+uwZp5CS2UYuciGkL36noTb
Nl/IaS/9+dOvf3EMRqCDeU/EyHF7B045uwuXwquLO24K64A6gNw5a+xFzAwqKonAx4CmbnDC/rUU
VdtSbU/YB8ObCPPA9S130Q+hqgQinVoeGdnTMSF7ZbhqhkVLOgZu6yAom3oQ+8PHWgWb67Yuzt8X
W7NdIJuxoGlo4qG80EFN+Zgor9cNnKFHP73DFwuzHZCaQ6qWPRYKfQWTcl4+Z95TiSRgsYWTDIWD
EnplbwN7iy3pTrqIk51GcOYxoNaAggIQ41lkTvJflyBhB3fnSyQ4EqMdvql0G1o2ZPiInNYgclql
L55iQ0/uSetG6EGKik/iZVRL8k7e0sm76FJAcgOspNB5xpRlyNQ+YMzni9rnUF5X3U1tLfjkJRPT
4f9yLJQEWuMgVgkFQ+MOBjjbTcO7tEwWdurFs/FlJLN7jMulNYMRM1Ub1wfNQAnOFaAH7hF7g/vj
xrRiHyJi76AW2VK/08VokzrP/07j7Grryhx1Z4NpfIopO97La/cHcgbpTjwoj8mKBponnOdu6QV7
8XB+sTq77Lq6CbQ2n4YMhkuUN2X0nCHEA/hpqZPz4tH819In6O3LGoZhBfFpiSW/huORHr5aXjj8
C7tk7miMSSOizLAQw8As5xsg5baaLFRLloYx8zBWL+W6b7FMrfRqmNh4vu5gLi4IpDkEh+B4tXlo
mIa0I2lFSCwce7aoOQlgv/hWcB/Cfnfd0idab+5KeJ7xzsafiYBgTk9VFKOHClUqVyYc565yaNs/
MRpC4R1Mr06drTtlZyQ/Bvc21x6kpe3wiRY4sz7dQhMXpAGA4dQ64nT+GGQAmLpHa6Nus6dxl0W2
uq/Xx2FlaHZuH0unqRxhoa56aYInog4KhBSaaLU7teuinxAKlNacNqx+lr6w0ft//BwKOO0FycwF
x3XJo9BoYBJGUhCHqejUWJaR3zBHclIy+f5+PCThr16hXx32t/SAhlJV/76+qBcNwmUn0pQLGnxe
MxRyQpSc9KgTmdlhqH5UJmlQJEHMDqyz9zImFF4B1Vw3eungETTQow2kCqTGbCkN8jXQHbcYVeEW
ivZyexgg8PwvjEBqYE7vpYlL8HQqLRP1UKUk11aq1aZCr6/wxW3l6QsrdjH8J+8+satAlUczyKmd
spPRmTSmx2AQ3w7l/Yg2oV9Wd1ST1kmtbvzCfwDGCUlb5Vjxz+uDvORdgA2avIEBGpwRZ+nWmOqF
Nb09eqi1+2ObfVw3cHGpoLSEiZG+WmBJp6OLIHjvRYXwwaAopHEKckHcQKG9sCOmC/nscH8xM7uw
RUjh/y9p39UbO85E+YsEKIdXhQ5ut+12vn4RblSiJEqi4q/fI+9+c9VsbROewTzMAAbmdFHFYrFY
dU5pzXkYRqpnYWW3zTdt+qTH/nVzRDjcZlZKpQe/Ma4ZoAV3Ewx4Zvn3SmEeaPyuA63uq4VB3OkM
KiazpRPWrVRlaCl9B3caFLuYft9aflEmu8YWcC+sfihnvlTb88M8/xY7873LdYXwGGU34/QumztF
9D6+BoGOZ4xAzU9MYKk89wVJS1GphrKF56QQ4x2CIsfZ/NUX8jlfXoJwhwz0p1M9LgCSm/aDbLYn
p3i8/mnW9swSgQsMmlbk5Zgj+lQGpEmHe4MIPsXqZdZBYjsPN6MbhycwzeQxifp5XKSx3+TyzoE+
jPoktS9pfFIKLz5KR1TBJ9Edes23F6j8TS1Grk2MuX7TZ5MX2q+sxsQ9lHuk7fX1m12X36tLHM4N
olruB/CoYHYEMojbRB1PHTQJJufBnH7mmMJwrezHdcRVx/u7ngbvEwWInSE4jvPCkD1zVvBqH7Mq
uA4iWj7OLUCvA2nSEGZ1znbKYncy3QqUG7Hgxi6Cmb1zkdaWVtNrgwUYihsnGUY3N39ABIPKglmi
izaCz420WLR5URdA+qgQSwVRp2egph+N3zEoq1THkD7WQ+ti7tkDqSAyOdH47MruwnMTmITwGuSg
Psoto5NGaaPOxyHp5BtWWHdd+3z9Q61tr/lFC/OlOPUQ7rggHholRGHCGcKCHvhcFqAgRIlbFzID
7thD00++sbTC7433IQKTeSRIhFc+oYUeU5B9fc5h8M2RkINQoEKCQ0QuErcvt6n+HssfhqjLdMXr
z2Dmn7H4gHjhiPTMAgxj7S5kwz3Tqz+sELHrrWznMxhuNVk7VV3CAAP9n6MOHVYrcbPTYDnHubnU
EY49r5yMGK9GHMAALzru+K+XKpJcpQ2O+tSsXqGUGcTtnziMtlL/BJdyh/KHk/RfD1lnmNxpLOlS
b1RMnUOWX09PdXZyQTqeuCkTtBqsfjPcE+ZRAbSQOdxiUoj1RdDXQwxGw0xrx5tuym+qKRLcSUQw
nD3aUEdWD2V4b2DbCsrmzYbEAieffykX5WcSN7RwoPQ3s4Ceex/GG2iRQW7Z63pQmEKis0bVyu2Q
MjHR4+qqNQ76xMHnht3Md66ifRZbaoYa4t5vzZ02tB4R1UvWQTDzivwFSSTffdnkWmF1ho2qE5pV
ifoyaqprRIKTf20vYdoezGK4TM1DyueLFkWDKkWtlHl6qmzDGC8bqZ75Fdr5nc7xGBlQOE1KwZda
s2ymGMUsB1I/3AXOQdPexMWYQvQuZrbsOXVe+Rh+6DeJNgnMWwt8SyQuIoEk15zMDObFju7RVr8t
OmcfFbGPk2Z/PcivGaWiYQdDvXhXubgId0QKiZOhCEwH6NLK6bZOzWCsHcFpvOblKrjm8Yhnz91T
3AerLIyGQpwXKS3UaJNxCwHB2D6YYEtKN9cNWlu7JRJ37kOzcQrHAQYV0mYaILhn/eicoBP1AK8d
v0sYzhkUDLhEMBcwxnRv9c62RC/zv7EEZAjzVgJTCxfjSE4sPImiopUXf8YBxds3qw164984AHia
/4fChbgkU7QqnqvELX0Ag9wYB9DVvW7IBbc8Qhu0OmACSB3nwVlusejQ5VCEMWCJi4jzi94mj+PN
s+SRw7AzNvUh2Vs3eM+9B9nsXbSRDifZR772dv1XrHn68kdwmyrJoR/Yzz+CjXeD8Sq1iSeLGnVF
GNwnq4cewlIZMGx9o0fvPRo6oXJ/3Y612IcHeccC/ZY1z3Kch6GBqNkA+gYUItPpB83j207LD5mW
bgiZO6pBaKRg1OI65louAUpgNG2jhAW2Pw7TKOu0ZxHsSjrozsl3KY6NKi/RGhx5Jg1aFQ9iAu+f
l4o/F5eQ3OfqqEoiKiNiQBnwDh1xntrnPzuqBLljbzorFwR3kYXcl9NrK9VCE6s6lhSSB/rwPaRS
sydd81528jfZgQpQmDh3OYidBIu79nQFYhVQ28+89mjv5tqt0y5OK7CC4Vw2yEZLkr1iqp7SFUFn
sR0OG1QjU3+qwseu0yCdRgM7+i5L0QOJBbHgMnZqYGHGXC7GrpBZ8fXCnsQ5hUwj8QgmrDp9n9CP
1H43rc11b1r34L/exIUcSW4zTAHC3slSoM9LUS/EoDAm5i3p+1CG32RIOcWG6EXl0jgEIdCRzq1r
GLbihXaiKVdHKs1HUH/AbU2DtMIE1oDwz3Xj1uqUwAHpogkwVCa4vaIPVTmYJayDBNNRzkxvJNBQ
UZ1tJUHPNvvG7HwP7dzAiMZdZLQ/r8Ovbpu5fojCNbiweAJds+u6GqMxuDOVP1mWY6ckGzXqkEl8
z6Wv9l1/xvUFGHfWYmolgeqwhVqYGj5S8zWbID/dRBtDEj2vrm7PBRK3qEZZgeShhlljrHvIMw5W
YSEdt3btUEKjS/brmLn2JOzVX3WaBe7898XdsMCfbLsHbpzSnUpqLzUgnFhhOM8hx2EcvThTHqKu
8NRU3oUte8qpeW8loOCWGNlWWesq3VdnBj9X/W+44HtAsxE6bH07bx88GJB4A01YU/dDvN6NP647
0+pGXSBx1vdW7ZRKDOv14UOHxCzZETx+oUkkhMCk2Qlcd/6GFxF/gcaF4HIEyac225VoOgQq3kOU
pxX08F+3SYTCBZ+4h+6sQWZPwkBVH+hG7SIJFoCsuuvClPnvC7fRmNHGyhzRp5a9aw67jVvT78LX
sI4D0HQESfy9KL7KWMH5BU8IxirJDIccoKGs+nqsenaTbKnEBAfzWuarmbOAxExycDGWZpGGGk6G
C15kGZs+NUEYSLb/5hv9hVDPl6+r62SIJMSVposgBRyjmz9+DadJALO6uReWaOcwpcZKm42wRB+j
fd3Qo9I9KoWNHh9T4A9rT7rolgUrNlQjQM8qc7Vc3WGNpMUOks+odYcBkzaPpMFk4qulvw/Tpg3v
MX5T6J3btgFGZK4vpxCdW88YaXmj1zBURSGt1E9mfBPbXk8Pah2Q9oeJX4IpFuJ1KloERRoPq0Fk
YTq3yo3VV209FwTKpMbtEuwtW2grQ1j1BVyYuiTwzrVy7NlKc2dSFMU0znGl9eLpzugCip5/o9tO
YDoNE4zmPRLVH1JB78GqI8290POGAKc4dzpJDoR7nBKYNIz30EiEyjs45CHV2cLE699y9Xy3dSTh
ij5PuXKO1I1GPoYqSgOYcERLohJIrb4luMhM+jtyyy8nhDOX1Oyw0A+EmAuHNpbgkZd0DALiKgLR
qYz8YpXTeWpkQgZHNV6u27ZacEb6aVrgyDVUEJucb8iodOxGNgCHxkd922T0ljVV6RssGvZdOpqQ
O9V+sqRq3MFuS18bbEgnh9NTblJDEBsu1xmpsDnTYYJQFK99nOV9WWstOgpB2GX3gTqQvelkkAcA
05/2LRq+Ohk9t1os0bgNOnUqKJtqoDFIB1eqGhDroRq+XMycQUAlipaAuSrMeakag+PWckDaMOT9
z34whwfb6l6giCriCLk8YnGbAS033kcxqAK6wPPPaOhSPCANxvio9AHFerdNAlPEf3N5wkKmBnn8
/PwB8Uy+zAjl2p5g1gzb3PxBwv1E/B4x3CL+kB3K8m14ve6aayah7+eTYwB1zU/xvsWBDvFrlOGi
EaN0YyDZO8N+mr7eJQWepb8QfB8WVXsMgVNA1NWRRN8qM5AKwUFwaQW4NWfGeZQNQL7EvxmpOdMG
JOzES0HKrLeVp1fWkQgrFCsxGG/Xc0Fp7h8C6TGX/rAUE7W21uEZIHm0i++0O5WQpB07D52XcRE0
4A7Ek9/1L3QZg4GJ4jbmFTQLzVOcd0u2GidlCMw0B9nqU2LXLhRsyz78jzjz71h4gqVCr12eWRBH
y2Pt01hg5Pu+1t/+mzVzeFqg0LQ3zNiGNQbp3Bjii7nypMvobXm+jnPpEfOqIeZi6gA6S3zErZK4
ZDKbrSFPfXcq5PtK/3okPYPgDuTYoBMGUQExWD8ia6/UflSiIenPJHrHu0xMsT9l1UKnE/hNsFnO
14w1GMgd5+GNgZ6i2nmU7Vbw6rSKYONqjUo5Tie+NU5T0jhMwEfntbXHUrCmfzmPgAV4W7DA6KvP
E8bnFrQxhaz85/OZ9dJoGy0s3Sy8LxL2L3x4icPdgdShQLtrj+K1mfsRIW5kvUQEz7kiMq+19cLj
MZ5vUfk18ErN2cNwG6Emasu1c6+Wv0mvCrK9z8rx+Z0RRQYUJqFHAC4qtF6fI5iSReWhw22O3mIm
av+hgvDbr4Lwo9mOAZRX3NejeqNtjAATp5P7lmPaobuJfNQKwIqPoqX7PQwidIqMW9EdZqWPEj8N
HxEs1yiYXtDg1JiPLMYC17HWgADH8Cy3oRtbuYsxFrcuj47zRzfTE9PaTZae5K7Z4fX0uVU1X1Zq
z4xKhK9KdPmdHehiudDSqeCokRErueWqWxI2YP/GFdEkh3BqD3WibLXK2IzYluMkao1Yg1Pwdj/L
uOLc4fPisiRZ1lvws7qZ6LfRCjNQmU+gbvdKQhripqOig3m5rYxdIUEJztV1kFtMg9XfRFXUBU47
EdvNzLEsXOhOoG0YKrXNS4ja8INRdvpXyXqxsXEEmw4a8ECCbvDPimOpTQz6CODZmHaj/iant7Wo
KWol4M665UiQHCi1g3/23GHjTlUgpYpTvhue8Jg3ZrfIp6/H9LXj9wyD296joVQg8QGGU79PHzq+
Lrp1jd9q8tF2JxKBEafNBZjrZoHPxXQwWnTBCldR1uolClOeUe+j6E8CdVHt+3WzLu+RMw/lXwju
4A3BxZPjoxOvCYNe2mV/GsNPi7vJCYQMViJruI/kjBGJ9RZQjo3gqOz65AOvfNfNWdkbZ+ZwHylr
x75RZGBUyehC71m3XkEi5TrKQRNFyZXU6AyKS8cUq6pDhQKqL39CPok0fyi0vKPtFw1C3zY4kRCH
4djoyOQWrdRCUFLSAoLVbbgp22+VkXqNnOyLNrpRU9FU7IU3cGjc8qGbIjXbCmhdtZeUl7S+Mfr4
NNW9X5Yppt9FycXF5+LwuDUsckg+JDXwSDNsckt7oKia6DYJIFdyN5Tql0dfz/Fs7k3IZipef5MS
9qFrNhye6+ZPZf0apMfrH+3ytYLD4Y5oZocY5i2Awxz1o8nSGONKhXRQov5WzfO5bxN9AYU9lJ5M
8zxgavdHYjTzr/+MCw/lfoV6HhWbxB4VZba2ljaq7VOcEC3ocNEcJQBa/YzosIZ/IiUBg+o5ECjU
c9UZ8RljesyrzZCdFArOi/otDnfXTVp10AXSnBstMvgeyg/FBCI6z1FfmYx13BStOxW12+IQjHrR
UPHqCoLsDJkG7vfojz+HQ+MVYSDWwnesgJQooJ+OoMujHk0iYuwXQc1/X1iW1hmVqQYoailPttp/
S43RK3pzXxuiatdFIJ79YmEVF1OaVCoKlWER9cg5gYuyAmHCD91uRInK7OVneRGHw0WTVI+KsI9p
4xVRoE1+gdYlFZrvBXyjIs/M9nL2MNmewQTuKFpKLqpkVjy0ZY2lrPDkwVSndEndullf+n1hiELK
pw9cWgnWW1yR8TzIswXhwZ6iow5oRjr8JlTxZDW6t4doz/LkPSzyyFWb9k9qKG7mFLexLWNevPHT
KvRzk7zpZi1IGmbrrvwe/t27k6wC7fSfq164ilyja6JzSWwGRrmRTJ84AW36f7HiJp5HcT7JKO9p
nEdJJTG0oajxpWWMCsqFFSBv8Sda+zhSBNe5y0QMbrUE49yKdFJpd0PVeHl10Ga5TQ+SdD1Us6yX
xHSJ8wa2IoF9n5UoflGXmJxL5dXELHR+YssoN0VynzMsJPVZ+pRprtn6enmM5F2WBk3thuw42jul
v4nZo5UEtXlIIlGz/NoOXvwcnTvHJGnUYo3g5zRG9NFnzS/0WGzpEAo65uZoemk1roKz3NncTnke
k0CpVmoYWmu81IK6mFl8U+zpdD2grx0dYNf/B4ILe06kmWGrzgubNm6jHxoc/pP0oGSvoSxIdUVQ
nJOaDrMtpmBj1LM0Un4CTd2GWof5Wb0pBSu3/oH+msX5KGtiKNHaMAuByJMHP5JUd9S/Wnr+3Ajg
SEFpBrdPXoIpGxw7aSTsugwVdCQZXh6FB6oVgk+0dubi8f8fGM6WOiFlWE0NHkOK41A/m1Lz3hR3
JWEbU0YnFji0BYWU1fRpicjttknTCzllQIQWsxeDRfo3jNPuRureJJI3jV7biYq4q86hztMu4GEH
eSaXwjDkoawdsJZyxG4hgQl1xD4g7M5RnpkmaNu8bE2aP9wCbN53i7OekqiIjAT2JVQLBog+x7nk
VbT2QrrpIozSd4GuvJbOqap3cvuKGQGibK7vu/U1XvwGbm9HBdQFnRoGmyba5D8G/TFGcw0D3wxO
MBqEfe3a+n1jffuPuNyGp5YVW30D3HrKXPTWyShj126lbmiVuRKBdJRJ0SXlK8gMrkOv7smFxdz+
L/JOQu0IyLQNiNzdTOaw7UQ3mtWQOY+148KOVyG+H0rqJ7lEE3XjqZOMDjMDtybWvl835PLl+dN/
/oJwiX3v1MxyBtZ4inMfUqQ4b46zraXbXL/rksKr3hx127A7G81KjmARV4PBwj5un0hVpksd3t09
jYD8xpDR7fUsxRp1IZ9hOjsqYZb5urVr+Qwow/HghecV1NK5YGDQIpWjCYgSfR67I2TZ0XwVUowf
aZULzRVbxEq1nmD8ReRP185WSTMWQOysLVMDs3wYs8kNu9Iv0A+l4bbRUFcmdnDd0FX/1Bz8o0O3
74KPNkUrQWEMRu2V0m0znLLwWET76xCr3vkXgqegjdqiKtsWEFAMQtmU+j0K1NchBFbwTO+5EvaQ
RAWEkcp42y79aDzE8e/rIOufCOJ5KpYLyoD8m5scKSSRbKDgufIb/nur1PautmiQhtOxMLRtb54K
sA4g8RW9w67ugAU0F7ynOs+npEPaTpRXOsSug7ekPmn3bfhN6z+aatpdt3XV/xd484IvDosqVoy0
7+YFdUBsOw1btZcDWqpu7nT3UWVu5bZCqUvxr8OKzOTidD50gybPsKojvUrhj45Uscu0EbTcH0qX
B71KRffFVdfBgz2yGXTKQiHn3NI21nOHTVhZTGVuVHV4USZ6TBS6te3pLlVeEmXcDRF+hjWCwilk
YAxypDcZilR2E25Lsxeckau7BZTJ0BGa9Vl4ojZ9SKCQbtg12EGGLVHbxyHWBBtyNe34BwL8DOcm
dxQX0ikGhNa6vXGHy0uabdHmrg2ChHT+XBep/AJovqsvvEhqDSt3Bgsphhl6STggcsYuzaZdEWfB
dc9Z/4z/Wzb0LJxDgZWoTOT5M3Zs15knu39jiuhQ+P8EgL8gnK8UJpvkkcEeC/OhnaK5fRO5GblJ
QgbBloBZEHLE9bcpBeFNCMxtf8hXtTRWANzJLAjDyJ20gOq7Lq28GkTTmP/CVKclSMFFSzr/ffH1
7K7M7BR63V6h+hY04DFwaDWdwLRVEHTlaHMFD8/XHIhWkHyw5++GybkdyPS2+mgGlqIJMohVl1/A
cIGlUs3RTk3AoGXJbemPGjwoUWmD7GgTggfsui+uuv0CjMv5FIdZZT0CrBoLdyR3tNMhM/e9KUUE
1iKgOZwuvpAZKTXuSABKioe03yowyrK9MRG8b4i+0UUyhAMgS+EIsoX6R5Q/xfK4yavm6fqyrcNA
VxqN/XOzCRctKlrGeTMhLCkaZoS1EXXsp0H9MsfJnMYaf1G4QFFktI7w9FFjDtTYKU78DNqrbVo4
gmvy6km2gOFCRZtYJGptBzEW9/4p3uphERjJjuE6WUX+JLq9itaOCxB2HUI8sQRcVN6hXZiqnZsm
Xx5X4paO26so1sSOOWDpMLej+LXqxKmbTPn3hNhTwOQMxZQKSiqBRibRAPvq/v3sQQNjkwZq5nNP
r6uGMNMJAW0ckB0PeOPWmK+Buhgv7NfdcDX1WUBxVjYEBLEFBRQ62G+1CPR9+uOQo9tWbqMfXU32
WjQFPQ3VfxMJF7hciNLlbOjSTELuA+9os2Awo5doEMnsrPrlAoWLTZDH7UNtts7WfUYeKRQ+lRFT
UsaG1k4QifqVVyPUAo6LUFPbtY6SwygSBR0KwR3das2HbraCxRPhcCFKIX1nVzLMUivmDnPWWCUo
PmdPbZmKMsY5Dl1kNf/YBDHLc19EM3AegqwGZ0n8kvT7uHS1DBQlrTehQ41kT5PzZ5CfS53trjvm
ZRvKvP8WwFyAHCSTmFMO4KSxfTn904RQ6rQH0LwhlFWZtM0pJEVG1+lsv0eySrtwo4JrUtViV+2s
x0GvHsZcFr3sXHcpCApz68HQko65i7mP6oV1B8M+sRKk0eTVND+yWtR/v749MbYNeVpwBvBEwpoy
UloTBKGayG5Cva4c3ESDIJWyH4rvI4FUXiyICKvOhflccFXh7ock5dzAAZoLalIjuOKC7lpx0LBv
jfa7MgXZ8nqFZYHDRQCpHcHgF8I0q9rTYp8nXiP9JPUu706jslXU/UB/1e1LRU6jHvoC51r3ahkk
Ieo8MMi3xeqtFLO+h3PVLDDqw9QGLDZcrbyj5Y3D/NRy26qG5qHoUJkj9+Vu+geX75UtoqkauwxG
T4rqErRxhYNow84b8hoEt2/GDgNcRAGEXSS+BCuotTORyULNMUOP4dhuzHFDhONJIsu4fWEVBZVJ
B7cxJAufrn2dalFn2uqxjwvc//toPGGbYSZtA81FhKLyWEOlOCmfLRz/111jfcf9BeHOXrRA2dI4
wg688WHKY98gzaxViPjhg5nDI8tuJkkQ6kRLx+04zGDkRasCsghDPLGRm7AsPq5btbqpF0vHbTZT
C9GUYSOprWriFvWxCME+Yh6TNvmPRxOXCaZQFgt1DeFRt/oHJU8jjO7YQQfyudIW9RqvhuJFBOFO
d92GcIo5u5xW7QgGO8LstcELNASX2siX217gGatruICbf87y/kEbJVUY4KL8d5Xc6dSrbGip+Ne/
1KozLFC4sx3KgCahGlC6bNobRvtLaVVBtn7dEDw7nhtC5NShRQKIpKr9GNmJpLm19ECqzXVTVvcr
WihVQ0HvPpoTz3Fsp1NZmkco1A/lUULTsZnLr2ZtPV6HWX9nWeBwzs1imrWhhrig9W94ylK0IE02
muIyIwrk2pfanYkO1lY0zrp+gi1wOf9TR6lp2mk+RNBSVXfVTThpaALN/LAY3CKDtrfzvSninzRl
s9SSW7TNrWWN8b/ZcoufwfmlFk6F1rM5IyHtDdXpoUFTV45ZPVWaBFCrF5MFFOecuWPQHrcv0Kjm
vww4To3xfp1umv7NsETyO6te+hdL47w0a7KwQOM0tlu9iWIMvKe+M3qyLoiMq0FkTjUVGbp+FwI4
uj6YqdXDSSuQuzS/0alDy9xPZAxvvdRyI9jdq6fLAo37Vk5rZcwa8K3k/kOtX8zuoDqvfRh7hXUo
6GZkrWAPigC5L5Y1Icbgytm8InWhRFNIR9Dao4/7LtcCwww0UTloNX79tdDhPpsRx5j9U2Nselt3
R1QappQ9Cza8wCh+ljBs0O5TDDBKJvIJZGCO25Cyc8tc7XyFDHdVn97LrPlZa/3kWfr0MrO7SnaI
+mFyn9RK7NU1SYOSaKFXdBAhARlXDhLOUDjUqa4kY2AOUubGPQMT91wIJKHE5NxK0H2p4Vm/ibYy
3vQMKLrvMHeP7prsJu7YVp9pUxGLpbTfD8wRFYHU1V8BtinovoIjA8Po54E4orkjtfM3Gb3KsyxX
96x3/AuNYtadAU7w4Jv8g3nyo3RbbNmLjuH8k3Q7bq9/tbXTAKqz//yI2XEWxyfTVE2lEpaiUtAg
2SubEoQImmiaag0FkpP/287OvBQLlBBTd0aMLnIvlacbCe9GhOp3UZX9qze4BQ63pJYtzxzF2Mio
4u4w7xJUmDNVdFERfj06WfOrAl5n0Xt/bg4x9RJtbTDHMl86c3Kb3G8ZtHTGQBlOMgSDrn+j9aMU
ky/z8BteY/j3oai3hjDT4SlkJk8c3bK9zfEGPMTPQ3zsi52DHmWJlW4hEmdaDRsLYM47osSRSImG
DUynVVtp6Le95F+3bfU8WSDwWzHODaRSWMoBvfHFtKFm6GfWrtRFLrh6SDozVR0WEKKCvGukqTOU
PVyjiB8NaA6h4UJGVqpDlFt09K96+wKKW7VwUDu5KGao6qQrvWs2sptHImYyEQq3cnkU64oz1+qk
5NZBY0CCbs/iy1IJ82ZCc/OngCpIaDiQuEevmNbg8ygKHiuS2xGizjLk4Jp7hwRpRtxKE5z8lwIJ
gMTLIzpK0amLwXRuc1HSZXlmAZIVbnY0HscH87m5Ux/CjezL77U7IqnbR3+Q1F33xLVNvcDlMxu1
zopU+bwjTXvbCkDMkqUPanRoFQiAnK5jfc4s8+WAJRhXDkgKM+uQCOOs3DpuFFiRi2klb3LNh/wm
39KDg+ky2SUv1SbyM+bq4df58c+XWeNDMmNaYupwn2kAZfdhHFFbfrZr31S+X7d19eFwaSu384zc
KdQ+ApKaHhCS27H1NflgGOgs0Xa1ualy06tERd9L8VDOPm4T2nYXqZ2EFW7c8jghzX+SU3eIXDx+
xG/sJXw8MM3FaJY/j+yJXrc1kTNx+wYss4ncpYjYjhtvwmdwfb41vhUkAV7htlBG0k+pb/u6V++N
x8qXPphr7rfNO4V3U6/ZIW1yfNtL9zvtW72RT9IhEd2TZvsvPRDEUphPUzBYz12TiDmC7ycHub01
3IXJ4I3CY2stQC2zLO6710XOCCi10Rs9Kx+jxy3fhsJBhdXr3hKF+841MRJ9mo+oHAHdHlyLHGnu
6fEvrUUvBZE2jhJU8sskb3tnY4xycN27RUZyt1wdr7poXAS8Up56qfJMtA/mheiRdTUDWFrJfS2d
5ZKWZ/AnlB9qKCFCK7B/NSUT8iHvTfoilzuj2lfT43Xj1g7nJSp3L5LogH7vHMbplXSTTdahJ38k
hbw1o/TrOpJoGbmgX3dyWRQ27LPGB0N5GbsnJmJSE0DwV6C0JW1hRTBGBc+6mqheqE2biYhok0Sf
ir8GTbYTG20/L5q+kVB9QKLR2vtave+MoFd+pcqhVHzZzPf/aQX5FDuKh06RY8BGxnuNEnannAz1
7TrGelT7597E56GGnTY0p/hKSY9m0q5CaUd6B6HZoTbUH6n91NjJ7jriepT6i8jt7tHJaqKHQASL
RSgjxc1NoRzUKoaigE/UNkGlxFtVNHaj9HMEUdv4rnR6lIIcvRQx6a2unaKDptBGT5vBo8joduqJ
OqPMimKSO8rHkIy+KkHW2ryPUDi/vnIiPG7l8ggqFmmP+J5VYIC+D7NNNt6m9rc8PA1mLcidVvfW
wrj574v7nSUnaSabABu7CY3x+zprwFQq6B5fjUYLEC7UZlHX43kfIGFfBWCY9+TEQa3BvkdTi8Dt
RIvHhVszKlIVFLONB4UsDfrSYcCmH+PwpKkHiQnGelbX7u8NnH9MtFgzUhIiUYEUqzH2N4rtJ5WI
bHo94VygcO5Q6Ljlo2W08exjfF/vIMLksX1+pAVeoFy8oZRu4mv7wpOO+UbOXXK0A1Xw/T5fgi5S
jsVv4LwEM92SXmfYAt3Pew0Z7yv6F3+9P6uGZ/uV33nG1vImb3yzg9bTbibDYxtd8Bs+LyzXfgPn
RKgDD3kTYR3a0S38vPeMx+HQbLtd+qP6GZ+0IKMBHu6V4PpuXE9HF7ZzHkUKdTSbCrhp6dqSi1rL
ge3UX+GvVnPxGi5vVLf6gb6Oe4rGeSvIRe+Pq5tngT97/GKHhrqeZU4CfOPp6ORIgcPbPg3w7eXN
6NqP7SF8VO/CyRUJkYpwuYM9NUHvZxb45mkPou5A0Y+TFDSiZ2sByucVZGGdlWEeYdBgXVL/SMOD
AWKltHOnSnA3nX/sFef5PPoXMKoB/cPUmRcxykGVaf3WcIdwlNiVtT9TLONaI6NGLWoPXg1Gfz/d
J83ZAlUvpjruRqC29JcU6j7JdmFM3NF+NlEjTZrNdVfl4xEosNDZAKJZ1MWUy+IoGCWY1VIGXq+k
+Z3byU3aosOU2JEg7vHfjMeZ/74wS7PB4t46YI+SVMXvJ9WTmOoV00ciJYKjkD/gP5EcB5Qx2kzH
wR+9UVWpOh1a4uEN2UE7gVOhhbwUgKwtGyiqFMcAWy84ybnbDtjwh1zGEe+1g+TaEb01SHjbMvv1
+tdZWzVMvM3d/xiWsPnXdot2EASduSSy1CyeTXkk+zqM2tsYAwOvRp4JMr6LbHZeO0f95PNHrRxC
hedfKe6SnNYJyD+IlPkd26Nfoey+mcQLx5sWCt0z41fvN+Hmupn8TvuE1eCIc0euioaXc9iyL6At
Ecm4n6O6ZTPQ92XNKKNiZzQPNruJyes86exapahYMf+Pl1scGhB4GIBCDSbf8fjED/RWzjSyBLSx
btQ41HUw/XoL+rl3qdHUIIsJhg9a+01Ku+mN9XTEIOyoe02WPEaa9tEr0atm19mdhMv1NutQcIgi
SxKE8ktvxu/DyujoefgkqDpfGiLJjYQ5JR2lt2dG3/ri/frS8+EGK3D2/+dOiiJvMI4QK7pbKttM
erXU54GcSA5ObZ9G7Zd3zTkY5156WugTBXuVGxJfjmKMNkUbDErcXDfpgglytklBNMO0KFJvFD3O
10xtWAdaOVV3IRg5U6MY2YemvUh4EK6M20x9qfpD023k8Kiii06AvfK94MQgEoOuErD5eibkS0pS
acxwVeWbkvkkxKbpAkv/Yxlo2AvqBjmI0QdO/xJmzSZ0jrYm6J3+FC7jnBo/ATx20O5FMVflzJfM
0rSHDk5tjTRQqJ+FYOdKbpgexGoCacD7FqR9XYptbHpDpXhFuRnUAO1X0uT3+oOKklS8q5zHaQzd
TO3RZLftrOdieOrRAiujARYEopURb3ob5a1w1hZ90uvdiH5VdOq6RfNdL1DGlI6MfuT676Z+cux7
3dmmo7yNIs/qoVqfP7XWTVFoT4LV5/uu8OXPTOe8OUkggFgQmF5FINw0iTsk2NuYAdPvB9QhW4ri
7qPRiuS0VjbRGSzn1+kwSBIBq7bbjRu0vAw11vEJLHNwtug2ZKL+nstweWYlX7ue+j6zmwhwJboD
2VzLJTcZeg0YyFWRnpjjL9kWUQNcHnjnmHwJm7IOGqud4RqD6UWQ8lKlHK3YkeBqefFM+n+/IDgY
odylgZiNO1jDcQzNrAXOOA0eQe5ah08F+e0YN0p7siwJ7BL+lPl0fOvrDOXrjar9wsMvpor+D2lf
tiS3rWz7RYzgBIJ8Baeq7qoe1FIPemFILTXneebX38X2OVYViqcQ1pVl2d6KrSSGTACZK9cymJpD
HhyV5Eo7jpMPLQ0mQe/g+ha7eNbwH8g9rYIcrLalgsknaLzpzJtkwZ7Xc5iDz9Pd0v/OZoU1mYo0
/8MSfy+r2xSFmk4unGKy0CpR4AXw2AM/Ktf3SFuzht6prSE62TbXa+VUAlcmBXkaFwQGOsjz3GIe
w0V1JArpnG9xBHVVG2SxdgLWd51+MYGOidBcVr/0FeunX3r5X3s9Pyfr5Cs4f1TrYKJpgK+QO1S8
g181WhMKIX/YRRHp08zaSgd5IDC68tntQbaWqlAmwrL6MVe9qNlresaiOGfgAOqtV1q+yZhwq1r/
/kGm0pWtt7E5pNlXwe7YuFCsfL//fgk34NIooarQ4ktapEaSeteDsqBI61tTvbECXHobR9HWO/C9
3H6RodG63E1QepcCJ0x2fQ3+0WRman8DQRHIUro5QZdXrLFJ78Cf/0qBr4PCiH/9mzcufXBtQwfM
2wCrK2AS58ellGYjRR6MsKgFbb5P6RvYxlnT6v5U6HYwLHY3OJCp7BURleTmJsWSrWwqJlQnuE0a
moNRDvFCWJ9Blb3v2tLJpeGX3kmZ4Fy+vEivY/xjiVuX0AyAiGxgScOhBTi9LUVeR6a90YvQ4iJL
3FkA3ivSBSkshZrsBDgqFxREtOxBF6GK1M1T58+Y+GNAL2oTQDaEnRgkOwD6gFMbDbI3Vb84efzY
S3jwIzaFir1Id4rsq9pNGN/qFq4hz5n1qlVQOl/wH9/H+ZjKBWv6+8LK7aR2S5BOVS+z9SjYaJvL
DYAXaN7AGmB8uvHJG9DQMiBg1zhpSMHdFHUObehjqFAwV0+aBxVjb5IXqGBSJ7es72nw3jRSCFr0
2F+swSm7QRDLt3f+yQdx+2+J9HqC5AthhbF45VzZityxyDq0QDRbUmUv8W0rP4ydgV585/pkbMwF
IcDBAO2Gm9oF+D1Xc2mMcwSKootcK5GOwZC5XVYJYKZbQ4SdVb8bd2IZMm2cc7cpGtOgqccmIiW2
FEYjiDMBOsrnLmVa0Eoe/r+BH4DHBSA/HGk5JEJYMZjZ3wxYQTpcBscYXnrrhJwsfgBggVUkq25G
l+wzCuW7pXDLLheYuSAdQeglSGb8a4cbMOBkcxLlsJM07Y8p1JzSUp41EBkBAAvQOnkKwnFvyqDO
lAc716NHY1TuY1RvyCBKYW9P/sm36Odj7lMrA8srFrlfkx3EH5q9bBxL1Ket8F4b7UbObyg59LnA
09Y/l3sBgDl9nQWEB5Q4uH2NzK+hxKvdNLkxlNC2OkFqbHtkJxa4eKoM+hzLBWY5t+5C+jJp+zbf
peOLNj3m5Y2RH3X1ABj4dZ/5TOxdGxcXW4NUAwzGxLgIRdP8SyAFUC+4kYqHJv7IOl+KPRndZdeN
bjqqBilUnFEUJSNuLkmHV6sxY6S6Ab8I9F0udawsLMGjdSOYEwSDf81wE9rITTTT1cyEZGM1+mhX
R/+mNn0pNYPNvSCrcFFH//SSE3PcTOKWrXZShVMqLdEh4EnJsSm8OPydRRYyDW5e4GS0y+IXuNJZ
LhJ6vT6lUAk+d4ssyTMFYAEcxm3kjpZ8P2jlcchMgReIzCjnZpYsRY4rwxgr8qXt7hPjdQkEJfNN
R/t3GsGKfG4CBACR3E9YtXSRmDzW9iDi2BQNggtnKRjWSRPAQh9FvjbhcTmFN1bZutd3+bqLec8y
ZOTAoD+urrId5wMJ60nK0aSAe2ujuTGoowPzqNQQoopvJaH8wue9jrOGOwD0PNckiWbyTQmhblak
TbAytXIzzB8kUndFt4P0mW0kCQ7ge3np7Rr9KtBkAEOVjy5w35yerH7Xk1+Wfidrv0r6C7VUXX2w
usJpy9LRx1uJ/jDRmp52okbZrXB39sHrpe/k8CoTpciqdSslqdreq8mMDEjZvWtW1QPcmqUl2pDj
5zBMittohjCcNMr3ZtQLSRjX1b6YOLDTf76OIcLALRPtSyXQwZTCuqnK3ci0akfVGvmgBGXEBhJa
AAWOo61byVOU5TnwKUtkpzFRcdT3OVOoyAG2QjLEvQHpXInnQdLOOZmERWtopxG2ZG8W+iNJ8RoC
KEjrb4a5ryfUOekTuMn/+3Y9Ww9uHpBiw/u2xHpEK+GBaoAjNan7YZ/mTcIKeahY2IF98rqPbKRd
zoxyITrMVTPuJBjNFxd0ImwEuVATo8k+BU17AtUx7ZtJ/zMaGJEaxw7elGs2T1UoF6n1ctIKY4Jn
EmCNWjS5mggyaAR2zLuM3oPoC0zw+ZfGkPbXR7uVRT01zJMIh4OWZZjl9VH9tR/fFPUjtGSnMr+W
zb5LING8PIJWsO7BsUIEh+FG0IPpP9ucm+lI7VskMGHaILmdD28jhM8HEZn6RZH8n5n9Y4WfWcOo
h2CGlQRH7JC2fjw/l/OC09bRzB+NyZSoYMiR0rLDnoJgXuQsaOAo5yc0Ezlp7JXdq2ohU5qxZXkV
zP7qN5eejpQ/3gcAMfPUFC1aOfNqhqeX/bdpvs20vZZ5g9Y407IL519tcJvrdloIFn0r/YaZ/2OW
O9DSZdEkADgJG1elptRNEVfiLHY7qK40rWMqpl0GP4bEVyJIpGSoBlFbqsE5EvqZ9CVXHZXaASRi
kIbszNtW9H3rwl/MCroXcBUDNyrlM/tlotE6kjArhj46yRyzFEB8q38I6L5N32YRIu6ijv+5RU7s
cRtRKkOQ/LSYjiSedsjhKPHIIsWrqn0m3cTVt8F8IuTYjTtQ8SL1eJxpypLwdzI5sfJoVKKGh22f
PPkebstC2DtXhmRdHvJa9AAHZounIOT18TdVstP+edZVJFO+1jO+SBBz/49Q/+/k86xqEKcjkwI+
OWRV0UtHDhloHI0AQK2E5Xg+Vb+s6D0Ryb3yoQAdSlBT+NOxsv7+6cmrAtobrbX+ulmdsbaJ9tKl
Ihgfv694K9z5njXFSoYBK3Ly3ipu2zt19E5Sd05rliSCc+TiNsFb404vIk1NTldkjDS0DEpApHuQ
qRMPvdO3ToQ2BVJ5tHsGn65gCUWTyW1nta9lieQYZtf7gGdP2W9QfbHrkUs0ldwWBXVaqeQr9MWC
rvPyOub7fPFNvGUaqnqLIchvrH/aaUDgppLv5SdzE/fDunC5CTE7F9KAcgHYRLJf1MGerdtJ8q8P
7+LU4C1yF57KRP9U3GDxsj3oxdSbPGNQmru13IzFx9ZLWKvZX2bvW+YPNyNDEU6we/gnB2+fi9Bg
xwvQa4sRS2nnhhQ6Un/DEQsqeFRIIUoIijruyTH0EkAPKuBwZvncR3tq3Xb1c5S5VBMMZd3nl4v3
x9A61BPfJhNuj3kAQ9Xs1dGvRb4BDy7wBT26Wq+vGp+U/WfS/ljioogxjDlU5WAJwsZg7gaaEDdI
VorokLfXxqToYMWrBiye5wOaE01WoA4L+BPqHDlUK02RpuK2d/2xwHnwLEfqYhrYfYuSsDmugQgq
7YDqh6GUWBYSpx2pINfziWW5XKY/NjmPNtd20lqGzbioX1KVApabFTVKKFm+o22lAxSFuzESe0k6
v8W9noOoGZzlRkYlyJLGkvZT7Zf2HWLL0qFB+uYgj1P1Xe+i7AuoavUjqrbIMqBTPd7lSwvij8po
nBpgmg+wMgTP/SzPP3UwyqA9c9KdOcUNxZ479MunRhjuwo4GXt4RDUi7ykqPdAiHIzIp4T6Wjek5
6bpj260voLnUJ6e2tPh9MOdqb6YW2S201X9Hcp1AID7NgeeXiJto05Nc0dxPa/KkTZK100uVuI0U
P5RWLLpmb/qABiiRYYBWXiHcySMVKm16FSIFofKm12yWYkY1pqeHiQqC/8X5/ekEJ6a43Wk0o2VK
Uo7InKh7AwpWkbmrrDcJvaYKvU0jkL3qbmYI8mdbERooDBVqRbouy59VjBMnr/sROgw6fGKeUMxt
M28uUmjJ9BB8KPwIZa85b8EgLL9c9/iteTVxTVwpdKDWweNsi2Gg/WxmgA+3cHb6OJAkxQZpARi0
jjLa266b2zpZT81xoSyIKJHkCeZS+XHMWrc1vyXdf4UZrAt4aoSLYrQxraUcYCQsfxeA8AKilYE7
G7TZ5a0aGILofHHZ/DSHI4ASQ9FwA+PMxdkyVhNqpraRAqoT/BhNBsYuRwMqZPzaw//ajll4A1tz
xwLl519MqKlpq3WwTPMovkzSq8QsQU5M1V8QDoKo1ksnAnhuBVPzxAa3aHVOtCZdydDTSAWWwR9D
0E4muEG8qf0vXaQTsrlFkCVZu1F15JH5MKqlZUhGeHqhAQQcQTvi50RKwX1o6wRaNQD/xwj/aE9H
XdaldNUEKdvnqCBeAY61v1mZPya4C5BRLVLRSxhHW8VIQUGNc+5sY/h13cr/cUn+99ThRzIHCwWl
B04dqKpIIOmcFpYnPa7/r7UMPtzDUn5DB7Y1iJxsa5nWA/x/znCe2byYI0UFhdvax7YwBejOACEx
FfUni6xwtziJZsVSpoiK9ewS0qPK7kXB77+ZQg3+A/zgp7jW+XUkrC09LWYY6ZOncPHl8dtC/BRP
c/Cq5rEntT+blU9OEAq3vAqChf9a5U40XVLLtplgNWh/xPVzrCSOPtxKw15Ln1IialnenMgTa9yh
ltEYmAYN1iTpLdbedbAkL8KTk0/G/HNy/hkSf+uayiQMLBhJqsegv1etu0kGXqG8mSOnRX9nUUIR
zUkrEXXF1iEGJvh/Lwfr4E/OziqysmzpcGLTJvCXaYK0dXTXj+FdQ+cftM296xtmyxxSuRAoJgi5
Gh/wLa2z4hhlUxANP3fQezcShF10rlZ4xQyievDWNjk1xm0TYOkXtUxhzBqeAuNBAWJtJD9BquwQ
uo86AShya5tgHi2AXGQNMZ8LWkFfVDRQoFcA/gs/pA1LJuIWqeDQWr+ZvymfWuG8OpETAsgyDq3S
ugvQyG1QP1UfkkxgZutKdWqGe6D147TM+ioVEC7FLusgdj6ABkgzvSpF9gcp6GK6lxWR3JRoCrnT
0kqD0BqB0bFD9c3qP9TuRrW+Xt+Aovnj9ntMLa1FQwICVjeh5cFCb15lqm+AId22ypfrtjaHs9I/
rylWIKi5wFHQLO8GfWjtETtBVsybUSdvTSzCam4OCe1pn0c+ROM4M1VXQqe0hxmCpxtoL6yHvtI/
tLD0wQ7lXx/Shv+iSqCuexwxD1rt5+GiSWK9BuUV6P/M3b3aVPY43GlQh7xuZeOKcWaFc9xi1ktU
oFoQrDa7aulYI7qWbWxvGEB6V5ahfgu50/NhzMYcz2kAAyRtnTyBpquiQxPy69IARxhI71Gbs9YM
BA0qG/EIjQBQG1YsqONAc/bcqhVEhhY2Hdj5KG5NcsAmQ3+kVcSS4tAdKiIihdjYGGf2+DMlBFUR
mIlA6DF4Ws+Sttxl+X5pU8G4LgAxOLzODHH3ziIyjKyNYEgBx6e+J6rdGeivcFPrGSgcFcl7tBhN
iU+WnkEnF49AEWPZhqudfgGfOMbDiIyVii+Y52MGuLJq7tJid31Xbr1uz4xwET5fua+Xdf1SaXaD
CaQAicXiqT20ALWlNAETRYTc/fhU4skjcIn/wzjaDqBPBelfmfMJNMsv86j2YL/DpZGArVIyvSx+
KfSnVioZqhOohbNEEpjddBTQ2/yvVW7LSlWmjjIdQJPZe0roFKqNx6En1z70n6scLcCJ4C2/vZB/
DHJ7FjzORS4tGGbTHsG7aE0o0gseMJtTCYYKqAyiAAj5Z25Qs06DKqxGbFc57u4mK5ocuZ4DN1C0
3JksEIJqhtqDchfdjERfULnTSxF3/9Y4gWxZRadXdXCefjc3ullKxwW0d3jeBqEKguy7SNR8tBWt
T41we0bK0Jm0DPPKGxTaU/qaqb4cOBa1x8YX+IbIFDennQwFrCDDeIzJBf8cJO5j8hJVT1PnWxMK
2ZWbpcco+6nJ/tLv0NUGup04Ri3v7fqHbMW80yFz+6eL0Y2VNfgOCWoWlfZcyLODuzVY3yaBa2yu
IFHw1CYq2IX49EGKshEoyFSMWCP2XHozymNV6V0fjrI5nhMr3JUosqoo0zNYSUjuKK0zzT9N+WaQ
b6PaD8jtQHMvUA9xelSoPfVvJP0Ilp+tiPxmnTXu1rm2O/071nUuTl4JMzqqxq4HK70WuxTMK2Np
9zUgIhGFNi3ylt1fRAHgEQDg1XXFAP3juT3DpEEmUdhbFqtyspagvkPVH6QjoleytnXXAGybADS/
1sD5bqosqaO0ijDBwJc4tTs5ACix2U5ZeodC635htTu68U2fsOwDLUhefEhefldufq/exY7i4zB7
yezoIO/+azvMeqiefBiPvUYuFcCHER9Wm09pEDFt2aeiRq4trwXjOEUcpOtrjFvXRRvnLCs0KBA0
z7WMGJFAzOGGLK6iigrLW/N8aoqLRfFsKdOiYThd68qoW6QgW77uKyILXAjK6y4b0wUWynwGj3PN
UlE1afPkOB0EF13QhZXH+gATcbIHn3iku2P+I5J3ie720k3QHhSR2tBWlFFVGQVqCwBrZErPPaEH
6dGcKOsu0D3ZdGtQs4lMfFYwee9WIUGxqqLjSsxj5QD3wsshwS4Axuym9Vrfspz2PfZfZqf3KpY7
gR2AwZzllIFJypUE5/FWiDs1z+0MqcwJ+pnWSYVuo4w4jZsx1W/i5W/s4K5vgmIfiHi+odo0RhBw
xBjmPN3HhqMnP43ynqhP13fh5oKdWOECtqxK4yqMiYAN1TZD2hkhmh1FjRkX4No1OGjoDAdABbzL
F1Sfo5r1axsoUhtmfifJfoPePPM5CJ/7hWmkvE2thxz2ddMDrZ4l8rQt8ypamU3kzvGEgszn+a7M
ZiOMlHIG98x03wInM9FHGr2Q6V0tvko1ixYHjAwmnEK7V0W6URtuvqaPAFUDToQoPECxpXh/KpYO
Bh9Z+mVWtRO2RCTgtGVjVaAmaBU3NDzYzsfXp0PbzZaB3GkFoJ8yE4/Q9PH6Rtk4UwGDRRYdVwdU
H3jUtzwqRtoMEXhiIxPaj+4ChZTG/Ohjt50aFpvedXMbXnZmjgtdRgSRjHiBOWmEPJRkHjVpAvEh
7vRk2l039Xk0cQFF1VBTwdGtIDHMn6kRdLKbwAIF7nhTgq5utMF3z0jEUqe/KX10By6sdH+Co4WR
L4MNFTobje3Oe+6kB82WGQVF3fUv2prrkw/iz1LJyvRx0fFBAP2q8e+ZRg5CdgSS/CE8Vs38Fw9i
TIAOhAMclVwwQA0hAd9oAXuKwiwmoQnEwajf29doZ6XsbcxZSVk6C25NmoZteTnvf8xysUdtBqQn
ISpkP+cuFFRCqHr66EhhwV5/iA/LzvKGWzQsM8u1viNFn7Mf1v5Hu4P0msZCr/15BzGvzpvtwL0+
/Vu3WMwHRYcQnq4aYNnn/hR2MVSIA3xY8E3yqkPodO+QWjSd4BC6CqQrVg5OO98n//1GcGZWPTcb
hJmkLKu8athqTNEGZr5cH9hFqy6W98zCuiInF2NNHslQU1iY3gdH24H89a68S17bb7EdPBHkgFn4
pL9WuE4CjuDcRG7KPv4/P4Fb9LxKSZiFeQfW55ZB4OSnctCd8ttDfnx/q47EH18CGystOSYjznwr
0gLeQiudTQF3h7TUMERtFVMg7Y7Tff4B+OaOGDtz//5a+gDuBQWTvqNX/cny6ePMfl0f/pZ+0Jn5
Ne6drMDUAEekxxg+ub83bcMffirOBDqk8PFdsSu7czUbaoKi5paNU15FUx1IZUFnrSCnd27VSqu4
ypcUwr2B21YeUWNkx8FwYzgojMrdUQpvUDqUE9sE4fb3OHInUSFg8wxe+64hCwmgKsAP558wV7Qy
6Ih5Xzo8rrWOpWC9QFAGt6KvafvSujdbFkLxOi/uFvOuEr1/tw4U0LjoGD/RqMyfkdKkLqXew/5I
bs0E3cX7wgqRD36+vsAiM5wPjwaYMFoZ6xuAuGWpywP4s9+lJvqidIEAE37RNPLpzUAmG9BhokSX
uTAVQZRYIeteghi03TmRHzyabrafvppfFV/bDbfTF+lYfDyRX7h1eDhKvNaZ2WS3LyKv2o6YJ5/C
DbtJWqgVSJjddIbbDngD42maeLmNxpkJ9A+2ygZf9pYbur8+31tvnPXOA4YRBVJUSF6c76tpBuuj
oieYhG62Fzr5IIexuwZLO+Xg4ovneyRYf4Dt11XBNHLd+Na9C6lxfaUHAkcPX8qA3pZW1zPcSg0B
+v09iHpJttwWOom4lcBl8JjiXlPyTCxoQGBW1WieJxZWJQ29SQkz9MLnYe1eH836p3HHMTorcL9D
1lhBypebSULlqKAyarp5m7FOsp7qxrRjkjEz/j5Uoiz8GnKuWeMCYRMojRHGK/aqCO0iO+ZQqA2o
Uxpf0rFlaXvUNcFW2baIxAuQ8mvlmhsfMDt6kbYIeDTO3LbBO1F/ScCa2+fa09h/gIMQ6jaiotpW
scHCPQJ3SxRbgffijtxET4bOIACHKJ3dEhBbhExVC6Y3rjzu1QwUM5mtSyia/yB9Cd3sfa0J7rcb
6wpl5T+7iLtKJ2HdzvWEXZR13b4A4XTXau5sDmiDghZG9HZ9F236BIwB7SlDuYSvIrZUCcd+LDsc
JTGgie1hkjPBy3hrTlU0TFNw+SDLh8z4uc+HSTnLslZ1dlnOLB5KtgSAXDammwbl7VAUN8EYovkg
3tEGJAAt+jaVDElkzVaJqDFH3Qr4wLZCnx5HC3S4uPVVhzzUhr7poGFiutXUodUMnShz5k/BtFMy
1SuKzKPjk1Iadi5rftbPewiUs9qsWEOSA7oB7Ugq9z1ocvrge1L8SFGsJH0FNd7sOMcmGFy6DIVz
Kghem5ET/YZ492hEx82A84dUVyMplPHlSv1Kx4NiMbV7q0y/jx5Ixabi1kDv//XNsYWgW4mg/rXJ
eb0RkEaWW9gM25TFQB0UmmSHo5trkieX95N1VLIM/StAJ3r9X6SFz4xz2ybKAnVKZhjvR+lb16IT
3PzaKp2bgKJ4AiWUPv8UDHfL9U6Hy7teYZJ26tbhVsBaIscXFW8pEtKG7hihwcba0ZqdDNU7Dbpd
AA9msh9LiIa/x/mWWr8FX7NuRS7kno1/DZAnd0/UxbJQnvA1FJ2A1nT4RAwT0AC4S5C6NHioi1cZ
JEZF+lJnvyXzSWCf56Ja7ysUyVsDB7WOYjznKiRVmhqdbJh/9WuDW64ePSP7oqp7YqCv1bNSYA1F
tfmtp/SpTe65oceKUk36gNibPUWDBzrHWTKYpXnDVLEyFESmjeB3Fuw5a9E8alJo4VDTaPlatOiK
sjq1Edz7NjbVmRHOb/V4lEIQBAJ9PoT7MIxtgzw2RmyjkuR1+l+A12ANZT9QQyPAfXKrnW6apKP5
tODUtGLZpepim/GLEsdfu9L05gQXBKUSnNPr93Pb9NQi4ZrhcW1TkqFfEZvA81Zqtgva0E6zv8jw
wwxQQ+CkxtOIP0QkQzfHMgGYV8KTjFXS8l2Wf1zf8Rub78wE5/6BqlWjumJP5aTYITEKqUZvhR2A
DW6CdpgqvV63t7kzQONHZQuiPHCxcwfXphgAsrLGkAo2SJrXBvdN7JuZrRWzc93U1hlsof32X1vc
Vh8KawZ1H2zRpZQf5q46WrHx2C+WXw1AR2uq9KTqMdSHkFFmU5vNDwHyPS5o8m76LE/uOzPPvwm+
aSPAnX0T5xnWUI2DFeObgjx51sr2ey5Xd1mWvgfjc44CYAolyxEUGSRN2KKjczUI31UjFMWcjSuB
ZSEdi9cuuBYNg9vAVagBJl4DWgcGybH+0XeOlb7kIF8TDHfrQntqh3v/IY9RB3ILKvrOAT1U6Ma7
wOlRzGY6I/4P6Tg77f3i5k74JB0M97rxLSc9tc09+AZrSGZarrbV1CdZ4qEitM+1v5nK013G3RfK
kvSJuSLu2+JuWCnvWlBlTs+0310fztaSIUMPlJOFIgGI9s49Z2mLEiU/2IlD25R9Gqb7Ei1sQkDp
Z1S5CG4nhji30ckwxVqPLTqY73LU+8bcIbsc0G9hVOy07M2wzJ0CGQ9t7py8fWnV4aEn1kuFzaoU
6V0yg2HZEmknbMapk4/i/KYEFmKSI3wUWr9VetBxNWtNP6eAKqPpZ5oFG3dr75xONreokiT1UqNi
svsZZYTOmUBlBWjS36woVhNIRrSI8JXIUZ6KZkqAnKwrO6KVB/VaRoBjSxXBcbw9eX8Mrb9/ckCW
iREMc9KiZ6L4pZPlgYJpzPRI4fTzuxaMgsNxe6P+scbd4ZoxamOgduEQmoYkAJOt1peU5g5EBNfn
byu4QCrsf+ePP4XLHNpvJAcaOYrfWhQgMtnJu9zuyEsdOdRMb6GGdt3iFjc9bhm4Ipp4MOsGfyKn
AUCgn30USz7tpnpiCpAhBUTUM728S6EJKRmVZ5Jfff9Bit8qOpHx+GJyYTlGnws+ZmuPnn4Lt6oL
UWuQVOLobscErCuAYjhjrUWOHkfp7vq4t5b01BS3pBUpMzPRYSodw302KNAZ6/fJkkOZSiQjLRgV
3xw899WkTuhGsIkiHcsaxRNN3Rn08fqANu8GJyP6zMGfuAR2TVbSAGYCKfP7WH+RSoDnSedKITSn
wPyVKgAFjoY/Qft5HhKXxijB6jqLRxHf5pZ3IqqrYP4iBrLO3BlpymMv1QTbuA1HOwNlttFRu7XI
Yex+xgoYfItFdGZt3cJA/wKQiomkpMZXm0dc+JrIRDTVZu2b1UDMui2TDEaL2qk1dXbCUBE468Uo
FWADVVUHi6AC+AX/shrk0RxryaQslPckme1RPYTkoCnPzfBF2NN7ubyoIEDuHAgPXUYehpcPRY5f
GRYJ0iCv3k9v//vh3b17Ch0RNfYF1cRaqEDnFsje0bMIwA+3dKFUaX205LH9TNjR8xg7MN9ntrsT
VEesCwdcKyLrDCL5icSnxZ3JaqBmpRpWse0cnaP3evznh+cdvSODWfzED/d//sa/+GzP8NP7/Puf
33SZW7DDwXZ2j4+7j8edc/v4/Pj861kQKpSLqIzirKwAPL/+NHHPPz9sABoielD2sT3are15Xmx/
/tiJJBwvQTarIUDmAWpD7hn76tyQPJZ5ms+YfOfWcTzHw6BdZgvixOW2hRGA5gDOR0MA5ETPjTSa
led1XMeoN97ePt86x++e//KusxdXsMSXvXPrcE4srV9yEpHkIlQCK4Kl2+MRy2a7oqFsLcxag1CR
CtQQa7ihxCU0SNsYRFe3R8d5PXq/mY/tYO8Ejv6ZhD+7P2Igp3a4gShDXkZpCTvH799/fv36NWQL
+zqxL7hEAqaw/vUVpt2Da++ePir76eNpZOtfHzOK1tH6D0Gw/6wdXn4R0HiQdqIaKE/OpxbgFlJE
rYKdsrrL/n6P6WW2g7HvbFsw/M8/7Jox7uo40gLQ+Xo15mD3M++LD8+EJWfnCEwZa3i5MIXSDjKr
iHHIMp+PS57acO6sdjV1XD3A269uvwYCDA/jc9af1x1iey5PbHKvqtBKp76tO9jMgXHALyjE49dn
jDa1Y/u3/+I/HB4OB1ewiJdXr3VbnRjm3j99PaiRnMIwImDJPO+r/2bfiYLKVkQ/s6KfTykNFRVi
GuvwnCMYPxFBH3zs1G+ibXKZZuaGw+1JI86aFSwPQ6+Ot/fZncjCJXZltWDoOrioIBJD+OeFlpSF
lEIqY12pW8peB693Hc9/eK/c989Qae9WHxC8Nbbd/8Qs5/6pFuRIj8Hsuj9S9trbr8+tO+I4mJEF
aN3BcSi8guGk1FmHvzL86wtANEAWgEmEGQy9cPBOZ3d9536qB154y8mHceeFWUSQsNH/Wdr1GHWO
n7/AcVbnWU9UHKOrs66/4Ff8OOCfn84Ed8IPZ3Xj619lrP5y5av4R4xUB3Uvn33V57d5zj+n9/oV
67fgJ06E9YfoCy7x2tgngOACja6CdgHyOOdbvixBeKs3UJlYDeNG8fkDIfILe8Ho7+ybNUw6j57o
UnNxpwFxKjgm0M63FuI0viyuNW2kDSbsDv3csN5Aj5GFHpGUuFoWfrk+zfQiVHLGuKjcJYWURKaG
w69k96uULzjq7IH9xr8twG+t/wtubi7GyzBs//Bgf9l/8feui+F/fDz+wrTsvdWRnh9vd4/O4/Pz
7eOuZx+hM7JforTZxfUc9+N1UnAhQF+SbnInNUnHvABFBh4k6GkDiHhGxtRdFA0J9XoKeuqjdSne
h02RCYLsxpKANoKgCgKQHeqFXFBCb1s9L/qY2pMCbnKgRcFuVS6vZCbJTVqAtOL6qmyaM3BH1wnQ
tzr/CGv6kjYD9N5AjvhdryMmWa5qBUwRvbAusR8A9GBry6AFJxStUNy4wjGW0eQFQwraERUD1Z0J
xDgRW6D0oXmR9BoG39rCm4oXlfrQypjVp0xyTcO/Pt7LZwn3HfwuTCdL7gN8h5EEzFQDL7M8mj8A
76tXaM4CsutAETghh1sAWgdkuiQQ11uD71m04T6A21ntgv6zWcUH6EoE/IkZMiJD3YFAmbyQUzcP
A7cBb871YW9s57PZ506EQKt6koww2k2Rm1Q3DUhlssiThp00vf2FKaCNIBKE/hOVb79oA6tXawue
Y0kliNP9SnWzBk1RgxOIsE3rnrmYSqQQDBklQwXP9/OwaaYl1cNGha9Y9wuEGoeXRcTYvW1CWz1E
BsCGR08lsj4UNYSq7WiugbF3ZuUjC1+vz9jlRWTdEtYfI9yFLmqiYGkMkOPKLZVbCH7IrStpYf+a
D0C6G8j77MJ0kZ+KCSn0rKrGQ1eBydWdeinep1lMRA+h9Yp1ObF/Poi76KH+ulQxqP3sCMwust1E
yKebDgluKUgHokcr3teWF/dIqdFjTOxGEX3AauDyAyhqiUADmnhgnq+s2qX6QlEMWYvQdqfYueRq
+t6QjwT1EhKzUnIs9G+OEGJ618lesB4XJejP9fhjnVsPadZnMtfYwqXsR93dQgOmxj/N2RnHFxkd
qo3XNoIRb++zPya5GbfGtB6KBgPWgu9Z+mWujrn+cX1YmzEAXFn/O6fcvbqs5UWpVhNQ15GbdxS5
c/N+WCBSJVJNFw1m/f2Td7Sel6gyl5g/LZnvyv67ZEG5M/rP5JPcKnGR3ErBX9IMqxXA+iKgYnV/
NG0K6lvauNQShO31CnZtR3Jhu7SKlACWglizPIwj0607wzhMhR9DKKy7gVrI9cW6LAFxo+Midi0Z
JOkl2CvAzPIafPw/0r6tN1Kd6foXIYE5mVugT0nnnEwyuUGZmQQwR3OGX/8tIn17aDdqa55X2nvf
bCnVNuVyuWrVWrWr76df6a/wUBzYI1BBu+QZDvnLlGTDa98OCpwEo5Eo7BuqkIpaOk+roHASr8S0
a/8RMqhsyHjBJTa+MUcL/2hJomXowYIMPAkgcZS4BNOzkLW4vIVrqc1iJd/VnoUVAp2a3uKwkqX6
M+n1DVqsKtSRAZqXHN61Kx35OyTjgO5yLFFuEopaRuVE0KyBaFVYbTMIY4xvbdy6rXndB7vLy1rd
vIUx4RhrqWlBxBzG+qDfWOEDM0a/6n5dNrK6dwsj849Y7F2ACIisEEZsXHuku8msbYrKuxrIQu3q
aiCeNE/hYmhdfPnQJocEd40rHAK4bvF76Hp3NDPf1DYVJxsaPaWQA9IKPBFyr638Ub+Lho+qlfyM
1eX+/RXfdc7FcgE36GKlxK/I2THrPwbzSk+fAkVytNaszOP5FBkLuHm/qwULK46DO9xKCsj2TLdG
4jv0Vhl8qkoix9qOIr2eaZ6hSwVEzumns8ouqnuAc9HLGNzO+VlDf7RnEl6g8xIbwhNFLwEqNyC5
O3s5jr3GVECYUtANQB+nTXlqQK2pAEMF4dCkQvwHj08xpdUmTGh7Q+lUYnKgH4ubwbJrzFzTlPLP
XkGtFJqKRegQb2JR69MwJZ9qnZoMCnYh9BULM1f5th4h4LUxaNY0x67TB3WXZuaAzKQySsM39DyU
dTbXPhYGqAHF1VHaO8M5Q4paU9oYAr9cI34ebDINcmLUbcd/BYPNG2kCpwqom4ZMX7hXylLTuWJj
I3kVYjCV2V9pacqINuaYIF5eFCQBEBqYJYREyE/QGpECoVw8eor6OoaCaJhHkhi4ul+QhYV8JsZQ
oYcmuF0XtXyaYmjRAuvhD8N7hRkoazDBVMBlsKK15aBfj1nNGY6AQY1TWwH6DnwE1QTmCDKXFg9d
en85/K0aQMVOAzqKAP0lLAacqqaSplgMhvNxOR1Y8/t/MQCtIRVtR2DNBQNOyIbQMSIwRvT2HydV
PQodG8nT/vuCE786poIxYY1vb0Ju+XSbiopkvGJoKg51sNPijUPwos18xfJ180fIep8rx5zOrIAS
y+vb99fw/P8Xga4rQ/BzpEnq2Tz/AKOoZ4REcmzW3G25NuGC0uqUQkgaawOrFiaTfX3YKNTcjqbk
tp2j5dkezigDw7I1PDSFD4Uxcpuiy556la0FXsR/D/PQSP9adezeGUAKYuTpUU1kWdjq8iD2hklT
Az4idjUztB+boIPZsbMiQK91P2H2r7QA94fy57IrrrsJ7omZLB59PLEppaJYnFsFT72u1D0rONrF
3WjdRvGB6J8F35vmg0Ke7W5/2ex8Rs821sLFgXa0auD9fuojRlyMSAqwQquK7gkGOvM/HOKjNNkZ
/fayqdUbEew232wABiiDTk3xyCAY60YoV7hz28fE03r92ITJ5rKZtW+GQv9/ZoSMPa2NtmgwqQpx
X71z9R60g+B8jiFZxtpUsnsyW8IlbyTg0QYLPr5Z/pOm13lyk5a3rUzk+hz8P19O6LoCoQgR9TMR
lTCLx1rHbezhMfLZ1szjauvaaYRSseFmUXWf5Klf8F9xJROEXg0hFrRxVMixQUtQOHeF0UU2J3AP
3uB5V2sVBnqlsG+ZEeGdz1Q7h2fASNwnP/pAfbbBSn/ZKVbdHHcVRirn/FIcElZG2xkmBTfJqLSf
PIwPZT8CS+zsaf/Oq07i6WsPEYCj/rMmLEhX8cgHXDn1Wm1CIq22G5Rc3bD/oJHyGnTOrWa+Xl7f
aj0Vc/5QHsbcP2TKhcNl2rqSxQpMFlH50AOPpJXxiw0KfJAUuT0Ey81c85u8LN1Af9Od0Set4be0
3NiVjERhfa///hThAAYAm6Ypx7XjmL3HFRy924ZvWiCKUtmc6MpG21CFRNEcNwNeyoJ71hWZePat
/ThA8L3eMduPTGCkAKOl74psglBmTfiscUubbspyHEO8l63phYdvQ0jQp8GTybmyZJxwK8EFlCmA
WgBCAvyeJQSXuqzMifQtrm/T3qHu1yp/zOaRTty/7Dsrd6uNLA4PiBl5eTYUZQzghq+yLvUSqLJU
z1a/N5Wr3MA8VO1W4CprS0ljdG0fwU5GwFaIleFePb0IaNZC8TjATZdO9wP3ony4JptDyzZdU0vY
ElZ8EeMCqIBj6sshWOKpKVWxqlAtcefULb0ekFe4QwtpdRNQxCCx7y3jX/UWAeiCQQy76TqGCAFw
PzU4hcUQJApCNevJrlWo26Cl0eOcXf5ma76xMPPd4V2kdlVNSrOZzQR4FrH6BvjcoCTbgUgi2VpW
Alp/QMggNIVJoO//vzDEHbNtymnmVCsrqMpibDhxm5zw6zE1HpShjh9oPOq/A24Bn5gXyTZiVhth
WsjKueRFvXYNoi3roB04S4kBVHW6t0pESdZQTAdO7FhiAN3sMaAezLm7q+tbRUVAQz/F4R+X93rV
XRdm5+trsQXQwcuGLiLI3wflgRc4iJH1o4joTnGme24zKKlJpULnpQhp2clShbzaDIZAr3M99Ury
OZSbodsR4xA6R9s52Mad07y02ZZj2tdkhz6QPCHX4sFym4WgiqEyzQYdJK7j4T1W33uyTadZX/nK
VL3Qqd1YVmSVbbAQV6c64HFhwWAxKpB/euXTSwbeEFIwr8/etWh/+XuuxgRqWQAs6s5MM3T6Pdu+
mYpwHjJtVAye1vvGxoAZ9dQudPtaUq4+Z1KY4wFqChgIx7g2RilPjSXhEHRKjLXpVqmiNh4DANKP
UCTLDAwza8FvI2TlJol6cgUmwCcFPJF+bzeWhwKwg0s8ko0PrK0eIAMo46Cpjae1EKCcvuTMzA14
VkA3tlleG2zH6i1Vkh2H1NHlrSbzpxP9eGFNrOhB8SxsSoylY4zqrtXA1sErEMc0DwheXlQYfp8x
P6/IDY+2peYTzz5Y8XPJjgjSSvaognX0fvAVX2OSH7aSctr4MuiDo3yGgTkxlOi1gpIadmFAXzTh
5R2uhsPlta+FaLAiYeoK9QWKScrTLw/C6QjkhXO0SmI78UcMWlWQy8IceTXxeBsPTvP07xYBvgWo
EWRrKMkIvtZxdMxoDv26Ka7YXRvWqJOpU3LDOy32g7Cp3cv25hWIHxevEUBXgJEAbbOwiXh8mAqQ
zHiU14oftIcJHht9XraxegEtjQjRF8IJtdpHMNIpjuMOJfOGUNmkpu43rHeLbthNqKTkzHkYbCcG
2dUfyQ9Y6UKCqevvd5y/8yL8G22TEOTzSOYd5hX8o2tfrGnTawBLvA7kJovwkPh52eaqdyIwwQNx
SA2RfiVTlTBhFVwn7UGwlNXHPpCNwq96J6CvKKyiLAVA7+mqtEBLJgBrMGlfH9X02gb7CNk5/cPl
hawGG0wQA82vgfHDFs4ALfSKW8UcbML8PtGVKx7xp5HGm7Btb6Ow8i+bW903G1klSOswCyNi3dUm
7JsMosnePLR1XVuFc7Qm+uOykTWvhzv8Z0TwB+i6QMypgxHTHDAryF2FJT4nH5etrCY738zuwDvY
5IycMUUym7PEgt8b2UPVax5zykPcR3slKBFSjH1bOte9+Wk7/1OehXKrjQgJ59OpcK5BgBE5Qezg
4dHilMU/NQxhRxXZdlEAHthsl5nvfTHsgNKWROXv6+AkohgghXFQ4gAtHmrwYgSrcsoN6PYggt2p
kRc+5p3HU7ClOpvpNvYA9Hp2dnTbIaP2o01wCyIGSUg78yDhBwipSBpyhYQafkAGTBQpSjRFJD76
fcFeWqOwu7aiZsrA8NwattrWfIqeowgcPMYV35XXIOCB4rF95YU/1bfKdfxqe9mtzg7k9/owOwGm
CiBpRJx0lpVQi41g3GBf+qS4KE9A/NjJX0Ai8X+zJOykHirQNeSw1KpXdVa7lgOC34eui71GEi3X
1+QgvugmOEbE52QTmaHeWAPqDQn4/ZrbCjrm9Fmt9l1QSRZ1dvaxffMYDbhDAChGQncaNa2EjrGe
zf5pdpuk7De8nRliJBHmHIgkmBFCTBwprCAVzCj74Kb4UGp3eAQHTXLsffMe86aZjBl9/oOiTxoz
bZEOnCXq9PMWL+64QjVzxNQRMc3+YPrXMBYeD+7As/nvPmHMdNbIiHDGxWS4rSH+UkX4UqFybMOD
Sm7T/poUD631ftnQedYw7+DCkuB9amYWbQQVDs/Ryt1UOdescRpXz3XfIWXra50B1TG+I6CxGOr6
T2m+Xf4BqxuKFSJ0g1kHnaXTDW0rillZZ97Qqkdjx/BBANVQzwy/LttZdciFnflptfhwEMRLdYMh
OQnpNTORy0MWSRaw1s4XZCX+W4vwYsi0ceprbUo99cF60A5R55KH+jPjbrO3nhrbV17wWJu8GHm6
DK46/+kzv/xrWuTWTAar1MEKhljZvY5O5fJhzzDhHOpfYxBvyXiryviXVj8c2iEmeLWQtIguatOR
9FqADc2KP4Yxepb2FWEIENjsyx9udVOB7MNYGFhuYe70w2Vj3BJmwkGTaV+xjzJ+Vnqw/d2Z2vay
odUFgYIbxSjgEM6o9FI8A4qQ4QHqpMrBqr7QVP3tpCAgqbjkdMssCWeuSoN4DCpY6smDQ7dG9qpD
vDCXNnhWb1C04/5bknCDqjw1TTVA7upwejOBUUq3KnRg2EtZG49V0h5jtfSG6JmUP/IY/EiQ51Ri
pOz0p5EW7lhWmwkMLDZnB7Q3Dv+37Z4TjMWBbFOTWwbHb9O4Xzub0rhRI79SHi9bOauYzOENXUlo
QVGk12KXH9JoPdHmHJQO72n71XUoiR1UfjVCNOfPZVPn00aCLeGzRhnuQbz0UELd5G9kl9+BmQfi
un7Y+EjHfPBQBngX/ZJNlM4bdXb00XiClo6O+r5Y7DPATN7TZD4gw12h3dVAAFxe2Kq7LgwIXwqv
kRL62DDArdRn+hEcDilHJeifhae+9+/vQoScwSZFl1kt7JjxewyWQ1N70GSEnavRZLGWea0Lr1MM
JRzT2cbYZi5L3oYSJDxa5LH2kcogsqv7BviqYQHJAioy4Wrrw45n9ghbVelGMFW7quoNqqQIuerh
CyvCxRaBrkbVVUT+CEfWYpsGvO3FplXvabA16PNlV1i9ZhbGhBtODdNe11oYi9WbuSpWb6p+62jP
GAyoqz2Pf142J9lBcdApxxOAmON3cvDWFruh3EX6sxQ5dQ5dnR0PabEFQkFweIn9I6Mc9SnS53s7
u7a33Zu6Af8CcyFYMt7nbn1v7qyn1v8YXRnB6GpS8tewKJiklUXS5gCdebVCd5OG17HV3ASNjE10
NUIszAhXqBkPaRkwmAHkyY2j3CWvl7/T+Rv8dAdtIfRxXc8So4WFiXwZreryat87PwzjkfDXCLSA
inZFi43E6OpZXixLuN2GqAMYJYFRs8RtlnMX2bifxJGLx4+v23/a2NxG+WNr4QXi/BziyFPa10LN
n2eSNM4Klxn9y+XftOqwi58khEqlVUOzDPGTOpTcbPpUltsqfaxk4vRrH9ScFdvVuUdPxDH2rGyy
DtANFOaJH4+dl02TJOtafVktTJwdPTMOaRHZyJdvkw2Ie9AG3MYv067dJn+63JNKTkkNCk5qFaEa
qlDr81DT/soPwVV33YQuSPinL9Ul6D9s//1TLRcouKwTJlaVxRR72L0Oqg/xBM1+M2U8c2sOsbQi
+GjA4A46uMm9Mf0cKNaBpuDw3jhflxezFkiAYTRVDKoDBS9GMKsvajZwLAba5jYeHKaxnZhMcGIt
+C+MiNGKkhLShhWM8Cx2s/DJ4b7DHmjl1uwaXCB+CfXDy8tau9uWFgWfUAmUKFMCixbfGiFG8HDG
IfCeH/s/ibRrKtlDMYZRp+3I2MOYUjwnLeibXnTJdXY+U4gwiW4DMGvoy6L7LXhD0yhGNbZosoO6
5dm2eL0fRrK1+fTmYPoEctu03w11Nfpx2JEraqVvAI5ysE1vnPg3ME9HM+u3+jA1khxiLZKCRgZ1
Lkymofos7LMDiEukQnHco53i5mj1h1bgKukHs9xGJrK7ts1LW8K5q8ICfdMatkreu+iZeFP12+j/
FW2JjV4aETYaKVFIxxZGIPPs9iCmKdLuNlMSF+JHkjiyFostAELQf0CxBvCv04wSaR+NgFzH1af5
JkTWovzj8iFY/TgLA3OIWaSsKqOhA7JKRGKtcHuio2Yfu0H3ozA2Wi6TWV5bjf2NjJphQro49dpS
Y1TjAX2IYngv+9/8n6GN+DDLvy8shketYYcB2vUOyrehXvuR/dxAxPHft2xpZd7SxZZBeB2MAmxe
BTt05i5QN4bWeSnFC/fpsqU1b4aIEUoG8218Nn2U9llBaYGbeDQANqyh8BlsiUxOb/Wj/DXynX0t
l2MGHdj3YSSAiCe1dxFkTC4vY9528Q1pz4hrkM7jlSpq1mOQD30KhmtK5/tpJi+HtPAj+1+OysKK
KPWe2yY6BgTrICFmjr4G6KldXsY5uG92L0CDASFHMwhwnNMP37Ym4ssIC4C1IpAdUFuw2rt42CWq
T4NDWb3ihCbNrgxjt8d5xSvz8i9Y38j/foBIkskUhVXoAc/l1MirMJ1tvRT129AdLptZd7u/ZoSA
HaqxVmg11qlB5Z3ibkifHFnqshZ30L3DPAG4ZKETLgS2YNRr0jEUaHLyw6yezPig5oei3jBZ7XLt
ll8aEmMCIK0hm2FDqCKS/qbvX0ZlbzRvVbY3ZFDBc5zF7CGLVQmhwSictnI4jDWtO23tJ2jHuiNz
rci9P7qvr5PngmVoY7l7XdbnWT3FC8vCQx0w1zwdbVhmTupOWeGVseQaJzITgvuzrGcOZpBwjO/a
zK8fFU+5VTzoxN7YG7C0HUpv40IZ9Kn38xcDAkCy9+zqS3qxu6L757SyokmBz9B37Sm8LX5oftm4
7OlTea/vtYer1q/c6kbG2ipxoG/Oo0V8LMhg1OMMdyNZ5NaA5yRH2h554xvJe2pJRm3WjAEJM4+o
UFDhisz4U+gYaTsH4yEptjEhXmubh3aq9rXmgDZ6cJuqlAyvrYY1qA5A6AZz92CPE9IZvQniOEiR
mhZQNNJVF7Truh5DzeIu4AeTunHwiVzZZfw2IUdAaBqZ4vjqA3/5C2bPW2yxQjG4HHf4BWFxSwZ/
Cn2z35bpTRTeVPAv9hjgwXs5xq3bRN1sboABRyAWNk0nahrM7ONRA4aJ3kCn+T4u7xUoPkITLrAy
l0OAGdMtErPzZop3IWTicXsA9QEeBSFCpJTmmC+BWQcs/n/KZKrRSnH663ZQskNeM+5Re0p33C4H
TPszHQ8S0uORSifowVoN3XVtn0hO9lq8n5uBKrjK0fcXmyAtm4qkImHmBdVjrb+mFXR7Axkcfe3u
WhoRMnOST2OTBREUtcFjEkFG4A7pEpNhw9di1NKK4MvpONmdomIpeGe4NtddO9hf/oKydQi+Gqha
puYaLJjJQ5+haggbhuNGMoDC2gXpGADHzRyVEF8Rom1CMb1QViwDaUj1g9nOfaUpt7o1XFOr3dWk
kSxr1QdmBD+GtjHjKXbvOcquuTMB32WpYF5p3jj9AkJRcuhWv85fI2KqOaCFaPQOkHEU+iKVoQL+
IDtfawEUs1sqwazqDC0Ucpci7IMwB4UqKHhdnrnZl3IXXw/X5Ta/xuMmPtqbHlfFtMFI15WUKWP+
42eHmxiYwwRcDOMfwjfTUCgBhyl8AzyfnePigjoC9tc/JYfEZztgFC674qqL/D23YqHOTEDAB929
DOWfCLoMv8Ha6ibOn7y857Juw6p7/DUlFuw0Y6R9HGNlQ5j6MZuO8RBBBKOX9C5XHeSv04s3fJLF
zJwCrKgz292gDQ8Trr/Lm7a6EkiyQ70A6EwwO5zeNZYWmB0muTKvLn/riuEm0aYPf162sQagAiE6
CFLRu4Z6nChClVlp1amcZ+CYm7bO0fDCq/Cz2kev4UP5C4VH/RFKNuQPQdPue5a/yA/J6+XfsLLO
k58wH5TFndpadWhypczAojMG0CwKVPXeNmyM5hhQ14k3l62tFVgxZg8wE54N80SJsK2qnmLMz8CK
jQxK7AouL/MYALzV2gDoeOUEKZc2wizLvV41W9bIOFZWjv2JeeF2UTsCkF5S4asaWwWtqQHFJt9J
uaerd6oiuS/XcocTa8ItU9dZkSQY1vF0/bFBuWFqNlUdunb0o9VxsaMAdwya/+FqOzEqXDzmCKWs
hmCHo/KuDHsk+bLn5drz5cTE7FMLnwl1WmRKinUpykNgbmu60aPQN8AzFLwlyibOFbf6o2fKlkWb
KH6NWOt14wZVHc/GDER83Vu/1fDnyJ9pJ9UXPcP/gjdSA2EzoursY+Jcrh4noL0d8Nva8keWfNXd
hzlte0gvZdWzMflwPp8Wgy9x65VTREHEgU7I3FynIkmFHoNoHLzUCLFX6qfxk4M+fc9900ueTa+9
1g5Qjldd6VpXAjue8SrekpiXQjgUvkPElCZXCM7usB035CN4J5vpt+NmxTb8zG+tbXYHtKl+YA+y
63N1uaYOgReMdxNTvD3V0Qi4ZtXIBAeX6T+s4oY128tburo2PG1AcYuSpi2SL6SKqg+63eKkEn1n
Q0463Y5h7YE7aJBNF6ykaqDX/WtKODE8QnXfKmAq0vxU8dV27+S70ZYsaOXOOrEifCyoljQOr2EF
w9oDuatpLrnmVz/KYhnzMhensmdmQcoYBhjxrPAl7rZRLJuPWclcHBPtAyR/wP2aIqt0hBmJKu5S
YI2hWNRBbYtqmyz5lQR+rB313sNEWRoTF2AAyeLWYumJZeGeUvS0BBsOLEf8oUVbPAOU5ReKgxP6
FKVfoUknK2+tmrQ0E/hRoHZQXJ1ddLGhmsOCVO/QKEGVJq2fi/BGaxUU7txmbF2Wta4y4v0gCSUr
XxEEBn+NiutUKRuTeQQyn+4L617Vvqzh9+WjtXIJnpgQ0k8wxEw6H2AixBgV5JZt1zqER+qOVPLR
vnGTQqK7tCQ26+quMXtNhSWINT2bLb9iweiynrl1OWIjAVfXv6r0zdKe8Jrg1jEDz6JGgbuhrgod
IWpGh7iztmNW+aH1QgLVy8jvmNguQJRuZ+b3Q2/eMSWW/O6VgHDys8UkJe4izZypDzrUM0ix7bUf
DvCSMqqt1e8AqkdgCsFnAlThqX+FRhSU9Yip0NGajB+x42TvIdywcjNDj/AMMRHZm9zCxLeaRM6/
P7JMTCnjDGtQ4wJfgOAFfcqzvAljILbSp0K9ztPNZS87d2T8fYgBzyZMTB0Jq8u6Mq4Chr9fo1Hr
8NBjarJ11LfLVlbQhTADsCsqJejTwdbpJs6AD7MwMb6exo+Q3+uTLYQghxAagKELjS5z8nnn2s6x
8fgzGIIazyOuWW4nWWhcWy5k3sFIiSWTM7B0E5UaGwmWy4vPIrGOzajsxpbIkNLn16KpostjYQQc
QqBQgzhdbpPmGk8bPg9fuuazuut89Ud2BfqRG7PyGte+yf7kXnadXtmSuHSub45MA2bBrYLhcwed
41PLk6q2SqkiAPeWNYHyFkDHLw1ww+uxIF3iqlBAva0aPnVeXOj1QzGkOd4smVbpPjTtinsNpak7
YLfA+l6UTg06nT4gm76uOiDkITKDaUOShoXb8CR6Duy2fu6nAt9OVxO6JwGT3cezY5zGJqwHWG+Q
0KOeicH90/XwNkstg1XotBtQTrFLu92kTqp5tkKpCxKNI8h4kKKnLNgjz5LBGb/fj2fm8f4xKRpe
52MQWpACZw4xF48dyHvwobvlUUGN2vGMQ+AXbx1K1HswJubuVXZn3Eaf/448wfL/2v++/BaXm6IN
TgWBIzhS+hVa10G864JX85+lfmanWVgR3NVMyo6ZM+MKrR+TxNeq1DW0l8shYO1IgBgOCFsD5LnI
wk8/ZFuD7bTUu3kIqLwnrXkTOfrOCiZc0YVLlUByEM7zOGCZQUEFql6NgppEfNRxyFBCJQqAypx6
TkVcEn1cXtCqBdSbkWXNzEJnkTMoCCHRnALY1tYxAp9X/8qzgM8yE6b/fwtCqjhyIEzKBBYG0IAF
11P/pLJrJ6kh3vl0eS3ndxwsOTqoaFDtAjeYEJ7boKushPRw8+kW4wAq3wfRJu9dE8q8Miqh8+nt
eVl/jYk0CxyZTZXP42AV9zNy04+7jG9ostHCvWVsB90v6rss9otgT3UZ9TmRrFQchguUjMJBYZzf
1g/q4Covjjdu+t2f9Mb0b5rIhbTX7lXbu+GhdDUMtJTe6OYe9aDQC2SuJIVZu46WW0FOD4VqYMqK
z/uu8mOFjqazD2WSv2sBdGlCOAglpg4DbZ7+a1MwORwIII+TD44H5mwV6tXF/rInrfSf5q+LOx71
KjiTWDoa8iQxcqBIIfi7rZt7dXojbE/ruxEjeM0n1Q+p8V4qIPDJZwrij1o2g7t2LBGskcwA4Y4H
gZDQgDMjZK2O9WYOlDnR2u/I7vISVy3YMwB4prrEnInw0aayTIg1Q2R1iHtmN2osozRcqb8hcmEX
wRCJmU2wrJyaqLii8iDBwExvAhYAMe1HzdkryU3YbArLh0iKC3Eti+MfSftw7XgsDItnM7G7sOk6
GMawmqPsNP0Xa2618aUur7R/x/CfLFI8imxEKCrnRZZhARLMj3IiV0oU+5e/lmxF4hHjeWqN8zBX
pOvgF7pL82u8RALrl9rsAXSWWFs70Mv9E05bC9henajzmoC9st/r5or1Py8vaO0ihSqhitbuLOss
vgjK0qwq3rS4rAMDkJUq/ow7orh9MY2baAinTWXVMtW8tU2cy3RosAL1fqZ3NiiRHjszEC9LnprG
y6inqC+F5o7OVZ88X17fyhZqkECcC4SAGGoix6vRdlqhWLDVOCj8QiXxuWysaZvasYxEciU0at/D
2LPqKUi+hFMWqgEevhShKs5jVxvj27C4xzDTraKVV6V+G6k6tBaRHl9e3/kY5cyRsWB4EOJHAbZl
JUVlFgOb2dbId/b0MwxujXHX1OGmrR6I+kz1L9CKX7Z7FrYEs0I2Acl5nWY62nUmK7aKvqOWrL56
5iWzBdA6oF1GbMCLhf2sQg0ovXpEHaHPPV3baN0LU3aGsm8BAU9jWbHp7P0Pc8gk53E/EDzibXwa
JNFaQvMuApRD046a03usMbyavReKrB2ytnNLQ0IIqUs4AcQLADoq86d2yp/1XFasP3P6eS22BpIR
C9wpqNieriU2UMOiHdA4UfNGwcnK73NZx2Ht6yxNzKtcPCVMFHh49s1A1L+AaMOOc+Q3qHuHXsPv
uSbJjlc/zmJBgpM7iaPyeB4nHJMrreo8xS7dnjL338vCws4Jbj0ojLRdMkOlgiuNvnTpTVU/2rIJ
xLXvgxFuvCWIPffFhNfLwCY6WcGMaUlpAWXxn2XJ932YP/z7GYVu+dyfIPj3O3QsvlEQqeZk2AgN
NGHGNcYxWzdsNPZy2cp5joY9QyfCseZ+BMCowsdRG2bnbQ/OvbhV3luu74iiY5pT9UYzcfshOvb1
L72nPh+rrdOGmxBHimL6LW1ltcfVYEhnfgrUYqAXKtLL66XVI5nL8BiYGsPNY5QZkgH82EbhFshB
esUBkIm7TgkNUTZ5xWRJwvHZJfC9F39/gHAsLIenmY0eKjRzEj/HyIp9nXdbENG7YaZu2gI4atmo
wtrZWK5Z2H4z6FmInAeooWrYxs2vOt4Vve5PzS/Jd54D00n1QlibcDZMKNTHtoa1jeYQA6abu2Vv
+5ZdXYVNyGaki283v/Qp2fV9vmEkdlNd1u+QfmHh6BhJR2g/b3CdBW5KQIGbuQb9nMzf3Po1RjfN
0HqJsatbCfpgLd5RA1xkkGSaic6FXab6GCUgT0dI1dg+tB3XKYIjYU8N9Zn1i3X+5c0+S8u+9/qv
OWGveQFCFwWEyV4YTa/5yDedYV2VLdgeZ15ETTbFs+pDwGCD0A6cDICVn0ZzKPsxh9Yl6sIt9Ufu
F+XtpO7YWP4vy8IsMqqYmJ8EBdCpnSieitaIYYdnT/Oh6DiQHECD8hsqo3Vb3UEHxQE83IDkEO/z
ssoiq2Iomlaq5qnhXld89EjH4CPW/xWXiW81U0KjZYmyInKW00XFIx0aiMIhc2g2jelb2kOX3KlW
79nasW68y44x+5l4CJfGZj9dxHQtTsowsmEs7+p8B5S06irUaA6k1f/5RSWsS0jAkmTiBkq5cwJ2
a4+/UwXP70TiEGuO58ATCIp5aMeKXA5aDW7ygsEhSgyIJm3hAUDilniAOP/TahaWhLSLgcxtcgpY
CpvGVfTM1YLbrvt5+eushf/lcgT/Zrwz1CKHERMQQ64/1hxPAXOnac/ZyN16uON8c9ni6gai2Iqp
I3B/Ip849QdcNmGbj3NVL7o1im2pHuL0Gdih/5sVwetGqGu16GXjM+UQ2dFC5X1Kp6tYI3dpFEiu
0PNyBchDcWLBVof1ICAJoTbCXIDG6FxzQbJQ5SDvdErXAslUa3zZYMgw9ITg+jGvwrY7BETzTEwC
Xl7vSrTHT0DpCTUzvBrFIz2UEE0o559gG1/E3nSVX5qHDmrnqv27k6qdrISqmQ4aGnCAd6PZJxw0
Ug9FPc0vgszsvDFWtg6lz4Y17KELd52FlkzJcE5ChBgybyxkE2cGbIA6T31m0qqh1XV8TYisbHqL
bgA0u7x/K1FqljwBpyYqsyAoE7wyr+t0rObyfKS8l+FtNgIykkqQVjIbgk8aaaxi4BQ2pr5yc/qe
2MpRo8P28kpWztfJSoRv08eJqYclPKHC2LZeeyk/xPqT1tiSHbtsx1RniNMirk8Yu9S0CauBjJ5b
qHcQFWhZick7yUn+biSIHx81AbCd4j+OLSL6CVifuV7hWT1VECdx22oEpj8CuZAfaJhUh9ZOERWb
rOXOBrBA4xD1Q38YQCt/FcZ6vjeAi4eYiGXPzIdR4k+U97spitgW1tpP6DKqsVtFPL+njRNkm6RC
tew6HqbQdrMxgRBTg1Nn71sw50LLo6j1TZKWaM8q0/Aa9JP6k4V1eHTicnwHntQOHpKW6D+NdrT9
IlKiCjgTO9zRVLP+BHEy3dspyYiv0C7flWWJLoM1hD3zpqFqg10FSoPu6FSJwrd6DbqNnRaG0Wtl
dv2rUoE8wMuLIvpZYoYjdpUwyFCbb0i3B1Fzvu1ZxRzJfbcWWL57f+jyzJopQpVhKnENZpqBgbq8
8RtzVyF9LY39wI+lscno42XnXTsiS2vk1KlQuo5HRmDNxsRrW6KBi5YERXHjspk1312aEeJJnUxw
nxFmNP2Plj0kwWPX/uZSwuV5b0TPBbYPtIfIUZ2zsbAqMNHkiyyk/vx3qfsk2+nGXRIxAE2uFbaD
GIfD7y1L8ohee3GgA/DX7Lz6xcnsmyhM8R4AMOT/kXZlu3HryvaLBGgeXqmpJ7dnx/aLEDux5lmi
hq+/S75A0s3WbSL7Zm+ch7OBVJMqFotVq9ZSflGqAYX0kLUpAbeDplEiqret4EKnWeApbV2y+iw6
x6BARvhcmoIsVaZZz50AcROgGo34Uy3fZzp6kBgJ6XOftjs9BLoSD4Iw1bYjlBdT7R5X6XaOyt2k
GP71L7xyQ539FGYPOszegycXP0UdJJ0opeYIWgUxqQ6j8WW6lYHMum5wJZHCwnFDoWq7AD2YsBvo
QRGr+ZDbWak/llnpmmaV2loeHHuh/AI16QYgmsdKNX9dt7um1nVqmJ0U1XIpHQSJAmVezluQjCHZ
MXPDxvx8dyPqdByQAqXJPplbo9ylkRDsRSOLIQtdtdEXJhdFwe5SHYiCPqd3ojwlmyQ3MT6tCmmG
eZ0+6N6iVBtfaAj+bvCARPUuGqi2m1DmvxMTXMgF6sbXF7XmwshKMV0P0g4QS7Kz1Uk4t11EMews
CeChCqAyJpqthqigvqmKlbpNkz6hInOnZf5cpwqRxv6L8xMuA5/0PTti6iI+J1gMz0+REWpGO1oA
KuoTiCxFL5LyF2soQN6JAdIWMltQd8sEakttQ6RovItB9d1p8WMnP6p9chNIT6NR2YLCg/yv7M2i
qKej0oxZU/THmGwTZMyK2ohA8YaFFSJn72Q7NsBtKiskKCO3mkWSTB8jzb2sBYe+9nh9Y1ZCNEQP
IO2ziGRAjIDZF4gmzYISi8ChCiBjUyLfao0XXeKJq6yEaEv+roqhDIO3AnvvDMmoazXcehpmooMn
FuqwfeTn0AG4vh7p8kMvFcel1YjH8KJ2cv6hW2kAC6g55XYtv414eauvtHQaycnnHRWf1d4LehJF
G4ARSQbZPVG5zeJtFG5ExZbx/13/NZe7u1TyUdbATAcSUZ3JEcUsmQUcLJTjtGXwZtNPhZ2N9nUj
KzEDXw7BFSzyJkq6+pJvn9wQQmYhwY3QwnW8m9un5c+DTwi02B8nsonI5t+16CVwgAJ0tvDvyuB+
OLfXR9RQRkgL2CFI/8EbPmrvIDgdeYLOy88+v2/PzTBBH+mjUrclzORjTwb1OKFRfH3nLq+VxQLe
PQC/Li1I5pmgZVMs5RoslErvTuJzMTuQSfKz2Q2K7XVTa4sBcyrSK6AuMczIXCiArwVwBcSf1Eq6
u66Iwdjd5TwSi0v4MMQqT6MJs2dJKGhU7zCJ0EH2mQLJVk/CRBQpOs7BV9PG3gTkGVkAFCOvhre2
mehf4brEpYkgz6ywLKFLMBfA5+t4Msf0Rs6dJTkKxv2c8hpMl+EEy/xr63vG6cTj4wFa1FEMW8rc
QUHJBGnHXon3Ju+1sromDMyhWQKSGTDSnnt6GumobevIO6BmSSTghY3M66dj1r0XPGar9YvgxBZz
ikeqtn1qwBYer8jJf4sScvKNHpS2anzMKHDHqleCfHB8uu6ZK2vEUwyDxjgGmKtg2yeAlcatoZYF
hDS+QkzRyAVuZgjIJjvDStz/YAtlBrgHSpb4c76fwtDkRdJXhW3JAJuoviz7YqXZUduT7t8bqhC6
gqgPrGgY+mLT16qbajmcathqfV26mVMLBTCJzD1n/1b6T+eGmDNXKVOjZyMM9fk+jW7myh+VX7Lp
ohVfGD2hxR49F1F+Kcut2bp9ynkgLOeKCZMYFV9wgVC9h6IxE8QKzcpCJKOFHWgDFDEgwh7r9rD0
Q43Hoq1sWfmV8rQWV87fmU3mXlMQzeRchc1ZzTwr8aQ82BjKTut4HTXe4pigUtWdllQjNOsUBdB8
HbU/YyJ9+ilpgdOpgP2KXmy+XXfSywwC3/PvhqpMKQR3+WSaMhZXGKi57brWmdX3uVXxyLfHpNn+
uzUAq0XMtuOJBUr98yMxjSKFQqWEh38Zuwo0nNPmIKDSl9ajV/cD5Cx4BPZrB/7UIvPxNK2Pi8EQ
CxvIEL8dfwo5FKpN3YujHNRXvOxk1RoAzxraLRK4aZgjj6HuJEobrK8bS2cqDKLp0HsDX6EcQiGT
90i/+HbKQvEOvgYgc3Gpsw2eYJAH2veSgHarLbS2BMrHSJcxBnBjJvd4sV3/dheX+mJtAS3hnYja
KXs9RLFWtFkAa4L1s82hNqpyoPeXw7qMBeZSCCK1q8sE/Qjdnz/jTbb15s1vxRd21Utsf1ACnWAi
OthcL+LAdS9OHiwDRiTiD8SVgX8590tatkZcZwZY0SCBhFot7Y5t+ZKAMSYdAZ5vNxWmC69vJ88k
c9tm+YCnqAz3CKf3DF1OsViYSIvMq6Sf1NRsi6dpfpGeM2tkdlfu544WqNuScTyasqfIJdJZ//qi
LkIlY4NJloM5nHMjgo0IITkIPWvADNfo1Conjqz5IgjGUKlBoRPeyMQRIDvbSI5hp6meMiUH9S7H
F9c3668BJmzoaTeBu2cxMD6iIiFJ99HISQ94a1gc5CSt67RJSdIOJswo9LQ+ILPK8zGOCRYSWkqg
CsqXbWojnajhi2hxvsP6NkHJa6EsQeWMyQaCUdYpwIdYQ9ISY/Ca5kHWH6771CXofHGqZbIT6mSg
emVzm0GPdIAKsQoMqPmv1Elfsu0w+JKfbgu/3dQbjr1VJz6xxyyqLrRelCvYo570KL3SV9l+SO2g
deS7w3AA844j+rzhn8s+HLNIxqPVbk4jAMywk2EKcQQNEvLObO1pbycqxgeN20gA3T8oAdPWEWvO
sV31E9BkAIyH8Q7M65y7ogSS1NRosGIjuKnzW7PldI/Wd/Tv38+cppBSmvQ5/n5hgjK1Ql0MQorz
TcaTp+atgzlSta6E2rSEuBJjMLm0CUQeIuCS2/P7O/1ZCjtw2ai9kAwhTCwjuqHzHt/PB7r5xLRK
9FXsM4KZcK96rjkbyDXLJBZxYMXzOMCsJdvTw33+JdogZ0VGuB/efkxOvn22nJw3QnU5+rcsFv+C
YQ/0cOiJnftFj4E0Eb0kyOJYpN5pn7I/+eZN/dU5T3dQPZ5uI5yFEGRfybO459F9XT7vGevMpVxb
LTARAY7EpEEFyC1fMBfckDFwBV/+EXGOwCWn2bc1jDqi1AMEC4s5KnNw7c1LCpAc6q/6RbZRDt/r
W8kfH8rXcdcQ4Gj2ENTh+ezqMhfNOFAm4s8FQBsy7uM8jFgmmMaIrkG2l4TJsQEIfdpWmpMEx5rX
/1xdrIHWvgqgIi5R9hncpgHtKwGLzXO3d0W36EntF3vtISPDYfJMz7ofNqOfuP+MbcAunxpmYqve
1l1NRRhOIYIskkl6UoFbrDVODF8LBKdmmICGb4k+gQwzovxmDEv/6Pf1S2I1Vz21wIQ0wQgCOQDe
k6ASWRN5V3nqXUdIeGgxGUtM8txuCv9e2Wp3vHOxEkxB3onOsYpODTAozNrksYq0uYEyaN0+S+jV
1M6kbkfr5foCV252WMFlsEAldKT950dfSRbduAaKWJmKaTIZemcp2tcRp5q78p1QtNBFpA9gvEOs
ObciBo2h9MWIQ2c9W8a9GHHoFL5Hls7qBQtjF95jOjoyUGdgSS6oVGttVOaRvR9BgxhurFuFmH7i
BB7kerx4n7rdPr8HLZA72hDPfbkbfO2o46VRkPyuvUWs2QeuejzOfmGXW5mEznPG2YOLnWZ+4rJH
J3lgZMadAEBvZKvCMR32qe4qPKq0i22GCXzDhTNcxD/stAQNQcHUDEVkQ0lUzB5UnkjQ4nLsLmOe
CgosKPsbgKGcL0GgYhjnA7i2wDYgNY9Dtxsir4AmXcw51xe+vyzkxBCzV6EV4FyEVWTL5QwV911s
vKuZKzacT7Iyaoih2iUXAgvHwjDMnLFsRllSgWKW3Tn6y0gMtzqkrnJ8rxwAK+zQ7w7xDnz824gk
R+0+e7C2uYMMwBeeSpfXNFv5eFBEggagBnAlSgrMb1HyQsybYohsSf7qYqenPITSyqaeGWBCWd4l
kj5BSRFiZ7dz4EFhtwIilYdbWPERdN3gexraApCiZI56GuQg/OoWK/VNFrSkkDcdLW0zQ0fF+cfY
BZD/iSmWvAyD16UijTA1zndq6fftjpqchGxtNaiGKChELhrx7JskKyN16DsFH0X9VCtiFvughfIl
Wqopx+XXPv+ppeXrnYSHAuOKC8tEZJca+rcFutj/YWQR9Hwni2E8zCpMUSwrFfvlGTKJWyK7gVO5
behPMoGImT3/uv6BLp90+EKnFhmXCy1gnLIRFhvBi18Ei6h2bRf78FAj1VI/MbvMA0NfFq4Zk4z/
dcKMK0KFyX5XCDcg/qjt35Y92uIrKOi0CdOg0Gub/OsLXYntqFTD34FqBLiEbR52w0BTtdUiO0eF
Ln1WdTdpOHiD72YaE3xhA5NHClwRpNjLbzhxEEXQZ1qMOogOnfoI7jNi7ozb/GEksT14yRdmTklp
dyQ9FMcvxR3IEbA3Yh5z8nMg4cf19V6+GFTIU538GMZbzSZvta40InuyExtCmpGjTqRzZjDvRR+d
G3gFGWu7dAKQhOglCTj3/UooOzPPeDLmswKzC7AXmfLbVElYaVCAeShBCXd9nZddaGadjAMnaSnX
7QxDk6uQnLTHxpPd7Km084duI21m/5naqpcRxVWd7mj51q7foDnzz/oH2G2MGC/QJWTyLHWuaQ5W
aVQWFG8EKHbZCVJP83ZuOYtdiUDoFgPvDHoBcCiycz59rMixPvexrXXAtDzF+fP1zbx8jWAzTw0s
P+DEg5sQ9by4g4Hus0WQs0i2jfeha26jj/ko3mp+aOeR61pbniT5JeqLsXxxduJarikst26JcfNX
9av359uWRMA53wjv9aGNca/zMnjehjKHhMp9EeUSrFap1+Z3XfV1fUMvTwGwR+iyYHGLnACb7sXR
YCltEwJ1moCe1gq6o6nO7bYrAaStx4gHH7t8C6EhsPQE0DNGBALe6Pz7ZdlcpVDhQAKkgGsBaH9M
wXXO8HMmptPlLlTevYS8pE8oGYT2LxFdHo6HLrH7PATiB2CAAvEbM6zgKDn/Aao5CilAg6jbgy3b
WaKdehveDYRbJLj8cueGmJXWapJloCDCyMFjdgAqdyZAylf7eJvbP+RP2TMhT87JRVd89NwmE9PS
vJg1aAAAGUKqJ3EHrt63Hvv527yNbQB0Sf5RcEyubScyTWjEAPGClgizndSQ8+R79kyrNRCBuUXk
jNYdIJBi4pTdQAIeUHfVg3BNWmA9B2JNZ+8wcaJ6IswRJkEPipNsc3dwLRc3B7ojRPGTr/DJuKEm
6DwMZ/zs7b7jONDKJbrA9f7+AObDxpaO+WoDPyAniidsZkySHMyv7vD6y/Sm3eiEoC7GdIILDDdY
mffpkwo8oS3ujt0MZWCQXvH6lqtn+OQHMV8db6BxthZyr3py9ba0jcaLkSqHAudbL38Pe3QAx0Ov
ElQ7IPVk7LTZ3Ad9H6R2PN5KUQu4rzdUd73cetXw83pYWnMrZVFQAQQPjEwsKjGtNSAwVZgyy966
TwtxvB+ydj9PabMpKViroMv0obTTuE9jHiPf6sHFm84AYxq4TdgxlyFURqExsZ0aYlNgFG7Lm5pe
bnx2I0H4sTzmMcoC+OV5DAqTWs8KPQG8SutdQ0DuY3T7tIp/dMZkUyB3DDAVXN/Q1UWdxF3mnCZQ
CIpAZIhZ4PouAY9xx0MiX+ILlxfnonn/vzQLF2zTI+BGioYSFwa6NmWREWs0nDB+USZ5Iwj6rq2e
mjDa06h1QKNkY6oflDytShJg5TrjWU2ijdqrtip9Xl+5crnbyw8DjYYEgQbgDZmlN2FCS6PAFI9Z
QuBZ6MN0F2mlKNuZFScv4DGc30wrszA+0g+bRJ1Sp+mRjWParUsxlDYHpEbD5UfRVOJdEchJ4IhD
p2WboE17lZTD2O2KUcHkLWRmFMeQo+pXn9BwcGQhH39lRaL+joIm9lp1xLjNEOvyh0EbbVsMU7qf
QrMfQSjdzA+91UggwRDTN7wP4y3UvlsPumptfhCK3rpJRcrDH6/tDDQNMDmLGT9AJJmdCXvMtOSL
ZowxCbGPx4Hs6rWFJ33TbBUF2HHgPQIylSrlDO1eeqOmWcpC6wD4PlQzGCTJaEZGMs9gJu+qpwDQ
qpjLALX89PMjdm6BqUkOGKedkhzKBUJdEdCh6v0u4F23l/EQNlD3wWw9/jr41vkxzqclfAxg+++k
gzii2vJGDU9Jt9Pwct2FV+71xRJ4YBAO0T1l6zq9khjhFIDUo7fHz86pnJwYXloTIj/G29mu7keb
14dbeQSf22SeLWYhd1QPEQJHT/1K94NrOrNfHrJjve1sdKG3PNDpZcw/N7j895PUPtO6RjcoDIp+
+JA/x4d0O7qVLT5c38wVpz/dy+/84sSMVsWRPjQwQz3DA3lt62lYDm/glGeF8b+kiCZJqZfd+5yd
8B4j6SXKI8r2+lo4W8ZiUcxQDrpsgJXkEPilHf1oHerGnsF5O172ncC9f+J/F886SQWRwAg76r3k
0U23b1zEhdfMH+6vL2j12P51dHkJHCcfZ5aNHK8HGNLFzRw4YYM50ufrJi7xpBgdxQgp8kcFUQ8L
O7fRlx0VuxmVHCl7q4QdYq9Tos2sPwQGknI/lb8M0SsNDmzoMklbrGLwEvHiGx1+blWL+kAHYzJY
ui1qy3EHtZZNjUug5FQb/4/loUorykDOKSyuTMr6rJXzFHBZvXdLpSaBCYlbyEaiNh1ILljeoYgk
QI5kyJ1wTj84u7vyBTEya4KtZyGAxfT4+TorNUgsdQGng2d+cCHhsSkPSmJX+2ATysTytYoUPpSg
fly3u7K9Z2blc7NZ0klqVMGs1O7Aeioov6YStWPe63Gl/rBUNjBAATQd7i6DWR4mJGlXRxips2hT
iHYURfQG6cHwBY6VdiOqvRkSPa3GD7NQ+2MxDpVCRJpWbjpiNmwwxuYhS5ciE4qM+XMTq+ldnQn9
R2UJM6fat1I5Bc4PvxRPs2Wwh53hj/MKb3DDggjWff8CJnoXwkSRI27nXemVmJB7ajfXP8LKtX5m
kPkIoP4F3vhbJ6m9VyBEY/CqIWtf+XRFTOLcqWFnCkjWMNDognS6FCoSgM8m+Xfeb+zc92gfSmUK
uDnPvUmoKeAzi16Qqddu36fHQulJTxsODd/KfoEDCCnzwu6BLgTzoCpyWidDimG63hycWEDi+c8g
UwRuCB/iAQUpSvSnmBRliCR1oA0WIk92I7ly4dJeJm1BSSMpnOfhyscBaBVj+Ri3QSeMBX1SUa0y
zOCjtAPqpOK9GW+70k1SnlevZV2nZpgrgg5DPSYTcqHJtx7DjMh2+WDss9vgDkXBL/C4pTGRUfQQ
HB6yZkVqA7sJmhnoj0HbFTXOc7cAv0EXpClWKD1qj+pOdQU3+VDvP7QjhuKonW4hI9BvppzY8Vax
p03iD7xq8orLnP0E5oilmhXL5rRscvGmmzcJb4Bk7fo4M8AcsUSMqRZbMKB9LnpyAcQQKVGdWCZi
5PYfOqcKv/ZsPLPHfM4ozqBdGsFDo21/U+qkcILD7KuQYtwBqX8P3u4f4Pe3X5Sn7u16tFrNcE8/
J3M4BCFTMlXGUpvXZFtsY9OhP1RIyBFpcSS7e0i9fw+QZ4tdjtBJehNNFEwCiyKTCZImUXDDkVeP
4/kHE1ISMcFUzrKmQk63Ok02ZcVZw/ox/3sIlsz3ZA11FWX1PGENdQHQrlLZ7fhDB9xK8q5/nlU7
6P0CrA49Jrzfz+1oVKoimsNODukvbcQg6s9OOVoJD1eykrBoQFL9scM4oA6m5QnSrGjVC3cTvWlB
QNDzPG0JDOxr9NQG42mpHoBLhMLGHD4kAQTfc7cwEhIOm26+kZv7uNiK1s/pP1yXZ0tj3G2hIBRi
cwkWqt0vg6W1aFflXuF9Kt4Wsk4XlVNn9VheYD5q1W2D8VGFR0jEs8G43VTOQS53sNGED7O5KQcb
CuXkusutRwSw6ZvIl6DHzrbqe1OOQ7XFhtUWBug1x4o30MhYqOcN8XmaiBq/NNljGwCwjtHxPnsS
eJnH6lML2Buw4UF6HWgnxu3LtoYUegm378GMYdxjvBnChR4aoUFuERGSvuJ4yErOWVsvMMgLHytO
At4pzBfsNHByTTESq8YZHagif8w5Bm2IZaMNc6vZ1Y34AOQVt9G+LIY9F2gb/DHLfNREUBLsAvgW
dd/Au3L0QkKa/Wj3r/Vjvec9Y9ciyqk1Jqsz9HSeGqD97DjfVOpN0IAI32moe92Jlt98ZU0soqSx
cjPqFita81qAi2G+MWkFKDbipBfkr9eNraYkJ2ti58cloR7nWoY1IEF99B7wyZJb44gUKCG5j/eP
/BqiXhQ9PCq7xs4SZ2hsmvDODW/NTFZSjn3VBRHcZ759B+z8Zt60dvRoub/lbesFpPGrmvT7/ciJ
q2sxAacVHFuAHmKmgPHauZLS0hSRCmaN0zQNysgQjHi4vsNrryhAmv8aYXx0mCUzbSasrfOoo236
I2qKP/PD4ASE+sOm52V4qxnYqUHGTftGwhCoBIOyL2Ve4I9P4T1gxbMtYaSJ2zNc3UPoboKUduGD
YssFA6q7Vr3ke3GB5PnQJZuB98xZN/Gn2styhpRDkwzxiJC2yAyibzamUIOh9vXvtJL4LHHrT9mD
cUGapqJgQm8OPKIjWKeOEi/7X4keKL8i98f/4hXLvqYzg7YdlBpQV0EQToWvcXwQopuIdwGsbNaZ
GWYdXaR0cWPBjBIewuRAo40WcKL96ladrIS5YmZZMOswzaFUJ0MjoIV4dPh0/WPwFsHkVEITNqhH
YBHou5DS+opoB50fztzV2snUgbfUMXSAFuFFY2duzVSoZFhJQpVUMWoBUUYKhRTFEaUZ2ANacG7d
qnwe++eANzC1HEMmzp9ZX/zlJA9OBYUmggiHy2nit5bxKNJ6PxkFCRUdypKZk4w5HLH1r2/tEtOu
mWViXpwlIV7fWPQMFsPgkGk3o/SmNO/KzDlQl98QhQNDBfWKCiIUlG3O15e3Q623opFAQUiMQAFZ
H3MMHmTiP89TYogIuRZmC2AKvV7GG7Wur7ti0lMoxrRE7W+q8XGoJ3tQtmLnUwMM2Zzm09rCFkYZ
DXAXnAJWdWGsoPRaVUZqoxsqSM9p9CC0/3wxLSJ1f0yww3RarxdWUMJEBUncRn1Vet1pJ+e6J6xk
q99SeIBZmWimXSAGA8nq8EQyU3uWoJlsVnb+ZQFh0irL7IvxLtzoj6nDU/64DB7nRhm3n4TKGIYR
RmtjcPWkdQZeJF/JaWACAHy4hARJH7aEXHddGMUQxrBrt3gCSbOde4lfbK1Dtm11ABSLjVK8GH5l
3w/EOiS+deDhqC9j/fkvYIJwrgp6Icb4BQYllbDVZJcqFHfWy/UvuGJmoWFAgXEZzL6AjuN4Lfyd
MRbYP2vWXgGmVnzqeVwdK0BL01DgIYBTi6CG/y7BnEQqsZWtOs9yZKQkf0hfJEpCN5FslHVIvIv9
wAH2EIpwN9QNvfyRq2238rg4t89Ekjqb5dZa1CL73exB1dNT36Tj5MkkezZvfhn+z1/Xt3XlYjgz
yLb4enFu8sSEweBdk8BLaKcvdC8Ry9Vu+tGTvsBcSjgmL8MyGh4QYkMihaAJ5pzzaJmIk9BoIzym
cYTH5K4+0keoNusHvUL5bPatd8lOnTqwFY3b0FzzIpCFAswKJgFUepd4d/J5NQxKSmkQwouyICNz
HTxkYn8cZqHdSmIgbK6vdG2hp9aWX3NiDdg5UDcpAqZe4jolavVzLMBrG76Zs7yZuq/rxlZCNQhR
ARbEBQGehItdTaooqGt8SKsM7VH8OULrU68erxtZiWhAxiLS6GAJuZzmg2I5UMhWj7wU843AlIqd
cY8UkMdgt2YGbGa4U4H4QT2e/UyxCaScMOCJjUI/tIQqk4dHWNstCHKgcCCDfAE16vNPE1uxkMuL
0g7YhhzZeLFyoFP/fWAC+NtvxB+KJFDeYGvgGJarBhONNsG8p62X9Y6mONc/yGVmZYI3X0YqAL2W
ywbtFFm5VC9Sr0bgpfNr1AwkibcV2rSSt9BQ04JPD7Wcz/O0CjYBi18EFbEqtq8XzUJuRSF43ZXK
bGewRwaTnQdicAfdY/i5EaGShs2sVNswae9YYGQgtWQCu4LSl4BxDhRdW7AwCqj4x3M7YOpcUF/y
oMVrJBZptUkqJZ0dqiChEnO9i/x+yBTJoUiuDm0z9Ae0G5tjLU1hv6+MWL3TZx03zzzNntxN0V6X
c/FdnkpzP8ZmuwUjkhbbkpQjN1NB8wmRKHQmMPYdWvoXqLtHb1bN6SMWJu2+bIP8MYJi0Y8qNfu9
aqXgq4SN+8qE2CCYo+XIyUeL7tRM119pHdW+nE6RRMZ+6CYHrNLFsYyhzT6LWRvaUyPSn8i7k9aT
Q6nc9jr8jTSDkd8NRdPNezAADMGdBdHo22S0TGoDY2x1ZCyicmto0fRSYToQyiQUvH6l1MkOmmC6
H8UKoJSBWVaTE/ZTArF0ORJuM7kQX9N6Du7Lro2BGzO0eptTIXGMahqaHVWL1kY5Oir2RZWWO3xG
JXRBnjj9lmvwX4LTK82f4l6uUD4Dva8HDuT4q4Vqp+wJRlOgCGQYfYpyW9i/yurQvZXg/I0Ijczk
QwobxW3CXh0JEG3KQY1aVNU7PRA498dlAQXl4YU2DtIwqHixUKIYuWok1NCKkPPZVgF6loXOnxPR
j7vKDmj+OxF4dYZvLAXr8hqyAnBjQD4aUMTzcEHzuo7CRWFKeESBqji8Ajk6k/xGfXoKj3Qf2/qj
dkzd2unv8o/INZGGQYGXx0a1FhYxbIh5GijELwT6579CC0JDLXIcdiX1dGh/9pAFuR5OpJULciEQ
+mOCubIgbTqWZgcTVgDyDCLfTPYH6sgGke+swlHuwRx9aIi15SGNeEtj4nFVZAYg0LAbKgD/ZBMZ
/pk8bxHpOlkZU5vqJqlXp+9IifPVxsdRvufs3VpcBOE7bkcDY+cWC5bpME9SFt2E3LGUhXeDGsZb
EYUoItZmga6PNbeZlwdWiCiU63QmXRTEstOlcv6rCZUE/hu3+yoeaM25JNY29/Q6ZRKuLAzGIVwU
Hof+GbywRI84zfk1rzk1sPyAk0THbLplcGdEL2CQX1K58EEyYGtTtSvk/2Dp9EplXhsWpJ/1IFn4
k8f3VNMdEME5mOIEiIU3vrmaIZxc3symiWVfVoOAy7udNiAOb/HU5mnIreSH0BFZJCNAvAl9RiY/
iOkkU0QzZKNp4eVa6eW+/hjNuasGkn/dOXmmmH0bSzFPJwG176CKodK0LTLAEsHeLd6Ax/T/Z4rZ
uFEyQpouwlDlCH41PcYcvZOVL6pYO4Wg29eNrV0GBsZxUHSBsDRmec89rw5L2rcWtnCo7LiNCWaY
FXVjNQrRxu2Q8JxizdFPzTGO3kqpOhUCzE1Q7ompM4lfASU0e7m+qpVOvwl6ODS2oMitYsyeCYfU
0ppoqCiegeCRMDbW42/0kD9x5TToNcWY3RA3w97aVK+D5fCwpWuOjyQfZVsZ3IcXgB69H3st02A7
EjoCbLcJnIg0l+71JXKssO/OqQhFPZ5woyagVzOjO1190Hvvuo21r3WyErY4ks8NmKAnrESrNN0f
lLRBgxAsjphZQVs5SB7/f+aYMxZPap21GcwpymdmfC4CT1Uwkij5cd3OWpEAUpd/vhDb90xqsHEL
yyss/mk9iag1kvmAohkuz4PhoqFFMYdqevEHx+yCNGeTIBNpB9IgoKM0tvHZIIQ0QQ8BO4obNAeV
mvbQy4/ShDJu7ESl12EkldcuXzvfC0ASXJ+qBv1E5nxbkRQNYaliTyFJY1ezsi/7/rEfqtyVmiNF
k1mwOKiptVAJnmkdS1wYkVlhO2TCYIZdVAGFQe1dQbnTUrCImXEhbiuzfoU0O6+XvmpxwfajlQ55
LnaCR+87ta1TXDXllBnAA0jxvEmHWHqX00CI7Fqtg8wHgXHO6Qqs5AWQ+VR0KN+hKnqRsOATF6k+
oCdYRNq27G+MgMeAtXLKoUMJ8DD4cNCnU5nPJwBwbao98MNimuauNosR5FnbEUhE4/d177zYQxNz
Gd/1DwMMdvj3/CIo6ThJg9UXtgqWXXncSP2vRr3X4k9d40Sui6iyWEKlFQLxJqg22a/VJ31nSCUt
bDqlIIXsHCXeQN7GCjiXwIXrM3aYFSWt1aMiihUpIAzGs+vTrER7kBIvzaw3LVB3VcoDDPJMLp/z
JI8zigEVqxkm8cggTeBE0UM7hZARsFPtM6Iluf7N1ndyQV1ieG1RDzo3N4WtmckGlFFBOU0yeqyG
hND4Xkv/OdFatlKTDZC14D6z2IrFHCDTEnMYarMfWn4jZF6D2kJhufXAGx5b3cITU8wlUFSjZYyL
2uskHERoPMl572bZLpSxh+lB+2cMG7My5oApsRKJCwcNHLH20ijYh8Owuf6VLpMRxgbjiHls5bEK
cUxkwu+F/jBJYKEfiTntumTXzF462DpkDKsN+uGCNtl6/DxYD3p3h0YV0PNPnF+zbODZLcT8GsZH
oW1alqKKXwMJ1b7Zq9AvQUWSUODEK31vBQ2RRa9u91Hh9jzl+Eu8wWIcNUkQXRsYi2AhJIJep6HZ
goA/MOW3FGmEXA9HAQIEppT6k1WSuQAqqHkvrAy5aJDzPsUFOG6xv6h6YTJCRiuQ+dx4LUxDLMyg
iZZ0jJ0Bmiygjds/Q9UDj0plIwDnRfPgp6o3r6rIuRgvm2iwDglqVF5wVckXvHUguKd6ZmL1UB4a
Ct0J5AZjb6D5COuXwJK3RglGnzGFa4xuqKWvi4RmoHeHJi95GpproeP0pzDHTAs0Zcw6bASk3CAm
6IrWbyW6Eevwv+z4qSFmxzszF/Ekh6Ea0h1Z+qKYvixWpC2fdNQ2BTx1aUuS6k6JeMPTl/C27+1e
rk4Rc8QoKZyHR0vsUlpb2O6lJqJUrqb/UsT7XHKTUXPT5Daajrn8Hy43mP1jcwlvJzfArOJk9TVs
1nE5164cT0rm6OA79ZssHt+oVQ0P1w/02sX91yKE6s4t0rnpMxVJpD1B9bQMatzcxk0RP+ZWYaOk
61y3dkkI+r2pGECEgAKyHpbEIQNbWtmLIK7WIpNEsy2K95oKsgHjyYQE6gCtngkk+a9lcNsXHF9a
99k/ptmp33YUtNScYLoDLfcge3nfO7mCGjhPL37dcwATWIRq0N5juxtGMwpzI8NSXr5EgddMthze
oNJMJGUHXJsx2zPlLG41NKIB9ccm4znGPGeFVMKmngICYXiZqNpCcDATT9D2eu3PgasLTsybD79s
YC4f9MQu0zGNqSn0mQS7GBGxG2vbdEdNRyD8H9K+q8dxHev2FwlQDq9KDuVyuXJVvxAdJSqRorJ+
/bfUc2falgUL3Rc4cx7OALVNitzcYe21vLo75A2Q47VPshDpCYY5iLk2A7D4TZGLoUeloak571Qp
VTKkTq5DkYWJ16ZLHmnXeV38lklrb8/0rs3fvSnr+6+l6Zec3cy6bzO572CJkczncexrLQ25VPyD
A5hCdhVgAqQFVwA0pe0lqoJqPZNQYreSJAJ1LnxOoetfUqVZGWlY2j7UOEBV6OB/UO29XJRdilyR
ZAk08mrh9USDZCpInaTykeiNd/vmL+3fuanZ+dTQhYk0tGdQ1siFn2q14WZ2YvrcXBM2uM7PcSTP
Tc2OpGUUcdvmMMWKu0r9ojonkx+b8hDz7+hraeMXWXlTyFZt31n6pPQA6m9ur3XJp579gHlxpegB
R8L0F8IE9iPP97J9UPTEs9VTTte6+dO2zY/luam5+y6JXjlRxDyof/5K47cUdAzMbH2OJozN47DV
s5XFLVn882CAmevyzMQj5Xk7PRiG/iORwAXhSoS5ce9p8n2SrV3wpWPzxxr86aU1opRQH+R4/62C
7SkDZX1FEHD+vP3Blqw4zm/mWPDCAHdyaUVKTCmtWoLDWRg7p2peIXToly0JbptZvG5nZmZRk2bH
GVV0mEEUeVczPRxhgvbGVuTqygzvwlf6LVsNCVykdxhLma2IZv/vCFpOVwUZgbB6B8JFjCRYp6SW
ZN8QfewCKCpW4okpG5kdSLANTzpZYD8FFG/a6jM/WfDGjPM8ZujCUOlJAz+2l6MPvXIIr/ruYIDQ
USQCesVC+USbHcKx1AjLNSTGeflmNr5MD8PoVuSL7QygsIYw8xow+LoFCYuocwPiD0Jj9D5n6ypZ
K5milJlHQUmiYYgua1q3GS1vaFCK64yto44BVXU3NaSd1iiuZUWBUdNNPSauiLojBDt8YnbBaFov
MlNc24ZKlZOGiZP6vIAgqro2h7JwBkx8AzBYIWfCEZgljmOKekImKcyTLITJmVvagUmCsvmMtNLr
yFpod1WfnGApgLaiF4DCNWiWLr+8sFFQUCdzVo65mm8d5rnRjjKhKTlulS7omo1krDwqC44WobIF
hTg09zDnOMsODAakRDbqzAMjg08jNPmsgEVHYR9Kna6sb+Hy4gA4eCYNJASoP10ub+i7rOw5loeu
vM8J4tXEzZIfef1420ksfDUDw/DoOmBsGzPP05rPLpDVFhJNW6yprzeGilpdvIu6FzVFhllvLXj6
/z9z0885M8cUMcrWtIV99Mqc2FWcY9I+xOS16Fo3/5ekCqvDUPrU2tCUOWNRzkvaV7LJPJDOZLYr
UMpOUsWv1DdquxW0R9k9W1MDX/pykwo37gCuAgQBLpcYqY3Rx1nHPGhw1xrKrdnPYnjpVvl1F04j
UP1/7Mzce5Q7nVkqcEqGvW2dvWlCkVhH78bL+CoKaDrZczeLd0oHxQpAQOi8Xa5piHohdApblnLq
9ZPUQyOqdVXqNXXrGk5oKT7joQBwK9E29hpP+FKGg8MJ0+ATxj9zfq3ctBITgoW/D2ktf0/LL5YR
QvSYO55sAMjSbLJ+5V4sPSznJmcHNa5JX1QmvqJZCW8cnedcWxugWfyAZ6uaebDY1IYOss5wmGV8
KA0RSlEZtoLeG2n23sbDCrp7KWc738U59lo1s4rb0FSatJV/iPjBymQ3i6MHVBT3XGuepQiU9Sj7
1vpHZa9FVkup+IX12bVwmFMP3MFq42qXlkGZgPGJP0nNDxK92fGB8WfFDoT2wvWVrGMpZ7ywPLso
VFLVYrBhWZSJLwn0z+r4YJjJgzDZa8WzcOieBuiYShFkUZLnQQMQOFtx56ubP3s7Us0cWMex+Wn5
IyOPTdn5tePlyUNbelm7K0Zk6+/VGvBx0RdNXWW4IoCo5oHLMERyX+iwGit+UT9b1YmAzrZYCcKW
3hAwMP3Xylz+LE1IwyQDVgwdEVKDWCUcla0Kjc8J/fZy+wVZiMVQNpLB0wsSF4xfzG4NtYYCDHJw
RY79KhXpxuRvgyM9C0g/Scw8JAbQ00a8wh2zYnRezAFvjiJ1E9M2lGFZ+2qQuwQlh9hA9flgRdQ1
i5XzMjnUmcPFiCsaoSpEwsAfN7stGLJyIlUg/sOMN69VVxW7Adi721u5cDoujMwuhpGbOak1GBn7
U406TuaAKBER7VrctLaY2dmnEuSkLT7Zsb8Bs4rOAjqsawS7C94U4ScmV1DFmIRWZueiKDGJmKJV
56GzqmdvDkQdxmAwEpRr1z7O4r6dRbqz9TgqBiCYDFOcPIztz7J7tqJno17JqZbOHIh08PGBZZsQ
7Jdvrg3JBRAxI1SC8oILyXJHeY3Zhw0pNaP+PgJ9CZ/x9+cBoTtgzHjiATmcbeEA8sUo6WARiFtX
qokH5deDArYpNftraA2i9zNT85oFeg6pUaaTKanzwAC0ldR3cCS6I7PX+hhLXwvk8kDpAUiJnuAs
wq1ABcb7yGDeUIvsR0Ei9s3mivTRqRV/riyVGMHAsuiuM+LskI2jdTAHNa83iuLEu7SxGHPtnur1
CehqpQnoGJetL2t5uxJxLHhRNLJVxZlGvdBumu0+N/q+agaLIaaCgIwamtXJABlRhplQjcVuJz5v
f+2lCwPUA6AAKqJUNOwvz1dkNrzl0IT34rp0UwZk8GePANKUTzaNV9zZ4trQ9kXTHpX4q+aGpAvW
aNPaxlIo770aD4Fq8XsRccxZjvyYZoxusfgVyMNSGg2KfLTw0MFDG3+escWZVlIUNTlGzk3yZhfy
8GRFuvI80l5VPK3N6s/O1NKtqufGr9JonK9OH7dB1YJY0O3R89kBRG18IGGJBhf8IfaTnaRGupGY
3nW+WbZxHIjWTN+NGAp9ualVfiIJ5Vc0aqh3KEqkrIbiC3mvNYkrgpdDAWn5HBBNOHhUuhTgZ84+
Vf1edTLfMB+5+qiqvR/3+0oP0JK8fVQWPt+FzemKnWVtujWKVrehDCtlaHpmo58P0AAVPtiiIfQI
IBDa+bctLnUfL0zObm0/dFFv6ZNJEchg5dI3+biZerCKteUKSOL4zonuUWeqy7Dgj3xNumd5ySAz
UyCWgvBxdhvx2IKzKWvAsijfc+ZX9ZNdoy83BuhFFzgMK8tdSLCw3P+ZmwcYKUaGOFHwVRMZmEZ1
y5zj0O6a0pMwndZgXpaYbxzMf2jymD96sapesXyq/tifPTZMtsHOEGG50bhLUk+n7zzxItkb6Gus
bXvjg0NO+vaaF6KCiyXP/E9HEa+q0w6r6mPc/pTHo978um1i+kizKOrCxOyh5m2bjb2MXY1j8NEC
nyEroYH2qpNv89EX05cNbltccKpgvwJVCHigLdDhzfZR6hSnG7WRe6OzH2xfbm3XEd8o2Vir32zJ
FPJ/KIDooFpFD+LyUjoixyhOBCRsL31hhW+MQGlAX0fN3X5cg9QsvKGY/AGbOeIqaNfOaxp6DTYd
EPVwr87RxSwOiE2DJPnerspGLpxDTJUgl4BvQ9gzJ65QWtkkbaZwT28M4JcLS28yV8/02O+qGnJF
QyWrsds7cnEwJbvu/DzBuJBfRn2+gj1fOp4KyGtVAD9Q/J3/kjaKiV0MCc5OiSGfCPyuGKAntuX9
9YGxFAuiXQBYwNf8Tl7PXOskP1ArY8rRSHUzMCrL6jMap076TVtjEF26DCDI0GQMK6BEP8eRtgWm
jHRQH3o2mC+LNw5dXrnag1gvl/pNzuIdHr7ba1tKeifKu0kSU8Y8zXxS3paE4KXC8PzKv+R0g5DW
hWKDixn9tk/D1Plk7C3S3pJijZZ14W6cG54LTEIBO5VrDYZ1qAmVDcgOoO3hnAzyVc1at+xCSvZO
uTHGLXW8Sj8J64NGnyM7VqtMPvqCDzrbg7lH6OshbxsTP0WShGfg8HYKgES5b8hfE6vyNLFV80M0
+sXggpfewFBT0f+Dp0WmrGNcBY/Z1eSBpREt0rUSf9p2gsR4iGPwpbDPlY+9cHWRruDKaMhbMa01
80eqVas5MWEF2lpQsc3UryTf2NNBFmEy7EXSeibE7W9bvbql8H/G79uDQW6EzzN/2+aJcOySY9Kh
OI2jn5aPzRqdxe/A++IVmWxg/vF3jXyStbx0tFZdSryVAbg2v/QPCYPIYxtC+a7dRhsLp8cfg6Dz
B1Dx5f7a8pZtQ0IQRB6InVH/vLRtm6JXqI1JqXSbNG7/XISOF4M+FixCtSd5pe/8HE1vvAcRFjpS
d2tt9N9ru1r7H/vziyQnlGt6D/uNRx6tnSkgMgW6a49tugD82l3sK97z7U+6wCSL/T6zOfumtIfO
baxPYrDMTXZgTdpbHxJzv4H24HuPxftx0Afknd+v6Wpe1yghvjJFYXjlgCAFtPhyt7nKGo6+Ugqq
nHeLeDLdleDeijaGjXlM6dQ2mFSv3cKUwVq1ub3qqxd2ZnqKR8/eAV73Sk01mFatftcrQaeYQd8+
jfVKJnZdDZ0Zmp2oGnAPUowwxA/aDxGOH/le32n3AkpTgR5CcbzZ3l7Z71z+8gxd7Or8DCV1BcUX
GRblwdO/sG3vJw/DffTUbqEvfN97kAnyikc5pK8KtEn2fGVnF87Tpf3ZeSoShcjUhP14Jz2AGRXK
1+Vb4qcH+2WIgnFrpS4QcC/qEUKdt5d+7Z0uLc9CXCWroYGgxOAhsSFqnL7HBQ9raWV90we7tb2z
IFcQ2iVVh+WNigp0aOVWKn+qHAzm1vJbhFQpx5h41TkrgcvC8Ojl4qaH7+zE9lhXiocFn3XTHuRk
C3Vjj/4cHLfpXPWh8/u9eoeGgq+9/MOmThqIoHRwAF2arZd3VSqPOjaVZBHI3DaCvZE1UM/ibQRv
GtDjDrCYc7erllErtZON0jHbbWc4P9NReailgW9B8hv+w4L+GJvfj9bRUogTwlis/TTkYASmJtJX
Dsl1C2269mdGZpfAitEnhQAiUjvpQHS/RaXcaoMi10Kh7islGPl3Vfq4vbCVXbRmxz9ORmdQCGyC
mrfwRZbcG+0AyILDJPCvq+2Ka1u8bWdLnB2MXEbkZDFkr7L2GJNTCcQ4W+mhrZmYnfkYJKsj6v34
VPY3SONpUGixVkHIi9sGuhQZQAMVYjizeMMYAQnAaEbqGc69pKBkds90t8brr21JtjPoiyVFyM1B
TROWxoMOPi3TVeu1Asx0IK7cytmvmH7l2fV2Co0PVodf0YudrLkqhgCQ9Fnp17h/yBsDwrG+GQdO
uxZura3eurQbCwx+8gp2h+RZNT013Y6c+iZd8SKLFwLLA4uGqitI8Wa7XI1NYhQEdiSMLLk61qGY
YksI81UCNZp4wAymrPhSpe1jcbp9MaZjMt/b36TjMoq92hW1YKklFPoEDMcoGo6aVAZpttb5m7bp
ygQUAVGCwHCpNsfNlZQYg6JieWlp7yGx7Wdy7XW99sVk1i5ae+OvMz24l0kG8D/m0Gu8/Gq9ZZds
UFNQh0H+yvrJe8WPiKtXT9wGHgljEoDk5gXIP9Yqy0vH5dzwzK+ZVK4GNYLhAoxbpWbuIiogwEqe
kMCvvOaL4aGOzBmKteg8XoWHWVP1TUFhy65y0JprkOZrRrcwMn/ARIbB+2D676LSjqmSbXH4/NFe
aQotb/TZb5jFiSWIR4qsw2+QrIS8CPDm3OVmgex2ZK1XyFzxOykaN1GPiR1OVfGQ92JTQ+RyLcWe
nPfVAQP8Cuk90EPgob784kqc5RjQxg+RzcQjtd8228T6LtVhaoRgHWRm74PxpYXieb/mIRe/OSD9
KDphmv5KXkgdHCcH9gV7QL/YKarCPxwp+Puu5XSksT4NMcZvjqXLBSZSr0mMiynOMPbI4LcxNHG6
4dttV3Bd6IYZNLThhCALApbO2QG2Mk4VO0EYpbZwsT2x3wpLytHjw/wfaTL1lWhamGCAGdl7963n
7KOqrMdSJ46n5NorqXVtxTstukYweaIYBd4VTOHOXHCbSXiYRA7fUeUB0cgTBaauHlGM7mo/JfRR
bzDe2edBlK1EDIuxOgTmdAxroL+hzbsbapp3LVRuYJqfhNlvqNC/ZUMKaNjTqNRg3Il/2inSQue1
7TAGxj/rBK9QJ0Cna6QI1CCI63ze/kLTjZofdHyXqUUGtAGYri7PwWBVZVkPcNa0T/Zp+5hrwyYz
UAsk/ZEVbUjSciW0Xjrf5xZncRNvnWwYRljkyVi6GsK1Ss4+KZRjDYn9Q9B0bmsWNClSPfZqB1sp
omkHA5IWf+Pd9vYWLj1G50ZmYZMwpBi8vTAywD8mSenSaCM5e4JEfq3muJQNnZuauSWW1U3MYp56
Va16VRE4mWvRLySNwPuVuuCQcnmz4pOXTaLshbEGeKM58iDpOBCUJlYnkxKWEk+k6m5wZLcxnSMx
K9fIH1JpXKlPa1f1NjgOFNzAb4kuLkDXs5VmpDElNYN/0jf0XYesJ9LYA7vX3My7k4LBI+CF7H3A
VPz8nvujS14+Sk/f9Xv6Qj7KH/rKN16KaTC1j3AKbV6gFmYHCe1AA8xYcMqoF7nQQTrSaDVmm5Z0
dRVBxQwRcHR0r2itWZGPhpFVcMmP+pMSsn0UtI4PMGIIeeMQwObO9bKVy7h0dqePaoLqB7Kq8wI9
46gdsAqCh4VpDfyUDy3koVJ4TcOnGe8wzVwbT1XFLLESbiwtFqQcBqyiaI8i+qXfETzHWw+FJMie
P6RaWBcoHa9FiUueBvP6eEch1wcs0HS0z4J8ue67ghodSL6ar9J4jOJX6ryadnj7+i+uBKAGfDJQ
FuJfl1ZGqx8yPKe4IDZ9bpr2LRGYoe3G4LaZxfjMxjtqOGBFRMdmZqd2CInkHnP6mXNvxIEJbb4i
HMRGNCfZCJgSaEiUzIPSvtw2vLi+M7szfx33ShN38Tj5UNRn02SnlU8sl1Z2cekdOl/d7IIlEYUu
ZIddjC2de0Kzfk5Gtw7FlJjKCyukvFH8sij+tvkPPzOhkJxpch9v8uyMGF1RalWN1U3KcDS371rL
9IdReiBS4RaKFJrmr9v7ueRKzizO8YSkzmmrFTJcCcgt7eToNGvcaoshzrmJ2VFBhqeXZgQT0PH0
eIObFcTRKereuQmBmK0K6jyyhkZfeicA2EC3DwrbGJeZbSQBL001JgaOSQtwmvHZFQA0px1G++oj
Ff2+1vOD3A2725u5YnW+mTre97RtYdXuH0b+kDQnNX4T0qnSt6IE28jKaVm6C2eLnDdkgDZqQAAO
c13yzLK7WIPY89pw5NJNOLcxu2+sF8yMVNjQ08oFZMnAHPxvtaLBH+pg/Jf63Lm52cUbcjsdShnm
rPgrRGvdog9Es/KVlsrywNzhHcdFA/xuzjOipVFdVggkvGbIMhoqaht9Qh/E/E7H1AkdphTP4OpL
j1ZfixFMk5H0kBeyiXZIGnWHGFSwd2jSd8PK67fwOf+D2ppUXCGFMFu7XTgU8NOpuFzuSLSvQFgD
ncSVl27pNkKiQIdouYXw4Qp4KLJRMK1FoRASZsYBJPzqKcqNu6zvkFQKZzO0KqaZ0ugeraEBFEvs
7yndJ/1YzNsC2gAnNy/BCsuqeJ4hmYVOj62fmI0RopWdvCbW0C9tzFyO1mKu0EHN3KtpAnaQMdAB
KOpG2beICGoqHdTacuPWhChv6aUaRrRySBEWipsm/XYooFsOlcJa/mKhJnjbRSxEARern90n20pL
Uk2FUxEFjvbWNbhD+2itw7Xg1XG4bcxrAY2JesF01M5iDbPNKpQRkFWq4lcqXmLxensVS38fTM9g
mkYXGpIds/01GXiSTQt/f8Q+DYBp4cG/bWHxnIJSBsPL+PkA4M1CsggU0rURIblg4B6pt30V2BgG
sz71WPYwWNxjjoKuIM+X6gOoN/2xOTnDs20TMcAcrVPgMXx2FHfYGK7i6p9s4xxH9JzfqoPjr01M
LF16MI4AsAEOLuzm7EtlppbXOpvSNemQmRsJSVux1odceJbMcxvTmTxfFgi45bqellX6iowakT/m
94S+ypYLnFazFoIu3j70P0wg5xEYXuFsEhJbStUjPWk8oHdfIUo+ife1nu2i8XiwH2R08KW7OoRy
74p3W9xNjJ8BqgWKMQCRL1dagVPJbDTkaVTZ6/Ge919supILLr4e4Ar4n43ZIWFFqjdFhMRI3lgu
3UaB+kkOTehsYtd8inxlpUK0vCTAoqa6lXUFjswx7hjHI5ZkK3gVvnf5/VCvmPgPbcUs2cM0MfSL
MGqJdG+OOauTXgwplRJwE9DyFVLpxjdDTts33c75tuFE/ZJVhbMjNJGOVpHU+yRX8iDRDH1LwB29
ixJRf+o9kb+WCSNbWYnGMJHAXuMiodM2rI1I2GNaby+bY6u7o1WMn+lQ654Z9eDzaXsdzC9SaQug
XZPmvqYZzkhlTsyTjXpfDZb0IErS165sD+OmVMroq5oo2b2ZN/yR8Ko/6AmtT5kkGlSlYu4AyZA7
fUibKvIjWf1mj2mTgGqhIipG6Xj90jSU4lVo6dGwhFH51KAJNMwxci3cIrYqG/D4oXqrzVTfYOO6
Jzwp0U4xSiVwCHIBt2lsfRtjyggzw0BaH6imTb+MJLsWXLm+WjZF4Q56nPiFw7qwNDF0Jhedk2+a
qGy2aBV0O5PkNPLkMdZeo2y0951Z9QLaaoVGA6JnAwf1kKwfVC5Dt7hzQErMK7mqMJzc6mGXZxpm
vUfps1fMXNq2TYYZQctonTAxWwoMr2N+5BCr26OFIL0keOK+jMQmDxXvIBqqxFrjUSgNZS6tLTCJ
almkQ4FaTpV3bVSR6ke9eZfljfK1yYT6U2dUPnVWlgRMKBQ5JVHzDDQ9LHvPwXVXepHDJsi/0e8T
TcrfEqVtd6zAjKToBvA5M9rcx7YNjpbM0u6JNChowGrxzu7V5F6lRukLBgICt0Rb6N0pVfOxKyLI
QDiN0LjLdTvroFwWRdkGE/zqjqlV/ZgmWhmCvdSpMQupDXupKzrQA8dyYEkCTSVbYtGmw6gloDTU
yE52FlXHjJQJhx7QFOY4ffQMEaLiiRWjyXww/fNdw8ryM9LNGE12RXRfdSjsCDdThtHYq3FWfySp
JYXJmPE9aWTtpWi4RnZ6lwJVn6rjo9Jp4JxNBwMkLZL1aFgl2dVKZaB1r6OHjyntkiiYYkLzxNMT
sGhusqrqHzPeDq3bZw45dIaUb0Hv3WwJ5RIQXn3JvhUA6rxo2JfYLWMhPUeKURV+YbXZC0v0/lmN
auWLwx1AiTMQHGEUJyleCq0tvxoZKo+uCqZk8PKkcfnOusx5BF1yBaFTrmmbRtLzO7vrAdBo2j7M
WIWp5HJQBVBygv3q264PFCAeXlST5pWX2Wgqu7nKeh6Awix+1lKSHHJqgI0+Qv76og6qFDLSaLEr
Mzkr3Bg0yW8aRuV3JMuF4xadad51XCXHSKtxgZkMaU1tHPRdnPP2rutS+XNgEwlYWur46YZNcn9o
mXXMBQpfroJTtisJBRt+a4p02FA+ir0OTYPTkIwNQMd6XO5K20zDwoDMJTHGWKBKafQHCbHXDwzU
d68c5Ga73M7AOUvQLHgoUMYA2ryMfS6Y+BrZJD7CG4KKSuTDNytXS7DZaxJSyALzBpXFAU8bMfV3
R1uK7M4ZTLIp9SR/7uGuQzmpVEztKnq0Yw4vQ1uz03uds+RJIkO8NWPNwHVIOS6SGddBpBX9XTaM
bchGM/3MnUpy9SFugnxIrW0Hwe/eNSOj9YUYLDQHFLUqQV2ItrQ+WPZDq5ddQJNCD1ibGt2Gm6Zw
PDvXMeYD4efKcTtGy9pX4yoD/UUhAF8B+T5Gj1pdA52bRWvNsyIrDaDikb3YiYZSagFeJaCAdQMs
R2OlA2jtyFX6K4asUOT2rKzfSuaQYNAE/7R0Um/bOEvDQc+qT9DB1NvSsCzoTDR1ICzBfcCqu9e4
kMZ3XWnkX52e2q5lpewRMDHrENVOdYfZmXGn4CC+NrkERNrtkHIx9J4KY2DmnBB+8+DAkCsyVHhJ
c9ATlpAnytyh9KGesBLiL73YoBNAbdYAvxmc2GUQ0qkJcssUkatG9qr0s2w3drZSBl8zMcXnZxGd
bAzQ7O5horGfnZa6jfDlYaXruGZj+v/PbLBUtKAxQmRqs19lGqTsoedP//JF/uzUVWBqN3iMsAwO
V1Ea7zb7QnKvE2vl3aV05fyLzL48VdQ4Mg3YKZq9ob0m7d8XYsBX8mcds5BQKvE4Ex1bVeZBCW3B
ynhT7Lfbe7X2OaYg/+xzJClYAKAYhpS22ifNu3CeU/J428TKNv1Oyc5MOKSAcIyACVX/gL4yTtXf
Q3oQyDqgUjBQTsH1v1zDIDfpIOdIDHJlT/tAyqkrk7Ukbrpe81j23MjsY7Ra1llyDSPmY/61PEbH
cSt5pt+EYL1oPP5V3t7etcWs8dzg7MukGSCr6rSqzlPwtp3G7am9A/TqpG1eHV8+rCU50y5dLRBO
EZTG4Lh35tS/si2ppVPDjw1QshTdyZYeG+M+sh+ATr69NHXJZZ7nBbNqhaZnvehS5AWGCwhrKD7q
3UMXRDakcpOT6VsetA67j3pvus6GQ60cT8SrrrjbDoWV4PZvWUJjXOQoM7caQ0Um1WySeK32NNJQ
BhxEsT5V510GahBLl6BvO4R6G962u3QpAFEGkh/6rtNc/+WZFQ1GOZQJMShVmxLDYZkQK7u8mJ6f
WZg5c0yCqZEzwQWdZvjClR8ZkG6OTFxTQ8eLfney7KTXa3MKi/UVXTYw2whEBIbeZ3exSiqtUpLf
n1YFK4JroPCwtRu39qIH+u32Hq4am93JsrKSppdgLLVRW6M7ow0bXH7bCGm87ek7AeFY+WvF6HQ4
5/fkfIWze8lEguJ/DqMxeP234ke+R1nZ07/LfhL0m+J1xdy0hmtzSDbA326gzzfbUKgwlBGRJnDJ
ozhofrb7Rr3ovnat3KWeeiJhtUMTwj5GD2vdqqUDBFzW/yzPdtcRYxyR6YiKLOS77Fd0kL+Lt2Sz
Jl39m1rs1hJnO1o4KSUihiHdcJ1n9haOG+rmbuRilPlHfm88xd+Q7h2jwjWP4tVeuSdLgBXwT2He
xcAUHsB8s6pjhaRO1Tk+6D17qh/sk85de1MizPIcD9KBX9hpuENS7fj5+7982zPLMz9oODEIlKaj
VH/YhvuAsFjZmL5muey7HbtDKFzqV3f0W7IBe7myW7G+eJDPrM9cEIXSXYHAOfHKtw452fZBsdzs
rfP5XtrQcG0OZel5meaKMMONzi6qaJcOj1ZxppoTkpiRI6VuZ4Y133TVPVlrLS1FNOeGZn6vHSBo
3U4AX0m8NOJDi3aNvHJklpz3uYnpJ5xFNEmJ4woib9SprV2fA7gAmtbbH2d5EQ76SZoGsqT5JBZz
ULVTJ5yi0911A4aUAsdYgQcvPcJnDZM5QF6p8kpWWrQMpNE+QPx5X9PUVxj1tET1b69m6duDCu1/
ocXsk5RIQ+MinkILeaPH20jYrm4+jumGOSuWFp8EYGl0fRKoheTdzJckWW6YbQ5T5BFa8UqA96fd
1x5VA+0Hebq9rKWPdGZrHtiqCidlkcBWq/i2fhz1sO3+JXa2IMutooEAGpHZckRvgriDAExX83sD
dOV1vrKGxVPwx8B8aj0ramba8dTSaUHgFprxHSMbU1sJZhd3ChBmsB6A2Qef5vLCWDItyqqZWgXW
potCCaqDoG6+/TWWVoLRSBukQnizrtBLjI82xLsAHYkhUJMDS2SCB4cFShLctrOEUTHPDc1Osywl
Qs/ryVBV8wMKwum+QEEysOqqOlkCU2eibTBcaGLYUFYq3xyNMDOp5jU6BBNv/5ilm4VmHLIeIFAt
kABfbmxWayMbVSQJVhrKKgax4qdIvqsxedcrKx2KaVnzV/rc1PScnDm9gqslggWYmoZ2qPbYxWtQ
pmUL4PoD6hjjkvNQByq6uZVMbZa62nB21NqVy7R4QtCg/u/fnwc0hWMrosffL4sfSZP4UYFKJwgg
Nbo2Mrw0MIc+FcJ6oEQAUrFmrx0OIiAbAqbs1vQxuINoVAqNKHc56s31aAFrDYm+iAZRyg4YSjqC
3Ww3Vg2q2q2baDnKlrJLO2fbKMeGOChar+zF5DiuvubZD5wdYhBhNWMz7UUjvdvmKTb3eRzEzCvr
fcm32hrAcnHrz8zNHAD6BQh2KLpbKfAeFa2hdAuOc7aNUNy9fSOWXM35zk+/5PyYOokBOUIsLMHE
gvZaS0dZXvEAi+cUBD8WwnG0V+fntJMKEEeA7N9L1EOcKui5r4Kblvfrj4nZUR1MpqOBgf1qMP3h
xbnXHIswCiwoVpoPzU7yi1/0pXm2V2KCxaIDVGL/t7TZe9OOVizx6Tthgo0e65MquWi8uD/kg+pL
GBTm3pp62aIH+2NxTmlIi8xhQGcC8UdlL6teKissso+sOkj52nTZlSkgU0CfgOqphXcCjDCXR6N1
SqtvTJCLQfXkxHkOXggI9QDQWAEDYFprkhdXJ3HC0WLoGzI24IADo+6lubjOMt3uQYFhNTG6W9V3
re49U5L/tqA6mQEtgK4BugvprdkTMHXK5byHfF+b8I+ilcBOIE7OGn3e9cmYzKBTDHkCYDxg6nI1
FjVzgLQkdDXswgjsMk2egF36GNMoCajWHHICDqjEfGdgKXDb0bwnUa65MmYOMBFROru0MtZI6Za+
JwrvGn6TZUwv4OVPyg0O4a0Sl6NFnbeLEzcdj0DYKymEcl9ue5Wr+4jVw9A0tYMNBXbk0lSBIXrI
4ya5x7tGuU+aCLMcRY3K3JCSziOVBBGr2xavnAwsQrwFuuCAiIOyeHYTFZJLAi0W3Py2B4goMatN
zVm1kmdcJ78wM4nT4FIACYAPe7kweayIYEONhcXQSdm3Ioide/Qu8nITZb5dZhsh700u3Er/Tuwg
1j9jsSPNia4NDV7zJMx+yWyLU6BjowSaaRC0B+ckuH2+lf9H2pf1Nq4zUf4iAdqXV622E8dxks7S
L0J30q19oXbx189RBnOvTAsm7jdA91MAl0gWyWLVqXNc4lDnTx8ATiLsQfj5CKVer9/pDzMnu7vl
SUCvQb8RxznAa8xWHQaZtNCGLiCRhwYhCyw1kC1FhRQVLSfUxthepv/2+m6aNLFjFdSNgM1ltm08
GREppaJwpsm3+kOoNfj/c9ZktIxwTF0/ijC1wAD9Y4sJ3dREH1Jdha05jJwi3pVDiksYCIGHDvIG
yhmtMRAm8m4P8DrLy1hlJlUPo7RqJzDFjEWGTGA7GajIS1X7MwzN+WiCK+Ekhbr2Jxwns/ah1tyW
dq6L4T7Cu/Q8znnpUipLxAYxm7i3pAECUm3TgvumBl36InhhSZ9xG+nemEQKiI3GFC3zuazUuzBL
IhQF1Rm8QkIXgytm0DjFma0TYUGjAWmIGE9lkeoaoUCymXBXAQRDkrYDw1gSvVqUY2bx+os4DZOI
UBjyTcip4vZa3GgVzljgEJ/xKC8cvZACMIn4YODx5lDhLNami+gLKyvoCxf8JLP7Irya2xENC84I
Es7BK8ZY+ysMTY+Gm1BOQ99K+tALW9I9oWOiN5yhBBeSDZBDzIOVfUuwsEPGQ3GhkMLDRmETE3RO
B03po8JRfKjChHsQUzuqPXmfaEj1JL8/QwL9YADrlduyaaeHdJ/axCt2IFrcT3ezVwa93XvP8j15
hqAG51heAq8bH8fCTBWpGgUU5gqHaolNlOfe2uMjYzUYIYI0/Nd6LBZ/NROsj42oLlrCMhNoqJFl
exQa8Y80EvOpF5L84/Z2vbpvoBEmAdYOGKnxraZ56WigeKqTIqrgAKLyZsztuUXk8t9NyABHiwsJ
uQHdzUsTUMPpJ2jXI+6C5gNQgzL4byIeiexmoLKeNOawqwtq6MWyQvq5iT3pTvZMgATRIF75s18+
hJ7o/r09rq09urbIHHRzImQVdObgsNFTp+5rKQgzztRdPygZV2DuaVWr9BoUIYVjPL8nHt2D5/qn
7MSne8lZKoOhDYZZ9T7xFS/yb4+OO6HM0aBRq2mJDNP9X+OFvg+n3xPy1KatHR6LYEKbJ2eLbU8n
zjpwY6IWyd6Mco0EstbjMs61v1P5KPd3eC/eHtOmCTAGQBEUGFngSS89sbeqNBkhxQfu+TnIRhAH
SFBoq3ldoNepomXVQB0GBC6Q91fYe3AjZnL/7RlJZc+z+jsqP4s+v5dbHFFz/tVIhrMo/WjFwpGQ
4zxNOCDMa1zp8gmrIJlZvQykAVKjLM7ZjSbIH5o30RJGX7NG0KqhpysINfVZbMBuI4rJ3aQlwoeR
5k/gydU9aRZ4KJataxO8y5gS3GpowGfCHtEsx0xZAulU+dOBIwlyaoTudF61gWeGOQTCPiWjVMNM
Vj2EKdQ3jj1wVbPGyYltLzBSPAuzGMI49noGcWGWQAq4cKLMSP2hXvqa0/t0nl+sHlxB+bHJe5BQ
JG/o9MS7lu41+f22K1/DopcFXn0CkyqQpDSOChWfYERu/AKtmRQ04H9nj3gnvN7fRjd6BilTu7f2
w2innBtq2ShX1yFaypZ2bwPqdczRN0RtMagaIstO/TLNVzgbIFxBk3wVPLaCzYt3ZYk5ABV5bJN6
iWGbTgO54nsc93Y2iXZMql3Sj/s6HDmLe3UjLhOLTi90cKJcZbBjE6J5aCBaWTgqeHntIptmt+lV
XtJz6yhSl1fH0p+Kqjm7IWbwUkPeEDNI3DT7MbXYiNTl+MhVozGGoqoiiDBNcK+IrIgKoZ2hggIP
ss6RM1aHaX4FPL+h96YIjqnUkQx0sDxxbG4t2NrmskVXkWuUhJUmWLApg5e+QmkJR039a1AelNAn
skv1U0yga+VrwjsBVABcAJXodsVer/YWV3508/5Ez56IxhW8469EcqyyXVqXlvi2uoss9Jv9Cadz
nUKKDETdz9DDpYgtS1dvTlp2p1RuCFArOfS9V48feeJVKedW3Tqg0GO9VNex6kgRX86ONVXIo+R4
PmjiH9q+1zp0oWrTQYsq56pTNy2h0UVF9Qg0H1f5ISuM4kaHJah6udUOreYe9SU3vx8A09xp/jtU
Jn3jlNjWg2C3AUSqSrtyPmJPcQB1tqc7ycv25YPpjpW9695nBBnDKw1C+1y74TH2Xm/7zdZ+AIwL
alBotgA4hr2aM6CWQZ6E8A1vPngOTR5NXv122wY6jMF7Anp+tmrSJmbVJwTOUM7aztDI0aiknSC1
nMPxKseOXYd/S2IFzAI4TC7XeAQlOkDTyK2M6HJIbDpK4mkoR4gwi6RwlaYTz0OP7oVi7kQdsKu4
fLs9l9uvOuBtIR2C8P4qaYeLFihjDQMVduFPAfxTvycd4H5f8NH4yyMd2ZpV9D0u7PCAqiAzfjlc
Ke16I8wGPI1G31J+lgW0PHlg261DZW2DmdJM7GsS02XboNto6TPayRBvSyufQMdU2d+evu8vZm+3
tTXmzjF0vYzTCCNKGrwwYY7Yhj18vFfBgk7Rv6oAUGSSg7BAuKfOQfuadzyUxtYlhI5KgFMgkocM
AHNO9GlYIUeIT2goNkMvQwyjTzlusrlwKxvLCbI+qcEejEscNkKTNoGIXOFebmNg01te0uvKkrkQ
P8AhRfTfYd8xExqLgooeEoBZaGgEiRSBKhNMDC31by/clZll4wE3gbSabEA7gDlDCjS6UL3HxhPI
Pho+xDAoeMfqliOuTSx/X80ZqZUZSXKYIHh4QTaX6pCVcKNBdNIJKmU8UvLNEa3StEyUoJBMac1m
MTfIjlpYxxiS0nNCOZf25qhWZpgt3BOik45ge9H0V1u5BiDTpfCmty+WsK8N7/YqbQbP69wzs5lR
/pSpOsIaMg1d/k4jNM8WPxA7x/VbZ3qQjbfNPyLZ5ylv9RYHuNrYK49nHCSs0GsTlbhk8pe2etC7
00SPYnpKnm+PcGs615uXcZLCHElbixhgmD1HrQo4gtOqriDsqBogaubc9FvXDVRXFDz3LCilWMw2
VoeplKNhwlHxXgARiIb6j/QQPs2RzZMl3fJGsGoi+SkjroAW8KXzN1qnd7kES6J2Z6ZBLp91Hnp1
+dirFfrXxBW2Bu0fZCTLCo1vdPySW1dqnKIJbi/Q5um6ssJsKzmRM6UfMZAO0kZy39ozr+a4NVUm
ggxkcVGVRtrrcqq0rEZtQZMQaij32gRgCnV1hTOKrYX/LmuCmAIvFZZO1YIQitrKOiK8GQWEgIIg
vsDrSK7RT1MH6NB105G3d7deFGubzEmul5mExiHYBFWdrZb3XdTY3XAnFj4IDNroYYRyLK+0v8wV
4xPL/QE6V7CaAe7CrJbQoR80Li28KOTKHsQcIhB/UhA90ua3Eu5ue8Z3Re/aGN70uEIADNUYH08g
2tMnDfpGwHjsDM+jahcFGnvs8RVKvHvFLw7UKZ/ATTVBJ/XR2ltBD3y1q9upp7YO7529lYTD2P/5
HH1Zj9V9o1dhVjYCxl7emwEITl4iLzuGO1s4xnfKIXkWOTcB1yAz2UBSEbSVYfyJbpug8Dbd6Aw5
UZiaXkMn39fB1+0Z38pUXQyRuXzoWITKkMHiCH4FW7DBW3pI/UeKbD/ocQKe2O3Wk/DCHnP9xP04
mgWBvc7t7pV7OjgWCLgquzypjvireojsN71xH7DEsWFD90DmRCncKWb2EBCRld5W3x/QHlvZh4/p
/md0eENZIzRQO7d7NLTfnuUNv9bQ34HEBohTcSSxdXwtynt0d4Ljv4dQQaKDAtYc7DnzQAnkd9qX
maIACq0YpIysKMZ71EfCHny/f5WUHgtkMft2p073lvHciXvdfIr60hOa3DVaHz2ct7/1er8vn2qZ
4kLnoSFuvPR5MbHmmhb41Lz1kvFJKj6QvhhEvNKnP7ctXd0D6FHXIXuACFuEWDObhGktgeptrIMj
v6rwlqDoDs1yWnMOzau7YLFiaUtlCzfn1fmlyVatlwmQGkZT0ENbtT8maEAHQqn/+O/DMVDyRWPJ
AuVhKV8GpQsza+F6EuPoV4GMLpUjztpchTYYiwl1axSuAaWRWEm2shOUHHk/lKbqj1l57qhjglhG
itDukbxq+v8wc0j6I10C+hEZhJaXnqCU9ZxRrUHlKGleNSm6N+Pm1YpqDpTmyuGQol9L1zDxWpt3
qjgoIvZFPJ1b+lkl7x0ddnOmQdiFhxG8inAWYxY6RoFGAm8Om4QwNSVq0l6Cd9O2wn4XVFeXyvfK
glRCbtSc9dqwBuGYJWJTUFa5qkSICRpXzSolzmQWb2bdDTs5MQH2oHV2HsK52d/2wGtXB9AK6TZI
ukvYumwWJ46GxCQWoGtiSk27J1nphZIMItlOjf+HkQEuiiNN0yBTw3pikkeDFYtolZaUOoib0ivB
EDAlxg6AAo5/XB8TgIaATxZJYQjSXaVRcWEYQ9vClJl2u8KYAjA6uP994tD1B0II8JVKWK9LTw9j
QSS6UhInRYRtI7/+BURe78rU+HPb0HVuCAKkOOowZ6jHAqDG7CkEpVJdN2BYoHiPq2J/N+QiyMDD
fS0agdg1D5lMDlJW+1Joft22vfz0RWwFoDJODfD/gxsRoRVr2lLmiKLP3xF75UHITU+qPqzpyZBf
ZeR2bK2H3BbhwfGuO/0wYCSAkZM2RfgLS0wLne0+jQ1w4IId3OtC6lVdvpeKwddJcxz1GGp0rV0I
ilugpaOcQbFxe9Qbp8viORAVx5sQreLMqNHy1ylEEQkwZDpwKtNsOMo4PECYO/bUFITBotHz2hu3
9uHKJgvv74UBO2EAG1Ucu1Zv/BShUVXmcsR5em6dLkDD4kGggQ4d5/Sl1xagixCMUIZ6RGIF4jh9
EiBiNNrsUB3lRU3LDrh0HvgOXrmgM0Me6YrBKWmsXKWaQpxqlJ2ytED8rgLKrbtSAmpjEcwHPXGL
4TWD9t0wRMHtRdz0orV5ZqjmVCgR6CiI0/aT4RUFxOfVZPTHWiX3SzOpgxvkNEXCbJM0+m1o6X1o
Nr85H3H1+oIrm+BxBIPVQivFlsiTvKGGNWrEQX7yUdfS0R4bwMhC8kua5UMagnwjy+77GIwKOLM4
kKStxTZBNqOipICyNvv6L81mNhsLdBEAkxzHdnqqI/okROI7oTzi5i33XZliswAzSiIZIiaY6ure
reayOKUDGPP0Rg05u1PdcisI06NPCfOK6OzSheW5M5UI4DJHXDoCSP0xqtrn7WX7foizrmsh5gbl
OejnARK/tFF0WkLnTEY7s7knqiuSOzp/9dkuzxXQYrzHnX6nRz/meh9Oz0T6Sq0a2eWjUPsFJG7K
QJ0djXo1xIxqf+Qlu69XFbkcNEGC29JErM2eySi6RGo1JMCyEVeWQERURM4sf6YW52G5aQdgXcAs
kadCeHA5B5M1KANU3GunykNbg4x0ispfrhzUktdmvmkJQ8Khjwc8BKkuLQHI3oQjCH6dGZ3PHX0y
1Pc5PE3Fr9ureu04MmZsUXhWQSQis2aspVplhpD/68ZcdwA31J0w5AKAtgaDnYBKjmShg4rlOGh7
QWubGDqYQz3ldxBPFI5VI+uuPMav0Yw+ytuDut54i4oxuPPxYAHchvVUyC11Ew3x9EI7E4K2PtCA
+YPuBOc03Zo7CxLpwP8D56eyNHVx3Skg3G0hgGnsivBL5pHRX79SMAzgEpbeObxXWEZrI4uHWS8G
5MM0F3RPIVI4anwHZkM7Vfdq/+f2pG2P5l9ry99XORpJChMlz2AtGTWPitG9nhvubRO3IyfEiJcm
lNwE41cHxdBR2LW9H2vBLDrCVASJDpYugNzqkhNeb3jCwm2Da2aBv4vsaW9OcWoNE+C1dUtsi/oC
6C5BXnZ7WNciddg4wD4sTyEJyCCWXxpEThWI3RH24lHp6tXkGKYAIdvUkef0bU71l6F6RV8PpAvO
AOd/zmJ9NwGzbCkukXNOMHNdl2A+Rr6c5BadbWa4xOCWdRYoTlwQKUWJm+E2sjvzreyruyEjnkUh
WTEep2nmnCgbU44HIZSrcA8hH8Gi0eUpBb9bNRGniMwXvNtQJuuHFlIOOS+YWi61ywtJVhWAl1Ei
WxonWWxAhQaKBArxjVPNauIMAvJuNRUfiRF9anp/ykhm8PJPy+SxJhGDa4aposQvsltesprSHI2u
QSJT/gn5FTfxPj9SF3LQHjoq/caDAhow/j9GW7PPMW9pNw4EvDpAiQmQM8IXFvinmkKsyWMP1i5A
otD0/gBeFZh1NS86Do7yCto6vOoeipddZvP4FLb8CsgGCz6O89tE6HvpVxHCfkGp2saRj6A9sc2D
uc+ct+q92mc+r0SzbQyq6UuzCp54bFFgUkK0m3aYZ+G5dcAx7ixYzWJPPbCq7rjp6Y1VXdqt/7HG
HH1xbkRUtzA04umH6CDY8Sl30eavnz7Uu5L3ktp4u2JjrMwtO2h10hpWTiRpwODmc+PWkIO1J9tA
EjJIbR4+6zotbV7aWm7mlS1dSrFVe9gaD733e7rLgv6dvEN+FQ4ynXhh2NZJeDE0Jg6VVHSoGcvQ
uvfem38ZdwMa2Cu80O3ajp67oPlxLnh78vo5cTlE5k1Tqoo5ShVsmudiF7tov3FnJ763bB+dqMTt
oCo5BUAEiX4ZvHJOfuX6PED7hLgkwPCWMVjaoTG3hHZuYFv6tL6yX354lB0kvn1kB+ih2nOXc+PI
u7DHeKqW9GJWL8upHvHkPo0Abyz8GyCaDCjECKF62Dn50XRKzhW3cXNf2GVctkNfRSEQ2AVZlA9F
rd9PWiCKfHfdHt8CCJXQF351wuWSXMeSNeCEO8hB/6c4Km7sglcRZCaNN/xK9r/iQ3+HnD5nHZd5
Y851jO9fu4wPQWxOSdV0Kfu9Z7+QZUDV+b753XiSM3llbv848yC+mwY18FCj/gzave99u9qXWqdo
pbw4zijQezR933Ul8W4PStk81lY2GGcZKOq6ZYLrYikCWvetd5L2s3N6eg9dMM+6kW08yPtj8uOP
bs8fULW1Iz+I7xLQOVsvXKKajbAA7MPADKKpfMEMMvmjEVyyZirL2CnVSz0/5WUw83bHxitjSeiL
iDxwTWFDXp51VDPBI55pjZOrk4tqNci+HTU8Rjz2q2vlURyqaKZErgivYDwzmN0AukypykoVJf3Y
mQ/JjtryB1QAzqAhrSB16pJ70TZc+silbtm8OhBi4qULBjKQQzKWY5X0pJ3Fxpn8wdzVj6ijOp5+
AuWN6N/2ns3JXFla/r5y0EQsEqmYYIl4g+oAkWGXPAXXTRNAXSOniGIMFKYZE30+RGOO9SLDjxgF
8VDZkWRv8iKXTTMG+hQtWUQwwcYSTYmE9QDiVicS7vXySSY7mjhzubs9X9cF2cUpUJJFSQRwCWyt
y9FkIBZtQwNQku4TynMO8HaB4QFntzfvQQhHve4Q2w+jXe3Co7GX//uLF61JC6m9iOwMUAaXxq0Z
pMvEgEcaZv846+au7yw/GVXOc2p7kP/a+daEWnlFQaWC9BPszAdIyA+KU6O51ZECnJFPY2B5VEO/
o4dRerEMQXJr9mQX7ZqcqV5CTfa0hgAvhBrQOIaYlHEcaCDGUlbBcfRj+wtVXDy67hM0Ss2fht/s
4l8QRlR+Nl70Iu5yp/5MfGvgTMSmT+HFAbGIhbCF7Y7PIrWQ4xlfUND9OJ2NkNg6+spl3sXEs8Mc
4XNBzLmKYSeEUG4MiA887EefFgA586hNt674JS/7/4bEHC1Jpimp2cPULDRHXQp9qA67FQGySBpe
G/0zb2q/ljjB22Z8urbK7BqhKxU6NLBKh8ptMtuS/8ySTSBAgbKioe6r2ENZoYOWmikD1+nd9qSN
WxgIMBD7gH0T9wWbiW4Q85dpGcKRjNQpILjT8qRFNhYQDbYLjQFSAyhZMa5aoPyEd5OAB6METjQd
LO8faf4MsOXtgWzNIzJRwBYtF4OIluzLAwBsieho7ZPWKXIA4uuTug997Sh+dd7g1U58BHc5x+JG
2H1hkVk5Q557qy1h8RuZDzK/8dECCzvmcNfwGEW21mk9OuZZMchZX1eLLfA125nhjMjr3R7OMj/M
kXIxGiYAlIeWdkUEC7W119DFIrQuV3Jio/qC4tlqkZhTuqgnvW8sCNSKgX6O3d5LXSH3RvcZHGlf
t8ezFSmAcRGdf0DULSYZx6NFm4tNlbZ4mWBVBJsWNi6iyW4C/Ug/OMY2Ik1EdehNgSlAo9ni5JTo
pI4gjAegk3WCgvgdWq4d0C6kv4D4DhBE3La36Q4rc4zrEaVWRq2ARFY+KG6bDo5k8rx7We8rf1iZ
YDwuC9USMi4ABRnEHc9qAOLt1G+MpXXU7S2785Tz8iQBZ/598ld7uT2+a2wVYCLr+WS8cYpGotMS
1nunWlJLD78HH2qsj6YrPldfjRP/uW1w49l1YY9xTGHqxYnUmNDRekxyD+0VsmKnWWiXCoejZ8sS
CF8Ar4Ds9ULUe3lOKdOE016sWjSM3DUdCtlIgX5VidvxIJDXjByYw7Ul5kSUQQhMBRmW9GMKWpmD
Hmje6fEkQjdhN9lRkNsH2RZ7wIt7XkF5c6OvbTMOSpvGkDsLtqvzALkcywlPWTB4f0GbRThx55aj
rk0xjorObTkf47p11J/lfXzqdsJROLccI7xVY/yx6wtAlyqMx8ItNkoAk6LI6LadO1IeJ9w3cojd
eYCYoTCsLs9FFhHTGZ2cSBlZBkT91uki5KpAHO1N+2b3EfvVu3WUX+Kn+S5FkiD7nfEUx7ZyWHCc
fz+AGWxMyraxgH13zBDaDc07AcZesOfqU5vdpdNx/FTVT9o+oIiraKCWkdGOyLmN5O1V/fcbmA0J
hB3IBsRlEo7pfj7rgXRnBtOdvhe/iv1gA/rkQxfDC33pAJpV3whKJw6mk2W/GnsefG3rtF3NBwve
JUXTi/OMb6FWB17As1pxWlWvaXyWrQpBA/SQ4nkGkqLLQyFrEkITsWmdAWkJhDBoUOofYsQwUYys
qLpL3H5HH8WAt3e20swXhpmlLgVAA6Eug6HlDt2LeOuKDsQhHLKc8dBdiYPb5+xWNLgeKLOsggih
pKaAvU4CIQYqF00IOQy0qVjebUPLD11ton9nlCX6MIW57TMTaybOjiE5bXinJoelVo06tab6Svx5
297mjbUaGVtyBdQrTQfQhDk/IdJH7D+4QbBrqYOg14UQsW3yzgneCJeQZPUSrSpBGiIdI+zTXVm7
jYq6j19ojiTYdfEXaM7bA9yKD9fjY8IpE8pPmtYtngI2cNGdmt9R93jbxGbItrbB3I3aRIpek2Aj
vRed/k/4kt8JP1PQRiv/Q1l07fcGcze2ndKqnYTJ63pHm14L6QGsOZzRcHzdYO7AXFe76P/OmB/v
Y0c+lG4RANLTwSOyfQt66HEnv6lPt81+Z3OuPV/FMQIADziMmIXSSJ51uoGhWc/6wbhT3ixkj1v7
cUAuRoXWWu284eR0cqR2xZ3oSh//Q7oJc/vvBzCrOJI0S8oEqyhBqofc95EXK8HE43HdPJRRAkTS
GnBL5TtFuXL/tqsMgSIX6EypaOPpAnUfjsdvPilxICOVijYS9G8yMxlbUy72JgaiB6iLOelXHNvS
Q/IouLkHlbp95N5euu2oaWWQmbk+NaGSB7oWCCss3Sqj/fYh2+3zvKt2vGacbTdZ2WJ3AEEqrwlh
q/LE0NO93sts0Zlsdd+hYm/rCyPNY/j4WT9FXofiVXavgH6AM8Ubi2iCSUgSFz1KcPAweIgsa8Kc
yDNxdBSvbZRd3UGbeH0IG6EECLigTgd+j4UdiVlG1chol1oqSkSkcQU9aLJ3QHLpADbX/hSXnEXc
GhLAUSjIm0DmXiF9SK7qtIkBRNNzkT7rHfkxY0k52c4tTwF6EKUEFC+XfhDmHh27mFA8aHB/Rm44
uXlbuJFut+Kr3L13uWdO92V9ptbf2w66cQesrbKXakGzAdQ3CgqN1Veda29yA3amtnz/z1YAlfp3
BpmYpO+GsqpyABRH9G1LqnzodBVvMX1328yGW0BTGBlrwHAWDDUzhSQNpbQcoADWIJPpk8EAoU5m
1XZZVifSWOZTqBLykuRE4xjeuLgBnEOQB9QGoBtsC083xGFvCkUDnb19BEJE67FBeJseSfaz7cCw
e749zo2ny4U55hpSIwzfUGGumbHLRS8Tai8lDfKLrgQ3vW1sw/st8M8BdwbPBOKIOVUi1ar7Yilf
UrIfQEue5zx4z8atemGBGY6R51oddxOGU0PyDZzkbfqkFkdQFXI28ta8rYfCxOTxiDsBwr9IjYrn
FuQZZVR7lNxJVWF3IC24PW+8UTE+X+vNPFUiyq89FcipiLPJ68FTd66pdRbLjsfov7WRUV9GhgXE
hMsNehk7zkWv1rMGc4N1Los9CH+4BYKt6UNmGUfgIrUO1O2liYFkUzHLFIXs6jHRbOhIjxl0PJ+H
khPwbBUjl1LIP5aYuZvCWEJ7DyzNAZgC/lK/u/tNUZQxPO1JfY4e60CNkPW7vWBbp8faKDODoRxC
KiODUTPdFTiexEdjcNXeneOneOA8D7c21b+2kGC8nEqzH1LIDcFWNz0n48Hk1cm3Hvw415cQByBY
tOiyyKbSoKGU4Vynp8p0RK84jsGEQFXDawkX/4gHjOXiAUM4xY8tN1zblS8HNkfxhIQw7CZoPxaN
tzTMXZHXMrlt5J+rkn2YjVUOFqMRVyWem0FWIwjPq4NiCpzjYsshNN1c4OEAh6Mx53IsoVUObaRi
LIb4t8p3Y/FEQcs6NOCNwb38+7b3bfr82hpzCsqxKnVZAmto6tB/mumUQeGGqhKQsiF10FSoeBO8
87GTIs3Ryra6h2z9vEevUOuJAiRhp3xo93Fa6O7YgKyhy+qv25+4VSkFWN60QC2GaxbV7csJSSql
nAt9hlNlsjd0bz0e330su2lq+SP5BLGfTYbemWq0fonDsVNm1R4JMl79BzUfc/AUC5J6QNXopImh
W1s8+b/NOVx/ION9U1MZKInhA/Xj5KePYxDtcrzQ1M4Jd+pzsS8PMTZ2gI6m2zOztZ3Xdpl4dIwN
mYQpagJV9tapx4KX1NnyxPXvL/ZXL6NKTdVMVXFcyNhVCjCD3eAa8SFNH8MBPfecprqt7bW2xvh9
WQ9CKqNXyCFgL2iWvPmrZr3enrGt23Ftg/F2vTfpSGrMmJD7afaiIH+TufL8dNvKVvoBzQZge0d7
mYUmD2ZhonospiLHUKj8OkZQKSX7RursChlFLdDbgwo4AeElPbbGtjbKrFZrKcQMNXjhOPzIsxct
x2v5qPNeJZtHPI52yIwsfdLo2rt0ChVYlmSmIOFoXGw86p7aIDE8rJZXH0PPRM5vtNUnXtlyyznQ
yWygIIa2uasm2cToh0IGK5EDOU8vIajAtSAfK3VOTWXL49dmmJ1sFmYoZgT+EXcBrVzsaVDYU4eA
ZVgUM1tVOBfytqesxsV4itDo7Sh+O+TcOVOGJjY0iuExcV8oKYjWRMPJlfhU5dAchtDrbTflzSnj
MHIMuWhFxJyG4jnpP7I+aCYOrfxW7LaeT8ZZBNmoKBS/cS9P+dNgyvZslkFrNC9NPHhAEnGWbyt3
aq3tMfsbAIHODHPYU55d9QBRh3fFcsPn1qfOvEd90W9n9/YkLpPEJMkgag/CFfQhopeUva1RGNOS
NoRFPRf+zOn4u8xVjomtdQJMfunwwzMdEJnLHackudqNFuBQavE4Zg+58SJyWT62FmptY9kYq6Me
vFJTO5SwYcjOdId+3yfBSTx9P6Y2Pff74VD4eTB9SF8hZ8k2BwfSS1FCD6OMRuRLwwM0082sQPyh
0dYPhwz0zG1tF2HISXRcDRCH1TejObI3S1sb44khHcIqQaDtzNJQ2mEmugKdDmZS3U9C9wVsJ+f9
er2zvw2i1UhG5HTd3zYbsTFFpglBLaFJbLUV3RHqGFhG16AgECUWJN0KKGCNQaNmnHD4OquzGFfQ
Vg0gAaZVZUKmiWatgAcgmFMGy21GcSeIlm+A20jTNF/olR80GZ0EsAKorg91xEm/X+2JxTpaK5Yv
MABJZOa6BPcoLUIrAznf7zE2bbnVOZHP1V0HC0BkKKKC/YDiJjM+oB0nogxorjNDT433RLqb0CzC
yx9truHaDHMdWHoviAJk3x3xtZa96IfyG8Lxrqwf8Q6cg9sHydVGYIbE3ARTGUudFsHWYOwbvJkS
crJM77aN60T0t5FFetFY0KJsj2Lb0IQ2bZQ7pTb5Wd6jlSCyJMfopDnorAw94Roe13mVRe6UdtMD
2o4hYCaN2qEt+vPQ0Zn3RcsUXpyfKsgoFl0cdBFrOuj6Lvc/TUdQIIAC25khAg6iGsC6JDvshzuD
oH9SbnaGVT+AgSSYNZCMGtE5Jpw25q2TAf66tKsjh3FFkqIk4aimdZo7jfw3Nwy7MB9CUXjsrTGo
Kl4uaHNnYkuir0sF3hJb5HK8ytDmbQp4tVNLoWIDFnNvhYrhgb2YfAyJnvpVJ566iAJQrojH1BQM
N6UZZ4N+rzMz6yAtRNu8guZbFS1Ql18RamY8DSGkxKdaHzuIkxWK6ER6ob4IFlQfu6xvItuasjK+
awjCSi9JsxHSo5C32xtG2rxMSgaB5E4w1F/mECluJigo5xG1yA4imcvYyyh+yW47cAZWViKBebtG
hrQtu9lDh1DxQ9Y7zVO7SnoRO1X4C6QACaxUkF+1MCS7vJsLN41VilZ6tXgV+jAEpr4w88c+aqb/
TDSvgowBQoGYCQWsEGzrCThRxGGWEmw9mbrCiEbX6WdIE86Zdb3BL60sp+bqisW7HgysOawkyl2c
PvdjAkFpzq1zfS7CBu45iC6baF1XmXWtG9AQUAs2CDIuNLVNM7J7yY5jmWPoetNcGmLihcwqu1Ay
YGiSoTcgfEbkaCkeBT0qr0XgKsn9XXzEbYagHySRLD5YCPvcogaOrGT0tPI0AOBkPA8AkqR+BmZK
3iv06gWAExLSlKiFLM3VCLguVymboMApD2UOkGx0LmTjsdQ+u6F2EcTavan4U/XFOZOXu4rdi+iD
BI0Myi+AljIWwWMA7kujAufU7FnmWYncsn8rjZd4+NVb50R2wa6gtryC2bU3YpzwFGhmSQpKWsy5
O+byrBl5nTtj3O0mCeQVbXYCnQLnUb953qmIXdHqKS+yMsxNnXZd34wqRlcBApQVv9FvaYV31LKj
yTFVTzYOQ9HaNa+h9dprMDyQKqEgCC4H5Dwvl9FUOyOE+kfu6N0P2j9P9SFKoa9oZ8IPsdlJScBZ
xI1rDPlHMKtDG01G7o5ZxL7q6wJZkhwEFT+gVzehxJm5YYJ0mG2k70ruRLCqP5g1x/BWqLW2y+zD
VIZw8wh1LsdsO7zDp90IzPftsS2fzvonEIYgqpHw4jfYluymGzs5L7GCUbqr2z0ZdzMB77LuVDrl
mNpyyrWpZZZXR2RWRTrIqWDKjDpkWfWdqYEFv8j9/78RMXdwlM4ElVWYCSV0U06PU/ZugSk1nL/i
/j8TVeM8QX11YU/AgYIuoMshQb9Easuxw02rIJR5slLLtrRzEz73yDJwszPfMm3sYuEVinogiBSA
2mD8UCLCQKDygQAPjOkd8JL1s0yxcp5Azm34apmBoB776Nf/4ew6lhzHteUXMYLebGlESSWVt71h
dHV3kaD37utfohe3SYghvJqJmNncuJUCcXBwcEzmVDiZuVeSr6a8jYzSlmLfBGun+rsWKjsrn9J5
DyYdkvNkhreMafn7GHtFl5GSaCECDyId0W7RQ9vceFCaz5and3LZ/IgPD3eKBBzo9eHiGMej1GYj
RWA5RFgXgYvOTyekgu0qAj1p8lDpkxtJip20uZcW8Ozpj1KB4rGTVr805ZiMrzmqFProiPrDyKPM
24zClz+NMfMOyjbaSD9Cld1MYoaP7/WJU8euYj3H2U6P3T7ZF2gOwThOzmOb3DpjOigWIPWHeBuj
d2uDrKoYrAZ9gi69SHSKULUD1Rl4In5b7ncJwuRhkqa08jAByCB9tK2ttb6RoVXuedBA73Enx5xo
5DLswV4v1sRYfVVNWkgmwIECyTF15OluRwUpM96zc8t6wbNAixCIrjT2MusmASZXwNsqSQ9Gu0M9
P0Z4tqjSzzR1r/uojTgE1yXmaFBTxXXC5iuMQI0zogKKxE860u+ZAZaC4i6U7ERBvp/zATf2a4XG
7NcQy2EqjEBL4sNcFfZgRTZB0UKX7Uz9oYS7Ac3D1xe4YYcrSGbPYk2Vc60HpFwrnth2yHaCepuz
ro0NW4Ew7mYe4jioa4CEAwbY0yPiYHxW26zdvuJEOpeNxnjJYogOc4PgVEXBh1lQlsdqqk70G2Iq
aTwMkM3NFactXC301PyZxJCH6383+W+inwLwOCm1O6i6rYg7swNf2qENd2hicqXOqwck4dLOjvod
IopEtYvobrC+fwmufi7zaeAfu1wm+Ps1aP+sOnSk2jeqz0GAOBQvxN005sWnYaKx2hw6a6ZRSlB9
FprbCG9E2SnogU6igzh5NdmVysmSPLm4byFAPeVOJT9a2nuaRX7Ju4K23O9i5aCqWHvARkyDQRTx
ayx85sRRw7PWO1oi2k1/0HPMqw/vXT36mnafZ+4w8uajNpwV4DG3jWZAKHH8nbZYBDkCcgLNSEPT
oLofrWd5BqkxpHgizht/83z9g2E74oQ5EKyGAAaEYqSG+lO5z7lcilt+Y5m9YfwGKKjKpjeRvVHM
Qz/90ftnWXEm41iFn4W5I6J/3WdsvSYM1IDBXYp/ENozkVtvzdE4SFBu7mrQHEHfirwYhZcGx1Gd
7dF6U5BSaRHicHzV5QQMAl+qnIKEI4p6F/xURiZMdVCAFzizm9fuJ2Y2PkGn8LtAOcomBwxbhr8x
sP7Wns2biYO9sY+ANvAcpe8nmW2pSOq2CozawEUw703TzVq/H73rn3VjF6GuB9Y3ZKUozTJzPMvM
wMgzgQqeXhGnNXe66EegpRF1WyMufFFccJL+G0dgCfg377o4AroMPd1yDGA2amyncQlxn8PcnWKF
kwff+naLhf01pwVOL4ahCZEMvCeEELzESCaNNsRlr389Hoi8didG2Wl5Ds/tRANi+8BRrLeh/m4d
DfaHvA5YCWmz+QUDdqILc6YksD/Mcp+aonOUKr5pB+hRgZ0v7GPOd9vw1ys45m4gUJwOBRE2l8q/
kwoK8LJkp4JXgakI35JHNsFDY8yvBqWcrORAA41djTnHHhmlej8mriY/JN3X9d3auKaRuULaA8U0
eqjZ1KehpVbVtmHi3JSn2O936XPhT8f60HjmwXKEF+Kod+Ept+Nb4UeN6fvSj08uHI7deLw27UvL
Wf8U5jOLYqDnnSHEjoE5D308tio0t4rd9QVfnjWAUApm8HrRTA/zDtLmDJWgEeuVMYuLvrJKIAgm
Hw3hcB3n0okAR0E/AFgQdTBzM+FPPIeFWBLgSNJXAuZM6DJVb3Ie0zmnzBicSONccJekLDRtu0Bk
Ph/e1bEUBEBU7n4QR3lvvKf4QPzOe/6FxoR38vgrA1+8g1kosJm1tuqSU2mnx+Ip3EFLwENqz+cV
WC7jzfVPYkw5FYdCmjL6sQOvzve9dWzaD0v7fwxA0yBl/dBfIilsEANVlnLIqRnPqg7tTCTIMbvW
BuFZUuJ4RyxQF5dZXfxWIz18jCQz8vXOSp6v7/ll59NqC1DEXfs+cZLCYdDxKwanxqvBixzLaz9T
0b6f3BKMUQTH5kbY89gPNz8zSGdNSvoD0hh6sBZ+PaitWslEZJ/b6tzkuQvhGdP4GDW3qjmecNOq
F0j0dC2QMg3tVTnNcydD6VoNhKRA+DVCLFHdR8Nbrz6o7bfvRmzsApE5R6YaqJOkAFEx/GLwZtlA
OeIuKP9DJYoC/a/qwbbuqmOUjxOtR6DJhGCWTWps0CTbyAXU3VegPorkebRuJR5n2/be/Q9WZaLv
IBTjEFxKWJ/kxqkFvfl73fIwtifylEI33eu/BbJFcClEc01WAElQPS09D/O9NL1zDsDmMVxgMJe/
JAil0UURmsc1jCcX4IFuQDHbeFZAbK1/AWGLMB16kWOVGyvTJZg9dM3+0qUyNhJHStibCUFsH58M
6T7V3rPvRxzIHi4gGOdKoMceDxNyVEl+38r3df8C/pJ5upM7jhvfSFmukRifOVaY6kGJEA9REIap
Djr/Urt/hT7pLjwpt3Y1gPIu+nlEzHPXHJXY/voSf/AUyS+72miVyUABEPekiiFwxqNM4DM3xw5F
YIyaKZ2t+uZR/FmldvJa+OlNHoGDbvwam53MCR43TsMKl/EvVYckpdED1wzuU/EJugwmxD/h0ONp
/31TXUExRqP2KAWVOr6zmX61wrv+JxqcogT9ZXeWqleMjYRBx1ndRuyxgmSMKBVUNYeQDF7adNb9
fRb92jrlvFoP/SvMVbhCYQyonyAcOJlYmCX9nvqfiuAG1mMVPaZkH8icLM/mijBjjWEH9HdeSGyJ
3dBEAwQ9HRWJAvRp2+A5CdOT0nF2a/OEL3Bo3Wdx7yRDLytJC5xwvpM1Nyife16sQv8E+9lg8PAg
NE8Onrc1RN6aUSEHDfIQUNEqxC+Fl2neBkDPNkZ60QDFPisVE9kBY06xBknx9ER+mrWC8y7ahMD0
Gq1MobGLZVJNIkkbsGjqpX4X5aMe/hcLlhcAjH+PMF0+gj4khTL7g4hiupzcGelj1LrXD+fWdi9h
mLxGHVc9biqsI2oOc/5qVHbMY/HY8jRLCPopFxYVhQ2GJBKsxCxeBfJhFZ6JSclkSuz027NbcKbo
5EF8hvYsWWKZmsxEHaRGRH1NIycQ9jtNVnEcy+a+LxCYxSQIVoqCVpVbXAnIA5UaJwrb3JAFAHMf
1G2JHJ6FNgAheiHqszKNTjz8hzOOIgxESJDVgSYPgxEGc462S5Tgi/FOEFyzOCnZ13W72ghfoTn4
D4K5XtI6bBK1BEQ53bbQ37FcFf1c5bkS9l1ZuTk6uK8DbvliSMiAuAhU6xDZZtaE7gaqPo2sYzTt
Kr1x5QJPrgnDsif45wrdpNfhNo16Acesr9WsyBhoKtesT4O0J8arobhTvS95HZWb9rAAYpzl0JtV
T2YAdeMPPfYr8kNTOSa3uRYUsaCliWnfy5aFysos0UBCXimfh/KFRAc1RCveE8Yt/sNH+wfEDt9W
mJ/JsgqOX5z2ffaMqBXaCD36snROz+3mR1sAMa/DEHJQrYSGN0eP3gS0sNc18SzeZMDWjQyVCkwg
gsobnpqxOLGU05j01MQVWwUpQg1mp+4VRHTXP9qmx1nAMJYmtXEsRSFgZPFBgFI9b+pro9cUD3VI
jlB5AhUyBcwVUMQ66PNoo0A1Z14lRBBUTVyFyHspGm7E4XbMc/SSyHkFipOGN4ZA/zgbCyjgU0Oe
mTbBsUxBMYSSDbOd4YpupZvMR8oX43Pgl9B8ZQStEzrJRg7k5VQXLoklJPUki/sInqKr4gaQsp8f
yONzfoDqkvRGGWPKL2QPwL4uPUg/FEdwa8EWfl/fzi2rgWodFF50tJ3iAbdGb5XMUuYch20074ok
tbV4PwiUGPE6zNYJQB8GDVCQmTVZqaeo7ZW5MXECCsmXgz/9dDcZvPzzRlEEX/IfCKvtVGdTV2UG
QLrSQQuNK5vnwPhQDd8ChwvqufljbPlNyjncWwdiicoe7klB0ZaiNvkNaQu7VN+uf7vNLQLJH/YI
M/Xon1lvUS33mMUtcSDaUdA7RzXixlcmKi5VGYneOlonWpl7HXPrvlTQOYmyO5rUISW3xhyVGfIh
0DR2glbNJ1s1h7i3m1KoHIO0pq8NsuyWTUnOQhsgtzdlkn/9B2wazL9Fs9kRFJCbBKp88ALFz8w4
VOZH1+2uQ2x7mgUGs3PV0EPQZQaGpB+iRoJklIbmk/u0vZ+RIm4CtxA8Ufauo27dbgo8G9q8oXiE
Evn6y6apYCpdClAVoVSqeBUOXQBJVSF9lXkEwpuWQyuEyPAjy89yKIqZ0vWW1aFkVhN3jnMvFNrK
jlIZcaJmcEKQzR1bgNEfs/Bjc5GnwVj1uE3L+0l12+ElMTk7tvntoNoIF4IGSkwCrSGEMDLSPB2w
YVXuV4lgG+ZPPKzRg1eggq5xFrR5Bv6hWUyCroLyO3pgsKCJqE+R+THX76E1P2S5eCPmJmIFTAmo
vCbDy68Iog4EjpRrHNM5rKOcS0tPRMECB3/RoOT40Bl+KfPG0//2Nq2vOciVyVB2Rb7c0rHG9YfU
O3RdZQruHLN3J089R658UNz8ZtqlrulCuhQU+aNjQ2VhKNzcd38eHdPjPFk3asnrH0Ed68JgiFFq
tSpO+L5+jKnlnfRp3QRucyaH4mCdTbv6nfw5yXZyV7rm4/VDeOmz19B0FxbQ0gy51KTG+jV9skdR
sRXem+aSDQjNvstPzBwHparN3pSwOhx1HHH1x494p3/80o7m3bxvbP2hPZEf2UPx3N7OnzqxQ9WR
vODn9XVeHpj1j2CcjTHjqSsq+BFQiq3i+1jcSco+y04F+IiuI11OHDLrZcKYMBVzRZcBZdjpR5Wg
jGeXn9nLqX8Vvsy9+tgmKDRdx9zcRUxXQWVMgyLX31zmYheTfMwncxLxxpIgPNCBHpbHQSdvfsAF
BLuLhEBYbAZEgYaku8ommd9CPMK4e44N+5doR1/681ttC5S4NfPB61raZgSxDvKp33Y3IAm9vmIK
x55bJGUxMiOjkgkvuLbbZIiNEky1uDykozwcc9WbzK9C483TbywbkrjQ48F/8VBFD9caR0uzbiKi
BeONSbGzurDf571Vz7aRa3qIeefIPIPOP7oNLXQKu3WRVbfDkFIWaoUc00zOCj+oJSEG7XaH5nY9
SJ9kwaxOcgx1KFtWx2qPYFQjP5phAEF2XMQCpiwJmWS8+oj2BBGUGKILjawf4qap8IVTSeCNcF86
eKyPqnSigwat6qwXDKYkRFMcVolWXNGbhjxw1KYRDkNLAStM6MjyoPra1GE2sa9M5/pmXrp6wIMu
BhzeuJsvCsWoBQ8kKUMIystytWuNJHw3J+iKgTw851ycm1AWavwoh2JQ8CKcs2IwM8VR5qRdP9mG
lJNDVOqmXffjwDHRLSjsHMwTw6x4jzKmE5eKUAxgz0Lio2xuClMvH+S4NT/NUkHTyfUvKMsX5wGT
cAii8F6Tqawy499G0iIPXVa4ppz82bor9qOrSW6X2sRuYvCstKAzTU4hCJY1DxzEX9Aq83nv7o0F
r34D4/ikpGuHcMBv6OOTpr1GxkeS/4ePusJgPuqUiGFXmMCY87ugu6ujXUyern/LS2e6+pSsDEM9
zk0rzIBQ52knSel+inhSzlsQkIsGQzN92KNveO1VjEHNKxU6xo4QGzuiG/dDnnBWsdHTiHhmgcE4
bOhEpZBiB0blpZEX32cv5kk8yKEnHS0fZINoseJtDm9ZjBE2xIggAgxIEF2ADYTYPWcw85LMVl0v
ijGxEOrNhUAR6pPxBN7L2lYdMDG5oBTcDW7j9o55ZxxzR+Rk4iT6h9f3zRqYsTvIrhNrhIQ4dLDS
+96VEDB+aDfyPXHMg+GlgLdepdf+HDiae90cN5HBeKljqhk3kMnYiq71bUsqIOsFhsbz5/i9MBJb
G13M2ojj53WwjYsAXfPoKpPhiBF4M2BwL1ba1S2E4KS7qUf9egxdMXRG3TUDaArpfLr5LaeBT4t3
IHJ/UN5hAnDobhdWWaDhOEfoJ47HLP7Z8VgaL4MFICwwqN0uwqNaqQUImQID3Ovkq2/exBCjpLwD
R19BjImA6+9vBwqEPi9UpxqthYiNOuZO8CIeyyedmoW8q0wbcT2n2r+xTSsoZkHRIAdjLWD8NtNu
BD0Gn+YTWN6cyLIl/QZv92r+dpETHGio/WNuCXmQi5m9VOstvem7zCnLu0rB2B66NPvJV0vBuW6A
G1sF0UlMR2GsU4doIHPOQlmvjDzpqbZUaU8E40ozwTjS4DVq9XgdasNbLaHYltOgVAtxbgE16RAJ
bPK7qSs/rkNsGDcsAnTn4NPC1CH7hsXwM2K6EhBDH7pZoNwnqONHCY8oYMvXg9Adcp2YN6AqRYzj
7YglDGE6Zc487Lr5kYDbOH4N5YOmuiZBwwnUpEdniG/L9L5Kn6+vcWOsykIbNPYK0y+agmB8fbow
tQ0x3UDNHPlhmOzCHk/mwUv8xG/saLKnHZRS8Y4dbEyDvwg+r1V0axdNKhKIE44+WPbpIwqC0UNe
J3Mk9L1mHY4E+Q8ho4nRMQlaSKBgYx2w1mlFoONpAXaMV5SrZ/mBGypuvBnxDVHgwdNRgqyrxjxn
VELFiCUdb1PtJhlcy853IFJ+IOf5oU3tStj9lPc8Lq+/olmMw6KFePRLQqBag7zIeuPmUitarcLC
0MJud0d0S7bovSYgFMdWQQCxd6E4clvuldtgX09ohs2cxDE0G/3FO96P2bpgVz+GBrgLH53MWV2m
DX6M1tmSZSPJGjihm9jtfbzDc1J8Nx6JE+KBRJzb3xwL3gieV9jsHWTmEEXIgd2/J1/T0ZVCr7LV
++7jl/l79sc9qLz3A4QE7fgBHXiFLTmle/0nbHQbwQAWe0HNfLH8rgLhRE33ovCsJ+UduqWOctZ8
GB1EEoXzg/xQcrL1G0lfC+lDiAWiqC1TOnsGEpc9aAtRMZdaf4LWnteckfe6axovuR85YBuOkL7S
IYKOigdttV5jTWFS1HNdwhEmezGDYM68JzKvZWvDFYDHB4P6f+UtULRag5haUZHSlGBCk+R0iQch
J87ttLVNYJlB5z0OKoh8LtpMgzxq8sIA6flt40dv6gApS7mzxaf75D3yMA6NhERjc2xjIwJcgTKR
vCxEWW5mAB2cBkSCkm0i/t03H+WbcZb38p0W2/UuOmc3ErwfJ9LYyE1a6MwEe6dOu+AQ/60/qmHN
YxlkJqQ53MCvIJhhHjEhOn7K9wgLH/JX4moH8pG8kafYbznX50YwoGOyRwLrgonjweads0qqlSiI
EBvm5yC6JdXZsL4GeX/9+26YDWi6UPKD50WShx2nQddk3iZ5gqczet7Ud51XFtuwfeQZ0HGP5Bwa
4dmUQ9507ZSoee6UXWWDS0fO70D7dH0NdBcYV473AS1ugBpZwV243iU5DVR96OljT/Kl7Hkw/cJ4
U6Fooj0GGJgXdC7D5Wa0iwsLY+WYIlDZoWGS9ZOg95jLa1t/AP2/8NPqXcxI2Dn3BbR16jCW8Q+L
OQDCnIDVoAZWjkGF2+xs/o52utvt5J18BxGM6Cx+iryX5oZVrDCZkAozvZM8SMCE2uKz6Be4IiMX
TC1wy9Ftax/R+XV9C7mrpG5gcQUIojT2cYfZPwMX8C/xNQkdyDkc0I7pWl7wJDnpsTt8v2+e0lL+
+7SM4QyNjKapiS7TepqFG7V0Bt1RIHmQT7zJ260odYnFJlaKrNf0dgQWnmGgisXCHMNRn/Kb2L03
Hpqn7w/TYG2YjsLyqBAAmyM21T6HVxPhLLsJvJuoJKnPFXi0ru/bxfEGtTEOHFiiILSKu40xFIzs
iDMeKSgtgtlDQpuClNsGj02EB8LYRlVKVhuMANGgo9gGha2ANJHnqC5M/i9JM2J4PMNVFSnZtQGK
0jDq44gO01iGsSvuEJac+/PCof9FAPmCiCQzOjQZhLYrS9LLaGocK8vNK9e0HqXUcngUxhtfCwJX
GG+ibDaQzKP/++IkBUVd4h2JzpymatHLONrD9BZ++1mgge4UisiUTwY0L+zXEhoqHUqLonmkPKC8
7Go5OjpCjh/aWsoShYaui6VM6RB0cUBRFNAwi6Ivke5OMRr/20aM6wPfCzUVFWl4xg30I5Ly+jym
Tp9qp3ZUzobRg4qs+w8wYErAjYGONiqawawGmnF6rWFYt6kVGwGNUSm2kLjX13IRLmFj0OKIW9BA
+y9u3DWIXFQ5Mvo6pX7QdoOFich58kEd4zZp/DgK0OLGKOt1SPq7V9cvA8n4gNgsK3BgY14RBA1O
IXqk/BkGrZuMyNilO7X2NcKJy+hfZBDh2/Bys8DuBVlSxsSNudBLrUVF1TQhLJjgaTKUnpaUvj6b
j32QcWKky44iZKnxQEGDlEwVa9ggCcSwXdBlaDgYgsrvUq/EUL7lF7FTGC9J8ipJD1H0boWcyvjW
KtEzTBnYkPhEx9R6KxFVDSSrkWxV6mMYoSsWAqjkphktu+g5Gd4N14TqHuJssDXpEh5Fayg5T1LQ
XAAKQfAhU4JTlyYdMidfndU+XLeWLSgZAaFoYlZRweW0hlLzohm0Htai6T0oBqSyO5vR1J7KpkKH
XTj9B0+FcVmQXqHvnjLtMHiDDN6bQMaBqGXdw0C5bRooR/ISMVt7hTYeRLlIxoA4lnl9WVYywXpQ
QyykxHATIzTsOc0fiJSCrQIzrFPOI+PcRgQLnAK6T1BRMYiVUfdpXdH54177k06jL6OVeQ7rxo7N
ZNfovLY6Hh69Pxe+uBmpMFQEvDIjX2LUos9tPNKZ9QZUSnrNi5c2XD9ln/zf8pgjPuGdCb0tfFAz
H3al8Ixe111BvOu2uAmC149FqXbxxGK+YV5MllnQNYyJfKiUh7bXPF3ikclsWvwChflyYdbVSUx7
ecZI3kEa6r3DmKYy/wpJzemE2FoPiq1wirhfTNRe13ukzFMcz/EET9w/poMFWXrBjnjOd+OGQXaa
8hXgekHNlXFLIMEH94NAA0pRciPxTSRvAaqsedA8VARNehx/sQkHglZwTejQ0mYb5aYxEkW1pLfm
XB6N5JQqv+sBqmF/yiE89MrTdYvYiAKhrmMgCEBgg6/ILK4Wh05sekQciWX9ElLTU3LCyQZtmQPC
M+i4YdIBxDiMZeMQYQCiga9FUvsgdrnbDdMP1DRskMxz7skte0D8BJJsKmeF///aHohU4Q1noG0l
NvYWuEBScd/IPN2gy/QtbsclCnN56CrJcqvCgtpUzX4Ls6Yfg1Gp7wu5n14kYTb2qK6UPrpWUiTn
jeYmLlErt/M6tu5ka+if9MyTh/7w/Z3EJ7aQu/krvcKsvUvLOU8jFQk+K7hXSHk/Vi/XETY3EpT/
mLSibyy2Z1oOtRyE+BSBVAk59mIG1rhRkarIjkst+NlG4Mn8PuRfYl5cnSAsVpmAOGgVJWg0OGGS
Zu+D+DYnykOJerqDMsvuOtRlhpTZVsaZWAQMw5EO4xGqfZAOmJf3dFDnaZENQraiUhw18hvePbp1
2tHVhKtaR8UIBOVri5WEsDZmDZ1NZd0eMHR7mEl3CtJxP8GVBXV3TNSa8015kMw37Qt9CvIQkCDG
sltVt0fzF8Sj0xDyzVC/Jf/Bn+F9qYEAlLZVycwroJ+mXg0F+LMWJHydIb7nYnksStRkDfncTsQV
MsO7vpWbhkqTcCbtOAZrzvqjQtFu1GILIZeBApw6i7spy2/UAnUWU+Ok4jZDZZw36j8BiH/XWLIR
J1rRwUIDlG6UBNoXuF6NEOoiv0bDFpTbKngy5J1qcB4h9DizTwJ0lCB+xUCVhdz+GjdCu+ycqLQl
roGUep7d122yCzoeafFWFLSAYVmkGnMK5Y7ap1iHXti+CihaVMUummabyzqztW0ayFPRHYbWbVCL
r5cUaoIUyymNKUfoyzSB+duqBsMR2hHSt1biXzeSzfO+9C2MlYRWb6JhC7uld8otqR8L00A7dTH4
qRbu5Dn9GGftvc7uYj3i3Ihbe4cOCFQkEDgjScbYjFH1eRDGsJmk0hL0pKtfVpsdUVn+9iAmXBp6
0uCqwVmIFAzj0kir5MU8gtgJfY0fRYUpbGUyOH5zc9egBoNHFK5cfND1rsXdmIGIBBg5RFJAK2wX
cYyrHsSBOud9uLljeOsjxQM3cskVbxbCNA8z2vn0tjWlY2uB6PSMYLOE2KgKhQw/6uPGtPVBTm7V
Vose5Ujubsyujjh5mss14zkHz4JfghSKyYY0mjJg7BhRgINKhjfo9hQUbkhFzniSdJfHD0CQvkJF
mr6zWCClH7ROsZDpD5pTrv8Ys9BO8z2equgo+7ZDWUPRNS/eO+CpK5VRBZQE0ZvG8qwCYRQvhLi0
/DUIY5C9pjWVRFvhssALm09L6O1E4wRCWxh0UA/3KWwSfnm9EGL2tTiGaJdJytrV036fGelOEXhJ
kg0YtF7jRsNwF44yW4SZJIQLpYR8c94YP9FP4xsB/EdYht+OafHu+IfDTmsqAq6FAbNqjp5NdlQK
u0aAWr327cEjDTAgiKKXCa5Nli5XsFDhaSodX20KwG1qFiboU4vcbrvg+8cYk5oIVCmJKiQX2BdO
WNU4w6mVg3UGSi+mZxqgHT2bBXHN+odeRjtTqpyZ10N+GfbQch9eclglRj9Yhm6dNFEcEKCaafpc
1vWrXOKWFtGjIuaNrUF4Iwt52vEbfkICRRE0wGhHH0ig16bYK2GcdjMBtbQh7nrlM50Gf0asBcXM
3fXbjP6ldTgAQ/yHxFpJQIqwGUcgteaLZlq4Qj0h0Lx5/KHJCE28ilc+uGzOBJ/YUviI8RcFJuUS
SwCJteg3j6YzeP2NdKMfclvdB6fe6VzRFW+Mg/x4faEXx+4vLO2HQwEUeV/m1h7CoM8GBSKMpDLf
CFKfUqEjocbrw7wsXzE4TJQsaeg7rlPgRBl5aaoX0lkHfUrdRp4cZXobZ8GX++6pgSpBOIDAvkVv
6JS+XF/sxa4yP4JxZaqRSWQQqTjSpNx1QeQQtfHiVD0JenjES9DTBtUtAH8dlveNmQROn8gabgLA
JkjcQ+HeLiXDy3SOn+Ytjv6KxYWjkKINewsoNZJeWMb4opCdorxPwc80uQnGhLOqi8PIfEzGYMVC
T6oIrLtOrXpR4OqRk1tvIk/7bxMFwR1ME+9VPELWq8ITXMwmqiqcKycRJLKhO3RnRXq/vkOX5WO6
mAUMs0XTDFmHjMKo5/kdJWTlE2zqwi05tm/6oX2gVCi29Ic7pE5P18rNUFj0wyCZDZk1lU0uk9Bo
qI/F6Stea8R45Fh/GbpryHd9YRupO/Zglt9fX+tFDMRgUse+sJOwbRRjKoEpQbIo/hrRMoYKnxXf
tlHLMZGLOwJQoD+FLA7KEAjwmPCkiFojqxsces081/m5i861eteWr8r80PNU3bYMZYnFLKuThXnq
CmCpoKWPdK8MXBVkGcLAOWa8NdFjuPh8RFJJoUfUkaGQU4yYLyzAQC3v4ry1dRBUQxPTu75hnJWx
8+jzEHZVHdKvWN4V4R+jfyEgELBETh5jyy4o/x/6h//WMpnNqnOwLQqGBhh0yJvprT4cZ5CwBe2N
zFPZ2HKISyhmr0Y1HYtOBxTo0YPip2gctPDP9Y/Gg2C2KS9KtYK0MgQupdGRyb1Q/uJ3L2zuzL9P
xkYJVqMmGTQvYHME42mxmNeu1GiSTQJTv0PeUHSuL2rT9hD5IOLCO/QiRtbb0kQViioXjvLrHMeh
M+sj9OimGzHN7alR3hCpcTA314hENpST0SR9ESBYKqYi6wH8H1lRuwm9SFpnitxUfbq+tm0c9Hor
eAJCcYnZsLCQatqgVTtWPhzSxIkhqWGBZrjk9XvTP8T6XHhzCJ+iyRHNB9RylgcY6mRNM+MjVv3P
przBg8dWCn9MvL52ldyTRv/6wjbP1QKPLnyBl5V5OMgj8OR5Xwy2IuNp+2FI57zkvKIvuw2pu4Vt
gC4W8g0XrCO1TAZ4dnzC4WzdUnmxt2Rf7sm5PqYvEupsdngI7wMv+GN1++RT2F1f52XqjoFnTrXS
RI1oUfh+V9xieK5CUecTzfQ+cZt9VHzbLmnDOmrpSGAoKJky2yhngpS2JG4oFUhjeEN7DmZ34hGO
XFolUJD4RBoNn9Vgn3GZmmjyNKcNxp73o3bSw5d6dAWejPLllDeiG/T14LGIKhU6AhnjnwZpHrNe
aZzpKNjEk/HfxpdulFv5aO0gFVH4jWKLuxisC0fjQFy1cW6Iy1N9v7RU/ArkCzHciY5mcOqvLRXC
m3Emdfjbae1GUG6ToFyzi4r7suZY6qVzXgMxR2Iww0jWNCx3VH6Fgg2BJ6P5vG6Nf3/s+pivMZjr
DM0BZiskWIyIEfnK0Q/mTvGRBvVByb7vdqEfOSUGLXIbMYIbe9pBBHuxeua9rzYiS9R38DDHYAmS
JxcScuo0Qx1hRJ9J+Fr/0j0J7Yl3uo+Wzz+Gl+/jN+0sHSdeFl258HFrUOYoEs0aiUxB218T2u3R
TLCvT2inOTQ7sHDf8rgwt/ZzuUbGfCUzESOhB1w8nRrpS+9/Yc79+n7yviMbBXUlppubGRiv5cE8
Q1byQbAlER3kb9aRPLVn6fxwHZGzKHaqZLS6pJUpoDwdYu2giD6kPK5DXF5Fq23S5PWBm7LCCIIU
EMaT8obw0YX6wXPuGxxzuOSGojXGfzbIVhpHTGrF3UT35wBaaekEdSRph9aqZ5wFrzhMu27/Ynq5
HfogkSE73oT6JUc8g8+8rkI9DNSGmuPgBU50Um/bXfyReXhd3YyP/b7FGTRwFsUDOdx+jffynezO
HvkMYKg8HWHut6DbvriOCzGPlaDFbwlfOw+iE6d4h8bofGd5ySn+bN7LV8GPb5+i8+DEPu/ttZHl
We8E4/ksbdK0hO7EdNS9wDdT27qZPAljCZSjxPyVfAgP5t7iHB76fVlfiIoFvV2QYNfYZyb4liax
lUyoUUNCJG2zmzosvluDwRYvIRiPEyqxOII1FrGH0O/LMtwTnJaqyznJzq0rCpeTCM0QKCGj23a9
e4aStm3RIhotBu1nAvIZu8mM8Yxu0sdhgNRGrsmci2TrjKIVEuQgaINGiYLxbeoUmHIV0PeeBH2U
8HZGXaTvvWg+0E7IFkpSCcfxbMUcC0S20zuoNHHqevo6Kl7DovKgJfIDFa7TrPcRJ4i6fFBg1ygd
GLKpVFOSuSTlDvMbAX1QSJp+k4Tto55BMRyk7M/jEDx2Yu+iuv1y3eltnoElKGMqjVhVdSYiTjTC
+b4vB1fPzF9mPDuW8WMykLxGt/FU42gUk/CgF80t6mS+aLxAZ8i11P6Ya8auTMLH6z9rw7JoMzKi
ScyZoIuR+RSFFtbmHIN+2BIeSH+OFVsySlfHg97ktY1tRMroX4RCKVI+GIeCUPPaiusCMVhRInZF
Ct2J519WKbhSX9olmSA1ILqGUki2OExIC82PuRZzrh365y/cwWLXGZOuctIEAQTQMLs2o8Zd345D
6RQRrzi1aVxYCRL1aCdGcXa9SvX/OLvO3spxZPuLBCiHrwo3+Tq7HfqL0La7lalESZR+/TscvF3r
0loJ07MYDLAXcKnIYrFY4Rw76TqbwSUUwPikuquPEUjePFO+mzAVaG0VJBY2UEYuDe9Uw8AjSOxS
oHIzyakNrfLiDYVaXvW4L6Y/pNeuKmPrSlvUbSZMuLlrx4xQdoawsC0Cm2SHrD3KDoA5r1p6BDvE
hgNf3LGZOMHtNVGTGE2DpZzC0B36IUgN2WOJtFEb29JKuKc7yZSlPoQ7YNRBr8WvGN0k8i8lfent
K+tfQ0byG2Omk3AIeuY0TtJiCUsUuRGu+jX9jBg55vUWDtGiQ51JEi7dViJNIvMXv0n+lFnQSUAD
a584I+W6C1neJR2SMPSHcqmwS2gmA6ii4iCzoOkupmtuKMvduM0O62IWb3P46v+IEXapxmkzrAp3
YEUz2Q/LRDmMQ6QF61KWbeFLirA9JNHl1u6gjNmebdnaadZrPxwrujclDzCK68KWd4ijI2AWAHYh
VKEMRiYnlGDf1JY8CeMgltm6Wm25MVE3ApVFvdBigL54MG7hUX/plWqTKVpoYvVUzPY35oNWv1gM
M7XlQ0YUD8Au65oteSWkpWVLBbQYBxi4FEe0CVPxMVw9aQw3a24aoGuX1f3YvzZbgMdLi2gDBAqc
RLweK6I/EB0hfkqQqygjxTj0TYQ4Wk2TPamMuzxK6dO6ZktmCP4s0JyhTQWTYsKe9QSI4QWNWowX
pAHImm/GiO3WRSDx9/2qAnk4JsTQ6QpEb3FyIi3tYjSyrAWUbDKcjDSN36xozAKFDvLk5mqWPZFQ
GgJZi8qjlGjFBwVWlNdrYfnYV3b8FFIEEdFIMJdNJLqz08RAIseWzoPW9DcdVQbiojiJZaq0rP5g
dtG+Zjn4pg2MFrzy0d7YYwqQOkJ0er8DMMF4aGvbumlyUJMVdREflD5iv5POLECSGurxMbJ4nJZP
svnHZBTwi1oeq8cKfUPBEE35cZJjq/CpkxnhlZ7FQHuqUE9wC1YYMjhOqDr6IxtNC4jBOhCgMrN0
gCSA3pnKDadCBxqRUmmYAZStFs+IIR6CXDb7AC/J/k/fMQfTZ1YaJ56Tdo7mhcNEjiDAYVepIhXn
Ni+GJzubqme03f/AnMUdRPUHVhILTWHyNPUutRyQGcdqkbtNqGq7pB/yn51FbW9SqvyhQ330ELWO
knijCmoxwlAxBgh+0lSBboJowRsL2dzrBkBJzRSkrkpO1CBXkKMzNWadYElSQPqmPUoAQzsZfW8f
R2BY9qg5sDigvdTRjyzslOik54BWxFdX9qmhZlIGtd5Y2mmImeoVaOw0XYRsIfwFkWuvyNG45FJt
rB71JkkRvGa4vdCB+lxUzehSyXF2rA/LzK0ts3NtvZV/sjFFra/Ly9H0gXXNWuD7hukOA35p5dVV
Hz12U0vtxzxnGILsDaK+gHu6OFQ6qxTPnIpsNyjK+ClbUeZj1KaqgkLK+h+jgz3zFQLki/1U65Cp
NgYG3qUMlG96VDtPiLyLw0i7Fn3bRR1q1xMGFBwXULqmfSBKR89MrSxyalFe0P0R/39AajkGsYRj
hwYGGOnYYzDEsSa3SypkeLSh7HcdIfpzAr6s0GtzQk5SIcuHKszA/lYrBkDdpwo+L690PJsyFcjJ
QK57MnowB/VMptedRtkuhic7tTFB065EnbM25IkK2VGW+pZMowPNh/ShscPpiK4tlCwnlihBGdJk
r7MJcOEVOl/cyDCGyK9yqz/2TSYRxCpM8etJU/5oSR+loAZNEF70KthAzYiFZ02S8kfZKoffztQl
wehM2f04lBSM5bbyO5ZYNbgstaerjKShX0SGdl+3iuQlwJ3GckDnnVH34Byd0AH8MyqcRMWIXBW9
qSkaA28qQBsMdyEhxQnMghLqWzLN7/WhdR6pWkd3hUbGt2Fs0c0nZ5qzn9BPTw6TJbXnWMktXIBG
EgUFzcx7QKPLINe1gSR4pnJePRgSJVcqgISAoIjgyR0mB2VAXW+HwI5I57hmZvfDIx3AfpCmNT2Z
kzX6RlGkAXgXrHHj3v7OIYYaDf7Bk5V3a8liv9bgWIVhtwV8A86FL02lxxhgeizHR8dhgFvvh1H/
1nPwAsXwnp2bnd7HCPCs5bWxiYilLPnv+ccIsUory1UbZfxOytE63D8VoIBNrZ+Maf7URX/K+qOO
jHMcIhyjFOQvWw/cxafW/AOE+xdwj7lNGE/gD+kpJZ3f1cQnrQooU92VQuWg6zQw89gvUM7FvNnL
+g32P+TzbAWai3kX7uX9L0l1qloOLjCzec9i3Y/beKeR9meXv5QyoHCavgyoCZTxvIrBLs82LumF
mADNYbzJAGPWaF0V1MfYgcZyq4Z4Wt8aYfeOo3LqyYmgYr2h6TdMA253M1H8U+aJNdAiWrRrwOkG
JowE/GNpHSC/6TayN/bPZrJn8anbgp9YiOYUUIfjdYmOMB1B96XQTM71EOU8hFe4B41peAa442Ga
ZHTbEQtDANmDNP5aV3QhosOYI5C3gZXCOYeFuCfGUNSUdxCZtIk3YGguUmNPko7ofKbpfl3WQoyF
FkLA0nIYVQyq8m+ZrWkPwBS90kYkCrQPGg2utUWUs2QfcwF8fWcC4AbVurQhADNlQAiS9OKGDOFr
nmYjXkt57a/rw81NyDyADQGToibyHqjZCdulGymucGPCdvWPzfAcpy/RVlfz4pJ9iTC5mc40ikdp
rKQBIpgGlD/W+m2zsSkbSoiBLwknfTBVSOiad7s/dNaPv6hRY/YBFTBMesOTo9HyUgltkowxyxTE
1klcuHaHu75uXUlRXolanfuY3k8xWHrqYQuPYek8YSQJ9U40ZKto+L0UnGn5KFeyCo5PANmHxbtc
BIjZpHgK2vyJbfHuLV4PuKfAeskTbxjZuRQnFWyUVIoinfmT+FR189vmRblBFHUsP4E+MG7kN5as
XQdgB6fNQS+z2ClLurprNX41ZspTDZqW6V2yrtiWJ1ySAjAqjCdzTvJvE8pdjAefrME+UnLbNt4Y
MrfWEEL8+wY8DGrO5Ahn16gcMBZnMrQpYlcurQPYP84lAtWcbAG6LB0qAOQCgwfgjN8RcpjUDEYa
wywQbpxzezqP2ZYnXzpVGNCEV+DPZTwoL01h7DGl2UYwBamzQAVnEsuvWRJ6REXpfd0L/fNqFN0Q
OmFwrtCThllNYeXw3KgxeOMgKgnYKx4+GCC8ovs60L3pqtolnvkY7qzA+oH6uzuCZ+dENpIQi8rO
PkCw+8Fpsjy3+AfkrZuwEyG/s2nD1y7l2Xln9v9rqcqCJ3SGWmPZBCHSAWF/HVwX4JJtvXCf78xj
+RE+tXfDS/Nza/J6odUX9CzorcLsCrozwABxuZOYXOsaIqHG1Tbuz+lgFW7yM1a86PhYy656KEAg
ulvf0P+h6pdIYUO1aJqGLISqstcflUPU+eZdT10nUDzpzTzoD+lJvZHu5MNWBXcx2gY4Kv7HsYgB
gXCprGpUY6zRsPX0PTurP5BCSv1kHx7QV7BXXTRsJI/Nfrh6Xld48TzOpPLfZ5fcqORd7aQStpbd
ZbLhhuoGnRA3wO8n5EstbsAzAZPd420cQUBzJrHbX6V/AFa2cypX+VzXZPEKmC8g96YzSYSYbZbo
WMCicbMb+krOSSChsXJn7J0T3Wcv6/KWT96XYoJxRnGU9HSEuAjNeqZiuHo9uPnwtC7l+0wzguG5
VoJB4n1cWUoPMdQvbgxXBo70a1+48jF8lHe/2kOyodb3WS5BoOBRdJMlfW9BoPaBht7iepI9dXC7
1/YpmnxtS72lWB8JRrwrgBwB5j7B6nWjVFKrhnmgg5++tnv1De0s1/atcTK27GPpNrUAXoJbGwE+
HjGX9tGmbe1MRUQ9ZNYetMfeR6cjPaev9jF+0PUA82g7+ivdOxt3xOLBnssV7DIhppZFKIl6ykcW
xM/EB+w8kgrsAf3Zhqfe6D9TyZX3HDnwL2wHOHQYHUL+DeO2gomCvqCOy8xEfJnK9aElGZLVBh3B
+hen0jEuB6g/1SgEVZpRwK/aevo41XL7oxwsxQ8LhR1KDDhdV00ll8H6x+kLfmH+bYJd08kGfTdy
G6AV7j01YsdS2hq9WTRlJHuBWYOXHe9ovNzxWk4TbbAtxDWTjhyg9qjUb4MaH7Ki9yqC7oLid1XJ
970Rv/+Ncv8VLCImwtztNhmx8GGq7AYr3hEl36+LWDarL+Uc8fVoIvM3AsTAG07VWflskX7BNSn/
sGM3+n2Wrqdf+R/Z1baKo0v+fLamDs/TzLwsncpYqUyjBfK//Ewr9RCF7X6y0ANn6ZGb1ZFn1+Zd
W+lv6/ouudu5XMFR5FqDzh8ZS1pIAE9+r6WTVf1YF7HoIEB8gUAHlIXAb7xUjdQjszEryC8Qz0L+
0rg10U8uv65LWTT8mRTB8LtE0rNy5PuWfNrVsdtqiV+MmlDUk/E44ShA4mwbSetBTiJETdotlPDq
2rVu5LvaNz/qnXPsDmyrMrWoEZ6YiOuRP8HSXa7bZBKE4SVujF59loZzJu/WV2xx6zHHjFlpcJOA
TPjy7zeYJbAY0JPwTC7RfMzcsb7vJ9n9GykW4LWA74+RbsFZDEMMTzhAi7F9KIegHu+af81ViquV
N2ngXcJJWEUDixSb9nTAZVeP/7zFb0LMBqVD+zd2PBMjWJg9Ffi7/AavU0CPZ24RHnTzWS42nh6L
x2UmRlgwJ5eRmuf36TgeiuqcWcdO8rOtRwD/WDF+nK2ZLrw9ABxHpjyCFNXypvQsNz9zy3eUo80C
ZdwwgcVgC73ZyJEBgkn7BucmAWBfH2pASnW/7C6o+4CdbOJq+/yEEdigT13Qk4G/QNvwbctHdiZX
CBEUINAoZsPlnoa9dSs94D13XXYevaYB9ejbFon54tZxvHFMU4FFQGRw1OXOZFqbUC9VzslkeEaa
HdPmM5OqDTi3xaCc4+P9vyRx+wyUd2zcw9i+ESyYO9u8MqoXZXyJyTEjJZINR5reF5ULDmx//Twv
X5Az0YJb0hplsOQOSjofI7ooXuJH5aG4ziKXHIDC33uZ5AGy9qr05S0IkEWbnUkW7sgetYmIkox6
GcDyhoeCgob+mXU3RXpm9da01VI/s2IB8RTxHagxbREMW07jdmhq6NlaIKuTTyGKZKcpGO/A1HdA
yfFawzD3rfqwsbx8+b4dTEDko9aDTlCAv116Za0ER7YxwWap37/A97vhY3R8i6+dw3S3IWpxPb9E
iUaUDrYDTm5oWL0C+mdf3xjv2e/yerxlDYgN9J1xl+3kn9Fb7G7mA/jdsqKlmKPXxkErO64lyGZc
xy32+ZV1Qw5vP0KvvNo0nGWbnWkqWI7STzTHED4WdQcSkcNd7yXXvWt52kMOvH/rnF8X71uNzDys
WVNRuF5zTupAMGGJqdvbRrrK5LtmAFQ1+oGC9X1cvMd5JpMP+6OAxX+fhY54H6cFJv2plzgY19bB
b+q89/FxXchiMDITIrjSzGxo56RwOJIRgjfnAVXKdQFLy8W7foDACZIPXUzaZwC4KuwIh3tCtYYC
sX8C1knJgHFXtXtiNRt9ykuuei5OsIiIahjVqyAO+LNurke7rrmWql2xNR69mPmaCxLMQG1YGiVg
RgPxpXZMS7c+GC7z2dWguM0VmuuMn92VdABa2j3bOt9bS8r3dGYYFXNyZNQhGtx2H+gRKN3JzwIn
0G+bynPu9V2+j45TEAZk6zWzJVkwSdluqNYVWF3H/lXEp9x6GnM0Pxy6dLduNUu2P19dwSydDsA0
lEKQgfbEmrhlvFeHTc7LJSkOQJrwL/o7vk+Bt0VnUx7D1pxat0QjzFWUvzT6MQ/dLr2S4wcJpAEV
0ArOqfoErP0w3kj3LS3o/AuE2FMOB7AE8SwmLW7z8REdBC56WVB0dZ10CwJrUVsVrV6AFEQPnpgx
teSsmGyG0DAZb1Xpsy522lbZdEuEYJlS0/aqxEWMpXJPUiTAzHBH+y1A7sXiPlqT/qsK/47ZCch6
UlQdgRzq7J38VycFjRpE5R/NuEYHsh+PXuHcsv6wbpQL9yrMBLQSKugWrG90NxMbcrxVIFUB4Jyi
vPdd6xaFqyuPLETL+Ba/9YIruxAnuLK+TPIcvWN4mEbNXU2Ir9N012NYFo87b12zhVvgQpTgzCa8
Fu3B5C+tvggAwHaKWjNYF7GljWAaTS9Z2kghoi9uJ+VlVB7t6ZH8xZMRioCtAhg1mGgWh0bqAUx8
JQ8I2PCIJhwjORK64ZqW0mRzGeKYiALKdEIr3MujnfuYlPadqHAxW/pGgZukRnVAk8mfEnaok/F+
fRGXXlwXsoUgfVRV5hgDZMv6a1oFQ3bKq0OZPE910MY/IuNAtcexPg6Vr8v3mumui1/wVhfSBYvM
tFjXa4bVLcB2HMufDYDYsjhyw1J+Lqt+w2K2pIlG6eRxnvFXV+fcKdpvvU+BKdy7cnGFjs51xZbe
Xch5InTTMeSvfwOb1tJK7e0QmhkjwuVaOoMc1x1odFenMcq84VtJ0HBKlQdUu25tPXHt7HX9E7jL
EsLKiy8QboKysCVHyaBtytCZZNuDgga3RvEspd7CBFpc2JmywlMEhGRFJxMo2yXGVSxFu0o3TpoD
CDOAA8fF598ohuYT3LAaRoOFbZSjKc6JAsWM+qgzfyrRtLhfF7Gs0JcIwbfkSV+HEshkPQV9oUCr
rLIJ+dZz1u/T7Hld1PIJBDXef9Th+zi7ehQVNIZMQfA1nlA4C6+VXQtmF1Ri7kjuGif9kN9v3arq
onvmvdimiQYK0ANcynQUlil9Apn0qQuA4erSA9pgpchNPJR5A21f+CwodpUbn8wb/HCG7V5pd+1W
k8oC0AFuv9mHCA6gzmCWQ44PMW5z7zm7AuJLYXoq9e0zhqi88fAr86valZ7ID+0Yb4T2i9fvTLho
SOj4TRoDuzzmh2bwZO2KgvBZDRLyUJn1hqtbShNcqCrYVMmazBlKvua7ygfAwf61ZV5/SH2QfzzQ
IHatcZMVcNm4gM2NWTigPiNLcbnRWN16UOUc15dpui3GjcCXgH7oyU3H/jo3AO+GqTzVjEC1HXm5
AoxKNfM74wOTdRvvwsUjNfsSYafjWGHt1PN3FGbIhmud483pmJRu/CHeulC5v/nm+mayhI1N7Cqr
lBFa6ydyvkZVpr9L7+jBfMJDCkT0ruYlu+5T8u9TzO6uH+ctNYVdltXBoWYM0ZKFrgUTcyg085um
A5Pf73jYgqZcDh1mmgrOo0pJYhsVxI3SC4sNt6uPjXUoQmBc6U+OeQdYDTepN3RcjLwAhajYYAuz
v+GuSJNqdmUDoWGXuSPS9ZzTG+gSClAR11eTf/73jfySxL9k5hsNowbmlA5JEQpPCSAselRqrQ03
sCwESCsgf7QxmSLcXondUtC9F9QbKEJhu9oBKnUXy1tk19/FABQEM5RovsJYFIhCL3UJqzCNwhwN
vJZdW2jQnOygSQbmxr2xURhYeM1AFMYMMKnEs+kijG6hDFJiaQ0KadS8TqJPkBmfVLnby3EWpNkf
y0g9SXdcS+2Opfyv4dZBbYjxdKAXmRjsBsDupZ62koKupIbwakx3SWo8ZP20UVhfXMqZCCG0UVOW
yuWExt3OzHYWWr/lPPfLuArWrW/hdF2qIliGRrBL/zQIp/lZi38M6NRk5n2r+ll9MuPUy+VXKdqC
Wvt+urhQXmszgTPyjX6K1A762VqKTsoO/WtFuCNpt7dK1ZXsrWTBlijBJDvDHMdIh6jYNgPGRtwK
vI/duUUX+kaO6ftdy7XC4JzN2RNVkagHg1hOHxnYMo65nD5TsiN964bWj6Z4NzZJ5JYV+5Im+I0m
ylodUQXq/8q1aTdulR6dOAGi7obr+O7tL7USbB0ZBdnKR2g1RgW64gc3qf44cnti8UsvKd66OW4p
JVh9GZe1mpdQSqJBkjvXmfVOw+G23TL777fnpVKC1asEDG5qAvbxfkwcv47CDP3D9J5aw2ukDjfd
OKC/fNSnq9xM0XKwruSicHCWoK7Jo1Oxr7xHjkZWCgg3ks6XKp+xD6k9OkXilu1jXv2JthKDC3EZ
1P2SKDrLyVBQL+oGNKn80gPzpAY60EMfqmDckYcaETA89F6+2noyLVQaLsUKgUKEmophV1zsM/qX
Y186hAAtGp7138WeHMDcMnZe8wfXt7FxEhedJ1wLhyxQUDcSQkI0UyclCu18EPPaUagb1v5obVEp
LLx/od5MiuBa0AueaEoLKSlYv9pbI0IGzfLQze/LjV9FZRCN+zp1XHhRp39at6HFgzKTLYR/pAAV
NiYH0BlI9asxhxC5PldSsm8S87AuatEBzEQJu1igQTutIogi0rCXimmvjmjQLWyvNHMXNv5jXdzW
3vHfZ/EQKGirLicQpzhvlXJfjpm7OTiwtXqC7zRyUJnEI1+9JoE/uy/oIbJO9rRx0BdV+QflH0Bp
9rcECcBzaQy0KbhOcpVLflN9xFtj1Mv3N59+UHlw9w23okaiuLBVhCIGfVFs1PYHAJ8P09sktdcg
ggr6qXolCvLw5eP6Pi3edjPBgqtO0OpHSn7bJdqudWqvnOBIKAAfEJibSLOl5hbdxqIhziQKThuD
guh3s/n9KleoG6nWLrXfwBZxr9SSV+jyRl8Bt+vLwBzH+0vct9kcIsegFMBdlFLJq7roVz9O3YaF
bMkQHBVpMJldYCTM07FrCGfBizSCLXV9pxatfaaI4KfwSDT0jo+ddV3lJ71seKFqB5OlIGYot27w
hT4TvmywdpvDIKMv8vL81m2tjOqIZcMkRDntk/IuDd/AYKBHT1TT3XB8UY1jl95V8bGN39Y1XX4V
zIQLBxuoSiVJOgjXc8yrXunqdWS+GOlhZG6eP8b1WTHQX7Nx2yze53x0QUeVA+GQoPFUV1ZbJhBK
pAIvVGWPuX1/UNUA5B5u25puZYEUo9jsG+DG8c1AZ3IFZVkb28zkwdKUnKcxwasfuM+hPQasfLba
AlwOzyTuvNJ+NgC98TcrPRMuhIVdm2vWxEN4mvWupF+X5MYyPkDJ5ifWCVRCdehHzSG07tflLtry
TKzgdaRoipy4h1hJDdrUvq8xV2+E9U6xntcFLfrumSDB2WDmZ2iAMY13gxUfR7yAbIns9Mz5m7P5
JeYf9z677VJqpKwyuBjmhG49sJdYmzDqi1pZt9WEsXw6ZsIEbxNnelRlNYSl6h+lChgAF6IjyGjc
WnIAzrCTux1r3R5nZH0tlwNBPmQj8xYiQ+xwKQv0KlkRIl6Kto+oD72MRb6eSntbK1ytKQ9qjjH8
vjnqchroWGjwqD3mAIHPnedR+10V3XHji5bPztcXCT6xagogcDc9HgBI6wCQtb/lxLt1fDJGwPtp
e6nVXZMGTrQRTP1T6Pp+aL8EC4FbCzwDg9hYiql+ayJtT0206TPz1hxBJwsyrAoZaiW9p8V46m0G
CCr5aMQFAB0fgcwB2P/wqTbfB/uNT4XLnQoziU+9laUums73tFR+t3kTRBGAI0pFdvuWpK4Bjo2h
th7Wl3DxNp7tqRAWYj4yAz4gFMl7TC8do/SjVhVXl/2IjRu7texgv9ZMcLBNWPVOyB9MtXpF1cc2
ZHu5ulforY43hWS5qvW0rtvy4f8SKHjWqJFzUx9gHZUeujj0h1YGggZjwbqY/3Egv+SITpTopdaj
Is47GWwrqG0vKgs3kr2hOWbgJOk6v59clA/2G4K5lV1aoQGwBQMTksiYc5TFy0u6ctqcqjIC4Co5
tyFGwPSTCYvH86VL3zPkYljq9eTMCr/BOG84bDjXhQcp5PM5GSCfLeDMSibggzX+MoxqpJDB4jru
MvlKB65WWNt+YYyeVd5hFr/JiTe1KOppfh7fyiPZrS/EdyO+/A7hOlElCoijGt8R06naISMwuCk4
OH2dNLchcHZcolrjhszvxgWZIHJGggmw3qhMXa79MKkY1eF4wp1zk+uHqH7KtpA7+Wd/217eHAoi
JGzxt0n8qVVsQOUgN4RSyNhHe/TOB50NUB4lVn0nPLcxusPXl3JJLSBcY/Af8NPADxZMSkL/hzzo
UIuNNybwOopxB6ihdRnfw2XOhfQlQziXzHQiNeJjt2iJsyWYTbrF77mlhXAik7HOQ8Y3p4i9Honl
8abOX9eV4B8pbs5cCcHmOmQGHEmCCIvcSkD0ycPAjM603eiS2hIjBDAD78fhx8xj4N9ln+XwEhb3
traRh1/eEQcQE6DBwuUuSClGc4jGHDvSqQMIrXcZ3djyZTX+K0BkLQiT0R5ljoxdjY9Nsy+s5zh8
VPtww3q/XzGwLLCB81l71HxEHJrISkAowFcr7COtdDVbh+OdqtD4NNOOvICeMPuc9Io+TWGKGlSb
Z+HGK2KhYI1PAMS/jFyBbn2bKZ9SsN+NEzqlGiDS1/vwGP00Irc1vOIY5M+GBxKwm6vpU3u0/OHV
dpHJxrwrwODWrXOhnMo/QwflqsnvBxFEXqsBAhfxTh0999UT85Of5lu3qw6AfjpnpUsC50n699M9
lzLVS5doS70eg6AQzdfJ2eyf1C1aiMVTPdNJcLkNlVJgZeHvx9q5qQ6m88NJ/fV12xLBD8oskC8S
Z5B0GyJM+0YyjpGduXq7URNaPAsO5oZUdGkh4SMctt5OgNOWQkZRNxgJ/oXnJSsBT2Xv1nVZkgMQ
F4wpgUOeH4pLXeSsY7ByXsfuzXxvT1n/mId2PHid3anvLIvLcsPqlu5hpGrBmiQD1xYvhEuJeNFn
Gm3Q6ObkgPzu/kQmhpZKWL3Vu4bOXtb1W3JaOgjsOca9YWK84FIaijj1oHHqAJ2V+8I28erZquou
KqTiCga2IQxPHAu1gO6qFSZuYEVlPjED4AK6DSgKtA+dPq5r88+2ixeKiUE8gPQCDeX7drVVmuct
5UPHzoG+qteaz0qXvQ43GZpvXfXDPg676cZ0f5Br83a8G2/fAPRxcA6WC0xowEqsf8/S6s4/RzjM
9TDJU1zhc/gmshADOOPzuoQFSAwgb840Fs5zUhaaGlKI0HbGTXhd7uU76lsH66Y4dW+S35+qa9PN
90D3OxRnEtDwsP4BSwdkLl8wV6q2NWo4kM/R8vL8bCc3YSn5IJH1/r0gAHHCWHEsAMgpWCpJ9UEu
+QSzGsUeGh8K2W3R3lHox3U5i97LgAAdbIWAGRFOPLPqYmwnC1nk+KfdA90wzN3RvF8XsnQmUCz/
rxDBMMzYkmrKhehwKsndNDzm/TNeIm6HnuB1UUs2OBclGEgZhUo+6RBlh2fTyQPSFRs7w1dePHRz
CYIJhCDJqaQeEgb9tUgOLLlFrKhUP1oAeKSv5bDh+pciejhkPuaGMEt1BIUoa5syNYAZkpdPRMtc
SdXcJv6Mqw/d+pmQDXNYXL6ZNFG50MkH5IRQnx8PGISWqg2Oh8XFsxEzAmkOYgxuKbPLMgNYwRD1
cPdG/0KjsybfZBXyLc6bhQ7d0auHj3VzWDTvWWjFf5/JI708FjYPrdJeD2okvuEyA8AobtybW2K4
25iJaazCKYYKYnLjCIROF+4aiP9/Ydrzy1k4RVOtRVJUoMeODC99dZKdH+trteTb5n9fsLQpU6qi
5zM6Snuo+j+DlrjOuO+LrdLHkjfAeBOuLeQBODbd5WKNipLKQPAGCg7zlSF2DfXQy0d7aPEg2nDX
S/syFyWYsxQTAO/V2JdKQ3pzynwtfqntxF9fuC0p/PfZ7ku9SYFbDCm2fCqU3nOyFxPzMX8jBGhr
QLYCbrcqnJypAzc2dbgq6mdYe5auejTemvFZNAFMz/1HiPBCbSJ0VgF7BkMvoLWftMQ3VTSWZIob
d0/r6ixKsjhHBqI+TpV7uWZqhWx3qiDStNAnqYe3KTuEcoDx53UxC1VSjj2G8R2870wLgealHJaN
iZqgXuH1lu7VhvWc6para1OD/sXWnZBlGgtjj9Llzmyl13Xh3LrEm2IuW7A+e6RaOYSoAqtk8jqj
uZscZeMVvuRPgV+FmSwdOXZLjDajeIoJ7IX36ERwOR3pfb2NVB+gymiDKw3rSJsw81W7eSH60G0U
SpcMH69FGIyGmBpvk8vF7S01tKYEt4WVInKISm+o7HNo040H8pKtcDQ3HRNMAA4XwRO6XAJoKUNI
bYaBmmNWtS99Cso9p96tb9iiPl+CbPlSn3osh7jisbsmt8rgKk1IHzE7NchIchQ4EevSlm1zJk6I
vZCiLzm3EvQCaE+WyG6eAvqL4ZIHFqqbJgQDW7FvsduumrbipKWwAolIzkGhIFVoCVunESVUGLpD
vRB5WN15qEDArXX1Oc5UX1c+KdAA17Vd8vrzh54g0HI6plPCvb4xAEmGxpEXGQk5qLV6l/aontYb
p2+hS4e/FQD6b3FEW1y5l7uZ5ug/bIce0z8aWhlx0rORAGpTPyUmwOUKhGsdTV01kUGT/Rs9Ib5c
dlv9jot7DNB5fAOyZMirCH4uD5Wp1v8BQ8i6U4gJq8K03bTpdp06ugxow/14l8aFr8Sf6+u9ZMtz
wYIrRzG+RooH2RwWEYBvH4hUu5RthItLJxNYiIYCMkyMyHxDB6iAEGiaCBkkaz+Feznd2+a7MW3t
JLcN0ZGiq4Dz04PbCLOElzuZdYOudxznQYnuTEyrlKPsJVl+6JX2iK77Q2KMj2b1lilgHolAKFkr
J5VsDVQs6oqmdsx02DL6V7krnt/ykqpySF3eSQ3majNIy8gtmgCYhesbt3QygYn9Hzli3pMRuQVT
C0HIStIHLUmDWql+TqHs92oELNXPMdlq11u6RNBmD7oqzGqiK1fQTJ+KvFdYhZb3REt9XI7FoSnx
DkxZeKdp5TUbwBSgllLoAUix/NddpugZx7ATsp8ynlWiIxpZ0abNWOJFb7ynw11f/J4Gj7U7gE7/
+3W1NSC4YqCXN1oKWiYKk6JMxdPdtF+q9pimb23ykVVvnfwRPqyLWijvQSldV0FuChxS/PfSVtKB
dCPcHFYUKeWu342oaQ07Jb5VDBD+7GwM91fqi7r1NF1M4c7lChEHyzJNkvuWDzzuPpl3Lx3aZmf/
fJCe/4+079qRW2e6fSIBorJuFTpNT0723Aj22Fs5Zz39WTQ+2Go2jwj7xzawLwboUpHFYrHCWlbj
x63fvAm8DM+rW7qJ4RvKx4mC3qWixpKhGqP0CH2zxbX0swZQMPJNTl6jSWAnvOO3lsT4s0wfSyum
khDnObbiVPK3MXW1QBBQcbqYsHUrjRgzCSdTnSwqp+jQKUsOg5M5xUl97JCR9+qHOnD1l21rEWj2
6wpZOZZgTP63hjEyIl1w35TvJSgC7FxkldzNwpOL6Do4cBU2wb+0Zjlo5USREAwXZH4vu9LVVMe6
Jx/h8+Im+/qhwuPSWb5uK8i7ipCd/C1XuTSSLgNFQ2mNsMr2ewiqhfA2tHfbIhT6G+wVsZbBnLhB
ztQylSBj2IGnSXmrT4E3Ha1j6wXP5QsZPQAruSAu8cJvmXuDpnn3X5616y9gzl6WmJIqZVjdRVEe
0kXeVfniGmjoWKyHoW6O2wpfrSmFQ8NcJU0NISvE+mw9rnrLlqLcTZvudQoysK4oiVegtO5tC7qO
YCAJzbyoTSnw0bjtL3cv0UmUYagnczE/flKtBDh8mNoO2ugjGMYfi628gd8Q10PxQIAyvy2cHraL
XYWCYGDH8xC4+QbosC9lZ10ZhEETl27UAmhu3GnmXTLuDOU9Ni0f7zXTcLcFXp1FKhBuG9zllgYU
Geb09wAF1qc2LV1izM4cPU6guZEDZxBxnV5d8hdyDBb0uCkruQrAFQOMLNVLp3fNXgDnCFiZL7n9
bgmTB9T2mHWESjTWB9or5oqZdTSXaIzQ21K4tXGjoM9JDUWjDdf2CNQaCjIGFDpCO58vd2qqs9KM
eqNwK4CHgKJnBG1Il9tgsakKf3uPeMoAwRgXDpB+wCHFGCTm3DIpAy2Mm4WVo+sPYEPZFnBNvqoT
HRcaxv/A8gVKbUZC38hp2gQY4px01IdQC74B1Ei3k+bkPpKl+7zFBHigjGciSSfLao6SUr7W9XJb
oUfBkwp5N7TRA5K12h6Yb6dS6UBSoylo71EHwadeP3Lop6LShNcxDulVnWBsBpRyUZdzG8nYVSQ/
yBGmKwzZQ+eUG09AaAR3ozx9hovuJSTEPEIjODKcnafBKqD4KVeCzEIWtVUAFLgZ5DklOYWD6YTN
E8LE/faW8IXYdKQDaLMmey7zDBxWFfhf3AhOKGjlvYFgWCsO21Kue/TwkkEzL2UWgMtBwujSittM
WxLFxrEErvNOuvs+efm31mk8y61bZz9/Nu9Pg2vdFzfn9L5xsrdn6SU6VR8mBp63v4TjdemXALMY
YMKUhJM1waRGXieFwuWUoojxas7N4pjddFjqho7cenPQPJGqsRy9Fbl87mJrmFCCdHArsG3N4PCq
1ViHbC2xv8240UAjheH1RVAL4JxjqPhHDPXFq7hHLxoM2fQQE5cd+iqMuy6KBZEH5/5A7wTQiWGf
KDqw5QYLw+BpLmE/jeZJC+6G4guSK930ZLVfNO3QB4JazXXcT1/CK3lMkNrNnRXMcVKix9Mrm7t0
duLMBaXUuJw06cNG0XV8BfGwwFZ4C6nYKBOCh0khIMi9XMh0QCasarLStQ9St7ceZb90la+dDqZu
zcuPwz79/LEtkmcha4mMnuqCQmwV4pqscvl+VsvTFOr3sSh/ypMCBlpAB+FliPZ65tYyaju2pSwv
XT2bgbMzHzF4C7qyWGCHPB8KAwEHAHA5MdbL2ntnj+lkTSV27T46T7vhiLk1l3yUZ+0zcUTDJUJp
jNmjDSIgM1gJAZXQYTDO2Md7ctPcLHeZU02OKCrl2QbAc2ljE/oDNHYN8baIaovUOGQzsEbbn6lI
wHVHJ2x+LYGJ7k2z0ns5hwSVONkRXQju4siSA/QD4qXn4bS4iLhjEXIrzzY03Dj0JY+0kMrE+0pC
AP5vtPBR8gsBHovij5nILqgVM1GTAfgQhciyDURdlo880BslaKaxdItjcm/dvhg/lKN9t5zk59Rz
LTwHAZviSn9dTcJ6anBZFFKdAqszmgXpHJWB2sNn5Y1XNIYTAplIGONcd+YzYqjhrLzvXIRm1FQD
nMZ9OTuDh4iwdC0w/jnp3rwtz82bcahv7OMicB3XTSuMYLqzK8E6hhcL9PXDRe0/Jghe7ovzCK+1
U59LJ/1ZnWsn8oYQqC3KPQYU3qWTj4GI7Bv4Jh39WIucJ++KWC83cxwNKTFCGZAPbtf6+sF8RqXo
xvAqX3muSg9pKN/2tEN9ju/TdzcVpYe5wvEuJpYMK8NT53ItQsMq7bSEhcXGTZ/t8zZDRfQxjbwi
+NmMXi5KtnEsGqyQeKXi+aFiDp9Z+2xoGs1OuwqETbJr9pOjjI9d+RBbMWoPMaZBBBci55Sa6IQy
oB8IDoF7fKmfNA963chT6aYFuio763MIEaqq6Bjdvo84Xg6xJ6K2X88CwENcyilUUgVRLGMTrUY6
gRYRnXKDPgki3WtAH1ywaIwDZxIWkNajLsUkkRka+TjjaL5aH+YZnUcOCigPduzsDG9ye285YRJC
urV2yLlva8hzsxeymfNaI0la96hQuYrb/pe/NefsQb3Ja8eCkdqVu7hq7VSv8vu2WN7CrjVmDMZK
axhMBqktcMSGt1LUn8k5AChSGAasH+3jMjsfpPRmWloRfl9CJl12CjRPJtYLAZ9l6ivhfm5FW8hV
aCWQua2qNLW7qqICb4x9dyZn82a5sX3pZ+vNXkwc+aYVeBiuirioVOQUDIShTHSWjQHAOWXYpllO
p96e9kGBOVn7P9X8jnemExBzD34JQQ84V01wiKH0BXJNnPdLSx2Hoh5TPEsRwncHMxzvcknztk2D
a5FQC11qCvbvCqtW69Wo1PGfC5x2DAK+ZfExlm87ZDEw3D+8or5lLQ8KHoTxt6zfDwiuRJEvT8v1
FzCbmerTMNUYpXGVYJFOqtkr91qtf27ree0zgXMBqgMFRCeYslbpR6zuqxxQv6DcbZEwTJ/lAhPO
p2666bR7ST5p2s9tWdQWLiOOS1nMtqVjIpUAjMXoRv/N1PZFgBrMmcS3f9+0DE+2XjnGkzVqSmAd
2LsklX0J/28xyWXGovuNXp6X+iAXBJge9Cagfw1h1OXazbY8x5NN/TJekV1lucBm80h8X5flbnvl
6MpsSGKT6HqzxOAgJKWbqcsh14Jdaif+MhpP22J4CqF6hBZs0MegEsmsW5aSOunnADbf5PemHX6f
mvhWRuoF8EuCu5MXoVloywRBmWkaBng8LxfPsEieqSFkKUl10/fhwzIbe7PJMdZn7VKUPWX1gaAn
NKuBfzvdKeTZMJpz2OpOrX5v0lSgOu9xu/4edom7OojLtsf3LHrwXg7E1xpy0qvilKTRQ5tbYM+e
0a2Q+sA/AZZQ8dfnEFEEMLnwilcQlbN+dByUOQXGJCoULaDSyXEChxniQiUGaQse9V+3N5pjTxRb
CmkgdA2B3IeJKDAJ0cw5+JjdYpmcTt/P2bdlEDhpkQzGfelg+QY9e1S5TVw4KJ8Xc+jVgNjY1oRj
sheaMCYb1tUkkxaaaOne6r5K8V2UeVHi/9+kMF4yquy+03roYsxuEZ4z9Yj8o2K9bEvhrxje6OiM
Rg1LY46ERRbweQXQJSMRQOAOdhY7s6iWxF+w30J0pgsomvpRXhq69dJtod3n5gGdqVMvKDReXysw
ZySw0TRhg0OLDf3rwgySycSCSa2KiLU7Vmp97rUqc4ZMcUcS7JVRVHXgLR+tAIC6B5ligOxeehSU
qNLGzovKtawE3TA2cFuLvd2R1+1d4lzLFgJlDDNhAhFJREZMndYJmasatmAot/Ni7svg+7aE63uS
prkQUdnI2oD/lYmporHtlUbFu8K04txDewI44qMx90lbfIxz0sMvhqLy6fWGXd7N1GxWcQCIE/Je
K3E3d6GXW3dJ8GoHLkjmS0zLKoJiNyf9S7tMwCym4Y4B/Sf9mJUwWw60PK2xU1FsHcvoXVZ1N8lB
dmxGnlLAHU2fcpg9B7YoqrteWUBZQC4mctCEi7GcS8ELwp3O1hAfd7E32F811Q8ALaN99LL7t1sI
QUizI+OGadirwkUcELVvS0SoVf9lMr4GzTHs3xrltIh6s6+t8UIQe221ZWrq2YjIgDRfzBQX07Tf
1oQ6ncvQQ0FyzcLcHMpreO3SU7faqxYDg2UHcnRgEd8s3YNR7KXovQkP9XhTKTdhK2i65O3QWhxj
h2UIyLymh7ismt1ZPgLNYB/EH9J06IRDsVxZAM0CAYtsgoaWOcnDApBM+BNc+aBjs5KDpi+Ppdr4
EjA/K3USRDzX7oniZYMiC5TE6NpmT7UudUlY0vtwHHPHNHej9RqI8N+unTuVgU5SsHig6YiFYCuT
wUKXZ4povvypz091co5mLxE5Wp7NGUDHRuSG2hy6qS9NgpA6L1STSiGPRhAj7f+4bXNcZ4SrAy+7
X/6PbtzK5nq5roqqTiq3REtj9aoEn6F2rybHHKBZQpYsnhXgjP4Wxjgj5Hajvs9wIVqL5sTpUTcf
dR1gGfKxFb3PeSaAIUc8TlQEvjLb6tuN1ljoERaurhMna/Z2Cow4YZs7VwpF18bNiwZtlrc8akod
VdoM9B/S4wy2WMV+kkwR5RvP0hCo/BbCrJpVjxI8LYQsOJzlEc1mCznJRESvzd0clPQRFSNlbLOt
ZkVVYS4shhgLsEe5LEkHZBVaRwunD7M3bpUwyP1t2+NKRGMbBvLRuKCytdhIjwpdDnA3BfkPGki0
pltLRwko+l253xbFXcPfotB+cmnmg1Z0bVKWMIf50KbHeqwcW0fwKhDDtYeVGOa4GoFe9/0IMUHm
G8PXPnqq4rdtTbiLhjoJUGNRSCDsBK+dRFoTZ3nlKsrjkOw6HfM7gVMm6P0WuAauMnA+6MYDJwyA
4S7XLNKCalRzKDO28a6aVTfJ8i+TNgvub+7WrMTQv688UJaPlpFQMWmfI3nsTrE/E8PpSkEVhudK
8Qb7rQ5d2JWc2DAzhaSQ0+jRUe2tt2IJ/2X7VyKYk4rkcVig4FK5Q/ikY5zPvl9E3Yv87f+jBfNw
aTW7r3VqyC1A96Pwpk/3dZi7kVY6gzBxQM2VDUhWS8Y+YBrM8LW1BmF9EaWOjsGqxFr2kv5h9JbX
mTmgATWvNvrETcrhAO71/9t6slGDYSbBUIeQD/faKy+Dtg9aUcZfYOU683ZWsiFOrQoyssb2TCDE
dIB81v766YyQ/49hsBxAtVGORFYghIC2pPMHa6crJ1OUuuLaBkbu0WOHXA/w8y4tXJVnih8PKWP1
GRROPftD9pgFYGRLhSMn3GVbyWJMPSJjPJkDZCl7sutP8V15V76iynUwFweYAggeHvrDX4Mq4T2B
FkI0nMpoO0UwealghHFcPHIquFf5Ra39LP9pijw4/e4rk1+JoF5k5SWSMOtUK4BeRvFmFd8n8i21
3cF6tkbFkTWBfXMyYZcKMS4WeBIZyWooVAGzIHaUrwU6Ss1baR979l798Q83x0o1xtGag5SVo4bX
dCOpjgrg4GiaXMTfo/691AW31PV8PbNVjC2mGDfW2wjCZAzQ+5iyeNPc0DfvhlNzSI/2q+TY/uB3
J2mv7pun2Pv76QfmAxgDbcNwkOsSSxs1+gFNBcP0rs/jnqhflep2UP7hxbG2TMYto/0vbUIN0pRC
+56Zc+yg+Wk3N+S4vYcii/nVeLayT0xVVmgoxLp2od8EL3oBzM/UWZLD1HulAU4i3KERJiBNgQfj
vU1XCrKNnwsBbwLoPnD0mvRtsIEUPr3oAZXZOxJGBAnKNXUjiEAEh5ElAyiDpY3CFEL7sdnlymNV
j25u75X265iXTv7XM96XJsO2gshLWqcydS9FH6FRInebrnrKJFOglWgpGRcDxDB9GXKIkctPcAxU
3cnsA2QfD4BHmW2nFb0f+K76t9dka/VhVkXSpEJeMN+a3V1Zvij187ZZcmOrP65FZVzLUGdVbVMR
y/g8zd/V+V/SWGvzY9zJZAWhkQwQYE3d2zJLT8ROnIpEjyE6umZDv4mL+yoLvSQ3RCeOPg02bgSV
cSSNpdRyEkO0oZVvat6fkyy8Mc35lGnxqbFld6lAlEgMX59kwf3At39E+RiJw3DzL2ewOuxF0Oe9
2uEySiQNNAqfINHdR/myI0vg5U1yu5SGICfEtRUEEICbwaMZk4aX15+6pNqUJfTE6aNv1KNfEM0Z
U1E7Pt2uqzVdiWGCLq23GjuZsaZdPOxyy3KbMb4fgN2Xqz8juxUsI6cAdplxZbQy8PKLtRwZ1+BD
ipz4I380jvVtcwgHRzniBjolk0O+JkdRxZ67f6uKL6MmSF7VQY4gl3TE6fLUtXsAbHqNvDhK+Q7U
2+1TyF/VPwVmJjzS9GRpFQkF5qB8k9DPa723pbe04JsUCKLHmd0+mpHXaFALCHD6ISu71I1W7xc0
X7lxLB8nyb7B4X9MGuN2iCKRqfC85VoWc/yIVBSlXOAMTEq6j0JvLB/75YCsjm9LThgh1mwtgXq8
dVyLpJ+0Uk/Lw6rOYqjXZv/l1o3U/zd1r2kUuBFAJLe3jGch9HFN0JytK6gQXopq+qGbsp46TkrR
4kTxh4LB97ncKYpnhaL5TH41YCWOMUjMiKtV30JcjYjIBOFqRAlTHi10GS322Sr9Kv/ZG4ZASa65
rKSydgmiJ7NS6Raio2naD0A8StGwYiiH7cXkOa/1YjIXq1qaSdohjwU2849UduXoIZ0FcR7voqP5
eVCzoGwIdMzL/UKRqA+NGv6xtMq7oQqeEC8ILhyRCOYuLUqpssoOlMIY7DmjsuPXreihyF0ojUJm
4KWIaR7GwJFUquPCgqNQgSlGoq+tPDmJ7m7vBvfg/hZyNZmERBhQASY4P3OeP5buJbajY4yE7/S9
lZ6TmDxaYPbdFsldOjS8oqj7a5KU2Z0CLRVW0GJ30vmjsR+0ytv+fa4hr36f2ZpJLmbwqcLAYsM4
WHZ8H6XoGAhLyQ/mf8l9gCPKQo8CehExbnxpaUY0xGNMoAsqv0CqMKXcASz9qY5E9TO+MfwWpDGp
0d6cMiXVIUiu8KSo3u0ycxORF+ev3B8hjJ+TETeZMV666MAfMKLhWImDWZQ4EhxPTmMlyp2AaEAS
BI01Jtuljoq3Yg1oR3bnRz1ygkdv+ixPRuIEu/wIDM79dCr2s5ceQVJ+EnUAc335SjbjXAFJ0c2W
Ch1nOk0TZhFIPWMMlk2gi7QnsGNmhxGvpW2T5NxVhGBoC0jMhAJwML41K/QkwnwbOq4zPwZmy/CI
3sOm9CT7bVsQ7+WJDnYNy2tgQuuq5ReYF4WRGzY6AfXe1+Z8L2XLLkhDVFeWQ6f9RFPAnY4EWjIb
50QXdTnw9ES7FHqNAfiEyUP2OCzyWIwJeoa0vu49NVMKn4zA0u9TTPzjEBWeHNUiqBGOP8FAGqYD
0IGAaUS2+VEp+mIOCIpjWdBnjr18H2dQ7wrWlSsEKAIoU6I2iqD48qAPi94aeY9KFfDbH/IBbVmQ
1t0AwaI4SfOM5/UkPSAvZd4QxB+usiTfEiVDA5cxpE4c6rmThILnFm+xMTGgappJWXvYQnQ1K3I+
gZzXHcBxWT8DbNpLqxCrPjuBYQucNsf/YOrijzDGqfYoA8sV6F6ALzKhdUkCcrdiNLojRfP37aXm
3EiQhEoqXjZYZ/asFDWSFXaLuK6Zh9TNIoT/WRxLHpmlYw00jB2oVADsNrU/u6l82ZbN0xITpirm
x9BxhMN6uctFBDQjtKzDAYIMogj7c1AgAdf/NbiXrtBB1t9iGB9kkGJeShMqolu3UUCS3ofOKBrU
5Djzi3WkFr2Kj7ti7jH8j0qhtBguZoFNxas61ddEMKB8M/yzX8zJmBMkKtsKpa5wbu9MRI11sVer
xpWs3B1FgOc849B1E3O6wBBB1wojDOjtjZJNUAo8N4Nbq8ArQ1v09FYWmH+TteJHnKXzvmyG5FVu
+lzw7uYtKboZQfuHYQoCOCVmSac0LvpJQjvoUjVOsjTdAyg9ai/WC/A8LJMIcIu3tBh51jGjBhZK
YLVcyls6gFRrKbQFaqcz9MDQPPXBgYS3wPnZNnzemwMTqL9FsTA0S5lreqzBv2mTHjhEB6RqGX3R
O8NNleA97Zsj2l4/50o5zrLoofqrAM+8VC/OA3M9Lqm9hEDjxrG7z++y+25nO7H/UOymzllCBz2v
6UP7fbhtakdXBY6dEw5ciGZOSTEYtRHT4pk+PxDFVYbHrn1S0nOOhDjxtxdZJIsxn2yoyTK1kBVO
47noDadJgJE6tP6QRADFsveVMgj2lSdyva2sQ2t1JNiRW0Q3WfIwkNIJdXIvlY2bDpg/XEzTGXTp
YVtN3inBCcEovQ6YuisUByupwQVI2y16/DNkVwpeSZx6cyi4KLi6reQwXhRV/HZIVMixgtG7Lbyy
wLx7/SClANz5h51DdE+7wC3ErGxe3ZT6tFd1OOyyytwwzveh6dSd1zXkoGs3lmgUkasZjYuxhrgJ
2VbwQK9y/VeJsJfD+FAvoF6WanR7AT5uvgOlKvGyOLitMiFfHrVA9iAaGHoAth/erFedMmqNCUhQ
I6DSld/DBTokO8j1fts8uMqtZNC/r+6lJC3UQB4hY0pA+jmkN0EcA3A8eEYAfcSQoqNKpvf3Ik3g
qQOEVKXk4Yx/GfKxthbarTySF0ly7fCruRzb8SVHuVCYLOJdUWthjEcpeyWITKSiUc9N3Gj4oSUJ
+tcjR1a/ZchrBuNNrP91Z7lCm+URMOF/2DvmlFcRyN4SKlIiy24i3WnpQAo+GrvtZeTMMkOOQgf7
ZCwkAIovt27BQFpb0yBQGXvHUJ/DGEXXXTRjHMJTwk+UuJCZkixPz0WzeLxFtbB3aBzFcdDZ2dxE
TjB0UuGsy6iGSlbs5/GrbL71xik0nwpA15bJy7ayPC8GHEFgEtgIsG229xxIBWHSSlhTMKk89wC7
6HPFjzBk2BRCKgZO8QJH/bcstoPDmiK0PqVYVy39Ec2FmwdB4aJB7xUIrX5clEelm2pHrux7Sw7f
tvXkxRiWSsE2gYFDWz8v9xRFtKHtZVz8dgasi+DJRkiFZjnHlkK3EOFBi4QxZ2NZMKUJGFg8WdRP
O9wrXeZlyXtdg6JMlMugP8W6srVezGXbLC1AXWhP5kDelOwbMIy21437+yjXoRMYg2KYDbpct1Du
Qquy8futnT+TaPiu5JL3LyJstBFZiHU1lr6gkhvVLlG0c8fUy4wCBhAJwgMO9A1ONLDg/yfi199X
zrio5FzOUgTv5n0Zu9V5Oqb7+aH+ou2MZ8P5Vv1H/MAv/da39tLoqMdtBXnXDW0pRl4dYEKIPy/X
cAm6YUyQC3ZNuXP1wplb2ytEU4O8+2YthAkTmiFTrYaWQVT7tTaPOdhOFsvFQXDz6T7/3NaIaxUr
jZjTVE7BXOsFhCkgbCHI0WmiIJK7ZkBTR8s0MJ6uZp9RaIlNpUF2cw7Rfwe4HxBYZ68kaQX2zZcD
wAU4BZkm0y/3Jh9bHFbaJWeBEGQv44Xjpxi88AhpRdkx7g7ZSKrA0SJoZJ85kpykWavD/dly43fG
CayaevdTr1JHLl5UEVojb4so3BfGHdDwcYUtZC9RpBYmTL6a3zskOSVREoy3cn8EYAzycuXmerHy
zIIAY/xmQonaPEWiK0Mkg9mdCFVuMP5Bxmzs7ORR1e8QaG+bMu8CXKvBnJtK7mVUoSBiHM5gttba
Y9UDbdrZliJShDkwoEg0lF6FlEZtd3md7mZ09uVd42+L4V08q4wL+3I3JcXuRuoElHrXWU5kv6Zo
Lk6Nz8L+b1sSV6E/uR2TLuvKoyZ2PyO0hqQqACYK8CNzY5+JOL+ukT8vM0hsPFRjOHKuRizbEC+P
uiU5Y41rOyKeoaWvA+m8yAZy7TCj9gtUoKUbnKKMd1mW3DX1JIg+Rc93k4noMzlrC40+3/uTdG8/
z4+DR5xUc4jp2Hv5GBxmr/CTV+vdEpgoN2ux3lbmEp41vQVJORZ7suy3ETO68VLushrJrjI6TZrm
wHntgQ/hRfk/tCBeJA6YUx7hjdtrtFk0jG+n6XsNwMTRBwDbDIgT8rxtU/8fPS3kvYCKrMJpXRpV
U3flXNN+R0xwBcdsVvMdcoZfzDw8JvWEYC3rdTfVk+fStk9yPVe77Q/geGg8nvB6wh2NGTX2QTpY
QaSW6LMCbWWE0/kJcFZYl6uPe204JSLnxlMX4jQDbQtI6aOWcaluVo+JDTo23D2RdKcRxMV6h5xX
7HYSJv8AQzlHYFqSWzAOZYdtTTnH90I0c3wzrenaJoOmObkFuXlWvxUilgqOL4IIdMeqNMOMoaRL
7QqjCuKJNoAk9WPSe5LmJ/YuGG46VVAg4OqiAGUZaT0MNbOdcsOcEj02sYyDcVDmU1S+JePL9nJx
dVmJoJftyttlkhGmQQwRRewn/W0NSFBp8pfpYA+CWJEuPBPPY7DvjzLMqi3NaE9phY3p0l0en+bq
YwoxWvF9Wx96kK6kYMSKjoKDMIx9SWe5NLRKuuDSyxwyOLZbfFP9/qw4gch10euTlYQGBVCggS8T
GAPMkU5RnM7KiNr27XwKn+a7GICD0jE85pDWiyqunKAHiGe/pV01pJZ2JUeSjBrZOdon5+oc7eJb
6yzvwv2y1/fNXjRQzxWIsX1bplCVV80LZlo0EZjnEdPpiTOg/tiN/3BSsUH/k3DVuZAqsT2RHhJk
6WGYzlZ7zANv2xp4CQ9lLYMJsyzQU4/BABnz4+LNdxnwQH40/rwL3qMPafcP7z1KKw8AJTg/ijh0
eZiA9qcMCy1Nhzm4cpLczlyE4SJeId5BWklhM/1m1atyNeIB0WtfOs3NlZsiee+W/fbS8W6MtRRm
5TTQOEtRDF0S28kKzSmnmyzZScm7rd4Vy+O2MJ6joygdyHRjLldnz5LVAyYD0EXoIp8bBTk3UL2M
SxX5JgZa/z5eRVcRnl0muIyAhMc4vEolC1EtuKEyPaC8OycfvajzmLdBFkiDf43tqxi4vTSDCvj7
WlsM6F+JfjSqZxW7uMWMsQishdcqALig33JYQwgxP6yMaGsDVqBPdqHfJg6Sag964Ge+dK5EbT+8
TVqLYyyiSuNcbwBe6cotWuErgK7SNnHBiRUJoV53dR/ZnT0ocUPvo/G5Hg9Z+5SEx783trUezItF
KrPQitHl7BIdCpS7Gej+hqiRn+c+Eeqh9QsGjb5iZrGkHg97RH203D567dLdzLKodYl3QlFkR/rK
1GDPbIJTt6IhV4Ak7ka1isfKBJqNcq8gc5uU9qMWfbfUXLByvGABkNF07gloFCpbXe/w0BtDmlKo
p8LphtpRpCcdnCj6LDmxLgDcEAljLKFW0dqWEfriK/wSiILzdGqXZDcTvxcBSNMDyV7la70Yi6Ct
gFZKJ2SH6U4G3HarlE4A3rncawOQdTYPEp6c/2CEq6Vk3FAzpsM8dHj/oe/2lBb2lw7YG6oWifpe
eEYCG0ERSkcdHT1Ml+dpWPAUDyVcFhN6o5X0rTbfbLSam0cSH4JI8JDkr+NvYWwysuzyuTQVCKvC
6DBmBWb1+4PdBcdYKxzJXH4qxtQ7liSLpgu5HvePliyCSSQno5HQCZZSt5y+fp1CxVni2yIIBdtG
BOv5i9dg5Z/6AE53oCqOSvUtIhqokUD8XKbz2awmP5dVL5Gj+8n6KhsBaEZfEbLtk1ZxOmO8V6qX
cNJQUo0duR/+xXFS9H2gCiMPx2KgF+AyUCsTZ3MywkPbIi6Iu//qpRGEBdxTiToDCOsBIgcW7Et7
Ii0a7VUJN7Uhv7TBc6feN8V++RHO7/9wPhSEvITC+l8hMox2PUj1Av+ZJpo7I/1hm5hcF7UqcbVZ
BQOMNnXW5lGtQYpspI/4FjfNkqcAmGd5Vp46Ioo9+Df2Sh7j05ZyWeDKcLshiaM4jfxjiT7KKXfl
Xtuh6nm7kPklkF/NtnGNrBa8WLiHZCWc8XLpJA1ZGuLeU+TsxtKfczl4TqNlZ2Jl/37zbBmtAxRQ
SAY6yKWRhHnag0gHksr6nJt+A5oy098WwU0xoLQHS6SQ0wA0vpQRVyh7mJOM28/67OeXMDKdCWNe
kXbXw2AmEIUlzxbwNrfF8q71tVRqUKvjjwfubJsRpKKNoOxk18B0xLYEzi5BIaSI0B4uo8pOA6SV
BJCAadgkHDBtUl5TFY+vWA2/95OOdqVO1MfGsX80XIKn1sZJo7jMl8LG2ViMroX9S+QHcBA8Y06P
UjF7lt46avK5rRkntLsQxhi/OYVEiUYIy7NTPzW4hJxxFKAPcFdvpRBj41m1LCoZkJpZ0OS1KK9K
9pRilj2SfmzrwrnpLnRhru+xleS2wj83VqZXQAXszA79RnbtNZZ9O/fqazgWviHs7xYtIWMcxqLY
w0gnrCQUeQ00lOQl4NyP27pxbPxCN+ZkWVYfkqqBbiFgUHKrdsZO1Bcn0oM5Rj0atsClBz2SSb3B
bA6mi2wokgn8EOeyvtCE/n11lqLCRjxCZyOAaWZ0Z6vbTY1Cz5Ojd7lbCmyCv26AxwU8NOJj9tnX
5SQH7zOcO+BqPbW9qWNRzulXLZ8JVKHQbxHsiy+rpLaYJIjQd+oBY6y+5k5OcSO93sn341fwM7vK
C/pvbqt94KeNk37P/0tFH8G7xC4+gnEaettYdAQEmaHI6UfHJudJd4E5ZYJ6BYgEPXFRmjVEYvmu
6o/qjPeI7EHqSAmpWQ3iVPUxz79W03mIJiecBE5EsJEsxZ06xWlb07SrYVTOOO8tSfR057uPP8rQ
L1gZZikB0qG1qQS8NKzRmUJ/TPZ5iva+CrQv+1HElCJaPcZxxChjTksOgSC6wFTrsjzEYGPrY29U
P7a9B/9o/1GN8R5jYedNLkMSSF/mHlk94hRElA3l9NtcmCDjP2qtaLs+RoAhz+iO9oz4vSk+OszQ
DvJHkXiz4gwi1DiRUTC+BGOamGDQoJdK3vrgQ5iqFK0bEzORegCv0YTfB4fsN2keD8B6fO8qfbe9
Pby4ab10LGduZ1TRsFDjrkINQ4k7oMS1IVB4AeYd3RqFVygnXQTpx6t2XghlXEbcGFPeG3DEMHTr
GPty5ZBDcRMf4T9AjF3fSy/wIUXnbSvLjQYAVQ70fB3N3uwAnpki8gkUiLXG0Itz+agiUWFKnyaG
hrYlca3jt6SrXHZDYjnve0iaG0xcNqVTtf9yrlYSmCUsTbPvZXqXNcBcN4dPPdyFIjQ37n25ksH6
WKsGt6cK29Czr4b9vIR3aE2YMuDmq+ggFywZ1yVRwiJQbuKJx9YIiTSaNUbfcYaVR5WgWmN5U3vu
4/tK2m9vDvdorSQxLkm2k75PNeot2idZ93TZtyuRR+IbwB9tGI+khkpcLiO0GcHbOw6+pHZ+ofik
6pyauGUzOjmG1VS0W76l+ddycMdecLJFX8A4KAC4IrbuoGVb/jDUT8y9bK8i985arSLjoJbMXoJ8
ohoWb+H4ZBMQ+j0EPQ6u9/9Iu64lt3Vl+0WsYib4CgZJI2ly8rywZsY2Ceacvv4uuuqcLUG8Qnkf
P/phWg12Nxod1gIlrIfW3v9mIDbXoDfmPNDzCAqFALK0ZCeYnSEEbmLk9KJWlMAW+aqGOdTq3CmL
LaJwJC3f651N731yY4jaaiJJnItp2KMbrGaRNEgYlN4zKXKUhprj9ygarliNfoD7x7w0EIRRADxP
Mqp5AgT40h6QyZvUgs7O/GqN+0Y0Dr7qXSdieO9SWdqES6Vmtj6xtdYPBzMQ1BVXTftEBOdcLemV
zlpejgN5itrfk767btoiFTjXMeLKBHA7TkrNQSCVhK7cbbTg9/8mhPOfSa/I0C/npPYmiD8zgHJs
tPD9fxLC3+5ZXcct6gR4l+IeilVvlgxqMRGGpeC8+LJB3Wux3ixlLMV6ifQPFm5SEQDfJUEsqAPR
uf2P9RLOUcBTUKXJoomlUHsLgFnj7gPM83fkXrmt3PgNYKZu2lLdbQ4vYUvzilZ7SRBSV5315Ddo
nAcRTCCTJecD+IZj9K+sr5y6OCTsoGDT+PqXWw2vJ7IWHzh5EkhMjRKrgqyw/AzAYjpX6asca243
yF5r225VZb5hZj+uSxUeMxckoqDIFVyPSDt95aBg0ZjOPri5fmdOPLjmbt4Uh2Bfe/mr7D+EX83N
63X5qxnHidZc8GhbxUzn5c0cDh96+SKBDKKvTT9VFDSYTELzJGGCg17+5MUb+kQkF0yKqA8GsiQ5
bQkCpYjagQdsQiqJNrdETsIFFcvMa2VcVFOnHQEx5fAmpHQRieBCSlvPuow7H/Zp+9b4mKdfwtWG
PyAzV46Lv4UnAAEW9gw14kPjFBvlkVGMyd0jCa1nNzwam1xxyjfVDx7jN/NNpsNWve0c233RNpmb
iaoAAo35i7rKiTR14Z+P95x293bzqDPBZbMuAhsjS5sTbwfOPtpUGyp58Yhp7mgUb5PgBRu+181+
PbD8I4Ozjc5Ug1EhkMHS6YVlLWWj7idjQMuy+JHrormUVS/DQArgHAHzj/rUeWypajDjZRqSDgtr
TEDJpHbn9zVzq/ImineyqIe/XiFC41tfKKBtk18zysy8ycZsQqX3sXnFhDZMhB2w2GfQ7F6/bURN
uVWPPhHHXRV1gP3TyYJ6TP6hTzek2kWFk5Hd9W+2Bm8FHrF/tOJuA+Bh5GQooJW0JQ+TJx/ZjVa4
6Vv5UVNlF2/im+TecALvuthVczyRyt0LRpJiwD+H1FY7YJ5RHt8iSaDZEiYuXBxbgwoaAACP519i
Q52qZhaiqZFiPVneKonXACNYHd0m3OjWSOfk7V/odCKQi/p1p0qJJkGnlEzqwURK7ASdgWEceRKB
da0e34kozptnUibxOGMesLOThzmPHBZa+3T8+71yTNb+c4KcP6tw3SbsIMVMN0QD/8J9Jt8aokWY
FQavZYD3HzF8vDfBQDPay3DjHLrYWE/lmprRbVV6Y/EKakjC9lirY8G+bx6nGLBDvv2v3tLWsoMJ
TLIFG/s8lAw6gLEHc2mAoTOljQdj+jBF0XHVHk9kcKepYVRBN9CDWN7rkeZm2ZfVfrazpwQ/K92r
RJAEq+HjRBx3qo0UtnIdQCVdfzemb0V9Nu29sPC2+oYBIyDQx3S03HjUYDKlRpEv366ZRqevvqJA
YIOrln4igDu1QY90VloQULebJLsBxJ+Q1HDtHkF5CJjHy9WFzvz5xwf6gBSREIFWm4r8sYzaG9vA
PM7cxcZNizW621AGaZGqN9n2esBY+0SY4ySYEQToBijUzwWrYz4adj4iYJiPlvWAKcRR3SeiCsra
CWrgBtEAx4J5Xn5WBiyUUllF2uJeqhsAcy80ZtDDa5vryqxYAuYcsZyNRg7KXnx7oQEzgMSIkToy
tt8BnxbIFLieImKYP+gxZ1EdHMJgDtWBCAfaFsw8np/ZZKAlaY5D61hP5qbwlG/pDtk94IFvI5Aw
DS520F2G7Q7S0Xmi+jsGiW/It/wdvRJfxJF7+cz482MA5WYZCxYGjwnTMjBxzhEwhOSN4RebYLPL
HFOhlo/HnIO5xdBbHnLaL2UXIl3YxBvz5a8xN7mfwF2k4xxMNXA+WqeLb2zVU80dEQ3HXJjpIgIw
oqpmyDrg0bjgmDW6UsnFomX5s6t/23pP2fxk9r+vG9DyZy6+7IkYztOTsSojgC63TgoY2/5LHnZB
cSzUkU6yqFF1uRr0RyV4HIbAiXoxjpDM6BvhkdgC8iLepN3PWTf3rfrZhga241DFNwcHWOGA1U5+
tSZzrak/2kbjzrV+lGLiS+n9GCbP1/W/7GFwP2r5DidvZcSXIADsNBCpNMvrksaTMseedhNzNfN9
rrZEvtU6gdALr11kAoEAA+u4/XTeneQavWRNbUBUS+SHJDOfAMQleBVchFdOBKeWBpi7carqFmUo
zatjgB1s5MSVynA3STdRLtravAh3nDjOWpvObqWogTiQC6NkjUmatKEzFkCuf61Vaz05OM5aB7NU
xi7AwZmJsg0bv4hlV9FkRxrdUrRjsqrSgi5gLPzwALg4N4wQzGIY7IVhKA2gZiqT6q03/v3oEQ4O
axGYN8TIOuabuIPDwz5txwwa1cpv5CdNmlJN99Htl4yeZphBMqkqAt1cMz/cSHBBXIOKwT+prHk0
K2LgYy1ATW2t3aZDLUgg1qLXqQjuGSVVWPKuGNSSwP4uRXcpwANDk2rly98bxKkc7iOxKsGplpCT
AxiINHdYTJ4xTxwVXit62azZ3qmo5VRPAkWlFkrS6BCVALkuIrTEdkEoIUM6pOz7ulaq6Atx922d
J+aUyS2Ob9tNFPV2cmx3ugdWxbtyPzqZm9LEQbK0uSF30eNL7LyErgh5di2CnOrLRZCs7oZOxkAX
+AZyL8u9AduUQ2dTQ9lLoSuJpqDW3O1UHOcIVT+yqSAQB0LkZ0mdHRLrzKmwWCmIIaumCcQSIKNg
5pTwTGPKUM2ahP6qo1f+rB1K/UjCz1lkLaundyKFi1S2DcIfFVDBDvCBBtJvJRQs8Jgam8wryX0o
SjcvUTSXOHIij3t45FVVWkEPrQpQL/+2Qpq9a678oL0BbBCgeWXoSK+TK6Oghp1nPziGT9dNdvXz
IZ22kNIvlJacxfaaIY0RptAdKe5pAiwYpjtmI+iMrrrFiRDOJMPJjKQ/hxoUzJXVN9aJLpjLJa/l
HLHLYy0Lpyp2es69fE4AjTkCzBEEoGAqvs/DH3W4scZvpv+s+zsQQJvlMZQ2ifz8L87vRC4XXQJV
mZNo8fgGz3GliahhISMS8VhevIY57bivJNV91gNoo3Wq/FYvfunTQUV1xtQxKoRd2ib1ClMwarDq
bSd6cZ8M1DaVnZeLXTQ3dvyD9cew+WGI7uoVKYos452F8QygEfFkPb1cynOrQkoZSE5saX46FDQh
d73Cdte/02XdBEBmp6K4DxWihjZYOZ5CI3pJT1gLnbfsCIalo35f1zTbhc60t38o99fFroQTENcv
xKcAHLSBdXhulmUjdVoIeBQ0Go4kGDEW4gLDiuqgthxCryv+dlkYSp6K45RstSG1hgTiSvWQgbkh
3irS43WNLrcfOBmcLY5mORDQNOB+MR6HxpFqN+uPXer2ee4EzFP6363u12Qvk4e63xv5fcPumtDt
ENgiwemuPSmhL8HRAtTUAHrU+fFiE8GQ5iGBvm54q911+LLFp+48skN/aLfRY+dnEg22ySG/NelN
9NKIptxXkouzH8C5SR5IZWqA19sZAz8Y/TICZsOP3r4tI8u5fu5CXbmLtq5kljIDojQwTsdb2aAh
1X9G/q/k8B378VuhuGwX3g80P3SUPZebT9GGjUhZ7m4kpBitysaX78Dfq7t62NA681j4ocWv15UV
SeJuxdQqpjY3oSso8PpgX6U3U/rYTE8BE10ci0dw7+jTD2hyAybAj9X0uIakWj3U+kebCBLqyz4I
3AWIg0CqIQZB7s6p0uilGuh62mIf4c4I7uyGjqlfaf6c76fRhXJaGDmzLloz+cM2zCkGfFo4BfB+
FVPmHwtR2DRlOuqtY7eaWyO+AXNNRoMCyCzq4KUkoHHihLa5zcp92B+laA9M58nYm9rtYLybwwPL
wZI1hYhTmyRwwTrnzdjIlffJ7A+Fa814+WgUYxgxCfZdMFFGRq/HHlSbS04zvvZR6bXtp9pt0sx0
LGCflsl+qu+sVvaBsGHjwYQ5GyaKgCuWg40hTF+DKgPbSfyNgoJMUUizgTwAETCsncI+JiADkb3K
qN3rRroS289EccEWBF9zm6qLKHYAQEsTATwEmxoS2CTA7yqI7KvCsIsNmC38s20u0oXz0KWZBmFp
b9MRxDRAcqWt8i4Nh6K7jcvWv67cys28CPqvPC6wdc2UM7xB8WqSXmWrcjX1OWxMf+6863JEenFR
TSGBVjbmohcQa7MmA+znd2FstDnalBbZkVlEp7cicEH9JZZl4dlygeIuqREJVJN0jlJ7clju2Pwx
tUcpr+4YYNIEQXvlFIFCDVoaFGBBM81f/1luVbMd2p2jGgGw6l8mzK9Fpj/kAutYvj7n7GdyOFMs
FS3SG9nqnNy+G5Njqjyz/vX6h1oJlGciOAPUZs1mWoVzawMdw/0DOJoEKdqqEpqBlhIqp4rJU92o
s2aGeYTD0qPurc1nty+jxzwW5AyrepxIWezjpBzQK0QymQwpCeKb1ma0EPWSRHpwET+WIlstZ0io
sl9l5WkTal0ok17/HAIhPBaIbhSgp7PwOUbwirTGbiA6Iu/fLkGgn42s/D9fhAdSwepcb+kFNJE7
4y7qVRfNQPe6HmvF5TMZXMWprpOqNSzImPL5yEw0ExMgjmPyZ9LckuWHrEUzAOB1A5FpO1tepeTO
CIysqM9BkypvguGpTUR9guUTXfjTieJc2p73cd7aEk43615I8VRNt2G4T5t9Hx7RGe+7h+uHsBom
TsRx7hsHcp/H6mKTbNj0zKYSe0vVTZAIxloEts/vFXa9DSYae/HhJL7v6mqf5c/XNRFJ4K6Nogpt
MsqQMOjvQQ5sUEVg92t1/zN74S4Mk6VzntQ4q9SQn0kMXF4yD1j4tqf7sZc8OyH+yAoKAHA7FM08
CoVzwSMKZwyHDAEcQn7OgppGcPLuLpvvG/NmjG0Mfu9zSRWovGqMqHrh6kfP4aLrgFUrM9SlqHcy
RKwg95ge06FyLKzRp5/mo9z+uv4N16xRw/KpgTozVth07oTJqDflaENeZ/e/s7p4HlEL6xTQfgAb
+LqotbIN+E3+kcUd6NASFXiBrHeUQ5O5dUiTQ/lpHYOnF/Wx/i4EdajL8Z2FsOZEHBeaSaCnsZJD
XP8t37JX6ym5nX5VNi331uRonmvsXo2H0BUoubwh+GhyIpVHBi4tNQ2bFFLxOsVYZY851qO+i1Ia
0TIWCBN8PH7MiyglKNxGyEKj083jyplzrM8/EhGf7tr9c6oTF7YjI06TNoacTLN3Zqrvo4E5wyQq
EInEcIG4U6Jay8Bc6GSGjA2emxjVNVHV/k8Wdu37LEHtJCWYyGRN3SJE2qIZsanf4+f8oLj5vnjX
n2KTiqYLV++808NbtD4RCKBWuU+Wj9RgjeLTouZH6zZU8timd0CBIf0q9+pzX1P7IX29boui8+Ti
M+JmWrMakjXteyCvqtbQSn65LkOoHhdAFsg6wMFCiHnUWhBBgpBxz7BRhjlmqFS8zzfjfeIaJVU3
RPTcXuzu2rfkAgpubTMaK8hGX7zKqHKnoxFPscNZhN4P7LdtLEGOdLnXhkkYXVaX8Twg+ho8EmAw
ZcwuWwUkECXD2/4Om+1J7KWaq2aNy+KnqQIGybbrNtXkStVtnGwEx71Mbp6rvPwAGxUGHUgZ6Hie
W9M8zqENdK7GsQes+/apm5WGM8kU33YKnDjeLUCLc+BlpSeQ/AcU9JpoznMKAhQlDAw0TmLuQws9
ycyxyDYZdiw5SvZdVhzq6r0A7TQQZwwKVCcqFZ4m/1KUTxNvFLC9jMmDjTUFO5Q9bEux4UiqYDuD
M8gqn1ElUaX3rKhdG5zVTdnTtv4YI9lp27twzqlebjU1QoNyB6wtv0b5ojk0c4JGzQeZJU9qsRk9
+Yq6jWevzHZGdVNIuVcNu1zaBPHOzGcwhe5msjGnTd0/JeMx0O4MTEyFcehm+c+Q7cMMO/bIKrLC
tef7NL7LVddUwTbtlOV2zO/ibBdPvtwiX81fM+LIwTa2wFf3WpQPWouKQL5PpweQOVlK4pJ6a1VP
2EDPEo2W/cEASnL4YBYHqX+JLICqefV8SOp9gSX4KtlZxWOWbPLmMxie0TfJ7Ser3xYmtaZNot3l
8B+5D6nJvgH0ErV3w+z3luqxgOrZu9z8KCyQoWGcGElRYh4jAhTrlzx+kopPbWpcOxgoEpbWDHFc
E3pq+k0juTb7VgvD0cMf8nSbxXdSCVYHNFLUPt5mxIf5AVjqJai2WeDP7e+2AjLcQQ7uUMbqmxeS
fA1YcouqQ18tB7I3Zi+3R9CU+KHuNXKzAyTWoQ2njaHeYcSaygXZkOQd00JAg/QyW9R3WumumQaw
qIHABeAjQDRygTYzwqA2om4ZxnGUnbWr/dbtPEbTQ0Nbmcr32tF6qT1Y2JMc0kmU3Vxmbn8mrRdk
LsCJE94zK4z7dbUK8fEBgOXO4CROflfLNKBvT+YB45s332gcvTVeJUh0LkECyLlkzjHNYjKtGpfa
n/GgwFNvKjq/hRXNkLo6j5ZnHUuvOUzbaGe52DbfSCOV3dAV3QRLtOXiwzJq/t8D4M4frARFGw74
GarTOQVEB665QTAe/OL9Jae44VzrkNB3++f1yHSZBZ2rz11zfZmQSbbQLxtDoAZ/lKoHJlYKSI7r
YlaaSudyuJtOTkBKYhnoX2U0u9UdbR/5CfSs3H7TesG+2XaOqKQklMndcFkE1NOW4Eyz14qC4Myv
dFp7qD+6n+3xNt0YziCwpuUrXfuKXNacanWaN4sZW/aNZmyC8VaTtoKTXAzy/5dh83jr0VQSM6kh
IzbDL9nYznK+K+OGNsMnOk6unY6fLYherCRKaEBqZ1IGOrD+IUlEL0z1uvGgaXd+n9p2qpb20pJH
MvgAfAvNz3exm9wG7leyGd35EbcaRZuFNj6hWOL1AdLt3mAU+un6mVz8DhusgEDkWTiLZDClcc4z
gJUvldUAadRU+yqpnArBtbGO6vR4XdDF94UgA+1/FTCVCOF8bdlO57Q0dTag8IbNV3BUlJKnqf51
IZd5EieF80m11+Z0bCClZpTUIEGmFQhfNvk2eCp2mpOPtEDzKvtb2+Wkch6aA1/dCqt4cKTioY2f
MdI9KM51zZY/cWa6nAjOIVGxlBq5g2JSLMu7NKmyN1XSzBgD+VNxtLo4/S118SioY65Zh4FLzcRX
WzbnOStNYozJ9HM6oB24kZuCyiqw0/eq9n5ducsn8x/t/pHDPfRmXe1ZOeEAbeR1rjL65ia8UX9g
GTI8kCdMgO+NY7IznEY0CXn5LFskq2C1QRcHPTR+zSC0ZnuwWTI46Q5et7Nk+lbT3tM2zS72kKWJ
wAiEArkP2YVVB9hRCDSP7YGhMrzBxueD9TH44ya6IbfCcsRFYYDTkAus4N/MByuCQIBHjW7h9FQF
oywyNT93hBtSl437c2l/ilsnr84uT4t+kiFtdJU7sum/i5Q2k6c6y/ts3ph3DRKjyGk/YU3TVnRv
rQYZvAWsP4OTWKs7j6qTUhS5OmcDBqsw0tpvsUVCB8MUpVyrbgG0eeAfYtIczMTnYsyWWKWNY0Wy
1f3uNkBnAwxudVN+BfcLCJ0z32b3oY9lI4GbLI+siyCgwVQBeYdUj780OlCThSaBXDSWvvUHDNb7
gZt+qc+zYwDbpPsSyFvc7po8zi0NSU3bKCoGMIJikqVtKeZPHbZpXNkdZNrh9Sc42cv5g8V8TjRc
TuDEfKwuSM1MgobkI5xohTq1n/tST2PfBK0rbe4m19pI2IGrtr9Hx/oob6RDLMCDvcgSlt9gYqNB
xp6JDNiQ899Qp2VDCm0JRulBV36T7tf1Y11X8kQAFwIwWTZkYYtY3o4mprwLWumxE8vkEZShiDil
jXkXtPLrlMaTjhI0qOBGNLmHaBuWsYNNdqqaAeiLq7uhHHYJAfveUD8Ro0epT2KiB8Zlms+dBxdA
+oQklawut5u5Mz+Gz5kWph89ldtHANhuyXfmz4Mb32g3o6OY7uhM7tNfT8Cc/wR+N1iT9LFODZxY
Nu8q+UPqHghzbPKWp6I6+OrHR4GFLFUOPOa4jx/3RsXiBvFrRq8rn8vbcZQ317//+m1nEVDmKFiy
Mwhn5GNu4Xm6RGTs/RoKkvru1jf2WkanHy0Nn7HitKkxI+nXguxoNWydyF10P3Eu4EQnGmsh12bq
Ti/nA7rU4OmYvCj6vq7i+in+oyEXh/t4MuY2hCRivzH2qjPv+t9fPIQPTJhywcgLhgeQtHJ5idWU
UTiEFUwyNDYNih7BvT0+DvlGydPbTDTusabNqTQuDGZmOUcNqEacyX7rQh9bpIKwJxLAGYRpMWNU
FgEmedKVn61on3Mx2ovjAj48ujsGBnV4UhhFnTTN7OvB6a2vxnCLdtMwH9ssduhc/y6r+Tcqy/+R
xMOCFKOGyzmBJKbJvZNHESrOSXzMwp9hkPgh8PqqHDBPeW+/DSzHUlrevso9thkMUtwGaSOw+MvW
DwIHgOt1W8FtjSyWO9kp1Cutz/F7kt8KVWy3xVBRQ4vDLYaUUBBpZcFLYM3FbDDRgAkNq3CYyDx3
MZ1pOomqZnCA8uJO1qEE/MqgeEXjXj/oiy8KvFs06QwDNWGsf/0ZCDtx5ZoBgBnY6ZmjpDJw/Z41
rJuFxqOka86sCcrdFzpBlmFhBwXGY1226liQ9faU6lCEPJnBb0lx0YvsxtfrGq1JWcwGS23YejL5
9+FkDEPDCgMQxeH4EGtfAO48ljlxK3MWeNtlCg6FTMw3YXxLBjkDv7xT6aGJoRmIqsHIPXY3vbYN
kq1dbCV9rxjOOHsm7td4+BFbe0Am/L2eSBkRGzH2gLVMziLtjoCmqM9ymH7hRNYG80cgo8VEl6jt
eRFUoCWGgoCMACwtYDpzMZJoLEWSCkGAl3CmuLsdQ/3hui7rIjARiyEnFctQnC5qIdeRDhJDp5rC
Xdksg2l9+X1dxppdLLhSFooHEMTzl4VRx4gegGNiNr7I+FBaP+oK2EmDQMxyI52FSJwWPokMy4Ol
Y+fx3HHDLk4G26xxWvq+qOxjpluYtJcFH18khcv87KEfNIVBSl0CzJzVh9jQf2Z59rfP9kUZrMDi
3CzksTwcYcuM2C56iAnNd5Z/jWlAq8YVgpqvjJ2eykH96PzQSrMtjHiAHJTu0HbazOOHVtzMKPBE
ZkIN+7aogZeEacLddZu4uP7P9ANF1rlctbLTsA8WuVi7A2iqg/uExinx+lGnuvYoYzr0usQVKwST
MQrsKuITNv44S8/HgLVjm4Br18Zi81hQhiQg0F4DESSsSNDicieB3QRMm6JNENRoafZkMU3dgUG9
wFBr+ZGA81qg18pJ4moEdwh2GfGo5JsHnQQEdUVDkGjK5BV0cG4bdh0FIiiN5fyoZRYNAJv592eJ
UUUDrFkYodUt7usllgJa5rjLHQ3Pn6HvaR+5dj7RoPrrgUVsPWEdAwTUy7XCX/6sH+oKL3V8NMm+
IVkeUVNBAVCzRNwXax9NBfAdklEZm5p/LpyTj2ZPctkPCTSakogydNXtBy31WK0JTm7t5gIB2D+C
uLx6DCJTIRkEBXPuJsmMYWC/sTxzckrzRknoCN7fSnIb4Pt2855pgjb0SvjCGhkwTgENgrFnPo/M
wTG8oJ7njg3EN0VKPHXSPUUtHq8byEpycyqGTyIDvVNSKYWYMIocPfgYtOpJlwu3VZUtVoYEVrIq
bbkhQVeIGXaNe96ysRqlgWCCxcb3kstiL+tfjP0K+8bFnrJ3XbWVGxMc0CDYQzfd0HXeUhQUcaum
h2oay++lTDtY1ed1Cavf6EQCF0AqearDzIYEK0YCju2+WWkf9ST1r4tZVcQw0DnQbFgEzwnUsnzK
enlA4CDhg2yNTxoTpNLrxm7b4LIEDSqQHLiYWzD8d1YYMPYxeAyKGcSkz1Y2u3pJURPOPbV/sPSj
9UuOQG6TtZvrCq75tKbJYP1dcg+VX23AqEMVGBMo1mNyF5s1aKK+WecF8izw6bUIrAE4Y1ETRQd+
N7I2skFRGeZNY806AkXIHdF9DyZMK9jppicKZZnojrksQBAQWYBZxcYHtC2NJ+lM5yHPB13PHdTi
3vRw3Jks6z6sVNuXrXHMu8bEskj0bNbWIxvGgRpJpOxqfZBvgqzaGXqt+WWLwZdQETU7F2fj0jC0
GUzkeiiuGnisnl9/dWkoA5sCpOaDgtkSbInSsPLL7FdgAEvEfu4igR2vfeal+WUtEQ1T9HzeBzpU
ZtZhjlWOkAbdl2X5eTk7LBF85lXFTuRwmR+prEgiBeAjgv6lHe/7fCcbwOoztqV9VEq/HARRbS0M
gBAMQwGL9wBh7vwgGYxXCoYIqTkBI/OQORJY2Zta1JYSiVmO9+Tm09s2bhSC4zPt+wHoHC0WVIn9
fN0V11yEIJc18QDAq5qHQSCsyTK7Y7mjjLdBdMxqsPVaW1v229yLpn9zcCfCuA8VyXXRZGmMqKPL
tKr2KurdoD67rtHK9Bo8EKU4GaVmBXjufA6UFmSoNMS2qmqoEWl0wJ4tSjTo+Y7xTi0C3xhA+SRV
qBBihUrJvzMjPwKTy++BZtZXA62M30Ylgthds1Kkk5ZqA/hBU/n+CcJ8MMQRHnR5a7ltCZYA5XdS
NpsCUz0zupvHMnOvn8SaAQFEQwfeko1FMplz+NKSWrAvpfi2VRZvKznVnUSLxiPGk8x/IwqRD9k7
+u248TlbhR0FuQ3lino+2lOAo5afTWt4uq7RZQ0MMrD2g70mXIyo73Kuhz67mcnLq2jOjQ1mCV76
lh2b/tcU/NSGYUeiFgvcnewY+vCksNEz1Lp0JVWmvdGJ5gzWkptT1+F0Thps6Em4rNFN8KVldQdw
p1FxaNmL2v+bSPqP4+jcY7AHROiQhhAVKj9KssXMXa0+V+Xu+umuxusTKZzjmPaQjI0BKTbZ2eXb
VN71Eu0HweW/5gcLcyMCDh5HgCrkTCVM+5hleIWF2IO1u1+yinZD+WahaYkOi7+gypBJlIiuucJC
+WTLgDxDK5oTyuJCzWoLkQdZvGenFY1rkBhYD9cP8E+vhL9iT8Usmd1JyG4VUKpINsRImM1/6RKj
L7dBw9rY6w1retIBGBr4KHHmBgXYN7ZwS8XuPxGrBneylRDYnqRPJQcpgVI8ElVqX8dOYTGVgsa2
3EqqYWpTNBR7uy6sr2ya7cfeRFMNlQCFPMVBbD+MJgrBfRY0Pyr8lZjGaMW9pxUZN21UhKgTS3rf
UrUE1QGN2qTsH2ps5pgunLYB62RcgVRc1eTEH6JRA/jIMGA002pSE2SuM3Byaqu8L4NqziiLU7TR
urK1sMpglH4FOh703oDG2+hFntIxQruNTtVQ3dp1q8zUNMf8p9RZ7B1d7JZRZmElGggZgEptRn1G
St1UIbbH4lI1b5LewgSuFcpPAyBK4mOnT+a9EmX26AEfH7v31qimd4nKOlctNUDcRDpwG/VUAeBw
JcnBa1Tao3WMMtVaYJA1606ps3oXhbXlj3GP7GDSy1je6LndmgCeiq2XIa4AQt11fbpR6rbwM52U
uR/bbVM4KtMHbA8142cgRzHWY0ap9CJDLVNBJF1zwlMT4iJcPQ9z3cdwjwysMk1w2wWPFoo+5F/g
b8nIv9GHBRIL9iX5LKaJZT1SlgIj9przYgtyt1j2p+oFLJrYatgH1k44JLbqhSciuYxmJH1j5RIq
InWUAeGgilCeKB/Ccv5x3Q9XzxCQFJiusXUFPn/uhnZTzX2eQk471tsh0jdFFb/EmvlYdoPgc61s
FOEY/5HFD2WMGFVgylIKns2tQr7k6aEFfM5EPvXSm2evSR7iWoSks/LIWKAwgEhhotC98NefK5jI
XVizpkKRzj6G1X0xHOvxO4w+p8KJDX+Cw7Jn+DkA3Ty1bGmhuix5b9Ov68d8GcnPf4V6/isGpSZB
G+FX9ElPwUNYT4mby6MTRO5QvkVos4rmgS8NCBKXWaLlhY/yO6d3bgAHlkUtNmIMwykrydcZ2Q2B
SMxK8RVykKlZMrAF0KrmDCgYerNM5wI34WA+6Xb/wPqo3raRfWNq2E3LVLRfIw2PvJbVO1ZUlQcS
YSIwrcv8ApA+SHRQ9yKqgdLU+fHOJLFLtlRiWdMckctGmyAjndtOYLKy5wnVWCNSn69/0hVzXjQ3
cbgKMmf8gHOhgTKmmZJAaFa9MvtXEk1UWxrm0g8p++ynW0D9TrOob7P6WU+E6udC5SxIw1qHIY3G
vI0V872NOr+oRStP68otLQjUuC103TjlZK1SgwKs3hh6B+tedlvbzxmyjeyOYPmj9rLmmAW5oC1x
GYtwoARtxOVIcfdyJovluM7uaphsk/2qmwTj97cBwBZy6df1L7d6hidyOGcMbLuYUgu61c1NkX61
macMgvRm+Qzn2c25Ktzx1bHdGUoGVdr6YZYLOoJl+boSosPiDIGojWVEOZRIsC+Cm2KXMPJggehU
7UQtvNXgdXJey3mepGpZSWK0WKBMTu4k66fUmHQedxqeLoFyGJSANq1o/mVNO3gU1ghsDLjJPLeg
rVXdOBBUmNVWx1T73cRucwxhaSLajTVTOJHDEwwO0f+Rdl47ciNBFv0iAvTmlSzf1b6llvRCyIzo
vefX76GAXVWxiSJmFhDmZWYUlcnIyMiIG/dWjKz72PGl9E6X0m2tx5sxXhuLXDMz9+w+btVGxEyD
7ILVmVs/KTd5Uq0UDT7iDExSVImgpNFxQ4x2ZqcrujwQTaquedCNNFE6V93JKMcNdh/VSnIfyQ01
M7MQHgIxAF5aDuk3s0vaO7lKFYQOymFN5mNp5YY4cZQoxGXuomvfyVsrtwIxzugB9rFdJnHleEXn
bptc+uf2gViydLn22ak2lFLlmcDaTbd9zVzpV2WoGyN7vW1l6SxcWpkdbCmtxnxw+ZJG927V0J9l
kuMWz6AdfHEk9fxC2/62xcV1gfuhnzNxh82vGS8PotyXKXEHgenuwkLUTpnSRvQ241UinYWohdY1
DHngRujaz67RuoprL5tMNY1yLt3sKUh15/ZqFi8WumGTn8IQBGHPtUP4LpRdo0ifo2CmG9IaZTjI
4qFud4zESdaTrPt23axwASxFE7bPpLCDG36gJhEEC5X7nuK21ntMpzEpNA7HRFW3elqvfK2PRUIJ
jjdIqJVJ7B5inuvlGZFVlGMgp3QUE3sUNiNja5L+tZTv0+6Ulp9u7+biwi6szaqERtLVY5Jgzads
bKZ7Raypq4AsWh3jnU7P/ELjRiaTtsjyQOFfr0sYy7hKp3UNmrgxtXqnWMkmaBgtqyY2O2nTDe9W
FztDwWRhbOzccFjxnKW18gMoIysTJnbOVp4kWe71HReezyvbTX42pr9JxAI5jzVY39IZN9CHnkgI
qFwb04m8uO+EFAyXJSQZ/UWl/SIOI7OmbieB2BIr1fye6UP1qAUe/HoC7Umeg+SIK2609BOgHCIT
ojtNx392SoIRfHUSCBOk5bE1u50Y21b9pJlnJTx2fWAbRrmSTyw5Lu0fJntVLkS6MteLhnehlxjc
z5ze/D6iXyI8Qe9tVwioGP3Gg/DptucuZOx8S94lk0/Rvpv5k1xkeYJeG9WCxizuikE1T6FQ+kjD
qmGwVaiC7OvarNyVVS4+VwydhwKMxgYqerMbUgtaFhoZVF9T11aUbh9Ir5Ai9Ok3bXgMosdcfdT1
/ViscUxN2zc/PyhITDtL/BH12fZKptGoXqeTEArfBVW+S6mOpN5ar3Ip7SRhp0YxEdl8IHzSSzeR
tYSPaDArXA77LHvqw2c9oaa29/WDWJ1leTcGqtORS0lfk1WGm8kvZ8vkbIKH1QEdUnOefdYslKHu
Svis6bDr1ceOQWirsakx8PC1xQaudKcxf5s0GOiEbSRtjeJuYZuBWJL+TMKN0/G99mIX9QKhq5EG
SeRTF/xUi2ff+3Xbc5eSrAsbyhxuNBiaq+klNipLfZblhkFThq/Fn6EWnUEkHOipfwNZ/ZX6pi03
0jGHce/2T1g4q1e/YObElHFIU01+QZbFjsXcc1XBwljf6XW/0YC/DUG4vW1xoQsOEzGsnipbSzya
I4+KWImaUVIzB3r2Ud8LWld+aUbPJSYOXf3iU759LkRBS3aylnMtuJrheWfJU6MDglqtsmtiVTyF
ltmtid4u+DyCqgrdImjHaGbNQqXet1mfTQUGLdT2wmju8mANnrRoglAFGY84Ue3NDm+rJxG0GQQN
dGiOhUzVF1TG7Q1euN0kBbyfDuM57vvhvd0MBapjGpl7khzkwrOF/lwGsm35awJLS5ao9E1KVYTe
D8hPPYPNRPaIRAGzFCFCwZl10rJnT15xmUU7ZEEGJqSpF3V9FM3YVCtiFd8lEe8k8adYFIeq5yIL
NWHF1OKRZJZTpbOtENTniSsjiLnqG9GkgvXgdp+ojdiif5DiyEmyRyH7pDd3jXZKoB5YY89aOoqX
lmcZWJvKZeCXvG/E4d4o7qX0KEuCoykPhv9JGg+3nWTp9pI0KnrcXTwGNH128EPV95IBxQ0nt9Sz
mskvQ/tmtfnW87JdHtY2pLj3ohidTcE8VZL79bb5pbUCr4UnyZjKxX++wkVeFDS11hQ9eGGqgJ8H
5oHkTNlZoen4pfgFZ72rvTVVl+UVc2MCmqcMIM9PNwIRiu96rLiPtLdeFk/CIG16qY6g4fDOOpPR
Q2SdxFxxNPdXouprnrV09PXp4TVRG+LLswtFcX3JaGtOS1adzZxs92hCBFyYA8BsuC+2prW33B0M
KOgg9NouWiPYW3ovSTpE3yqQOp7Qc5hiaQVu1YgEhi48SjSiahAoqvDbJzbowiEejqp736+N+C19
aZC7igUQbRovnJ1dIMFe4U8XDGOH4TmC68TuNWidrQSV7CZ4MEL3extZ9Ur9YilkWICckF6ZOp7y
zL0lpUzjQK4zKDoUW21S29BJykD+iJK3giFcyD8B7NJaZU4NgPIf5oELX3ZztRSNTGQOVftpVcjf
mjpTGRVZdnk00DO/fXKWviLvCTr+mKKc+qdLcWGuiV0kuWFWcUh9XnsV5IicOJkYbSWz2HfVU2uJ
Ttu4O4825G3TC3t6ZXn2KYVMD4tuesxU7lPnhhAngueIvZ1irMogyh+TP0xxeU0cGLjr7JoUhlGT
rIT4UI/KSaUXy81/9hFiUPJyGyWqneT+LjNfRt2/Gzt9X4lrlcrFxRoy4YnCIYd2lgukY1DIfspi
R+EbELJKqOy8fqnoMt/e1IXzwcwGdX9UsxTaz7OVNiZNY84kaa7UnEqz3RKqHb1AcyqtD0LSH2O3
3982uYDV4UlqcqHSy6IkOn8SqrlhoAaKzSg4atkh0E6Sty/jA2/P1Dz44yYx3jXhnFo7OfwkAGSu
u4NmPDb/WlyTvJr3GkTk3N4qM03X93qjWL0vDPyOkPd3tFeVN0O7N0uXVvydFWu728te/KJ/rc35
5FoEggIa7ew0GvK1+E5vZ9P3qp2vhbylgEDziP2lJjVprl0vy43loWuakUe/CMW6END4aF5SKb/z
leilt8rn2+taSlmop0AzC1U/0xHzuF6JvRjwFM8cyRrAN+V2Xu0iZpnV/D6lC59v3eDFTT8HTJiK
wdtt4wuX2pXt6SBfRKOo7SSxpGkOoMtzRjc8S/4abnU6AbOHIHgywFTUPlD/m7+zWzhoGOs0MycW
zK0JCkATB7LAVamDpaVQIJl6f7ysP/SvtUbVWrWmmVuVVrYPPF9F0inxnhPTszat1sd7v8nuQ0PH
OCCaamAU3/fgXU087RMi1PWxzZJhc3t/F3yJD0tHkn/wcedHlcltNRlgk3WyqGp0h0eQezb9CLC8
Jcfk9kapRHcAI8N8xfB09ma7zuQQKRrYHYYA5u0MPYj0JpPoDgLZkcuHTi828ggjeTVJj36Ho61e
m4FZ8uMrk7NzEzQp40Q9Jg1En4v8k1WKjtgnW1WInqjJ29mEMyOz6e1YFvexBXGoK6/UPf4kBrN1
c474IyHUqVIjvHboZCBJCxsOU0kXo40lu4s8oIm/WqW+U0XQrhEXnvrdCnQ718q92pSOJKWHIHmC
cPQQabXt0qsO9eDONfW9LwuMMKx1NxcAefxCTTFUuqrg7udP6LZqQm+wOHVpa5LNnZroS+jaQHfQ
Uv0UqvlRDb5IlcJUffcmJ/EuDEu7FNfGXpYOJscRrWKefzwmZlvFAZCCiJYko7FMLAWq1B8AfzMJ
UK3pay1b4p1p/pnb/JPaX0QZ6qVF3Ewlg1CVD6bkH6o23uqxsXIxLt0QdKlBOmjUpo05gqUXFSHU
SlTCTLA/eXUIol9Blu3UNZXWJU9HVZJXpoo24MeycDowz1aHRe5khevKWz8QUagXoUho6ep9amHW
fJcaSTokvpGfK6OSzqZeSncq0jJOIVneyg2ysO6pfilTaiNj/pCj8xZry3AEfhAHwxfkMraWUN7X
AgKX9Gdvx7PF9NWi7UUHBTS8Me/iZUIOdbaLfncFK01wdrNfjfBbrreG+kWT90W6j9dCqPyBL2Yq
312YnJZ/4T1MZmWtEU2y5I60Kd8piLz8iAo4c+E/voMI0X46+f8IT41jbNZ4lBZ29sr0FN4vTA9+
XlYWunpOmH4tRCeWaVwOj52yhuVYuCau7ExZ5oUdN3HFrGqwA8HJTigAM0IgKPTVsclyWxH8lcth
KWm93NFZ4tYpftAHHTsa119GGCTH/LULXkRhk7mZnVm7FZ/Rlp4DvOYgc546VNL8FhzDJDRShdSN
yhqY36Ts+3JfFZVZbYkM+qms5ULZeoCYd0NSl5/FvJTRTLcG5VQbSUs7GiXFnR4pcGY21N+8nToO
w7M8ZKLhwNGvxE8E2WKfd6lqHAI36r9HEmMrjjZ4ytYfPaK9Z3rRXVVYdbeRGRIuUYNvM3/ba0J5
isUMGtrpdCqpjCZT0ojSL6sWq4NcdRFCZIklBBsUFlPDqXrXfNCEIgSNKpn5k+Kp4lshS/EXTUQg
0xEkc+TxWIme6KiB5DJ6mtXhsUk6hefQYEUbialJfoPZPLSGC3dKLAred6kM8g3F9PJVKZQu3wxN
0W2bsBa/MRJDSFPFQGfgLPEQUtD8Qj55XdYndp13dewkVaf5+yoB+wE21httVYrVTVSN4sEqZJhx
6riRR9uC4JqiW58WRGAEx09dNAkPFF5o/soknZZdY1i/Iy+XjvAbB3uKTwMcdMz4nQCxQ1RQDy37
lrHJtleFQ7gpjAZqxajWXacR1eSfIh+ae320ssqRotBtkIZs/MYuy1D7nVhu/V0K6sF0Iq8qfzaV
lL5mQTa6tlYM5qY2Bet3rLG9L0ZmeA+l1Iuh4w1xxjCCOp7Veiy2bRmFjKeTTaadBZtT6sq94+f1
MakRtx27Lj1SP5WPYk3zqujzDjWX1E+yXVnhYUIJOvekaQMAiFTLzK0stIG3KeMmvVOy1r0X5Vwo
D0MqGd4mkkXhPmnwXXvI5OyLXA7gnFxgqKpTDmNRbDpDs7LnvA/9O70cFBX9v7FgKqwvisg22qzS
tn3ke7vQ76oHQRulV7Xsg5EhjhYksKxksvSUa22ab5tOarx7oS6Vc9/J1VbhbfUDkoNib+k6uOcc
z0hWXq6Lt9g0WQFcjmiuzCfMy7LGe5KcW1nUHVfe+8W93H2NggcIz9PwoGS/y3EzKGfdXCU8WAgI
PJYpHTLmO8lpz+Jq1tZWUUUkQEyGnxk/fNC8X5EMQ3iU72XMDV27A35wV0BEW8VM8ajZSlBaCIEK
oQiYIGwE06DxdcRNBXFMfFJkcDiSLTt77dwg7iSTsvpBumJrIbozuGcxo8p4oqbMK5eSEGuVVAtU
Lhvg3A85ykBBdRjcN1cJVj7q0rKomYl0ZhSTkZlZTpcPHWGzABPvVipV0kLNTpLYNzFqzAXaikSR
ZjN6UpTaY6N3a7QxC9flVSIyu8ZioZUVYeIsKHqkiAttI7DBdY/ikrJCKLCwToZjYVKBiIFrYZ7m
K/1gleYAPiVs062baPlGFrJXoe+2oZFszVjY9n22Qjuy8MC8sjmt/uKSNrxQ99sQmzGM3mmpkLC/
3r4pF/JkCE3IyHkWTJKOM6d0AUip1QCwIUcWSGUaIOrBG5jfbltZ3Lu/VuZPwxQkfjt2AJfGxuJS
FT4HkfUw4XsEI94ZnrpvkYy8bXJhYTTakQKbqD8UqgHXW1fDvRyMHW6paqEDbSSJhnuMA2nl9bfg
f9D5wJoxMdKB8pmboQNh5n5OuibV21I7hL5KRvVmrFWIll6ZYIh4NnHESNzm0QN1+VzJvYAxXw7R
lwIYATX4gfEqp2YUBaZf3eNX+GE0MMDRqa5uDyQh35A8bQs79jyk+TzJuPOr1jr4nu5vXTf37vyg
E7aSGrfUKisd+bGo7mjbx7pZ2HLZ+v9+BJTIe+EIswd7VueSPkbg5HT/XY+fTPe33B8DNInjJz9B
vP2f206w8HWuzM1qTWEdyGIwmfPde7OH3mY7lp/VNcbFxVN6sSjl2tUCjRK3Mnl3aVBO60KqPJGv
rDja0jMIP6O2gjjJFICmX3ERC6w2SDWxKXNoDiiv+qPtx+k2Hr/5SmpL/jfGW2UY6VVpJXFfOkeX
ZmcOHlVpIpchZhutg9z9TRkGpOlXjCztIGOgKHcBy5G4G6/XVsdKNbQir9uWxp6n+I+R16yE7zUT
s1AqZSV3pYeJJIk4G67/LNfBSrhe2KsJM0UXHaHMqWV3vYyyEI02rmqqAWL+klbCd8+Nd4mbrzy+
lwptl2ZmXt0EcQn9JmbymD+PGfNcfnAfWnZsbZX2PdFXQulCMsGyWNKk+2vBn3a9rKSg3ZJolPHq
wd9kWf0YIg9V9+pJrt0NgoO724d20RyUPSZsABMcYWYuHPVCbyRepi7tKWmMt2jLMztW0mD27/N/
r0MNzu3C2swvmFnrhXDAWik8jl1ly/KvKrqvtZ1PSxsSzttrW/p0TLYx3M8JNmhvXm+lGgXy6Hcj
1vR/VGNrGfu++x2Hb1bnbormV6+uYZKWNhNaGzCTUC1S+JsbVHoajV5UAOBlyjZzc3uM1d5uotAZ
fLR4Gn2NMXXpEIDVgQ6LJiqZ/uzzJX6fWdnEOJNloE97/dGDn1Dm3Wff3sqllU1ytBTeSF0+kKWZ
w2AEnDUGA6ptO95VqEQxc+iXPHv+/QQxXYS/le15kqS4lH7HmCTTKL9kogjC9RNK23buHoa1BtfH
G2t6GwEn4nmEm8zl5qKqF8bISCDUpwYrbFL3Kao2nbVymaxZmXmFqfWq38cTX1500IbftfUUphvP
Wnt0rZmZBSozN9JBkpBkzZGePopV8FNo0+I9jcJ/pFbxt7cdYs3a7BpO4tq0Ipetc6Pf+rC1gje9
OtFsvm3l4z3CB7Lo8RKBmeybl7A1ozItf0CbN/Z8ZavmurdRh2AN+rG4lgsr07+/uOyDSRYsR/jJ
CShTJI25B/ycUCbSkmhlPR9T82k95JRcvmBNtOmYXVjK4iSAzghLukGuLDsCSgrJdxQdPOtR8IOV
i37N2vTvL6yNauMzO4JH9GV9p7iknUUOG3beSvWO9vNA6qoHdsKQ1Eq0WN7Qv8ucvXOaCE0hdOqQ
Hx5e8wRGmcay03EfM4R92z8+RnhIIgH4TgyYIC7mXH2qgaBBGnC0UpR/9drYZhmsLTLaMHA3i2O1
SUy6UEp8uG12aWNJnHjpqDT94N683tgiUL2IwWn0z/sHKDH98tWTjl7yw88HuwyNlUUuJKPTKv+a
m07JxXfM0lpuxRZzhi9uI+3BSEM7Ew+u8qR1n4Jgh/xJGv0H37m0ObtY2px2bxxj0wOkY6jHlKn2
XntAWEc0ns1yf3tD/3SIrtt60xLRr51QSGjazMzR59d57mXoOgefNNFRIIwVjlHq2aFylgDQWKrd
mxuApiueuqClc214fva7wtWFHMOtm57F8lsI6j//VAhIwMfjxiw4H4pwHGoK03pOta7cZFqzbxP4
+v0MyqRm56J2J6bKThfUlQ8/LfrWpsyiRV1UHiBnvHtEIkN2X1L9S9iv2Ph4sbN+KvbixHUzJUrX
vlWWpe4yG8aAg1+XEB6lgl35HRR5etxshyZ9ACnbrSCyPnL2T9yuF0ZngalNjFHsvRzKcSP7FPbd
3vCbTZ52dhBkoIo1p+XZGBZfczG4o7KsROM9Mk/U0W3FaDepNmxUZWRsKf1Pbnjxw2aBS9S9pm+h
CIYpsLQr4V1uDm1Ly+unChYv7bZefm8kp7Y53nb/xQ/NW50mBknchwYfgoa9H0rTfvQpSJ76IJve
oUrzteV97LRN+w64kegOUlebxS1gxwmYIw51Ww7wQsVQnLbb2jAcDf10IFBvqp9t6MU9DwhV317i
0k1+aXoWw9TOoFI8xbBGb09BURwVbe0yWN7Fv6ubxZC0k2kiRnw8q+53PYPSFRS3ubqWny6HjItd
nIUMRjtEOaSP5RS8kjbRodo3v4MDXaVzeUgPqek8ya+mbXV27DSHf61q8+fo/F3k7LzmKaOescsi
g6jf0Lvcxnq17Ya1xujixXqxxtkJNUCiGtV0sZpA0Madmb0gNh9F57DZlOKhiVYe2Wufbn7uaksp
s2lLY2lTdfe6ftb7X/8vB9Sns3FxiYah21n5lB4L2VuvPK4mkYsOPvGeQZBNJfQDCVOlkqyO0xLS
x7pk0ui/5ByTCofOZOOk8379+/WkzYy4IkbUoL47qiqKFL5q+ZuOXmCpx3dtX/24vWPT3/jh+rmw
OPOBItHFAs1vktXhqGfOIDwVwkHLfrn1ygNp8etfGJp9/c7izZwNGPLNx6ZCqK+xg75auekXVwMx
nWKKtE14xl7vX9SNQqgqBQGo43pL4v4o0nq0fZGxvwIcq7jyvZZyYHDcE5gbfNYHJhm1oQSeJWBG
fPNQqe+mtNGt3Sooa/oGH74R+ExSXxDrzF5fr0rI3MQzdbbOY5q9hCI4hMap1WnPeofUB/+71ldb
3Ma/BufCGH6d5UHSYbDI9qb8UJbbOvtHNN8k/fgfvO/C0OzV7Alm4fXFtDKhILXfDKiARj9kybHG
lZnhPxM3801UJuACZ4s32ZyQNQFwgDxGTcoHV5kjnvST7gBHGOzgAMbMRgfqvts9hKevT+7Gcpov
r9Vds4nvtH2xS5FMCx3qnCtH4qNkC3H+4jfNyc1y+NxKRa8qZ3z8Imy9k3Ko77Ln+F25z+/Gh/A9
OI7b50i0tafiztsMHsn5Sma4gGLjJ0Anp0MQT+lnTtIRQRmuQINYUbty1JOCSNxEYYM2XL2l5v4E
fG3vryjhLGCBrm3K1/48xG5b6iY2f3gj6tn9u/g0PIlfis1X6kEbAEJ2ufFP6h27ftBWPG6BQOja
+Cw96iwltKy0ZcGn7AA/0tYdnGgvoIXXPWl7nrHn+MHcmWv7PJ3RD+53sc+z1MjjeevmEWaFw7gp
tpqdnSLYWJ3q57l4Ux9NW9jo9wYSSOCvVoKUvHRrXX7jWc5UQ0QmDgr7rTxKu9H+bDz2ux8vut1M
8kcn8Ul8tBxlr24GO3p/bXZk6GtKO4uPgcufMEun2rQuO93lJ8j3ioSL1duX0e53gvPn6KW75Eu+
N07K1trcDjCLeZwyNSxBFBu0+mafu2/VofJa9t2wQ1yr2vp2Y7dfFNRUjV3g5HchjDQ2YuPJzl0X
Llvc+Qvr869exVYBsV0FMgPSonYr0826vcAlC0x4c4YhFQafMFtfLsQB7txXThyHzkj7IlxVP1xy
XXg7/4jQKpRtZ+6D+E0XBiImQAtKm+JAkK5/4Dl3P9PPuf2Pd/TeBtQ8Gyf+bK493Zcu2EvbM79R
K0kZJRfbVtQ6HgIo6candADr7O1tXPQTVcJDgF1MYg2zfdQhSY2KEUNKY48/LbtytMfku2dHjvYc
21rpBE7rZF8pkDCitl+NSkvZ0aX5maN0RRAkej/t8WBrP/sv0X1Y2krueNCL2WCtvis8NJLHXyur
XnorMpnNihGXYc58li+FdRu6RQcjsiV9NmL4Tv7RjXMbvUXy51Db+NGpVVc2evHOuzQ5SzjRHugA
YGASLc3ouT1ItvGYIlifH6MD8+U6smMPWsQFhOzHa//5j1yi/0ldA2suODV9sEltjxotT+VZ5uGW
FW2VAkxer38C02glUAXsqSmaJgGigBZrZd0LH5jKtg7SmDl6NDRm9mR5MFNdKkpHLJJ2D4QPHI8b
tjyE4nB3+6suhAQafdPMC4W2CaF+fb3GQR60qliVDhNVOzMfvsOhupJNLa7mwsTsI6ZBS6qtYUKq
CrvO4CbqHtthf3sdC2cfrulJTIfsepK2uV6HXjShEuQYGRVKoV60bVhORPf36207S6VXDFEYM3gz
TKD+a0OelCiV0NQlmkqnnvQQ4dxW3Suu7Ql2Kh3N+D73X2/bXPpGJnxY6GbJBkyws7V5SpiHUcvc
QmUmu9TNj7Gxpsu2VG5lWX9tyNfLGjVfT+MIG1FeOom45fkNTQZDr8qurDcjY0rjxq93vrcy9rnk
HKCfmDhkIoEHyyyU5laaBxADTFxAEL79E/SvWfP79vYtugbcBZCpcKg+1OZF5GnToW1Lp87fCksC
4PDTiENu2M+37Swv5a+dWVj200BLkho7WQ6B9IPaPMA2dNvEAoJTYaKCeWiDW5wbfOZ9ghHEvStO
3pdkz2PowpsbZZ/LUZmGrFTvMHjjuC/FPD1nkn8sLeWr1Q3xJh295OX2T/kDCpklqfwUeHJg2gCY
N295SGpKYxa4mtPGvYfCqmVUn7vM956MuM9/Dmray1AM5EZig5OMNm2Vmg9+5OtcmgINcQJaeuAv
z/ZpZEAPVpCXnHuz6gy7tHQPeZtxfPIsr0KXKu/3QVYXZyT36k+aLuqlHXc5KGfR04KntFe1Xx40
kO/1wEyX2A8GnIydlG98NWieAYdLOHBp93IfOn4th4+o1VOycvPBtOUCarksGrLfHZONEClBgbH1
YFd5ktKCl3MhNfJJbhozWInxC4iyCbcGUxvIjmnoebp0LspPnVCPgwlTMYgywTGzT2zxFoD3brTG
Q4XoggIWnlzqh6f9Fov61RzAlcvhOxcGnP2x7ScMQpTfoHOw1ao75JlEN61dqcsvuDTcYwAJKA/j
b/NuaywxJF5ofGPAOndQHNtZ1p964/22Ky1cr1dWpgN8sRPBaKaNJmLFqvLuQQWq79u+GSnwi+jB
eBTTKnqJRGvvGagy5H23Ak1aWCSOjBAFNRPxYzYni2rmQZzHbUuVMZbKvSikZ9fz/sM1yKeGjBZh
LBxodtNCP4aKI0M7jt8Yj7nYQmUdw8Ku+iuFgqUbilEPOmYGjJpMnM1C6lhIXcsMBfHOGvSt1cR0
pwamAQujLV5Lj6RxhOkNuBoECrpZoWLSpN7b7U+6EHMn9qzpRuHOQq7q+pMW7RAWdT7FKfKltvld
ZhE8rNve/f3/szO7tsosTXLFKMktGKOx9OIsau5nZLhOnTX+e9oqDizjLGQX5Gak/9dr8t0+j8PJ
TcuMcqHyGuaRHaKGAOeItwbCWtq/S1uzdamuz1t0wBayUVa51/z6XvTOsbEGv1q0Q3+JhH4i95iv
KWyJ8KOHrwS+bD4PMqmzJlTSb0tvfHvUtfTT7e+1kMpYEm80dAGh7PlAvZD2UTAm06VhJR5t+O4l
6dYKZQvH+crEtOSLaNLWamENFnG1g4oK9fidJaEp1lb/ITRO7Bj8QTUCz7g24wWmlA3TcVbLHyUz
lL37Gq6R1S4wL/EXXxiZuQGzPxpTN2xXYfzpu0Ca0EdfUvEoSZ+UeK+ZPdgNp6sfGqhI1nxjoZKM
cd48IlQZUB/NVjj6QpxGMSsc9co21ENXob/pPUQUQ/1NhdLzbddYugXQZIPjDxGzacryekOTthDq
oZxcHkVpN1T3Ut9/A1Nxl3nteVIKEkf1qCnd59tmlzwSjj3Ar0DwYcyeRcvc9YRIr1hl2Ff7Ws4e
FO0/PIAmBs//MzFLDBFySBR9chVNDJ5bMXlhPIg5mHFzeyVLjs/XQjF8olEGDn+9gdSuotFoUmJh
aW3GbNzJ+Xi01gfcl/yCFxDZwEQu/oHFszCoyMpqVjqNLxUZqFc+mF26WsfUXFRqu9bX9J3ZFv2r
2eTtQx7H0SaWC5f/SOBH2tDP1oNtiH4lM5pWF4YN/3y2EbVSGKC8D6MnTYiVe4ECKABrOd8j6+nl
tiuK/dltjfGkhm7y3o9yyJy35RbvtWsxAeLDuWzXeh2cu6ocny21y9+q0BpPLVi3TVvno4mQlY7y
XjbW/K9Knoehw3Mh0WyP4sZPRUPSccvgFyqsKUK9Xu+7T2YnF9yVstHtAG5CaJWr7V4peiu05cqk
vev7T2WrBDtRKtyjkLrHKBPkoyFoWykfFZScjAFx8twCpmYNj4gFjntVE9SzBuN1CYi8yZKtkkbi
s9LrEGskvaochrEaPw+lLiV2Z4RMHMJtwhRB79euPYRpvDU1v33r417aN0USfRW8QGKUL9DBHAku
wKfbjrWYUUzDD1PRX5sova49S7aEKo0NHoYTreI5cIv8oenK+gj4X/0MtM0N7RLh+E0u9OaDZDZh
aveAelcSqKW7CvIr6jCkFtDQzYKhikwHqpr8ijoEAzq0aEq9KuZ2qFbywSkRmz1soOr5a2cWEdhA
ZegTqi8mTArGuMuY4Bypw3evbWuubO3ammahIQVl2NYR+YvI3Ftj9TZCcnGyLdao+hftML3AhBHg
5w845MazakWuWJNSgyFPN6V2n6smfLiH266yFE0vPWX2jWJ6anmn8Y3Iv84MybxEabNS6Vm6J9BO
phJHA0phKv/aGTuecZVKBRaEn8RAk0+5J/d4L+Q7Ic5+TLRObmgec32tfbvkFpCMUCnD9eDCneXv
ltUJrTJtYSqd0eLJBM+WPboB8YHW3H9wi0tbs5IZM6h9YrRsY24gv9XAq7kTdPGtjovypbIE5b+c
rItsfebxXlIMFaT4XFCW+0Pn9Wt7QL+qMjbtLjNebrvIsiv+fRrMXH5QJCZB6WWS2kabxLNLPdrm
8psL/+ttQ8th6+KLzTKKgBuGcUR20R/j3g5iyEi6QTibSGtGfnw/GH6+AUWfbsUUKsTC6Mrft3/B
0o3MXwD6XyRwUmS9dtVs6BG+qfkBUgEVNJRrUwOx++EKVbu9bWnpTr6IWfPJXrUvspDEl7xadd/T
uIVpvoBHqFZASVIgV8WysEu0lVZSjqUzcWl25qdhlmeuMhWqi9KYWlaBsUHn0/bh1/XWxL2WQsul
rdnXTMuy0sIp/AeVYccpHzRfCV7Ln+tv4J8BgvIyF6ALwzMD80H3a7vr7srox+0Ptej9F5fL7Co1
G9Ea3Zod89LfQSnYvLtA7nqPddGuTEMtxcnLJ/jc+eQhihuV1UQ9ZHpNv23hjRatz6NCZzOInpIy
t4dqTUFszeq0/ovXFwUbX3NVQkkRnrpY3OT6uQgje5CcXknIuXZ+nexub+miE15Er1lgFv3OEJmg
5CXWyhvqYHYgNa9RWpBRCk6dxfvb5ha/4IW5mc8HTdlCRoW5WEP0xT3q7XNRDfBI/Jc4SZpjTBXC
iXnleie7IUulYaAir6O97btAMttkK1Bz0NEzv72kxR28MDVbUqJHVqu1VGukilv1u95DpNM7U7pb
6mtqp8u2GKtm6gul47lmUCObXZ6kHABNaUx4Fr4bfnwqZBlCOQ50qfYrh3qps2FRcPtfg/ORHs0Q
mrSFX8Sh0HkUc/Wko7dUeeIxbRDQKR51TWeAEzdNRI5JfLy9tYsxhScj43S8zGhxXH/Foo8zNy74
igwJ/w9117VcOY4lf2Wi39kL0IIb2/NAe428l14YKhka0JOg+/pNqnu6rqi74tbs08Z0xER3lXRI
EDg4Jk+mk1SKFUw/Ai1Y8cNH9+SBlcUHLMDnJtoEVghGRiTRbSG+5glIcKdasdKwOXqrAm8IZSkk
gKgKLPwKQ40W8s6wJbWu3KVgzYgRBDly6JQ1uC1DZwhB4Fm4/8Y6AnmELBrFU/zzeR1loVdZ2qNP
VI2BN+hAHVElcXSpXSnrHPVfP+0sOQfHSOqDTJqbONy0U+UJ5dE+BwiE+UnQ2Vr9opnqyqvNH+dL
vnFgcnElDEzONUmByRQfzIycuaGd2U31lEApk+gr32/Nmvx5ISHvTDE7i4VU5wmC61C60s3TSL2O
crQ9VsBba4u5iCuBi9bVHLg1W+8qF4IYY+61oKohdzlYsQbqcPCVf79N1iwugktegoyHIpCz6Zh4
rdY5iRm6/USdECc7GLLbNB7OdVG+fm/2aGxy8AkXZ4LmNO5YAbNhDeRFlaLztKbPcgwVBUZFbC8M
J+qo6i8WU85BCGbEqGvG0knU3dXVQ9vsQWtI5U1SIP/eZKo3TakVJJeMRJZO7EHbG2ILYEgdrrGO
zC/0Zc8ePMxines4a7oxxQt3+lUmRrfke1QRV66lo6t6YGSxqqnSJ1pf4Y053yn14FbjGn/8Ub9p
yDPNMWbwvigzGPhUaduhMidhCWn32qiBRXKLVWssakfX68DQ/CAHYRFXFQwFVTAEoKxVdGA5Uu6o
vuK7vhoB/SGE/2a+aozyL5sudYomiGHOjkTtbfAc+YVQUb1YE9z++lk+m1l4EPSgQ4Ur+PZMljvw
z5LAHeP21wU+P1tZbHcJQKS2m7vpbJJBsH1Xp7FVBT96bYUb5esWmO2AfX8etUE5f2GHDaWWpDpi
H7XVfRC1bGrTAANb3/q9LncrO/qre4IxeR6aBtoBO3vh6mXGp3JQUeMW2AbReK0kNjOcSFIhse0i
98CpXXGIRz/WgcXFx8oiRedhSnCf6dMZUnyrXSUjPLrtGHApIAwAR6C52NudMRQGxMNwiJT0R573
6j2mPQM/4OYaMvRr7DgTygJAP48qoUWwCKbSUpoGOqqo1fNiJ0ebrgXMAlXk6hFd8O89+hHoL2yB
qIppUJjQv3QwRVPInGU6wkZgjB88cj1Y8iXI9/fQAOYWqMAeQlv8oGvSfh/Q8s+e9bPdxQejSM3Y
qGs1MKg3bJeeTBegZznvvEtqp/hvwsp9gf9shJZp3aCjanf3jQ8omqO5QN5vkjuQUVsEqPTiBOxx
bn+vvH6/MkdAeZ+fcHliiqIWpTI/4XnkRzfQpHYjmzmmiyfYl27vtNa0A7LiKrd2ka9Y3RoO/WsI
8/kB5j1/4EwnUjVCDHiAmO7q+p7qNzTZqtnFqOCmuPz+bY+Eu5+NLS6hmMhhIU0wBnoXqp4qmhtK
sUWY19UY9LyuA3cqV1zS0W1+sPUWBwpUaEkex9h6WtpZiogt8H3oiA27YGOs3YDH1lKBphaG7XB+
9SX1NYAPQVdIBo4UhColxRpMtBi6ykZT2BH1PrtfWc7Zwy2396G9xfbOYwNy0lCwwnzybauCCfEs
K5+Q/dlmcSpBqnDwmIC4jvO92WN+V5kVnCEwAATGctRnKAcp4mmAHTOcB8lWikHWEro0Mi1ebmRy
y9Tt9waP+UQVkJm5Vgxplw8E8cEWNeNm4mMFgy0Uwusno7gbgpVzeKQ5DBq7nzY+JicObFSaXMpt
Lc0d6Pp6yidHCAgzxE+gwAZnKb2gpbovtdQhrPcrjGnz6R4Y0JUb7Qgi7fNTLK60JI0jPAbetO/B
iKP9qIL8MhsKjwZQmZHvwAGGVOZEkmK/7oCWHtKV2vWxw3K4CosNxQuqZZhRnnMM061KEKyo9xM9
0ZILY1hpDB3bRYemFo6vQLemMkB0YhNUO2sw4oSGo4hXpfEQbPNmY3T/jvM5tLjwdIWmJEYzwSIf
b5LKHzI7LDJLMkoAGm4bI3QjYtfk1yutnz/pwuUNNQKSabY6GLcFmgHqWsy1tpALB8cyqjVNCQNN
PoFwSm0sCRN40Bg86ZTCVZTgLgeyFuRqV9+fymPO7nA5F/GD1ARlCbg13IDSWdpwrfLWMlrDLqO3
JNnGv16VmdcRNRLILYGgehlaTm2VNBhRR1aYvUOYDMUYKzedjN5+/1bHfc1PM4tNgs56R6EXD18z
JZugGU/VVnWJXK1kF8cC5cO3WewKLW5D0igwQ5oriLnjUpq727aR6Jvv3+d/cCk/X2ixPZQqGJNQ
gqUa3dAhbV0tvtcnRzZ8pceAujen8Jo9RQ6a1daK7WP3kwr2JDS5DYrJ0IU7Y0NDi0kNG7tPtf4t
4+rg63xKtujjM3TisqC7kkq1uZ86tXK6WhQ7FR1Pt04yyfv+UY46NjTPIdWlQj6XzJv5wL0rqS5i
o44aO+sgg5zclHyCzJkL5VJjjTjtg0xjeSsD2Pa3rfnAHtgKBq2LeYO3NmrhQD4YNmFsSm4rrtu1
+Zgpo4PX3Lca9ytZfzTKyCKksbuhPyHduwRcOrb/NiUvJo1sdPh8ZZD8JA6uqjrZtw2kIEx55Ypd
W5+FN5aiknMGXmFbIm9Dvu1rr5T2BYq4ZC0XWLO0OGAz/CuJMlhiZmgXhpuXNwV5gEqSW5S/ztAI
n3HwJRanLEQBSxUlvnqeehgaBx1QpY6ACJdWpsVgB7qn8d33++xohHtocnHcEL1IxqTjuGmGn2hb
SbhEtaQEDMG104lLc0R9Sayds/nrfLfjFq7YrAJIihlYU6W8NIA1JNo+be7TiboNDb28bjFYg5Lh
JSDatbnja/jKjyr1V/s60dDOB5fUEkVQQcHcaNoYk1uYKa0ju9eFpUabKTnDMS/rJwbgeTdc0cHW
+5ve3Onk3hBrrEjy8Z318ykWS6/yUZS9jKcwzs/1x9GO/NpJtg2kHyzVbhG9WQBVbQv7pbQi6x3t
QuJxR/JSjD5Oj99vg6N3I9iR/7Ugiw9CodNZw+M09iDp3JL7JxQxYkvJR0dAaFdTG2cQmrGyDY7m
kuqB1YWTAzGqGTUUVmvHsHIviqy3J1DTWsErxj4xa4mOPf5ft+rQDj3szc2wlnAfvT0PnmDh+mI5
40Ua4Qk4ZugqbATgY8o1JXRFPrrd/17d5ZB8gQJ4kmqwQkDa7oqN7MeWvv1RO9kPzVJeRzt0y/tA
spgTb/MdKFiswe4flasXqPF6xTa1e4c764dwZf8t61GiaRXWzY8FAWAg2upS17yAR9Quwnq4lTpG
r2jUg4bR6KN214g4aqwki8WbShNVtXgwmj+Iaib7rqHmKWkz1lphbqrj5TQE7WPR8eqEdk0ABgJD
a65kDexIY5Q0kQdGQhPqkzOTZTxIkLYrS4jFRlEVhG7G0moXJlq7AQhG2RdGhapsJdHLgQj9GtUH
6LVAaU3dBFHJ7kGFH+x4HWJ4o+gDAR59EPHWSj+d5YaZ+ok0mH6TN4VbSZJs9UzkJ1nSGA6Ky7Uz
go/hNi3GfhfoZmQP0CZGBd1k+SkkLM3zQq2NZxPlVtDCT6WwGoPJ4HaCOoXuBZqa75Ro4J4WGMQB
RT6khGNQPvVlozzGLRcXBbZ25pggNkIfGgpAU5tFN1LS6VYaZeyiTbvRsBS1Fo2lTxPdtCWD2J/c
jvoLwQLuoyqcCVcMQQCWNkuiAO8YDZAeRNsZGEmjh5uu2p0wzfqOTd14ozFWXbBhiM6hRsB3rON0
C1ZU6qZ9R97jSu4uUb0hj10rm9suj/AbA1ZnXjka1WhPI223NZpRu5Cr5JIEfag46E6xW5CNtadR
NeqlU1Ukfw0mQ/KgEiACOwSeYgOC0jLDxZvW6k4kI9UtOWrN3EMpC9QddRCAiVwOuBgstIPk0WKJ
TK/GoQkv1UCO5ompNDhroD5+gUQ9Uiy9YtmTUc8Ss0USlqCEN2qJWbwyzA1Rc/WCBLzdRSDiOjX1
dmY4JCxxQVw1vuuNrtrFlORrqlZHBnbmq/nnGZ7P+EGQpELhTuEEh0U+ja8QCz4lzgXfBc5LbsW+
fF5sY+e+3xvb0YssMEJ/756P8CB8tr4Id7KoKcxu9pTM/yFQVNtE1yAmny5zS36cXOYml+BZNk6M
8wBscPCba/J6sx/8cmFC2g8j3WC5A/ju89uPKY41SO7w9m2hWqAJONXVibmB6J+zhL3wWpwYOT6a
Vowrgd6RDj5e3UQh9gNZ+IXkO64UIyuHDGPrFOrvSsPtgpnPPKpUr1Y63Ay6hKATcDKLpKBnkygK
SUWRrxQa5rv46wL8fIrFXW20dcEI+l42elJngTT4qrSdMr9Keuf7T33UKR+87uIm7sC2KqG51tii
Eij3Ct5ZZRKcaER6FDGzumltbx2NAAG8V2aYGmiTl0mPlHITlKRJY7f9XsGNA9LL2rim8M1tiNTG
6QaoqLm//pagRcIc+Rx7IkX+vJ9UzOqJdIRNUv/IAcrutXu91iwm7rU1JM3x90MlDiKcIOEFM+Rn
W2FkkBZoxsYGhjIcQOW219JT3DoOA1jNUL24cmJKV17wWGABzcsPSUGgJJbNis6Mw7Jr8wbOKLc0
keyjNnZLpOffr+NRM0Cpg4yNQAB5qSwWijGrugCBdDFtam5CGPZUbt+/tzEnOMutrx3YWCRAyH0V
MA3DRmiUlUdrkBZVPPx1cWqUFw6szG964F+DEbQjFYWVrq+tEnpPfcftXnbqIbS/f5/jGwKy4cDl
GGj9LcdoYz0vE0mCKa2v3QlMAj3uEFZNdtUUW61qdStHnS2qmaOC9n/FlR/7YuBWNFHgmHtZH6nJ
wXsiOwbBiwZyIRNAiLh2YwLqrrBbqaIc89c40X+/4sJdTdTkEBRCIsklCOmMjjJy6BUpt4mUPtEA
hzyFkGa71qE7vrIQskDDDPS82P+fP6IGGcuq1HGsyxp0pBanfmd6qmxPsq1PA8ZpLSNbU2c7tqAA
X4DRhOBi0j+yrIMFVcUo5TLyCNtUrjTslww8tsrKJXTUBgBrMyEU/rdUl8U8ADSOSrxXqof7Svbl
rtyU5dvKvjxWfcJY3N9WFgctaVmdtj2sxEUKCAtGVQp+VQXDeaMymwZ1ByWt2lG73ulr7cas8zX+
62N3z+EDzMtwsJQB9CFokSHKaPn4AM0Le5jAGq2UGyIAIG7XEuBjd+qhucUm1TLa9V2A980jv+3u
4uG+je86sXIUjkBn4FlAF0soajUEXAOLt8qijBYCscsk+OtE2Gsmj65mcEtpwpNOfemqGozEACMJ
Jd6pUCViGQe7J2DqmF3HgEE5vJaMnsYx5LfbtbjiWOJ98HBsgTrODYwshQGWvIdOVLyfmA8JHVNr
INKUOCA9/36LHd/Hxky4AC0mMH98XgrZbJsgnJcih4x5mUNeTyq2ap6vFIuPeh+QAP3LzGIjDyrt
MfoOM0l335bnYgKfkuqxlNljsUkmVI0b9//2YoudO7Y0qKIOFkk22S0DIwED6LhohzVK/7UVXOxZ
yLGBQbSZV9C4BfXyEPYIz5SVO+Lo+gFcOY86Afu7pLxXDV7GtEGwGQD20vD7PjkLob7WBM9T7OOC
shqkYt8v4NGzyDAAP5PcoN68CMjSUgg9kKHjFmseq5jfN5CDOx0F9b63c3T9gIYF7yIwwLigPu9A
jsBvKjjsaEBNY6QzQs0PjBDu91aOOrIDK4uvlDFk7smEBay08iRvxtQLW+nRaCE1JsvisgiTNc74
I+x48zjkz3t9YXJoTd7rBfi7mPTSCqsyTiI0z1hQQSEQ7SbFQkwNtmiSuHL0FFaDpRXGCrjz2Dc8
fIRF6jAoEZi9opnArMocEmkeV69GdbioxeXH8v7Hy/Cf4Vtx8Wfw1/zzv/DvL0U51hBPbhf/+s/z
8i3/x0X6/PLW/Nf8g3//xc8/9k//rTh7zr7+pU8/g1/+l3HnuX3+9C9u3mIg9FK81ePVWyPS9uP3
4zHnv/m//cN/vH38lpuxfPvjt5dCgEMOvy2Mi/y3v/5o+/rHb3T2h/9x+Pv/+sP5Bf747fQ5bZ+/
/P2356bFj6q/awbULJEFg5sFuCG4vP7trz+ZaT81wGoBrUVTCV8lL+o2+uM3Rf+dzLrjEOUDvxLg
8Dh0DaDa8x9pv4MmFBUxnH/ZwJQt++1fz/Xp8/z8XP/IRXZRgIK3+eM3mMKx+hnD4/d/UFsg0YJu
O3K9JQSC9GEmhVzCfD9kkmNmuDLU74QWoLcgLmchzHh8bhXQnqTPU3TBxK0oMA6dWPoYXRKR+CAh
sofkJGu52zTXfcCtotnU5A4pyQZlEYzWUjfExH0NLHgwQfP3cpJBFKs9TOWpDo7A2TQmcuXBbym3
u71UvhSRY0L+atyEt/pwSVLfqG+KzMk6w47Q0WnDCgMjViELKygCKN9spir1wbmuB6GdRvWuwH8y
MGOix1uWZU4NEBipwARWv6UZrk7gqElzUYbcatU3tbjQwZgSV/V1lycOL9/nsD8wH0YUrmhW/aDB
eN6ScQsQm6VyCFCG0EZWTjmEfmMJ5DHZA+M/gC9BaBbaBuRFJQEFsBjUdoFd9KYLOUjoYr7IZXlS
aNdkVlfsngeluNNYCN6L3tMw1QtcYbHJgjuzyz1ahl5WRPu5j2QooUcHupWKDovYej2FGiKETFuI
kHKj3PTF6NDhfegzH3P3pXE5AuZRbbtoANL+UUBIDHUPTDpYhNf2WJ9lcWVDbwEiYy0kt18y2cpG
+Bt5k5I3Or2w6UYyn6kubOhPuhRqAdH4Q5tkqw3jCzOIbgSLXG5sNAzA1pz7BJ56MB4IyFhGqQJ4
sXclVbKE1p5CQwJlGT+AsGoEoTeAus08tcOJQ1NOnA85llytbLkZPI7KgogUf0YXlbpw67JzjaE8
UwC4bWSHyoVL0t6NUGLuJdmmrHKj6jlPQ4BzsXVi1Sb7vot2qEH7yQTyO4HCxBjvS4LsooCIKmaO
X3PEyVUS4m7uHbXdDky16vqJDLEjI6IGT7yVJgAq5jq+L/hLG+xvLXVzI7R1BXw6+FVK2Gx1IOoK
4gxm7oOm/ARMy3sDQw15oNplHvsTOy9bzVYMN4yhCyinu1C/67rHEpWZLD1NG2ijRngGnITZYqg9
UYimFnliZ/kjR1TSDNipyjaJX4wBql716HQKBNRx2lip2GE1OR2prSnC3FQg25oqedAy9dR4wrh5
C3mOHk8f2hMdnLgdnFx5Qbi6ybMenK/o16R5aLfR6AFhDz2PwcGUtp0aFzpGwSRy0tHrkg/n2RrY
wZjLn18cjAbsMYI+wB6W9zp485CDtbGw5PQ97h2jyW55j28ZZJ7eO5N8ESqKZUrgYqrZiVol2xG6
jbSL3HICt2fQ+0U6T3aUXgfOji6Efq96kQWRBy1z/BhAGvRHPlwB4D5BOfYNVEh2jJ+hlU3N3FJB
ckUKr08g14wiiNzti+hqqrzCAAs70GUjCJXUHhqtytMIgVhlsBi5M6XClXGa9S6yO4YzXllsOtHV
1yjBSEsu7fUGeqSFkzbbJHpWwPOIjKwD/2t/k+IhcoarHsNDun7eRFdZO9ra4B9cL3+58UO3vcB4
/eW1DxZ1EVMIY0R7CixWkI26JS2/UIvEQeMbOCpuZfnTWFI7Jw+6gUXx6Vi7I+797x/hY7h/+V0h
W68z1CuAniPL/KSTJNY3XCCXN1zwWFgg/wXTfNhcpJGT6D8mxUKYNUWGq9UuYbYmX6n6NpceKmM7
BC4vzuEqiHxH4hOcemncYiwhZH5qOhxaM0TH+LSAM/2lau3Hwplzpg46Vzw5kxeNRYodE1MzRfPB
/CEAThdEtyfjZORrrBuf07d/GQLhKdDjIAdaop8FBksE6TNh4ZQBIspSC8w2DIRlbBNWK98C+dny
kFEECQQ4DZnoqoYSy+fguWdkkOQgQnSJOeZcvzICCv3GfhNmxabToYShTk4OSkKaKA89CF4hceVT
DZwUrgZkBO9PUwN0GzkqknxMbllDLMoRGgN5PqbZPQklJ8Q9H80tYJJt0ry4TsLM6ZW7CIe3j9tX
qc5d+H/bTKtt3BGbzN5clFYZnvXNC1Vjv9XGCwzcNKw/HfR6N5yjlVQx4SoyAHPjZR2hBEQ1x9Tf
R01Bo84EVSsHpo2jKwSF+bGETI9pgwD5CZoq2wKkH4AAWUi5MI87uEadbuTwLtUZfGy1LevQkSJp
E6ZuMr1n0gU6FLs68lmDeUkGfpFgAFTuDPE3MhsrzOS50ItYRcaMBwBTwQ1JtzErLfQajfyywGis
YpReHzdoMKINj2UwHruw9vryXtJAbzc6Rs19bbyPVBTt0DMLsmljooPVqddg+phl3qyRnPaDsIbx
lZITzipHn3orkm7GJLar9HVk2Y5krp5ou1GAS9x8Z/TVwBIoxJWq2O7zZ8FjOzLODXqVZOdduxFk
y9urDjeH3qFIIN2HvHMIQLq4AbLivhWmUzHNJjR2hFTajXzSU0dJuC2NjZUVkpUC1NBHo4/ZX0cH
qErHaVURtLVsx0OoRhQDvOdoSXpvq81JpRK8umm1c8FuUrbtlN2wtPWjEDWDNNY+ClAp+q+DGjsN
aohJsYFGu63wEhpwoTUJgS31Ilc49yndI78rqAIdn01U+2EKVsCA+sb4kkSVkyDgUXBOChn+Hnef
AAoFPFchesNq5KqIzWAuj0BjVqvbpAssdDo5KGB6fSc3fj5r7gBUB3KxQL+jaB13otoY+kUrMIk4
GZv5SsUUkZUNiQO4kC/l9QbsbuA/1m1TP9Pi10AElwN3A2DzaNL62HoeAW2o/MAoMkUNPybCjTKo
fqgxyGPuO4bgcYx2WmJutcxAP1m3uJZY0RSjz5lbeXM1ydp1qtxiovZUQfdTNfQdLf0gvGVRblVM
sZpQsZvITdifw5NZAJYMxWfSRYS6LBWXlXjpBwXRV293BESVZNeNCAmCGGwwXs+aXWMGiGESR87e
Ra8jHtFdVgBvr9ZuCvIkmgW2XL5DEEpvr8q6g2QSut3QFVYodNUpWPMhRhI+xB3YiVFjAoEP6ozy
NjIvEP717G2C8jhDOTU1bWPCFUnvKsgwaNTRpo2CiCsDK/eUgflMkW4AzRPDDWaSthJ4Z8w+uuap
bE3oylG0rmv5PCCSC+qYjWhepALfS33ohWpHmHMc+34XBeH1HFKi5ukKM3cxVgYYTudF5Uve3Jcz
Ohux5sjPVZ14rXgkMeh9B/CxNMTWq9BFfKc0Gyk4bUw3ZHedgZsSaJ44fJdLhJraaJPYQP5tMwb8
fO6NCEjHFvQxGnILqHL3g4GtepGCIlIZsFfGq2me/xL3hnwaws023X2AbrYaY19SQHLUycWAKopn
gzPKECPcNZJbajjznXCiYpvnnRVIrafIF3TDIWEEtJ4c3VVStAsb+NiC35l95/ZBCjovzZ1TCUHT
cwNIXr0aPQWSaBXK41reusqYW51QnSxKHfB2W0MK/bKgOa8oQ8Nz2CRmZqX6VqkRt+gZghAc4/op
rEfPzKotvpY19HciuaX5e45YSQLjkQZFCLQAt4BX2nFy1xjEnQrqJNfp8Koh7akKsRmyEqavJEn3
23FCi123tKDEXHF9KTVXFZ+2gYyYFw07vVZtHXoIU+9QXbZC0VpyDm5BZXBZfo2roaGRlbbpDen3
UY1dmm47tq+kZ9qjH4ZHaYvWodIF71PHQL4CxQVXr/GkBWa+tAao45e+12xGcWxJ7SjYrS2BHlLp
os9nVZrkYSN5EaLakOa2wD3EkdmigO6GmmbJxr02Xmdq7rAGqkaYF0rYK8X0KVyeCOgeF7sfxuCZ
BDKhso0fDDxR5qZXNZtrp6os74P2loMktE+trvZ5t+nIIzSGLd6eVDHaU0YOTNS5pPmDbPP+spac
uNuExC+DndqeKMP1iCGhYJMiKmD0xKghVw6dWOh2bpqKOI301gwPAXIvxD4mMPoNlzFIvS+5ZiW6
31dPE+jSZztZepbVyZM0Q2i06gncknYAqePkrioatC8xTWvIXjPc1EZ4Eo9IJLBpTTJYJJGtPCS2
GM451LH6XthGGdpjaZxJyL/bvvImiBjXXfHE4g0Hc4I0VHv0HkC55anIYbkbkuGGFttCP+v4Y2c8
Ybrwlta6rdL3DCTL4+SVSeGMgGukA/bpBPRWYE2AqkyR7ExPA2b3+ORhDCBAQhTFW0VMlhSANLux
RO0EauaMRLNGAw6cwxOV4FK+nPDBkim2wdTmDCpubWzVAfCYCalrqVvgwB4wcmXKOKN161UBlOi6
0IkwBwRnqpV+1iqbjt5OpnopF5iOYhEOC/d53XkDM63SlO4ruPq+6IBD4mBbugbrrEBvA3OTVhqU
JzS9bnArtyCNZ30EhdgHJPdnCkOdpLoNhjdJGs8aJdtKGLGUZRUMGvydxJoFtkskbNvchOBggQ/z
KIEbvjVNN49x8NIBIj35qZkFVjDAEXPhaAHS+ZteaaGIrKG8INxGQb6CbV3qnVVDvGN+fzYiP4og
5KrOs4GtXVShL/LkJi4qeJP5kuO7qcaxhtBL1gVuMkguZgjRD3PAQmqDwSHD+pApcGtsdkC3LDR0
wMCLemTQ4XLPT2W5dPUoclNcMWmnWRKGU5MytQozc3KyibJk1wIPysvR4VHsjhCBU4p9l+PyBaqX
qwhOenuMNTsjw5mEsxyhrtIG79WQOY2cbsAF42jGxWDuStD2MoVbMce7KHamTn6oSo6Bkg+XNT+r
qcUKzZqy6URBxi8FyVtHoPwG0i2elX6NLpTaQNCZgEd4jlKU5jyJh1ulJE6sbuiYeWPTOWWK3UPK
UzUsoDmvImkvHC4wfpPZoklcPcBOTaxOUhw9Gc5S6Gownp2W7XnGEX5ktTvMWeuQP8tJdSbqcCvX
PLCyCLpeHQIJ8drAZUILbyc6sK3pocfUHukqhiWqi2mM3SZLvEQH8R4CUcwXsRIcYnr2qhiR18Ht
VzlF0eWpwaATeKwsju9YpJoTALMzZtTmMqJPrBHTMruTPDjjluwVMjmDNIBhPPZU/TFj16JV7S7E
9Zc/YDdDGo+OxFczgPNA78Ul3eFh5KTBU0MRmUjZRh2RKoN5vQdXtDx5OcRf0+J2ym+RFMhl4xGg
6lWoG8adV5fPYWr4eXeaTdJDWPOdUOm+Sh5C9pBxhJR95/fjqTJAV9Ns0nOpr88gCrDFtIMfy72P
IpymprsOoVOWx1cfyegvlZ1RAsQ/31acT+OXumiK9/bbv/X/qS4999n/57r09uUtfc5fP1Wm55/4
szItUeV31dRA44y6NNrjCkHL5c/StCSjag3WfHD7GeBWAm0k0tu/atO68TsY08EMi/lHpLeU4Y/+
qk3ryu8ywHggPiW4J0GQIv9Kbfpzq0YDpA736VyfBrEuiD+1ubB00HMe61EjgUAiYBTReQ3Zahfk
wYNfYRbDMccptVNSriksfM6jZ5so1YNHHcAVaqIvvGiUCF2LAqBHG7eGqN1z1w+ox/b0Mmesu+h6
XEsHn+NIHedzz+tPc6jgQ0lKBjTiy2R+S9qg4ErVoNJoQoVQxZgaziFKVkmpr9QIjpoC0QxoimfW
VmNRrglEinoK5Y0bUglxgGEiQQJCIjAtUqhrXbbPbcq/3ssEEpyhq0BBOv350zVZXVC01hu3UGp+
Fim18GMO1hRQPmXXuEN1p07lEkQjuqhP0SFZo0459hmhXKGDY00H1uUDdn2wdTpCAn1IpdoNdZbt
S9FM8OZ1fdJOKA73FeZZv/+OR+3pINZWZaie49B8fl8z6EtZzhRghoKgumJTBRTkoHR70jO2N1Pp
3zKH+R8CZmbwxy2KWFUmzF4LkdWVhmSgV5JWTlsWst1gq216k62pGB97PVBNocSE+Aonf/7zg+Vs
xjLO434uI7JB99pQpxekT83TTA6r817+RSQUJuKIgU7UB6QGhOjQlPlsL9WYmFSwQbt5MqlQWgdp
EUIG3Fyosj9+/+UWINKvthbAB1Pu9SRXqtoVed5suY4gOkzB4kV4nFtSGIqzMAT8mBbDJQskcVb2
g3oSlIEpr3zU5QGdXxobFrLG8+zuF6WSHsSoaQYiR3c0s9wZDamfWX/iPUoX/Y/vX/pzbfLjnVGS
xGw3nD607Ja4R8CzylCbIiiIRdCSimOztjTUjK7bsUBu37T9S4gfzNworALve9NLz4AZOkySEPCQ
KJDhhlz7509bUm5WYxVmbnYXu9IZEGDiQfLF6EzXv2gIng6XG95FgyoLuq+fDYVqK6RAmvtVPcoa
Bc4RynoGBjkMQ1LczAyNLeOQipdAEfdQtiDD/97+lzUGgE+FO4B2O/AuaNV+tt/FuhIjZQ1dNe3i
vRKBd3TSxHDCopDbVUhf+wiNqHDK1wC0X1Z4puOF/oaGvQQ+VGPeZweHVaRqTqsmSt0uRVULRmo4
e5bsxmpEQAxefxuD/Z1fdbnuKGFQbb5/76/mZQQGIOLFlfbf7J1Xc904tu+/0OUUA5heuaOyZMmp
X1iWA5hBMIL49Oe33XNq3Oo5x3ee7sut6nJ1uyVRmwSBtf5pcYi+1VTptE69KgfGGi3jYH0ZWMLw
tMDPNUXewW8iMJdgC1UWTVNyVpQXvxOP/f3OA53hsOf4uQwJfyuwHZuOhM9J9wcz9no3JtW3Uqhg
p6OiO3k0tnuddilUqvu7YTn//sIJqTGCcPTorXq0L2fpRaqnb6q89pimKj3UZKWfrBt097KaxXuz
Le+Swi1/c7Zf1tK/qBiWGROhuSD8GhUZsx3e7GHulnse4mx1iKtkpGHf+qObQL64LcyD6Vj/vbK/
cwn9m09LPhLvcIyaE4XDRVjwyzpbI+hXpkOrQ6eNvF2LNDyOJONc9W0a78zoe++AJJPnLg3Lw/++
xP5+ZepPBNuctT4TOt5OSAnWNTYj3MqBiO5tn9eO+izd+kO/EZGdzPhNrTfeNdINf5Oc+fYYvMx2
YOY8G1jgxihZ37zSJH6TJMyRcAiJNWWGTeIdaJCCm2QLnjz525z9N1Ezl8fKYesTKcmBgL3irTSj
JDCctNbRAbL37JelLL19jH+mz+Jydc+JyYfb3IllmfVLVdxKm5Z3seMEr9OcDAddNuTFiU1c9RiP
XhwxLOfST9ffPIu/LT3e8YvCHLskBBQtw19XQb2VJLNfMt6jvigIl4rkXqSIGSLRVGfHFAS6jcXv
LDfs5Jef+5cljzAmIbLjUnNRZaaXbeiX1Rcjn5pk40V0yKZrd264DPYPL1BB8wP3fqvv41R15rbF
eeXeyKmsgkOVVzY6LWHBhITern51Mqsx4DqlsjgMrMRtsnfn3C//mPPZde8vA9i9Z1i1Nt2JYexx
CGiiF64JTi3Gcy50F/6x+ORxnjFV2Xq/jduAmqUit9U9tHGTE3dTBG1zngPvAobQUU9Hp2qa9j5Y
g+TLqG0bfcynsZCkbi9ggTlMU7mrZbk0WeVM06tros2/dgq5fLDb6Lu73hl6lXUs9XKHl9++k4GZ
a3QxAeug9etaHEzQCD/LR5U/aoRfctcSx+sfO+ZduCg4VvG97pU5d2G3fdqkYTBAsuHuAipN5fvL
5NtyF7dTsldLvya7IU+d7tEWwTpfOYVOiW5t2mhhe++dW80mII/O1I5fUrFcUlwhJ05tSllxpWUF
GtzZZZxPNi62T3ML4zfoGEnKYMP8D3B+vVzLwTEtltohvjeJceR+pRdqsy3Jge1q6L6BDa0geqsQ
gQN0kzSdn7kLX3swpV+fBn8roU1Kf/zSDWBFBxE704dkHkYfzVGL+saZBmmuqrEyX0zSLfeziiMG
tTpTvjwsi9H1rsRZPR+Znug5u83r5zWjb3CumqkMbz2LqrLg56FWSar4nmQK9YPIzak7+QMTYa62
yJmYsjWsZb+za2HlOU9Kkv7zwXa3pI8WOGULt9fXhYTyYBRC6pyGMJxQ9lhnq9CJlK3YhZj7xH7I
ZXQfNyl/EQ2TLonJJd3+kDKFaAFA8+Nup4si8Y9rZOL6uhSV9GBlt/HIoR8A81HUyVPQtgbwfSsA
a5HorDdGyLmARKzkhIalJWVx9jQuXgYFqPkq9VRUHv2tz7+nqbPeR6MLolil9bAeksCR6Q5mbXkJ
0KPkhCv3FOLt6hcazNvJ230eLeojgJ9fHsQweczWZDfrjmIM6pegkyWPYZhQZm1jDgFiy0m982fc
Bntv8mX15AISHfywNu2Nu9myPbU+cvcHfJHJchXQQ96vax6grafcejZR4DhZoVLc9u7m5slzP3XD
LUoRHRzSIlZcYVixKU3VMsOZtRtJ7F1RBsOJ5Jv15HZzpU5zKPJH0QwjAFjsEnDU9NXC66RJcc/C
tncX8jiiuOWtqnBI5I0LXQK39oHzDLrEFoQjZUGap4+zybuBSiaKOhQ+TRDsot6f3aySmyIwfeSM
okIlxi1e0608dm6ll8fCyyv3yS+aVh8AOZon4eNUOwXK7Y8+sePtoSkHNXE73Dl93PpIp480PimE
+lgG/d0ax0zD632vvk5bd74tB68YDsQ6d18Zo1MzQsTMC+BqovKrrjSexb4q3Aqi1Yv569oHilsa
FwiwDvXs7PIc0A51wCWvsQV0XLHYrwtTC9nMv1UTkykO0ib+ndMIle5LmxKwtoHYwAMnLhPsK4L1
x/KxKAYd7Mo8LFCnhzRPRSviaec2Xcgo7Lbyho8AlVGBpXfsluNS9+SuJzqeioe598ry4BHrUVzX
l5nhV0qtvOaFYhIm3NyCKlj6xLwilus9d9+0achoGza09/VSky/esdmoUzXFcfROhJp8T9G4ENDb
FibfW3fJmRMf0SIfykjjPokG46IKG4lTnYLePk+1k1zykz1ztPVIxIxZ49k/6mF1wZiTmLzVsSOf
G3qn6N0rv6qqhw5iotk3TSqDh9kV84eY9B8Xqmden9JUFi85cW2f2q6lw1q68aKoYNmca69Btxgt
uQPHZOoe8RCFYblfkXrqQ4TuC3GX6Wy0X1qHlIF8KXvLubOu7S7ayu49/qpwO5R5V6Hcqro0U7rY
ZpwJUwwegD/22ahkYwPdIu857jr5dUwXnM8UiOBm0YAQFqmZiOFvRiyZNe85uQoy3eqTnadlvBJp
nRwZ2IdSLhrLmeMoKeX3VtYIIy5OR3nSkxe/T00J9u2vHvC4n2x5joEnJx2kDaH5s77ZUNFN3TVW
4M4CMeXTc28U+qmRJN0bOwqflPEqb0a2ASPtCUFb0+46dFmfhtHaH10L73rwKrJJzrPNk904zn64
K7uCoQ4t84AcAOq1LY8sKbYl6dvqzqYDEL2/5s53rwinJ7zHW3+1LXl/IORMcKR6vcvI1KryFPC3
618LG4hlT8RJ3uyJF0r0MUeEUGXrGIRmR3XGSTR3l5kiq/HiYk8+brhkRRQQZC/aBX86E1aIJpJ2
81/XohlvmS2QvoZFWOsjWtU0yfKl0cetH1AaGNWKHmFHaV+ltyDIUL17UUxFq4WLcOLoQft6s1lK
LEB4iN06KfifWz/Rua423+H1vS6U+iYFZcUhiFV8z2y+8WUybf1llk1xPYZF5+7tqoSEUQi713Bp
+payTMg7TkFokBpr+asSmnTEVHt9Aovml+gC00bYbKvbycAEJbV7W046HA/VNox3wivti4yN/tzA
kePGt0y4ed7iNU9PPSHl8KTSk9+cWSbRyZkTr3jfDrZ+UFY1KIKEj8DVCRufehRL6Vf4qe1qiOQc
HfIoD5CuKpm+bCxrsWeQGiTtNF7AF1vXw36Ilvprnle6zXoP9WQ2JlG9XqvFXOrcgNInFpGus5US
7maLGYlx1QoDHbTatL52J898XvvNP/dJjdSvEoZioeGBt/t+6zrnsHiJfC9NvBx9weZyWNFafM8n
d92Y5DH1Kxw7268py5AQkHjxAKEaNzHZ6BQu2sMuRmBIxZRcq86BhraDK596KBPmgCfewBry7ODd
RV40jsdm7hM+FtImeSA7oJp3ovE6efLwKV9ozSDobxyPuCs22cX/osK6YaS4MexeTTR0AtkKfN8h
5YWGnrHLRlzCLPvtWssmRYQEAZonr1STImBAekgagi2AqYIJUqu0boEOsf+4eKb80KEZlZkcGIgL
chgjd10mQbCDO6uDWMrkpbOVHvaksZCAUFB/f1spRAGEosJ/6ZyFYd0r0QkU+KjDbK/W/psLEHxK
xcRsoxQWq73r8gjV5ZKuhAzbxkeckSs0zLejLarbeRrD/mEJB31d5cnSHyHOe3Yxpw/WK5usVZwx
oao9W6eN4BxrMKOsQQw7ZVu4RN31YJUqdhG2UwHzpEeJ9LBshmORT057P5BLUBwTZyzsbo1GjGP9
qkkI0WNTF+dNViuBhlqI9qrpE0t4Wrs23g4Abv3cSFIbMlN0Q3JDyTuV52pILbQoYyItbsVk+pJu
bczrny8dKqShaW58+sXxVMuhpbJJcnlGyR/EaFF6kltWUwRnZw0Y59T8Uy7pja+wwN7XfpLoYTaZ
I0EswwExztwhcVsKkvp2l2FeL25VlpgWreM4O8aU8Ipat/QkqjIJdWziuT3GoV7vHY3BIDNDwoKN
U72mcG2WX6/wi5Qf6NqR3aemysWlXyfLwWx5MgOn9tUTQRHsib72urM/cjCee1P0S0bryTW7zU++
TaVgQIgRm/nqFGLGoDNodr5YrFOJ6HSrTNZWq6LiLEpdniei6NBOLA7ssCCLYtqvre/mGb6b4I+g
KyvCCAGDTuM2llPWoO65K5s8hWDt4zIgBDloPlYgLN2eAUi8oWUyxzVI1epfDX0wUXYyRzCnnPSE
zgAmkHRNQxujeE+0To8OAkOyMqq6aKnijO4ohLuhukqsFyNYT6uUZI06nB62xCbVTvQT4wWEGB2q
kHWlyg5LelhojX47bJvjhns9qfrjwtll9sXgEbUqTKTQDvUNuuq0QoQ71tSZ16ZxF2Q9lHo4v6he
syWo9WPRzjHmcne8jhln5hzrNafRi1yzHhUDv9zDzKs9wISUs0tx5kxi74SmOwQpisbOGf0lm515
/lCDicRZHPczQrneiRY0ziLkgXJbWZjxpoosNraPDr30l2/VCvp4LZxudG+qUo/BtySZtrNYUjUf
CGfsXhPG2IrjTPg5irvV8KaIeeas6OKgJ4Ed6i8TDifdXiuvq7NRxDiD62CypzidJv+Ax0E6p65g
8jV6AlMdO4z7zr5fJ3XlbFFjz0vcOmh1FrSJYdwhNBuY+cZTaZb0elNmw4IUzBzglrldTLnlLfMc
31QPjk2Xq8EnvjHztLQ3OkwQZ886cNazw6C39dBURr2rl8sg0WQN0bWGM88jw6C6EhiEguBBDbXA
7kTf/X6pqBP49i2t+JWW+ZEM+PyDEzUh8kyoIlRfnp8/zcJlmEanOTEPpdUBglmGJh9kgUTgdgY8
CHYCbu193boly0QKtj/w3Tmjjyl91O0N3ZnhtR3OaRNMaFPWiZKu6LsAzt7tqFi8ZPFRfJgoOY4T
R85ASzfv48ZHmzCEZfEctpqSgUFE7vsmaeV+0VIlhxn9AtPh8lHwr9pB51eGaXqVlGyQKmldNFKh
Kc1x6ovhOEvTo680k8+kucAkVRaWAZAzTByCxzhYY2YsF7U9V200at4r0ST7Iu2812g2xXrUhR8/
J+PS3ZZi2tonty0QuRRFZajw1JYSd+wlk78P4pJTLwAWkQ/wUdGLmO1GvPgggzsxzrFgY/OnNKMo
aImpdQAubpy22RQ6vjnHF9Q4xXpQ24QOkTyE/r5I43m76nt/lccL6KMP5Rh1LPnOT+SNr4t4RqtQ
2GXXdUaJU1tF6CiQhEYH7miePydhhSKj7BWBaHPVivEY4rwYHubIGcvvTVlJnD/hzF6N6rst4Hn8
gGZrbjfNQqvHOr3SVSy3bNBVtZ1DOw0lM+WEqw+N74WoUhTlNbhbn7xEg5rtCwELHhO/knn7kLj1
6h9DL2dGpWL4X+YYCrqdWUvzB7MKCajyCnakSFacSW7ZE5VUj/ZWOrNlGxFhud6WNiJhaSz8rssY
+TB6e4zFoblV/sWJA1EwTwfXGyG+VcI2vB+lyp2rnuQhpDf1op9y14z4STg9xofO4QTH04Vz+X5y
4iI9oqJG0NlXfizP3SyhRHXtpPrYUBsv+0ilcbm3zrC56LLqltJMyOC4zFuo905g2h+iceK7PvWt
fwzk5ZG4g5Cc+IuO9hEtFuJyCUKNUQaQkmCuYPxMOM+UHJLa4yDk1VwQUyJI8q+33Oo/0OFSoRlR
ONF7Y9s5pPX2vWszW5nsKjjqp3gLZPFsCjFgoZhThkgxQnZqsi5RIM5pZPyvqh2I5mcrxr0DWIDc
3ngNMlq+ZzC3U1hWDBhSHOZIUJ3UP3JakYK7TIyCg+fq5XuEyJ2zE90yFHscdD2vS51MkHB2TYoT
7nFsRyXxVV0mNZKWnW1dZ9jbLUcpXTf0kLQWGMzOK+JZkoMpPa/qgG/dV9U634ElxBYYIV9LJPhh
aPZef8mwE4nf+jt3Li3dXuyUX4w/zvcFRS0vqgqijqp5CSRBDJyXNNJDYzNvs/KD15b06jkjUG+H
RhLC2LtFfGuFM9W7KurzHyU772s7Rcn7wRmNYOgEFnK8VguMCzM+hmcuGW7XNtXqQ6CKwWRBVJCq
tg3khPTp5vjngk6SE2UMkSV1vY4fqBDtdo6WsjWPjNCUhlhWaI59Jdpk29VAIOw9Nhli9uVpvK9G
yRzTdlbDa+yVcblrqcy+O1sTv7qTxvZhiem+LU2SUM130dRSUoO63CiAm+IQFGF4W0k45vMU+ba8
0rp3PwwcOR/F0q4Xme5avx/j0v2mY8/49z3SqeqwFOUU7Bl1L6Mr26zypHoto2PR6OosQulDW4OV
TVlgxVcow1PPceOjlQoiuasqXZ7mMaCHVQOFPYHXnn2M1kpcbdVWfyP+zUs5GRzvle1j1u+ooYvo
POZbnGRRTAGxB2eoWe+0YwXazZBqBGhoA1mEiPomRyc3O7rmmsFJk+cewjEAsRlJV+x2gohFZF+q
pWFOE/6Mt0Gom9I2mrA/d5mDfbpSRPUAJuOegxxfzTqOjjhvbuEe+rnsSR4LGgOcGKDyDYkiQqZv
O6ak9q0f07rWdpmwJsbTpzaonWXnBJzGx8Vb3Nc5FZwQQJjQYiFKlOcqEnVykw9mJaldTIQZe1Wz
smJTGsmbKEzco9Qz+QDxJHMaexlPy34ILu/s5gzLNQdTWx9ZC3B7pHeZLO+C+qEJrKGOUWQlgY2N
fn7yE6cLjkWVzg5dWUQXtQAX/8FWV3eX9cA84TqV32NH4gux7sjQOnDoikem43k99fBNLo4aXofd
LCzWI0dvJBbUUcsLs1BhzAcYdXWoeYw7NTutPns6oJ8K+jZvDnqZsI8RTuU1tNhaM7i7ibFI6kV9
dspK2GOUL+u7jnnpG+Ici0RxlAl64rgw5sqb2gHMQUdte65HcDyucBkRUnd1/0G6cF9X6cKm/wxg
M6SH1gqU2B0wpjgudibCYZBTAVKd4nc/1l6xlSeQEDp3dgqPuEGhVJxV/iQxyuazpnHpehnACCxL
c2LRTQ+uoiH2wialNSw9fUxjaxN6kn4Z95stRpDbxKqUmTCynTIA3va+6OcCKKoI7QewHMizxCXT
rrA5uIYbV+unUWiQBj8qPs7pTDh/WF0McBN9iM5k4Pz0Ao0bTxvUOM+S5adhE3PGt4oNC1ApFtsp
t1WgsjhM9GmtB/2eu+P1ZHA1xU0PVZVm8WKnm1hRAmHu7MITGwKdzLJaM+8QNSdoZJV1GiLdth4x
IsLcS2haNOTwLX6szlQWLqWF1eQPIPkFee8on+lokioxu0JaFAWebb14BwO6zLdTXW4PTpnn6XFr
iJc+stEv6tZVbOqnxEZpejaMXqaqkVNS701Yoh/2vV5/Bs+t6YAYdu7v5dJprCwsF1L8VLOcHO03
L1O1Fe05DGV8LpD/4F+i/ftcg+aKXe6441MUDKG6qRpX3nHvsWRWSEge8lAFE4aYfM13fV241C8Y
rcCfx1yg1c4l/uGwpPvyhS6Zgbm2CLKnmHmKyGR9/Dfab3NxbFwVXBwNsn6XyvbiSWiS9UtRKmTD
ZZdj+m3WYPlgysSxzKkdLacsbNC+J0zmkyMV7fYG7pAz3omY6H0Sh924r7a1INcE8+t8nlgffwzb
4NEOLWPX3U2VZRUSzuh/JeamUDBaXfI1qrX/Imx6sYaB9WLK9k3a85r79VGiAv8eE7G17LZu1iR5
Bckp0hePVZqT/b7v4xYld0H9Vh5LvGTuAS47MCiZ1k9oG5ZXs67gJHmJWtcZV3zeBO5ssCM9k8Cv
ciCQgHkpDf3/nGLeOahOFTX2aBiuk3La8rqO4jrcpdLq5NyOW/gupTOq2EfnaHws6JQZn1GSNwjA
bd+F6VihqxaFKk+bQD1zR/VHx9IAyOU3IlBL/g6PWDXipS3c9Yd26rQZeJTxGL+HbknDfYN2ndZM
877eOJupiie/jdvgfjZm2R6SqurTdwrpcHwrsDlOf4R1iqy39irQZVjK8dEL65Y5acLro98FTP2N
v4ahRRPBmBTM/rj938iqRNtvEU2j2Qd5uV6ZKYgeXOOnBza54OhbFuVPnv4/UuX+30luL5ERz9Pw
/ft096V/K869XO/rL2ET/7z+/8s8iIvk4H+W3eKWIJrzV9Xt5ev/FN0GCGvRLMCao6CCNQ95SH9q
bgP/H7y8PiwATBYy2ouu9r/jIMJ/RClSXReXZ4wO4CLAG/8ZB8HPi6Bv+C5ie8iFEf+J5PZNliU6
JZfrEoWUEL6H8vaSO/Erra4oO70xL38GfeMgatKVZC6XsTrzbkma+Rn4e3ly6sG7TXvB1CVKU8Ko
hDe8mirKnSyGdj3TgPfvK8+sejc5AGYqjPpPYx5TnbNtx9NBVxQWu3gpiw7UoLbi+MvtfvxTBvCr
PfqvApHLpyBqg1mE3C/MnH8LMxr6eFXugLsrRP2/G8qBVIaxCneoCbEUYqpCjL9DkPP5P79sgOQ0
5o9ApG+jC1NGRnVBw46y0USuIt/z0TLfbR+ssdf9stytQ/Q7wfJfVYN/ftRfr/nmnTZmJYWLWma3
udQleU92xcrYda393wyfeRPJ/OeVuJtosvFNs27fKD3cgVLeoX1kuk4QEjim/BbqZCFuE0/84rxM
Wypu2gLDZ6ZmXeHddkkrtjOyUVPK6MZxVHhOQpeJDgu+DlQrBYOPMQ/P9ZVHj/vFDVsHx0tw4Y/y
JlWPfYDqE9h/qX83RMwL/6pb+flpCHUJksC9KARRfP91oXtzJ/xOkThVVS4dddETEUYkhjvv08Dz
zAForfMoXucYbzHKXsZncvJ8Si0g5Qn/WXNj6Wfvctit9Th4MxoGckmW74XYeGNEo5PnpPOwCDqx
k/d7Ju4qkCImVa2UbZfP6V8+sqj9+mqq+5zmbCYHGluIolDOL7dqvdy0VEJsHHLupOgCkMbm5/0d
L7e6vNx0DfIIMv7zWawA4QcByejtCbuUbhb0AVz9Ag/7fasUk1st+4e6JoBJLTtlZqP3yaycvWet
+SFML9ddwUW8Q7EKQsfslAY/yJuyTra23pRkk082Yrb4KF92fbBgoTbhKqrbkTaSH94anJ3tOBi4
NF1FGxg0OWrcFut7BywGCM7NFkw5rh5PVs9bOkNcVObAOEt/uV67CrtKZE14IG4DdrDVrfnYhbGC
gaS6mo6pnN8VUGgvWx0sn8lvct3bwov1+OjKFGPzlDftu7YBfiw4a5djaMfVfgtt29rDaioiUvs4
Nebe1K3GjLI6pT5Q2GzvFCWn3BXRhjOqHNEqnKKmDsKsEdVQ77ZJ4OdNJmJUdvM8eMueDPgGJ2Xb
CToQuKSsdjHPjKXZsNx1QKNhEa3oasdFYX6msCKu0gnXFz/fhmufrNgWNfzIMoniWZIskl4Ihs2G
43MUOeSQksTm/yhyA458gQG+qxJJ7V5XfqCzqV7mLyJM1g+9p1axm0sedCN1Sz2N8AgfFyE/mCVR
a+3NsmhGNfHUUC61YG8HrA1rfqo1Ep8wGSDu1Kz0p/GySS+lNnoXXbbu6LKJrz/38+6ytavRZ5dP
Lht+ftn6x8shEAfh9Px/WuChetIDUSupkwI9gz8bCUeREZtN6S7IJUjgkV0w2oBxwi9lRTf0Z53B
sf/vQ4x+JmP+SwzGyxzFLmN0ESFGFEboIP/6Mq/AKWsRcyutHz8At35L4HL2oDaw43N5a+aBk8n3
f/Rzvs9JuiNqJLoV4YBnUi7vNsAN3XS/EcZdBGhvf6eLcI9KK8FUkrzZLv91YxhLzif2f374pAYm
C3/eE1Br7k8zOfS3+nLbtssN/P8F2LRdArkuKVr/cwF2HL50X7//WoBdvv7PAiz9R4holeIdW0ka
uVQJ/12AOeE/LpUxqtIEhCahTEZH+88KLPQI5HIxJbicFhfbE+fsPysw4f0jCEnkSMgYJdT3Upz9
B4Fcl3PnX8uG6pzlgmo58rFX8V+XIvDXAqzWYT7kfedmUaFNDWpc2Q/QVek14rbxtiZG1d39cmv+
TbH0tyuyDeP/YpQMfhluzZuXx22dnkEs+OuRi3c74LeYw2hdPZcjYhj6Y+iX9ul/v+SbSDw+V8gW
BT3Fo7j881awrDTkdO6SHWMi2w7YdzccsKOBY8HRa5EPyx7OII5ybMdlIz9xeiKi2qT4YYKhecVt
syhGpQbmYzqBtv6mfPxrbXD57dLL8A/XR4IbxMFbZXOgCDycZDDgwrxkc6HeiVCB2TF6CD3FkD/w
RVJ+QrXNv9Fxv4n14cqU8qwhFLWsNOp8Vu2vT7+co7gqSN4kNyB01E65SUAyRmAxfKuCtI9SuTNo
buQPDxD/A/7LckYX1kBfeoBKmh5803PZvAs9xHn/2Tb787fDSAETx35KfvVbV5UwQrUkGaqMesX4
mRN40eMgRgNqWqPsGXRbxmeHQP5uHyI0ik5+jFYSsoK1VLfO+MccTuVTO3e1c1eMJaEyAI9ABb9Z
XLzHf3mJYjJwECL7aLTRa8O9vy1V26SMUpi4OqvCPLwiRXU48Gmqm7pu3DM6rW+qqSxgfTp8KOQq
XnVXyeFCVk8PQ9I1t4yZCj9H8O1l5oGjPjkmDpAHNLWfIa3W0ZVeZPgpKB1d7Puy8Lb9uITel3lI
N4ST69Ls0nqri5OWKQWYSZzJPq5b2pgngQjv1eYqEufeJ2OE8nYeuvrRVn4nMydVQfBEgoP1D8Ew
BYhgWsVMhMwvARc4/Jm+sRwbz7PVIyVGaU4ShVeV5cxlGPdoDhIZQm4AST/HQ9h7PCiTvDLo3m32
QwlzeAVDOx2XjdqFXN2eJBj0EnGY4eMguyesWHOOndRwNcz96D9sS5dvVzaK0Tu4anLGrBlCU6G7
WPDWddNqvsi4ANu0XcrLAH0lyls83+TaBKh3MDi7/ETbb9SvSDIQP+VA0k/DuMl9M9V4mStslnfC
xmK468pRIWtxDX+iK/HJd6sjSlKpaszYkE3cSlShuT7p1EwM9bC+GjC3l5U5wdO7rzIKiUKBoOIL
ZQhl1jT06RR6Ul/3ufQEJEVXNC/LyIDsZFwD6tq6qDbkewFJLZ7SzQcU+SMjS2WafMP4ziCNcABk
a6nvza5lKsmriyCKbPiekBaCyBrzGImJfdrmDCpyFpRYGbymH2ZuMrKl9QjmviZDUdfHKk3zu0Qm
4oiii5kkrVwCcXDCLiFmJ4VvmdfpIsyQ85WwjmQNIiTdrRNaQEZ3zwUIVZB8K9W6OtlGzOBg4U6y
sfW8JxImp+E6r2pweq8KU/MyCzRV2QDBkx7hb72dTDv9GF7E3qCHU/fRYWdZCOIuouc+pOdgbMiS
tBnk2PqU1ALRyWJk7WXekJJHAsCqrii4+5NTT9510CRf2tYBNI0cVX+xk3D8r32UD8fRratvWxWS
okJUFFvVEGzGO4RzB5vbdvPNZqMb9J32m0c6FmjANJ6C0l++hsqv7tyhcl9i5CgIHoly4HewZjpP
6xDcT0wKwVU/jx/DAUaELkJegO92ryAQd8U4qWM4LXz+zTCXt2ng4uRYgJFjDlmOKWIQhNahYO0i
+AA5bicKMdS87OPr6H2FvhhK8Lfc/+h1RU7mT92twY6B3ANpj+GlIeWcOGKp+x4B1jKrRaSgf5oc
mYnvxzMHC/CCnC/wMgr+8hrpF1JypKN7+jbkh2iBnisBB0YgRFd9rJVb78shWRhCr/2YbYbH7Wf9
VuMcoJsJiU4b2b/sStZKvM3hs7BV+EqH0T0MBg0BlAUExNzFVxpB9a1SdA5Z74I296HPrqJ0FNDj
TXU1HfE3hgPiM9Ef6U2d7wzJGO40WpHD7PWYGjqVF9eruECpCWnYP9R/kXdmzXYyV7b9Q4UDEpKE
1903p28lvRA6auh7kgR+fY0t34grHX0lheu1Xhy2PzvYhyZz5VpzjtmDglgiN0c/m1gjWajGyu+m
Lg7C/aRquenTbnmwORmunSzwzmStAePAp5Jcz4Olw3NBX3TtjAV0Lc1ofo1vAWkq8CyGaDY7l20v
t6jgFbvaMJgPDUrGGFATwgHRJ2rX6za+4/Cc7rM8t0GARUO/HeUg7vN4GTbcGfeg+sBbe7qWL23Y
cEJM5zRM0Qtbyy7sxAjKS4h6RxsiOGRJrPK1Nl4KV6ud9zagj+Gqjgvv6Fb2vM+SmtMmorZ+nRSV
fmTnL94CP3WvkSyPO7T0UXQ/OEj7mV4HqBXaRbQPJWbZ7mDRq7ifmaACPEsj/yzHMMjPpDsk23Ge
ljsLXQz1vknxHwOxXMdJzxkLO/IncJIeIR615++WUF12n7j2gvtc16V1X/KmN8fUhEt4YEO2oiMa
GrgZpp+SXcsby7edeze9Evk6NL7ZjsI2MPcSZgZ5pumUyx45krwbA3PEf/5UR4G4Qvo5X2wPe5GL
PbPTL2WxPDR2+K13mgcHs5qfi7c5jm87Whrekt6liJGOsuvbW89FY74qenBhLmS7lUycR7gr1wwz
Uw6+yOOmwpyA4fPvcuQuraroYUfGYRhaLs+RCaddyzFuVzUXEQ7arU0YCPfITqc2Vpxm3yDMw/Wy
4nbPO8ho3TfDG1GK03nkEordp/a3XcB9xFjavtRZF9mbwbYOybxMcCq6AJmgdBmXnzo563ndFWFz
1hm9o1VnFwQ/gYu9AFz156xdds5U2em1X+Ya1RpKzh2OKnJAOCTmUfwZ/RVcziAKrMeG+cqO9TmJ
j2nmu5Ra+HnkIYoISL42QS6DbSiTntw/FlWRNQ53GPGEYT4VPVQXEREqisiseAmBJYWgyE5lhfa2
nwZ5NbbRsmN8PPV7Sg2Ust2EoMtNzXSTm4zTfxBq0125czNtYeot8NlcG9RN2I4gA0hEHw9O0Mmb
1m8p32fXaxTqgdIHazmpmcDDYVkesoh7zjIowax6SSk/tho1yFaU2LWW1l4QxRYIxnY0Nf1nvtn2
KptthDyVFTDF7i4u0Wwum7uFBWiXudZcbcc+Lr4G8eBe7pHCwwBzYOM2s/RARaXZk6K2xx1gyp5J
HTQtsQ+M5d2jc4jWBXrz740TW8+txjCJhiKtjkhWcdVh+YYMpBR5DXEunvF6BB8S4ZW0ieqwgW2E
ELE+DqmLeqgdIZckTEEPSDcqOh2Q4SogvrdoD6vkwG5S3AZWOH3UomwevEx2p7m0g/uRf0xWt/MK
rw1FHq6Vayxj8YuYDUrvRAzOJ3y18hz6fniIo8L5nvWueo6xE227OtJfuLPy4+BE9pkHxxvDn0cc
YtkJayA6Q3avPnI5vATT4m5nSxcbxIdvk6in7cJZDhSVbg69yLsZck45bfj2qQIKz3LNAQW386nJ
hwusKg9PTlvjegpGfidqvIrQLG8c+O5r0p1qAL+zO00nHzDaXrcm3zCXHLeRaVLEk1R+CAEDcIJx
68B3mi56hNCdd54l6ctOTm6uRt89p3E2nsqI9ni0+PyLbdQbppNsTRvS32KCO0ZuFu+9YJmJN2eq
fFM77tnMRf1At5I40Dl2xyMmunjbWk1wZ+TgPOWJrM7l4LQ3MxpK/CulR/A7MVFIH+tqCzaN8yXN
amse808cTZN1H5rpHnCktQ/sABLUDwFf4lbDym4yA9IL4xc7mmy/VsKLrgiHcM4d8pZnRM7OIZu9
9lSGQ3ItTB3ftXZ+jrP+Vi1RddXM2gbtGEenWFlHJIj5Bz+qzWcJV+RZU+zsGRreY/XfU8TBUUtq
4PaWzaBVjcVVdxnV4xjoVwkks53TOvoaQbKCdycyNrQCCWdRyl2BOmWboQtial02T67hjF4HuAxn
TCKYI1CDpSmJJ2ZurlTRONswHvRNmKMXNMCnz0IVMCfbIFgx+uxv3TyPjsYn/NLVZj7PfTMwPTDW
EyUXuQwSAO2IzyxB7W0anjtRqhtcYWqDcES80A8u9gGulrOpKrOptHzDVlNShxCcacJy3AIFHvd5
5H5rva4OdzpfSvwkXgSDDQISnOUQy9Qsbq1yrp+cpK+uy8r20dfGqdqiZqaanqEOkZlhdoFKhjPw
MJRu1jwfcmXJTWPp+QxhrX9Klvx7iAv4a2nCnCH6RL8/EXGAgRVYHMka0b6Js2KPV8ei3E9IQfar
+opYjq8zaG9SvJLqjDAURQG65dXgtu6n3I1IRWzAJ1GJ9zdqklAKCyCei+1Dx3SRmWLkoYe+cFIf
/YxHnOagVfLlXqNbfFJekh2mFuZfYdqEEqRqw2udIYerNLKnPmt5D9wu29msu19CKsNvsEWXlWYw
trOjSBzLPrKuafrl+5n4lecQ1QWeq6EwZ4uwhG0yFoTuIXXIJQy5CDf6egxF9+qAtcNzCDarxs+3
QmDL0cqBELVC6YNAFaH8FQoakGF6sLd0YxcwE76zM0P8yDOZVvTm3U2URP0O/McL/sgKf9NUHKfZ
vus9Z9m6Fpu0U1fzrijVHlUJKuJ0KJt121zCunwopSBoWF5KuuNENbMc5RxjHPaWJ6SGyNQppY4B
9QUHOujRhQ/kvNTmwR0aeNXdGCavdmrdFXG67CwRfCMTD3Oqnh14i0l5DNN0Hza4yLp2uJmLyZxZ
Czi6Gat8pF5bDrk3MGoRgr10Sq+ElvO8qkovKNcR4s9t2OIaGi1UKXbI9h7zeR9ofUU7iuOPJVGT
e4AS7muZqfC6naFuyTrxgSIueqeMZh3Jw7c+DB4RJzhrBALdumkcvXacot75Yj5YfEDIcDz3asqh
AlRFYV5NGXALphhVD+YeQI9LdVdkRVmujcrVYzQ3gKeHy+jSL22KGvhAKEOXD/hBaPmjX+YwJjUw
7ximRTuC1l3IGtNHQCkT4wGtycbJh5FH2GIchcrHqclrOSKsgpjiA8XEWzTgn5ym4Gs7D9mZ/2N5
q3qd+Meo1TAH4wblDThD70Osa++E23K8sQo5f84tp7szTgMuLDJze8A589lrbB/RUNA116Pve58L
z27ufBJjTq1nededqNw7r8deatccL4yT2vccKOUpCvJq31S6ObnOha4a05Y+Vl2hT1YVmOsh7ab7
Oim6mzYN+Y8lbBKtLfdxKCeL1oZnPnVMjt9Kg5rPxg/b7WVlcrVCVTsfQnRR0E3peB3p5Pf8CyeB
Hk/btqWse0ZdaH+NiJbfhjqYv7q84Xsjg2nXqdo4GMac4lxGBKZJSzf7qeAQtA2jvGVVYBowbBjI
Ml2wpikliqgv3WclcG5so1pSdDLEeq2XApmuKm35bbR6Pax11Lb3PaLRF3fhSpusGfU9ipn5NHWK
RijGoy9RO4WHHNf7B7yI9Smu5FcrLaqTN4dESzODeKJsf4SMl161GSda0HXLvWHe+Jr4lLJJM+mD
bdvJW+4F+bcGBx59AZ8yqxsgmmMHGMslvBqw9TBhypunYGyDe1uBUc54aQ5hZtvAWXMsBphT15Ue
xL6eY+tBmOoewEOy8aS+1wwRvxRg45nv1OY6H81HRnwFmhjHvtBMJ6t5g+w52kidQNEhN4sHeKSW
JFg5naJDCRb4w9Qh8TV1bp1jP8uJkEmQ0ms0S6VDHKpfWFW7SrPMP7nVZDDOlBcXG1Wst4uCgvcd
u2lMxJYXHAbsrNED3r88P4xIfa3dwmRw34jZ/6aMv2xbx2TXTVw/lm401V+SAZYhHiEhK+c+JtSV
0TFtjVsGvjLaGtka1Lud7Zwc3bVU53oRwbZjYfGgWOVT8tLSfWKg6jf2mxM2/ryLCqM/oWLVOUKv
NtxHg7Z4C9UizhAsvPsx72gv4Y+kdzZ7HpJg8MLC8+OVmjNg+S68zGRHB4/quJyhSZ8lIm+Qjl0+
B4ewYnp0rBYaLleNiGml1VY0ClwKkvjXjsDsDd5lTlmOKZBGmwDbAphIfcdyWuWf28GktLnR/WSr
y0srP8Be7p2bJB8L/zsduBy5pZrHYeb8mg0snis8tzrauSUl9yr3u8a59fwCB2upxx6eIFXL19Fx
yyfBgSCUcM0fQrbq6Iw5p3hBpVi8cHpqia61S+/T0oE32qdVIJcbe6xFuk8lIjspjXej+co4nmcC
+247JWm5nTm1Xsc1rtFjSS9xpnMR9XedYOR9QuiGEafGur6xvKq8qhhsz6swSC7lJoI+KJBBwrga
p9h9gqGqWLEk5BmvVkp2WFU1xfdQ03PdANHx5TN8kaHY12nHmp44OCm2MerJmtLJGdptb3CAQ95E
f3Xj2FOFOFB1IOIXGpP5wUWFibNECP731bLwXHuMI/Zq6dvpblxGPm8fQd74kKRiELdTD5wMG4RA
/5/TynuKcBzwwEbM56vG4B/Z5svgDOslTrxxjYufNl4ydhQT1WwtOBgdiMNkcNAdyYQ1XftkBi+g
ZpV+ZeBhDggiCvng1xbehEiCMHZlhHqUQyJnZvQhwTVVeXJNwDVVootugFzplNHTuueFsBFs2i1s
kRhq0VppL0P3DaaIEa/J6KKPoKGi1eLkC+6tCeExiVbIN8M6Nep+cTFqAUCNUvC/I07xVYWb7i6W
8UXGWIExKP0FCbKfDXbPssIwAjtANT1lCbBYHIIo/nEmz2wgo5dO/nFBsjpsImbvCFPr5iuierw+
mgP3R9NFyV3vutXXQRX6xRcmpAfe9Ldej0UBcYMCTSzJKkYbAoxgr11ikQ/Sj5z+mBT+FBzrrqNP
m6B1NqvRyP6qbwsH0IKf35EkMV9wFFXx4lK/v85iWm6w/IflummbkPTAoZbPEn98se4Q37E360R9
XlDz4SZKanbpqQp8JtZqLF/ToQKSCw5Hpd/HcKRl7yRK54feeJT89J+rckcbpg+vEDbLfSixoROE
E83Tjl/ufh5HQhlXroU7eFXPwGz0pHj73FyYUwc19QOxVd1TELvDjdPl8Z4+A68MaCYFhoD6MT4M
g1zy8zLnQEDqJk5Ba7hxWWxSr+RTJo3KFftysimsLMsRd7JFcHImWBdp4YD6tDhaIq00Lt4WV40d
xVMEHHWwMBc6ZXieMJeL2wD1M9x29LZrTLrypJHDw5P3qRK3nNV4uU1Gvb/xpbY/pfJSdqZ2aR69
IamwS9Sar8Lm4M43p0vriOOIpd4UipJijriVdYrZpuEI7m/7BF84h4+pw5/ZlflNz6Bd3KK0sQUN
CYfSCqFhWawtPNd8mnyVI4JNi2Og+PG+20GcfJtyvN1bj2PeDSRJ4W6akSln0DuwrxnY1596CRli
1Rofs3bUD8Uj/dzgc9oO+acZN9C0z5C3vAiKTrgbce6+LCRA03Gs8PaXsSpzuovTeBvw+ZHmUqnp
1Znz3mx64riyo51iYD1h9ucXKrgp/japiwHKchxl2CHd2L7xukq+RSON53Jo+UB1PPDoEmeyk70y
EhZuOlJ2c8WwhNHjRRWd7hkISh4QEhNnrVVeMcOcm01I4OeNh+UCmWph23szdBbzzcjytzYRP7hz
24aoYo4Y0XC0hejNvnJqd9rbcinYMToc/puxGr1iW5ti7oH3NqbeFvw5ZsXCVaitLkV7W4Uhax6b
sN7Q55iiHQecssK8ZsxVTyoz50Q1qOWD75X1l1kp2W/YxsV8lpyPpvs+qWLKU+AeLfZK3FybLqjb
ZzOopl63Zc2cY7ayYHz4McUCS1uWR3tJPRJwGIIhE4GIPGYBJoR+EjidbfZIprZhEz/m2SjE4bJ4
bn0+NrWyEh2+5N6sUs6jwfAQpvRNjkFnKiANCP/7UMAjrmNqujr1wmMy0i5CkhQML1JGy7TpNK4D
nMElWrS6Zasjl9EzV1ErQtzE4Br2EvI8tAm6/NVh7AU7Q+IXcU0QfXUVOaKKznkQlv5XrfpkvsvC
oY1vOuwoEUakaRmu7Gls+QJplIhzn5Mad6gxDnWX87NbHGU4RMum7SwYpH1Xdt870FAD4zMLEpXb
2vPZTLmIPorFX1qSZ6aoOLo9Gbmf7dTOlxcRXaqDwDEq2Mp8DNU2oEfRPnoRqnJ2QYTfzhDqtV8H
iXfxY+Ig8nv6PmPUsmcwREmTY8hd4nhpGp0jvVLsFG/ekqTLAsGiK/UdXfmsvy/bVDwvegGa0reh
O+3suo8hqLdSy1ttobYv4bQg8rbPeeWIBx1X+a6jNfiqinz5Eqd2dC0hwnP8lfJMJtzy6sk6pcLu
+wcVL/WhmQPsWzH5SC7Wo0NOuQTLIO02AlxHs6nIhb+imONKAgopjGupHuFMDl/yUsW8Pni79naS
tHfMsYtvTtON33t8Rilf1RxtlmJsH9KsycKz0WVw9puWvDwrNyZd41NGtxdH86sizelw8YkMhFkS
j5Us6tPkhdHHHhDis0Xpu1EDr4JCsbjJrFh+K/EAeKvQVeJ6nLPhqMbKvgUzJNHzo10QJxPNToG6
DgZRWmfDgcVAHjhWdc2KVkn91iSNzwKujTXtZiBv7EMtgUCLB/qqmOgABCY8+643nSTqjbXvWOEJ
ywCTwylXGB4bXLQzGLz1VC5RvvEmIp0YhBCDURbJ8piklm8zx6pwUsfkxl0HizcdCjqEnwXQqDXw
vfyWL6gBlp3gb1yppCciwsWqw7jBdRh6j9nV4MHFX+e0UVrG0inEkJiT7m4MQfVta1Umtwv91hjj
ZM9oVcYzqUlOM8Z4wqPycZFF8p1ZNoudM3JiS0oblAwtZUI5ujIR62RMYIzPHuAp6trqZAZkm5s2
T5NVW5AVZ/Mqr8HrRMc5BJqfBYH+6C/Ybkgx767EssSoPwuGY070KgOaW8dZRlaGdbcG1L5kpnud
jfM9gHV00+jxGRrdzFYI2ujiKLhifjrfTk2CutHyuvShHowkiwVd44quZwa+qpenYUIkATpIPyWz
F3yeC1NfOUgs7mim8uIvpq12tuxI9pIt70YItIjQDnQva35aGFNfiehYYDxx4bFYZqf8xq83wHfa
5K10e+vE4G0djB2iZitLu32ymB5QORfceLAMCBXjdAyhQD7aU1BeoSSpUcfagcKBkXlEWQwN02oO
+ncQeWfc49LU10vUhEcOyMULE4cSMzzG78mqsNZJAFOYkU0YnrNK158mcGHdymBAeDZNoG4wVM8f
w6YVgKMYMsHwcF4rxzJ0dAe21LTuaFiQzZcmO412jllyWZylxU4+VwJyeWyLbmOs5rulxHiQVUNO
0kUitP6vxDgzjxqB8WKF9EW1h9qR207IC8YZarY4IlAhpSnVC9LWMKT8TVb3qzYHacfF4sJ5AEWC
kC6pzr8qZDrWS7tqMGX2IEFwIbmuPC+RHr8YKZi32aW6zYygsvyzqORXkdSPyyIq95F+2cSgqotq
/2dhTqXTSS4zpm6IBJj+0FIi7y7oebOklgGHA1WNwV+u6dgXuc//F4NxVRDU0G+hFiHxVl6I6Ozn
q3a9Hw5lwfR5GL1LNxOBJ3Mom8VrhYJoAHcxGf00RQNDXIeaGjFEkB0Y+nPiG3N/GbbJ7Ntv+GNI
MSAz0ObwqnogIFIM0jr6Fh3zgsZMVss3xs3U0I30su9lXmDKqUfUlgdpV9QHc+YMXyDqMQLSBG47
7MxhhfWpqKv7jLaGRYDR4t6MsNOeA0652D8Hytr7uoN8she2boZDovFjbYfMzDNMVlCsG2eQjOcy
DkbtWzh7FwWJ1VxCAPjoaJUBs34KU80EFb+AdbTxU1pMlUzbrJU/LkfpEnQ1uRnmopyzwpuZDHtd
MpEplVBa7VyL4hLUqud6myy2FspCq4wIEEGWAoA6sQnAClJIIYD7qvnoFzZntgmpLatn1zYnJ/cJ
Y6Uoc1/JEAUk0cja+lZWAfkb1TQptWdilX70AdLJfZqNwbD1Imf+UgRTamOEn4iPyEdIldsMYy8q
zwSq09DQieagWU8sAXTHrLWdubo9FuXQ5JxmchrHoeq6c7jkbDPBQnQdCqIOwUuM/T7fNE3YcR6z
0moflz2CuRqZe7nN/IHwhhoGEW0BILss38hmiNEodHfynMIOd+00L0csvvb/S6P7j3w+/xfp+wpN
7/8sQt0iOqnSzz+rUC//h3+rUEXwL5w+aNRsX15gohdi+L9tQML5l+JT5yOyQSWLn8n7MvyXH0jf
CzH6BKyCP4lQpfqXRMvKP4KLyarhqf9EhPpOn6lYbBAuX66PMQJJa/hOvAywAEUR3nnGR7Y4q6X/
0FyKO2zREob6HJ6Q3lTnEOX6PnBIhcB4zHlLqaKF04ivfyOZlZ6Aj2XPP93Cv4pVf/wwBNWAnZFo
YpZ6r6pWUWZlhqY2PaqmPVcDM7wVxyV+aN5FNIjp5f/5gu+WYO7EZemlp0NdIaXy5K9LsGebLu1R
o21UE+k1OoPu1LkAJv98lXeGJWKwpOCPo74JlFAQsd5dRUdljDk/2KQ0PK6m6OLFK9oUOb/liucK
Yh8j6FbcNdgz/yL/fac5RWtsY6REDU3eAwhyx3/3F0boKcZaMcJ1Fz//RGBgceqrBqGFh8x/1RVu
tS8HgJmhz8EYug5j2SXRdCw8278pFKrYwa2Cv1ip3kv6f/yqEIMcJHQbQrlAiv3z1qcaLw7dKEav
P7nWDvoSoW3AIAeEOgjDmnBJHrLJ3Kat7s/NTEhgMjsJtflovzJt4AV0wntLkxOKOV1xOPzz83Iu
D+SnnfnfPw8BAuECwNrFj3/+E342WNSloU6EzYRUcDdg4tzYmdd9nmo9HdScO69eaZGE4qPY3YPw
HBB3yGQfQQ46N308nP/8e96VJ5efA+qcNYNvFY/Wj2f808/xF3+aE9oEW5kFfIgZ0KFt0yUBCWu2
9SGR4fyXGM1/emukcliEAhWiVX//XQiayllKujBDu7rY4d5WArl0Zz92HeKRhIbAOq4MFlkewSrJ
egaCjeS8gbX6ZEWJ9WyDHPrLU3lXG17uAq8yuZ7g1jnfiHdvMq1d2QIY52CKMvge6Oi07WwBCzKO
wN2mCLxUR8Psz7f+/QLh4snko0UqLvh+WDB/fVGFblwdRmnGUQrjUOCix+DMVP/lfv/DVegRobrG
PIow/Lf607cQYuZRvp1gFZKxNmT+utBu+fDnP+a3O+gIqYAYKZcMlxC48q9/TJWyTOSMejY5RIbr
WiTesfIj0lJzPUTwIVN/n0Fku/vzVf13em2OooL13OZPQ/3uwrr+9bKDByS8tVNvU5eLFR2sRFrf
PRgb1a6e22RXGgeD9+wWkpEYhBoMcVXNebpbjDAk+Fkd5nD2RvhR1EaPObLsZF9DOgJsTMm67iX2
oFXnzc1DpyrVMjdcpocsI1GSV8nlwJA596hMerltBgXys52jHp62C38zY0iNSLukBQIHqZ7oZDti
3xOjVt9wGyV6a9K2twMqz11riRHJFGqfbBWHvQb3kzjDC6NA/8a2SlPtxkTUJ94TKLKTCk3PsRw9
xRpqK11woRVNziAtGFDBvRJIU3UzHgsB8O5+Gqv4wKmzCPauQxeaCLWx+DRISYQXyp7iZaIVFK2D
3LLGjZMlRH7iGkSKBzRLvVki6+iYlKRG0qI49k0YPTKLal+wuKl1WnZY///8TP/pTWI5wgLA14EM
552PpeizRUS+4CwuaI7WEN72kp741m91uXHp6NwkRfC3w+HlA/9lVb68R0zrhEezmSCfd5uGQZan
3biRGwyb/naBILaFnEHE3iXY+z/++6gJuBieHwf/zLtXtu+RqPkuhv+Sr+LszJ29i5IkxxfZeCfe
83mHIrf4y179DzcV3rPr24K13kcM9et3UsQxpsslJ1u+DofrfJ5uo0QVG1onHQgP6hN/6Oztn//Q
f7invsP6TkCR6zlk+vx6zdpzEyuePf7QNPV2mGNhDqVBtXNbsBd/vtRvu5jD6u1SgmCkgk/wnq/f
wxOqHTS9m95H7Mqu1R3tCjBwZofLNc3m6S/XuxTZ79+Xi23eZwsnMcOT794XphtEW3Ls3ZT+QIFT
BmTuLqZ4S0ltfdJ5KT54QQVtxq47Z0HkB24dRtzU7O0caBbGhqDe+yaHncP3Zd+R6nGZy1f9fOyR
Tw5/+aT+4UkErI0hRSLyAud9xnPUhw3q3VptqrYKCSdM0dk2EXmnTT/9Ly5FPUoIjXOxLr7vsozj
2IdtFQPcSspqZWhwHDPivjEaOX97CP/0DEBR8MVe2hyu9+6oMSeCBj3sn00PE/4K1O9FyeXaHH17
XA5mKLKz6+FV+POr9g/3kmkqLQTUDyQr/Oi8/FQw1WGYTomF+Bi2ZLXNkd+uO9HP0Oomsf/zpX5/
qzlBuMoL8NY5LlEFv35AybQoRjajv2H2SyPCi+AfLAhkPLgwG2xaxfWfr/d7qUCPCh+hSwQM26n9
7qWOEjcvQ7/0N7XfEslhzcNVyA77lzfkn/4qlww4rsTq7r/PUcd1YDWh18tNim16bTmp3rtAaG5c
P6zXIGH+2gzzL4XUr4s7a4uPK/PyvGAMvltxi5zhViGAJA3+JaWRLiN28woRdLgDIQ0rsoKHE236
OWlO/dTCt8VR42Oe6Wn1roKgyUhFx/qwhSCMH2ryfRwb6ZiRtWS5ERbtQuKH7ifKCDTrkLoRx75Q
tQMHRAVWfAFBM++T1DXf+zKtb2M9FCDClWbnLtzE6F2NZrPFVCLRMqu8TW+g2nWfJojG9oZRaHnH
HIG+TCX74mObTRPxwXas41Vmd/obXGfaSmMTMzc3rjBvEdHLCZScWhE/AMvvzCHN/sLoAScSj758
BqIGX4mn/T1P+ugmgrpDi3BkkED7akDDiuGLZIycaTLmbWipFyfCVL/J2huiU6gKebmJ0XwnrRQl
KrqSItoBXiagdi6T7sajg3VJodDKYa68gMGxhlSdQS4Tq02c9/RNDC0K5ST2y89+M4CUmnQjnjgs
jOQBzDNM3sI48ZUu3ClehWgVmaZ26PT7JvDqVYsYwWP0Xw2vyQj9F3eWyzlugmVQ7HKQpXTfUffn
+xTJNaXT5A54CiwGmoBui/ILeRjWQ5OHWbap24gfYmTOLdQYD1EmFTH/DSWh/AKqK/nui/ECVs/T
WO+61MQPxUyq61q0prnt6Dq+ULoNl2xRzGuMdZcKO33ZChiJ+BZjfGKWy4QEWfm0jj2sLUztewyW
GL4uUx98JOqqQO2gj9oPhufihwg/0T7zaLedq9OA7g7c/hKED6GL4HTfTr45204B6rGEjDCvmzDs
ua1pz2idMUp05glOzprqE6ndvEBFw/5qYUjj2fI/ROLNdCKLXH2jgxoKVmh16imzK6thVJUHF3NC
CYdVVslXSBNhvs9qNyKM0/h0X7O2OqZIytv16MKrHv1FPHEh5BRT39UvpB4uD7zXKYN3WMDf2roL
9T6vJ36tKNnkVpL4lVufvn+x/fPi9ftJgI+cxu4FQoOj+v1iSZfdwd7oCATNtty3FWMWtmBxrX3G
F5Qd5cq1DYzjCK1mh4Pnz1f//VRLMYf9O3DozIUcbd/hbyrhtMC1arFpKtTIK6dc2ktS4bIJiAWh
py2bHTaqmALFoh3cd+Ft6NXqVvDAN4HU5qpx0EH9+Uf9vlXxOWM4v1QpVGLyst7/tFUNVol7oiTp
pg04XaB4zO+sgIlym4TFf+bLpheEAZ5GFH888xWl3pcYYV672lOAFGk/Qoiqx3kDOYQYEzzB59mf
+s/YwytQfaOHNTC1thxAwIAF+ENbPyJbDT7teQyI//jzPfi9SMCtL38cf21KoB9smp/uQVr4hsja
Sm3srmYwrw3mGBdJya4OmoHYZL96sbD//eVl/L3Lg9eZN4J6i7N3QLvx11u/ZA0RzglplSQbxDdN
yoJPG7A5osaktRP5ere47C2+las7lQ7qWCy6R/Ntp/0nq1nKD3++C/hQ3u+BNIyhEyiiGJ2Lt/ly
n366D7gKJ8sFDEoFMeqTlxTk8+aXYeSqdSP8ePY0p2LfKX1JLcw4jiCjgwwSUVGdYt7hr+NMz3Qd
LhgHp5zR/JpBc85HtUjP3rYd9eU6kgwejhyZWesqVD6nuMGHhLqxxUYF1ky+5Dj4DgAtDIH3TotB
sETXcBAXj9OKXbJAG5w5bKORYJFcm1n6r4mMK39tz7PTw5kU8LvLQac3hRCM8kaB6GdVkjrQr2mb
+V+aCrTfihQnMx1dv8CfomRnnoOgQ9s1gyWu1o1nGBzzHD5cKDfD2jUxwecdHBQ0XTLtyy+gk9HL
lDhAglOBTp59LbUCp4fJDyO29nZuqsStdJv+2V/MMlz4me0t2ntSTKLBd+KdhxOK7OPJ7556RSth
q8VUOgcTCIh6g7SvS+Zb1d3ImgLpCI+4s64Tu3hpdYykamKyiq2kouFFoGwPR9sKkMrUBCugcJrn
UiL/a4e7qR7k16wOKmvPvliU30BO2sNTuvC5PhO2IsWhBe6NJnvGH7t1q0ZpZqwR0comam8IufPH
q1ZloYe7KLrEUBXgkY+ZAcuynxMAiDslx865F3mgdxDc3XajuwAiO2hACMdSI6pb10Wf3KZjG/rI
pjLzZMeTBG6aMHDgacZ+u5mhqAz8/MZpN/DcbbHrQCl/IS/X3LNRx18ULxESnTzFcTItCCPCEH78
qvbQGEtHsVECzes/cp7UNK9w8AH+q9M2OgZITYeV30MK33hlTqcAAUdGHjiUU/yxyfCEGfay9E/z
f3N3HstxY2u2fpeeQwFvBn0GCSANk96TEwQpkvAee8M8fX9IVd8jqbuqokb3xp3pnJLINMDGb9b6
VrEjo9Ltw7Eqnfu6HZ0m6BEEb5sUgYZfOwbLUjiKeM8HZRLqdqm4TCHx5A2aaFOyHJ5TFzWERTIU
K/4hGclfGvpHqoYe2zmrf7Iiu7Qkj5K7T9t2RVo+DAYoQbxVCJI3vSKbT7z8dbJvzEaw6EQxI/zU
zguUIqIrul1bJBBsl87Dx5DGGC+9av09zqz0+wq7MvbJetZnjvLe3jUROh6SdEYpAi7CqTmf+kh9
SLSKC5A9iPIOwNRxkMggYAw6qLz5nrze5Bnk94ijwcPpnEbepAaOVhjPSzXbL2IQM5tSEcGhxNC4
GCw4O8rCgRgLIioaF1XqjMkPrOdcTa+jwiAxMBDWPy8K3lbM4lxpxMqb9a7tprWyIeNbqZUJijoe
iyqAQtcKitVefRD9EPc+GrD2bEL38mk5vXIT9ypSbhLX5btmJx02dqdQX/LWU+7lBEZsrSpxuQ4G
GsOUMQ02ghal6WjL4iXPXPtZ6p64t7Qs/xqlLS86pBHwJvpmRp1mQrJE4xW/F8T9KAjVBdR6dOvm
5CPdJNuI+0wgX67YbYdFC6x8wwSunX0aa7IwXXuaajKPZsfajM5UeMjHPT3UzTjPA6zTOAUMUWhX
BUU1sezI0kog96nxKsskd0i2b+czF8UVt4UVZ/pBUfAShWKokNDobup+7ycrHsMxH/Lp6BSOKbcL
neV1NLXj81RW9soCqtyHXMTWWd+2mhHohVyX3ESHXWhyZaBouYPIpQUzUsDT73XT1xBKtexlZsPa
82DpEp/ABb06EAOhpodGOK0S5rJML8uqa0e/G+gAQU8VRBSStLKUQaXZ0U3T1PUjHHLV3qQeESCk
kMj+g0gtzjM3zpQrySkZM9KvhPQHPljhYy4D7aFMufo4DgpweoO7stuha8UGkepm8qhGugHwYukq
z6+nZkbHjS8zGFUEJkiNoDdcOeaAjdT1hmneLYQjfRlzm9v7ES7vE99017IXMEowt8lImW3FhS3R
FWkpgTGu5j0LeoRNAyssDzM3YzRQrOz30MsFjtWI3BUfZ0zxkWqLCsBGcfKnQY3bm1Zl0RBAeqvO
2zldDCxBi2ltemFOkT+YZpLCix4AWeCuLNl0QRWHIaHXcqNTNz9HWru8dwkC/31SVzxFB/IcqoAv
U5xPJpbUwHIsZrVDrcxOGLFnGJ3OQNI3rNWZqIX2XHZwDvcIbEmUUMHlRUEGeZPEkkKBXzCVLA9+
TAj/0Sr+/0/kpr5O7/58237XvKXVz7v209//sWw3vzGgJVF5nWStiMyfkE+a+01zVpkNwz/C7vlr
/wf5ZBos4hl5MuUlwpxZNv+pr8WQ/Od/6M43Tj8aFBYxrH+Yf/yjbfuvTQ+WJ5tpjYU8Gtg2Vffv
E5vRFV3MKq3aWIVcdayxMi57h5m14YumtHeom3sVo/8MG9qRPNcYXsCRDuJ8Ro7KOY/6K0NCKDi/
GJqSOEwCQChKHu8h9Sui8XoGKhXUqlMiRgai7v7N3kjjvf9SmvImmMJBR2EcpOunxNJfS1MYLz0R
7/JLsAuQN/xS2azG3gFR3eD1PP7KBXeiPc+AdxQDbyOdNr5w3fwkSruIX6IqEsbO7kqDCAMMx/lT
7LSLFkCJRu6aMwgAKWEY4k0A9xLAhjQbvYwx17ZvNQ5JS7KwhL2lLda7u0aJPLDihVFfQ53WjN1U
pmRWism0+t0iI0TV09Kq3Ol2S9dbkcNZ+uS0OxZCmhVrWS5uC+iyaa8VInRcTIvKrAVqm8F/SNRs
YgeeRcIM2qhRHhKbBAlChNKo2w1IGL+Mqk/Y4Nt61l6mWtq+uAjMtSPHH44kYIlIQUce6BtcL3Xh
c+Q3CXa6dBFEXjhE9jY14WQhP+Q86mJTD4tqnG9HFXI5NVAzvyg6QrBg6qVQ7hbqXOgykCfssxla
8owsPEvvU81uwtguUmzyVTxTd7rINYNOyask6IepnV7514jKRDPJ8T7xalu58VBVMB+JLPiAeKHV
26wkdvFCpnE5b42hx2Yu4fzxiO2j9mVQ18pHAQ2NQ2aW3Qe65Mi5S7COlhs2pc2yd4Uq2aGhzHqx
qrQotglNSOw3U5ws12zSWlDxwELA7LRaTLJiqnmpbw5acmaNchBI6x3nMlbx/d46SyvZaWUp72LI
9OYFyGjiHVCS6TcjrRK0rDjBKA3zgMztdSm3naljTARgZHxeDonRgB8ae3PmUeet/HNLquiu7BVo
ZTDxO3P0NsVZpRbus0AV7wVSmmsunCWSp6RyiIUqzAaZqxVhHTgocT/hXMHe0r6MaZl91Q10bTxR
JtnetdVN1yQbLhmi/lPhpFfmm9a6fEmsHMdoi6OhdHHvzOkcEm2XMWcAJpiEam3FyQOr8vGdNaKg
fNbVgTupWNZWJI8Ig7OiSOhXxIrxw+JJ44eZad3jGevmivu+TZmRQdrljfHpysWOjvXUcoAgj3c1
YmDxCFReq0KUdEap3BXm4JoHF20PCE3NXVCRlSU/FFsvMsq15byedDUHuv3jVhxIbKFkzTLJj4B4
20+vU726e8ghXbJsUyfESZIoB3yo/DBzo4AGhZB9UjoEb2nNbrQhdt57nJIaiyzz44lfvADPfXH7
HIdWkfOgpLFfL1eq0ch6Fprgz6UCPIGqZL3oOsDDJJo0QKUCvcddd56gkOfuANwJgat33xwzllZg
nhBd3UrrIqy1tg+VOVJJxjM8r8ZCGs9nwiM7RRb8gjc7P7dWBpitjQpQVWxR75MyYlupovojW9lh
ugFFLFl5YhgKrINYRbH2SR9LnS/3cVl9xWIiH+Sko7VXSS3pPg7UoZPaNjspb+VJhbuo1hjCPFWf
JqnREgAXI74V4S7xMs4ls97qwZNuvj4O4vp1RMB3LOYU3e980gCLHDmwqKIy6FaJsHoSC6+yYczI
KIjLVUxsnHTFc+Ya+5jtuwN+1UkeCmTIbjJ1Gt9USvQfGRPDcANBU8C+5ScgB44dML+N1SPrFUhf
Nd8GDxXoJy10f9JFIzBEIw38sw0azZlvkX4oSaCvmmpm06ir3YbvYFVci1V73a8q7HnVY7snaXaz
qrRjC702Tlak2xTE89Wy6rljjKghyF7K9WJ4yFHsX9IrfamrDtz9IQk/ycMRyiEVl2UdPeEkuhNL
Fx+GVVHOuydLwhXiBX7qatFBeZ57uOmaVY3erLp00oaQqDurWh0FpwlbZZWwKxOcrPokbNc8lzsX
eAyC92XVvqurCl7UM50Koz5yWSKPxNdsVcyrJ/F8s+rox5OkfmzbbmvFuBA5L1bRfcIzgcyutszO
F8+ME99dZfruSbG/nNT7AF2it3rxjD2yOv0VL1YNOlVx2vf0ZAGIInW+a8fW3tFQtoD9GZXlgXOy
Dnhmpod1bNuXC4EFBxU58o6TRJyX+K997D3xmU4y2r4gxeJ1Hf9QLOvkxrUn70JM/O07j0aoCXm7
ht2tNodyNTzEC47QzeDCSSZnePVEUHXD4cCHkzClh0P7oQDf+rQT+RWpS3cRFzgshtVrMa+uCwKR
nFfFJQApMPvmfajGilCAGY1CR24v0wyHOCCmGBa/KvecI2R8/B3qavUwV9MHPjL8H503Np+MQ/ov
N+vba074Fi8f994l4vDhu6YNzp3AGxR04+ouqVejCWjnpVnHtoVvRLp70+iz81Z2c3uTKXZ6y4FZ
htAHl6dcG63j4CbaOkYEzraaXfrV9kIEUb7V+364QRHo+c0MSBZUVM2euInlyxCleOYax+v6y1JP
lvulbIyMLAd3Lcf6rpF78MGW9wJsX6MrLBRSBbJ8TVHTgH5htMvkfJHUkf2S5ws3u74wRFsMLPOh
ApidcIRYFF8IqU1zk41N/wirl2c/x4Fb+Cn2nnSjR1AxyLwh1ztBV02un8m5mI1cRJvKrgxnC99h
wgCfKvlTbuNiQqW2yKNpVdIJGkziu37o3QRUkwQkUbf1oN6soxXciiXWmCyuz5aEw31jgdlkXqOR
6LYDt6yBDSJyu0R1wqwYgiffgfsgPW3uNyzLV4lJ4dQrESGz3Ge95UX7k2plCAisCUF5RKddQKiS
yTrF4TKuTW4ujMB4SoKabu5Td8jL3o5unEZBXMyeRNept4GE+rcdpygmUKmRqcfjruHs1hRn3djB
+YEK1HviHJW2wP4Tdb0I+hZt+u3opIwdazxWcejy3OwxwrJmeMVYpr0Kw5mna4EsGsO3aTY70KS2
wjNAJWSzGmWbhN0iG3FtUyml51oEPYf7f9aHs9gSaxwax3l+Tq5g/5zOZnPDE9mVZ/CcaCRZxpIo
pRTIOv25a5oPgTezQE+AsmSXTwDMtg57LXKEWR3vDYLq4l0mce6bpKE1vlzgamyYOwF36w2VqhV3
mK3dENyHVzb1pLy2RqdEZo5lH2VS7h3LRnhuqFPgkXJWjSopQfQdHCapfZyjZnUY51O2R1qZ3f5w
Y5qNaX1RHF3aZDS3fIZ665xpBjTWjWMTI7TxGgI9uSRTpdwSZJQdR9YEx7J3G3OnAgnKsa70uXms
IaV1IWRBRP3kiAPUA+jSvjhNHLkbE5MNkT6Favlyqm/MCCJfoIoTF7pRKTomaUyYjRVKMTSe5gxc
Kp+52Qtat5B+hmJ9oQx466p4uAPfyWN56bv8Ava6/Yn9ut+SZjIzvWZMFRJGoFzmRdm8elrs0R0l
ZDNu4GnYGkhtElU26SAzcjfwEGElIXxCZ0jOKnuT9AhF9lVVo6YfMVG7mAFH7HClurTtjuw03diI
xVLO1Spz22ARlqKd0fgMyGIMkT568JqsFbfoPo9lFwepZc54c5LUfWwNlSnuwoaP6sj2mkMmE+NM
J0G38b0SS73PNJmXmRi1/si6umJwOPH5w0yHIO6IzDm38ch2YawK88EY8vrFLBpQPoOXvZqpQTHP
XHv6AGLV3rhtjbs5apPIPAhwFYdKN/rxoBZqlTPyxQQcQfHqN+OpCUgKkrTOwTY8ZrHhRiGRp1DS
JEHCQB3ckeEp9BDocpJhL2MzLfoyrDE94mScDjz/3QPCB2QGPUR9v1XIuQ3KhKCqQHiKWq3VH2y9
RTeWp0TrlkehzcIMNVssd47snD5MPAzPBevbDzYD9bBpoaFcww1ysbAjOfHxaJCzpnWG7tem7PcE
rnV3lN/ElHL7g3MY030DWCpnoByT3lxyXbDNqQGLMd5pHCc5wED6sOyh2WBYnQ7cdKAloERKMqBU
ZjvWoNj7JI3yreI2yY2ZWtlnZ5bmlwDEe1t6affqTYl3FxPPE7JAY2jngJPxgc+4wBy6yrm2uX0/
o3GC6t3QsjwP2CiZqwNqMkCTjQXmum52XjR2GMTt9eq8Ye7GuGjU7DV+z23nK8aeBHompNi7wKGw
JhYQTotJglM0KjQwUjersxlgHN5nwFgzPaVbOISsR0asNBtCRa9VKo9d5nVPqePED+Rp2ke9Mzks
0MvuQfTvcbXNVyb5Rc9WMyLzZsmSHFFWwyujOOl2NqE+17pikP7B1Y6ffTInAWOo6LfJrMmHqSBH
lSQn77FVjS1hQ/KqH3RgVVFveOdYkT/qSQOUAOkc6uviLeXRJcRuP8iFewSBHuAEL9XdsxSG8IGn
z2cyxvGHzRh1PyeaEbocqhWWO8U+VzMmagGc5LT2ByvDdzSQgnvLKVlclOuQF9yZxxHRcHXyrPdA
6Bp4ErbjnNnPNTZiX/RxBppOo7RFxuuXNH5+m8nuGjVbFSbGSCjHUnxaA/9KzriMOtsojmZGDJ4k
lhfbfWmGraaUn27WGGHqAEP0it5eqPDqDiBeV0prl+TVcGnihr2poijfsZxXzjoljouwh9G1QUKR
OOCTYtXadAPRQOSqEJNcANgCRdMXiZ+5dUZYdSRv9L56W+JmOqO8GPb5bHfnhXBQhCIeutLLvnhk
Di3bEEtQyrOZB/0TizqEKRapjRtNHwa/c7103BoFEmzAKsshajrYTlM1eu9mlda3RMIOfPlGRPBm
lxTDEVoJ0S1j2qoe5tlMfhVdS+OiUdVwTgJP3XQNDK1Rsed3ZzSLqx6cjTiD3CGve0fhJkr0heMe
T2z3oU5JR8GcDwvF7GA8dQM9oUlyVrWD7YcEJK/WIG6qDu7eOa4VXFk0KFzGCzV5ZxJnME6puIMK
pRxwmcIWRQoQ+QbYmJEnoopI16gSM2SOK7dtpL+YDNGPVQYFlF3MsIUak9nbSVFe1Ul1djraEl/L
sumIKSw+TPQf8COUJqRG4dnaZQPioFyLDu2c0BtoQzXvO1Z5D9PgpAUBNjaydXvgNU9oM59I8I5I
SZu8iXGUl1/HU92+rstNcA55X9/PU3TfIfC/Kibb6Q5jp3DjOLkpsvuukkRzOZ5QIRABJrtOTalE
V7MlXV8C13qs1KILESeNgMXifNlO8WjadCvqHLRTVtxSD4KuRB2Eglmzuvfcqro3Qe40E7NWfp9G
ApMDYSzhnCrFTpaFuaPyVAiU9UbzbJJtg1lRKpc8ANt3oQF1ZS3bYpGVNS0YYuoLnda/3ilMCw8j
dKxDTZN0U0rokE7hLgHhqMX7kg7EefLo9Q6oA4+5wcZVQ2Oz10A1HojvTPYgYHj8UayTzmYL97Mb
VaAFlkPTFgwrztaXCNqH3aTay43DKvsZku68r4XeD9dzl8/bOhleeRyXd5lbTaGbl8V1OScHwbvd
CUVwowMKIUMV+Kl1tmTDokL4g+kcEhqiALqx2me3HC5ZG5VhzfzWn8irfU7jSr3tuqz0AXLoDNDU
9MXL+2avxIJ5oaPc1ZE54VHuSvIuB+mB9zUUqm36ZOx6wPrOpVjyA+1ktTO6yH4lYkwL8thILjK+
paEGOIc+LUKokSxWdWDWw1qr1+eDSEzltifi8EDNY3ErGLcgY8QZQz+iR3hMbTsFQFfEcvu8Th0l
CfVlALzkgZ+EA+zCrvAdi5W52nnaSySo7Ma+7qJQQDg+erUkX1021auDnhzj9fylAS+BuVqkj3ph
CAqrKAVHYmVnk5d0F5B07Uu4gw8Lqw4fhOaHA6r63up77qC+hMFE9NPGHKf+Ee1gkp4DdR8ee9NS
ztrKHV7cSoW1bRl5rV9n1BHTa2W5RJdIZ2WND5HIREA/ZDPuIscGSAYUSN4joz441OlSMkzFLAZS
N1Hb/t4BTINSqqN9ARfBJCgyU7XdJYZkcNkapNsF3lCryhoarD7MrSmCViYAOOJEmkelIs03oLG3
rwGRlVAHE7i9doW1E0NkHVvwAWPGA5JmpAyAC7TNcRiAHgcw9QmaT9x8TENr0li+Upl4UDKQUVvh
ZDo0XXynpLmCJMzl3wh7/reJOTkIFgUlekaWAL9OzNsaQK5ueJ/4jVkplkK19vNCNLM/Q+nyyQsi
806PuvnSydmg/7Qcuf4hm/w5Iet/rBwMGz3LKqVcrW3u7/J115bkz9TLm1uDd0w9Q+ziWcuChaFr
QJ6k2ENFFbdKlJvsVoWi/o2eR/sfv991eGKt8vn1wWVjV/xFyJI4VqJMhN2g9WUfGYLWcxggwnKZ
v0clxrN7pBDwjhLV4yuY8Mq/Z1lGonNHBhULu04wn6HmbzOSV9MpP0QCtvZR1HGk76xktRyYJOxM
1/WCkHSlaxvK+V9/gr95JFl4rPkMjsVWiQALyzN/09kqYN4YZpsgLTQESLukS5iDK1Wlg2mSTOfC
AXpcQamUs9NJKsQrIYDXdVWjTOOj2efEAC2dMmHXOG1tlJZI8r9x1vxvL5INqWpR9XCN8Tp//ZwN
g8PWibCD2yAg5S4yFAxopYx5XTy4b9AlpJ8efMKGDfrCh3zaInm1RyOnY0GBipORcIRZBQQN40Nr
8f7mJvhNg29BXTOIADlliuHcAEjw6ytksJ00EbgI9AqFJ29/3HS93kP1R03f2KsOldhOeNyWBHuE
uvMQT4RgX3oVUazw1OdBozuecsqHoq24XPrJ4EqB36fNxzJtUQbhGh9s92901ifnw78Fyesr1/nW
Le4iHSk5yqxfX3mTAefxkjbf6CZr/r2Rz4X7ShRTI0Nl5sZ+KyFaFTiWEjO/iPFwEjiLpje7jIlh
TI6kosTWnowCtMednqTFlhVYHwejBapng5SBQzNbt0FMAhLLH4dZX9E3sMS8riAb0u2z3NwCoZfT
SvuB8umAENwpbl3W/MBS+aJjym4RiDNrBZvESHdaXOWtSUZ3vBmhON17k2EVG2MYmvpv7o5Tftqv
Hw42eg0VJ6gG/vS7Ug14i4ZigemX5GtKLpXUpbVBrrVERJZOdR2Sn2IaFz0uvTjs0hTIABGicX72
Azhg0rRdMf3vIYpWrGgRmllms+cQzbOjas/EKJS2CvqVza6+4kYEqxu3jPkx+gSsigqpUr0xcDuR
uW8NpO/lwNQle2bAr873f30U/HqYgWlA/s4xYq4XAw62380E/4ZioNSs1goa5XMKA6NUy+bMTuFi
xOA2qSVWWsZ8Amf89Qs46TL//WnzCviQgWQhC8S0t1qDfr0Ul2Sy5grWD85cUjS2dqyZFJGLy0zh
x0qHj9kxD15kJs+pUg/TpkhWsN2kxfp3K7GgaxeNhQFPZzgLA4xQdEYeBizFKuMhSPcZRQdFojcL
SWMxd5bIiyZAnkcDW1mLgnyi1CMltEwGlbu/eXO/f7xs2HEBuysK0MCsY+i/vjnC1GI1socPOpP2
gklLVfg/GGtMCLwLukgRAadxjLMItM9bo1aMEx2ny6MQx2FkAD2uBm1Tq7Z3NTMZDWD9ZHf6NA0z
OyXNuvPEnB1tUXGmADiqMp/tTYWhSh21C1LKSRJeNMbm7mxk4BcqIKnM8qw+LL2muzUjmqEfIo4/
zzP7TeYJGQD3PceKgwnq5Pj89R0XCvg8C0XLcKLmGYBw6CHqfp2doUqofJfRk0QjP9UXhQSTtLNq
5q7U5LQ1Q2vgR/zrr+C35T4vQiXxB/iJznofHbLzm/eiNM2UImJeD1Ie54daNMpdlnmVQwaFFrXB
ZNjzg2ylxiZ3KKI0HK3Zjc4RAIKnssTQi83IopqQldjyvqrEzQBml/jHHSM3tK1o8vKrS8EDHq2m
LS9A/7XFnTq6E/3VuuDkoGle9Ka37i3BvH4zAyGi213/X0VaDcN6VSoOOHKZyiBW3LzYAmnmAq8R
W25U2dO+WX0NhdZqSopF2GV944+ssWMffRzc4rJGSElVWTGtKyjKE37kaM5+ySkyPHv4TaNNcdpA
6qVpxPvKEe1+9cdsXdb+NJIgxaOwduloWXNiFA0Bk7R1QIK4h4l2ztZVu6Ln5zMA8Ifem5kIWzW9
zybPOviYsvQuChXes48IvfBCYygpXy3w5MQt8ekS+qIJ1k2nL/YfyYXua3wu5e+huz9n7v7rTxVF
6y/6znQU5lcy9P86/RAy+/5vRvOedDp/rhM6T4dEvP3G5Tj9mz/AHPY3l4KE4g64EMe6TsX0B5hD
/Uah55HMi/+ATCmL//Lf6XD2N9MkiAOdENwd7gSOqD+kQpbxjaW+Q40IP+j04/5BONzv8byq5uEz
52DACAU5BJvErweDGXFBxI3VcL5FrEsa7E/1RmVF96aQx8AuBe3wU9Ek8p61/SuU4YjDK3Xy7ZLC
QA5BJDh9kFtDeQQfWzbh0pfYZJC3ukqoy3hAyJgi6L4G3DH3x4lB3hx0vT09/vV5gvuNF/rTA0td
YxpXfgcnOtWT/nvMHaNdw1mgnQf2uCTefonbRMAoTszlrB07RIAOwRAfqd55R7jN7WfaeK7txy3R
J35KKEexoRMwTKQEC0BPqTfxAwjA9NqOzNIgH0EUxwlMAs34FA+3KuRGMn2grqQHnpRuvm0NFne+
Avs73iuOPbWEMgwIYkdVpSnJmEgmJKnVxfPaaZ+NpWS8xXghg8lPl6pfk8taPpoz1iQ6dMY2jLfb
Dj1tPRTfG5eNXDjGiEuDpJh5no48/hmisXNoEWrpLil3oJbJVcKkw4qaIARow8SptRtpI7JCLUA4
gp8ie71GRzSirgSL1G16R7rNto+jkY0PX/L55Azuje0W6QoHYpZJlCp4bl8yiWR1y5Kr39searKt
gPh2znp9ds8sq4qandbrCzHzTtF8uACCz9rFs45ZB4kd+3/VHQpLdi+Zk3UmbqSY8w6ZKzBEzt7K
gfXsLfu2E/ELSV/DNdtzQ2yLSefshaYuL6FjCI2VXEV/j1QeyiWMGJWteYl7eR36YXoDcpddlalk
wSK9avmIhq4DUIsA9KvNO7Slsi7Ge1KipELmSqJ/xnqbkfSUd2k4QE271BIq2is8STpkQXuEtV4Q
dxSMvOLSiNEcN07GKslSx+U+h7E53jp2DKYba8BsbKfW6q+g7iPc18bFIcPakAz1jTa1zt3e0jQ/
iYiFDWjLy3irdab1WNW6+z0FCWj7tpIkKTKTKkcxUHF9+hrDPV5d7DGUsHONJNWUjgkpbdVNCBuS
EfZ/paLyWeBEmed4aUHnTAWT6CMK2+VrbGhaYKq6GoTX3Kv7LVeiiqK8FwvLM/Ie3samTJwQr6n3
AqIXG11hLuyAK5nXETjsZqR1yCzzTh/kTrcpE3gOzTrgGkRhxPZEBV7IRU3meqvOUauwR56LA9cf
e9uxy62dYgqVVR7lYeYXSzQ+uabZjWHHoP3aa7WeaDiEIk9Rprm3mjEt471Bl/acFbWDnJhF/6vZ
yoLBl6I0E7EKHQIVq6rs5EBaBMBhr24gyrVC+y6UBEkT2+V5Xza16+7ixS2+KmseLkonr+9tHaJX
L5hPS84Qg5DUKT6qUTe+l5gNz6wSLPIOZXG0oat+GfBz9fslmaP7eWj5svEXaJuxbobvRaPC0KO+
6xfub5RqbNsyWw16taHBdZxKe59FJrWd0rfusyeEBFOWTPgovaYpSd/1pJH6fTw5rPVz9sFZlNSO
r6EAY7WgkAmG6Foz5gO7XQPAFxMHDilWUl89EvLswLQ6CdzErtMtGPJBC3vKFxcTU1ez/eHsrphw
6FHDBrLtHZYlcc/uzSz6d93K+yerikkcMAqV+BIqonxXqhBCN8IwhzqQ0AAAmvCsuh+UnJt5tkcU
PNWCcMNPRsYrG3105vc80tfUlakIM8Yx8U1taH0eavy+3FfGSqs26TRmdShNABnMJrho8D50w1PO
0er5uZ6yaU0iMVU+2HjHDocUNPBRdcpVRTF5ZzH/GwGgHeVP6TwqgA+mQoKJn1qm3Y0o4tvEGzLp
azD0Yl8DIAQ5Sp2bdpNYxGFszBZ8Cl6UKLJ84g+RvHUYzZCK2lqqXceRZsbbhD4enqyGtGhr5022
AKaSpoOkQSvTLXzm+JJMsnbYK50J7Fk4UFXPS2iXxdosj286Acb3sFmYZlVFbn/oiEinUJWFlOc2
B3r5YeP5B1tT67COl2jQ+WUGOOyi073ljD1dQVwc0lAzaAimO8aj7hLH5arTW87ygDZhgODIwWx+
t0xdh/ruYjuYI48jq05Z9hG/M+h3XmoPx5Hp7EMCzaTgIu+rm7qv3SsnyfUbPZr6L2Rq+vsoq6nb
5qhIgDCPK9w16nuqRNjFuscdhs5tM2BS6sKCgxvE45jEVxkRGYVfjxabQ5urC0UPqYfnOOT6N/Tv
uRNWwutrVkkzMjLUCMPsY1obHsCGZ5DvMOBzsUvHmvcRjgAybMZUtFsXIP0rdsyMqIsOfdBGT+g8
sMNY+feE6eYUgD4U+BfqPsoCty3Me1zF/G2QdtI9w4tiIDLj/mBDCuUaeT/RgJt2nF04nvogDAj8
lkzoJFj7OSPkTMg2KXkskuFpfq6TUXM9dsNwP5VqMgSkTkbsCFoNP62RFLqvtVXn/mh4/lFd/KdF
788177+ums/qbug+P4eLt+b3Ivr/xfJ4rRn/vDw+DG/F/LOMXlv//o/SGK28uU5zqDyNdaSzOvR/
lMb2N1gD60CUcY/KGmcd8v1RGpvOtxVjB1AOGAx5vyv754/S2LC+EdYGgoGHEWIhRqj/REW/Tox/
rig121gRHlSWqmrROa899U/WyNoq22XwcKshihqPmaO+2d664x90Y09cEwIES0v+ZgSoYQb97dci
dnfALMBHMXQd6ftvFbmOX431OoodjFwYk5oR2vSBjWbjBF6U4ZuUVNr2eb0GyVxm7HkZa42RZm1y
06xa+K0K0WTI1Ipua8jONcKod8AOkfaWLgcWBMgX+Gw/mNNouEfY9XGHd6i1t1lBxNuLW9SqsQcJ
2TZnCPDLOrCMrKlCZ50KAoCMjCO9NZ7yrNGbpzgW84ciM5BDC7svhHcq6/PI6eWzzLNEbkdMQbqP
CmHsrjE/Nnd2luVRgN1psc/QGw8UVD35ExhdPfOZPJYlZuBoJzMvDRRpRgSEyUOxBxODeTRLNX2D
0UdmPh4KxSCxaoa97k/5nM6BxsrYOSZS2h0bIyKwGKR2nTkehqicytveI40zqGPp7UpNCDCjmnal
xzGSNZWFyktZqldKOyV9oCzxeNGkfbVNOlvaGxvy03NZkT6H0a436+todOpyW6CNUe56RuJGyBhD
FOcqqa06i8RsynYamOKXUavspwnbUFjpHeY5hgWokhu3u1JJwXlHFZ72GwhZLli6dOGNckJ6DYuI
WS/fgWqXY2i2Fm+aijXJNq6ia2i8lVLX9ippPTzZjMQLhFI2FnQGBJKbZY4pJXBQ3ckod6ytURVG
45OFOYRxYw7hIsaChZ6Se624TudZyjsEnvzOyEZ3rhKA5NvtjB/W6A0zhyvtLHhDh/qSR4sCiKgu
03vHrLV0m8U9w8mZM/q7Cs/e5YlLCneYK4Vu79CgwS5ul4W4IOgPwBR3i9QZzfuLuxjRVZcx/Ptw
jW7SjDPPazNCac14UZsz4uJ4Jg8mtCtftGnWX5dq3byoMuOPuWLy3UuzZR5PWp5OnyIdJOBg+6y5
zXAaRFUeIuCLuuu814z/Yu68lutWtiz7Q40KePO6PTe9RCPqBUHKwCZsJpDA19cAdStK3DxNxnnp
6Hsj9KBDET7NWnOOWdy0jpLFPp6EpiRp6yrN91I6vF+WJ8z+VrfIKppVPdVgeTYjQRHjjdmqKr8X
jZ2WF4S1aN5Cv1h+mpJfrxwmnD9/Gc4EXR3AZFHFo6/EbwYjHwTFpqNP2TsUQJMQcDrlJm9Aao+Y
RJ15RRz4390EAtJmSoTf75rAT43HrgV6u5/TgbfZyebmibqT72yNFunRahoVV10ht8qXoLLwtmrA
4QGS7dv+afI0LJYYRcuGLwXW0RgGUm/VhGSMPqzLvzcU+I49SEarIJCx41MxGw2QF7UgiUW4Crri
ZvRJabqTGRg0VugZ4wZiTl7IHLBNRhJo3t9lbgu2p6XYiXxggtL1w/YjODu+Vr25B4NW/ZK9kSH2
sKIv0q4b74ku1QzOvF5UFJZ1LAqLli2L8wcndwtkNXQm7pI2Q7GqLJMIrvKQJmIFuW2lSS1Yp2xl
NvYwIVpFI4SVBYWbLb+rYOr2qL12c+LdO1MBUjrhUclXOEaJFm5QARvqurxpPdNYK+K7zZWPTOvc
QZfxgAhSEcpiQym59e3qDnfJ77aOx8WLrL29WUrrTM0DXPMqU9z9zLmio0TQWBu541ei4PSmzOz6
py1iGjBIDm6RcB8KnXW7IPEeh5zlfoWgZKNm6wGi0y/Bc74MWtluUtc60Kzr9xOgpbOgUi+VFARd
kPppSza3Zmx8xTOM4gyp/Ia+enETUUSQ8BmO3RTh+Nb3WJv3jTTTHdk3SL8Jarkc+ljyOhDc2NEx
nDICAXti2XwFUq6qGFjDMGALpZLsigXkQygQHrHXQ2Zpyy19+piaYdZ8szA2keD2ULnTeUiXam1a
yZHt4t430/bI4nDT+YULdr3dlV18MVOFWTzHRJeo+Ry3fLkTHoF/Ko6yHbAR1mSOPEeMyiCm8i/M
YOQ/1EtpwRXsmxhG8zncMVR5j3Mw3TmEI1FjqMxD2tswD1AAnbmmc5ZIVIVZjcErHr43M6k8XeXh
GGrZRsAYqzG3juE6itCXAWvbgxRk30N8aI2fzXZ+gmE4IwMAXCMbv4a9+lNcgL5fxylPKWVTvBrM
aofA6oI2y50T5Ttm/nnVRRPND91JNI+haN3NlC34A4pLamdSZMAMGhkera6WQDVsM0UVXanYuzWb
AVolsWWrOFKPwxDcmihmsDlnF4glDkNYsXEtkivYegzcmgSaxM33STPlWwJg2PhN5Y1nEK9IQWVL
MoCTHCOjwCfuLdpqzFbZGZykl3xYzEIurnZAO4NvzkjA837FtzXeRqEmZ5uxZ+uN5S36SCPfJFAI
kIr1cljrcKqeR1xNVE6agMY2fq1ymwHLAkLTogRr/HLcD1blHcbKz+8nMx4Fp8r+GFnOmGUr0q2+
RRM8JDYBFOINNmLNJrVVcexi3dxVMrCe0cUl3yOjaShuBFCotxZZlYwc03XXN9WmLtFyB2QyH10S
hJ5JaOssgsWneaME1uvt1HDPSIjeJAH+9MQvYrHqcqfJt6q1w7u+UQbJTuxSsGDNrrElKaTexswX
l2lSsLVSyYxDVg/9k06ldejMNPje+Da+4LrMbqGrOkwTBTokX0/+tbKiZ9NrSxIzDIgKbVaXxd6y
ktp/8YpIWvCu+GerUCWIyQSLBXMVhEOzB5RAH0JCH0hmI72mO6l/R2RjIDasC9hPk5E9emEzs+lF
Zo31uS6SjbI8tm9FTJwFeG8HrWYP6SRd2WYJ6JTHGD6aeSmvRJaMyJ3s1Ax3Fd5n8sykHjfoX7lo
e4wNEmF640rMqc+Sq+mCPV0OUvGGLr2mDdXvY7brL5E5ECZvUnMMC+wbKNadbddLuSmTNC/XvkYy
aOtc44HOSoQ+pt+ywoi82wC7DogghejW742ivaR5na1LyEotISl9s/O6ov3attN8gI6PKQ+YpUUK
joZ1Q0GAWR+44A98dNMeyZ31rW0sh4wGPCXzunJ12qLEVekhqXP3W6/wUhZCYT5IBiNCTg+q+CEY
wRohMFplgo147HaEwwgTYztJrWyIe7b3GOPdSytHX55A2fka6uAxK4ld6PsBrwltmkOhmuoqc0Nz
jWN83zMu7r2EvOoN0GULYV1sb5liobqTakx8MclSIOyc26x0s4PLAHqQrZ2fZQ5M2piFO8Mhhd+G
6fA8aLGtV8qh7OaUw5nsVLVyssK/HVhr36pOQYJIWv8cos1vbdK9bcplEAa6E7OVJZCIhlVQA2ev
E+syB4Fy9KnNXaV2VoqNEeUZSR2xADsS9j049n5A/RUN1dWso51CqLUPig7pdQohhk8b9XbwBe85
KywqwfEexazcIAI1Flh/+s3sekrKHtXEs8ByoviAWSba6KYMUdaTrDR3yDh6KuNr3YzpL+bU3sJ4
LkeCiTRRxymbCsRX0doZl8ro5I23DD0qWwLYkKuai949TDt1IIAUpSAx5uG66clrkU7Avpq6zjEu
C2OXI0K7l45jUJDLjemQAz49lwmh8sIenaeIjU79y8XIYmJA8SN1DkpKXhf4fh8aIHXuDvsyggXy
jRt07EEsv4ZoFC5J2SOMWpXDF3aUZrqaAVvtzXhJYA81DbS+VAzWkzvXFfr/Xt+NpgWLOqT399un
CEYVXUz29wQVJE1PVAOQZSJn3UJHo9ZtLAyHYTQjAi0T1J6kjYWboRXFukVQ9tKMFAF3qFop2Ha+
ra/9EQHqsUjg+iP688pxpXG/BOfUQ25LOafeSlOR7fYdWvUjCmVxh5XcJSxe9EdVOPpYiZJouzrM
t2WQ/2ha9PebWVrDhVdHhkHoStreGnoajzm1dwpSTrm1SSVbEW6fYOZKRms3u0BL1g7O5FVtoMxa
2dmUL+rgIXG3A8ud5Drl8UMia/xwPeVs01cehZiV47Yi29uKALeYN/PgkNjVD/X0hVJTWezGETvC
hqUYgjLZlJcjBpszyUh9oVISU9WQPcR+mp0zqqMlF7N3NWQ4AztGzX0UtvZuUF586TKKX3tjFWwh
XBisAZLs3hvxPOPQTrfATNLLgS32hjgC90eo5ubR883+AkzbcGvEZrGv6vA+d8r2zJzwypCLW913
OFR2M5aaLbAG0PJuVeMNsrtkxxjUbAq6FeQSmQhdGryJlzhDmainyKy3dZax0Ae7uqLOx+DU6i/z
oP29V5ksNLKa0Cv6LnGvzj02lNt0aoeN41oWcCKm/L222wGu6OAAkkISvFuqHcew8mWx5pMxDi3h
pjunqzSFMg7PQTNWiPgCERg70Ekf/D5013HFvjtP+GqVJ20m8blfdpV4g+KSCy6klYD88P2doB54
iTApeCCkaP6dR0ZAqJRpztfC7K7ZQPYRpI+430blQO2fBHZawnii11oaKjqPc9aKho/68TwM0SaY
eejytGA9dVQ8v8gOY5XEbRrtyxFBrx9gc1oZboLK3pQNAxgN98RZIWhOj4rcG73uAg34g0iN9RjT
Y2vredoK5TY79M9utxsF1fld1foOuVoeQBS2UV59PlJSNVYNW8sLQ0KPmnoa4q1P9kZT88kjj3Jf
fMRmX6dxmo8lwB6Cf1WPaS1T7rQ1ifDFd8sGA1dQFw7JliyTYqMJWnt0kqJ98soEn23nIot1CKr2
piQ+A1SdHavGpLROUqO4U0DAIryimr78XNTRb+q++R3ErF8i0cy6Q8IiGJ7o4Kx58hGoD0oIj1OC
VH5lI9//0Zky2IARRCizgEV3nU6xpA7Er55jTynO+i4bdkaXtmJVYA7Ztq1JLHWWZ+MqIe1ht9B7
kPZYYmMjW1pU7c7G8FT/yOQmzsiOdK7UrOWhM1oK/PQeGjRXY1V+jfKkuCyR5N8Jfyqu3EnT6sOq
zt0PzwMey5G04qUrOWlrG6Ns7tkAdSwUOrPIf5Y9GvKBoqjzY8Lk9VySY8KDnYKXTE44Bbym2edY
ls7QBmfeFl9iTmxuAcqRuTgZb2UXBwLFTyD0mRos7+scjLiVyXioHuXAQ19DwXUuxsJEpMBuOmMT
yGLqHP+VCdu9lJG5UTCq93YLpmKJq81uc5s90TYGgvy9tJJSranZIKywZ+j2+Yo0rfIQ2MVs7UrZ
By9jE47tRUFk/MLknrVzRhxm9VxWU/sMGXu+1ya6atiPBvYmSbik5u4hir4c3QqO5FAUwj0vimnc
iTzEje83LH6YQ80Zrb5X/GZxRsezDsBrr4zMyC7tHrTmBuhGd60dYT1RnaIBKb0xOadvHD+24KOY
v2l4mciof45YLNJ1g13N482a+ucCyeJxTCu24/FrfesPmkOYTfWDeWFIz0bDCG5Dxxqwmgq/u88K
hSTFTh1K/i0lFzpS7Uyse9YMRyOc221qmeMd2NRgmwkPcw0AwvRRNWF5zEtLWMjwveQZJR6FBc/A
zAR8cTCoNWjsV+WZcsLqcfBt4ubT2aK6ZmBPmOBipCQ3oITt5SqSDsonnYX82TKoU6ZIkd6upbAy
ktDKRWeoyHFcpUjqmP9J79IE23oAymAL05EjPab7wb9m0e8NLDUsRF5PEgLOedU3MU1EIy+aYsve
jV/SeExRGyNpzWFXNgGRwPHUl1uXcOl7KGvzmpmJH+ObdHh5I7xkq8QRREj8+fv8te7kLbUTOxPO
WRgmxySBVLGKcp/IywwIBb3xYuyYrekWI48GVkfdYT6Uva2LDNzD0NTXIsm5GbaVzxiqCNjBboSM
dCSNgKwMyk5O0BjzLhDEGxOHjI/wxp/x6K1fZebVq/W0cSJ+xRjG/Gnlwha0p5hn7h276u2Q7a9T
3nfWxKsAzieUBwQmzEJGXk6coB5bp7jswZK3LwJahbMVMRXW/5RyqF9xk2yAaoAg0CeUFylCIA+C
cxDXW1xvY34wR8PEfuGpXN/quEXR5BHbhnWHfAUm4qW2g/eFszLg4tMXpnmJIaVJuDjf0fxMVI9t
QWsxsfw9Cl1shjR0I26UKjouSeIc5U+eE5XXpqnqa8MCorCi0GYJus+t6J/KpY9IHwZT8b2JuE7f
Mlwm+b4HWVNcEqzGS5myXS8uxaRdkPpTmKviymLoWSwRhXpk4d/Lh4rs4e7ewkTd7MY6qJcJLYnl
XhFYg9EExyi/oZ850W6sPTS8r5eKwlr5Z5QB4ZJVgq4UU3pfXeVdz4gycA6aVPQU4FLuO5TtEJXE
7pp8sgpeil9ziRqToL2ybTVqFkhdss+UVzNnuOICz5JcdZ12H5Dy2exSCcgSnrUrsMOLOzceRn/1
f0wbvoemyI9ejGjCxesdo76lmtlcu/RI6zN08t7TX42Vf5DgL5q5vxoWJJnRbwVxyodOgAbq0bcN
CzQmdmRmDm+tDXew0k4GZ1cMvl5FZtBlOwfqhfxEWXgiy0Uoyr+NbAJVAX3SlTkVirKYhnDE4gnp
h9E8Ub0bzHXM2/CrY3u3sXG2Ht2pb/HYDwYmm1JVhrGbKLWg/Cva23IUOWbVAXdEbleKGCxT7Can
9b63I3b1DbBMtsbt3DDZT8TCVGxccIe7vjF8RQ2c7iKrtY4Qs6xuQ55MJz5Rky/dljf3lC8zRHUX
gnqyHXpBb+/pbJA3yfQxrdgDZ7zbdXeWpEW76R1P33SjO146wVit8zppP9EAv3uaGLSRUjvIgE2U
Y6cBHWhWrCGriNkdcpuFZVEiUzeIuUVbywYiogOVf/IsT2G1PEsWrSFhIEtDDtUxerS/O15dlfVq
EJSRiO+Lr2YXicDKI2FS57MHSy2OaIFDf742vKE5VmEXoV3S6KdMFfbGDpL8SN5y6qAR/vjFXo77
9iGE2H1fRckBDbdTsWjVdnbRMqGTf23rmxBu/03+qjbuzJy1wccHOxGScROQxKCsI6+K5hvf09ub
EBFOXNc9AJU/0dhpiQt7DZ3aPfv4OKcXZYHFBY1rUSQ14dCegomnAbQN31TNx4l2jfUskoAtmI4F
vSBq5oaPD3f6InM4m/fIduiQ0geIlm7nX93MarIytH0MYs3rxJNpRAQ7kNrL8BcvDJMSzjlFKCYG
Kssza6zNxyfwmjP25jHS6zRp6toQhxEV//nvf51CNtoYa+gLrVjft+oxxalhbHPXxcUL7CW5Zs3h
4nTok4ZuQdoXT/Fc1jiiSdGmoBeQH7tRZkLFRNJUvOoTeBeruArCJaC18HHqhnmWQ1p13HoNkQ91
TSEZP+A1jdjN5GzPB8L9xoANMaIlCsAVAojJhId0aJLGSDfoihn7/7RlvEEy0dJIWNagLorpa5va
NPAcVrc52jrdfw+Tyc3OKxay9hWdCL/ZGCU4skNXSlPelKPmIQI6sOp79hZMqHRu6A4CamfSlcNi
McP0xp1HmERiONjFZeodY/6sBwNoDTIs77wlWecWfiZ/2+LGwe87OoFauYx41n40vWUmzlNWA/Yg
OPm6k9leOpJHybiWPCeNbuIdwWvhUXQ9hWBXBuoiD4vot+mkTODc44w1QEyb4agwGsaPIHrxFHVp
mj7MncROCfCfydR2OQWvjOlK2dTfy4usa5jQy2BgESJDQ8+HFM+l+uWRpkaycZTCEtO5QwD1VA9M
973yIooTjZNbm3oOM0LSnZDfg1g6rzAntsRwuRFLKsTwKStOfKDcKOo02d7Q+bJuppszH3C0GPJM
Cs0ELdAR0897XY94bRFlR0C1ROdmjqSU2pOpaB6kNZriXAej8Fcyaylfg+Zo2u3w+htU5nIQRYMG
6Hs/tiCNkiyLDvT2Xm9CwEWT6M7Ra6PmZGfW+Pka+Wba3+DZbZ56vKI0bxodU2kmLj7zouDRdjre
mtykzzEZYCpiKSt4r00R09U3wue40Jd9XtFb8Kt8urJ8lw0kCTeTcfyzSkNANeBQzwd3hR1HgCzX
wW+rRtIzJQVCnCQkWG4TCywGR7ZNoGw//lhPtA/IgRkqWEJFDLseuij77WgR+QV8W6uyETdmrOkT
eoq3XCPjVOjGholEJr3KQ8Uj+Pi4p4Ov5Qcu0yyeAMdmOXG6mrBH9ocxDL9VWS4+vcRYgldrdref
2NjQiLwdilBQL5Md2WbwG1FcvL0+6qruIIFnrVzong9pZIlfuel07SHNI4+09ipg4wohzQzP49mq
v0k+it8fX+q7W4ytxceRQQuHfEWkw29PYY4mQoSwqa5eXQn1q54/q4NbkJKIIhxv+imSiXvw8VFP
VxVcMeoYxOMIJvwAOOTbo9KDSyObsumqckNyUCz2N4xaS7u7rLqnAemd9cm4/26e4zrRT5CIgmoH
ecKJjIYkazyABW1gnETRtZ7isdkk2vkFSo+h5OOrO319bNNjjiHgD7UOovrTNROk2gYkbI5sOmIr
goSwKYzbWjZz9fLxgf7p4XncSbhh6E+wAr29jSkkDtSNAanoc128YKLDHwY8nb+IhrpZBV2of/4R
dHx8XL58fvPfayHbxNRoBR5kb5bernPyAJn0CG2PscVQeiqvTbPvj5MLxB7yTFk1W9ut/Z/o8/Vv
qEPWT8+QA+amPOyfAUhmcmuEU0t+Q97ZW7Qq3jnR33TzoY+Vt4EYnPsGe8kFLj4XwAdSiwcoRPmz
yGxTglIKQyh9VPeYaoeJQmaWNePGTobhuczCRbKTRQST8/JhMx6j6RmDZd8SYG20+QWjMy2m1q9f
Rhkb7X62bH2GNqMKb7QVMF1NqNOzb3WEy16uUxeyoYPoMBDOPnjdXysWBsa6oZEGC3IQQQydrWa6
iaDT2Ks+DufmONazS+4PKRnGAcENo3bq5lAfO2UQPeG+1g+iruHvq9fikuGwr7gU7PXDG3eY+A1J
2WTVlYmZ+0sB55M2LoJ0UxyVH+fhtg9lg3pIwTS4Nuxe8DurtLaZOKP5JumdGVnJYiFit8q8UdJf
vGwH9M67bHYZyKoRInKPPuArSXTLySXdjAcomX/msloqbFlkXveekFwIMp1F688iIcpDvfeK0m1x
zaHrsSp4GqXjERNSDAkT/xSCue8DvvuLHiwWvOPClZuma5R7qJuKNB3f8OLHDI5msJuEig56Tpxv
fZONDx68SNYhMCmao1ETfV11iUs0XpqH2baKwn4PrpmxUKLGO9CuxjORkcRKuSN3pbtGpI3gvIc5
tiFLCsH/65zgUR2ESUaLsrj4UxTK3azqnzCKLo8qClkTNOD+5sOfn6cTFKLHzjDC4LbpkLMHlCy/
aa92Nvj3dHOQE17OTVH2xpNBf+bORWZD9cg14/k7spjinDTyWlABNVqq5ixz994UeWBb8FrtykjH
AtuKUvFlXlGA3nVC9i1cmE6Iy2zssUYA13CtjYfAx1gjO+Rl/iN/mbuJU64qmTR7X4RUrMuJqZPy
d5OaGDDcQdCBWx5uDhNlXjc+6tLzetL/ryOR/z9UjkbsUf7vwtE9Etgfv/5Wji4//x9PFbnFrgc0
kS0aLvTXTdof4agV/ZcTAA428QCRasF097/CUXKQl318hMIfBWmwUJH/Rzjq/hehsIxMmF0pnxC4
+G+Eo9bi0/57jMa6G3rkagaURUhsXBSqf++1xpKNO1+UsSLgiUK89ufryGxTlD+RZKHbqSsXUOot
0RfGXiqVHbKh9g5/3aybP0f7m8fwbtrlHNDNEnJCu5ql1MkMpf1sdMiX41NWaI7q2Wzh7xjdeTO5
4Scz/OmUtFwu/+Nq2UBCgTiZkjSBRpBvWdsDTRcbv6hGxte2Lz7dmb+7rxFoOWZ2uvVM75RG3t7X
QrI0DE2uqdaxt1VzrQ9s4NtsX0IjvIJbl9PDjFt4922VhZIervANiFBq+uF5U35JkKx3FydVO20c
v2vadTj70V0xWdo6IJD3rHU7SmfGdGURIgI8qUf7GdAr2JrGkmMxgXaln0E+ypPObG9bN0EFGq60
nH6btHL8GVR+sEWYk1RUbYD30H0OkJ7ZEx6xLaozDChW4jfnXSUB73SGyOO1GtMAIiBThnuERdF/
Fsf87ulQwbIi3ndWuyAbTpcq2rHLODBoO6WJ/uG3OtnRBSiOH79tp+nKNt8hXyPLIbIkPRMjz9tH
07aK3b1RJOsg6ZG4Je4IHFC764kVIdhZp9taBnYcFKx1fogSlLc41XDedYKUXwtGiHCwSMmwwWiD
fuIzKMTpspeF51LT4vtfqi6ud/JFUj+ScBE4vZkC/Kahl4i+2qDRgAfN3BJxb9x9fEPs03eVI7JO
Y9LghriYFpb//lexQwvt0RbCZWvXQ3ZvsQJesFOzQPBStj+SwoWUVjF7PAZ22sCLDgf1EkYmWcNW
nnnDOhi99GjLKBa7oRC+ty471wAhWzbTcxjPdrpv7IIEGhaAaURvq0GA+/El/MM9AwFg0mFwXBqj
pytNNVc5gM+KF8cU9zNFjX3mJtlGSfeysaOfHx/sdLjidkF1oLvFAOx4fOVvb5eRUS4mrc1YuUTO
AC2a3b2oyum6MmLnE5LEq3D/7+F5OZYPaYONiQM1I7LfHguqSmH4mK1wumX0XUTZoFdcgmq2XoE/
9dCGPgqdOLLYlE+em/yavS660QmpVADBGqT2ZpmY7Q7cTA6okJBW7Nc6uPHzAKyGV7QOZh85FN7G
BBiPqDOayqtEmCHsBA/G5toNREZ/KIO2WXsN/sLB0Wm5HWxbGmuSgs1pqTCA5a2Tyr6Rrh9HkPxs
/3acJ++FGB0CkVyIY8e6ojEMmpnm+Er6NQibJEvNq56XJD0MKekX+48f06lfmO+cOLOAGp7PLh2m
wMlzKsKIDDu/4zlRfcOlaC+L6dDWLOBDPXj3VV123xIBJQgupUTRPMBc2bZE1F8visqfuuxZuGbK
6V5YKMXfevJLbvw2928Cf3AJLMjHghygVEYPSEULyI1tWDx/fBGLeeTN/LxcBG8ANr4wYsY6DaiX
OANg+yMUrsFLih2ki+HcMYAjEUECp74iAneFWSXc09iQm961oFt4UILon8drhME5kJhk8I+mHap7
UsMckCxMOxtBAyz95Ctcbujpy4pHhq1mwPjlmcuH89c4Eocd48wysOaFM5LDTISM1wf59uNbssyc
b49i43WjKmwF7tJyONmkN0RSJXELZN1qYtAoZqAvLJqtwOubGl9jMYoV7TsSaqvQ724+Pva75dIy
eVjknBPE9sq/OVk/9N0EXB+xPH3ldHppfSej7dNMV66XJvc14OKKVieSjWksscEaDjzWDZUA9cl5
vB/vOIMQ641DfgbFiuW//3WnA8DwhnJZxhhI6nZpn7fIrVoyH6eKrESTvJv1xxf+TwekTwcbYInE
ZVX69oAaFO5A4FXCDm6xoU21f5A+nmjAEbABZSDuPj7e+1eJ/hyjHv0s34rs03GPkn6eggtOCCZF
wNRYQ7XuWc796xeWo7AMhEK2GLHsk6dZarr55eKqT7vIPfSjSWPOtD5Ldv7Ha/GXOiEVH97ckxd2
DKn7TxHXgndkAudMSw6mV7f593cssD3q6iY9YGqhb5+QiBmiBxe6LvqpeeO2RKOjEPosovKfroVS
HLIt1usuvdG3R/ES4ZrhyHAUYG4F0YHq4oCoWH/5+GLef+MOn1nAlEddFbDQyS0zbQ0PRfBgxmIc
qb1rZ9fwo/siL/wzPuuJYo+rCIaqPivLvV7B2+FlyYF0mNtZhXnww95eYaNHpyUvjM1Iyy835Vzf
ydbA4p9O1RZM/bSuwXuuZ6mqnXJ/9GV0xyIoJlQLTuvHd+H9QgNga0hpcNk20n07GU89bfdZ6qps
udnNc9LWAThkQFARRebzjw/1+qq/vWw2K+xEuddEf7IQfHvZfpZ0mh4A0JhsBsY5DCibq1wNAakA
gesiPMO8scvwIBwRU2dwh8s8vhBOHZPYlaj0oZFjEF8LfgsYM4VEi/6aZ+yESguk1DDrGBShZ5I0
gwKtwtVPaApy/ILI617RmUWvbw6wQd2a+1jmEU0Ys3MObjiAMPv4Yt/fVxqLWJFpnS6btFc+x1+j
p+4o7kwxXuJkYFldJUQXGolED+z44pOv8v24yfJhgan4kAYZNk/GTXYLpXYtidNFNOavsSaP2pBJ
sZF29LtuK7n/t1eGkdTFisneARBFePLG0A8QDkXAeEXSUIifvdEAqCXlOqOHI/bJbbSWr/DtO8NF
sV9nDrZDM3ydLP+6j2IIYkCDOWwgm+IgVk2yfsO+Oc4NYcrxXMGxL53gQZSh/UX1S6C9U5ibwvKK
s48v+/1wsWBp2Dpis+VWn+4bnSHM8Nnx8gbD1DzaCaalTOMlXyHwcQjSIRnyrIS+vrVQn32yRH//
Mi3jOsVtxvZ/2LMWk2sJ3ACwMonHWRNi4lIb7Qi+MMCjfHyZp4OvCwmMRhCzMJJWuiInQ7yKCeGj
L4rcMFc/rMo1NnFgJ5+8Qq9T+d9PlY3GAuZEe86FWfz/7UiQF15NUx/BGVF7ONMXg+J+ih1KRAOl
whGHaeE5B8LyyN4zfJIt1sqpQOXoQVvkmuQAmJFbp36/1jxutW66qr1o5VJTT0eNyYjBwIPV4JXw
+GWF7WQoF3j13EFcv0lUWzQ7TGpN9sndO31QXBdbXKhiSFUiPsnTTzHwG6tVQ7vOg7m4SmCR7Cad
GheDQwn23z4oWjs+0mk+fvzYp30kdAJNImajWRu9kAdozIQ7LCaPj4/yboPDy07bc1HCAJFkj3Dy
pKaUGo4qO0KRqqF90mUKbJqyk5Gz3fPG6yH3SFkyo0F9lcDpGc8Hg6GAfnX/TfQSz0ftwA5e2T49
k5UgqqlbGxjIMQ+6o/Bgtohq3DQq7uAwOA4xhAHxA+jmSf/6bH35bmHNtVB4oGhAn9LyeFRv37oI
p+Dc5jma0TK/syLRPfejIiR+yoKj27tMvdqzv+gGS2+cDu2FbzfO9cf38/3nxQe2iFzokQUeG8e3
p6AE+gDs3aDR4qHcgeRoGC+wZv3ro7AM5AqXni4HOvmIE3q5+ViD1KMvjcnPJklpQP+x/eQo/3Ax
LAWJaTVR0jBanLztqcQooCqygUWAKpEmPK2DlcSG89UdXP0UjP1wTeev/9IEmb6qcLDfNxrz+L5D
uI2UFzwYJjIYuEuwpzkeeuhLzX4AKvO7HebuMp5h6uwK+s7JrssH8T3uhlHjC0EYi00HnzjO8CC4
p349yM1EcPSVmZj4VIeujS+z1JKPdVkl2QqmUNmvyRPTlzM0gXCd4XJL1v1IHGqOF0eeeTiSBJ6D
dngByj7/wMpOh8xS7oKVgp90X+Jo3FgJDqVPvrB3M5zrwGwg5YZFAn9COHj7SpAZw8bH0t2apdj4
2IKz+63IfT8Q3BveIUnHP2334O6iLEpfYkEBpWKXAbhazar57GSWR/Z2YF7WEKi9FvEiK7STk0kt
Ec155em1Y39BnbGG5zQk+GLX02dHWhZ7b49EJY0Cucd3wDYzOFkMNlMwiMTA3hBEtacuCA6dBfIP
j8ps36Wwc8Z0SKp1FyBQ3zY2PPeNr0Rg35gqse8+fpPfKf0o32Cg4CwYs4FlnK4yoOEsebU2jnj8
OyMZJ3QseF/GKFr5SaZ+94HXa+C+HlDOzMzsc9oXFhUvktRDpiAzAxxLh5r52VCfzP3v3w/OjXhN
9o4MFwF0vLfvh7Da0cKuUq8TTVDEziLhifiVUP0Gy1ij426jkhC7wqyj3byEXqMsDaXaulZsnDcj
RLZPntyfFd7Jo2Ng4V7x2noQK0+2L0ooSybJ4pLDk0QHJ8YrS35yiRlBlyPMA3YQ4S1IU0KvXCaL
J9q5kiyYIjCeRDaZ91LV9qOLmfarKKZuq6OqvC+VPYPiNdT4aC2ONOpU8R2pd6LYODQdL1G+OCj2
uT+Y4ZGpIC3ujeSm7mn0r/DU+DVTipPDXxu1dwlVxPmOkcT4LZyubNeD7alyS6c1fiDfGiu2TWf/
rLdk9IPVc9gwNbna2abh7CJIF2CS1vB0A3eVsl6i6xGJHGSUGx7RsFvTarJri5UgVbBfmd2OXxE9
ufHWNRMwUWPrIXlwGFW+jdGYzLsqSKvvrcdoQ13aSscVBHeq3bbfBcPOaifvRxuQxbaZwjBTm5xy
or+D1YU2DgtO6QK9D7W5Xvrg44UezDIDKjZ535HyjUtdLq0eiDlYMiQS3xyOUUKCMonv4wiTZJCg
6OwBHOghbyOSYvRQdNFa2NQLNgixo/u+qiZjnxEO9kU5dXcfqwTg8kx/DlcheSRL5BdCdNz88gH3
HGaMgRTBX409yu9oHHLAKz2aQhJzgLj7Yq5+mNpHviYmMZ0Rd4K9PVK1T3J83nbnkVOR69DWtfGr
lUaLVyqr5gcUEbzCzoC86az3IBZhTiuHeGX3ZZghDaxnY8VyIXipvVnfTojzbr1AjeMWPDgksylW
6llavD+rGulCsnZkVz4Lr2rAbeXzfFkBaJn3gzLlFQWl6ls6+vlj29QFRKmps7p1o+jZ7Vx2Pez3
fYNsuMqhrHxep22+loETi8u6E5He/DdnZ7bcNrJt2y9CBPoEXtGQonqrtfyCsCwbfd8l8PVnwPc+
WJSOGHUiateLdxkkCGSuXGvOMaXU7ZEGNq5BrMBlee2Wbe+Ea2VQPahFPXbX42iUS1DkEPF9ZYmy
KrDgT2CodNqW6BDSSOiGY5HQQh0jnRrUhsvOUvaj+F0Te0Q3vNbnklZs3kkvskebTBeT5vuNMBYk
/g5RymKPbd62PbmQ9wh9owNftTAdgNKckb01TFaqeUIdCDfLi9yYduCG9UMp3W67edUa1gNAnSBD
Pig8dUlJHTWrvr9Qatdsd2QqCrmTZTQ8NKkyMbEps+R73TWDwO6/Tj9K9JCObwvZJrvRFhGeR05M
l9GaJY/gKJLuaZyQ7/qW0cwZIdIm4USYQ4kfNRICzPBwbtk6lcX5G9ygRrcDc6HbXdDrbh5TBIPo
6Sbd4J1c9eZbITDDbzXa8ltOjrjIm14Hrk5w2EOOALX3lYZSn49TVi/DpCUI6aXoL2NCn7ZAWzJO
tNQSL9i7x+8kPxoEnFODqUwysoEXWxvQt6GoyR9GdbHxQC32gLWFWL5LoDxusi/yDYWfZqy9GGbN
haFFr0LE1uQoX2qUEYsnmmm5TaWpEn4kutE8b5pCV88xsJfDhRrHFjPXbCTLB8Eg5t8pr+5SHXv4
YW5g9Ae8wa5x4VauqH2OwBMFdsf5O2j7wd2DnpvIEJIFxtse8NsIBASOUcAYob5aCjyMGOAyF9pd
P5bk/ZF3iWM71sQuyZp58R1nSd5k3JLZWjlRv1NszOF25YJ3MGgYEnYZNa+crXAlR+gKbot4gnvK
xIcyOXdK/VecEEnsGw1ExQDkIF0ZjenM1QydIsQWLeG6sAzA022SSjLpJHETGqZImgMwMYAggzOV
zZmqlunjMBBnHlhIfUxPRICJga4pMxZbd8CKOrlyZaZcYvf2lgRFA9rcvGp3posXm4W/NZgtN2P/
hioorn1dnw2InaU9qGeyzdU2bNEAbSm2y2+iGKG9i2EwvpvDkrT+iEmq9mYERUCcpe6WYW7n4Oxr
kudguy+1ysoIfsQb1nTKg5G0tfUWRX/yOpLLMl9aLpseQV1qT1besDFowBJRr2SckqFGYVcKcpVt
10sIGf6z1vZ8L3WFg6weWzHkN5sJlQbMIVac/ZSN7f2qZvjMWu2KThRG7Gi6EB3kuLZUr0scu2Qq
vwKjeC0tZV/FTIyyCAY9rztOVRk2Jpk++fhQpeJWDtWDM/HMMJ/01grwT/NSmPmBU2M45/lvNc0A
LZsHCx8KBPCb2rKvcZMztnQLIiDLoORZdkj0w8Xt7kVi32dt+dyzuZtNf7FoUXZfZ+n1vEwXll28
ZgLOc1dfrdpLPT7kcRk6xi9tACyqiYPJ39AvKY7EBAuesWNnFTuROnmASFzjrtqdvxqd5SWE/uCv
rCLjB+4RVtuGznUTqTejUoAUTbRkvEPJTu1Ni0KeMWu4oJPK/9cAO69aQO+LXi1BFwoZqG27JzXq
AafGTo15McAlXUWoxSygoynDu28mrIFBMbHkSOJFu+6ZeuMBhAP9ReIZfqiV6M7URezrZf1hJ1bY
Aj2PdaRfTndn6OWjpdRnVjotHhZpqC3xt8wWgIsenfjKsEoCgTTb9fCexRc8ZUPYzH/yNj4XVO9R
SXJiGQ+PWhNfmYlOPqec172xJodeGg7Tyfm+7NGtT4rmNaY4dKrxGPXZT2infjvoVlBA1ahmfRcx
5CFlpdpBK/guFf1WS+i9JUxn1Fq9x+weuG5U+Y1D8k2mBIKvaRMXpe+HOrk3khE2iIOVFn0cCNg1
JEIu5mPc2qX1fdLmZ6X9bsByi5XsF8bStx7CCbjC6krP5GWc4UicIeu45U1UyNEvFO2QxZrxw0n5
4eXGxlJmea4lVYAD+2JeOaKtGfAo9a3mAQrbYn1LjR8zM3qo5TdzbD0XvE/eaKfBaqtn8Wi1dyRM
OxMNLbuOedfnUHXqN1PLzxY5weyJ91bbQpeJM5oFQ/eiK30dMA+9LUAK1NBgRBarm6TtlRf/Bkh4
caiXqg5HMr4oN+Td2M1AQYzhVz7mMEpSjJaAaUvwLVv0hj/V1dU8NOoldH6xY2N2nsmHFOZBnS0c
TeaZs/RnaiSNM6fpLnMowyXavNYCDj3UA9JoQ7m2CfhgwzYYo6byLKKO2WPaeOPYC+Sr7H6TlPQw
O9oLSR/S7/ufExFNgEmbRqiHOZactqwBAZ9f1XV0mZPl+QRLX/mhow55Kwlwh0sCB230VGqQ2CuJ
OkJ8R/gi1vhGzzyLoyI1JAWWi1Zvae+IIWrdQz9g2fVVdVmED0dII065q8GF4DaBUZnrw/o9W0st
QuK4pFUwQb3u/S6ZiCdzWhuiNYyrZ/KN2Ft6Pa75eMK0f2PLsEEKZfU8+W5Xq/shi00GFo2iBSao
pZvItVLTL3krcMOitxH+6GwSJJfV4FUy035V1bo1Paziqxk6ULVp1CPDpdxsNEyGS5Voik96Tztx
sihbMGhOhMt97QYNwk1FnhAQ+pqoyNTQfpaqWX1r9UTemfY8Zbuc2CIYAFXWzb5W5FGELGSdnaDt
HOeNSKLkx2ASEu1Jo26/iYmXK2iL3MHyT1IRy9egEAfSGAvoZPpC50MFSoGnZ61Ijl9Ak/h5AhfA
S8Ua1dTHuFnIDy9ogZhdS/6dZHO5c7LaW9kHoelBcAnXPMUNVuWG0gRja09If+YRHKhmSsoQS2rd
r6Y3ARVVpWPfuRZBK/h6bBtvJdsJuN+lzgt6z9iVdsnczEBHyE/5s0SmASdV7ybLi1sAB8h4XIEx
ezasjG1kprqd9bzEBEnTa8I+syIHI2bQuMMsr9bXLQssHm1qNBEyloovXISbWmDg2kY/qozWn6xq
+fnqdoyfzcmBl2qJInnVXEVrQjsfuidlgMRRk6i2qRPGhfEj4CG+9koMnrcFzVwJwBfUWhk8Fi+P
BUyWGrJD7c/YxVs40m3Js+M2/e3KELMNU6mtj0WGICrg4B49ibavXi0lxfNImJb2U48Q7UNxUzGP
0ha/yhdDKw/ltJaUZWCzLD/Fc8vEFRxrtqPYnOLzui1dgunHGGKkSTRT4tHAVS/phQzOGS2PvIMT
46Z3+YxnV2mL+lnkzXStYuMUFEkDd5k5JFYPcpZnBxiJ6hQIPZRNJEeYwZNVA3zzR2DAP1i8ddeP
tJWd3YFCBsnPGl3XNwsnqrANNvEhK6f0eyyJnAyULBWT75Q2UjqpG+Orasb1rQrciReb+FHP1rPy
ac4LwLBZsU130dpYKDAi3kbYJuSg4tHI0ZcsTknKSNXMh94gp5QKCaNPOtipClYDcVZgZVH6TYn7
0Q3oiDG3Te0xu4ns2cWNkC22cWat3XTdGaUDB6Wr5lfOGSl6FmMdhl0DB/tKExAKPAOExWvDf/Dd
zg1Rsgc75Ae3jNppxZe1Qw3Rk2QtuNvDrRYVJC66BcO+iYCGn7Ud1VfIkEYNn6tCP02h8P4FtGP8
BvgBFzuSe83ZQ5eEx9RFDp0xys6GhLVMx+npzBzFdsM6aiQ+mmph7JQalxcO0Enrw2adLOssbpAv
3hommu9AzOv4i+YMin04b+69Hc/VLX/t9FJoNUd5CJ3LfeJS5m6pamMOhb4d/sC8je7aOutfhs7W
YrCO29oE+FNwCGrMxPboFLnTVTYPyVnXVUmxi9UlbnAsmlS0sJoZa4AKpO2xLD24lTnFiOVtuJ8s
dFwtfdbipHiOXOSvnikkf7Y0ecccyy5viDSEkTPwvEAmwYoHGopWgfCaEvm1ZwzljNlMSfJwWsi/
A6/Bkd03Ysz3wUQZcHBiDjUcJbCiewzp1bdZqKkIJmANz3Vj1gM9N3jxvm2PyfmaR5XpS2UenECQ
uEQfVyGXIMj10t6XAg17X9I/6SawCzM63guVUyrzDcshTmNMR15cbfyVyqmqPDKEiDviEewvelWB
VAVmCBR9i0dh9TtSEFjMu0z+csBSmIRZz9EW2y3HJypapQ813OLEWq+WZFdJrOQW7mb8EKt2/1j3
TcIGFpezGdKx4JmAr8LG7Ur6HcGgLGLYJRsezp81SW4icCXp2UAuN4MgvAmvtqwE1BUZfOfagByK
bEKhzX5mJ04fzKsb3yZiqXu8IYvCFGrIF9frJ4uzSE/2n+OtpjJcIHswzLAoOYwExAOIK5UgU+gQ
WiteWkLBIw9psPpzYT0D7NN06stod+tvfZma1yiOzP6wylZcDbOdCI/YrOgbSBiCqoulG+7xCw+t
X/Qpj1jUAeAIMlPE7Z5D9NbhMtTsN7R+jYcBRshC6CHdJw9U4vhasHCBhy7qhSh42bpp0McgKKkn
xmEPiwtW/9yvYx86JAIvIW3UBvegAmWNzavKcAThAMY311LMIide+30r8jXIiba/AbNT1qGjRhQ3
STwZCrGeVWHxXLF/BTUEuFura3gY7J6eqIfnEKB7tqxQxkdlw+cnnVZ8L4fRetNUNhn2p1HfQjQb
dnCFNrbUAfHuzdWuf2Q5wIZQSDwES6Gs7dlYLvkv+o/2lSHz4brubZ6pnJqY+NGim386WOavptil
yYSc8K8ewFTKs6+bwx+mHDYIZVuom2trm0Ef6UT0DMNblKW5T/pydiHLWV5xOD6hjfjsIobAX60z
rAD9vP35P2Nukk6ZIlecTjl6pmFXcKPysk5OzLA/yJJN3gDAKhaDBjwBpKW8vwypw0lHq6fxuyxu
rhYscewEvflcSTpR8F21iyZzjRt8NUT50g8PFahA+ijpE1Adn7fIxIKlhztqmhRVX9/nD7PTv5/N
VjX02barHXeVJQgrkMIN2U9b+0qvumRnYTuqnOxU2tLfFJd3DWwuZaFGdHQH34T7V6z8z91GIZHp
XRQDWpBgiryl78QfF1ulb5VkM7jGBOV5K/DqzB52Nu5xfyAX9WXFaQeniKg9bxID7qLYWMJR5tW5
M8BVhSdS7OpOjx6/vjFHWY6buJTRP1IW3HzIyhnCvv/VJLNwcu4wwBIRXp6lWcuUVLj9Tna9fhjT
pNslhQKUlgXn3ObDhxQTBJ+q0bNbxi4IG2W4o0UVc7Ax1CunBwPqraUJWIxodOKvtdb/+hN/8jT/
tRwKGw0jc4KjoTFVYaVoCzocU3Hb331VuK8J3Ij/fhXdJt6SqS6Ajw/6PfypZZOBJfKHIUovaeyS
bj/10+7r7/JxAs4Yn3bbZlxhKoZZ9P3d5+DhktJLkoST65XXkOMFjmfp3qwSIi/Cc/eKEHnhr13C
otrU9hXQRI6VYG7gRaOVVWBqTnGQY3zfLyphGv4aKesFTb/kvChEv++lY92b9jKHMcVr8PXH//hW
8elxDiPlQLvCUO/9p09rnTwIFZLcnG7UDtVQaFduwA6r/68C+b+PqYmWjnkw/xzndTZzgT8Q2BOi
jlrsANvGfkwmCZ4H+1c9qmn49Tf7ZDAGNwGNFc4i1KLkP73/aqOqcJjXZO3bVjRdZ2zOYY2nEX6l
1R2Q5li7dlzVu1nojU+rrA4MMXV7ZtTl7def5FiAxRdHHoGjRGDCRK9/9H6qECTAgnMVSxuH30pG
xsjqzNXOpsdG2x3O5tfX+/ibmmhJGVTS7GF4eqxOlhhVk27h/OSOXXVjm331vbQncTmbZDf+90ux
W2xLM/8mI/D9PXYgIo2I8uggxHFNVBHGVz+P6IMDfiDR/euLfVw2ONByG6HmmLbgy72/GKckaRhs
TNhgMEuREW0GSck28PVVPltOcbbxhLIFuMjmjjbBGkK+kxkpyhkJjMivXMygDjKzKNSnasVIlRsa
0BGTkJRbDQqi9DQLYQhuXQWZIV5ihRqwmdprfaVX7nXYUW4wndoPBBH0yobSWkeP6UP8tE6qPZ9Y
9T758bF9QS5iT8BHc6ySVpo0pXmRbFD81Qp0KZVrSCbVZaSN9tPXd+rjc81fD/3FoGLAG/A3FPOf
bbKdok5bnLX0mxmmOPDtFXJ02Rxag3lkDnz4xFr12fU40KNww03hAgN4//tnUR01I2dAqJyLtZ/H
eMRPTgQLGcXOTbpiGjpRcmyD6vd1gMW2wXSdogth0DHgZxq0WWg9+1SBNptTgB7dZ7rTXokOvHre
57TVxni4XzQHjDfQ/uLUbP+jEM5GqIOuz9rqEfKOj94vkxM4ka1Qr22IGG9JprkXWY3PmCQ2xTKD
mDgHIlgL2eETrnL1rXPBkl2WjRNLz+A1TMDBxBK+pNI4z7aWAdUUETxjBm6CkYij1hFQSdLA6apn
JiOCqCuSX1A80An0aWU2Ye2YvX1g3Kk6HpkB+QuZL4rwzDRf5FWeRrSpmdabtFjTppM+rASHa7iZ
KkAWNkqKFlwOV8kgWjiq+SzutXFFwIUKzgbbsJDWfMFPvh1QUSxZGKdVeoSIHeKncXT1P2R10FDP
EvO5B0YyeXip+z99tfavJRcZz5CFSAJwcnyNftmV9m+cmyTTAOqQbWByCHafp26AgwYVyoLnrILU
DGQ1ElJk2XP6MuhV+0L3Y7iNORSqAbv88JSAZktIAc8apMK0/PQdrJN0uFwNAniY2Zj4lii4tCSI
Kmtw/aIwi+9dmiNDrTtLQP4kTy8/m+kuK9j1ILv46ToNh75x3DdTdPVdvCABCxutWl9kht7fg7dT
aTt1mWmI6qJvI3yREwEhEadJb4GzDc8LC+YzUN/5EWrBhO+6zpg5tpMN7VYgZZjI3LI4TneSrHh8
8n3Bz1Gl2rVZVGhClmqVcYBkvIC4OSbVfU4/jL4fTcpLvl32B1AifcBhKSf44KOZ/lHGsj0grIcU
P8QyeSCHboXgP2M+Tycg83nTMU7tIpOBy+AC//VGEEGvWi9Wco3IEP96ufm4/Nu6yQYKgIRSl87F
+9e/lXrqlmmCoceSPVGKOsD3Ge/Y11f5u7y/f+mpFSnjEElxIdvZVqF/VrXYJQm0REPrl0vbBT1Z
ST8X7k/nlQwWDxzHAeauRRNKJSJipYXZPCH8RWHZ1D5tQoGpv5dXA6WW3zBITT2tj9VLLHBIIzq3
CYhJHM45qBN2qtRtUE60S77+Cp+sk5ziWLIofEiWPy6vG9DcJm9Z6ZdpZV2DOIyDSm+789hQGcEY
PDpfX++DXwFTDn4rrsiTymX/hqD/c8vmuFYTx6SU0wLlbj2zvpNssI/O1j/FOUSI5RRt55Mdmuvx
AODOcVh3nKONoM6qadRHAOTBj8Pd77vDYe+F/tnsBd9m70SB8/Ghe3+po5qD6VmpdhOXkv2zrJmL
uKecANonP9e7b7N9hH/uHoSiNCKrsfEvdg87vsp+v/9zf/HtxBf55LnevgnaVsz8G/nwSJVVw19F
cMtl2rB/lJetv9wSBHJR7KSPnMTvA7lHbXJg0B8H662yc1++fko+FiZcG385ZzE+wgfPHK0ZEkNV
uMkmjUgP3phz4F1qdjCznBPf9eOP9v8uAYiQAu6D8b2JRkPp2gFSbqvHzyQOqRT97n81OlCMqvyP
4/wW+M0B/P3vprclM1qIWtSJafHQxpV1t5gZ88w8OSWz/ihN5lrQrnneMXDQUTg6ZK72DHPZgv2L
MHU8BxAU+93EOKNFglIwelLjH0CJ5yDDCbID2pGMQao39om4rc9+QqzxROza1N/mcfot4ztmBvyQ
NNw1glCWcT6YWfXkdol64gjz2S/IOICnhKYaHJOjhxXTWFbbKTspMJX5gEx5PTRyNU4tXNvJ62it
13gm6UO4NJU+aGsR+jj6JPrcZy+cRsg5RK0gLnFh4CyGMobgkLUHUk1jjdN9qb6kjercl2WT3Cex
qV8y71lpL1iiR6lEHgThXMzVBqBlkM3iuoXM8/U79MltISoZzTbLHk3oY2xAnzE+Q4e0tQF7+sqb
v1PUzf8Ppf5f488/uysoUwXwKdYKGjTvH+xRdXttYazEmH4qLyO7Et8SY+pDKBPZY8fzaSB1kP2J
h+uz72bjWWDPoo9C2fv+qk4rFLcgT8a3ktE6uK1oAgILToXZf/Ymbc0aFycp7hX7eO9ItYIBHcRz
P6vMTEc0m2cA28w240wG1s6lHdEkehgZcYmrrF7RGDtZMV24zaL2J2qNT94nHRMxWiUXvhj9o/df
WUnzXvurZeawTHKjThMZieqyd3R4eF8/OZ9ciuYgVkLqSpqaf5sl/2wyBiJTScRa6uu9EDtCcVsP
ZdQF077/rtzGdQKmAiqqwJ1p/d3v/r0UIiiLep+1ylg5rK9EuIbYpJsbhZ7Pt2wy44O+Jt23vFvt
Azpz5owKaUBff9+/h8+jV3tr/HEIZq2iH3JUxjW2RHHjcP6QQ273Hqnv65VVL8Ca+oigeYUkC+jz
RhiTwbdX9Dn9xqtlvklH5pvqRONfrRv0BHoHLCnmoVvxfmpIT9p9NBnsYGhC5IQ1idFyVhRpOKmb
vq9ssye5EOr69df55JU0AIFteMFtCz9GukZaiydYW3g+amN5Ys7h3DOznDyD9neoqbP7CAAhOXEP
P3lmcCVrAFBJUHc+OGCJc0ZyPLPpAN5AtzFq2WU/tgjpnEQ9cdLlUP1xKWaIsoW3wx5hV90+zD9P
DaPnPCmBc3uyRV/jWdqkzNBxOc9MWYHcTJ1qJuq9qSJuQ/SdP6T56oZqbLTfqqR3EQgYweKOyiW5
MinFe1qqUVBpa/aw2psq0RoKVJ3jpuoN22wuejKa6W34alQb1nkMxuGnntfaz8Zejdcal04ZKsOi
X0+o3BVOjJaN1Tjakv4asNhwPTRiGbxEyvJxScuSsqapDdvDT6zcDokGYVQb3eIaP6v9nRgqcVHn
jYVyOlLldd5COPUnp9WukYfHQ2BOupL4Ymib36M91rUnS71GYL0IYmgiwlsKrxkz+2EcLO15imXz
3UAuTmJSI5rlTiEYKtrpLGdjIMpWOR/mhpEkE4Ps3HWThdM6A9+7Qo1t08Oxb0QoeOZuImpgVayb
OgciEsYmVFhvsmKEJjh3zpnOIcNs46W9SugptQFKnCYKloV4HQ6k80zKRaLyqbfGC6h6Si6xK6MS
bZ9bopzy2XaR7tluxcjG0uNM9VRU3xFIEJHeOLEFeK1feqWE+Tov1yOxDMZuUSbE6QQEtyRAF3H2
1EVQHQOG0t1Puy6hZnQs3VkoCkxing2IUfXcSq6EbOtWd4lgylGCYiW+yiujCqL+qAx6ulMKk5Mt
T1eD0ddstvAlOazDfu1ihIWI29c60JgWnM9QNMH7Nc70CH8FsZXCnKwNZpk1JLKDabss5QSiqmQu
7OV0Vt/oERAM1xLmWQT5YJPDQqBaHaLmHwkdAVq575FmIYGTKqJoJKnOb5IpOSqTCFdeikbVm9As
RpdnVea9hXBxmhBNSsCeoO2BtO0Gs5FmuKi580anSBIapi8dyd4FMhxrbBYFzlssrdBR5vWlkfEI
4Vad5jRIGQshHqgoGb2kSpHQ6hK9JiIDhy7GTCzJjTosBg8xsVoVxshuQWyjM8UMa9UufrGi0GFr
67xSoPptt7q2tWnYK2k8lKGW67LZrdgp23BsIJafRVjKCLhj/gfnvnXbdVfas9nQFKgn+2zFlUW7
ptcagyc/QbzOgwi/f0lq42KdFBB8BHIuP7pOi6ZzS2+G0VdyuxDh+Hc2VEVF03ir4SYYmVsSsaBG
Fq7ltwSYrftlkp2NIVSrm2tnrNBMuuiqs7O8jGbkLY1CPA/J9aI6rA2g6jDm9V3CrHPm+1jUsXnG
LmUKL+3S+bJGU/88sWH9TLDVkHzIJokQq3RbNUAQ2mihEtujceOOOSwtArxizBNp/JYOavUwk3Mw
B6LXrPrS7GcWyk4deVhIhHTV0JnIkPQdYjdfzWUZnsgAJ+CAl0n8bqk7cLtNfT6HFdrUy1lLa/Vl
AryveprKaA9HQeS+IGSMUPRM2a2FwOZRMaR+R34eJ251zq1NTVoRFO4UK0ILa9DOs7HsSElX7fht
wUz/iC6ifvp6c/qkcqNUxx6FX5e++TGF1sJpSwQgJztU+g4xnol+XSpq/vb1VYyPl+HvxlFEO5DT
EPaz9zuEDT96WQcuA+4nXAOQjX5xZRxAgQRGUO3aK/eaIPm7/EyeJTvAQDt3X++KUAvrnRViMPGq
q+XMCdEwnNgnPxmbv/9k2yf/Z+/qGjF2scYnyz3hFcFvkGjhb7Qs3n2+SwMMPSeqgU9GW+8veLRZ
1gwc5nS7YOm93nmHFz/89u3ru/1x739/haPyKV1iNIOSKyiC2Mj2kmQQJDW7ry/y2S/KKAcAJGMd
9oOjr6EB3mZWxG7dMILcIpNZUAz3lEPuk6/CWYk6mw4VQYXm0VfJSIsqEphAfq4U3cEaLHVH4nB5
2zd1HXz9hT4ODATVyzbRVsHdUja9fxByq0JXD88F4Sxxrl7c0ddupg3iGpHfXE4SMwlwhP6BLLx4
PrOyWDn1aGxnhvd1Lx5APJocbyxYXX/fon+eRXSGzMl6cuinqcvUO9yIZeP3o0akGUf7CMsPqQi3
M0KTFyUx7HNlwoK/d82YIEu8Whwt4zU99YJ88kMzHRSCgoq7g4/y/X2pE9ihEqQceqrefFzQmCCz
4h5e2HXVUgeUpvlrHmGdowibKNPsWCtcItjI0vNH1Sh/Wom6fDft1Fj8ZSG46Ouf7ZMxC+zLraEI
IGfrOhy1V/AnL0KbENVruZVVl8w80Gb2vYZ7DB5sQgWgpxbqbSciO6xd+uHNkpFThFWjWANi7T7/
2ZKaeztN/bppv/WlomQcGnzi2rruCz03SiyzFqY10bbgfBU3yQ+2EzmtlzQtlpJ2bJv+xNP4AdzF
lBT9CpNAiz6pjQX7/W2v1jUe8UpiW81zxvn5kBtXVdRPb93SzbeU1U3kT6Xujhw7l+ZX1bO6QhZs
zHslkfaAwsuQoTG7jnKwtHy8S2w6yp7TwgP0KwwSZvj17/DJ4VzwKRkoQvWBSr3RSP9dSOmctaN0
mfAVm2oGnN967xjl6Leiyu/7aVyQ1KrarzVf0x8JR+UdDiO9PLEqffYpNvCOyynWQLxvHXUixgb8
Tgw/hhbB7CoXFO/IneZpTZ8Kg9rLz91i+SGHOre9tFnlHJb0YH72a5W/nrgf23N39DKjQcJDy4GT
je+YpTIV8PxyBn6+1Q3wOJuBXEL4qBexbspz4l3FQXNaNSTldrkl1kA+8kDgzNFy5UZUURTMdEBC
xrfLGSepnPCXiKjxITKvBib1J562bRk9/qzwCNFmsdDCUDh6x1VgYPTMeIdQBMS7sY0Iwe0UYwcC
gID1petP3JxP1hR3g5YbIFc2GtrRrzSNcybKSJLJyljoGsFuc9aSxnZ24if44EOHfC+2lhsUEsSZ
x0PutY1LwuPSAnp3wcAnkj1oAi22FHSrkuR7lI4AtD1hD/jICnUilcFiBP9COLt9Yhn9eIcddWs3
ozEEEcG05f3bsYpCLqDxsZyO7vg91WoI28WwPFmrZZwj0kwfv/7un0ibWLARlZEmgwiOleT9Bd2x
YpRoMAqrOqePdhxtmU4OuaL+yRySncOyc+1fttEQfDAhiLu1sCz8sfOyw9Flj0yJCVg3rwA+zB2D
YQP8x4pSlJW13sxXCHfan3HRxd/MdRGv3Wyr5LDj8j3ZPf9YAfA9wKBsgDW4NccvdBt1NXmStHnF
5Cq/yUacn9mmtW9tRo+gTQrziqKzxeVgTsGQWdkhcsjeNmCbQ7dblPKWdIvlDEgTraE1Eican5+s
N2w9dMz4WXmQoW29v81L1rl6nDDY7PMaeaoRJcp0tdSxJBQbTtafdFH6u36c46eOdiQC+E7Rr8gD
qOWJ4uGT+6TTfN1UeRCMKGLef5BeV/tMLjotbUn2NsFzNiaswbyg835KzfnJ3oQyD9UsHGTEWR/U
WbqRLphPwDOSCGLvVOkM59VqF/eWyFOY7fY4erz+8Z7dYPRyR+tvYLjHF71mN2ei6qYDetzqmrRp
18vTtj4oSraeaZy78hM9949rMA0wetKMX1SKhON58JCgThjAX/qLMasvhuwHfITqcFFngLRETw5O
mk3NAcWqeYoS/LHrx6U31YdDbcD056gsGdXI6FajRmAjumlhIYeMs8vRe+KBk0XNBNlJ5Q3xrSkx
pevA/F207uuUTfOjq069GgJ4Hx3cbFV/WW08+2DtS2F7BXEEwDTiTjNObAIfF2XkbYK2K4MgS+jH
S5Top5XcClZLI3eKS7oYcWBr3fJ/+EkcG9Ui3WGgCseTN7fliD5O+JKcuJ7u81LgvWVjepNULbdD
30oOw1FPaAfl+AlAzycoEIedmLQXfhXa6cciNBvBe6HMTu5HTInOLEBAF72dTf6AD+sP0sIslG4d
yR125OWmcBHDeVlktI9YGOx9WvbRtzZfu1P94c8+FnN3w+RxIZAEDOX7VzfWyWlQ9LrwG23IzIBA
svi+XumvCMLbkW7r2avZWZh+Sp1FrKu0h5H0YxmCZxKHqC0b3Hhxf0ob/8mCQv8fHCRcP4TJx3W/
ItFW5ltu+pqN631J/yWkT2gdcoc529eb1SeX4hDJdANSDnD146GVvWgGaJao92t3SwQF2RDoaZpf
1bN9Su8gtgX5famzSexsYFHbgoDE+P3NTiJyddvEHIhzLMyFgNO6DF1Gidkh0eLmGjf4CAMzaTBu
KfWA5qOzIwykvWs851lHf6Ymhf6hRUBIbIg6JreGU8fIqwR/GJhC2dx/2dqeC5Etz6tuALx2qXUs
fDmlKq6daTDs3YA05Qd6Vu0Zykr/XGDPfNIU7ZfuNuoTljv1R2f350z4SJCd2nwKiQVJgZdUK7CQ
KG9nT5l7ohrrTPTqLkoH41vv9qqFnEtFSzS0fHVvMFKsR/iPwKwoBWptnyBxJnOTUiaTJxs3+q3N
GCT3OakR2i5BozN6QPZh3dRV6RZePIPcoK9WxEzWRG79dpG/PqVRp5MAI2L5OtvcPS+b5SDRjE7r
s7WQOob3FouWV6upQrkw2C1Sv9mQfwqd5WRvImlZMJbaxYMR2/apU/zHZZcpGdyhDWO6rS9HDQPc
7tizTJqh3M7owNnZDMzOnXdNbulncEtiLI2yP7GmfSIDYR9UGfBs1LZtNPn+ocpnOa59RxniLrjp
LORflxYu+ds1U236slLYQY+RExGeMp3NzLYCZpnjvjBK/VunuusO0Zh5iPFocZxTW/eyAp96ogL9
K1U+evK3pAYGw5sGgNLw6EM2s6qnyaa1s7Ja+x/Ozqs5biRN139lo+8xC5NwETtzUSjDIimSkih7
g5Ch4L3Hr98nOX3OUaEqCkfTM9EmJDGBRJrPvGZLra/Ptw5L/aUbypLcuBJmuwtH1Xg3QYV5npwi
0gFoSmdRRx2x3UV9Z0TRj13gbgq3gmos3FlGg4065JsOlwICMah6bwytj20Q87WibDUTKQv0pB1i
Spj50bgTVYftGOS04J0dJ/lPOKBT5DmRa/yMZnK1zZwk8WM9Wf6Pps27bh+41vSIgkt1y00YCvIo
Q3lpW/gsa7e23P2LOZIlSqn0J8OGZThnmH6mdLQaPBu5gp2tusmWcm28ywF2fI0Cu38ALewAyaQx
YxC6PxbEmPcpxqOHOdPxt9awM1xZXReWNN014OdSIwpk8CLEBNAYOL5VNZ6YlW5bIbr3kzKQhnNy
4G9imm10tcI1vO7ZkWwD3QBcQeUH1LZYnv5+g1NdhQ6JV6dKdvTtuLmFp0c0U9prket5OMlYjo5m
H3ZWQN6WrXRuWNoqpkazPkdHauePSvWTxoX2HPlh/FURHfGkGSAMT491eA9qFp8JytXmm1CftZ+1
rv2y6g4FwsmYn83Knl4Qj2zfxrUzf7p+T72C4U6WB7gKgFCmwSmoEdvJT/VbgY4koLWbsio9Q8FG
4DAHbTXgaoHXxl5o1RS90WIIJdtSK3MUDerZHxA8GAfanE4XUipFynH2Cir806aLow4H5r40VlKS
M5tawUPSvad/71oUY5aklpyNwdczID1PIvk2Uq76NZkZ+Fw30/1PtjkjymuP1vQjKOP4Yz+rCB5B
5SbYwbTJEV6gQdvzUjutgMRqQxYc1b6EATF0CCce0aEkkndfU0jcxooD74d2SSBKUMMozCT9Fh0k
jCp1kdJAchTQiwfXwK1qJVw9L6TbuOJQq5USc3B8l6QyYbe5PSTAaJo+E8c+1ui7GJXYO6HdU29J
nS2CgP2uo1DkhR21SxcaLfw7ms0ry+IsppBPItU0sR4htlySuFouUUPasTNM9sWhGbrRzeYQ6spt
EAXaQe/HPViVoz2hh1nNGW21dO3kej29F0uTZ8DnDulVwT8X+Z/P8Vk0tnwGvRkehgDEIMLIuvXF
CoTjb5oAl3TgIwQRNr70cMfS7aBqOKSAeniS8JItpvLzcch9+wa/UfWNK+hD+p0a3teD2e2j3K8Q
1cHsKa0MzE4wFfdoqKnQ+JN0ZxWi3rO7g11W1ZDqm7baOzl6CIXaIldeOPqdU9ftx+sTf35I6UAi
kS4i6QXiry4C5zhGoLJxTQKbxvWfZ3Xsd23R2Xu0Zat3fz4UEyt5hYASQcic7nyUbBLsRmHTdWKg
4Zxa475s4YEDYS9WylavaKnTT0kCBvyRLYwRAl/zdKwWF9KgqmLu0hyXtbEaMGdVoLCk1CG2WhKi
Blu4OfV25JY2PXnOFgL3iDkPZZ1Bk4JhyjhtVLtSYy5u66tapt1xLlIo5ENRfcKxc/Qih8/pBJp4
ysJMeaT4rT0F2CUjnR2VN6Lqg/2YZF2KFEOuHg1rqo45biL31VSUa/iRszIdjReUUzEhpsEjGx+n
76tN5YQXMlX2xJ6sFzXM03yL+pLylPjgSfbc1b1ySMemg3FMES26IUFGtjKgP4yE1BgEPwlMKuEx
p9rN2HZBuNFy0yy34yDwu9UcWAbVYIcZAiSp+VFvS+PH9dVxdkXzBvgBcYex/aiILK5oQsJ6DucE
YZ+4jx60zh8fy84eju6sJ2AtXYokc7R27FwclNopG0DyS5aCxPhwtJHAWAlc6dA+kcblyAkiIob2
n/V5Tsb5WbROuQLPPceL86rEuUDe4FghI7qoa0QFuofU+SAdGkmB/++g3ZQ1Mf0GxIp76ycYEs/8
jQRDQYdwkno2gxoicNFpmAn3sbJW8j8rW/BArA4KSoD+CZIWh4AhEKAcUvQ9zYixKlr9BwkaXdmU
F4IUHcF3+drcNOfeUmYQlbkrUOEYEfZ/j6RoFm9UjBKtbUy/63YKByAL2YjB3j4s5hAd2j7Ef1l0
1fiBgKLJd+jddOFO6UoAMnPgTD62xRpiqGSjICrCsKTgcn1ZXvpYkklguZAhLJ5/sS6pNSQJnUsw
4lPt3OPtG3yY9Cr1IHOGx9Zt8NVNMvFQIKz2NAlAk+jIjPdW3Td7pKamL9cf58JxTdlHepViPiLt
j073eTdHw4CQW+ZpURd/seIMYfDA8r+qgUtIdX2s88IsFSxuQ74U/TO6ADLS/y1Um5ASYG9wqASu
P+7CyLqFW7enWj2gWdHk1IajLyxLpJ0cFCSy9LAyvjy0Foe4bgGVFxxr0odvMfVGmgAPRXzGq6Y4
ex+bVbgTqNAA/eZWLOd4+DTR3H7EAabbaU0pDnOU14hkZfpzM5jTSlB4YZOQO4DA4G9sk2WFRan7
SsuNMCdBAZUTYJJ5Y6KuvrZJ5KQuX1rWbzQiEECkSwlsW8yhHvYuvWJSXgyPnOadPun1Z80NaD5q
SpvZe7VVkHehdGCjbqg2eIIbScpvE1xmSa4GMQXlLK1217/HhQng3sZ0x6FHTAy/+Bxh56jgaPkc
gUlxsUV89c5KKvN4fZQLK5wxmF8ECEAHL9nC8HMmW0SY+EwOyk9zH2GFl8aAsRFFWNnbl14I0A6Z
mcA3AHTw6fp2CpcOscuxh0+Ce0cGDqzVgVz3/vobXRrGgYnhUtqATLmcN/wnUG1r4SMVmKfvnEa4
dyjTrHltXZg3ip8Uylk0Eiq7yKsKjGWdNqLEGWtBjgKc2uwMRWQVEN1ZW9kK54gf8IRk+NwVDATQ
YxEp1yaCPyH9c9BOA+mBYlko/Gn5Y54hY5oWGsqAszFjWF/Yb3QDL8WkyBXPD4T7SEdR2XZqTzhc
u+3bEeDXWgXiwlSAcOcB6WLTulteZ1oJZgGeVo4WaO13G3pW6os+B9Z3idBw3kw+MeMxhrr8UMaG
KHZtmvfv+En0N20WnI+Ak5o1G8ceUU4xdG6sTQ0AeQ2rcmFdQFSWiHSwF1JU/HT5FQH+x+gd0xvU
7frY6XDxZ2Ptaj+vjNNgokbL+S0o2fOjTkfBy8UFItrV2HTVSPv3I8K45dxtdRwCQdVG0RZz3PIh
LprwoUArN92icR5+QSr306wpxtaihr12xsmNtTjjMJc0pDCBRSCxNPjJ+6IGzYpDcV/Yw9tStFKC
rkp+oeE878UwdTeAiHZKnL1gjtDvxOiWh4Gy0MqBdk6kg3tA9itXCdjRszRfxVoaTKhKeXGA2Ukz
6Zc7VMUBuap0R3srfqqpDr/Lg7lFlRdt0rifJjDxw8/E0d/qAxo9Tt2LX7VaoTECNmZnVcV8HNsQ
qZTStlfuQ/mlTmcN2jcIIsr8/I8tfvolkbp1zTLnIyoKMNi2KZw36Km6d6kx4oMEt+ygpIOz0vC5
MCjC++x0aBN4rIjFIp3LvG/MDuWlxp859JHBeoMaT3uoxmLyKl/JtwUdQu/6iXleDMaUlwWC1Rvb
F8rrIkLuQyvRRYcb+FhnzZeQRfQea2r1s1MO4gG1R2TRUIBzv1lWiMAs1RZd83IT4SvYyX760Qrb
8HuDwssDKAJdYs7s6Uun59anlee8MDsSnQLqBrwOQZL89d8ipAoYRBWbZeWJHuwzBz22fqkm5s+O
XgdYPVt69r0U8fSkKcH4aUKITlLPReZs/bI1dxFQff2mKLIs3tVEr7e1HycvKDJm6BvFI8LO159X
TttiBbHaQfQQOlLfWj6uXUxVOeQ8bpQa9TZWIUSn0Ln2SpgZH4a8Mb7abYSadAgS7frI50cyehyW
poHkIUpQ7cVEpVDIJClS9hTUgRAyCB+ClipHB6p25Va/NBRSLrIRRiIMWe/0m6DuTV3QoIrTQ3Pf
IaTobkon7jcT+rYrb3Xh83PJILFClCqRIoueRYjRYaCo9CzsAnlQwOuF83029OBWcdUJJWCUsMGC
G7W65opx4R3ZFpIBR+BCDXUxnUh6pQgeqgi3aHW1C5re3eYiTzau6IOVeOwcHGgDAgOMAowOYCeh
0ul8OnkMwgfxbg8j1NzxShDZL3mNubP0PEXhNhkNEmgdfqK7H23fHHY2Z9N8U6YWivqKghDmhogO
21kYRQr6thldSszRw8BDFa/WjwHWhshtB121cwO98rcK+qlfSyvO600PtN7FJYHoe+WMufDtaBVL
3rb0WmO9nL5WWbmgKDK/9JLRDD8SkXZ3koB6b2JG+A50ibrN5jh+e30bnF/5hEtgfUn6yWnAyp4O
6gRU9vBrQcKlKvxdSTVyY8SD+ufhGcPQEQBSDAkMyaHTYUatG6DWubC2o0mHwjBZb61xhp0OWYVu
JE3aI+KasAxFWd2WqlmxYGOshGURGEVJJIoIrTZT1PgHbdApQV+fBbktTo8hAaSKQhWwF6lnsNih
TipIX0oVag/+Bl+tNISQgDTRdrLQdd20qRUerg94IV6FRqtKBTlyIr74osCh4MAx4XJQe3roqD3K
0Ja7xdPBdJHs0WbXi8MBgkGIu6y6EYFh7zutq2a09Ko0RWHUt4NN3qT211DNksfIbzoEK7t0pRR7
IVRjmUkgODIPUkdgMS8c+0HfKtiqZkVl7FCZs/a6CrYiRnHkK9FyGEOtrR0sn0V1a6bjsK8bLBgR
mQ/eAXS17mhNr4HgzsXg6JfxpfhKRHqkv4ujJlNyDf1hHeEezH1K+JOO/SMpw/hLaJbzS5HQEN67
lGj8XVJCQtn1Rde9p3CVFXvfd3BQSGmloB6BbuUnpW6Nn0DeG7F1mllTvXEGS6zRgPix8sHPI0zi
SuoGrDP82oAqnO6AoQLkptaqgmBKj9tI36Q0mSZzPOrVlOyA+wpojeG412preKhcuzW3vVoaP5FE
tvbXn+X8rJbnJniy1wiBBt3po5RI8hKDI0bZBOU3SL7andsZP4axalfqiueHCwNJyQuKp/TWHPnr
vwUjSmhHGbahDFQPvqdpSUzXl77F9de5NAoIJ1YpyjyyB346SqP7cVi1JENJE7Io+tzZjQX6z9dH
OZ80XIZoFsA7ZO1xk5+OovcFmhCWlnhRWNSeBEzuUcIMbhvd/Hl9pPP3oT9gGRwO0racqOh0pIq8
WUrPYw2b5PmdK0xq+jgh7K6PcuEEAlAtqCPKKIiwdnHyt9hRGVrlw8cdEvdNVI7DSwBQZFs3yDYN
LM1PQdrGGzi5uCZ3c++lWtdvUV+tvCCv6XiirnOXBhG68Elnr9zx57MNqEsjkkXDBMWXZROIvoLm
+2kK+VRUP/0k1RHAbIx3sZO0X1fm4XxjooEh1e9o9IFdXm5MA/UfjpBE2SBN2LL9Zi3ZxJre3AL+
jHdDPOJOr3CneaBh9a1vhc1zB0znI6Gz/scqC3T6IJ8DOtHQyQM3dvrp45zEcKBRxHUX4XOnzuPR
0oNkLds9780QHbqk4UD7pZ/yYi0HSjeBN0KIMdfr5INLELCJHPozSC8DYhFqTIUCyfyk7bufBtnl
FhmM/vv1eT//wiCjId/QCaOvjcLP6atCY4bvyJUF38GK9uFEskhxo0Ojv1qb1QvXGO9IRsRNBu2C
QU/HwsGPMzfDw9AJC+yAzCKV1foobbW7vjBzxHpD0/yVFrMdbWQQ82aauJ49XxWApwTOtPh1qT3t
kLlxYnsl7Lv0dEyDjJpfkfrLj55Phj9oTZZRdekIv3oUGQ863N/nFrTlM7Lu9W2s9mrkBQbsJSeN
ggM63e+c3IFCMpFIHAMD0YKVxzo/hcAAg7GnwUBIxM44nTOMJ9JQaZMM+5UuBdsmsqOFHPefXkVg
rIE1g2Tn73JBnI6ijXGr0t7KPfpSyvcyjYo7Wukz7X5TXSnCnb0QQ0lOpDzEKZkvXwj9K1HmDoAU
d8CSr4+N4EDW/scVXJoT4GAtKSOB4uOyHZL7ClaFA2LuMBTKGxBXaHfXjr29vnnk5jiJV4nXpbIL
i4YdfFb4jlJ7Hn20b73UyccPVRIZHww0yT7aRqMewUFbm8BS65sReXY0Lufiz7+aMCxweJwdr9nm
6VeL/N4tcoscC7CKLLa6+aF0OgxiCoycrr/pWVIEGIRMls8mrTGJnE6HomKQhUqDDoeuFwhXZZtc
17Coug2JlI12TREVYNL5zJJ8QUzkL0KkJRjIGTjknQpPEHJzfCOGDtE9j2qaCgQl1wfXM5MRD4kx
M4JHq8swsZtAd39LaypkG6cwxM8oABR4CM1g+Da3xnRHD7k7VMih6l6mWTrY+SzniglKc4L8T/97
BqLjzi2HcQqocw607h3QB6uFQVKp5nssJTqxgXwAUIu6KO5boTbVz6Gvt6YnggHRCb8dULqz62HK
boWtg9PMOfA82NiosamBghFzO/QaPOZWJNE2tAr9oVFcP0YLpG/uOvSSkMDPQ+clC6f+xirHVMHs
KJ4RwwdXClm6t+oHqesUo2o4YLjo1p0RenTylW+xHQ13bogjDkT4yGA9BAGW2d1gK18LVBI/Bbav
08Sup8+d3Rg/g7hQvpZqZOZI+phhsen0xHY5dzvlAYdcBX91MZQoBhKRVPe9VLvZln2LwifxDJJ8
iToj4wPWJVaOsxpGh1EgwHPIAiucN5VeogHpFCVkfzzk1K3S6O7XDL8BXhCy2OcS01uxUTsVMytl
gsX12IaCQ0FDJxEwXjZii9Slk2XtOrPCayqNZ3ScUa7lM404pcd7uqnllz4rMh3R82ZGpquNx+c2
rXSxtREV+IAPQ5ZvO7fFsAT0bW1vCrDo1RbSCy0HU5sQL2qgbZebYSq7jzP2hs+oodNdjsuqzfcp
qyQACFiOxc7FQ7G4nUuki1DpzTP6AR36sngUUFzf9ihv9xtWmWVu0VWmO1XXFi5XY14iLEfyqI9b
S9LVtok9pz/juRnZROja65tgdLQvhgbkZBO4Ji5DQKi6j52bzSragj1RHaXfxMHIbCh+Ao/oxveu
2lUfE2EKMH3AoFghZH33FOhVzWu1BlR1RMASgogy+ie1RXLRy0O7lmR5ByGObApLaXmeICLBfgo3
gT/YH1D4iAvPCF3noZzr/t5gNvlxdiBN5YxezLsZjiOeuNU8ACVPpUkBC9GWWLsEQ7OiwFqDuixH
3vWD5/yI5WLSNBmFy9Ld8mYSgADmLiXY1SoIMR593HDvAhO8r6JIvJ1Hc/owpCVCJbgNbjIqKysR
8DksUeouSXoZ1SBNpjenJ1+D1JNb9pTrMhQtoLO5+ZZ9mx0ra3DAYczWVk/i/oDYr+EZDq5hkJcp
3jhAszQgKhvi+GjHEdW/uz4xF+5RSqAG/EeIBDT9F4EBQKaZLr1Adl0tncciT8f3TaO6K9N/HhXx
+uQAlI0ksQRg5unrU4jRMzWMM08ZaH0M894XLqbI6rMZmHs7Nz+CJbqPnRlVSExfJwEsowrUxzrr
V2pXZ4Eq2Gqo40DBQZ5rBM2nD6LppdMOOiwm35j87y6mENu8mJu7ysLf6E+nlq1AfwFXAQJ06kKn
Qw2iGlLiT+lcUNqH0kj9X2Vj/7F1Ae092VyihgpBhdV1OopwJ9Nu6CjhnNkm+0EE4jmKmmAl978w
bUBrpIabTYmLbuJiFGskxy2pz9R+n+DVUc977M2k6qm9ksGdL0hAWrJzB5LnAh6mNuiQ2xhze6bD
pkgie9r7JZDc69/mHHbDF8EWk+Yg6oISbn/6Qp3ZhE0c4d/uokGCW1JO3cab1WR2dp2f++WmqMau
QpgFX4KNEk/Dp8qwhsIbzSGWQvNVd+yMLu1XNsqFt2eXgAekosM5teygNGGVirofkBipc2sHKdHZ
JRrKPytvfx4XcesQFVEdpUh6tmh0moeRXkjzpyHC0mAMk/foykC1b8tqTyPXfKBY6L7VRgMb7tyE
IqcrbYj3RGk+2Voaf2BucE+jXu8+G6lrbSi0D38+FQi70xd0pR4J4f7pF/LnMa7jhGaSG2B1oqot
UbgLW+b6VFyYcH76a+mWuJQk6XSURK8azDmp3NqphqWc2w0PappqK8vtwvYBYoSrEn/J4utik5pd
YvVDrJXS8KZGHQesnZlF1U3qi3zt255VQCRHX35cgBMAHc98APyi4D6vyCbsXn0KcY75GM/u9KGL
zPBGx9P9qeu05G3gBxEWFrr1SfSJ+Vz1ZMvXp/Y11T3Na3gSql7gAqR7y/ILhiWq334EHs9CWyy6
nfxZ/RwmXfudXCQC9QVnvtkM1ZA7d6iCGR+1oYrD296KptTLnFa89+nUfNCSAgPAPOnUTaoX3XFq
7THcpah1/kCQFUypTpH3LnWnstnP86D+TNoBW1TiVqrqcZllvxx/qPVtERQUFCMxWx+uv+f5x6XR
AriRToMmadyLJdTG1lhqgA09pGbjLVe7QLc41j9rMEZWhjrPn+Clo4VK8gR6CQWS09VqUkKG0tIy
lGFE+m2t6rOzKeNCPDgGjbMbm3+ADR/Mas1T5MLIME1orFLloX6wBABbdTUhD4S50KgP7cc8Rvwa
c41mb9iV8VUPk3Ev/Cr5eH1mz48pymc4OvAdOa/U19bhbxVn5LAbVhCCqM7cABz1B9P8hKKX+abx
o5lQIlkjI5/L5EmpWfQ/KWDQ9eSznk5wQs6jpgImRZJo1fvMmTFJ1uB5GvsqcDrjOAVGUOPTZijv
Qt2FMugkZfredvMOS7I2DZ+iwSfbKUoFVS8NHOn7BFnvrYGZaAPYACXZI52f6kfR5PW7kNuFNqAZ
Rl9wbHKR/cSN66mB/ozPY04jCTsspdsYnRKnuzIokuR+9BNL2WAHWcHd6soaSpijZNrWEoBptqRh
4pdiT01+E+MHLTZEu2jIVjVGpdGcTJ9rpbZDCW30u5sxIEzY5CTr3Z+edmAq2PaycCLdoZbBXm1i
SoqBId5kc9PcU+jvoCtgoCxgKmyvr5AzxAElC0eiVflo6A+48nj/bYUEUK0cNeo7atp2+ibRIYZJ
ja76Bm+S6oaMO4BCYesPfpGgDnh97LOrg7E5zYkeqPfRt16sFfheSgCjEvkUGGG3IBDg4Omu8e/M
4b9P5GKbf/0P//2jwLgmCsJ28Z//ehP9wBW0+NX+j/xj//e3nf6hfz2WL/n7tn55ad98K5e/8+QP
8vP/Hn/7rf128h8UDaJ2etu91NO7l6ZL29dBgpdC/s7/31/8r5fXn/I8lS///AtzmbyVPy3Apeev
v3/p+POff73CCv7795//9y8+fMv4cw8FFmLT2R94+da0//zL0P5Bw1WmmmR0HAySgDG8yF8R/3jF
8/Jt4JYCm5EsnJyKQPjPv2z+EBh8wliXPiNrlD/UFJ38JdP+B4uWEqlEO8Cotp2//s+DPf37Svv3
N2Ei/v7v/8q77KmI8rb551+n5xZ1NCIJHkuCdmSU+VqW+m1VVpQMER20W5QC9SmmIJS592lbii/l
2DoPsZLUv64vxdMr6O8BeWxIetKSZyk/Kyh9DBOsQy9JZ/tGiPZZU5TwhkRAW1n0F1+Nli0QYll7
XcZLIkzLqhoYyTfn8gaUQ+9FgT9if6eOxy7Ow7Xuxmk48/erObSraW/ggWLKE+C3uZxCEeh2xVzm
UOM2XaiGn0aIObcGUJSIfpYNSG5O1c9qZxr3SecrD4oTxDcIXRIw/PksA7SlFEy2Ba5Szs1vj9JU
Q92bPkZa/Ev1mPqZsa2sqECFs4vX4tJLX5TuEbACwlLmepFw9cTuyWwzz2UWhJlXU2y/bYq+NjaG
kozvrr/Y6eX+7zmGygRjEjlflNYXJ9mowCCdLQZDmHX+EnF2fq661n1bhFHSbgdrnvKNDuDjy/Vh
Tw/Qv4eV4FTGxAdu+WmF3fCTkTf0stGf9mab+HsFdvz++igyJvp/Uejfo4CipegD7ZLD+vSrAd63
rahmlNhth60/ILSJmpG5KaeM6zvQknu/TaN7lCXxODX7cvefDE+OxX2o0x+TH/q3RQMuT/F9Kqde
mxn2IR9N0qZ+An5B3fM42+1825pGe8BJU9lUUMhW9s/5pwV5zq6hO4h0COjO0+FrcABxKwglEpTS
vox96uz81iZOLQC9oqXm2zjcAJNVn6+/9vn6hdfK/4GT0qajtXU6bu5YRZGH4UBjmcGZa/WpserH
2mSrXh9pUVqTHxgoJ7uSli+8AcKA06EmJUXRoAl7AHl+be4G1VGetEigIxVOdfJFrS394OvUr0e4
Ho8d1c5bDDvDu6Zo088lxLX7Pnac9zlSxStL79Lkk/nQk6d5JGj+nz5ZZ9i5kdh+hzehj0UoKrYo
7Pa2U2wcyapwc8fcRM1srsRf5yte2lMRwjLvnCCW3He/LbmWC9AWtd15rpsA0C+wdYa30VjNF0zq
NMsr/CA+GH3Zfw3ncg72iTGPawCL83uCZ6ALSOrHaXnGZsH7prRHu8JTvuirQ6Om/QO6tuVHHfTV
M4mNsr2+Ci6tNw4wKnuvzIEl8g2JA/gJEaHsAKzOQ7Io2YY1sZloSmtlS10YijciuKDTyWpblkwx
taeKR30dCIXpQA3r0V+jarbNQfz98Y3D5ElzKmlcyym5uHGUuM2tSqidp7qg5x0H0+bM1fI7Gk8o
O//xDJL48KC05dAjWyJI9N7Gzbo0kAXOdK2+o9BVujdF0gx71c2nj9cHu7A8qE9oIB6Rx5MQydMl
GoZupPYug5WVNuz9UDzExuzTzBrws9amIfmzatLrISH7xRCRddhVZzhzboHIaGvWhz2lw8OM7N9W
Q0l3pSt9YcPLBU9V1yXzAYJ5+lqiThCsHKvOm2Y9GoHX2PGwKUPMqqbRdp8jq9Z3cekXf9be//vt
wBnJxgLSJkSvJzu+C3RrQtGcg8ZXHPp5UREdZE2t+g/WCEcsnRQONVbL4mRRO4N6kwMmsDXqbkfF
sDhk9N+9iCj9zzc0y5CfBrAb2sxSGJC02o+HiBViQLqkzyY0BF77H6LLnZWWwIKH+O/Zk5gNbhJ2
GgH76ewpJJcUpHUOCwmHqkVT/CxysDNpJZJjMSvWvWjFu6AftO9xFM2fUMZZs8WSE3capIBCQwmQ
RQP09ezIHpPIbJGPhK8fG/hlWDN6M06/phhy4WJAV12XonAElmRCpy9aDiG90zTD734KgXz5g3/s
zSnbGYXTvWkrt/FQdbc8V0/TQ2VgZH190186OJGDeK1cYbq3dNkxytoIzT7vPWim8X5U8EHNaqv3
Kmtsd//BUBKgLxV/JO7s9E2bEGXFDGF0D2F106OhGG97MwEQKqo1uaqLb0W6R29Pl+fZYk+gLxIb
lQp+PCDd+o4uXPkBJG12DJ3eX1mpF4ZidUgVC5u7gILY6VtlUytyZS57zycL2YosrHZogA2bDO2r
lZ1+4YCmXUnllneSl/hiqQyqj/9eanHzzNwAkd72lP4qaihOQ+PAKxMxHq9/skVL5nUbQtE3KbzB
2EIiQ67e38KWOjOxkJD3ah5Dgd1k6VyYT50yDEiMN0B4kUqMEE6wOyncgjrpW0wWNRrjjW8/jgmO
MpBmc637tvJYF7amTvVR+oNIZvSSTBaPZqDA0OG6z8dqrwxwUvcdPcTsyKFRvlhmAil4ipVQ/9iE
g/UmyXTqUeCt8gcR96lxD/7f3htjmqnvW4zU19huFzY1ohKSaIYgEvHI4uzXEGk11Sim2uY209bK
4bIGVSJ2mD4+RlWfHbmmtJt+qro96ghiJda8tCTpD+toTeIFBo7o9KMVtklGbvHCJbqEmx4c8h16
Kt8luHYFO3RpJINEhrqKrM8sS30xhhV0NUDxlImTH4qiaLYix+oSeY9h5aC6cI3LZJFphUZB43ax
pcFKhCFodYLJsJruyho1NGDC+KOoETizSp8oCld1vzLqhYUm+/ASpkAURrh3OpV21BeNnju9ZwTR
4A36mH6x0BtfIdxdWC6MQm+IEJabYBkoDxAS4h4lVgDc3QwHpdXvwiYxvrlxbO+VVoR7u2itbQRV
BphkI95d306vjdXFTUd/k5OFRggn2Ks00m+7POpdkWYY2kIVdWtxo9PqFR69eLSN/EYLfWBIHS5v
dlfi8+uHBbp16LE3L7EYp1+p2alfqzysDkVnRPve98PjIOzsg1Qts3ZBMghaEgP9r02UhoifAbfX
1V1UNFa5h2+iRTeOmQ7prW0q+S41MMheeb/zbJQQwgHFJ8sNlFOW5QY0vdHTIzLyFN39GJX9wfVp
XfSJTEddxd0njgRkT1NJB7DRN5o86qxx+pxF1tu8DY7CbN9en/Kz1SxXFI4O0Mi4Nc4Y/7HZJxFq
i5SSgsm8a2EGJRu1ctS7gLrT3m6dbEu5yWr/9AZ5HZbeDdGMtIrST5dzaVezSLk40LhyXXJzt9mL
psWp3Z/sXU/rb+X+ODsfXjcOdFvGoj223LQZZasynHjNqLLdA6rvA+1VVMZbRx9XwvxLQyFlT1FJ
glpwATh9NZLbuHF7n8IVPlxboKg1yUQ3eRkbb2UW5el9sl14K4rWYC5IAPnXxfna5TSOoqxviU1r
v0B+pxXfskTzP7VYxG4RCSyOSISND900i5Vo4+LQ8COQrNLR/hGL88gwByiAAshrMFvhLgYRh602
GCVnHIL7UYvgEVU1nlFjGRyur9hL80vrmG4qVV/eexF8JEoDgrsBFyjdfyBs6bNnD9aw89N6jb9+
FucwvzpyMXhsAzYAIn36KROjNmMTSUhPD5p0g88Fak5uNG8QY0u3c2/pK0Cai+NR0pXQBoLwpeYw
lUg+Mm0AT1UVdZfFebKrhCi3qRM29xYq5ysf8eJ4ZIS8JGxnzqPT90P0JB6HOeq4sJLhXdtJ0zWt
KY61FXReUmOddP3TLajVRHFMKEQ40hmoz7R4FhOqY7pLORzlsRi3AyyXYdlXexS3Tc0zOtt8xNsJ
ejJ46457x1WCx0IV7fCkhh2WOi5EOQS4G3zXNk7SYXXd5lP2iV/U3yeiNf84I5EPK0UmTE2KUC9L
h+Seo+aEbOSE637njk784EdkzSS26eeViZEzvdzJYJpI0KVyGBD50y8RDFGOi49C50RRlc/s2fJz
ImZxY3eT9r2tcxw58PWK7jgFrHdCceYXTa07Z+X7XFoPJNWsBsovEpZ2+hT+FIspdnljNfXnbRJG
0xucyaxPADWiz6WjrpEOL42HZIjsk0pT02UvOAyMVFP7mvI3cKlH2td4f/pzT+eZ/D7ZtlG5prl1
FkbxTTmwoJ8blLModZ6+YRUkpWbXIGzJ45VnN5m1t2Hor0RRl14L4U2avnxRVO8Xq9wdEeIe7LL1
BneybpsK+aBm1DdmopAAjL1+c33xXDoQfx9usXY0rW5S1SlarwdPsw0j3fVCN423eIFZu+tDXXwz
Ch4U1VF84447nT4HiKmdtTJ+cerpnohCfQs7zvlcEs8VSDJxBK9ccZdGpBpAU5YMRuCsczqi6ruW
Tx7feqB5hhvXaZsNNQprkwemtdNrka5sgdfrebkTYW8S+RmwGWkUnw442xzuo8GdGkJtDXdm2xhv
dWo61h4F+Pq9MpQt9oJTNUY7X7QTxGVLBFgc1nn7AR94dGUtUWipF9pDYB45PsZ8l+s6UoNFWuLe
CoREe4rDBos1E2+aYzx0CkwgI4t/YgwERr5v/UZf+W6XloiUlyFbt7EQXpbmGj6MVZjMomvPcBMo
5+5b5KMOAOuTlUTl4geTKk3UIoSsRpzOH3aIJZBdWlp46k07WO7mdwpkiTdYprLFMn4tw730auzk
VxIdPZ5lKTBUwR1pyIPAqaC4mSudAaQ8iw9C+Gtr8dJQkBThjKCEKdVQTl8N8XkkNQ1avHYKlzKs
4CzE02RgVpRHK/nshfCKogK5JGgqxEmXnXR86S1UsMPO67CMf/F1My02pZh6mIlKdYupYbYbSrXY
DmaHh9P1TX7hNcnZ0V1Bz8li7y3OyBqGZITgCTUDHalTqzLbm0SZBbSNIdn/B0Mhw4PxBSsFZ5XT
GbVhtxhVTrARRcGvvi2MvV52Pe2o4c/szl4jDwCFsH3ofAFpX5YXUcJvEfPmgg1ypdihTlnuhVmq
uz9/H1id9BHoJqOTs1ghnL8oeqm8T2v2PZqAVT18rlp96Mk1y/T7fzIY16ZkKkuU0+nkTVIwXomI
3qwIvV+lG5rbFJjpw1g02ofrQ8kftTgUWQuy4PG/nJ1Jk5zIsoX/0MOMedgyZFZJVSqNLbU2WLcG
CGaCIYBf/z50N0oqrdLUrV5cM9ltMiAi3P348XNQTvXdoxjesuFVW1TAK0Yg0pj5rOBsbaholaVy
4GIHBtA0pqQvP/TKTQK/j2Owp+D0xg+QXzGmcusYOI7gtqQP+C/q8WQp87SmxhLN5jrdKNyuLZKS
jVqGvb/XNZfvE9/2FeYzYXtyxz5R9qTeB8wA3LGdPAbD8Hy5F5pq/jwHJx/e0UMCHGHkcAS2xR4c
gDjiDfIcCQbZ/n3QlespdxAuyJBs/g9blM4JTSjCN7DgYdeUhchasaP57bQ1SelN+l2rqW+bh3rQ
y9/vyvvcGZrw9GFwAB4eVrZ3GcbB0wbinG/HedqZn0u7wvuq1bGpDj1daiJcRtO+MSRw5e4k8WJ9
oOAk00cFNi7TtJd7jrdIa4n9AhcDA8eWx7a2t2ipHCssWiengVP3N+q3wyTLr1uGBH4fldwZJSz+
cgtJxlsZl5vGyJVj+x4jQhO5I8CGp3EGgR5qgpNX6PWpmMY2Njc5YvugUG62Xe1bt+qwv7Wi/Q9Y
C1cSPws25B5ODueosxZrcloKZugvKtGcHtUbi0mmJhjXezdzbs5g7x/2cFsQufhDEsV80DFLtCQe
1aIAGzA0YPpoQFUESSmzFv6dNk/be2NtBvs0FUH2apdfNmIEyOcisiFA/pz9mdzh5Y24v/Xnv4dT
DRl0TxEOX8XohZ+ZOr8nXybSR7TdI003/waq+A/5MSeLxghBe2cAHF61NYkVrKUAMNAZIjtvPdVl
uHoWyqWdU+dvisCCG/3y6q5ck3QlAQ0Q0SY/Poqk4YHudE7rDtE8Iac8TxMjg26qoA5b+vttF2r5
D88jhu6NGMJ2cCgSK/DbbPVNLBaW1v06jksXjVpl0vDI6Cks9S39nGtfj2EfVghfiGiwH/ffMGEf
bzeYqDCk0RdJQ1sNeAqD9ZzNUfsvj+Iyx6+UewNK1uHGYtqtyp3eGKKitWiB4iz8iOvbdxvJ5Pd/
/hJJjxnP2sfu4UJfLspMt0pJYx2izXDzO2dQzQO6Bl80d8jiYKQWePlx194hF+FuXQcxEx7H5eMQ
WwiQdEf6asmcKVyHJcDMXoyhq27Cc3uKczxsMFx/Pc1kzv9wBCYZ4BeCBl7U+TZTtljl3rkUTjdu
2mubfidbwuiCPUWEuVxQt2EtkRp0/MzGtJ56zTBRV8pV6HWtHtLVbW7k4wezgv/d7OSPKEowXwFR
+wiVCWcoKp9TJmav4Q4BFBTYCyWaNAQ+BWo6rSP+51O3K0wrA/M2sx7OmfTsG7/k2sr3wSyXf2GZ
HuW1Rl/2dBOJ3wZjL1HPoPA/TGzJcKErFfe9MyQvb51r3xNBDY7ernFAIX75pgWN3lEIvmdfZUxk
Z54TSYay3r78lGsbdKejIWdIA4ik7/AUagvDHxEoxHOtSYDDvndIlbzvYHnceH/XsoO9GYoGIeMH
GOpcPglYUSrLIt9yx6qORDDUfzMB1D4Ad9SAT2J7jRYP6nCY3X94eY1X3ySHnqtzZ20de7HuUno+
LqI7slAbn5tWdHA5/OXGydi/x/H88QSfvhe3M6nl5frGGZaT2wHRmLbS7uj9i7+F1XSoNqjdT3aY
Iyok806vZ6aul0ncSL6ufsida/e/x5uHcyKZGXTrgEViZevS+V6ct2tgyMiyB3H38vu8+iUZ0URB
iRuUyuRypYaZa6ahsTMltUPcGpl+Zo8iq+CjkNCkG7PSwyhPo7/dEru6egZZI3m0C8h3LFs1rF82
1j9EvobcdYqiTWznuhPlZHgRMpe3TDSvrnR/GnzC/f4+VCaIjxdSzjwP4drqTZDvwutzUyIYXWPW
m6SDrb0vtml8vxl+eyN0HHRq/3fzkchB2ASwhwa1f/Hf4q87ogxj+hnwIq2W9V711myEW72Vf8F8
0M17KlDPCEdTw9m6mHKXOF2VSTWjWhH2jIy60Vj0DI03CjJkmJbBgKbGsugqHHrP1BIU2fTPSNso
GWrpbNk3qshrG/KXwzlJ2T4Tctgl2mpaQyG5WfIqnxIyciMPF32r4B0blEnnl/fkracdbsu1LYym
MPc9qXk4cFSlTptZ1OKV2LybtnvXtiHlP06POix5/r38Mgre26AC0AZz7LeIKqy+09HDRDdobXcB
g/zGJX3tauGLotVFKkEwPOyEbKuLetVo2kKQ1l5btqwQLHTXldnLbEWEpLfXUsWTMeV/FZXjf1tW
270103XtEkVibkefoczj2Xq55hL/MM0tJcBYleuvt07uqim1Sl7+jM+JCPR8KON2Ai8ONUy2Xz7G
5OsV6eAz9NDiC3IWlVl8z6SqBlQtNvyBUjf9WDe1gH6QVvXuBpf/8HAUFzSL5KSBEGa0UdSy1I9a
Y6VjjEXAvIZKs7Yp9GW9fe2mjlFNXFM6LywGLXXCwt3d2UzNqLs3YjANVKCqvsHmB52HP2bmsDfo
oYJ1AB1Z+K5frs/ru1LWKa9xQdjmafYZqce6sDyNo34j3l45EYR1esQ2TVtGnvYP+tv10W+915cd
qErZO2h+962D/QuJvLlbb7z81X71iw6xb8dQyM7Anqn1DptD1IpExqfyR+8GqwCv69Y02rKq+4rU
sfaO5iqudqhd1cE980KT82Hs2l10EwGfOhSOK6pwWwvj0QcEkyESt5N4kINU74aVV3nqMhtZ05d/
8xWQZM8IIDnvbTfmFC5fzwYreJezh14KZ+AkVqdLsNxiKnozh+9rm3ci7OrWdW7citfyWTweQPP2
Hv5O/7h8buchFy1ySm1pVfYbjangmP7GbrEDLDJFkrH4HtByRoWs7FUyrxoSutJvE464+fPld3Bl
i1BM4tm3A2/8c9gi8NvHzdsCZL7bwvpX5LOZGL0P33WYsQG5sfIrL5yxPwh7xO59Ynm/VH/bj74G
5GD4M7E07ZsHRAataB5wS6Lk6xhUM+uvlgP2/ccr5KFg3NwnZIDHxqr0yowvvUGhVX0VI1Jq3jPv
qkdoGP+HVg/qtgCme7gGvD+sr9dndo4vh2iw5zrxO1qoc7WYSWoBgLy8qmuvcj/VUJIhoDwjt26+
vzh1RZWHdI12gveyG0p749ntoAh3Ishfe3Z+K/e6sllgUO0M5b1+ZqTx8vttynczE4nVyJ96I7KL
YjzZDP2HaIePdy+v7+qjSPD4h2hAuLl8VKUYmZ5FM0Q51pDnDMuuM4ayKm6m5ha97znNHF10SB8m
Q6a7dOGRZi6E3tL5B3poBCetRBI3ov+TJ4u51rFbVSp2pnZMMPda4iCgQ66jsnyjdDjohP5K9X4N
Zhtk07gTHD3obK/TuzltQSXWeuhPLZ/1I0BF9mmTnTdiZ+xzT3alVmV3/jAz27joXcdM9ThWPjeW
l732jIVeH1CfixOdJC2XmJp/evmzXEl7UEolEf3Vywdlvfwsc963FZiARJpqwQ+mybfEmqxPgzSq
VykCVzcA+iu7gCk5HNlB9naRjsPt1OorpBUX/Al2TvXU9UjCWVqaPXQdmmMvr+zaLtjH4nDWRnWG
yuaQPpLszam1gDJ0/ZK6ibV6eGVI25ojZ+6bu6XpWxUil6rOhrVq52KdMrzENUc7vfxDrrxixub2
HIGpB4xED4esA7/xxAK8os9rHhuqg0ltYoaDu7J83TZ99tfLz7v6juHL7SM4yB0e6S+dToGwbBTl
VjC5UMpytIR6bXw1Awn8cT5CLYMaLsqroCdgYZe7p11Wwxxd3DXtrAruulFUcWnk+qnuR+fGW3y+
qv1RPGSXtQWrOWzUAVk3G/6zjCa9WU4O08GhPqfTqUpvzoI9/2BA7ZBA6DoSSaGqXa5q7b3STtts
xxM3Ger2jDZbXeQoquH1TFugv3/5g/2CQi9TLV4ghcBOet+bPPvafwujeWN7LR0y1gaYb0XNjHPz
adYoxZHN79OnorGhXwfIH5LAOKP9ui3toEnQ3cqGMM8UpYOlMiSSUq+py6SrXesVhmLz98KvTcS7
xVjGclmMB96dKuPOtPK3WaapPHl5IVeOHCglwQteNa196uvLhaQYALt6qcmotG31AwC/vkfasrxv
ambOQk8bx6TEg/XcoyVxj6K1/hm4XWY3Tv6178dIGIwZyF8oXO1//9vrFIFkJj0vuWQ010y0zNNO
+jA55zk1zUildXXj+13J/9ClAdeD1MjAD0nX5QMDmVuWtt9qpbs6jw3C0LgNjYWGc0Ie+lVxyl1b
PZTcfNGYLV48sm8Npwlu/I7nKQQ/A8EFhFThnNPHvvwZNoK4/jQSYq3MVmGOEcJ5qfI5VnIgcwd5
vCvt4hbMf+Vlk21CxQYApG9y1ETuKIyWanAk0pY+Uz84kzyklhjeqKAsJ0a/0RC+kXQ+B3BwyIRf
yQgtR+ZZ0qI8vWnTZZOAqNi74+e0RhXSoQm9QfQGNc2JXaH02JvN/uPL+3uPTodzusvQo+1D78Qg
Lbx8wcCBS6c6ALg1X+yoa9ri0d9uCzFcfQy2SvzZreOOp6ifhnJLl0BGut0jK5G6a3vvD+sajqmJ
jtOoCw/rxBbJ0GwFdkVcrfioamHEKE/m70Z/rtqTTPP8tOWWf2OPXfvczOPucDmkU9o7l69gl5Qt
TMHZ2orW/GjZjL9I5ZUnL4PlEhspGF/88ku/tqtpt+7DIWjBukcGTZ+6OigZT9T0sUkwm7KjfPS9
pzEo06jXCN8O6NiNh15b5u8PPZT0Du5PtavntNsRFKM5UfRxoJE52G5qPs3pcsun+vme5tzuc5Gw
oShgj4W9rqtCZeUsI3cN1nvIZcgNpVJLWllu4eQtKgG0tM+ZvgU37uxnK6UPwfgNKBBYKLn5YaWd
wGaWBj+zMJrwhjvb3u2OyJKcIOrHSi/PzbZk8/nlb7rHgYuDRF1KQkQRx5Qk9K8Drp5ueVGtdM+i
ienq+mxO1vDgyNR43bhGeutafHac9ocxArOre4C9/krUfwsH61COndm2VMDZZj7V02Kegr7xPr68
pOM2BUre6WxM2nBsTYixlwcjdeF6q7HdYnMp9W8uXjlvYQnSS9LMbsnCsR7rh34J1I2y8bi4vY3G
4CXVPvkejcJDxN0sb9VNiX6jXWnNp45mF1bbza2Jj1/Iye8fbH8MRQLjEYjDwMc4HHtUtzSGgTIn
3q2uPxtg5B+cVZNPraiwRQ6Ew10wKi+Len0E6MtrNOXQ4Rn6cO6Heg7bXB/Fue7ZgrE1uMEWGoq5
skROZvYNoTHekCurdYyrBRJLhM9IVYZ1I6AdNnptPCJUt41xBm1oS+qh1ZeTp+b8Y4lYWhHa1UiO
a5izkUWtvisOO8tE5eQFFSAUZBEjfbMUw/RdF6DHsanaaYgd0Rr/FJiSfgym3LSjdijK7LVCpvlD
LvF2T/pc6H+NPo3JcDTapkVKtmX4s7ZUae7wYj2/Qoi3/GBVhTKoI1RR8JX1AC2j1arq8+aXuXe3
0T1jzjcvUXkeyCujfl2GKqlnpCAiQ1TZPS0O0SZGp+QbHAzyIQHubZHly8bMjv6vQSu3DlLpxjpD
0m8bhq/MsO5V+7rclh7HhTHnTQm9EEWsW4JR+Je39fF64MPvLt+wwqBgMHN+uB5mCjbLELgH9lZr
IdipGaHryD7uMamKBJHoRnz5RWQ67DQOENyaPfHeNTUuz1HuMzTllZMZVzjWjXFTtJX34Mllhj5s
dcXTkJlmn4wbXZoAj50+zBi6ys/jhMNENFnYU4W9WDI7bsq1+OI4U/6vtWUe/sTupNTd7lH3s8SR
VJy0fq1OUvO7OaRSN9/PID37p4Jf05TDYIWMO8r7bK5lGikjxWRbSwG2wqHS+uCUFl1+X3kiwG4Q
VfkqtIK+a0KkobW/BkaTF2YMgmCiizzKV4iDAKE63jqlMJcz8XUjd2hu5EVXPtWvQQN00tD+fSYE
EqxG69eOZ8S1mrckr+wMqH3RTqZej3eiC255hz4rW9gbuyKMSSXv7XIPh0vBgO+GyExmxFlqef/W
rVbEuWO1kQau82aQwqW3nxVl4k8i+4jgEVbkc1X3iS+C7q/MKjHOKB35aXOkWsLUIAyFdHpVda6M
qv9ipUiNREGNTJHy+X9RXDc3NvcvPvPlZkMZErLgDm/v5KoDYJw1np81W2rFTLD7kPyzQbyum6rC
m2WZg5LplDV9WzEV5iYOIt0NPe0NmxxR1pzT2h7qJW7ype7iIjVKBwLBmC8hoQZB6QwxCjqn/QBL
yunm6bWb2b6inkunMQwsSSQSC2reoz9g48BUc3WLP3UMslgOM3HlgAM7+9Dw0RfNHezGoK3kxB1L
fxxTHYaiMzV3WLP/Mday5//MdQEFw9Uidd3D1G8xtuRnyGnZtBi7Wm2KUamk3ttKry0iZxh6Tqa2
qO9ObnVf+02I10xtQXEtraa8JQD7PA77O9UbDXDEOehSHu6Pdt78Xlpalni9sRvqmU649dp+Z/r4
R86lLaKxw5T45WvyVwC83Ek0uKgMoIyRwYH1XL6AsclKhuRHfK3nVVZIUNm0DYux695YWN51oV6g
oRk7te9HLdAfMG+ZBzIcS8d+qHrZiWhCaaaMMeDGwHTLK5TaZdDOXlSamfNkjU3hh41B1RdOWlOm
DwzlgNph4mSLuC6t7DOYFrdcjlHha0tklRX62JnztMmYkWIq5/5UDUStV7K1xGf8A6os7Nqt2BJP
p2iPTU+gwozur6aHC6D4X2SqTXtva1qKH+Lm6eIdCJm4YwreXhJV4TyXZYwmhnVR1E81sAREwH7d
zkPQ2FPoTsFih3k3bbdkvp5dc6SLJI8IATANBF/78IHHfMtSKu4qMes5+CEQhbjrN0O8Xoo8Pekl
LsAvf9rrzwMexRTUB5s8AE8LYQHGRF0lYuiyE6Yk6waPP9CiGSQmyVf0cW9spmcHFxCI9t4uCbGn
rEcTp3UxM9fI2iqx7KXmuObGeR3y9bVml+rjy4t7Bl3s2Ki+z7zuOjq09g/5Y21gdVmShySGWtTD
MgrrPGFz2oYlzNvPXTDrUyw0Z3kokOr+sOUuBvFjrnZ933m61bv6VeZcnKIdqd1JYTj6UGIGz76t
C7FZdlXCWTXG+yow1zdw/Wn7M1r90GVaC5Gw3L4v4ByRcOTwaWfaJ9voithajeyhlaI/N2l/a5Lp
YJ6HdDe/bBeNYcvhZw7n6fJ8a4ZDtwll08RaRFqe8bgy3vnGSs4n1hFvhbRcUaPtFfEhUr1It6gz
qvrrpklcqLUu2NwohWsvE9PRvCLq51kwiSk6/85zWnBnsIwKbeXV0+Qf1lr8cj4vQo3UzhBejjIE
6dJvhaVEEJeAc3edJ/rXnGH9PbMv7Y14+gz/25/1a7YMmQyw5+BwC7rjQAG2YAtemcPwSdMl8rh2
Vv+zZsJ449tj9jV3N/e+q6ftNA+m/6/AVeQGJn3lvO5KpWwiPhc55CErgRqyzJnrpnFBxEV4W7fb
j5PLEJPjwg8Pt8zf8huZ1zNaD+ve+/KkyFwTCKkf7ohCx2FK6+o0rkTeOedxqHXsg4FvcJTxRf2p
gSP3hJ9xNcWVoyEXhyFGz2gEXy1qcScxQxXMnhtnEzK7sarW/rROJlGqs4T3CTbSRuHQ6cWnuanR
V7hxB+xZzuHUIQ28A04O2CXtucu9DXd13W8cL26x717QL8bGOHIhNKhQpe6ud0LHSoXEF3uO7VHQ
tIHrAXEJ0ob7bbAzrT55urJk2AXKnG/8PG9/eYefR3K2y2jsBBJGAS5/no2YgpDd7MXExy19paRc
tbjsUvWkUkQ2GBE0/Le4qzhdPOtKe61wA6vIxaxSnpfCL8wwVxqigGseDA9LMQ9Iws99LWMHV7Iq
1oxcU5EYZfemWgcxRAqZmR/aYowESM1ql3g0NwfPJiqHOdGDASNRTFua6RMC1csST1OefwQr6vKI
kD7Mf6sMmf9HsbkUCcIpyjepW6mP0zCa3/CLrn7CDcn1sIf6zWhTZ9oihOhqmadKD6otHDoENsib
Hf9pxY/kQ2rOy4/G4oc9OllOXTMDo7Nf5kIn9maid0PUnhruG0vIt3Y5pn9vhTe/H4oe+lizOfMd
o6uUr1ua1X+LTnO/l9Yy/AB/TvVEB+PyQg/Hln/yoepwuRkaQpuXWaMIU1lXbObRX126dIWlnb00
X75korTfu/Y03ZJ5vnJy0TrDkILbA4D32AbJMgR3QUu0mGtseBQp7CvEQ9ywzIfmfnXVLZDv2nVF
dCVLRlhib70fNv7YzUVDj0KL59SRH6TCS3TqxIirXmCeNmnPpPEMHJwoQYdvzuhNp9zo/1RDkrvD
RVON3GK/OchqLrc32YxdaK7UYmAE+1R1tQxlMzv3JpYQCPQF35dV5O+NwVnDfshvUcCepcs8fQ+0
BDiCG13Zy6f7zVYHpemnsQRBjgooj3HaGNu30WnPtpGt98CC6sYNzcl4fqR3jikDkfzhfxzuS0dq
WsCtocV5FoyIr9uzV7bR1PT5EsutomSitJp8KPWVmu+MonbrsNZt+XEuahzV/SX13DPS59rr0i/y
KhxbUrS4hgBsJ/om7I8ajgdFPG6L/m9bVgjRNhq2G8jJp1xqsEe4A6y80PNI1mWwhLaWu3e8XGGi
thyI92VfZDma8AHGU33tD3YYVHpNIVdvfRP3Zrk5YZ8bw0fDAXAK8fLxscPWhk9t79s/6LPW78ZK
Fm+HUqR6mPlFYIa4XVXGuZNt+q5q5y4/Ywi0fXe4PavIcVT5xp60/N+pstYiwUg3tyD/FWTSaqzw
cVZpYXbhgnTDo6HwVzz5At3liLzON2N70+Yi9IJtC17NKldfJao7WmjVtv41VX6hx8Is8TfCIlX9
q/fpxKjYKv3369osU7gMBYIQo9tN77fBKPtosdr+fVuKMQjNfhBfu30ImxIVx/lwslzxCB7t66Fb
lFbPkIBwntph6gvGafVNxtlC3yBUVTMBlq3T4oVmq2kCNBkX2LCfU1uL3MmqHvxWwpkrHU/7IlKR
f+/xrCsj3C3cN+XadF+cWSFRkevt+EOfl9oOJ+wf7mSqOz+N0s8xJLTt+u2aj+6nbmqDt9Ke+g+D
5qm/1gAmYGiPqcowhC6bhQtb2X6oTE3hC9Vp2Wca12WDP5sWlNHgjBoqCTs3IZxFKz/nmnSHkxjx
jonGYGPqzhKN/7FooJ2HW9Fpj7Yz9VVobGRdsWhb/dzVBe56rrvq+l3R1sVT6aHqEtp5Y9zbPhpa
KBbsWGWmVHZLOO35vWnsfs5kIHsNjj/G4QwLkC0jwO5tnelSExndcJ3a9Y2T20BbgbpF6Hx+evHE
4MowqMMABY9KZHXe2mLQagJyDS29MKztLZ5v1rsB9YQbpdDzpe0KXTuAjxIZHNLD9VTPVem0ouR6
KqX/F2ar5RtfaUaUSbRuwedujck+XxqylMCP+3TuzgQ+PM+YUU5pnQEGfIcfhV/L5lWTZUjkYdt4
upF27cnwIa8hzpEzMrOEtNGREWWKDHc8pwhoB8uUY4jtIL1jX7tXxWoknhjtT5udDXRgFE6BZLXD
O1XenlC/EgFoMfJydahn1JyHIGi1trMhnxfEqDetwR3MH7Ul5q4MFE35OKeJMU6NldT9mt3yYLr2
aKS7GI1nE9FLPKTqvqwMrFFlGud4ur9StTudBrC/+6Wfm1dbvfZ3ubaUN+qhY6uNeAszBvwAfAwD
42M9pEnome1SsaUW01LnnB4CgW8rFqwTe4dgEHTSfarnKWBAe7w1MXNlQ7OfWSs/gB9x7O2arWvI
tmy1OKPf+U3IUVEoIl/ht4WLsXk3dH/f2Ga/hsQO+4zOFPRMai8fWsRhT5v6imLX1qf48rilOOHU
rP+TldOgwklucr2bg3XxY9dBlDhGmCc1TkbOXOa7GRHRMQ7sFuCuXFHSXc2p/Wej5ILEh3RCcPKR
zYnKRhPEwHLdaBzSiMe5JoN09NZLZfEvfprUCRKI9LGyCFOx8MfsC6oqwDQ4qMksbNXiyVMb9O4X
3TO3BYLNQqRTegETpiBJfqzJ0vFI3dryc4uw/ISkESrgEcMqBSTwDkn2cC3q7PXsgcgkkBSAWZms
H18ZvbVm4TBlFTczavR3q2a0C+MWCpxOAPd8a4Y1LZJZmOqralyf/llawTRn+SMLyol3yFm1/3je
jAEPUtBGjTFm5cgQuVzC25KVZRr2nT+0sZv56tOWr/0TYuzV/gt8fEJR+YcFkWmm9rEKyi4L82Yp
euS8xpRGwpRr/xBBRuQo8rXOw2HZkP6Sa7mNYadLV6OJkY8/WjU776VlFD9JZLEJU32WZR9EoY9F
rBgF/+mvIvWiaqimNa5aS31wR1FqybJ0ax+pwbCRn89LjGbrMc+Z2O5qoUXFoCTEO4XsTJ0G3RRr
6TQw44RfWpQCFVIOyjKvztuMJmAgGPwN9XbRPze0TIAv7XUcQ4Rt/Vdpz+RUCE0Y4b15S016dr3V
9Z+XqlffuHlwx/HKapiiOl+6e6sjZ6GwWjFXNcg0ZGgurf2dW2diL9mQZ85629bVk7XmWATQQ3Sz
OB07/iu1SKX9QP9nM+6NrBhg06RZap5qs91UaAdt2Sf6mIG20n70najFRXQJnayfv6q6qpvz4Imy
Cxlc9r4scIOqsIIfSswnBe9DImvlMNbd2O9mS27Lnau05V+RyZS5d81Yvun54nzLAk4T6iFa8JPk
zPFe+SVOo2fhT564q1bd6V8JYB4txImr/Wlt6L0DRNTFA4xYhPMduWf6sknnKmw2e/2bQaTldefo
jXjMhWVOUZvbxefRb+xvxpZ2QVT0GjeRcBl/4X5CefrOFL0znlZ/tbfYw5LcCK3O2bJkWWct6R25
WrGdShjn86CYNKLd2W5R7xoa6hJ4hw6xhBQEQ71smo/8korheZFX2Bpq22LdGzrir69lAXJ+6kBs
/rzggFJn0JKgpIfnfJyAQhJLVpWvoXspG+CRfjTw8+ros0KZwo/2fsA87Fy2w61wu8eS4y0IbYcC
CxFWbFUO0FRWec7irzs0RQZFty73nNCD0HNuR1R2NYdmgYc88jtm+Zw8tJGAv5HKXEktIKVhOLhD
nGQYhx/gjXoxakPJmcbC95Uzt8ZjlqIEA7X7xtjg87BKUeeheLMnMTQD97//rRkzduOQeYvtx0Gd
74XH3PSJIVT2Hbq+PDudY51m2Bc3QLDn6yMLRVobIsk+G32kubb90Nr65HmM2KTbPaFhBTpY2neb
r98yD3sewnnUnjrtox6g14eUZV2sSu9nACtz09vH0s2W2GxAe0Z0mJ68mjdK4u1OXyDR34imVxYJ
g4mhTxhQcER/wem/vdpCyMwopM6rdZXxRm8H6oHc9v/aeKG3wNS9Z3a5Y+FXkSEiDECSCDp3+Rmd
Zs70yR6DWBurbP67WwWaLfOYrfSoq/GHJwtbnEXjuVvEMJWKSStSlfC74Yr6WwcL0+oyTJgx9rGH
+zJv5D8vpxZXXgaYJ7IyNFAZxvAPmLjHONcMITKNVVmoR9Mot7um0pDLhl5z4/Bc2dI2zu0Qmpmx
IZwctnReOGMxb3Yae1IoxrrWMi7bqQ37XmlvmtGcE/5itG5s6ed3hsEgBu5SzGvu5MbDkV0tt9pW
zQ5ii35Xdq59Ezy7WnGBE6Zmox7va+097V5UrExz1N95UmcO+c9fMuUPPaadbfcsYaRZUBtLp6ex
XvT1zwYw5W99XeE9YNNtvHv5WVfeMo1wZmugvsEiOKbGEtjPdsvWj/N27YdTvgT9GuZc1sXJsJeK
Vef6X86Y9jcAoSvPBV7mrkIqjrvjqKjWZY7dL6vpxzIo2mR09eJnS+nTgAJlfONMjWcxiu3Piz3i
EBzhX+1xBnwOdfPipprb0z8laDJQcvZWti25VtMmHknZjcmHK3cWKwRsI2W1IMweHtboiPd0HJSk
AFhP/Eb34Z4wep7MkDi/rwjO36MD69mhGyDlk7z8Ya+cVA/XJwMGPTUeCMrlVeKVc25AwMghjPrZ
h2YepnvQff1Rq4ZbfMIr35IynTi3TxShwXl4VOn7Jfwn2DoGBu3Gg2V3GmqyKPQnNUAyBE699BK7
gJH8p0uE/AyFccdzaRTo+yv47WbunabC5Ys2rTFY3k9P79vPuu8X90Y6O3cvP+r5xXz5qMMSLdWP
hTLpmYqM2j6qcNQG3oF8deNY7P+dywCAjRWWCrzPXW3wqKACTDmZerGWCWZvTNf5/vDU0PF60JoN
chsks9PL63o28ol8CgKLUHqokJkIPjJGJiqtwpRllQRzj+JaW9SBYI6PQNMl3mZ3SLZK9aEP8mA5
+dj9vStBDT/TXJPnlMZPFjqaoRWnBswohzBWYB9Qq7SNu7Uq7h0jpX378i8+GN/uqDV0C+IjpfxO
8XT2T/XbV6fkKSj2tTzJZykajA6z6lOuunx86sHZaM6mE3YKKWKYY6LILH9OSG56sSbrpkBDv2rK
c2bm3hcdAs8Yj22hgH371vsqq45+h1UO6Ye5tvKvujn07xa4QkUoy6ZWJ0hC86d6QwItrmvbFyFj
obUJfhisZtiZI0DCy2t9foZ/adtg0MJ0BVvisMENDxGIAfWXxF5MsStA+W8Wv/wnTW3z48tPutKG
h8hD0KEnSIBH2+zyrRZot9WeVmaJBWB8UvWAVok1+29Hv7CQXTK3t63eq/cTJdMbu4XGUjoCPZw6
79bIK40myYumhvOaejRzXv5tz68XoE4IiWhvMjoP5+vyp23dXAUdEipJbsjmLPN6OwXd1mL2VWxP
xkjmKZwtv7HNnkkts80gZe8UCXRbELo9PNUXM+IbHVZaxrwylBNUpfmI9ujWx12jFh17boOpctjw
hnWqytX0PjpZNnw3dVSgH9N5WCp0XhQQSroqu0Jpove+oBgs6nM9uVlwfvkdPU9bKK64OnYQc9cf
OXRXoGhlGF+DcQwe6IY9rnXFmMRSZTETU8J/5VjFHBoNpOvEboLiDbVh8OPln3DliuQngCsyqcu/
v3bYb+dyn8osfSODs7nl9Uk22vzDsfzt88tPuXJB/j9n59Ect9Gt4V+EKuSwRZphFBUokd6gFBs5
p8avvw90N54ZFqf82eWVbPcA6D59whtgVoJK9fZ6EvD66Wbo5ACmYEvSqBFb2fnloikR5rtZ6DjT
iMkfAsVXDuHl0dghbqgR00oDmwNB43TJSgIl7/rMitRJNoLKuS2/WOj9PYCQxlSxSbWnFHTQwZJt
f+PRcOt9V1gqI+PC6T8vqVDvxy1DBEFjjvX+27j47AiN0s4EIskwExmXs1Pb5ZM6d71t4dI50Dqa
yP1ftlr2IlIHo9MOzdq5aUCiIf6sirkgPVnZ4Ffe/xEX55MfAVQYCjNpFdoS5ymzGAH0N7MbNWu9
AIOrthvg1IB1RiXxKyjotyKf8+j9Rf9SOU9uSspB7gFOJuoLSJudbYRRF4vSZJhZTIOJ3d9gmlsX
k7fWm6/DHWkir7ZzIxZlYnzSiyT9Ddpy+Gmn1fJjGZKWbpvhdn/kunWEd0PxEj9DIjlDwKBMvuuN
2qpg2za7Q2GxXP44CxB54n3ZuzHKFvPHZTb7jySxiIDRk1zSEL6bqQU2MfrgZmte+Rgnrj+Q/WzU
aBiF9rT772DQoC5iu5nN3NFhUEqkFQvbqqFvlUn6RKY8W7elA6XmSv7yxjfaOZsMnOmFkpKefyNT
mbvW6GFMOXkbIvvef4DEKWK8Nu6o39KYitq7tjEuIgIRlN6zZvAPJKpzXQJk0izZNe0QdVo64HZX
K/i1rQ64kvf3wt8ddrYXaMpiYWuq/M0ddnpCp8WGRg1xkw6voT1MXKqBgrPQwcx7M+rcugtz7HuO
XtpDKLCmNaCvp319/0e89YZJgHfSMagCfDlPfwMQMaODdt1HvaZmNHxg+xIPlmCVgxEVttkdgRSj
D/H+qhclBidPZTRHz4DQz/zgdFUNnBCgzXWIVlikN/UGGaVSlezGTpMySqEvHGQ/fO/rQf2PYq+k
invgAfmFJjBEprPrMVU6vZ4KbYiAf3uvOtOkoJhkh1qjl1dbiAR3HvRarlwTXrmI//u6bCgCMn9B
njp94H7LK9RsO6DYWl88rtCrDjNK3DfzWGl3S5VPP95/wZdoyX1B8g9eL7Z8ZCBnC5pKMlZbNkSZ
V6gSPn5lhUmVJ90OmnD/OAIWhp33lROMmoGsQumM8rFbVqbzmd6r15iQl7Sc/fdgYERjE2kFdG9P
f0+jOOnKnTJEipRNnYV9ggQ04jDVJEIjx8zeT7ceBM0Ii8SLljTf8dh1ZeqIX3VJFzh0hu7UvpnL
W7czjCKCozIg/MftYJNS26WCdaqttYe+XJhm68qW/t5K8ES3gL3zD0hUyX8UE6g/KTbqU55d9qrf
C7q5YbeqpMNFk5nb/TBt+SuGw+iPLJkzz6GbAA8s9AWB99xU+VHllNkf0qlMvrBtjBcD967Rt5Yu
/apiwtz65bDNGuMBrbGQXVS7m6EBYnhoRZe+wLiwHrelkjLUGF8dvU01CiC64DUjKBlGElpd2ay/
kp4eYbQA5T3g+NTVmQ9umKlfXnRe9qX3huzglBk6GHW2pM0xyQzZ3ZAdi1jLhhV3L8qD53rR6P9D
AtqMI6wCwEGzMXb6oZgn58hAV3VBkFTyj/Qg1UVmt9uFvb8J9z12Gt/gXVACEMDpDYLZOf3mLcRt
fcnaJuoVOR8BLTnwRPPtaNGtv3Kv0hu4XGxX0qH6pHWOdMHZxdq1jZlbQq+igppxfJkVs34t3VrT
GC7sWDllUZwflKgJ3KA1W1/Jjgz9cz0opYxJjdSfuTWsM3jHslGDZpv7PwgGJEroqsom76ZEjM8F
DVXnBqVL274tFXXV75e6rgCT93nbwAJy5i/e2CNs29vSNsNc3VQuyrGoP+eliiNm24FQQgSNsjSc
QeQ9e4O97IQ7U7pPfQvkPVot26jCBMBPH3aqAU1ncmDvzNPQTsGsQsAKvCbd9aiGEgCUuUyWBR8x
7bsjBa/3Ya2L7leZwYQEjT8VSHQBd/yoIdblhF6pCxEsIwLoIYoOyueGSKBGjkibe+acOKdTAwzd
LSZNuyRDSXspWNl3ViCsqvmnUEZQZtNoN/CIqhTBBmuxnaPXDGKOi5VJNDHHEqS1qTYHNShDM+iZ
ty6hLKmUQruiLoxxX+Jy25CHojlcL/UxqxB2CSD+aL8gC3fViylmwwrXUaUtTDtZvbFnG49buVp5
6wNVBAxTKKnyi3Sm1SNLCvEwl6P7bRnpVO3SA5n5iExzY0CBXdvJV0xLJh+l6FoNhFLhaAEYh/EV
/L05M8Mxst+DXnTuZ+wCx/WQynywgfIsyeiXE+xSluwV67Y1lsQLSsEvinvsBQt/EuNSfmFrD8WH
fh6Xj6VwtDKSCfSGcMy9jSHh2prxkGfLHEptUJYHTxPF1xUvN/MAVKGF/63YMnSWvjYDcsBhCdTE
hFurF3TnfK206Zt7lpJvvlTRizoMSTWnQYK+Fakjf1mH3mMUdUA6fINbp1VTEVaZ2f9h5pi7MTTM
rg+a0rK+Z8XqrXS+NUacSWpsjyJxtk9Dp6ovPSAOJFtnkWfgjrzsxVKaXITWOgxfCm2FXKQVEz9q
SJg1BXDe5CPwFvHDhj0hfG9KKhowaCn9Es6ce4yqgF/5uIdmHjJx2th8HETZlx+NCXEr38pnsNRj
XxhhXi7yZcom68v7YeeNSLATXKC3AIshx9ZPw47R9dwE+jBFdBiXT4uHH5xM6l8uhLuP9BCuYYze
yGX2Vt4+JCS357I9XU5YXS3L1JiiGs678JlyUMutSlfQfyimCFAN8syYSNwgitFdsZy5zN4QUACR
s2cyNDLP7Q2kPq4q+6aKtrpOaXTh4LrjAo51p4M8Glf9pcRD+Ury9sb7pU6mC71LVnCS9hfyr4rZ
6qhD5m5tIuxUwd01rRUVIChjl3bPV+wxrMP73/ONh9x533vHnTkWlOXT9abJXKdacI3UtdgOrY2G
eWbLKcLgfbxxktmmuVddw968lUDtYvKAX+ioAP05S84VjJZUY6RDpIzK6ETkdssfaXaQ1JwC4XLg
cXVxK/EiA2KOb0z57Dpp3R3BfdkvQ2Eia/n+W3jrrVMpuBRTQHAp6k/fwqBWdi2xCoscxUu/dtsA
4gP0L25Jwxb1zXrtFL1xee8tJHjiDC8ZmZ1t62KYayV3zCnS2yb/1HUAIgDfePcgbrIrH/iym8tk
bh+zM2wg7Ya6ffpsWZs6izHlS0T5ahxBJZQ3Lf9umJDGR7NVjVHZZQoqhbnGPEKUIQZSACgHa0EJ
zEGXsaltGXe2vhh+h9puaEtM4VR9tNzw/a/wRs1m7chnUEUoerAdz7bFhIO2ZU3mHKXDUH6FRyc+
wNGTX8wWqU9fWcTy2kEhj1LFsD57DEGPxZSM117YZQMFdw06CDsMejdwO9sMUPg9u8YcFGRSWRQH
c7RF9aUSwBKiEoznEHaF7D6n2jDZ4Zzlmgpru6ieJ2PTvgmuzZ0kjdzkAmD7Z95m6u2Wm4sD0r+k
OdUszfwNRHTy2Uy07UpwfuMwA2GnEgDKTgPovBHWZCKr7WEbo8ZbnbsJJGuEjfB8p7Z1G+Vg+m+3
raiuZId7OXmWiNIaphqizrYYKp29LkUAj0SoYoocNx9C3ar7r00rEP7775uDGKxT5NHqwwnybHOA
m8htwibQLqxIZZyvbv3aD7p4dIfFBGfryP5Yde0Yl6nZtfGeoN8nWlL/D++YaTA4JmImajf70f5X
gPYqSlzLbaeo84A2mIuq3fVb2od0KPP7eth+adzcV3L9y/BEccd4ndYW3RO6e6drAtLwPBQ3pyir
8/KmnFL5I4Ou7AZUe2lUpolxTbVu/z+eflTqWsIutGG6iKhFnq6Yl7Y9VerGNb9mpRaasjMPabo1
U8grTZ+01AXxthU6EL0Gl0A6YmaqPXZ0mv9Rikn7/Z+/PQQNSm5uxJ3FfB4Y6CJUSSfnJXJFmkIj
I0QgvVgdlcUFoDUgE1DX6vyQF+pOrvUyyEumeH3/R1zy3GGakopghuwyXvPOkS2eN/eDVKwlmjRj
0KJ227XV9ar27qRnFwv0KIUf4sJzViid+/5jt0mJ+Kd0zY+OsHTp66OYE1/t+/41sdeujHKtVdZw
pW/xKtG/S317LvqbIpvK5Tj3RVZQ66b6NRmPyzkGMZaxHiq1+2AARtXp151pRGRiRoIUwhHuds02
HCuX4Rz5lcG7k9pKiO3zm4KuZdQomWaAXQSL78OXotepIqeByFtz4wxtdZulahups3HNhOwyDNtg
HfYJ5B5WzPPxRTuu6Hkg0xJZ5O6MeNDQGusGaBuw2U8wBdanuZ7Umwr8Y6TPeX/lnL+5PK1BfBvp
32nnHkL0yfIVSJiM7HTGEnnOjX710Q50kvvKaRQ3GHpG22BcSwsDTXMFDQr8NFGuJKF/h61nJ5Es
lEkfzi+MNs5fw2a5Jc0+kC3cQq37MNRbnt5nGpYkH0CjQkMSTMeeEpq5r62CkPOjpS9zQ+ZSebde
PdYFVhGGgSRDs0zSL0wXUYhS2xBg6XbDPX/WqGp9T8FkJ1gZseo3RgIAAfZhanTwvjPle23ktLRr
tSMjXWuzAm6bNDS2tUWBdF0VrukjTc5XWCdQvrK30jvE6CbLLzJY5mEuOnHUN2dI4npBciNwPJHf
9GWd05xNcSP0myLdhtsZG+fvLt4nX/tkNj8JOy2K5yUxi5uO8qDzbUla7Oql2R4kUrT3zmzXHsr7
qnoFOHeZnYGvgY+EwY8HSOI8Y5rlSAdrNjnotszua5PSrWwGNrne1PH7QeVvvXT2ecmEGZTsoB4u
lf12/dd1snibp87qDtjy9M5MfRUDkzxsgWxh25mb6JmldDeqR00RHQW4QGcH0uO6OT+1oe/Um9qe
hvQLW5GRxfs/7Y1Lh5khxCzSRlrX521k4IlTNwz6GE1bprwirlWHsBK6H8s8fEMoZgvfX+6NPNVh
qIZUH4kX2d85JH7uEhXVur3HJAw4yT78STZssqhODmQd/bjYKdXGuE3Gsa1Cj/ugD+eqKbV4xYGh
ijwoInNQzTNI2Gaxoaa3mwFVrOiH+QmtruRpBvFtXvnZl3sF8SooBJxM4AxEq9Pv53jZYsPXLBgz
JMyL8nGa46lflrt2SJNrYtxvLMZSBCWk/Ripng9PBu4WIfUNmSCtc269TfaR61TNnWCsduW53sjF
ueRIgvcASNvPPkvrvJ7KDSbWFuHrNd9vmtZ+U+hCx2Zpi9bHDrI5LqSZMZemgPGapc+AJd0re/Ay
oaVZD1hqH7lTKbn7n//rdDiJpzMZ97bIIrv+CYjE+bJ6DTIefdo6aN+5Lrb2idU4x/c3498jfnIs
kTun44k6rQ6dG8bE6cIpakdz0qGK0a8wy24noaqP/bAVxYNVrWobp/3Q5oeUdsxrns7Gaz3X+RdL
K6DpqOXi/mbAmz61BalcbBUMhrnjwWP6+dR2q1/22TD5syMlcPWEQK5A74aY3A0iQQpEjq0vt8pK
gqkxQafbqKr/NJXRfWl6KaawBXm33WaVun7q10xdA9eeUAzu+GW/bTr3s78m87SbwaEldzMMTvr8
/tu53Bt7ZQTXnXoZkoV9Pm+AdLVCkHPNaE4pWnvh6bv2VNtrd8iuZ0lkVLI+4gTbc0WY7S3WHmp6
ZwLIeXn/h1xsD74SH4gxPIRwdBjPDh8IzNTURbZFe1uwQHGnam/6cdCaqFgmzfHHRRGxOyvomry/
8L75z7cH+HAdJjJvgnNwuj1kbSVU7qYarfqS1rdromO4jD9BDah/sornNrVzgTKIqy1AzFd55bkv
4gDPDcQNZCbzW+x29j//17EoBLR0hE0pPMuSC9e1VkiJuRZvLp2w//ykNMA46xwGeH4XFF1TAIyq
+y0SLh1IP+2ZhfvCRokw7Rf7XppUJdKDxeKlyTVX+r9g/LPXDOwWGT00megVnc84skyloBOtFqGc
BLEUckhDc94ru/sm0Wo3XBkf16HiJtaxzOZKwRqrpnmLAE6OARg6BzSSK1Vdb+ZEQJ1T5SZDGvx6
HiHcmcy71pz5WeHnu6FEAm5E/SZP4srRGjUc1UaXkdssehtsY9N+2HRp/ZPVKUT9QuvEnzaZC8QR
eS/gP/pquHbI3vjIeP0CbN8xuDoNyNOPbC1aa0yJpUWeOy3tLULm2q/VcNL+cULrl95w1TQiTixn
+zHX3oa0E8T5JcBEaG2jvpPOoRp6U+yUsu24kp8mAZ7ndLbe3yBvnMEdOovgLMWRCxLv9GdClK8T
aezDgiFFLAD1gW3XyEHH/oHmrL0cBBQ65G/1LblmJn+ZPHHsbbxT0beiJW2fq5Yvq1MTpZH715Za
2QIpM/d5nkf5B78U4mKR0QN3TZr3QIScR5q5Q4vot128mrCgAui+2ZXT8kZkhMsCG8EBeYAi47l/
rGuIJndVdqzBMPFTU8/yZuOm0EOnzr0jhWNzO5IxhFvdFh89bAXCbSDLu/JNLuFJAF9ht4CH3JuM
GMmefhQNliwvQ6pRAchXuW1VZBcDIFRzGzJJT362DiokgWkB1Z+RlC+O6QgC1VchHmI5nqTjEyEN
RQijgzseYLhmXrMQusguDWo7DABQh8Zw7qKxr0925laNY0YangSPDZScgGOrfZpwX3suy6vGvm+s
h8QiJmH0qggk5x1nCPgTqM7ZiNzOTFC4N4fkLleU4tURcyp9p6a7deUrXF4SwHZpWO3fwQBxoZ9+
hKWxslSsuzLupCXBgGtY4atVgbydISFr5DkuBEmebDFGTdv2X1tGBEy+CkCQvb5Hpvd08a6YWsvN
LDNqJ6iSIyT47wM1dElmUapzsGb6ZlzZ/JcBCyI8TQUmJg4c9IsEfvMWw+yEFa0MvW5p5U112JS9
ctfbmXnN5fqN70mL09qVIXfYw7klYtHoDObXisXcib700CiICpbiQWbVLwAh7RXY/vlyuNdz0+/s
C74jWlJnr9NzxKpNWYeliWWgOIkO5C2MEDmg459Ytymotmu75zyu/l0R6Tok+/Yr/txesm4E0dNS
lYiQbd/Djh9RIuiajyqKL9DSdTxg3ekaZJROO/vi31fuvqzNgJ/BDFKOAM5P982s14mz5sKNUM/U
H8livTYu12590SZAcH7rjcYvU00UtKvahuYMCn/arccYePSHJPF2MoymPqH3AZFvtgdDZajdoPyu
5+nHgf+AMr42rDaQgxSfutSoP+NsoiLLqRbTrwUNxCVGc3+nkNbp8H3M1OlbtY7owqrWZjs+sXMS
ARIbagmEMYMQ0tCFfNzcpvu9VSU2ktg7O/ECxkS9HfJ1utXrzkGkYs7Sf9IMQAHD0xbXKHVoHPyZ
5EKPvlF6Ugd3ELnvKu02AwixYGC4yjB/FwD6+31gLuZwzzb4XwF7/80umZKg2kiukYVm9C4bSGdB
ao7N7yLFGs3PiaK4/SRyzaMizXnwvlcSMwSnpDx5DH7TKJFOfi+tWWzBktXjjafyraO8MD10lxQj
/0mBgFZGzUZL/NWz++eErK+Jkk5HrFSzpDb5jLfp2y2TUTwoaga1A95vCom3xOHMz4YKNOGg9UJH
0UcZtkfUf/ItmPRupkowDQU7bFqV9z1/9jGpBEqynj4rWDXW9Z7tVVknKbA64+O2AE6I56adf9uD
SzK25ubw0jCP/T3ODdULRa8Lnm0UzYte9RIJ1EV2d7AqkzLcTQZQccm19A9FhVaH+Wq3ejBNqyeB
lCeIyUmMpFuUSRLUkHKABN8w0dbEMa/V/JjozoI2pgaKzSfLaEGQ9uouPWei7RpYTTPWAbf8Kn3m
s+ktkxFhsBojQx9ZF8X6KpmIA/aYmc3A9V1rpIqFx2wx16dR3BiTZguUt5TeAeY0r06A1q78takJ
vPQFPrvp40pWPkxAtZEQm7Y/eZJYv1xAImUAhYKWG4R6LGQsb07v6eIW/+RWwcnVqsWWwURxbPs6
Ghk/G4l8aCT12bnvGi//wYuDd2wpGXH5/azsosWLiB9dU7xwHfgQXELm6Tme9gFGvnhVDFl/BSgj
7QEcazpTrWSz3np0oROSeGrf9g9SbWvKVSSrnxA+hBOaw1I9ZV0G61e2jXts2x2amrruhqTIXOvK
lV97GevArFEL78UU9f75ENoqhiozkraNGQBqQdOB0c2AhH6fyuzbnJovPKT65f0X9JfVdRroCOPo
PaGIQM+JAuf0BTUucgVT27exak9owhhN0hzXolObqM0HivQ+1ew60Cn1qshU6hkcmlKtMqz1cbCC
Qepdj+eGU34Ba1KjPraMdvLB7mb7sCQr4dFlsgse0Cnd5wyMMIZDq9a11Bk2E0QXKNoTVmHd+GBI
b2OOsTZ9OCB+sn2amtTIPuipIWH4mA5o0TSDYlMpKwpsalIgf2KK32IS1jcLaE4GHc9b5W2hl+33
jXEUsqsCBxbfwfu189U5ZX7j5qJ+zJR1/FFts1BiGgs0+tVcG78ABDfLQ80r/mRjJK/FnlZUw00y
1M43LvtlvrUAOKFJwfj1dVpmOmgODrIPngmqkeNY1X/6FG9y+hmQvGj2yjocuhpfJbIe5VABHFLA
hyH1HjZOOTVB2QHuCTjF80u7ausSpkYx9Tdab08pePgSSQfReeXzuKGQcVgAkXX+qCXVtRr+ctPh
ckqezNyfvjoX6OkGsKQp64VJ7T4pVOMNh0CANozErVEvgh5tpUO5mv1/zJG4XnkN+6x0Hy8DNThd
1BygpeloAcaq0bQHd2Cy4EpFQgZQ19f3d/i+gU83OBqVdHCZGJK5oIJ7ulQvRFGKVAXG3fUKAxvT
mu+V1u4e31/m8jWajCVR2YVstzfrvNNlXIZFm12OIjZAMWjYrBTJBxAPThfYJdiZWXbZh16zr0FI
3shToPBTQ1B0Avc/LzvRr1GY3WRpPM6ijlSxaUdUpoxHGjHDo56k1rWIegGy5dMhre/gPMSqu7/g
6YM6RidrYRoJ8FbdGX5M2zq+0n1r+8jDecO7czuRHiujRo+vR/ThBc0caOGqhmJHMHZJUn51BhtA
Iw4d02NRQy09WuiddAFSWJ4V6mJQ2mAYNe1Z8yoMQQfmiT8zABdNXLcrsCcJBAHxqgzivp9kqP/6
si6MO4WjMfvoV8sPtIfN3vcS3ahjV1rqfVq08y6LUpqjr8DVUsA9VnVM7r/lfoU1UAOGEQQb16+q
2YGRl8bzpOhUzFDLp292IVeUyjvFUUJmiS0DQ3UeR8aAotCjEnn1Lshl236eLLnhMoNU2BZDu9fQ
zJGt9qNtnB5Ds1InS8pl7gAx3E1hQhQxtYUCqHZIBQSaLX0Bls0vhhSt8LbR68dEE+sc4vCCnDDK
mFseMfpY5IEL0/vVY0Vp+pvFFAQnSq/4KdWyfihbT52O72/uC2Ih1+hfmQhuUnoxlKpnH72z1kRT
5yLejFS3AiIGRgGuraDLbyFLUlqlHvTI4cdT2mg3w4ZNqTcVyRKUjYscrN0v6sYLzMbfdW1IuMXt
ghg9fYdqzORnIzGdO8/tJa0otcnCVW6u7/UC7ych6qC3zfURCchahojPw9Zppvj95/uLCDkNEtyC
zBQA1jDyok48fT5MUw13nL08NnK83sNC6AYVhmoO2M10gCfntXNQypnLI/HS0H1tta3nBghsfdBT
ezVwXun0f8YSk4f72ej16nHdrwRQW6T5VGRzYz3ACS1w6VErch1DImvs60UFdZLvNZNOq0ndfPBm
MT5gjyCX0G2NXAbViiY751pxfo99qTxVXm//MuwKbcr3X8FlIEFVFHUdgiTtEmw7T9/ACq3TqTHZ
ja21qW/lhrRbLugg16jeH+jriSs3wGVYZr2d4Q5jAZLEeVtvXsp+xs2riPUqTTVUjbR6ePDKcju8
/1zn1Tg7l7BIi5rF6ACd61VbmljQqLfyeEY96SF3+gZl0X74IHtdhv95KabTu/UnfWkugbPICLSV
9py1lvEAiPOAuCKI98F2n+jDKFcoJhctYR4L2sXeyKHnz0D87LpJdAEp1c2yODHTqb2rJzu9FUz/
vcdlXpm72MRUCosRvL2bTzZVXJm1qByploSfudn50eMOLB+T3N0gQlqj8eQV5UQUnoDCheyUPr0d
x65HhUDRxI1pz9afWcejz3e1CQ0g+jjT184yd2JrtTHZkQykMfWzhv5ZNoNhQ/Ki8XmfDPZVV4zL
vWpzcP4OZUFrMgA83aud0oC3xeI4Rl0fm8Z58Sbvc+Ioyp1S9lTgijvjOfv+x72QvKY5t88b/yrW
gBY5BzxlVampw7LUca4UnucPo6Ufhnyw7qpJUW+hRlvHKmtqH1mx6bepCCmD3s0wAjNqbInRcfMt
VD0f+nrTJxR3d+VwrypBRmvqVPv6YIgrQfsyI4HwioQq6Z1DanCeY6WYf9jb7JYx3845LCP252Sh
YdtZjISdvrobnXS8EkgvT5uHOMRuHqHtf59XMEnrFhUpbh/Dw+hzH7lC67l2ShBhLaOw97/Ifuec
xmwIlZCOQIK5BO1zcUITziCyQUMTb1vrRWSUkdeUMaR9i2yr8h4bgRUaVAz1SkJ58YzMgXkyLBUs
jdzqXNJB2kStdl26uJfuM/2FnK4+xl+xnI3u0/uPeLHRWYppr+XYqJUTaM9OueKu0MRWrcW6TBa/
jWowDzSTqh/M/unOOGK7hnfb57kn75QFnX3OpKNWgb3k2S1gEpLdfmjaeET983OaVMMORYYQ2A7d
cqgsbVfbSUf+nAvjlpFjHSOe5l6JbhfjA9BlFik0DhoAzSjgz4YpVTm3KBOkfZzi5vYz12Y3AHNh
R9KC4EWPbDHvzCZXDBiEbulP+NtG0q3bK0f+8u0z6ePcAP3Ds/YCHiYZ9qibtU2xWmryYeq9LeTl
uTdaKRaVX4E485VL+GJLs50pCnblBm5ENvdpYNNmWDFJlg1xgm3TsdRpbEKWyQ+VWLcHy6vwV5nQ
tmZEV14R17jc1KgWMUgF6kMPAPTx6crzZJj9hlJWnNlTocGQ06fbxqK4JgHKkyuPeRGZeMxdH56z
w5emrXu6GGdWkfCHh9gdDOM78ALtOAxqE3amvoQejMybFWr0lUXffEKAnEjdAbAh0ztdtJ8NRuR4
Y8UuDZxQ1WHjd62nH8u2GK/kNm8txe3kMSuhvQhO93SpukD7UejeEBtYtPrTNH9Hem/+Zg6OePqv
AYIOtYP6FjKTJG/nmijQUMqqXXSSyFRxbuWyjh/hvf9I89QdQenR+Hh/vcsNCjZpvwSJuAYqpWcB
CX6wAodzBNqgLOVPJynSwNkS1/Zdi9Gvr6+V0cNM69GRl5b7+f3FL88jRF6IbypJz65bd5Zfpfng
jSAOSVG10j2kHPuv6NFXtwqR4glK5P+wHKdeg0q7A7/OsS8UQthsaVUZb8NmPpjbIP21Y3ZlCad4
XdAWiN5/vMtTQTuAzwgI7m/KerZr9oxuTlubxxvg2diTvd6q9ZSE3TS1vjZoyl29GtegVPsHOw34
OHjumrv0HEH5nadSFdnHCuyQe3OSdiyqtfLlokCa7bs2oBtnUccxIh3Mpry321lceebLk8LybCam
g7uK3LmfWutIz23NoQQdpBcflNZFE4QNFnoMUa5E87deL6IlFHk2NTrQutNDKXpHX+jblfGyavN9
XVB/JWWFnmpauT9QS1oAUl4VUL4YzQPgAwxA+sW8lXn4OXILEI6zKZtVxrZYmo9i18w+bBVTEMBQ
+o21GfgpIFrKAANFsYeszDGJrTzrh4vNUbChVf79/U12eYDBstHs3cXj4BAYZ3EeOJeoJ+Q/Y69S
m6daQj6dDEoCzawQo3KHNHIGQwm9pnf/86femwioZMNZYIt7Z9s7VeralViBxGpbFF/ngY6upTfT
TZa51xyDLnhVCJLxkQEFMcv/u69Ov7U14tFHQelgOeV4RwsBn0dmR9vTLtR9LGfL6P28mdx4yQ1I
IlYCzanQyq9lrV6Dr1zELH4Je8DbJVJIas5vdOR/nLayZge0OFicRl+/MOXOPspB4F9VmdaVa/zi
83oQ2HZeIhAU8sVz3EWZ18YiDHvFI27tPoHQuJezZr4US1EdUSVInsxm6n9Mjq4c399Xl88JvpgW
ik49xpTW2n/Yv6BYvGx8kvJNjbupsYC/UQiZyDl/cArxvaj1ayjZt5bTQDCQshC+OGKny2XIvepN
3mrxiIqc38A6PmDPwVhqYcgzT63y8/3Hu8xI6WZCIOYmQA4dDNb+g/71fJlXq9JWNi1WacA8md6S
f5iEnR2alHzYl+Xc+YlnUyfnRfUi02oNBtVEre/9n3HBvdhtoEywDOA39gLkPFyLVrEqfBnVeMBr
sH4eUIC2H9U2116ghQBB8xYrXUIqrtFEiLl2Y5yZZHvPIHAkTy6N7avucOijLjG0zVc6dbECXGM6
ANcSwo0/1J09BjXivBW6zwlWU7WAqoXTQo72+/sPc7lXaRDvTCZeKpXGuV4mGjBjaQ2LFjfgyyWo
Jcd5lkC8PhSKnRwNpcyjDGGtsLTXa6iQPVP4962Hswisc3JsxgFgU855hyOIgQm3qi0oFkMPROPa
t3k7N1fAEuc3zr7KLh7HFwOFdPGxMH7SzT5Vt6DW9O1n7mT/1KtdPo6ZpzzQbGZYm/bXtH8uLpz/
X5RpJ1woeGLn+vWLa0JBmM0tEOTxHXMIULlN4nbhagr9i9ajmFa2MCADQGHZ52YEq7x5sn4066Y/
9NncXQkMb74Ekicyb+5cVKJOD4652kWKh4gKTqImzjp//XB5XxKchIusRDUbhw4Qy5WT8rd/ePaJ
mdIh8062Si17bkJvVUnf1Mm4BQq+kn5iVN5B6QvvS2024lfeAdnIW8QNhlldDzB9awaAnbgpdepL
RIfkI5CvLvYSkMOmU1dHdBNBZlVj+bIKDDRE6aZX7se/vlLnv/iv0Rthmev53C0sb4YVlXfwer05
Ove2wTBcoM6HVpoiIJnYvQP/ovRUZBnSJe7Nwg6xc3UiR8+VL4AnSWjG/Fqj8YKOwH5iav6XBUfY
IQCefj9NaWgaCX2HCY7LP3o5zHiwyNn7umyNe9tkiaKGSK9qIkyV/+PsvHrjRtY0/IsIMIdbkt2t
liU5yPmGsMdj5pz56/cp7QKrZhNNaDCYOQcwZqqrWOELb+gpJeoou0huXsn9eaLuSUuFRB27JVmS
30sIDH6tzFj7QGkwHtzCAO5xvH2rrCNK8Xs52mR5pM/E7quLegDqU3RDOgOji9sPKH7H9z3uKH5v
mnvB69Wj8DIWjCyUAAQZYe0UNmYmUVoGNATdve6zKlnFZ0kCfBVmQ/+7DmXdBZqVsL2r+DBLVntc
enNPEHf9EorfQKIpYEoixFgTZ8yw5eLqUN8tteWPpMQ0/Bq8kb0G7O8Po0jlvW0qahCrbSqiKkpf
4g2CE3C5IRoyZyjP3J3a0tPeb+cIK3pbvqPviVMXNkWYJ5SpdebIqaccwK2bTtNcu5UWjB9vf+uN
uQudM0GKA2x3FQUMDlKTZVgvXk7jhRl3ix8menEvy+2MqOWi7aQQLySz9dxRKycUUOBC0Ae9nLuE
iFjAeIvXIXJ0Vkcw1U9GObX0+yGC9q7dBqAMM6klwO+LPjG9EOj6r96ARujquBohd6UlDUIjgTT/
HhIJPZSijxAXtbRFOk1cN9IJQZDmJwbY+scwm3I2TVh1Z8PsjHHnat5aPnCDbF4KmdzNqyAqnFvH
QAloBllRSG47munTbFutO4KB95Y00N/YImergjSgQw6XkQhqHSPWPVY8KJTPXm2lv3pnlI+4WhoA
Ieoc8b2MSyKrl/PtLXJ1HVB/IRw16VoSfaMPdfnF6iUEF4ZMD16Cuv1uWHIYgHYaoiij7jmxXr10
YihRFDboypDvrULgOlzGJZBshlJb6QHfjhE58mKGuGaYiKyV5mEp225nTTfnRzIl1BeFd5n481dx
aYB5tK6lTuEDZKl/0ZqO/LaRkccVUue3l/IqaGJ+COUJtCkYdz7j5VBNwvafUMfyrdIsvyfozHpm
DChu7+XeHAfIP7rQnG3aF5fjVDj7IJ4LdzMPguWeYgh1F4eF9dMlDj5rQVp4qKBUP80hH95Hygxy
DXs0rzBz9FGCzjL+6epBP6Yos+yswNWBwYQdPhRIZuoHPNWrWKZR61EN0JWneqg5zyR90wGqywzV
c0ZqDaWjnXL8xscFSGybGALp9BXXvJ4B8yUzLgES1aVloQikgEPDg8cLF2fv425NjU37Mj2O6PpW
T+NkBjTFOcGPGzB6AmazDaPK68o2O1WzIu0s5dbUyM+F+AdUdsDtlx9ZDeQ0M+At+D1tyecox7Wu
sKr6XW/Ze4XfdYmLp8FAZIU5gbGnB7wqqts06GUdCRUfGhJiqCPC8aiOT9pvDov20OLC8oSK1SAd
a8lIDnLadf7tg7NOdMQPYJpceZAIAfetLoaykwMrKLBFN616egTXIb0vmry+E6adT8s8xfcjsm4R
7cApP94e+jp8E2MTAosyFMdpLRxELlt2iglndUy6sjyYep8MJ/gamGUTeQd3tUzudU8lgsZuhM6T
dQr0fMRmGfit/jddivpoKajuP9ZLpn+pZ0qzbrtI0c8QyUV0TKHc7LxKG9foxS9efa4wL6SwIbf3
MZVpny1zHs5wyxJYrzqAQSSmnwed0Pz2Om0NSqOJg0bKwKYUx+PVNWpa+F2RC5f+4ATx37lp0N5S
UvR28nZ8D56nP4YgFg63B72ip4iNwbakrcylCk1mdZ+g5kApUMpLP6oVJ/oROwiyenLbBck7o0AT
FCwqYC6/agb9nEVt+rNdjC4+QHKfpg8jevkIS3Y1Hn7aXIAztyGHPd/+iVtbl/Ug1CH755SuPkaZ
JaDaIuKbYcytI85908Ee0BtUaH//HXqg8XKt50e7yvZseLcuJIARQsVRSBEZq1dASWJZz+aswhlM
69AvlFGZ4UMYX20q4XjB1r/ePFNhoM73t1FWucKJ1Bh5ZRFgaL9Na9VvbT3BP7AMPOw35UM+RX9K
WUu+o8a45xCwMVE6Gqj8UIYQOiOrmxCNnTgxKMb6eYjHnqJ3+bnP0t5XJUk/hYq+J5y+8byavOQi
XICPw1+XW3209Doog5CFJeBTj71tFNEZvZVd7RTxhS6CZQiThOck4LSoAJauBqqQhwnska5soAmk
6zIn5mnog/ZhbNoR3ZpJOtVSlXpBREPVHYu+ezSnHu5/EeamS6UickdFTT7e/s4bJx1AhEgR+R+2
9Cp9SWYHSb1eQdYQ8P9Tr3apJwGNvSuaoP0Ezld7aJLyy+0xt5acaAAGl2iz8NytlnxJM7XACwVP
27bwszAzHy0pqnfqaVcbCRA3mShCBeJCIQO+HCWpdGXMkSr1+jBJnhTFT9CKSgQkWR2Ufudi2BgM
+Rm0/cBD8olfKvCvLsw4oSwo0dnhsxaxBywce9mghIo69fJ9Dzxp5w3dGo8bSMj9Q+iiqnY5OatS
W1UeLNsrMWoHRzo4J/qi5qNsF7VXx+Mu4vFq9wKsEsw8NjBYfPBOlwMuNCgsdVIZUJWg80hZZP0D
0GQKDy1mslgRj00Z+cZSod6shsiDRbAwVE+BZ+AcqEdTXyrVRjtIGNMCAeYuOxpxHxVHXF2jvxOQ
TgcvsrA+1Bqi1m4VV+nDGMfVcMIdtXVcKbSqPZWNq73PnEiEEAUBc63o6+6Ahgh/UVS57dmGBPlN
BbKPXA9Mw0MxV+pJQdbyqBm72npXsR7DEvxQoaDlxAW5uuEyrTdtqQfDocxaCwJyMrE06woNOIU6
OjsJ39VZE4MhqWcQf4AXXl9v+SwjIG4wmC6cy+7sxMLDoi2mcE9Ze2sg5EAoMGIpxju+erwrieS9
lnLHGwpwrnpnjp/K0si/3r46tvY9nRxhDs09yjJebsPRLDU5m2eAxKrVfVJGfNjKPiu9BUG1c1ej
fXV7vI1vBVkShh/VY+6qdb7cRP0A+yyH01Wk1Bv7oi0fOqSPFbdUy+b37cE29iP3B2v3siedtY7H
CAMoTrDpQk9SaR8Vbf67aGPi6lXan50iyx8ytuxOeLmxoEIJXRHSdhQ2112HGYE0khvD8Up7gDA3
YRifAnb1JJw6fy+Dugctvi7I0+8EsUD/l3aHYIVefsHJSDHkAMDhLShIQYrJc2wvSM7rPifAS5HA
DzMcW7qGhsDUWDXM3MU5mWMz3CGFuCeKvjl9gjnxc7i41ygYBIyCslejQMA2+lM+lJDmRGE3j6zv
xPLx8fYXvoofmbyI4Sj8kHxQaLqcvIXjR7ZE3KJSERjqPXG29ZQ64/CQIKfxe9EX+a5uNRuXEqXX
dsbe2l0QLHXMZUW4s45ddQRTusECg58EWCQb6C8/1DEsvCJv2uc+T8ZPGAlPe4TulxbcRdjDlGGM
ssMAUdNpX912LR0EnNGywCua0JjfIUmT9j+gDiGw3ZfS1JYe3NkZnQDbyT7aLbBzbxyU7h9paXHe
bXXJmiAVQtE82RbCW546BfanIFDHxovJfopTHNHedp0u7GoPExYn91lbOH51MEXq7yWXo8/J0BWU
14GQDJ4+mMjt6qgCHSqzRAkYQIdTvEulqcncZIFYeOxUu40/Ino23BWxXI5u0+b5FzMwUP+eNTvI
dhpjm2eCEFuo+JFT8BpdbotZDuK2TCZUq5rZRDMDtca/ZlDm9zVQXr9Vl/wn+jZoevVOdVaWpHWT
yhmfM4nWjJuFc7VnFrJxLMAMwNcmvEBR5Arr09tz0reT6sVB0X9b6tEUT2IyvEsQNhYSy2G4U9u5
qkpQ3fo/EDOhKMzmyyWoi6ouRydRvW5qda9fzMkDMK6c5hyopTtIHVXmpKrhaBKENNT3Yni1tw/n
xqRJOYiCic6xfl4bpadISzdDWKtezqrcVVo4M2Sbyc4BSer+qc9naDW3h7x+XoDGY8bCsaM7CTTi
ctYl/is0lyvNK5NyeRj1Onfxv8jgjPZ7ld/r2QGMp9TMIHi9XbkhqJHak9nQ6MySkbxKLuaj1Se/
EzuJD6qSvFUAiwsV+j13HaafOjHq6po3pVHWYv72gI2irjAN0amys/LrrFDwfvsiitj0f8GxeBNe
LuI8qE1YVqbqYaLjpO5Uxv3vvi9M60ibChLj7dGuNypJIsImSGjwXNDRXo1mzTF5RaQRNKZU0Msk
+232DhYOaaLIpyWOnNbvUgmOsJJW5W81G6W9R+s61BL8RBTTaSBg/7nOn5xGt/pQH4H7Vo38bskW
7ZlN0+9MdGvDCDNAYMcQOAxV/PmrlGY0cDOtMkhHyVSiS2XOgeanGvzlgqrTl8Xh0r29slcwJbFn
hKCCJvqUcGBWI8pNjV5WnMMeqhy7PCqT2h+6vsWSCvH3D8AXoIxmZpp7dT7U3wIaHaQdRfAjzGr1
w+3fsnUwYUgjkkKvjnRutX3buRvqaYR02pkRVoxlHt3FnSmfhOXCzjpvDKWg2URBABIoC75K5aZZ
0yQLSooXJEr2Xk/sZzLx4KENp8+35/TiP3L5FJPniNoneSM007X4B25umCslje5ZU1N8otRWfQ6I
fyoigjlGvggo9AfACfp8SOuwndwpbizsyVtoS25ktlg0RVbRH8K+Lk3XMOH2eUoNS//t51kYqxIl
UhBXaS5ebjxbleQ2G0Cz01it8SMHonBEeyIfUY5QS39nUcTbul4U9hxdDKrhAnp5OVpioInStb3m
5TiSaOhAVEq/YPCkLNEnO511OBNJ2PyYMoceABo+47+5TUNy0fn3PFkfy3DvGIgPvv5FbASk/IC8
UzJa/SL6V42cN4mMY16UHRBQ0P70mGwcsUaS/ungXrYQLHJsIUBDxHhdFPJxXrp2Z2HE07P6FQD6
uboJ14E8rGVbomIRGpQhvhzjABFxIo08I0+U1G7oSHFE2DFkP+jK5jsdvK1dKiIhUHsARKGuriKB
GGVPKbBy2QuKbLyX9S55lyVy88XowvmeKiheWvlUelG9EAJmUqj+HGS5vMumeDgVTZs9g/Qpf46l
nN0bpZH8e3u/bNy96OKzOyl3kBauAYy2jgBqXqayZ1aYSGnIkKNB0pjRjr7rNZZCqH6CUiHXhYDJ
ybvclrMdlPUc4ixW1aqJit8IUqLpYHW44VTV8Of16XNF5qYKfQn5fbJA6UMCNtwJTTceARpSuIAJ
LVJRD778GaOpD5YVNzLBWB59VtO4/qarcfwVsQbz3QRedWfzb+063huEn3h2eGZXr6si/JQrG+sR
A7L0+8K2wkM/Zvm96ozVudMacFv0Oc+3v+nmloPBxqEDq4lykPhVr586ZlMtZEyeyZP3S/TB7qsx
mz8DxS5Ohb1kMVIFQfDXNOfme05fQAfUL8xbyM/lJz2czNntQjkHJWB3H8e8xGDp9k/c+g4g2OCI
0LsHoyC25atfWC60m3g7MDmS5PDYz5XzAYYcmnsITNQfLX1pdvb51oBsPjpfIMS5G1cpSZw6/YiT
qeINahniJ1vP8ccUxp6GZKUZ1546DGjQ3J7k1tkCgSioIiZ5x0vz7tUkpdaSK72eFU+e9eUZq7mv
eGaOP24PsvHcEgL//yCr6yUtIrua6Ht5cwOFyofQtqCl54RFjjJmN/2XZQQgi9UbnVaqjZffLVga
Xv0CcyqUZ7X8QBLYjwf2/4wmYU17rY32dPevSwyijgNtDfYAXK01mUhadEUqqphoOFbzc9XjqTil
rXHs8eI5Y270h5JHdV+A7757+8LC14C+RIEDTIRY+Fdfz+mSJbVahFpABEMA1XBC7dJmeIJA1+5s
lM05cg54loSZ5FpnMwEkIZnc/F7rhFPzQ8mVYHyYEgylaSwXGjpYyEgdQw1DKk9VpvCtbtIEqsQL
sBeAmAHzXlchkzLOxsgmWVVRuzqGM/ovjbwUH2pkHQ63V/W6KcpYMFKwcEPWCx/01Y1Y0SsrsWhS
vcU0p+mdOSTj9B7FtjH0UIFhkfEoB8xcyGkjPaaTjvZ50xYksdmsSiD8Nel3oM9Kd7K6qP8ayY2+
p7e4dVUgCEzHln46mfvqqgDEFGOeHODxFEInq5QYr5Alah8wLPoD3W3ZCRC2nghB7UJeRBbx0epI
dT2QE2OihIXoNTzHXPs64OJ2F/RZdrLH2vKhgHc7e3srNaFGSNuDD0Ge6azmWFhGrA0KV1OxNH3x
zU6n6F5vnHo6AEytwH0mKKfPwyL1bh8XknY/tulYuFIETNElU47K/7AvSEQBWZLRk/2u2V8AD5SS
3Sd7kTSV0kkODaU7Am+u0+8Ami3n2NRWmx26SlvGUxTGEOCI6hOWZ8j074mSqwO5OfhoV57w+AH2
roR7m3fjQuce4BXBnwW6z5q32qlSTrbcypTxatwi4kDFGNuej7ePiLhYVpEq/3UkRlE1wN197WxL
W7UfsHHHyJNk4jyVi/E17/uPclJLp7eOxMXKDhDdfyyg1q+w4wRN04WViW7AmJ/i0EaCiEL5r6Qe
iufbQ13vcoaiJ8VnFCOu38IIAIPWaq3p5RYPvh1L8pHNhBWDBP1glpTxOBnztLOSm4OCDBR9PgB0
axWFetEtSJK4zPEsdRQwTArx1ADso4OC9UOc69PZqeU9WdLr+4PAhToGSDJeSa64y4cjw55GU2sL
b7sY/ilvMGJQk2ycUBrLT1aJI97tpd2IrSGi0ukXAEFFdHYuB0QTZ+xT6jteM8/LlyivaLID9sqe
4Ru3BxDEwaOCst8haVTtMZis+XNbznvP5RV3RWAHqYcLSx5RBFznORHekSNadCYRVqVYKQo+Qg8n
TKYBUQKY3bWrqJ12H/bW9LMrI/V9tgjNICOAR+SqiVn/lUvT/mkUSdU9GvlYf0M5AUHNyJjm0m0H
afpT13btHJ1Mt+9j3Wi0eygm0pfbqykW6/L0MQ0qpiwnoNmrTrQSzXqnoejjWUo9yiczV2Ib/z+1
pCYf4bcH0nuajj1XWHpIey0uvZIahX6+/SuubxrKBfQeKW0gjIxoy+UnbVSzlQMNjqCaNBAnjST+
2CL3sRN3XN80Ih+G0y7Ac5QnVqMsWExW0mLrnjyNSvmpHqpM8nVh3lwtpNE7j87maFTByLqEKoyx
2qa4l/ZpaDq65+BV2tzTORqTx0VFh82zzBY9wttLuDUcRSjEDpBrFXJWl0uI0pggdeEcsnSx/dO0
k+LQB1H8vVR3PSQ2vhbK3cKFGao29+iq5NXhJCcMLSyS6Cb6R0Eg7GsVxjtxwsa1IuTBCbrZGPTZ
V9cK4GMbVCWDLHIlabgvlOmRol4EwWdqFvOcoybx8/YSbt0sF2OKwPV1DKwCBLGHwsKRAw4VqIbo
gDjRdOwg23+ishk+L7NiJzhOjtMpmSL53dBO47fbv2LjQ178iNW+MYJm0YeZEzkjSnlIcZnFWr1q
kO0L96TYt4ZC8J7+KXAGMtPVUGAH25yaou3BX2lUlGeW4F5aai4oaVr2agPiP7a6acA/A78j4hE5
4mpxK5qGlZNV4CakIdNOVZRpH3SjXbSTo+R16juxioKs2aXLeKeaI4RaYLVB/uaWDZU5BRgyeTF4
Cn21reQg1Bv60uzdtDX/QPTMf5G0T4ObaOq4lxFv7WEOCOk3mF3qIqvBBtr2BVQKBssQHhwWrXhS
RqLeKJVbT7Xnfocvu/U9cdhjLNJSnqXVEuthHCeDklhAUyxJ8VE1sEdXieU4AAI4lL9ub9SXItb6
i1p0GSlwka+CHrk8LoilAc7vOaKk6/xTH8e+8+ou7sFoZZn6HC/xrLvcV1jtwKYpTkOjUXopAGBm
3RB9lIJx8G//pq0VwPGROBLiAjwv8UVeneAFFbYwQucXEo/ef8nDZvAqmunQsg3ldHuorVsQOSKW
mt2sO2u6lI04f5xRA/XiZGx+JlTV7ysU1KKde10s4mqRKfuL9ipZJLja1SIH1oxvZQEyJjIMPLex
TJb/oOiLmGUnaZrbSLn8M8Hve+et3DitAPCALZCiiZra6jnRS23OCQNsb6x0u0A0IqqPEXGlfsQN
bwndeTZxkVHlKvzcNVOGiffYWcrOj9gKsrguHBh7cLEFEfvyc9bLVPbIbjleFSQW4tyDpCx+YwEb
dqt+kT5FUp7H3mRaIbbNIFNCZO6NZfSNuIs/y+Oy/DtnWfkDjC0L2JsKXtB6b1mhiyOv1nq23EIw
s+akOkt1NAJb0SrseJMGiOfbj6ZBwCokeIQV5rorIsWx1g61UP6ZNMen/Y/XQyYvf8ykVnaKz9dn
AO8QRgKyQYuTeOpy0dpRm8oh6CKfzkD3YMWo0CDdmvGURMXO5ry+4BjK5maDLG9BUFxtTqWz0moO
G5CDQ1+fUlOINdtacUpn3ItBauyBYK7PHFVUEWxTLQUWugbgSORU+CMlklc4qDWGmNW7dp/sgZyu
F1B4bQoDW9JEZDzEr3h1idRLXGRtB0lEQtWVUnHKi0+J6kmrOufN24KhqALAwxcp1Bqg5kyDjQ3a
RGO0BNHSVH0PiEUolNhaebx9X23OSgzE8oHVWMPzg0HDQNyZoTkFZnDM8rL2EMuTD2qFtNntoa63
BYp2L3kvrCf6INrlAiY9tMokSiVPVTMU9RLHmA+xFMwglqz3uaz/vT3clSw2aacMUJhgkfo61KLV
NSEjpIp6GTC/JeU6cWmroJTcBfix4iGAQCUa73In2oIR9F/Ia43Tu11nyD9shKBxN7G0uXOdtjFq
yE9JPz6NeF6rJ3TQcMNxl7LGcmbnJ193CekCkHjRmBe9wnWBPiCQ7GmISN4UlOaz2UzTc1rGk1v3
GBLy0wY/dKzyzky0exUx1scwRjD59m+4vuIFRQANIt4v0tg1oiyajVGnuoTq6WhiTFkKhHpUq8ek
yUvKYJV6trh2D8j8Jg9ZC5nq9vAbbRvGp7TE/ImPQCZf7hIrwsweGCgi/aktIGCwc7wEWfw/qiZh
+YBmdOvmYVL+iGal+RTpS3ykrDv8wVOgAeWu9ScDTdpjmQ1DcEgcjPRu/8Drl5ffB9gGBTnyxqtO
5ktJLpEtiR6eYx/0NEjJC5QIc6CoPyE2MftKmzc7g4oQ7fK5p3emIEnMZ+EIrTt2Wdw2mIUj0U6W
ZXwLqrLkfWoGX62szp9lczn3cTx7iTREO4D7rftBaFegrkijipD18nPUkIHBa2bIxSoKygaJavlO
Htj3mlHsFU82hhKNaQJVdLfE7rscSorUuJh1VhaSM7GaNaZAtaZynPyxbPK9fbZx1BiMCA0WJp42
zmqf4dAc8zePRqhas/0jrsrOp03Z+3I/y8khU7PwL6o5TnAcdbSpYIQbjhtNxZ5k09ashRAhbAZm
z21/OWtHWVKczeCZYkMXh56jTApukFFgvWttIz/d3rxbg7F5aSUhYkOWvhqsbC0l6Ps89J2st7Dy
k/HJcQf8VUHjIWy9h3rYGk5cZZxlgU9dt1SGUpXrsoGtUTsjUBgpK7/nMpBcRCq6b2+fGXcGwT1l
N2KcVZJDCbcPHYAvnqSTs2a6ld8lbYwFx4Tq+38Yivaf0LoSCGP18osF7VihcKUFXjglDlYTixZ6
bTLk/0qJufdmbq0g/Re86hE6YhHFn78KOiC1dzmmsIGn6+HQ+wWE8uaErDK2iLmdd29PlKjUgmRG
oA0QGvvkcrhUq/lgoxR4KsZpj5E5pl6Z4XlAZKyFO8u49T6rAFEFXo8SFayhy8FiFVGevo0DL9Gp
ZLzjPey+BoYpPWuVUvxdgrRuUeyp9SdSVYtKORqzGLgpdoWizTL906OXHnADhhMGDgQTmMSYWvq+
x/jiz+0PvvlLBTfZRmiLW19fHRvs1OYIBRJxbPIKHYPMhostBVV3SGpL/0QE1ytuuETV+6qWo9mf
UWE8SL0yuHHQ9k9GjLJljOkzNzS2hQe8H5c7izLGHqBg4+3mWPMXsDlkf9aEpbBF5ayYDYK50JIO
rZNaD/AfHMQyRu1A+VP30RLE37keWsPNWkgjtxdqI8KDf4vwGgeelVrTAMI4Hx09AdBXtHl/bHpp
APnOsxhM0xO0kbfqcRHggUblWYLrB7dwnWc0xkzd1uHqxKL4XkUrysMUnBCpzcaTMr1dFEQMJwbC
F4Bx149wvshqO8o4DyZdFx8b6mcHOA/R2ZkwTKm1tCqwXjH6z8uQVd9CyynOUTuY52ZYrJ38QBzD
VTgAqBJRYMrjIP6ucNVoB/ToT0ueNqjLvfC7RaFWb+9uf82N3USSz71N6MxBXWsUEPtIThiokd9j
m3iXLlH4QUpGBynKvPJygILHjh/tzh2KYbHSv9Uohq+LDCcRj3iraJGvrodCk3pbmwHdYDioHHPE
/7GUVlCUayLdN2pDdm0kR3bCgo37Fu4W/e4XmBrTvryTOmUSqj6krrUSWAfQoamPP511CMb9+28j
AkGMgMonGEVOy7pU1HCJO5zEyFeWZok9sB/mV70ep/tGl6OD6qTTgz7Fi4tMMWWBMYXW0IXxnt7D
xozJ+E1SZ5vAkhLo5Yzj1qlR7DNDP15G5dSVBJQUTrLfPYHa3o0vMrzVvtWFqgYQFnr98lrNOsYC
yqKjH8GJy8pzRR/5c2NK3amI0+xuyNv6e5Z2jnhYC6zJIfCe9aaCKZIZwa++hhI9ddBNdhKejUsL
LovAOYifRDHtcgEaQA66lgCgkJz4r9aCLtHCyD6Y+ZCcSqeddu7IrfUmvyEzpSQLK2QVUC+1DgKy
UjGAmApavyNWSNzPNSSYiNbof5gbJU+QV9R9ac6sBqOm2iIe3zNY2cpkrpPz4GSJfS4L+LVeo3XL
zoBb6RvVERDmBj0u7qbVdgJWI+UGih7+qEXKaeg062TBavUDIzhhcvIeDKwpTIWyc0gA4lYYfb5v
m0HxW2TZ7hMNrcohrBDvG/Uft6+zrYUnj4G0RE+TkHT1iCcYl852qsV+KZf2MVnMbw2abH7bB+HO
JxZzXG9z9IqJ1nC6AsAujsGroI2qorxYBpcINen3ZtTlvzuMdSkolN2DUyjmR8OC7e9YUvbhzVOk
gUEFDJoPX319lgPJ1IMgKEJfKpDFm6YFpf42hnWvDf8hUgRFD0iF5qwgR69WE9iR03dVHfrlUCwn
A3P2d2YEcSltiz3xgI3XjvqUxtF8afutq/dzgBp/LmZlh0rwqEWh9liWS/T21Ai9biGZSPkFYOxq
QrCDoqw25tAv4iHE/KbpnfqQjNjPt7G81yXYuHM4lnx+VpAuwTr01YYOlE5M5ELl2nhw8oEXbS6m
2I1rZ2j8QNK7nd2/NSIxgzCIFcz5NWU4LaZcLTSu+bkug5NVLbUPnfFvZGrhO3BDe7SPreFI+lDV
EE4zuAVfHoEmlJehtozQb+ta8rta0Q/cQ50bLZH9JW3t+D98PZFFoHoAHQrSw+V4C2I+QVvqoW+O
RLlpQAXGnHGsx1roPyS1oDAxPZUJBEnZVxulqPEwHHRhC1RXix8HZeNZeWx8DHic3h6NsEderGy5
sqD0Xs7KWjooV4WWIV+sLm4Y9NKdHOL/EGHd8/Y6D+UlBhMuMmAtVkPVcexYxaJn/jzW7XtNzc17
DN/Hh2SRxp03YuMipi1gktRCB+BtWj0ReW3nYOvj1FejCt2AtEOCSa+bonbTYZh2llD87tVdLBgX
wh4X/sEV0lIbenuxaIz5qSHXX0G11O/acFffRLyjV6OgX0VVG2GVKx4eoCYaUnGT+i0Ez9Oc2Nhl
1MhZjYuNIR+sctdqFJRY0yl/jhrrrQZphMqQ/wSFTex9Ze3LVvM5KycZU382o/EEavVjH8T5ZwRA
u3M5JcHOXrlW8UR9gKq6bjEcCd8aAD3Ri8g0pU78NG8ILswu0KkNm8HoT4GTP3bUE++krrAOvR7X
78EQFs8tALyHsND12CvzWvulG2P8z+3Xb+NTU83D1wmgBAW99eunFKrTaHmZ+Es8yGASJeglUbpH
Zdl43NlGdLeB0SMysW7ZBTNBVI9lCZ96Bh4KdB/bPZWkBH2LJTVP02iZ78yRiMaerHqvELxxdqij
cRmQGlENXocWMEJmIBJp5mfZnPxbWFL4EI61eR/bxU5BbWuetMxBXVFIQJJkdc2pvTUUfGgQGEVj
3pOXpGdiAflAzV47jOj1PwRGl5wIAvS7299x4+3g/aVvo1BuAYAm1uBV+NS3kVwZCXOkjxn/7Qyj
PYyzNuAxbNTtXZ+PewiwralScaa8wwwg04s/fzVgFy0mvCMQzmkvD0f6voPbJjH0uCjDUTGp7Y/B
sFSuitb1x/8wVThqClEpcKY15p1kJ0aJh0XWEYlwkbEev7T2/HOWp+lkF451vj3c1u6hbEAXmNxa
cAlWE52B/OjJhDzAYBTfp8YIPcrNWGNFnfr39lBbH1G4dRNqiAhnrSJaFcgFFouc+epYmHDMCuVX
0WX5h0Ghg6qZmbOD0ro+/FTZKM9ArKKgzwN2ObW4WZp2SCWsV+Ml9XDWKZ/aYdlT97xewMtRVmEG
TnZpUWaoETRqpnwZioLamlJ0H6aRlsFbF5ArBpQbLwofinT5ckKK1MxtlC0CNhpZzyi1/pSW0rxz
QK2/y4phD697/YKJbj2NF7I3QMLr0qE+GkqdymHh28IooyRJbd0UktqTPC0Nyi/4FrvGKHK3CTta
nrM0bnbigustw09wqA3QxwdY+YLDe3UMqwDLHxlBIB+Em936aqFXn42p7e8DzZFOGQo1bxZoxCJH
iGaI3guUj3WUOhQ6fRabEWW6aYe0ipXTYkcODSh9Twpha+cwGOasNL6BYIjJv5pcq1cN9Z268BGf
6egz0694hHnX9G4WGM4O1mPrMKB2IJIZ/LRInC4HAwnW2aEzIoioQ3ilH1S42D7He2GAeAIuox4x
IxHHcXvRtludhhQpRbR7UPuK61anNmUObmYOJu3pRfUTbXKO86xmh0rt5pMdBXT7AzX49/Yxub67
eQXo4wFgoFB5pbskW2lkl7aa+0M5OK42kkkVQEHOmNInXqBP85lNP/vynA87Rdit7SoUsQmuSDqA
8FwuMr7xixVU3AVdas9PRjL/zQx1yF1kRk0P45PxcHumImVarzY6CEJih8cfcN3leEkGRjmUGU+2
lj+jsui9WxZj8TBFneUhxFy5fdRFO1TRreUVGJQXsztoy6tBS8RJ6qyLC9/R6Qq1AeEUkggIruRG
+tj3SnpKYyf+qkh9+Pb6r4VogNAZRhVKlGMv51vEVUeLCGFYqeojT5OK9mmO8AbqUIrys8IoPdNM
5p00eYMTxGNMp51uCFuKeujlqFJhV+bgIJJJcRbFpMKRMt2LM1P7yRURdocQAElxllAO7dzGCrAS
wpG3AY88CLHVdlT3wE1iG60+O3AQjNIEQxnA33oZCAL7REbLbzEaxa1Ta7lHVh/tKrUL/t7eYZuT
d3R6fwg1wLxZQ7iNKmwNHV8TP0vN0a+SPK3cCOGCyiWS5UE14uGhHKPlG4hzojASxuHjbIT9qdYT
x9v5MRu3i+jt8PI5dB/wHL38EnPa5ZTR0LLOrQgBxW7JfwziV0xKEN/ZGNoTddv52UCBxC8dNT02
pr7HKtm4SEWGAzyZIpeImy5/g9IFSJZL/AbQAiOGCANuzG159/aZ4p/EQC8erkjXXY7CbZlLQUqa
HxL8yY91ZIyPuj076BY0KetMnByVrkEg2jxIZhx9DbKkGZFe0ckzb/+WjTCAVrPw82Dh4UKsFn1K
pBmj6DD1F6Wt7vtRte9SJR/vixKImKQF2n3ZDZmH0kP/ZYKrvHPdXG92kIk0hGmIEAJQzrlciTnW
lboakLNa5hwsNJaA3qRJkTv0UuPfnun1dfpCKqHzgkMUynPiz18/yFlfTTEOtx5IPgcmr1J9Hap0
9oN6ys8Sri3f9MmUs7fvauo5KGBAhCZl5/9eDtuVjTJh2uDgl9Kpdy3cHj+FkP4IeWv08VblaltM
9Rl+xd082uU7ZWrznd9w9Y1ZWFO01Xg5AYO8iHu9mrmUtW3WacrozUoMrCyNAYWiB1Bm8KUGyXIV
ezE+ReUcdxTqm6k4UH7Nzm9cfX4DbWpal6QhJLSrDz1KwCtUsD1IEBjhfTp35cnS6+QQJZL1cewz
x3XmXTPVqxf7ZVD6sogfCJnBVfrTKm0XDlWFkKFUVmidRP3/cHZlzXHiavQXqQoQ6yv06jV2nDjJ
C5XEDmKT0AIC/fp7yFPc7nLX3KeZqslEjdZvOcuhHMJxq5f+mVTltP/4G9+XSdbxVqUd0AqBqjgN
4cHQniiknS2ENfvsq+ji4UplTF8Nzi0bCjWog8lie4WAIfmkxqZ8gA9qdBhNNt6I2aM/ZGWW6MLi
v3vQ13oigHVo0a9xyykoEtdJC7VFtZqWk3THxRDkrOKmCFU351HW2qJNIEoWTLBh/Xg63p3tdWTI
P/ytzyBYP9n5EVw/sxEIgcJ0WbWVSqoN6PNNsSTqEobx7EeuBdrVk2cd8+0h69EhDmGuNxVJrMgd
5Be9HGRe/6D6ZtjZLCM7FUiVe+j2XoiJz46MIdd8HlH+qfBMFjtOsgEfmUYTaHtqlv4tB2rs1xI4
sRd+qh5gYqlK+Kx79ELUf26C17UFRgH9XLwlb7860INRscDYiF8mVYia0t/j0qB7LcKsvdTpe3d/
IinFAwGnMJB2AE48OcGQVpi5nsGkSPuh37uJAYhZw1j3s7Xa7gXt5UOyjDDJ/HgXnR0WsQkyD7Tp
38lpQkOeZmpuJ1Boe7cvqY0PAZ9h5tq4epv9NWrpa3Vh655ZVQg7QgcYaATAsE5vTOCvkUjGEDHU
rWpgt6zGDVzkaS5BywKrYCpfaGKro3HNtPv4c8+sKWgk0LP9q9QCXvjbNUWL3J/AIICOLff4EYz/
9j6ltnv1Bz+4sHXP3I6o5eI9BHtl7RCdHJp2kdQg2p0KhIDQpplguwSbjUHfdCMNb7mo1JePv+3c
UkIuF4VfxLcrsPXttwVBBT0cLSe4YbJwWzVLd+xoBj0Nj6ttrUooBs41/69ML2zbv2gHlMBwQ5ze
ybiPUx8w/glILDbvSsjMXdlBV9dgfLP/Y+3QiQVLBxqzaN6cVHA8TGeMgzgVCjKo+7pR3m1qVV/U
6Vh+/3gq/87Vmyxh/SzQyWJUatEqPa1KGx3B3CGppoI0/ng/krYBahZvSlSA1JqxHMKKtdotoT/G
uSRZ+T2rpvaxC7PS5k3VjGCgyRY0lJIGywYim90nSgISFdx6LLkynU6yDenK8FuGkPy24V31Q0Lz
Hw6ABl2GfEEZ+D+DyVCPRRCKEwe+Jx6qk+vMb/XgsSnDVTo24c1Ijd7rbGq32s/0NWDhl7r2fy0q
TuZwlVReN8V60k+xlrG/VI5KhJwKaIoU1iDwjn9F0ayL8qYrbXXljG2/J5hJd5h43/cPjVw6u0Hx
FKKaY1LWn9Kp7LM8CjikPVCCNcvz3M0zdCwiSBnnbnTT527y7YWo+czJBY5k5VDi/OImPpkptGG7
mJVkLpCwgXMOJ7rqRY2RhDNlnbEqh5ZHnVxIFN5lRlgd7GvU6JErImZff9M/QaQPvzFltQ/LtGEZ
Hqos+2UCEVzY1ucGgZUrKvKrggBqLW8H6bWrfaMDhAysG3PGwxhkGN5uPz48Z+4hVD2BbwOSAaCm
U6CZG4a09gxBLOpP7oAlnY6hM6t6QLUcXA8N85Zl2YUn5czFTtHAQTlwdetFOvD205pwMVnvEIe1
SvE/0+KY25Ukoeg3QAHuQtB37gsBooO2DfYJot+TKo43OU2bChH/MNSwTeuXcHgwEJ57VpB+hO5F
o3apquKHj+f1zKuJejIw7WgoQzH0FO3VaOtbATpJMQvPmKLicf3QLJB/nGDOC4mzLmpvvLCtbztj
yYU1PTe9QPEBvghCLyp8J9sTaL3a5xkuj7UruB3V4lV79Dy0WwmBxF54VM7tU2zQlWUPHP87egb3
shmYJTYXCefxd6x5EOReE1+qOJ77qNV5FswYwHvBzn67Z1yWSRWhH1/ADW+B2fKgr6d5oFcQ24Ck
48eLd26sVfY9QY8Xtc3TJv2M19lbRsCcR9S4NhGbEe5o31M3Tav0/3EWVnV5PFyIdZJT6Q4OyUjg
GmFAoHyoh5fYHsWCTu/V4vnNhZNwZqWQjuHSRvd2xV6eHLvROgsdUpwE6kGAXA9hed1yNVzYD2cu
ZBQQ4QgCPt0Ku1t/xT+XIw25of1isfskQyfDDn6C7mFk+jyamJBXSxfHF4L/97U7OPUBD4wIFQqG
qIWfPAIonUg8SekEnbWhJlucbu8VlKnwFjpOyx94+QFf4Td6AMoim3tv09ZVv/ck0QHYcAJiU/95
/6zZL4gm682KwPLtFLC+AtCKN7i6UUbJm3lJgA0Yxd5CD+XCp5/ZqkBu4eVD0oXC+CkpubFz0KDO
McHSV8T7SJv4yygbCqpc210Y6syVFqFKF6KzicMOyMXbr4pRdhvVCEsiQPjDXTb2L8aP7B1Jgvk+
cq13SCV8C6CxSz/95+lEh3oVDIGl4Crn8Xbg2mAaS4pvjKKF3VXdQBFO1Hbocq+nywWRjXMTinxm
VZTHowFlwreDjQloyeMCqQWe6PZL24D87BEa3QCm2xw//q4zJ2XVtUPQirIM8GknQ4UyigcPhgTg
aBJ7t2g/2P1Fj2rs8A1V9hIu7cxLiPGStWEFYVigQd9+WpsFOhv8CBq3fJx2FSpkOZnkl9hn9JB0
2Xzk3kXfrfXkncSVuNawdgiXYJp4CjyNiQcB03oaiyUK2z6v0CPUebhk8V0FTY8hF3Tqnzv8v3Fe
DVI8BWkrLvk2nllSVNsAHcFJAakzWTf2PzfSmJU+qHuY5ypq+98sJO3j4mXLbZya+lLgfm6OUfRC
jxO9Vcg/ncxxrKK0rkKGvA4G5seRztEWFKnptoEr92YVmwOgu7ukF35ukv8d9GQjGb/xXRUjARpi
DscwlyzHzlVgGbM2gWt5U1+TmL/0SH5Xtbf/4wVDIxT9VnSuIUzzLpVtvUizdXSI+4QbYf1hB7o9
gVMs17uPT8y5lQTrA10JZM14Wk5WUoVVhVoSZndm03LwOfKuDiyUjWli/8JQfwk0pzt3VdNCzxoc
gXcBBzx/uDJQHyySKdZbp4bm2pGguVY+a3+IBNoFedZI+SjHoIia8TAOfSzzPlQ1OAxdtF+Dd0TQ
Ln6BE4JrkHOP0U82QlP14zlZF/f0d4KKtzKOVj5nfPL2pbMLYsC4oX23cPKSzGwOcrgCy0c9gP4N
7RH/88cDnlkEsCVwZWEhMDWnYQQw49y0DY4TmGmwqkw7fdujprxLVOWe/4+hwG1aoUloyZwaGFCL
ep+avBGK1Yo8Ut4CB9UuPe4tOdELieSZ5w2PC5D7mEUESKcpN9oFsufRMhYyhf40oWg4apzzp5E3
BIqYfDgMAFPmaoZB38dfeSYuw8iIylYVHtQvT+KyYNEoeEfzWHQ0JgfYn8ZFBgLBhX3yXsoJoAjU
FFa4R7ayfter659rUA7INFyIDU36oL+KVfspSaTd2rQi27Ai5aOdsiafPfCdqiGE1GPCL3k3nd06
q0fVqq65VlDf/oRsoaHGROA18HBqwyoNNyRFigvc4LL5eFLPDrXW+CGpAQL3qRWWrjzQpJoUuzRb
0gPcBFpoeLb+DrfKfwYnrBOLNj1YRKuA9imSJvWqjjk0BYtsSMptPaFcZFhQ7StmxsIgf4a0uLhE
pXnPy/w7KoDREDdcHSZPdo1jsdczTsdigpb6zvVJu4XsoLtLoUZ3QPM4WXaDCOWuTRsKe0XRCYBx
y+mm9Dq7o0Fj9xOxUOZLqpFtO+A4NhzogkvCsmfewzUwXztO+AcO1tsVlyqtmqrzcap0Nd2P9dLg
mRDZFXiBzWcIMWabGJ3Gw8drf+Y9RJcPCRUiOJynU7RICJ0EQKmwzdQ4T0fwTdT3tnHLredcs5/G
vo3yoBzLm0ZBRoCwMbjkI37uq3HKVtQ6RZ3z9J2aG4OyDkPUQ8mc7judzteqQo5XhfW4kQReGy4g
3QVMzrlrZN0HUCpATQp78e1U1ybQgUB5vpgikd5W8CvJx8pecgs5d67Qc0e1aL1JUJ98O8ocBgOE
w3FZhVLqrT9w/lv2+rVspLmQSL4X01pRXMg20PFYFVpOAQhjiT0DYt5YDLpMc4hLkvuBm29xbPhd
QCqO3mUYbLyKLNB65cDse0LDFV6GN7zt2feP99TZ714xgmuhDP2Xk9BDTJZNbbA+D1FpdtSQX1Cd
nZ7QABEXehFnNg+eoAhKG6i0AoR8cmS4bgPE5qUp2kx4Va75SI48aHSYQ8Pc3ddK0AeYXFwCk535
wBVFjxogPG4ghnPyga7Jxkk4ORYzynM//FKm+RyZ+H7u54vs93OfCE15IFZRb4ZowUnMwiDrX+Ie
RuYzeuFuGNj8BWImKEwENh5XkmuySSTXZW6NNjC+gvLhrq0TeQT+nO+zUCxznvKmCbdTOGbHrEYH
alMRQbY2kvP/seUBrwNtbsXWI3Nfv+afh3PofDXUNoMZMkMRtstYvemasrmJJ3WJG3VuEULcF6hy
/W3Sr//9n6FmsoiRyAETI0Gaq+eh/MXGob6OE5Fc2GZnros1x10jAmzqd/Jbqq5JX2E4dE0wY5mO
+61fmuDp42PzLqoC2RAsQEwbsoPVuPHtB9Ue9HMylA0KsALYQz3YeQtmzFAsMnE5uL/wRpvxNEOO
9lLd9z0CAUMDcwpZEaCwYYVwco7W8F0IgnMEXXz/5xgI9lqWFsYG4aLDnTQAh4DmQ+sXEKbcV+y0
KlutKLK7sgG7fjt0gCjn2ITq8eMpebf519+FUibMIEBWBNbu7ZQkae/PxOAmgdRLtloDlf4usVO9
qSau4Mw2RNtpgbhW/vGw79YbsJc1+199uVYxnZOtlZStGTOG6Yj7sn3mPGV+bkk4/Oe3bx0HGGqU
T9H5g6TN28/zplIqbAaMM3vNvgsZ/N79dK5pYeWSfukWIVhOYBf66+PvO7PTsJ8BLlpvTVRUTh6m
FmFePxmM6ypmsW7KQGRahLlgvttmzs+AMII2eKv67uvHI7+fWZRKVp8k3GaAbgUn94OcvSisE4b6
QpOMt35Jls+yNpdMhN7leaCiIMYEIh73w1oKezuvIwOJF4+khtxKBctDPYUHYBJ/OmemA5vNpbTy
/S5diRl43+HLBbzU6UcBl52h9V1qdGx73hWAM+hdG5jq0NCofCwjG1wp0gwXkrB39x8+Ehya9cnH
qwC7mLcf2Q/THOuI6MLhFdxVop83oqd1UcOh78J5ODsUbiQEp4BZvksQTDhBhDNtTDGiuPqLibl8
mZvOv29QE3z+eIOcnUskdzj2qCcgenr7VcRnFlMtDPqF1Eu+9EFVsW1c1Rl8eb3WJihbd/UeKAh+
CUh69iORl2AZ15r/aSV6IVSqEIJDRezJcj/EYXud9n2yp0NyCd33/vytmtkUWR06QZAuO7nW8FbB
NjkQGrFYme6HcGrrfabctKdUpq+QoxQpJDKj5DbkLP7x8QS/z22xbyAqvW5UlDdxvb2d4Vo0YBYS
nLlKqaCFPJAHknkYjxJ9lWpwz3UY235XuUk9RSl3f7Ixg5dz1IHMdqE6cuYyWPtGCL+zNZt/t9Yl
a+1cBrpoe90DjLCUZeF3PKUX0vlz46x4UQSKKxf9FC1a+ShSjwDJAbHSq+sqIHK3BPWlgtu5S+ff
UdZf8U88knRxMw01RknmsS18H7yCVJeyyoUZzA6V1en1wkqu2+RNOQsriUYGoqyVOwWy1tsRRdKm
hCOVKTLWB09AHodsU3ZBcsdN6r5PuIOvTIuKZz6nlh6DeDE3XUbrR5Dk+6uEUX2pmXN2ClZyDmpQ
KwrqZGuJmaR1S3tTiLbTX2Miuit4DPvfweRNNimIOubCyp47s4iBkPGs5F1gWt7OQDSaXhlXm6Js
SX2wZZttymFptwZO7cePZ/vsUGv0BwILbqdTmoEzibNxumgEIcTsXMK7I1s86EH6Njp8PNS56wFY
OaiUgaaOWt7JHRj3ZGxMBWu90Uu6ZBOlzfhqWAlaPJHhmqSDo+Kp2tt5jjb7j8c+85kIctHxABd6
9SZYl/ifXeyaZaFQLTPFhBzhdlyk91DZpMu1mS85sKOiceZkBhCZBXIewq4Qaj+JO0NY66ZS1Wvh
GE7E12RuU9BTZLzSnVoqHhUj+MwqZoHbK3+EZhIwNNlGpYqYPGRJW+98Ycxn0sbk57LM5WehyjLO
aYTIcQNrXWk3OpV+lgPDvCz7xY+qaVN3Se3thzEaXiQ0pYedUqP5HXO+KoQ5cM5hoFDrh8VDP7ao
4yF8SeXcvvgGLkMHIDDCDq3QYf6EZv4octGGa5De0O73Sof+ylOl4k0MrfJvVieT3i9ONN9W9oIo
kibUcQ4rkfaxDiniVhUADQRyn2ZNnpjQu4VAXDYcoBE2xWvIaVXeeE69TJOKu7suTshuictO7BC1
Ak8FlFVZbuauVvEeaOio0BT8gB3LXFofoEmY9UWT8mSCkM4CbelFLHCFsV7N3YYIv553KIN0h2yA
/DJobSSled8vsnqAFa745iStfnLFx29AQENfNoAmmUYh34qVh+qiWxAAAFpObDzduQ6KtxsC0UAI
nmXB7F+XDaw1clwSzW8eGUZu04T5jwrIKUCe6qT8jEwRgebYDCV0S1lH6lx7PGkeJ7Temy0Exw2K
gRFfnpckYdAED8y44I/I5qubHQgWPkzbdpETUZXTielb7qAbCGwOx28aI7+ciyxx9SuIkBUAa37r
wzNpbmd9PxhnE0jkVXzYVXbIFHzV6uCOoONeX2kX8bs6SUp8KcvaqyqCTs2uT7H9CzxQ4TcxNewn
DAZho4OSHLhj6Kd4RTQ1y77Hg0q3tR9JDkfCBkzdMqzgrt7xRiDMBgj0FlWwxW4rkUia09qf4ejH
QK+9YnJc+r0ZKDBSvCqfp9750camms0bZeHQu0tGkXVFXfOhvU371gfDpIeKp/S9eijwFf6uMhEL
rwj66KpIKxO2uaY9G/J0SkZ+iKbEg8LGqAOg2VO9XBFWpq917YAtGpjDIvjOZPbYtWMDKELlJT9D
m8loF0PIsMk7YFXSHP4TInscZ94u+zrr5vQIGTlw3IHrEdGeliX+MkLm5cqGdUQOQdmIhzSQ4h5M
lMFAslrpm6Zk9NHa2kNVGyTtH3FcR3ERQE022QMD1bUFQ24SXflpWdIcqLgGKE/U6sad06nzAY2I
dPRpqVN8ZpdMc3f0YkHNNWJtTvMEfdtHyLgDk4hisxG7blHwQIDAdPl7jJOlPYSyNL9FGfDnOUKD
bGOJDeHgB5aH2C3V4v9hkGe8AbW6xlUUMznl4ZyoMIcdYZjkXKrss64ItqtYZKvXOW4PM/aiyEk8
dg9lBffA/YyU4GpGnSbZg6eBTJKLgP/RjQE9dokh6wKLrnhoczJKfUySjkYgCMce33WQtXdg6HX9
eLBdUm4yf+HhFuzFMji2ixbteiim3/ES0RHQs6x9zNDQTDeT6u0RPWP7RU1EePkCydnv8YytsuHA
z6vjVM3sFen28j0KZSw3U08tXsoFdlqHEivtbYY0I33RpWP2aOLJ8m1QsbY6EubsXJie+AZkW2j5
bGlqPRgERKPncq0szE9aqlO1NaotZS4EKPuFXVDwhPwv/LBQlPIcOBvlUKUb7Qnu5YqzRu5QhRyb
O8ZGVNh1PS7TZoHt4HSoy2YurzMurILpZ1DpnCVAo8ITdp6mo0hJB0yO0a0ulrlCD4YssMXME+aR
+Qerq7l7QoYbvvipZWjtDkyJW1/Ch57lrRPKPWj8HLuFapwK96j2z/2NL2ky78Edq9JrTD7aAvEi
fSjngdbYmPslnWl9XToCrWCZJo14iekU998q1nHcicsiYRyQTzHcGsw+jlSW/IrrSqe/Kn8xQQ01
6QkS09uyQhX+OWgjBeF4G7mRfJZh1GSvC8LFAZTqhSu4ebFy9kkeQdCIZvnsB2AL7siQtsOS80rZ
BbasXhu3ezQuNPuJwpQHvWrqUvdC/GmSEdrJ8SAPZRWhOnpdphnurMKvM+M9mXn0568+uhtonPnC
t3cAAdTmpR3hEf5MQlieXxO8KrTQQ1yVfxQFj2/cDWnZNHyP/GhpHuK5DeztPMP8RyIvyExKct37
BIoaqlREvNYwN4AWaEaNGD+jvlyL63a2MoFwQurAmlLwl/omuIu8AdvHG6u7BmirEJDKahY3FeBm
cQSD20jTpzQgoAYkKF1OZc4tBPYfSRfrttqKoKUN3itpyhRSmWHAyGfMm0c3EEYO9H3qMArJne41
5q10YQU3X6SXkZieOziDB9vG4+kyFLNGxlznS5Xa8gAhP8PuTJ9Nw2tfO2ha5JZi699B2GKJdj7O
hidzL4LJd7j1ULFpXiHzoyu1mSiIUEeGDLraBGXc303BbMxBAdQIVZcWAI7rVJBVZijrM+jyFDEM
3Mr7JRCrf5KfuCWEZuFgsyBHhhbCBWMIRWduQwe/z1vWrb4DSz/qMstjumQSnlGqz+KnXtdYFKjZ
E9u2uYHoyLCf26yZD20/hsFBpJEOj62Yo+Um9kTW7IbYx0kI4cWmC0HgYls4WKZ5UANjWcVe0sRN
1d0A8c4gd1HfTwV0QBc4xY3Qjs41YZoWAV2We42D2W2g8YLAdOioACQnsAN6hyLx+t04CxoW0pYz
dNGbytTZBiDOvs/jtva9fKIcXVUOPM36SrqSbQD4Qgk/8sfuvrSqmQGD9puvzCjI5orJRGRPZbjc
ZzyuaB4Iko2baQrMs+d8A0J5jWt8A39UeyyDYPRQGU9mSLrX6Pdv6jam90s36290jq0rxpD4Kkcu
VM5XfMggmDh2qPiB4gbtdyj6gYRexInputyVAf68Z7vqF+TqGjjyZlPFD0vkuhsAvMH4pPMgrg3x
PXZb+ilftm4q2f2Eew8Tp2XyJQpgWclyF7RxigcLYNTCcNnpAijeGQKZzYjgIGmSgBcTQ021gIEE
zt+wOhnD2VFr78fQahhgM5OpIUeoCOe5rEwGugN+ccr2KeQ1o9xqPqSbxAjczGqQDEbp/qjR7vHG
xTwNvbFyX9e9s78QOgZhTquwa14Zsc0AJIaUdl9qMo3zXQUH3HbnKmcdyS1U1uW3lHfGS3YOpCXo
CUOIQG2ljm23lT78oH/5k/K+D8pDfoZWg1yOnlU2zWOmoRe21E2dbD3wA0m+sEjCJ7dJA3PNddQc
vDKq+dUEtFya+xBvGx98z3oe4m/o12wqr+RuGyOjU9eLmZd5P88yMAhsk7HHVm9MuAE6EbQFv89Q
nIXZkjN57E8W4JIohdg518xtslXFcDvVCnFZjmxaVXe4jP32Dh0U1j7Uhvv8foG2f7JtqFCiMCSd
P/dMlt0BaMzkWEPXfICJSD24fVijyAZxxCTahx2o/YUHwvu4VS1ylwcRL5Ru2SDTK90Q95oMAXmY
5RqX8q7md23Uq+cOgCidJ9JDiCJnwM8KGdo+zlNawzUpcbT7hVNjfkW+xTkJpBvim8GZYdwKr4//
xOlY6S2NreyvaCuSP9MUQhu0wuV5I2Bugn+NWxrmPQLcvvAj0UHVUWb9Z4tr4jHU0kBDMVbYQ6Kv
eXmHLhFVuR7bHrtHTpBx5V0WPM5D3Ygc4bH45Hq8bkfNAry0A4fBxBXeYWVztNQRxRpVVbiyEqiQ
bCC0KufbDLCuW6jcZhqJFZnaHFeqhGc3gaoFUXWvf6RD3z7gLk9dTg3vv85ti6IeTgL7XA4R/tIx
bmAGNPO+RmQ2EYhu2KbWCOMqgDu3sVkwvM6y9kAC3yY59MMsuvdtxmG4oQnSMVC+s0LLqPMLNpfe
A6ubqEFY5QMpaFItrqt58vpnlOf0z7KUghawNB7UFc5ksocic0S/x6yr2KEN+6bJ0bEtv05TM8EF
fo6c3mRVp7wcAV79w8QS3psy41D+mSCG++TitHc3UPIgdYEqsDFX3TwOvyaYj+AHA7CY5BWFZtrB
hLgF+kZk404mauqu4jpxx1ZhtR5FmbIbf8LNuF1U4PwrHM2SH1HtEH0eSnRyb+zopIZYJ1oIu1Zy
NNigTApcVbSYiW5NAn7hN5AiWv7Nt17Mc84kb77ansRZAY2YEEJCDZf9BsgIaKkOUpqfFek8bpH5
QNYIxg7jkBRzhvgO9esAAW7Kh8Dtpqaz6RVTFDZC/cA89a2haFfkVVKX3wLcrUkewyD+S9gY9t1r
nX1OXSi/yiXhd0s/uJ9obzXdEcojZM7rCTt5E/RQhtyXgvEvCTMlSqA1Jo/7KTM/yZhQm1MVl082
lulXyeJsOlRGZ79SsP31PgIlN3zMIMYSbeUShL9L4s/xJmt4lB5xjeNKjWpEqsq1nX8DR11xw2IE
VTkeilRilwze49QjYT90oE3SO2aV0QcL0hkumaQU/LbTbmwPNhwa/0vvxkF9an3EuzfDVMPJrZ+b
AXJCE7nCSs6/QwchhD2ow5Z/6hGY0ptwDMc/rO9CtVEdyIp5mJqkRjAktChG0QB5aCJBlltWdyrZ
+kJo/74MUtIewUdJXzy48z3B0deZI4oZdZDbpuPe7Qi4ztHWLdTNIxKm037StEQoZqJu31Nuq0Mt
vPoTmXoL62AeGHuAQ3O5YyjJmBtum+gYTz5IvJUNnHfdY3ZA8koiAtvz2edHYDbj5lhxSp9oJTsE
F9S0NYgoKX32PQcYmxEo3ObEoJJYqDDqUCPQNGgxetR3eRpgn24EYOTfRlvKBnAA7NFm8MpgKwN/
eAyspLzAm0muV5pvs7EJVRS7GwPn0kr1ugoeIGorDRT6M9bVI0JbE36P5rntj4EaFCp/MawtA2bg
WwbH55l+ghJQCt4uRN/34BIHXa4UBIO2E6Ct8DDosZk2uEFxuSH+m3/7IYNqiZATgU50ldavolEL
fOfjeL6qbaqQF3d+RVE7BlB+vukEdBzzcDQoFVHYguFBEQ0XO28Bwm+PJM+k+HDiGIxafQ6cB0AP
qbgLItLOB3SrUUnzQuiBfEX2kKmV0dJdB66JrpcGXq+5h1q1/9CA7eh2KHoF0W6KlXqGRE6wFLJh
db3zUCmo4OrCjdukcdUJbOMaEm+QiRe5kYL4exzrAJq6iFH6wxzOMjqGlVvq62aZV5xA2pRh3hnh
CHJA+MoWKdZIHiRlyX5c4C6xwa3j65zAXyjaQU2SwesHz4a7VdUymS3PRDB+NQRx4tbh52wRs9IS
hYwSFa5poC0kbFeWEc5oBlNOX3qonWgMLfOaJMlnqLPyBG46Vc/ySoyotKSskionLS9h+tP28r4m
YA7mLSAm6j5kS3JoPUhZbFC38j/hEu++QbSTwRxuDvkvRsL+Kh0DDfuuvvba42ARJ+Z+G9l407Qu
fGyMaX/g1zZeXrZgBe4b1Ci+KzvQJ8gAttO+C6TstqEJo2eeLbXMKbXq1oR4nP5Y44Vfhg4Tsu0l
stWxmlKHjCRG7QcltOUHrDpC4LSnOWCFbQKvviEKk5WzSdjjIKgW25IF/sMIejk5MAXg202EbsC4
Yb2Ir7nqXbsRvM6GXZaW9DHtiYLsQw0z0zyOSamQ9P1dW2cz8oIq3TB8hlzkoO+TEHjirRxD6NCC
yA59k1H5+nOES+LVTYhUC+if9dGRdnr64qmgnrdDW7lsC81JQDbbJp1u5kEb7Hyck307ZzCIFbwd
f7kgsWJjOkblzg9tZwrWhe7eyEF3xwlYMpPj/aRfez9y0NvtR1Ye6BKWDy4QM46TRxAjW+JJyP4y
aJJAtAC8IDjAZbKgBhpTcMMwkmJZKyzbWLrkfkgMaofYPgY2dbKFuu0C2tbBToAR5sFAUaGcueep
TdhK3FlDOXJaJJDC+zmRiAxFU3ZwYKwTUaNs2Bv2uNjVc2cqEUAfbIPQJm8j3T6YYaLhDtVa9aSi
FnRB4NKMKhgj6G/WTKUvyG3mY0KQP+aoJQz7vg5Qe8hMJ8ZfJguk3kEkmw7XPKoU+emA1PyTqRqW
Irpj4U2puuElRWG43TaLDb+MkNg8uqCsui1CBvhFRRZik3mKEuIf2qJ4tmVwJ13Jv9rKAhEZuvE5
Vr8dHxUE193OrP4IG3BKu2OIYLrbOlyBT1kpZjTsGNFfM8rnxznG09MtqBPBYUj5T2JhU3jVz0P3
MC+29B5jBAXjjngWzc3FpSnsQWCIdt8F2Dc5rlZ+TxySx20IhdVjiiZgUEAXOqtuoxkEekuzBHmC
87t+G7DGPAdcCn3sbNfdDZ0uYflTRWba+0T/j6Pz2pIT18LwE7EWOdxSuatzsts3rGkHkEgiSICe
/nx1rsdjd1eBtPcfm3O69r64a28CEpacqO0Bu5qe0Yk7YszXYmn/4FBfNyDnEQOsmQPG+YVW1Cpv
YzsX9GKkKzXrbCh5jVfx+RZmwz64poTeIP6dDwmhS/8xmzZ0q82sbnuaoin2CL1k/amyInp2+kG2
p7JOwo8xDQHrDCFQ9JwnWwYM3KfyP23E7av2bXSIyT7/utEe1U7ZToa70dH2pQtbVjhyL7XdW7eo
CHu05fDsORVa8XZJNC+CapNjuoS0u5l4yEqkFHY+WKnj6VGnDhMTLeH1A2PNJoiHFr7Zr0m8eHkG
dP7el0jIPuuhbvmYbONOby4L2Fe5sbrsVIDn5VFtQt+HvbNEvA0DPxtHngqDvK5G+6/podlO2zaq
R5MWsYUN8FPxFIiYBw6wWeXSl7dhulyG/lR2E/mYoVuHBz9osRv4svbeZvJRu2tUiuI8caO89bbz
78mhRTTmp7on06XNCvviZBXNXj125XwFz8QW4zrKfyi1E30DDkbqwh4fPdihj8vzYgeXhOp2CX5F
NNJ/F5xYoNiDqu+p5RJ9zsA1fTaBaBw4HGd5iJceU7IhYs/sZopcAmLDUjHt06J0ZU7bOu8nr2q2
HMgxZbfjp0vut7RMwoM3rcOT7HCrPGGuB5/YMo1zlS8gdXMQp9DJ/Sq172qMmCwGIsG6Q+EE8DGT
Q9+QtqH1dqWnVJmDevDysGmBgTJzboRZBb1NGR8gMi7ktikXDNX68gxIbd64oylJrbek3w5xZY24
j72Je2dlbhseQSg3eW96jOg5djRfXVqvrIJ9JP3tqZC2/SWHZD4irEC8HqQIUB8J1OJj63xfOLta
zY19WNug/WEiJrDPpo3n/xojoui1CYIJKeccae8+RYd/t62hMIeFGgTeqCIQIVhqF/9pavrGckiz
vnqolLs8zNMEjzJRX/cTH2VCpwAI2wveO5vkI6UKVxUD1+7btqKFpZBGv42GNuhDtDVjl4dBqWBu
ilLelSvZjx/Zlvn69rXGcm+Wpf8KkqGtLoRrrs4hMFH9Pqyr4YkVhA5/ByNgXLkC0HwuS5P+WLfb
Dy1ogYUPi2km2et+1T0S56BQ56Fdk/XapHX3svGAbneBUsVHirowfO/6Nhl2FRT0+hUrOd5hIUEA
Y92AypV29OmoImktQ9HLmT8zL/GrcKI0yuz6IXaycwFM7Jy7yQmch0agQSBgMZD/xTKI11M5xowl
Rk2+3W8dATj7xURmOziODH4Fep6c3HOybsqL1QziOCywaXsbBuMnkE7mnGfKK78xEy/howra8U88
u/JpJhCs3nG5c6jO/ubWx9pbF7XDdk/6Ca8OoqGyyi4bnbf+ex0JyCTiIja9RyGfZD9WWLT6DKK8
mvtUxNMb9ULF+j2FWsud8uaegz5utz1d74YOzY0FPDd2jaOrn/E+nUuD0epeWHWrSB4QZV5IJ96a
96mqRkHF7zZUEDwWOHViwbv52E0g+BSTDTA7rh+XaAm7l2yZ+394tkKFNdQlprpoS2c8z/CE6oxG
nF+Ie3/io0FGFp2RnyTbrh8jcabSKOz31AwB8/heUVyhfCL2AdFlDxSO0ALRikxiSc2G4R+u2AAQ
t5vQ2sdWx3YXZLp/KYJ1fRpkM647hZW74AZVGZnSUFSg3xyqel+SoH2+Kb+wh6hEi2co1xrR5hAW
v1029mnntQkpYTg/R7tLY298FAikx7zyhP0P+heKELl2VOQT8CLYNlzyDUmK1msfmz44T6qWPwiA
4eRopS1/T21ftAd2bv7wEsYorxFpk8CuNOj5UbZp8cfG7fiXdGuG7aX2BHN6F70QL14Pj4MogNYn
FTgHxkmnOg5i6OaXyCzq7DHfWdDHJuqJF2ZjOoK9R4riQHSqQF/t9hYQGuW9Duzfw8msi/OZNfPm
5ZsZMu8kfGa1S+3MjKa1W63PKayLPMykC9VH9vRt2Q3WsrKAJs3uIbAe56CdJm/7GWzrAJmYdSvL
adp0027F0LUSVbm6r7paEypWKgzX9v/PR4d4vtmv7tzBgdvFq/cGad5Pd7SVB5MxNb87r4iXQ+/0
c7CrWjc+mZTUZFIDV/lWDs7gvWWd6Uy++FMzHbNxCKaTPycbCI8ObpVi3RrFR+iyUALzu/iaFmRa
No/6QnV30E+tyosxWskmUCLEsFz25M0VNE89WXqBGAF5R/91U9LcNwNY3alxpd4X1M3GB8mRcoMi
26FBs8JrXmXqNgWMiy9xHwZAWErP6X0dpcq5BMrr5UGBCKgHVs9S5+z7LPJBS/0PbN6q7rI6hX72
WU3hqlPf9AfDJQCAXDoAc6ad/xuDoIb1TbtZHarOH9hUtK/avDNq/TLLOHHvrUFzQvZZ0lY8tKE4
E9Qhp7sQfpPPwbs9sI1a6TAoGb0INmxcsSNYCHxs6oup3IOjlPgpgqILc9n7cX8sqiojwa2vMv8O
xyDiCSewvPROtzTuoRm0ehxqAR+JtqRKcxYT9cX8LLecRb2Jcy9hJCMwte9fO4HD4CqXhC3ImaJ1
oXrdBkcVje24t12yyPsoGlR7oBMqBUCJ1vJKkla93TumFPf9tFiUu7MPhReuFenBUzno/sw15X70
fuv+jfwNN0h1U6iC5PQt/qvGo0TXOgVBmwkLjToQzT8RylN33dfaNQzxhtj+R2Lbbn0OazdOu9An
nWU3ONs05mlf8XWQG+dchLYwC6QYN2GOZrN6q0XYeMdZF3BZjDf6CpW9VKfJC6HtrFfyp8sJHc5l
RcRLYdoWziq3Y9eMMJybeS0ho6YdPbW0ii6FgYsP7KbvtjaR4sjMTAMsiUwscexZyyXb6lu7eCjr
gWQva19NHSfhvqR2KD03VSu8i1jL6HOAn7xbLI1Oux6uvmRk0ktz3FTnOHnDMhGzVnvqowVX+ezs
ZqOds9wkCiaNm3lfiClhn4a3H+4cCOq3gbEp/GAbnNRzGKxD8hfcvUImkAjImxZAaN03S+WB8aBF
ZOotl/6botRJncps8hndA7e4FK0sk3za6lBcAgIHqTBFlBbsYc2L7V/sWP6gYQl6Q6lBSpwNJhvk
iH9IIZ2GLDuKtIoSztN2889No+o3WQ7iV6nhkXfVRJokyRGZsfjiO/kXTsODYLBwcYLjfE2n42bV
7O/BChBCMI8jW4Srite8yubs2m3jCqxeDRsKqTZCU2R6pb7ZFBgFbJo0v3t4M5OvAhTq4LVkuFy3
ug4OG646c7SVP+wjRO/qwq6hp0NTau3sC6CoOz+8qQ9ILovbHfKLjRuOoAuYchV1LgF5oR2f+q0Z
OrCxxiONU3G0DQ2ag7PRPed1OsbdM2qeIXxxfb6nX7GyjT1rznLyg1xTxW8yVX5ycEqi/X6tDUvz
I7wHZx3MMiCcP1Gikqu6aMa8BObibY2bDpilJaKC+Sf4hDni6m9nWY6f8cKx/6MJRcMKervzud+D
baezeXpH6l/UB8KeMBXyMasfw6IT/SA6OpcvoCyw/u3/fxXrpk3IF8ys84JZDrHBqqz8samtIhqi
XUdaDlUph3spBCEKnbbqQjt5O96k1kRE+UPhcdWOTvIzBMrgyUIc0u7WmlHi6LUhV1XCf/xvWKJo
AVVP3fe4X8Ufd6voF0V04n5TQxpX12IcknYPeRfPR29T6n0Zt/ZvqprRHjD8yeVe6VZnOxGkw3Cg
TmozeGUWEdx53lT+a50prUgHrfo5l2nrvrIDoT+fwbsxDLksWcZPUWLJyJu5vyeO9F1XFGo5NMtY
/tZIo95nlPQLv4D04n0aUuKRj2Ho+Psx68rll0qm/g2DYIZIyU5lc8QV5KMrqES8b/tpRsMPvrS5
e9cb0Q/YIZvFHg9PJe6nhkSIXNbpDG1aToD3A9DkvUUIgLJoW6N/Q2KW+jgLNXzMwTgmuRzT7a2N
lefl3D0BzHWdlv69VRyJ+1sTjL2bgYeLh2GcgPinYXWSg6KHZvmlTeeGOyNH7T5Av1P9FHaKODzf
KZqndOr8FaSq4RajjNKal3hx4ng/jjS93EnsNjxp9Rg+xAWhDweyfIgDtTSbugeON+XmVYoFaj9A
1xz6VI0WYycStxs+u9136eTFR7MZj5DkflDboaMENYbn25pPxyAPBCLQfOb1ggLwpRBJxoGtVXwt
mBPeiiBE8BVkyFYNOA2Gk2KIl2OWjckTY0j/BeEVjI/pVMvz7Prrcu4H/urDVjf1oxdSPXUoB6We
nK5O/sW2YUqAcE27Izx8+DQy+n5BFvRYHVn5WNga3x92g1qTNI8qBBCXIgRhcko/Xf7WQWW3XKIO
gR1d6A7fM2UifZksFIhqp1AchqGjWKSKtPgVuaVMITxcVqYc3Q0zqKuQfh80JKDIi4JWxF3aQNYc
uqgtUYBB578Ofg/ENS/B9KfYOMauckaesS+8xjN7ddskWWWlZrAuSvGkp7Ud30WN3u/eCZT7fhOV
2jwNN3uOQZWnL9bZ6Ruqtg0e56YgpwfVTBEdHCbXe0vxy7zz8Dvfi2ldwxw9BInCFfi+vl/XdXyr
oogGc55kjqBtjjj+UhOpx97GG6nWw7w1uVm29lfc6qi+4z6LvpdCi8ctjtb3bBrimqsyQu2OXKL+
qKrCUFPrgriiZHLTZzD+cKZDlosnV2OVxbnWsfljRQgkvzgBHaiNX9UPtC0LVFJw+QAb44QcghCV
9I4hPaj2lQcDst/isn1fDGk7RxTRo/skK8PJwy45/um2VdIqVxBPDqtcsYgVTX30ZiUlBCJI7I+t
a+cpNw6hEOjhi+2xJwVo/B31dn3C92rSE8N94R3mYjYZGkYn+2VVHbEQNm4KqoSqyPudBGgFD7UJ
+pMbztj2dBtUjH6kiVY7jqJlusqgXGfYgwWq2cQieFJOpP/j2l02QlVpXj34s9f/KCVZJ7tsyoBU
usxdyztV6wnGc2izR0/pONxtRQq1bOig9s9lNncf7N4tlPQqyicOgSHZV2h8v9WWyC+KUQDjb+DY
j7AdqndZ9EGyK8GM+J2xn/Mw1nV6LOh1EIfEuuVH41a9d45nJEeoh5qiRCTXc6CW6zS8Qn1kebH0
PZxuPwWATxOqVsaHtPrZaNFMhzrN1HshCg4FFAPRM+JYhFwev99LO0VZxFFRyjbX4xBOD7p1yi8A
VlHlrhB9kVOxzTEbl/V0F4R23QgHE4s+LpNZ/4Lq1YwUs7bNTksI7kPdwuUfvCHOxtsukrivtW56
H7naSuU6BuL20WZ18FPjr/DvTOotdyxtPncat4o5+aEN7EsN+PWfTLeVznadsFWwZpbxUWiTfFry
AOUjLZt+yQbbdF90yib6sMZ8JJyxwrKViKl3D8mWzAA/VUPMhdRZX6GkCMoLWLTsjnT6yWscoDyG
E2+4UpttA+W3tvH/c9aQ9oqyaagEho7xHyQgs8NTuoxqTxtawL+z+f7PbQqa+ISufzn7LAG3dX8c
ntPF8avDFEU8mSkirK+5boFFlzLokI431asYk7LcDVpHv9ubQ3LX6i768NrOexO1YxxUcnGNKC0z
uF2GhNHj6LRz9JWYufkthGc+iReN411MRhszoOdYECyZmVxHif1nkJrokx8PlIBhwg3ucfkvPwUq
vuG4QOMQFu3daGdIOY2XccBLh8CbqU1Q3rHtEGeVjMWdaq5zkSzdbpx8+REWgbftljlZnZNtb5R/
BrP90qKNgjspkuYTBU/Yo0bw+KB8EUdQxuwRzyKayyVXIlv+M67ktHGQA2DmR2F5XLYlXXKw2vKr
qLWLitaJvJbcy6bdckfCvDM8Zqg9SqHkAYy0/dkiZESaNXvNtl/DXiEpn2wynwFIJ055b/JBDWX5
UvBYIy4XDkDFNHYpkpYw7uxu1YF/rrTndufBi9anGEpD7mbEPkk+oD6UueNN43heOy57Yn82SBc3
BHh9TurCeUUuhSijnGb5YQwcXZcbtta7oocvQ1+1CETPs8u8WzEqQhw5KjzZcQ5pgR2TbOAvLJHT
oX/obd4jIqZcbywUqR3TCGGYbVXILmFK84t0yOG3DIvkL3qg5BqMEUCytzDXo9Mhd22fZjRHHMpg
9X3KOif7nmTCDw+I4PRFu8hDH2/Bm7+XwancR8QYkbmb+rXRT5Wn0hf4zr4jkm70nyUhourO9F77
q0P0jeQqdOc1b51FP/rYJJe81oG4R2QyDzlbpPMJQ1ihO0aovvNVzE3hL23z0isn+V56MWe/ERsG
8xGrcRvCZy7yAcE84KPSYfanNymwUoCy7DBiKa1ytIO92KVmDp1zvRlp0a9utruL5oJCpXbyWpp7
UBeG95AhxbNO4f+P69gpYPigLNzjOknIfWcY6iPOdKrJW7bWNxf9a3NksYiP41a5tArGYYlDxKrU
oFjTEIs1pFt3WFOkIK9m0OtXOfXmScdpqY660AMEQTwOBU5CFza9jsIQJMCQsHJkDYuu5YL0L3en
rNfHuuH0+Vy6sB6/E2fintvaQTp7i6ytfgjSrRteo1Ysa+4qhgWE+6b2cl2veh8PLLl5hOzdyyll
68ejlugujthrE5gYFTWPZNVYpmTkjkffNz4+CD1v17IzHPVNZZCGjX1b/hGz8mOGbuCZK89FcKBp
hLMQAlb56I4HrvBhHG/tz0k0fC9+iueo6Jcx3MXuIgF9UvKDuTWGevjwZh9Yh0UVdnG5eQ2Qkg9z
eyLDuq/PRVN2r2UtCIMciYbomKnlckXjoj43JxquW1MGHoCV4FhzByyRUFLbsnr7MFhS7+AoYuYf
Ur243Wn29NKdVS/cjSAPJmGQJoDg3IvjhAsb99x5iJBxYzAOaoRZvVd/sxSFmItGbyHJQaB9QYpf
GdQQmayuUePACVVJJXkS0mB9aLsxaA4I0bqDK+K+Z91NFT9Ks45f4bSh91Gm7S+Zr2CVeSLgwxe+
jellUiVCzLEJ1UOmuC3y0tmqOEc4OhZPqfEEgiGq5bLnKgvL5FDrKhIPiWEX2nnbmAWXuSnbjnEj
bsy+Wokag+Yd5nvo5r4/scHql0iH6NPKEMN17hWpP144tqaZVa3v/6YJwBai+3nmILdZ2u0i1EzF
MUp7eFnAot67aNCJI6MHJ4mptH0fRVP/SRJ4soNaQWLzZJj0TweYPeA0ZOEjgU6X27FHamZOqZIT
Wi3PNB++qJbq2NaB6+W+w+V6cCoVQUwPZuGm6UqioGKp0k+LcoKBnPgq0A+5Iu1f0A2wT/QIcwXy
XCCzgrYpxAwu5YaE60a7JdrM08zvsx5wp4txZ62mmwJUqWseOsgjlYvMp8OktjHjreVzX3mv623d
Q76ixZid2DkZTjVznJbAr46VDW8ag3UpHsPVKNBpR9HmN7iL+SGjbnxZ+nFmbezmSuwU0vsIyhKj
TB61tVh3Qa1be1l4mgFz2634GfFPPgdBMr+1kynEoeODgDFMDELjsUlGdUc4pP8AkqX1DgyCBGyf
q+NpXGwtj2mlkiSvN7FiwUH9ONKG7bpyf/PxQ5tyan4nmAaCQ6yII96NEFes43r1Zs7HEvmwCHvE
s1nIoYDIcChYsQ2iqAENjj5WcSvfHCOS8aKLyL3vfJ0CrXk4GSd0j2AHUR/EVzfBhIW3YZGvWgQT
DFvSTVdi1xNealCq77pw+/gIAM1/K2ou1R3gxPw2M3cUOcHX4glAIUoPYo2C+imJlH5busBdf0j6
e/3LrGtkXp2J10szBaMDWV9U7p8Npmx87MaV6gnU76HazV7dzKfCX+uTj1hf/vXSYYn/ucpd+xxh
QOVcpT95ww7ho/scjClAnbJT9GbHoG0/Y9bkETiWNHEedXt7ZNTWAr07Y3ripwy2M04IfdcEbUlv
VdD4iGwTSwwEiNh6wKXbNnBPi6kvJTanld9nhG0vAO1+lmXH2eKgrP/XlaH7p1gGxEe+U8VPBR4m
oPatxMEogZqyk16AtXdaOM4MTdtoZOSuDH+AnnnjQSWqX6FhTfQnmxV2EmSTqKc9BNFfs1Lur2Ic
s/hhbIzVPxYuup9cIzbbh/GKfAg1R6kgddr4G2cMMO24RKN4NGys5UF6A1F7QRU5KV9LvZxDBV2E
Iqqq4303DOAelIS7b2MFx3nih0EJycKifjRIgulgQzI6HXwRIGdgEWj+TtgV5T8nLro/dYeC4ySn
JJj3PRFNr5GAbZOjZf8PgE2iGaq52j5dHmvya0RUsvVk1j5JZL7bHW/3oD7FmiDiyhfTm1/AJMN8
CiHIVxbUkEhS7Izb/NEQ7iRfZxVFmqk0Rlsf2qz9r2hD7z4YFyCiOmFw3bdpCrBXLqDJ3uZ62xUJ
YmN30jb6dU46jB7cnVTZhKbT+ea0SCRhDHlXxyzkRA50w9kz6jl+ruJmRcrulOnDFPRzentgZpge
N7ay3pXBmFU/W7mVMmeErFE1DaG3Q9nIt0GxdHkVSArHy2ySAS37FLMQFGnHHBqGxciYTKr/sndC
HCp5qr1xY2IJmC34IfznFXZpPhnhru+8XKM5SzlL91Ry8Z1hyhBSzcPsP1Cy4W3fBvqgOPAhIxQN
p9BB66S1us/qqZ73XsI+dFmxGtLNxuFV5mu/+qjFSEq0/80hEdRPPqFuxcnA0oX3am3TYyON7x39
SVZ/FtzqD0BNiLFXEKBDJG9MDx+vC2mcLP8/iqWpwJp7/W92U/tRj0hZc49K2Lewjvkd3WYan5wt
3PpTFzfAf52ztC3dGCUYXWB50Y96Ri9AY6skHaz2wqj7JnSUWvHMG4p/gCzUgNb+YOrjMOEY2dVE
k0omnLr8WTUuJBoz65Lt2s6Ct8gE3HlX9ghW7pYNnEi3EygtZa0uNIMCl2cvlG1zlnBZwfPoLLco
oQ132TLH27VhR+dKdueKW3uiEzO3uKyZ1sIWM6UATYwfV4PJA7cdB0I6+O4rwgjqND1u5+TBqLEb
LrROMxWGIY/kgf1qfWImlXUuBbgxizVuRLDfhkXh1vWmqRnDOriPZiDjfU09zXsqGZnvvLpiUQoW
p7gq7ssLoUX6BxlQcHIBPbv4+GWLAG1OOSnIDffdH8vIiJa3ctBvEa68Z5zw4CedKZovZzbFuwuE
DA630f+yG4aRhHjFacG+SgzJh8tM8NsNQFeB7pjkoVyb7Xmwm+GhrzHHnFK3c+N9zd30AuwSAW9r
7LunNC2ijy2QnfORyaBgHG6T9EffK/uzZ25EZWEFU5ehx3HHRjCEO8e4SAtHr50eGx7U5pCUWCDZ
y5ZY3JfltMEZ8TMBSlQOewYhLu4x1KmrP5qoTcqL28zl7ftpKywj1RowwDLZQYpEQZPHQyLeACNp
CCNVovrCHuOu4HDdCH8YYVk6ckZ03VPXuhG9MItAP9qv23tbd85Pvppu2yGTaz/6G6e764My+WuM
rv/1o8t4rwMVRPvZpmPzR3ezjG4nqL/0kMbK/Rh900Z3aJtt9wb/TreqtHMKdiMdd/4z8mbC1BXx
wPgrK49BrXb9naByCUHW5kgJx1PX1yIxwfqK9Da40yO54rs6Rllw7jrlDGd/Aohnek11eARFECjG
FxRDUKkyg5Eew+/ZDRrumcSPxbmulvmZilFcnhJb+js99u7vYCq3u6n0akBNeng4gVq7PmP9VS/I
1coeWIN8mZewCocP0fvOp26bMSAFPG2fvMl1irOaHOcBjWcxf/gdvjsqkBtzpnoFENtpjXxlSgwG
vr6SklIM3u41HfoEWW7GE5T7oE9EBkSre05anfSnQJTbcAq3wax0gGjkoamaI/mcrUUtvoI+G7Mn
gIHVPIwjw+VerfEpc0jzmLX/K7TSf4PWcSdm7mmLTlVBD/d5wtjQ38gu/98sRAGGquT8AjxWV2dE
jeKp3qypngEfKFATNl7+NmvN8VThVl+dvFsXoY+h8JIenK4TluLDhBu663CH7VQowuS0rQBN56iN
EnVoyHQ8tbNyQprZ03L4Ijo6qsgdlSOcs0Q7Br4FFLDXW4rLG4UDKyJF631VXxqlh78c3eW7JVDN
HLxGQlWpYMInI8l//Ufxan1FNr8t1z5h692FYkmqg/ZscFh8FdX7oU1lerReLXBTrCD2DRVOJwee
dM6jiOJLaN7Ww+jqFV5wwakufqAhSWtMlpQ47BiAiuHd2ZzuG88G9I8CGCUYYNMqwCgy4vMUfd9f
m3LwSGma6aY+LRNe7c/NS5YZKgwMG+6+FzFDfBQyKNNNzUEQZjzq6EF/l6DnKyt7V6Mvx7QMPE70
X17hMUCSO3g+P8q4puLoFEZFKK8NBVFIUfBpMY7qnxCLza+AS8DjAWOhRoQsyyMpZ/gMUQgk79AQ
1eOKKafKu2YI+1Ma0cW9N7El9pGC1/DeYzL/53fJ5h0tvWxjPhAU83tiva8ukHP1X19EqBJLY8w3
h4ha0dgzhh6xyfX/CU8kKT4XDp0cj5s/5pvFELtv2Atx8kRdAbEcZskvbLItuSCiTT2YpLb/ThI8
0yN4a7KTDHzXopzTat+M4fibUQANWb+EUUbKRdd3lwClxGtXK+C6lNaQCJyy7v8Z7aZfocbyQDAS
pK5frrz3mRNyM6ppUumJcgMkrWXcrd/Q2nI4I54jWxoJ0PZkZ6QnZ5Z5CMZ5dq3GRTm7f/CdAY7h
UyjvWhcvCUJIr2mIFA5W74CBFVNmMsfp1QN9a46NzbAakkCAxi/0Uv+vsl7yQ49KP8LTApF3aWc+
Zt7jlrc8bq+YYRC7dRqXlGwDOAt3q8XTMpGNfdymMuQoKUeU9hXi7jsn4sbZqy4an8xk1HcqvPDf
pob6ajf8ANBlYQ+jh+nxX6tvngX2UtjSNJyco0hm99XWBpTRDzpLC6wOR4tesUR8ww/Ibotkwj7z
Vo+/UTwWETAmTBSlhio+MwAQpND1Dm4kZ+rQITboQ/bVEPjRFwl7AK2yjDp/F3ZZtZ2D2frmsjR1
d9dFLrHZpdMl4Rnuu2/J1a5Yz4betdPPyNl874KcHN6ddIMW8RKCuQkpCA9+viTdes+WJ7I7jxVp
ejBIkF/6NWxjkghawX2eMtseUpccxlxKsz0Eyw2C8eSSJftlCkP+EpJp61+C9JLiBDDOY57WnjO+
kklECWZYyOxaOc4NcCti+RQ5S/fXRUTi8r+L5OpWafmLTSCzebIUTXwhqq1rrqoBzX71xOCICyHZ
wu4LFP0IXGnvBiLC5pJIqepnSiklVaQERvxqM8oE9mHXwSIuXtSkh7n0TLWvcZs/YgLFrshaGWLW
jpf1Ho8l3HvC4OHnym81klRNge/LVLfhuve9tY64NDfuGzVpc+8Xk/jjp3PYfyXV6v23wgt1cu+2
Q9Ed8B5VjynwVnOiZSRD1ZcMFDnOHNRPiDEC/zfvU1tc26r3HzknKw7nPlrm+54DAUNjw+/n3TdA
a8FdTRCVvERwgk9LNZv/EtRIf1x2ydd5hBE+rFZOP9NJlOZQhXO3vHYIvvcVtltc+wMJvl2qEwJd
/a08uzSwwXqWY3WgvrYv9wmK6vIYFGHaXsBcqWFoiozTl5+f9sUJGvhDZ5M7PzUUAV4Tnp0N3moA
aygMRa8nDQhMYFRTNzsPRT2evDTF6r3chI8o0bOPLsXHm8dLMvwqTRXeOGgp5ryPJdF6/+PsTHbr
ZrIt/SoXd5xEBRlsghdVNTg8vWQ1lmXZnhC2ZbPvgj2fvj5mTX4dCxKciRwlEqLJQ0bs2Hutb/lM
kZON7WTR96pkJIN6gt7nxheMK7ZsKtNDlbp8X0mKHXNjsK7pU5iGwxeHevUuMvOK6sG2xmfH1OOn
KQ0xGGLok3sfi9a3VCdtsUU8ZhwF0M7vSnccyDNZdhumWda0XaXLchszxB72oZ3E1dakAPyC4qn6
bjgpASYRBAeMIqn3sSAjKbyystG6AmsyyVOkhobhCkPb4gwmqP9Y2l69bDHuYUip4YmEV5yekNx4
BQP/DYmxfrvRlttLzkGV85WhnB8fTV57tsDMKz7TRmqH6wh5Xr53Z9T5e/AIpO+gIpZBFZJGyy5l
lcMWt4Oyj5oTEDa6tqmwhFhTZAVpuqrV1izB4hr63DDuM7+TTHDLvLovmELSGjJThax/Cp3lQ5lS
QlPP9K48lY3lE1lMLzTczw6Nit3okXYAs0txLmYGgTguLJogw+47YCzvZlyes2WcxpECZTd2jKc2
gv4IioK5igFNDGPFaQtSkr7qhlUQblnsNkTitB5yqhAbGPrM9HZxHGZZMp00KJpx8OzrorCXvR1h
c92IHO7LBuSc/jaObf4pbMu5OOdzOd+2WdjfUAczrJS2NSObbO3mOkQ3isXaCFuKcGn0txZOfwtf
lTNctWXlL59x/y83niAQjKO/hXKaYlbTcFsURnI+iY+TBwhpb5BK1d7wVJQH4oVV6JwqdvuD0xXA
mQ1GjWy2COnSHRyD4jZMCj5atj77I2dluyS5E6oJDK6m/KLz0LtaTJb7DYVt8bmRafFhMFxSnKMc
Ui2nMIWRjSbPiUIXBVNWVbnCVSDUnkgGzjUToROMrT2vWZ7rykY1US9Os+2SMLwBaNJF17QKnTgN
dCF8bqsZPhtZ5JxrTN48VUZohymf7WHXIiIkl5t2KY35xLOKZ2u05/iqTzG8DRsjsafqKQex8rNo
JOoxozMnWPXazG/HwXamTVnJyttT0lH8EJbEAgObsGFcls3oEhnQm9GuGEJxVZnuahXC6JciqDck
MoRV9RhkE7JzPHCWTZeWdBIqkXqana23tmFozNgh/jl86sumQYnU3Rhg3ZfbOvPcH3VXSzT6FAh6
t4CZFU/scLU6T0sGu8R2WXw38VRp7GGTa6CHcNLl7GbMYyClj0Nn7OuGinDbiYYVvETTGQi8/VHg
I1/EPszeGEyJGm7ol5NjHjfUdXud4VMN/NKc5BVyKjWCJYjIBqUloJ9Dt++iR5Sjcbt3eI/CoKsa
6EKK6Rbm/qzXOG8xEMZ3fWjVH5ERDfhhOQuqAFaH/9Mee5WdvCoenotpjj/0anCB+tSFc0ugiWN9
J/yH4z/We8/Z1Ew3enIUdMyhIM4wHuphdkeIAePqIpsj994lEwk5m2XUNEKtvm3viwz3PBcrsY0p
d0ranUoa+2O4WmGpuIVd7DjD2riTW6QZOJjiStwjrkAaN4ioull9R6epQOpBa6Wgw0F4Kfamxk+a
lqN36SUHyiZ8DdKdH9waPuq3OcIBNgy+Ku7myo7LUxzGuvxFpi5CZSwUDPcr5tTtEX2u9wE9O1lm
VWPhbfBpq9EGCn2+/ALp4D3TfwobbfVwf1yAPE/awz2ykbMzf6IXbt/rXk8/EqagX91wqeWNBCIO
zIYTMM2ZuiyoArz8t0kmxS/BDCfcdEvfPmT8g9auCNPfbRbjTuQslogvbeWFltwstlZ8mil3OzAy
q0nMoxtfOYj2qZMY30bEe6YgM5hI0MnYmZGLCgnRbrfHOSTO0eKaSXVgzdDxmaVEOEGMiNndWegI
2TWFXH6gKRqWbdL4Sp2zjBZkYNt6umoK9q9dZmVRA5zKquSDmzexPqsy7L9XTD7wQgFU+bw6WhNQ
Csl0w4pIveUlbM57HRe0nXXLaR3aBjqLHWqruPgWGzVrbk+Omn9K29G8j2ewi0eT7ybaRHM23Bi9
PwPHB73AIcNpqfzbRvdEFpWrdZSZwIh10/Rx0ud2Vf4yY5CDm8LPnG4nS8swgxSTAM0AMYa0vyw3
uu4QfX31GGgwFEhiUwc2cYX+NoKVkgQp+Y93VdnKJ6OYl/ZTJ3lDeEv54lGF1kX/yAE+7Z88F2k6
FtilezTA9DzR6lm9+01c3YVRxt0wJu2vIXM0IsChj0LHLzvnAS4hDIIxSRd2BQ736CExHqjAT4W6
9c1OYwCfUPsOzA2Sqr22PalQaphRdydDMnn3JoyKJ48Z9Hcet3SOdrgIDuwtvtW90NnkHpHYpmcz
jMMqkK1j0jSjOQAYqkPtS1hQzAA54tirPvj5xHF4qBR/dnaJ97xqqnm8rqKoac9jEnpM0BSYmIAm
kqI1QucBCyz/Cy0iZvTVHh8ALqGhhSQXYAHpcXFlYhm3VLCgO+LZ4mubhyi0t1kbI9DtdYQEgFYq
JWsNNhmtALw0czfhBzqgtmjcnYGVj6KALp/YYrC0is1S2pjJZWWJ+6YNcWKzRFY7vK+xEfQ9GoUg
aZfFwkekUn0cR5f1Jc2rKP1ZcLbqYO6Avd8M81h/jefFr45o+2x3I7om+pS4Q/Q4YIJndun4nUMG
Qqm/06rieak4a7+2uRBMhzCVEIUjE33NWJ6pQKdnQFyWnGJ1wFvY/Mx6MNXAPNQcbvqkxPcR4hSd
9z3k9/vF5mFuRIliF+ZJkT1AlVnMA7EHGNJCl5/hnBOnOuasa2LFG0Ofy9ElGc5Z4Q6uz0nugSAo
qebbA6f29GFuWd6DCA1bxx+glbzzsPKP+7wEurJRCTC4rYz98KEvRGremlXhnlAD9EkAZyfaQ2DO
8uNcxl1yheiODa1FySrOPlDbasPkrMOf4cMPRJTkHphGan1tAlgzA6WH6lM72v4nExO1vdd8OKvp
vTIOgMab6MDrua7yvaFZpfs62zPV7VEPTZb3BCQcmWE7GQiYBptv0u8t+zA2PXqNPLEKdRiqtne3
I5bS/TquxeeC/XTtUNq0QjE4ino/daP6aOgK0Udil11OGGLTf50hd3nbHK3wR5ToTJtCHMdI0Wcb
sXtfW04BECVGwzxpjafHYFLiIzLFlkX5lXBQmxwUhNiLJrhsq5gwbswm3XTg2J4H9tTHqVpgDSBA
sprbkWvdmAv+iR3wDCPiunl7nLFMGVe0aKUbTLjQR6S5mXMKMaj227yMaZiycoxknDL9WtfgRiV3
RWrR+GyYTm1MZo3h1Tj35Mf0OXE2Kx9H2r9a0gRuVNPpkXE89Bw0c2TRmRvcy54IEpLB7/nxhpxh
Rln98P3E+VIj6PHOngxTcQSVPPuUzZZVXsupX1y+Nsf6hr3L+8wOn5m7HsUnp93E9H+Y2jAfgANw
+m2JYlq1jAnvdVI8+027WEEBTqY/L2FkRgea2P6v2gW/fzKliACf04Q3glH29bJrJNaEa6ATMtlS
UFEHF9WgnxaiieONNlSFgdmITQQsyqFmz9BgDCfTLTo+Hz8vpr2sMBFs64ju/s51oHrA21skVVRE
1OcDpAbMF26E+na/0FqkqedM9smkBVwziLEBrzmwFM+9ijgXwxuDczBN7RRuLGErlhAEi0TQTqnN
PLqnzx0jE76SCmM7PFg+0W3KxAhwn2VM3yGshI/SNcrkiJvM+sGwCDAn5dkIhrO3rN1M780MXNW2
FXMuB/NwNmTw5mJ8MuzlgjjzwBlWBjXCYQo+D713uQEBXP62sXdVZ8+hNgvSgq1/BwDaWyl+MT5N
viufQz/8kf6RYotfqRqnadnas2emX0XjthOitRogShQvxZ30o5SeBlUwbzh9geIjjM6KXuVi00vI
WBa+GDma8yPy2BaeZOHRUFTUpuiwS8sN8RoTDI/axeRR3+aa0cSJwiS3TpympuyMaEe02AGHDPSo
k8cKX68CnIApm/HfUjTs5CwWy3Ll5X2JV6RYcnWDdZbEDRrQ7levYST3yYACo3YzfTsuaCDrAmyx
1FijZJ4uBxeHKr2yPomaHz6yx3OBeWu+RuYmloMc8Q0fBkXyyi3z1PC2r9zshyi7NvmICBzdIu/g
TIsSpzGniEaKORD94HjfJC3/9IxjLkm3LckFhELxA1YYPC2kYGuMo3GOrVB8zubYcI9ZP6WfRNWB
OBiqasRGkEX4hJRK8isezHDnt1WV7Nh+quJH2lLz7FojWZpD7yTzB/TkoMdnU7tf4gx54cT3zWcb
6TZGAutF0225qivpQKmPAjwVdl9LpvuGbj+ZzVjmm48liWzTHh9B1l9nvpy8vTCK8rAITkB4dEUD
koJf48o066EJ4KH57m5I7UHtB1iq6PUdaP3YLtK+PI1S6a/QP2tGFJL51bGcIEPuxpaDzTEFCrGb
U7+rbn2nK784yZI9KZCBnIHMcP40L2laXVsTcrodZY2ydpGFfnkbTUsUbjs1o8KMATLxbURotegs
m0yKOAgy35+UhYywIG86Bh+0XE0AhPpD5UeZHfD8sgFvbzTxsla6/Jgb6Wg8Ii9u2YJSd/GuvSS1
wh3q49hnZiY4JJnjWOZHznCZ/tAaTXsnJlkPu6EbhwSVQho7OxP85ZcMZVay91q/6w8MV+Iz3DoO
XFNtofJgSFKwES5GOux6v6mvpaxqG46Mt+SHNpwsvmIHFS/nDqPov3f+hPqqdmAAYkH31WFBzhhv
OE9YnCcXs5DAH7OueprYk5B7mAZhpRiESqZn9OQnXFZ2WoC98Pp6g6RVTnfUg1YdwISkkUtioXO2
UgTep0FXY3Kq+S1oEyB9ra9Rgo4j6XG+/JCpIXJuxy7zsw/jlEwMo7N2OiAfTZ5Hw/DEPg9TfjTT
WqwT3TNgT5Zbrh94azi/y3hophtmv57et3nR+ufJwAnI8GDEBM5orYt2JrhPQFitLT4bldPTCVnc
ju3fm2n2wM1JsY26icKt4BSrR81QIlBdKeAFLkwj6bxZkXnb1n40wilzPWdXw/lmSeiouvZmTc8I
YhFgvkUa4zNqDed3Vmn816pIsR3Lqpo/4HuLn6lC6mK1vXdbf5zQ/61r+Zajz8RUNp6ij5VO6e8i
3qAjKLSQpEKFpf4Fryz5wSGLAVJIvXfw6AHE17jFWn9boT7rSeXo8v4hGSvOdV0sw/usMavnscN/
DMkBY+EuM1s7xO230NQwlQkT3qPb6cNysMBsKRYNNiLsDZ/joqnUOYyq/vNSLssDEA34C1TjvzBL
VSw+nt/WQBha/yhb1FvAepb5k8gaZxUzzCgCXd6u+1bG6TEx3OiOYxMDKLfDOH/OnZZz0kodqwLw
YGAUbG0a6UZ1g+mdaiKpnvtmxCJpaWz18GgbvEuK7sN8FLgR6s91DoR2X8gl/O5kU9efS77dA27l
sLuaujL7TUexFYjLOvvKQabRgR/Fg/LbH3BL0clD6cv3G1F4D6qQzQ4oXeVvtAyLg5/6kQ5w2Tf5
eUrT3GTot1j0bR2cCqhm6uwGVlmU3wCpYSmuhowq15W0fLdNzpFxPcQO4VkJBos7YS1etRPah1lL
xvQMdh+cLPpM3O3dTcWX9s3WfvfceFV4DfiHzG3cYuhB2roxV448JxtqezdbdouKzXs40EiftJ/X
96gjGHG3/MzHFhQYA3zOiN8E+vdsi4wXsDPkWPDrS1ib2c7IpPubH0ubQQmDOz7ZyWTRranBIAah
k2fOFVtdHx3gEdnxARclPwH/z+Go0jJnZ3Kk116TbciO4WEl4RVsS/UUU6PoYyTAWJtlafxyRJgt
x6XsE2s/pf1SrW6a4h7FK71YezS67wJCkESm0S2/iwLM3gfwLVru40F0PwHZx784z0w3CdLGe3us
sP2VuVl/zpQpH1n0/JukL7ovPj7JfhcZvsIiX9i4tUbrKaKQ/OwsyzhuIjgIHce0JTV2NM3LU4aq
CUVcImy2czF37TbjnIGrXSlU/13dg2UO7dC5JeqtM1hC0/4n52Wml/mYmN8TNJrfhl56X0U9kBex
JqZ6HLYj5yG3eoRRlcxxk86ZO17Bx3JlkNOYqMRXRmJFeKqqSI27graXHaSYl/WeLpfxsITJ8s0S
WuutDDvnK21yXnPXX09KgGf13QzHAIQBwBZG38iRbu2IRviGIsaiVCrN5MZo0GNu/C6qxp1vuDmd
M2ZB21YnqmegzgQCuao1/rLnNL8jaTNE5cwWBqkqtFuEc6Gb5IHjjVN6DYtTPHYDdYEx5GEeYLug
dSkUc7bR8UojCH3S3G7U4ptQN1tHfHXxOdyj3onjIEOOqtBvKgS+Csf1kYkINv6yMdQTMVeeuTWo
Afc0M2ER9fkAbMT0MQPvS3Y8dANo8QLcUTrd4Qmjj+kUoNg+IrcXeOWgieA+q4mINqZ1FFEy5MVq
keMvGhfL7A4xsoKVCNDmnLkSZsCb1mE2CDkM8dgZfKF1kHk+NretlwJ8QJ5jWIfcnMhXCmlAStTh
tVt87l3QWWiaufa9dtsVnVvwL5ob3T0TtaYUgzvyW8/UUtV1OnYmgI1prH/N5PheW/RoaOUzIP8g
M6vu92r2UVZnfLDymjbhkm4dWfusupId+8ackUzsloKYqX2d9+qJs0FeBEKDW9wwWGIvTeYFhF+T
6g5YDBXguC/UQtkdSlXpdbYcJVtnxNGwtVNrHfMaTvg4u3P+uyup0n+ThYduHRKp2V8VDYCbDZA/
GPlDwxRxY6dL5e7KkltixkDrZBMntvM4xnXFvEFZ9PbTJsFCzjyofp7dhcB3IODtuE0wuw4baGSN
E1DBuL8KNH5Xem7F71VYFG3MgTMBqw/dh00PXXD1HCHZBwk7+w9mEQ3Z3WioPr5K2trFyIeJn89R
Y3ptqirFFqWj7lBUAneda/s5509jWX4ktHSA31Xa3FeR29m0dJSNPrADpPwhbODobJwJ+sBx9Bw6
WvjRhN6EneE8JOCCnzsXJjIIF3+8zXwdRoEjW1bYMOH73TsxUoV9rp3Z2cyyrm6g7TK/N+CzwI+d
xJPbyvZHB4YcRY1FGXpQ7iB+paQZ5TfsttUNZqaYsigUZr8zdCgQSucYFLmBKKX/CaX7rMYu/QT+
hHkUyDz9WNtNB6B/ToefELqaajPYnvil7UqEW7ATDDIgnqm7LndjqgNWW1h2jZ3+9vkEof9aQ8rU
yR7d65ECGI9S3Hs/CxC2A7wp2DmbnKOgt4HCxCJQ5mIccdxr/HQ+Y9fzQvbkxNFrojKAzeM+uy0S
7zbVOgysPGT3qKT2PqA+x+CCEsl/QlMeHy2dQOPRxYgVOXUAcu/4PZCEACzvEOxMylvHbDFqC1M2
WXkritr6WaEJqE8+wMgCRnkrnkn2MGQwR6XEMlq6XXoQqNVvbDUV3cG3wmUIcs1sczeTpCMOqO7m
G1dNPbaVKTKnLRGV9fc8ipKvIULGR9v1J0Bvk+ZjevazWBQH2E99u3ELEQnENn1/n5AXER5TnWXJ
Ca0DNTUiu+6k7MoEIoV8/GkqE/WkQOtTvwzDhOylGKBMm8vwPSkk1frSEWps5zZHTgSRzqdF2R7N
TLBc2BAdolaYwZBnemsYpvNo+DleYCOzc8DLih53D8HARStRaBc9MS2ntQyoUKM/ON3ColjXOO2Y
drZDu3eH0vnaR+RVB5m1yE/ugqCQxIRI7FLm1Cg1YGtYzJ5tTqd8Q7EDbxSjxRY5sofpssYfuBEM
RJOdOXu0mewB5O0mKlhatzE9sN0In4nwV82kPhg8RN836EA6eGUMgSBbC0wQVhJwLb/ZiX7M8k8R
pJEQzPXE8BHtpD/s4O3iOwjdbGIcR6B3cWRDTqIt7RA7P0qJmm5XW4P8AftXJ8daxIixY6+T19Ds
h2zbo+BndbfJg+BlM+QXU0fuJ5IVDbWThbnkSJSwt22lh5Zji2qHMhUHY3U9EZfyuUAP8aOvtFEy
+lP2Y9HOA5QMvNe0J6La/AJ7Pv+oBj1z+6i8PvigKPRYl1dZPp8b4a4hOjThf5esrTOKtypWwBSH
mp47CGxyNTw1PRZDP31pFsTuhkozJMjtMlzpZKLHLG2RwMJF3/2Yo8OzriYyCPCFUWOtWAFsVgcy
mfSdOVi8ICOSuk9zLSvzilFowokRh88NkMYRPRVscSwYLkpOY4/ACK5U50nzAfxcZH1z3Jae+Uj0
103MKv7TNiNr3rspcOoPBu4SesWzr1KWVwjvNAMLqe7sPMZ+0GPgaHaLFWOrTONZztsICeaJHaXP
AZJWKKdbw3Y+9oXTs5PlbE41HtJ+k1iNkVFPuvrsDonvb9My9ihSIMTInTd1w7fFm+VnM55La9sy
lSWja2gUr3VEoN2WJz3TPS4x1UhkR8XV7AgpaLL4Yfc1HrFvX1OvzGf8y1a315KefsSSgMWe8T08
cOy81R3aT46ojG7jx2H0WM78PpLplnGQojEf0vPYcqTKvhjwPpoAZOXs7WtmvF/KuHUn4DPGdP5X
w8GE0xBTJi932GVEBahj0A0Q8381sT+OTZmTRKNkIa41OSI/pBmndIELwexkCPEmgOZu5M+ow3SK
DQ35GpyCMfpYO0x0SHVJafeVBYwG2jCiQ+jSwwX8Rmu8V3eNjsv+A6Nsixq+0lH4yewnsWytZLFP
eI2SAqdNE5ebf/mjlHNJbbdFW5NeMVfw4Ybzqmf7f5k1HYuaBuE29kL3mVld91jKNFkLKGRYJKEO
T/9aFsyMYpC4f93WCilrBWJFA3UrvZC6cPf/wjzZ+cIL813lWrEMBJvnWWSE8BxTNMzzO/Fxr+QZ
WWuuGn/FE4Aq1syhf2QKmSIC7iLrLkCTNEOachC57Kexm+Rx6qP8ekFj920Os/mkaBxs//u//tf/
/d8/p/+JflV3/z8O67/KvrirEjpf/+e/X4sYspl9U8zbtvDNi6zDkZrGY63j6IO7A+kSSFraef47
AbyvxSaByrMRNaIw8dUaa/ePW4zSWRMZxOnJsBiuQmH8bfSdvuGcMb2TRbpmaL0I/WKdQHVuC8nZ
x+GBvrzSSB5sBVPLDRJtJFfj0lsHNtMxsA1yIZxCftfuCOCcgI2r1ul/vv0w/0jnYwDHJU3PFg6l
orjIOGviIcrw4ZMdUer0VIuEvEpQHfs26nAI2kMMgyfLd29f9I9n+++LctdCIKizLmOUl7keu9hB
9ba0ff1ZSMDYZd0Yt+Dwk7/NVOTGfMeWivRai/yyi5+RYdnUkW+Awayu233p+eUWq2q3nUJSlf72
rmyTnorpeDZkQldchHzZoTXUMPCBTXrug/bT/MMkm992MRQ3f38hzpK273gmA1RxEcqWm66DsAla
AJzcdjPREbi1WFX3zMBxZ759rT8C4LgZWxEC6ZOzp7Dqvnw5cdgSuFL4duBBG4UlPVubTFYMLFAJ
bwjEGP72416v568/F+uKhVfu5fXSuosAnXE9jRr/APPR2Nn9Utz/9V2R62n5DCkErY3LPOuiiRZ2
c0XBSRxZEFapv8cwChm3E8BP5Og+vH29P1940Noe3l7f8pgIXX7ipoEPthBo8HLRt4HluAxzG/BE
9qiWz29f6pUfDHel5fC+ezxD++IHG9bWQJEQN7GUufuY1j0DB6+2f3cACg/oVeO/XSc9WwoLLR/t
AT4wa731f6yTBnkAbJCo6AxgvMclqqjIkVAF7N7v5TG+8hR5LYiwA9Fk4465+MBgHHSrcQHgDBzQ
I4EufAF0ZwK8a/3fxhByV4jAWKf4r8+b//KurBBnCh6i9Vu2m41hJeIUIiDURmq/s0C99nuxZrAW
IrVl9b/4vWoLkeEUcysaHQMOXQ7YYzSlh9gZIa4tTbp/+/149SEyNbVdl7BzcZkUTNbHmA8+r2JJ
CvJhGmW0tckMO3Rt+vs/uJLlS1AjSnhs2C+fISZ/snM8jOGZZiy/9FG405UcdukU6f/kpiR2SsEj
dB15camIkt42k4lVarTg5EEKODkhtgvAD947qZF/7ta8GWA9mashUCTT9uVdISVHdBOCFIaFUyJm
HqHm7CPqcQbyxIX+HrVGrtdZBlOQBV3yefYlB97/4NEqoXzbVEoq8+L1rDi8l3qC82CFRkMGEm5z
mpX6KNSYvrMg//tvvSxP8C8LQixcwfSXxPqXNyyioqsYiMmgXMr4i6GZ4Gy6iWijGpXZrYjz7C7R
2r5iONZeE4Ynbtlylx2jdnVCiuP9mrN6+IUsu1Sc79FmMd3Pjmli0tw1sL+8s2Gtt/7WP/fi9zEM
ZKqZq2SQMa+IypgJbDgRfUDQxQ5cuwiKuUtgDQMKefs3+Xfd+daVrZcPCjIKFpeRK7fAGxE8QJYr
1K1L4yxoTHe48ldJAE2C36GW+lokRXxs+vCdf8VrnzeLP7+Xuy5c6mI5xjxkpxJ1D04/2JJhAmO8
Re5/AhLevHOp9aP6434BKPCFIwN23YuPjpZL2mPds4Ow++ag0TwwlCkZ68KRrYEIvf10X7uYXINF
UXpgf7Auah6/zjp75d8ydiwjM6hMu742vFQfnHHK6cXbuM7euT/ztWep6BRQkViuZ12mGft4rKki
yOAE4NLC9iWLAAV2WJ88yvXTTNoXYhTL3YMLHO9qdgomXGQC7GiNpI+G5btXM6rvZot/RuwbmuWH
t5/JujVc/ACYik3wKYpeH1vIyxeuXB9/BUILVRzGStWgt7cZve3evsorT4FtyaegZYOyhLh4rcNl
YvoK9iBoZwFS1waQ4jnWBu/9vH/7Sq8srSzfJhu7xROX7sW7m49yQG1H7cd0SJ+WuAxPNdOdgDbK
OoJwy8PQmjEsSN+4JjlE//2iSkHNWufS82ZVvXjFignnZzLGTuAblXHfuQJvhZjr6hrLdf7l7Vt9
5XV2iDi2OSnwYpmXB2gUkniAG66FUHhNAZDk1NKnQ029NBjLiD5759m+8iu67Iz8hAR0O0zzXr4r
hOgA83Ro6SNaa8/NmMH+qzt1rS3lv3Op9U9dvJZcyjctyhpOzpcRzqT0tAQDhWzGuccIKG+THkRp
EgMBJ1RtN9rC+kAylvHOCvHqHSpLuQ6aG8cx16/lH4UoIk6dQmeCiIbpYk+fExVJDRMdV0d1/Otf
j8kEPHK+YeWBG315KdeAJY+9lCJ3CcWD3dQpcwN0x0dclZmPDm9orHcWo1fvznc5VbLnm566uDtH
diZrIC+MiKKu2RlAxT5ANnHSbYK1/O+PKzxFfkJXuZakAn55fx0HJ2hwPErIKi5KI+ocj7zuna6R
d779KF+7L1Yu5Vs2cbCevLivDIx2hf7YCTCcOQQMQR82cjJqe8SH77wgr23Q6xfA4YGWDl7Pi9vC
qy/cvue2CHnyoqBW1eAgE/CqI2B9A4ZxDHI4H/1y5Jw2j7+0boYTWT76vPQmxfnf37nLXsbwnEXV
cS6WmzYnFcob4WQSuusdexxQ+8lvH/sRU+x/cCXfh4eFvofdYl2M/vFlcHojoJR/AdWiRaAA9jBQ
Rxa6VxLx3nnGr3373no+I1WNua+62CzaSSPRapFT1Mh9T/AYmbKRXrXVzHDOgKONE9ZE9R98jpwv
8N+yctOjkC/vL/LgPM6As1EU5xFOW2QYReyaX2e7ONaLH75z4n31HhkfeTYlFjzLix+uwuOgrBlu
U5hU/b2X2GlABs9yhKiRXeMSJHICVuHfHxNZu+UqrTIp69yLe1xA0KGvA92eo1U1d6tpFJ1g51k3
Ptf+4SRx8vXtt+a121Se4t3kDXVZ7V4+VUhodjjB8Qjc2WkfpwXQuK6Qs6Ykkn4eY5Vf96MxP799
0deWA/rKEEV9jnO2c7EcCF16jT1CSsAKM22r2ZgDNzcwCDAtPvz1peh70pOhK7g2gS6eKCnbq9OM
2QH2X3Mb0628pq2c7fMmHN7ZEV+5K9rk2JyEx5mRGuflo+yxL2HKaiHF+kLsM5SVzEJyF/y1+v32
Ta1/6WLvxebHS0n9RDdGXPxokwjDNqvNNpDISm40odUTXs+SjM63r7O+439cR3IIxipHm8S5WEqV
15RZCtoWvYv2j3wr1cGdWpfccQlwanG9RzmgWajZDglB8LIfb19+XbEuL+8JF2EJgzKXTs3LB6p0
2TuRJ/nihTM+eKFYPqLqBlmqhnLfzKXxTsf1lW/BI+uUDjk9LqkuV9AebaIXZ4wU1RLhPCoq71cl
2ihIGO8DMFnjKZFAfvzrm2TNBv8ipRSCg8TLmwR9DLQfrXYw+MDpKigRty7T6T08SJgmnCjf+U3/
/dQuniqbIu+nkg7foHexePv5ODMmbQGr9Vn2w4kL7+e6xP8QHpZOvFMaPrsZTzEWpgXTB2qu6FNB
B9Ldvn3jfz5tx3N9KgpJlUWy+MXngpkDfFNCo1S4hnVPaGL+m5EECagYEK5AJTjeZsZgY2/evuyf
L5Xj8Zly/9hCgDasX/E/tkkXvnCiCFUiv5DEsaxcUSbETJ7ws/ziJUzeuctXL2eqdcbkmz6b5svL
gSw0sS4hcloZgJ/Q8dgnneOLn4wJU3ZcgZn76/tbnyg5X5jgTe7x5QWVu1KJq7HF/mMwlkxl0T0s
ve2eUiccCdCsunfu8JXfkUA3rumxj1C2XmyUshmSgpQlrJ9+0R4TWUOvJ9pha4RhdoxjIzwthmHd
vn2X68rz8iWmp896zhGHUxzHq5d3SYO2YozEp0qmB+omPREymFHxeGZdP7tx0zynXUt+ACajd76f
P1f59coulQHncRf51csr25CFZt04bJjwS3eMnr2Tlsq6hvNTvTMyfOXdoYNrSrpytHJZBF9eygit
tI5tG4lDDbNRT/Oyw1uN2HmpH6qQJO+3n+mrd8YvSF8JdZ3tXOwqWeHFxpIgPcHiXO4rKkhk/qGx
B52Tv/MQX/v5TBo8vuszdhLexUuaWhMej2LlxywYAAdtRDsb7g6Eb/mZwa91AGi0xiRMxjtV3bqo
vHxvqK+4pPIpI3miFy9rNs4kExW6wwJCf8kgpWif0Ph455P484fj/EH7mPeSpeaPb3AwYZJg/O6C
tk1B6mAK2AKhqfeQOiEOkQzzzuM01zfh8ra89XDG5MmiOr74HLSogSR3smPo1Ng3ac4JMk5LQs1s
2SSktoT6IOoWs4ArimPTFKBKE7/bdUMkwXqMzQcBVO3x7dfpz9/Yhd9n0cpj8swOcvE6obyOsODx
G7dFDh1iYJH9EmXddIAT5D51HU7MYzrhLtyi40Zk+fbVX/kJfM6ZVH38B9/GxTLve+6EL7dhsN8u
3yLwxwxeCJmesTSxBO7fvtifdRKrkMmYlu/Gkdbl+HkNxQWISDqFQNp9/H+cndmS3Li1rl/F0ff0
4TxEbO+LTOZQk7o0taS+YUhyNed5AMmnPx/KPnsrmYzkKd+5rVYjAQILC2v9A4ZciOw4szgHOZa5
FNacuzLMEZPsuy45WEAR3l4PdjhEjM+vsBFkX5ynjBKpisBTv3fT5J88iNonHNoDhGRT8/3tqV4f
IEYiIYNCyt3NfC9jUl9jzZda4G30sYBxXEfdKabdubGhV0YhA+OBKVMDehKLr1crHjLaasCCzh60
X8x/7hUdqdTbc7kOeI4sQcrZQG9hu1zOpUSzFiXpEXlWKec1RcZwZ2vJV0PM8+k/GMkmwzN42VE1
W2SyA6JlsFcExq6AkfEzDZ37HPFh9D6M7O72UCt7kdo5jxANlWo668sPFLnY0thSOwbfxxaWRG8d
zVEXT5pOvX6XG236KZ/g7bXOUH9phf32SjLqc0CGdAAKNp3OxblHoJf6Tg6MCvPC4pF2+HwoBbqU
qTqah9tzXfuAr6AF7/XzLRuCaMAMvdPrAjmeGppUCpkM7nvyjNrhVmdCLttlhMUdlxlJIIuKoPRi
R7oBJlXaBNuyNmbjI3p31ZdKsfUvugK+dzd0rufnZVG++bpiVJBrPCg1amfLj4lczzhmoTnsR6CU
DxgrVb4mPOs/OAcY3FEHlHgCGrmX50BMGEOrJhLtMA7RBZ0NtFqNudnj5ff2IhVT4T1J/KCxSkXw
cihNh7EMyBrYk4NliYNI6wEnPGsXGsixvH1zyFqKBBHQAbcWZ05vWkyBBmPY10E7nWYPZeyIRvEx
G8Yft0dai1Y04rhmJLyK5vTlpOzOyL05w22jbqr+rmt4IRcuSP/bo6xtdi5Uw4JbiyqmtYhWlRFQ
+kvgXtYutiGo8iMF3Vj1ee7KYePyvBqKSZBV8xLG5AuEySJLmtFZau0eb1fVGpwT9ijTuRY9NQZY
SIfbs7o6V3IoVs6mSEqmay5uLgUjb3hFyB2lRR6egT+HSBB10TOebO03bzChpCY4dpQbM1wZ1ibL
xV6ILgLXzDJK0spmH1R4YXIFkFV3X7FN1E5ZnuovSK66JSJQVv3Wc8aD4ddBF5vfQgonD6NxRsuu
hJymY7CDKkd3nGIxnG8v68oXpJPnMUMDCI16BUWKeQLpaCbsK4Q370Eso8zp4OcGANzcOGdXeZ6c
FdBJ2rWsJYCJy90fAC6JjTGVxpzZiDUb0q6mgQAP8AXlVA26/Sd5WPpxdNqNY3d10y0GXmwdNF2A
1ZvRvO86TRx5B6JeFFtQNbU5qe5RW498lLxg4GM+/EhjOd84kKt7iMuAg08Hhcr05cQR2Zu7xsPq
RI0wodrFKrKWfhhlxWOAREACRaNGGWRC4mLjil8f2LDQnaKLRsZ5OXDjaEiw4rRFly8d/kD1o/6u
Y0N0ggrj+LXqzKcUE8i3H1TZI6cayPUHEGyx2qJSPK0ISjlbQPx7SlZt/th3RSF+zkOhPA9RmyhU
cMvm5+2tfBVdgRXxCqZ6SwHFAF53OVu7nM16QgFnj/yCMsMm6UHF41jsfHr7OCSdBummB5h02Xvj
utBrt4E/bVOGko46UxM8RBG8lY3PtzYhQiuVC44cBoyLCcXd7JhZkKpSExnz1hL/hbkdtvqzKxHA
+XWUxbGMUjTaEf5Q98iBdCfHDlBxjzypQuS8uSTCFyJZp0cCOZMGzeK6QEeqzodIB3Rjl/q3SJm0
93rv0O0CT+Tf/kgrW98hqcW13pa95yWODqMc1yuyQN2j+IbaHpqVqIKL6a4ZVPcc4qy7GxBn3/hg
KxGOfMW2aR9oiG/ai0xCdSJHwWRLQ2Iub35SefmOIuL8ThATHqDgF741S285z0FU/vZ01z6iLStc
VBOo9y+3CmZ3YZen7JI+t6cTtHSMGBNYfjpaOxuX09quJGuXgEjS9yuwrEevpwktJEIogJenUi1r
36GosBEzZZS4SKPZKhQLgfA5sBfdZefQMZH8rGdc3IBXT6hHOvWd9Ls91tLuUtSTvtFQW1tAWRGR
4E6H1/EiRnsjlnHYfOn7xiryQxn10xHnr+kEr3GrDro6lEMAUUnXLZ6Tl3FKrWFC0WzS9zWkxAPR
EmFCDMrQnXS2ILKrq8jtR12R0iCtisuh0hi0fu5k+r7FE/MOEoN5V+Gecj/CXPxdWEZ4ur0N104d
n4zIqJOp0d66HA/nhKTrbKZmGM1LCl3xHHew5lIccv0OwwjMq+dyY8y1OfLkeS2bU1NZQgYqAO9h
MRL2J69T97NWp4k/1SIv4NDjw4gIdfF4e5bXnRE2p8fVBnqG4AJf9nKaVmljCDB5BObE6+NdFr9K
Xo+edkyRT0a4DtUw4px7jCMLNTr4htoxKFVoZrd/yFq8Yd484YF90aRZxNPU0fCJimLwb4mrPysY
sqhgNGxxopwmfhZlZ0FdQpZ+aBtjCw53PTbnnwCLkR/lfGpJl2tQKaE9DlOAXVeZ1H5vmmOKTt5O
945wk1q/NiNx6PJWOdye8nX0YVhLYy+bEpO1fOhC2KeuJS92vNXNgzMlwVOK9t359ijXR1QOANqb
lzQ3hbqcXOrOE0ZyI1jawCLwhJhpIfdyHKv6y5tHckyigHxTk6Mtkwl80SnSjY4OO9HQD146Ryfh
evVJm4W9Manrw0kjXQJ3XRswxhXILLRjSynaGGi+h6y6UZSoh6sKslSFGxwBxCpIDbRbQKXr00nf
GVAo710eo7RBLrdJ70Dm7i1AfHA347NZ423bYDN3HjuYt20Mjvit6ynLSTzneSfSa1quZzGkaYv/
FDJZ0dzD9R0bIkPJw+MxB1+zsRmvz8DlYHIb/dIirPogEkIiiJymQ4jabdGKCHvDV2dLYNULb98p
CfE5rt4b9Z6VEKQD+0JMAey5THQWkbZUrc4K6X3ScU+cJ2wMh70SmV8LxcKtqEL2FGFS7GNHJEzr
BsdjK9eHjTB4/WltLkwIVZJdQgCQ++2X2Zex50adqk3+1CjevSKm8DRlTnBO83pGYWjaSumuDyXj
0YeGxsKAVGAux8uQcEQCyJtw0tG9JyrOI2ZokeGHZr9VbLj+sI5KkNE13eZZDBHjcijUZMYZrQzh
W1UzoGo4tN3n2EOzXeu7tIcyPFp/YrzSPIS4sW9squtlZWw+Kshmk8rKkmKVTRp6qmMpfBer8CcB
g+ZcUJBF90pvT5Gq9RuZ8vWyyryRRjDpjwuG0bicK445o2LHjsAQsSZ4e8m4Q04Do1O1+Xr7bL62
PC+TOkcCXLk6aa3JntflUFnUeFTsw8nHOhaZRpGDJ9o1JlapQP2M/o8BzaxnG6Wd30HlTmj9JzRH
dlIgGo8CDHZ3Isvtjd7p9YXi6ARglaRZXmVLFCDiUb0KjBgVlUDFdBA5n2hviGL66/bc5VW8mDo8
LksmKpQAruIgPHFctzQTdYWwRUEIqru6B/RTxycN31GwaQYAB5hSro9cZ2fs8gndvNs/YeVDU3SR
o1OsQwxCbvpfzqvpBWjHpi6b2lLTR1KE7qw2lnoPYN7YeAitDkU/DQoOMR/k7+VQbWKQhbSa8PVZ
6fBCKyLN3Edti+KzY4h+4/GzEgwpFvPgMkDCyffeYmbRwJdQkSxBCUkoxb7XNfjSaOrcG1BW90On
wVs3pvgES9h9185N+BzO2hbfc+0Lw52lQ+QC44YRtJwzGoK6Vo74C2na46Qb+MTEVO6KfEavEDdY
lC51xc8y+P1kMf2n2193dXjOFcHDYj8vH7xm1gZRSuDwNS210KDUaCinA7RoN7FG9BLBxwOy7lF5
qLCJVZw3461dvgGNZUkKkq/DxTfobKAd/diMfjjk1Y8Kx8KTEfTWTvR1v3FkVyIkFw97GU4oVZEl
qSXUerfTZzEik5IipYGD8lmMgLyRuolRvdG70+2lXdvNAI/o3NLJ1EieLr9sgilmajpsr3rwxk82
A/gwHLuHpIq3kBxr0UgWR2S6BNZruZO7XsU4MgbrmBqVXt5FhYvcEkZoGA/cnpMMtYt4RI2CexvO
KwzbJeXVyaahCktuuLI23AfMUa1DUCJDVPbd/LGzEL1Gbss73B50ZSG5uGU9RiIr9Fd0wi8RCJ1T
R4Qpgnp2WAlMxPAK8itDmgQ1LeJfG2HhFRG3nCM9duBGsEgk/+Dyu00Aj/NCnbBsBn0sNPTOCw/D
v7lQneNcD9p8EEHclegu59MPRBkstOWRW0Xwt5ZyNIIKqdh1aoIcaIqrxTvw2d10oieqhUfRIyU/
o7XxZ686GMwi3cY3wjbGnt8rWqgEO6sJB/eAUvvY3Sd6XD4x8TBDmVl/M2eUvWKQ75AeeTAd9EXZ
qYjKJnOsHlE+VDE/qqW4DwVyi3hoOfeZiZXCm78idDhem4BkLQom8iv/8hUR9hvaLMtMnri999Xt
nPCxRKDgm6EP80aau7JhYNC7MEYBE0AfWQzVihqdpag3/drI3Y/IxOQPnWoVZ3tE6PD2rFYOhGxk
UZWxSU6ustm+jeCT9QxFI3x8ILl2fa2bo/sko0EH71J/1DE/2pjfSiQjuaTPyUrSQjMXX86Y9cYJ
kCTz88Iu3sdOfIeNBUlYI0DGd90WxnBtjr8OtzgQRSaf1NQ1/Bm/K+/cuSGCa+qMWeLOa7mqBjqk
ONGYlXq4vbhr3xGJTDQDeH1SIl3kmDHSqcgNUuQV06h+S6nWfK3VsP6cpfn8fHsoec8sDj0dFl4I
JrAqUD2LObYaqichLTq/nmb1QBERM+/e+AuTHUy8RkXflxjA/FW3NChuD7yyuAzsAN3kY2qQci6P
hZWgozUEreannYMOj9CVT6Cm/ip7dXg3duAq7UkrNtZ1Zf94FH6o+NJ3J8YtJivcCulkhzGHoHG5
KBAoecoBASa7VselqZhc53h7litfEpq4KgEjdFso0F7OskUWzOtnBEwFWkjfNLVr301mgoUvrbyN
9+XagkoSN1+TIE6Z63IoJYMeliP5gOxop6IO2jXC7d47XeHQB+l0fa83rvssKthCb58j1EbDQIOJ
TMqSq/5LgItrSj8GSaTfBAEWQh0qqZ/qTGmQV/PyZiOZWVtQNisFRZktEwkuB2scvUtjmut+UQTu
F6OcSowlYkwjbDeeNnLEtbNhyesQhD5gkSXiJsW+r8MCRvMdL2hafOC04WHIXAu1Lh6ilGNkJKDp
pR9QBeg3QPMrCaoH4Idcg+owoy8SRGLrnNSNibWBVSnD3eRk4dkJ0Jrf11MITqzLdPNDHhj2p3yw
+r+KlvrU7e+6Nn0qlRJFT2eSH3K51PiCOpZoa8O30xyZ9qy1kvFklpn1PUsb9c7CdPwQgfzz24lH
2sbga9OnXgPaSTJKr/ALhj72Y2kLA7GwqMgOk2OENWKXev0x9YDSmmWQPmAYYPs8V4cDVPgtvNfa
RuN5iwKDVBXiMr2cfUrXvVFQHQLRaRQI4XbqLq4886wgz/EfBAkYwhI9T35wlaBHWppEDnrlfi4i
9Bwjtz/leLze5RVOJ7e/6VoEZAhATzzgySwXx0cPCw2Zs8Tw8as3wr2gfPJSCCDJO7xdxMOAXfPb
h0RqgfNDjRFcMto0lwsZWmWFVlgzE5fE8NzDmTzg24l5Df/v+L0K0C27PcfrQOiia4W6hNRJkhI/
lwMiMN7YCAXOfqbpyVfwGqhcBYq2S1XsnHL8EnfIMI8b0ff17ri8SCEbG3RxpNgDpZHFaRl1FQ/o
dJhQAA3V0h+HUXsQphV8F7DKP2bBFD12YYsi9lQV9rnLE/GU4nh8mgZP/eftBbjeumSBpA309KG7
XfVVB1ROEYlQqPxhBvBJhUb8owAv+FQVdfHl9lDXx5QsUIKZuFJ5FS3TB92gN5w0yez3qG0fxlz3
DhF+tYcqb61PXtDnB1XEzY7b1Tm3+Rgcbg9/vZ1lEkqEoMNKrrSEnYcwpW3KYahiIKJYoNqQIpGX
gGogOdOb+nEYvGbjQ6/sLs2QyAnKYKDQ3cVt58KSHjAsnHxN0jKGzG4ORq94B2xa5h94INWnVHfe
357mdSRGwZkqvcstS6a5LB1jUqaNfY1EYdPG8ecs15/bwC0/EAmVsyYiNEd5/PsuyfBGuFjbSQQ/
sMKgsHmDLiYb5ph2elGqYr2K/lE36uGDkoHtT7s03LjYr7H2rkvmArQCvx920rKw2nZ9kwkLgwsD
UCiAWpGgMJ9iJOg2QfmOzSN2GRazfqKL8c7RwulDTN71CblVvFC7LH3Sayc83174tY9N05JqPTAs
MoDFocZdLMHMgFASz5ANMAV1AaNj3BTuA+wtMFdCaPiu8Cx0324PvPbFSaWo1sCXA0GtX8awpMTM
KxnF7LdVJR4xDNL/wK01u3NbI//nNDbqsUTw4KilptjY32tHivAFQlznfUyJ+3JkrUQfK6jRTabe
370bW61krpryBV2s7r6JwmAjgqxtMQ4xZ8oCi0vn63K8HKCucGLsKaGP9scRVeo9qR9GEaNbblwM
8mstQjSxitWk4068WlZ0yxwjXumQiUTu2L2nQWEiON+Jz2/+dNRr5JuKuhT58OLM1IgATm6bTLh3
5mO9x6/QuasLBHM0Ja2OSG5SRWrjDndRWB7Kxr5Z2bBkarB/yZF5Wi1xwJRz66GlWuXP4VzhnlXX
d1Yl9Hc91mQPlMv73aiN5dujMOkEd7sEK7F3Fp/QouVvxXEhFVRbPF1NE8sNfKGP6mB9dtNYP91e
4Fe8wPI7gtYlf0H2wOLWvdwyBmq2eoq5o0+jNN0j/pwesKqcjrOw7PeV0Zd/aig/+xOeKYdRxRXx
0DSqfcJDM/0U9xW69ShKmnuv5lG08dNWdjPtdqItVXzc2JcFSVI5+phtN/l26ejPqafMd87Q1x+B
vhU/QlzhDuqEnGoqmuhrxavxZ4Llj4popFkecbyMDzP+AY8dseisponY2B0rlX+KJ/St5CvYpPq/
iGcQwqvZMYbRF1bZIq1TCZH5MTI731rVUJyjo+CTem+jkvFTgP0P92VYqI9oM6NEsLFSK3GGE6ip
NO5oygIiuvyIeUJxOCqp/1sDLpW466XhsUfh+UF22ucDai7G/YTd2tnGIxnBc6/42U9TFR9KtMr8
2lGKJ3Cx5il2qvwxbQQmfH2qWBtbeyW/IQqSSKFJKZsF8s9/fdsOtQPfSx39JChHSvSzGT/oU5k/
cFd6fyLtjrxuido7S1lM1U7tpuCP2wu1cqIleYBmAWh7g4h8+QssxPpwjFQ5XLGFtV+IXfY9vgbD
Zztzad4MHcLbB9z63LffAzCuGFLSFgGuLO6BpKv1gY49Xn1KX2E32mAT/RI1hgKFWgf+gNG7k+t3
b54s/XHNhG4Fis1YPnqtQMMcKxaqj+NQU/0ZKlN0Tuh61icXr4B4F7a4Rd3jdDO9ubJINZGwTeWE
IMZxu1xlQIgmtkgFlaEmrWp8cDycWoy0zmAxB8p8xrHeKLeChYyLizgGykzq19KjJ+1ZXPLQP3Uo
0yn69aWN6p0WiBSLwb568IbphwEG6Zio/fPopcNpRGdlTwO4/3h7wa/jFeUJCHbc86BOkMO7nLdp
JLOIqNT6IM30LxSLLNh0FgJObYGW9+2xVqIPuBaVNFaiMGjuLo585PHeUWcOy6yLtnzICVCFb2SR
883sm7Z5yudpco+e2UwmvvCQHPdtgAY3njV5uUXnvs4FAIM4r4Qu8lt0MS8nLmIDaRPIGFizE1Z2
ba1FpxnLnI3Tex3lLoeRf/5L/OhEBbfENXofeJsb4kzq9g9thbMBnh7tdy8ZzOPtRV4bkANL5Qjc
AA2xxZ7qEru3xjwd8KKDMumWOAZhZQqJCgfEXQDcZiNDXltHEPPyc1JQQM3ucoKYbGoAEtrBN4Ym
fCrntvikW+PWlX8dhilVoJZhIN1ElqgtlhHMnCeKvB+wEqjbI2TM1N55WNA806lqnmfLC57rVDGe
yirMfXtQzefbq7pyTBib7IYE1ZJ4k8tZUtqITJEwfpS3hY/3Fk7jXds+TfNUH24PdZ35U/UygHwQ
iMicluwHxKx7fYZE42PrlGKRUiXKlyTXnftQ07D2ph2PE0ihBy+8DNKtqtu1aJ+suVEaQn+IftVV
O6BWsBoI9Y6Jxphb7HEECR4c0aYPhdrZNcJHKNa+Wip+jfBK3gdm1f/R1f3PPOqMT208Z4e0ikYE
BgfnkR5R9+H24qztA8i4QGYlvxS2+eV3KKPRxFIoH2hl9xUVbUSGPih2GZ0mpTIMfKNdB727QSBh
lBjqR0TdrY3kc22/kwegkkoQ45m0+AWBW5hB4/ELhIUD6y4KcgC7idtuVH/XjjEcT6D/8E3h0y/C
U4q13qDjMucrijp8rks1xWkSE9bp5M1zfRxoG9/dXtrViVE4s185Gtdd+7g1cRIoOMhczF/UUQ/e
GTaPlNujrB0kBELQYCJowPBZhAvo3EVZRsTDIuvUQ6cEjh/nA+ZgpfJ2/A5FC1DxVEzQmuP5frlX
gjgi2kYOghmDm5xKITzfjtToEIRetZErrc0K4SBqJJSiGHSxKfpSK7PY8HofRClKr33fHfRIx9g8
irYqMmsbwyGuS5FFnQLUcgG7rnEri/g+YXD2oKtd4mP8XWD2nNjS5UK8GehPVgDWS+JUAN8v70ka
G0XV40fkB5CI0PrOm1Mz1qGvYeN2vL03ViKfrpJkg7HggUISePnBAEAZCfW0we8cF8nZYPb2YaEk
gEeG9qyHHo8ExQSuKdJg41CvvChRJiLkgUWS9aelYHWkg2+iDdT7phK1n4t0cmIfU05np8UA8851
5WnfkJnGAVvFQ23aR4JyKq9Qs5AG65hSsZt73Mq4wc5hBRnRv700KxtM4lepcFLVlboll0tTTm7V
0kwTvonTwWmus28V9kDohdsbAXYlClwMtIg7bcATXkSgKWdwA6OPigiWJUZntRvVvutXDU9QuI2k
DeCg6EhcTqjHgFv0CttYn2f15A1Dw8tXUw6NiZKgqxbqOwU9wY1B1243uJQ2nQHeU1DuFjtMpy3Q
Gy1GpX1iR+V+ViaMgA00Q/euKPQfSpWr6FioneEnvDQFVi+G+b4wqupDVU8oUhM5+pQsKggfEp6d
J07M+OX2l15bGFD0sutGRDGXAjwpdoS2WaGckmiK/SnDlPVgxL1yCFOP0koyOj5m2vZGVF4bVOIA
6apSv7lS5ERVH/9VJxh8l818TqLyzwyY06HDnvQO8zD8XgPon7cnKmPi5eOHzgS3gEV40QjRi50W
JO0M20Yh0/DC4ptdDl9TBDJPcdUVj0o3BHex5iCVNTXlQxqkL7cHX+nWkB1zHME/Sh+UJbm2ckXQ
aba8X6EUtH7eNuW7eHJCbzeVk3WKyy7b54EqjmOsVeLcZMCFRFsAdqWJvsVwWonp8g1GvwbIq8Rk
Xh4GfC6zcMg0vnneZneE2PGdCPXvndNM9/ZYt6fbk1+Ls2hzYP0iMzwgUIvhUpwTlRrviXm2ur9w
+oG/3OWVdbBEjS87DqbxQ4hE3LvZqryN62Rtqi51H1raNIzIUi7Hng01KbHU7nytnryTF6k4RVvo
nOw8r8kPTS02OidyLstdhhYwl4m8WmD+XI6X5lWkeT3jkZqOhyzH81ixm/KYWk6/8UZYW1bItJR9
gcHzPxb5RlLMU5pjpurHji7iQ+ta+NBRDMW+q23PPFS6F1Sf8TAFpq1/uf1JVw6w5DFKUC8gxWuf
Fj0s0zxk7L5Q7GOvdNKBDPvgJ5f/t96bRdLdj3btHm4Pu3KGAe/Q9CR4yArC4mtGVp1xtBsYsGFs
F+dUVQWWZQo1hDhQxg+jY4j6NOiK8XECy46uQmtuvVhWVh00CEVgWzblkPG+/MA2Zn7urAStr7hd
evSm7KNTDdhbz3p/VCuvukN8P/JbLu+NU7Sys8BFSIgrUR6NoEXRO4idxhNd1vlKErt/4k1rnrJJ
r2hSFVtShvrqJKHJkgKgKAzt6XKShTq7waziuyNGx/rRYGB8T2dKPzVDNtzNXR/5UWhHe0eLiz96
LBFtyBDANGbVxAMpdYMh3EFPEHfDOBp+EQJHJLAWqDuDPG+/1pUR4ZlU2L+LYI4NBNfn4c8cNrdg
PWdx32dxvSdMWO6OohSue4ldn6Mp3vLWWJ0luomy+AeLdYnLdN0IS9tWdPhRKeUnZRT3GapsExRT
vdnRW58UfCvH+Ymaa73x+FkJS6CXePoQmoAuLzeyjrth1Dht53fYVX0jcn6sjTJsAb+CTrAi/fPt
c7OSZVEBk9wOGe+vJEf6OnEj8sjOt9uKVzR8xV7f5cWWfsraFgVAxLzgsaGWttiiTt0GQxEpna/W
PQYbRZrHGMhV7XRfubh73p7TWiwAUitvMRQ+6VJf7lFcXxMrG2Zedoo5fW5csynez10ApbwXrfEk
qEdNWB51A96WvK4PIsWi7/ZPWCHMgLtASIHOJQLjFDUvf4OC18IwGBr8Ss2qR4T9UY5FL6Jqg0d7
LsC7NKHR/IFKiJk/OdGkS0vwIUQxpNN+ptWUvmhxLn7e/lEroZkcl3YQiTtYx2WAilovqzMDF2Og
luIxT7CvHjqrO+ZhMR3iptWjHWo6W8JlK6PCJ5boJY/cin7U5UpEeurhPanU/lC19hcPjhmeg3Vg
flQr3Zx2NE28hzTqy7dPlr4xkFUKWAZ37uK6bdxmALeKLvaQuGq7T2ELPaYlDZy9hxPKAW1poBrc
VBvHd222Ug4Q2DPlQa6ky9kaaqxFdjDjV15Y3her1kceEmaQQAtowuqodkV/tMdw3Bj2tey4yC5A
nZBDyV4rNo2LV4xaaE3q6gqo/JSz9WRoLZ70g+FlPyZq6B8SrzHSXQbN+9xPZmHvtJSOgh+IpNZB
ukcYzbpI4/oaqt+oMkJbQMOsw5psN5dK+HJ7H64Eg9e3o2x+82mWmZBmpZGoPIHQVVPoOBCbmRdP
z7aBMkeObWPfbAWEtQEJ47QZeVgTWhc3Mwi2iqI6ylqqU4H1J43OHpqsiu/zDkGE/e3ZrewADhd1
CrkF2PKLHdCPbutGXPd+ECTWl7axP5fVnD+5OAr7Yz1Ux7gOtzKAlUsDnTsyvdfqNxv+ctdNNCrN
tHJqfyoV7GGSrHXwE1cz9GftWnypPfEflMGhJEMjlw8FWQq4HBF3ZHPuuryhkBWJFP5EMnfnyB1p
4qaxh17arCnRkxOaIr8Xc20qya5odP377bVe+bCwvBHIps8tc+rFWsd0H4K8qWtfywEYT05j7JTQ
IY5FGNodb4+1tsbI8dAER/+EFG+xibyMggDHufajpBk+hFo2fU7VId8xtHsq5iraqOSt7COok/hE
oLhEGrBUoXVMSh1gUHgRZlr9Hrk/nEJHNYlG5C275Pe6Csjw3GHYIt+sZARSsQaiIYk0OmSL29PI
tMTSW1pjMeibQ4QmhK+5PI5vr+bKl0NakvI1vQUDOdNFeI5VL3a8tGr9LO1LKObmdJ/g+r6PvLR+
+0LS+aKJQE4lx1xMaC6nLh+MvvO9wqrrXZgC7ErL0P3ACrzAKXKOMBzCw5vn52HtCE2L/iKqZ4v5
AZhWS91FiTkomvl5mHC5RSpUAQuoJRuxf2VjIhEilbL+dbUvhnLTFDn/uiKF67voL5HnzUFLVPUR
CpDzoSj1LTLw2nh0G3jeySyCyvnl0e+zommQvO78ejSd7sDFmsxn1th7IKXSP45tb23Ft2tCGM0H
yGcQj2FL0SJdzBFiZJwN00CRTs+QOxAOIg9HQR08T3bxoJWJX7eq8VmLnTm90waKusdwqrtTOKgk
mmatBgZiXaWl/2is0WlOoWolL25gNdMxR8OSfEA0Sf5+5jxKwQgjeA7bIvxn1FUddnCKV4LfnN0v
Wenm+d4LCj08uRmNwI208erMcxK4wUESgTOn+ryIqjzdxt6KG6YJ7uV9whXlj0aj7rLKnM+JNfxk
HT7f3qjXQ0LIpywh1d3goiwVUaIZBGRalJZfJ607PABK4vlmZnjX76gRNPNRSUlz7nugPFuZ4VWk
oXtK74WnKzcIjbRF9G4TXO6mKbT8NkFj4hBKp/s4YAO89SzKcQikvAdotOOBcblhWzfAQ6HGhgZl
EzHtJqTE90LJjMdpdPMft5fz6nAwFowXEImSzOstxVXQ6SicHn12PzGC4OQalfO1aYznXomCQ5n3
XINvHk9mmmCAeS+qlGov56Y7eYOpJWtIQSlX+l1tB95fURQPmG9nbOGPnlGge3B70KvnscTg0tqn
+wxC9qrSgVF1o2EOxaBqiDa6mrT+XCW53zRx70/AdfYWXkO/66Gx5RAjt8RFmsvIMFEkH40Nh3Lw
5XRLHIb7Nk5sv41q5fMQAlQ7J0hn7PWw2jSjfE3VlqPxLZEzJbVify4Wt9X7TMUPHtqJhy7rru0i
87HGoFzsyDqS96oLyXEX6KHO87zWkbm2okT5XSst9wNmMvlfep0jfcCIueHDkZklyLPoo7s0aUh7
PazDntQ00pCpCKLxvk8gTe30TgUu6QRdmexUBSG+Pd8v+dMu0+nb7a94XXmm4aHawH2om0lo2eKN
akYWCRseaX4VxuojVAFd7LzRykt+ZpM0OzG6vXXgaVc99FaDVqYzWU2yU8bY6fAlMZz8fPsXXVeX
5C+SVHiqWTxVl011tTWjhvJkiWyYGYsDHzVtj7ERzsoBFUadhsc88yYpWpAJO/zhsxeT9w7ykCH2
efs5Ue123+DV3uxUMPDFzkaUu/TnUTXVYwwNId3HbZI8F7WaoZlu2NM36t1WtetQq08PJSYnnybd
QQUrS03cMTBo7u7iWXgxNgOWBrkHov7P23O+3tEIdyChDn8VSRYq0Zc7espqGFdTUfmw/+z9VOrZ
uck78A6z2Op0XccmGEi0c3gK0cq/4qzWDbyQEEUSX3eb/ls0mDYELlvDmAdtv53KY3AjTqzuMLpc
vBFkqoAgy+Xk8KQLc4mC9fUuEQdueDCyWZMeSIzgdA5F4yu1q+6iZLYOMwCOczEFwT5yyvhfgK//
c+E13756z/8sq6mJ0Xtf/ON//169FB+75uWle/pe/Zf8q//zr17+xf9+in82ZVv+1S3/rYu/xH//
3+P737vvF/9wKLq4m973L8304QXD6e51gPCllP/m/+8f/u3l9b/yaape/vHbz7IvOvlfC+Oy+O3f
f3T3z3/8Rq/7lw0n//v//sN333P+3nPZdH34Pbv6Ky/f2+4fvyn23wEHg16hbi7FCygh/PY38fL6
R4b2d3It1LoIfK+Z+m9/K/ivRf/4zdT/Tj+QbwplnWY1SeBvf2vRF+CPDPXvMlQip857W7rqub/9
v7k//yu0/uuzsBb//ue/FX3+XELkb//xm9z8/xuAGYFtSkCQ8H9UnnEoutw/oiyy2VQTZx+2qfOO
bRK/H9qgPrpDyOO9iMtsV1Fd2WFiFD+pvR19/GWtVsZ/LfRe/AASazAHyL7IEtaV7oEgMhYRSf6e
X6p8VlqYF12vm4xajHdDk9c7pAY1ShhdG7+zcsWpdqPSeAjYDW6MWIcyP4yWXf2RT/a3IK7aaleP
hvikh8kwn5QKPMERp6xDMdpbrbUFxJG1o/7E+0MWkSVoeAlUq+2pJJmGLG3b05ifJypT9rGNK1Ps
JoLcV26sPjt6o6Ixp2DW47vSGLX0YRr1NtjfXsdXCvXlOso7lHRI0mrosC4S23qaWqAIhoDDDZXk
4A292+7MqU/heGtR8iNxO+tIYxIt3wBmOcDedhiCM/CmTj2NFc4K96VVDtNRV5A42meKmmSHTIS1
d0LyKW6BnwixJS9+meawgrQG6cy/GkaBxl2W4pXUazNe/ON+xBU339GI1OyzXWY2Gl3oipSoI4ZA
a7Qw9oSfRmq1Ccu9zJDlLwD4zLGE7gNWgHri5f4fZtCFGqETwUngXTvsW4twn48ewoxGNmC5XJde
Et2rgTkoz7k5eWa2G/pyDLtdX9rBh1TPRHvozEyxD4aWuSkuiXXc/bHxdVd+JtuNGiuUKcCJS8iy
68U2roczXg6ql45cz27/UW3K9Fj1qhruVb3uUFbV+1I/J7OiR++qeYyS0xhWVbDT1bkeD4AJNfKs
onY7enOG0DcQv4YMFRc7EAqLDY+Ja0/2tZfwYra5TgNfx5yltMLmd1AFFcKyUVd6u34S9uxb1UTO
PHgwH5wpp1Vpu9lwNBV6yOeir4Z+F4rEvZ/LoP/Rgro5mtWYiofayn4kdaKUO3tMmw+YrNTunmfP
oPgYBSum3ygiUA9T44X/l7rzWpLbyNLwE2EC3twChXLt2WxS5A2CpgnvE/bp90NTG8tCV1QF524n
FJImNKMsAGlOnt/pfmcmef/QDEZg7OiGmcELDZ7hxQqMzHDlzmpbLvG5HW6ufCB1/fCA7NBFqa7w
E6XEWp3D1pypxdRZmdeTUZN4aIbCzs1lOUjdQc7DxC2DGq/RYdATf5hU+TMRE9ptQ3c0QLlpFgHA
RKJaV34WqMPqd8FPQ6pDN02nyQVMsqpAaxz7O1sn5lFvSlKWlHKoDzi1jMnGGcq6+J6oeRNQDMdF
d5Pl4lDEeLX4yQBIMQn7EXknvkFKPw4Hq8pGr++lbZs0zadO7oaPk+b8Q8tHO2SkZ4Pt550SLewC
y2+bZrx1RAGtpqCdZqnFQ6zoXQvLRhTHxs7FTpObhDLFlj+WffEThT+8Nit7ycLZvCfUmKQXmcg4
X+Jq6RnykHtBPfiTbC2B1uK5Am7eNtn0q6/N2u2q4usoN1O6UQmCuxmkpg3AxHV5rzZRtlGtJr8B
r+CXSKQKFrWg6Ge6RD/TBg9Gt6/5vUxVy/ZbebEFlOLauANfbskdnEKop113nMbxw8wVZhfS29vP
FXYykEqeWwwfXDqi8j4bk/lOHzM6YHZQpIA+dbWrRtP+JgGdewgZorsgj5WN2gTmV/byY6s1On4D
prOfSjncG4VaHMe6bN0+tNLQHQWXRC8zcI3aZKFqfK5NknpTS3qm+eWA54rikClYCypCzrc5IDXG
HrgFWGIYPlSl+uIEdfqg0rWG2tYo7iTVAKyQ+qS4uJ1CiYszrh9fgXG4ZOVyAi4hJ2KWj8YA1H50
zLR7RYpa/8xF7hlj69vknuzabMweAeBHv7aD/LmKxNdYdcYtDnGv2qjWre/UIw4xY9pqhjvJb6Y/
TfIdH2SiAsZZ4ElRDUHyqxWt9bPWNePR0TvzczMG9ivS8UJ4sjn0riki6V6H6Lir2jvqDlXPu4PJ
nWOPkogWklzcyEbrHCqF2GLP4jv4SzsdMhuEq00yRpabw2l9GoQYDuHcBAetJI5wN9AKue/BrFxk
1Q3wi9PvzH4oD1prmyRAVsVO7c3oE/Hlu7CYtZskDAYf01j9GKaRZGPNl+m7ro+KA3hitp+nqmfX
N/rypar7H30aNh0frWi+wSZsvquDpjJBB33e2rFaPBvCSUCeM8N0ByqbFO/yMvrmFOG06yIJMoWI
yUZHNvBZAj73OBZjUq7pKi0+gJKMYa2ZDI/YhMoYaiqa7dZdhgGImepdwkpKi3abjqbVHKJ2jHdd
Aiely+N/QsnQnm3RBL7UT/V3NtZ0P+hq/RUcPnus+2HAdj5oXGVKoCaZMWYXeUygMRvsxzoJVXec
LDP1IxuChTyr3F0lNVVfjLgnEaQJ2cvNkSXrpEpwyOsuvZ3IK74LG2WRmMipp0bxXWbQPnEi3dkX
SOtvtB7/7Zib4w564PdKnrsXRWXGIvxRx+MQm822R1vp5bmeHbNgeMyH/ovo9H47ynZzcCZwdQ+H
Ei42qjJ8Kec0fnJ6bjfOkCpP9qBHH8K2lw5qPxSbyZyKXZNbzh7KY/NxrA2MeHMr1fdUVY/8t/hT
IhfJPrV6HOKKXrIOIdfij5lljd97yUz+EVMWqNjI0A/NAbnuJ0yy9koq+NMYNZnbBFPzUynTNnat
JCm+iHTq95OkZi4vadoH9MRSV2QBt2utaLKXdB6ftCzJH7CYnL47cyi4K4rvuW68OjWp426lSdEN
vcnsGQAmve/UpP814tlD7asl5a2kh84Ocle0b+3Z3BPjwOfT0gETQ+IkCi/gnHvJ2/lnE8fdPzpe
gx/QhQxggZp9hNo/etG8vISR9/gDhwLEi3lOeDy9MGdjFUruj8kk0OYQk8rpoU+7UIlCH3mRtldU
KR7dGZv42sf2pvikprb2kBrR7BqYwd1qmHXsFTlKj2pQfVNE0D8VYkyORluNu7ZKra1pSCmhqybu
AUMzeV3RtJ+Cogpus6FRD5OdTJ/GoBePddamD61gtIH/dej3Wuymy2W66cfJx88o24WtknlUYMPn
OC3EfdrgkbIz0VYY2yBrEbBPaVw/2CNXmbjBO8DNjTB8lSEf9i6Rb14CnHtvtlwkBlM4vkQNxV+d
7Thnr9Aa+7vcLgo/piX32CV97kW9bXutmSRuWE+fSG/Gu74UgVu2o/kP3QGHRHXWs5uSmeN2QYDJ
dCsnGopy7GW4WPVPYaOmd0YfRR+UQW0OCf4mJShXZpae7vTxwRoN+VPNxew2KCUTBzFOvSiI1Nhl
aHWXxXnnN0Zs7bFUlH40Vv8akz50CGLVPlI7T6Nr9vzJCtjRYLAODcBMnOzbiYq6qavST1vRbMfG
Vj9WoyLNbtHpP6VWc27tKO8i7lpd/xB3KqEqFb35qntp80LZGb1sfqxo8W/FSEbPnJbqV8vJt60N
P9aLxKy8QiJk+k9q8RjoYbOjCB2/jF0131eB0t3HRji5xLG3B7NarBbrigCHIqvGG0Lupwdu5/W+
FzXcV8A6lx1Au0EwEL4QMvO5nx3niF5FqhZsorytAh0mYZSllmvH6U2cceuamSe7JhmKo15o/T4f
eyn1SJNrKDvU18rUh2epH7Ktvuwtdp9D2q9H+yPyYxO6CHT03TCqyja39fKZlZ3dzHUj6Hc1aejZ
VOCuHmiTW0uz7k+lIX0SxiTfx5hmfRm13NqHdaDEPl1px5uCUVfcPuUmVgOWfJSDsvlUh7L2jzSM
7PKWlgyvgPPWo1nMNtysHHxMH0UZeqzmb2qvP+c2udkVh9BoCeeZjOfma9dn4XOPN+6vYS7TVxjK
0VMcB+nWFJK5t9sgs92gpTeXVnavesocjwfTFBVmNtFPYc70RVMDC4tABtOJAdDLJkrvxPLNVB39
pdsXnFVpXMX7BGK1S25x72qTXD+Xcdlys9CpLkZsDHbJOCse2mI6q1ofh0+qClGNhZXGPzEeU29U
8E1u7vSNf1RyPD8HWk9EkBiC6dPQV9JTVFHgb6Q5x3qwcibjn3lIDC9H9fLca0b9uS7jyeCt2D8j
1Oj2BgIKO4AetWjasS18xGem5apN6+s4aZn9IMUpzy6KaAw9Fla2cRxW/bYbcWLJ+7T8AP8cHylH
nn4SeAYPdcynRt0acW19UcMhtlxZKfkz5Z/9oiuBhQGQ5iQBQlyG1GjKiq0j5eN4jIYksT8ZJFZs
laxzODEB8FntKBh1WI9Vk+sDiI7j1BSsE/+gGcvaeerjapo0ZihUkH0d9hznQa1W5j6AKvXI7EjD
Wzga4bBNagiYmwFvRmNL4h0bTgjMue9a4bwoUZf/VDVR7Xsue7/CGm4AtUUu7sZuDh/zWUkBrLsO
k5Bknjr2Hadbun0mre6uKO4iQqAKD5bsTyRe2DwlWk/JE1r1F07e6BbHNHkvx4kTesmIPeyuk/Vg
2sit4NyADWbuAimuOMU0sPjEIYUMn95O91JBfbPh5Cm/5HVojb5iFcGL2dgtvEx7niuvUDN0Bv2s
WMx9yawBD50++ykGzX7J6la6H4eGf3FX1mQ1N0kpfQs4tjKPErNMkVxZ4cd01INvkCORYE2alO+a
IBtLL7Nr+2WI06HYQWy3vhRpk5KiK2lC7BRncoi0pSxvPDmOLCSYogHs/0hFaH41Ywn76twScuTJ
ZZveS12ESf8kGYXhFqMa2VtzaMoPI8U2NQnyhnyBC0hrGGqIKW4Vq9FtVvbSfV8aEPuW4zrzpiEe
hmMaFPaLUmujsZtTx1BupA7IykO07iRfC62LblnKhXSUZakj+7EnnHGXQCOCKcQw+H1FTZPdDNEs
Eq8eBuzruiaQP9ltaituNwKnsI1KzFe1oLdN7V4bpQeoi54CtbYZudh5WfGNJufWJ6RZ6IakkS/q
21VnDFurRirlFkMeNYh8BGk9hNdbT3qlxPcTJgG+6aAtwo1XThy3ShFHG2pd3EkQb75EDaHLm6Cz
NR9bRvNDOY9H6KjmIwCweqzURPqmRgooi9BnXliSJS1MzsqU3DIaol0PN+DZCBqOhtyElqg0uvO5
6hLDtUuzJlxknJqbrgu1byOb932ZVf0vkspDnWUklXs10gVbXtTorZvkOXfOrlGHapeaohOLrX0i
ufheTNhRJLTKtqPeVwXppVIhbarIyK/FNL4J4//seZAbRUQBAZEoiehdrpkPdRr1bR8orWvVlSN5
5KT4Thw2gq0Tk18nT0bbzWa4ihyxifmtTyDFe2LImokjWnWEZ2UiFA8lhsy6Dw4Y5q6mwNT3B0ON
ONBi0X3p1DEzPSkd8ht5CjGVElE/tIBeY6m7xH4L1evlOjsO+I5K4PG6M3FT66AmkTJF5nEtRB0s
9UJqeDGQ5VUMYt2cAkantU37jnmHubO5og7URWyVMndomGxJ+IPM0xyrgqAtX6fBCp/4KYMna5Xy
FEYdBT8Heuqm5qwITxipcpeZU/KgZLHOrI318Yq28l2Tlh+H5GhR19ggXpgNnDb45NoeRFVT9bV5
nbyEAQpttyERNWEGkrh0O4QIBjMdDwJfzAmGsFaGq4on6TV3s8tNolN0aGkvQlYFclvAN7reaz1k
WKlqlPQLoQlvi03dNze5041+aGpiO6fJNTuLU9zr93DEsNA1RL4KmLx6cr2AXx3Hcu4Gk/5NSGP1
SZgtUTrCdL5dfrCzI2HUs7hAwwGwlubYH8L3PCylpAynnL6JE3kx6S/HOiefEmXCvzFSfwUzfSxz
/lgjRydo0/8nfAnQ44/X/Q5feh5ef76eAFJv/4ff6JKq/wf+E3NpSXUD4lxMu36DS4r8HwwB4A7B
ksTt4s3O6l9wyXT+syi/Fg9CWFusWL7nv+CSYfwHI44l7YBsNb4lwpa/AJdO2/uLTAR9IQx7hX8Z
8dVrVW6XaVHhDAScSBWXNVF11hP1egtLZCZ8s1GCX2pSmvTcjOQa8+V0Sv4eehGW2jgHL/Z4q8mv
0nxz2rRa4kc4MnNVr+7ivo03dqUUV5SG54ciFwtPM/oWb0LEP2Y/TiORos4kndByqDfYTc1eXOMr
IhFnfQXuPd1pfz/VG8gDbAgwuCaGKSFmnFrLUylxpB+Hzpg2eq1PV/bMc5/tzQh0caJBJriCkro8
DJOAe55XzbQmBY2wbT/J1bHrivoQqHZfumPbUAB0yahcecLTfvW/T4iSf8E6lnbdqo/e1aqZJQkZ
NbUkMIbrUBYciMIot32uSV5Jpe4Fg91d2ZnPfUIOCUNB1wTLd01+c7KBLoTJqLHIJi+UJ8IRu7jY
VxSThz8W7xnA8xRwfXtA1Gl4aOMEw/J8Q1H+mC22UOJJyU2dfv8U5W7TadrWNCPryWywttfVGJGk
nQW+Q7v6Lqhazb88/pkpxMRZ9gMcJyhaVh+3iKNEIfbP8PqxSW7U0hGmx8cU106f08Pu93MuMORy
5i3ow2qcXkaFEiZc6rQ5mw+VwPhKss32tiqiZtOgNN5ffq4zn5CLLxw0MFnUrWsRhC2NKSFqFpcR
wkb3ZkgHeaLp92Jwql+Zo2eHAsnXwbiwC1xzwTMdk6vKJrFsHOofWVNZu9DOxFNkpNcSos5NFtAE
eMLwViC6r3axoE+clsKNl4go3KdpoMSemYfKHZYB7cd85LbqDUYVfZLTQLmteznfXH6rZ5Yjhgog
jovNGaXd6itivKUkwIkGOeR4duPxGXsWYppDLfLxpetbbuaBk135lGf2H2YoLD/sVzA/eyeAH6dq
DFXebwmg7tZhGXk54uJtOA7SMcWiatc1jgH0GTe/Lj/uuS+L/RVbwFuA1JoqlPfxiKTO1j21UGfI
SR33twxao1071zJBzj4kpDcE2BgRwLc7rZmUtmQPVQLdoxwrUcjOyWE0R+V71fbmXd5N8WOfSTQU
oBPQ2frrx2T3gbCJ7wxg7druK4Y6F8qVoXtFlGT7Vo0TBEvOYqxXRle+5XuC0kKxXwhRtEHgFK73
O5qKVsrNFJMnXNg3Tp11rlTM3ZajdAbhy27BDtUd1tMmGQalDLHa+inJUXll213dA972I7gRnGi0
YbAnXhtOwAqGXxzxOyJu5Us39QX4ASfXKAzduarlTcL9kPZr8jUZ8nordfLr5Zd+ZkNcxCOUyXQH
2PuXuffHxi+6Yg7lSNc9mP/1ZpSM9EZLu2hr6mOxTTXU5pfHOzOXoQ/pcBuWAhFyz+l4VQGwpWOs
5YlyrLe0u8leM8LYD2XJvrJLnNmmdMpQKgUuwRR8q0ebe6mRjSDXvYx8AQ+zUvoTujINz+bQNYcg
N8x9bfXVq4Us6KHpc+Pv5zP3KWjO2NIjgVyH0OCeI7eFlC1GYl3udTrN0IldypPkqd5dfqtnHpUk
H+piVE7QuY3ln//xFStAg4IukO7hgS0/EE0Vb/BSoEs+RO02C3V8igw59FNd2LROomuGUWdO7z+H
X6s8gUelsJwkjSN7mbKhnG7rdrrmnXo6Vd8qdUSdEJqWzgaan9XUkc1pqKJJq/wiI+xGU3Pzs2WF
2qbEPcAPUjO9Qh05Ox7NE04Y+BNof1YvNSsETCmn8k1goI3TtASuVQWfc4i/OdFVssbpN3x7PPQ3
yKuxDV9sYFaHmqyGNMAtfHvkqpXdZDGjnGf1W1rpwbbtZeVGd6BwmrShcMaK9Cs74umR+u/onG4Y
B0CYeef5JXWK3IJWCD8waIFEGl3hVDXbYyfTmscvVqFV02qPl6ftuUGXSyIzd7GyXgdwKB3dfXQx
jT8oSX7ICpp8cgsVxZHn9JdlJ+mTNXfDlc96esS9PSkWI/iLQfDGv3WdbBLQ/EM6UzW+VBszsEJp
7OmCm55cz1bsCqscXSdEuo97rXblJZ+ZUSiSFnNpCifojctP+2OZdmQXTcA/jZ+LEEqKJIW3wByO
J/eW4qv1LB8uv99zj4oWZqkHeeB3XqtWJJJEVQd0QXJXeWMcWkfLGGoP+odJkzirE09oUvOhSunW
XR767KNC/EEBRT2Kcffpo2aRlFsBijliE4bkxipqw42EGD91/Ag/mcZrr3YlvP79WbFCYIPDT4RN
f7UFyr1qFkWoN35Vac62yAHgaTnPsGCMuXopLRN6VoUlCJRu3YleyelyHpOAE10DPfOVfrCuFYyr
IuP3T6IrQpfB5mCl53H6DlJMVeJ5bhvfyocX1hfGkiF9hjAxaDI6auqOjWrewsDRfFuGBpQMg7aF
yvB3eZG/f4dG+Q8rF9YO1evp77DiXNP7TG/9scOsWOCocExpMG4U83/51id06z+Ju6cnwe+hoMzS
2THpqIJDnw4lwcyKhj4Rfh5azp0+qOWuDyrxz99PLpwotCWaDF3fuhWAwlSPJrMUvtMo+UaNnWyb
yZPyAhO4w7e1uOpafFq1/PtYNNN/Z4vSBTh9LBFEtRXLtfDHJiu23SyPR3RVAwmfSXTlKD+3cPCB
4D+A5tg3r+ZxrSHKB71q/QzKll8RVbaHfDS5etg5mxCRzfbyuzz3aDCsFSw9aBPhinf6aG0z5UOp
ma1fN/2w7SxD7CvTqbwAq+ore8K57YiqD3n+m4vY2l6fbjbdkygSvihN8h2NufhYtnb6kOkweVLq
dS9RMkhfYoSfePkp35p6/weJ/P6C5GjK3Pv5g7S+08ecKxwDJjOGLZab9qFFZ+KPsdp5k9ULyMVS
9zGe2uAHuQ3tPspmR95jj55u4aeADWJ4HDyICDuBfAwt+8bMIPS5GLUFB10RDUIKa7KvHFNnygEu
YQaWAosrCE3R0x8cQMauVadr/aEAjnDs8XakmQ71sYge8BHoHuRY0r7FmKhstWJ09lfe1zKjT98X
Zqo0vIid0ahf19MiIxuSRmbA3hWlkptFXWD6fZ0Y4SaWSrQj0dySc4HrjfOtaiR0WV0nWteGyL1z
EIq+JMasfbr8m96/EQ5P7t1LRU+58Lbd/nF66hVENmGllR/YgdhaUWcjILHEkehm9WstT9oLtGf7
KW/a6QnvNPPL5eHfz97l7CaUABM8GthvV7k/hu/1ShucsqXhYVi1Z9Sp4/GGtJ3adtKxLkt7P2ct
2OHUFFeW6OqWuExevGfZveEoLMqLNSEd353A0juJoR3L3FdGO+84sGRtV1dh9YvAbvPQmkN4MzpB
Ffmg5+qDEsvXUgXe7xRoHNGN4TqKaokW7OmMjKxAmTHSKH1NqqwNLqgKK1VJHuC9TIfL7/r8UGyh
JN/yDtezj1Vcwl1iqHTWxfdGasi6bJs2clmN5pWFdu674jVK2Q0gAF16tdAGyCcajIPKxx27nQl4
GorM04RpuQQUzT/mfLbcuh7hD6i1A1nu8pOem9Qcl+zADigcNeHpSx3xW5tSJ6r8Jo3Um8CMbC+W
Q9kLNODKVA2kPbdYaZ/asO70QrkikX9/2GCtyWWDfsvbYbqqDJLAqC1Yn5WfdHZxH1ZEQ7hzZKo3
cPDKvZKlf18WLngcYA5vGmxifVFFyi1ITJJyPzGbcB/XUu9l7WgonrDG+SYOSYa48oLf3zEYEXm1
teykKJ5WnzdAiTvEgZP7Pc2lTceBfTcluUWfrg3Ig6UB3Dtp+l+sWJxROebQHqNnXJv79WWV2CoM
H98SIthpmZHejVobbkfDaZ4ko7OONUwTMvlCrP+SUqT3EIuHn5fn1plVxEln4w2zmKvTqD2dW62t
AraGosSJple+I1fKd5o15lvVaJqXy0OdmUiczwhnwNZoHa7V5LOsLNO0qf0+7cJX0t6LYxGoo6sJ
udkYbTLXVz7ruT1xqTG51yw9HnTkq4fLVLBdu6h9esC9gZ5QBOT0EK8RGFIwoQPV+681e2nlx/SA
dq1hBkQkhIGV+Zcf/cxb1pYuk700hglZXa0h/kkvZVC2fPZuZ/QypwEDg2e30QIYLZvLg52ZzYvn
M7PqTbW3lu7OttbXZdfXfjoJ467Lc+1xNgdjD7Pric0fJqoUy1dqgWWFrEoB6CSAJo7GqoVhd/qm
0UApQzzxgGFaK49DbwQbdu78x+UnO7MN09ZhjOVargD1no6CJ6MUG5NR+bDX8OcSWnoMUriGs0U5
5mkD/8xNRljlu9mOkv9i+lL+skOAPi1SmdPBC81sIvwhqLe1oL3Nq5gM8qgPRq/QR2WHUev8d36n
b0c6VcSCZNJrZwavH1f0VtloQeXbVt65lShqrJqt4UtWBT/lFvKiG/aS+vdTlaVJ3AIKTXr7+uqw
yYg+IK2a9l9lwcHMU8e+F8NcfKigqfxz+XOe2RAolMiwQdwDlLBu1mlVq1RSalE/4kPgVXWquEWQ
Sze4GaOoM8viSsVw5hwlfJuIFEWnWrLXmBTfykpsO2t9NYkqL9FZGFxGJ8uLtcjcCLMcbhulKTlo
RDD6pDxYV3pZ53+ADThMy5B5tLyQP8pDo7eQNhj8gG4Oiq/QALtb3M4gPiKDva1Ql7nGSPxCV1jl
P0lzzX3z3OvGxJbmByAqhcpqdIKjE3no2tanwiDaOrDryG0rYOm+R7XAhp/vLn/f9/2WBddEpbgQ
GfibtWTfyumwGUbmbOw5tfYxIQFeOI7KBiuTj0VSaAeypkdvmiXci6Q8+TR1Ugx/E3pvLdn9w+Vf
826L4seA6WKxvlhv2esGtJwOdefowtmQBCvumjExNpMdXAu2ODcK10S2QdzcuTGvdvrASYspHUzc
qK1s3iYigSveN9ewqXfnCapnztHFdp+bFzEDpxOp5BnVOVTVzVhEOeTjJj8ojTHAVNSuZcu9H0qj
K6jiVwRKwZtbbXtVaLG1mbK6QXVWfBlYGS/2hIXYUCOyufyFzgxFtaeD1VJp40Kw2nqcMRe03CZ1
UwfhPLmVFHfC1bAlEB6EQRR1l4d7tx5o2AP7LJgpriHg1Kcv0WhsG8or8dXNZH6X8qDHWXiqtk1v
AYDkg7S/PNy7xc9IoGfLbX2JT13PDCWdQm22RhXUJYoIrzfre8Q24kEejP4OGm97hPiTRxto8DMk
aVJdry3HZVacHNLLs/IZ8a3HdQHo9vSBkf5URqx36qZng229UAmwLbXg+39GGNIhV9Ib7bMOVx4k
LK97DDHqZKIoHpdQFi1FBnSlQFsOsHc/aAmtlWHegWyuPvhQ1XNKWoi2scnP+WrDwXUbEdaPaph9
mKQW8n3VitdoVK758J359JSimEsj3ucvazZS3iKaETU4FGlNE/RTzdyQXC5uElOTtsncmlf2nvdt
XrZ8jLgWEz64ZUAKp6+ecG2tGzuUxLTRaJg0CmwZL58bVm+WdRBbW6PiejkGg0pmAhhPiwQBabYn
J0Hzq5dVunuXp+OZxcYvggmigVzhBr1a15PSqXnBDr0hJDQ5lLVVecR3OT6rXFwZ6n0dvtBpOOb5
zIsT8fo7qyoOlKFsTxsNdM7HVbb3hzLtb6ZeL7Y5ala3x+Dcn+eBXNoe5ngwte2VzeXMJ6c6JZGC
TBb63Osv0EtyYfUF4aSdpdSHMlAQ1wbouauai/UA5/jK7nJmudNJBLJfIuyWWvz0i8dthgooJe9U
0yPhWkZU3ylSLR1bu5BelVbTal+XnPoJosg4IKXsJf3Kaz/zxJAWlnIH5Iz2nHb6C5IATjL6eXlD
Tww5myyQQgbt/IJCYH7Fw7iMr7ziM8t5MQqhR0E/Blut1SQfCMebnCBQNqkkD9ExRTZ81HIJ8rZk
GnXjAQTZtUtuXgr7XQ+6a+SQM6+cqwcnCDZBiwXd8vv+KK+ixIAlYEcyJttzspWzWcwYeqGNqsyu
MghytprnrFKDXa32s5dN0X9xVlJg4NDG9QBawfoF6FnSwOYmQ3oY8CBKOjQtpRKOcNqRDF1evmdq
KzwtaQbBGWNveWfYO2LFnzqVrW9GFIjhJq1mzIqZ+wjhkMWHCdKuttCajY3wd59mTqZTYykGAnXE
1oMhoiv2dO8/PkcajhiwEPFRpPI5ffkTbT6lB8LbGHpY3WG0Pu6paBu36+fsWBRt5XVR0+/oTV97
Fe9LLjpTi30BpEQ2l3XPMdWoqbG9MDZjq8d7C9+Uo8SSvMKVfb+aKIEW2vEyu5bgzNPnQ9TValWs
GxuWlfpsh7W6S+pIx8sN1V+aLqKFy1/4/QbNcJSs+OQv1pRr4wwSXmA7a6GJ9ijNNwWW4r6mIdHl
S1fb/2IogLIljpwEgvVZMGSdLdlZYW44jBXP7mzWTRtZnj1a17bFs6+R6oMNidRG6srT1ziHTSwp
UWBsylS7HbskxMIr0/we93evipP4yi58blZS20EFBixbuganw8mqNMwmrsuccnX1EUJwtmXpVp5Q
2+RDNaNnzBUt2GFjkVzZDM8+KKExHH30p6EEno48g6ai5CTfVYmVxusrLYV0Gcl3eB1le/CSa2jM
2fHAY/CDwdjnHZiu2GUwhfTBEMwmw94yh/yjExrc67KgOJhx1fy8PGfeb7Y01pbFDqtHBQZabbZJ
HsaZkjLeYPICsfOL3WgymtthznUkciTfEchpejaBCgehGNfuWeceF+CTNhf7PT2S1XJExptracbr
VavJ2QeBoe2gNIU05R39OI/hNXx8+VynpSrekCQu4ROzELbWCAAhFSmJbY25SYOkucvAsJ+l1tSo
HUWw0VphbUMzvFYfnx2Uqxw6B1z4aVmcziGyH+kKIy/bwLjUj05ItmeUUDxV9hQg0O/r3VAJdfv3
HxZrr4WUwc1PtVd3S2VMNKceCpw3UTA2XocBx5ao4Fx3lag3f6U4pPeerMQp5Ji4kBHYW9HHyz/h
3MeFAEirlFOUs3xVSIhoGmaBfHYjB8I4lqPW+1hGB2S8EkbQdeLazejcePShuJVxjNAMX+0SBH5m
WU5rcSOp2vRDzhNlC9uz/KLArNfcNi3T75cf8MzeTttL1emVsiRhj51+2BTrSAw/NW0ztIrGwTjF
W4OS1w+t7sflkc48Gq0C7ANZJxoHyWq/TUSKRXQ5Wxtk7LdJW3wrZyP24zjJPeS619D7M6PBuYZx
TVUCaWvtSVWmmTTOsWxt5A5BaqfRkrA6TdnUaMA3WGT2V4qO9+OxAyGRgae/9A3WurSmDqLclOLQ
Hycl21oc0N6QSJKXJ/hi4cLQXykC3vigp9uACVtnSZJZAFdrneldZb2NDpLLQlNM6o9Rj+0f9tzm
Txh8yPfyrOlfc4Sfj1GUhIe46up0F1hOtJXzeLgFipABGooW6W9gf6aA5b57+WsvX3P987jd6Mim
KMT5EqfzytEkMPEiCjammpl7VmblqVM2HC6Pcu6ts1IIm6Znu9T7p6O0ZY9hSjIFmzgZyl3Vlvg+
5NZHLErag5DElRn8fhMEkuOAwaPbUuAMLb/mj6peA/ujcmyDTTq2vadCLcdkudRcOSzGbYRph49W
6xqP9P0CpSW0ZMVyf1rabKtlQ+Bwm0TmjLOBnMnYEWAvkqShvqXM+Gu4htKOqpkSBSbc0mg7fb6y
d2aF3DzuxRlGryK0LFc369KfM2Tl6SDXN3OJWP/yJzzzfESDEgUJOLZQXrTTQfEYGkHdzBiaHSEf
qoxyOxys7jkXQlzBj88NBbZo4YzPwiFR83SoGsuyKA3UiIa6ov2qAhOzJhOtAEtBH9Pd5ec6t0Ax
V+bUQNi7/M1qBXDzM4dhKPBpK8bytTL75mEY5g53MzCqnZxrFQe1PkXeaKvND5yfSh8n5BJpPF6N
rhAcNfgldS/4GUR3JNNco0GvXCMBdaggaIZAomWVEkW8+oFllmlBiJGGP/ZThqmJosXHWK2khyQ2
5MRrB8yE4zFXH+dBre6DZojvWr2Id3XdqnfE/UwPDi4H8CvgpI5yg1FLUjTdgypFxRfVkDQVWygN
LLOWxitz5m33Xu0uC/iFGIJWOgDYaiVWOqyePBCR38nFc1nJ2UFBRr7IpCKvsKAAETssdmlX4YBi
pWIncagiTujs+wxTdB/OSOVf/tzvdiL2OrSEYIEg6fx5VSAtHLECrwHdS/6Hs/PadRtpuvYVEWAO
pxQl7eC4bY89PiHsCcyZzXT1/9MG/u81KULEHmDmyLBL3eyurrBqrdGJH6My6wboLKggQs9ovFhq
WFxeb5DrwgNA40oWdtaHOezLCjIBxTxRgoeAKe6Mp5op98DJy+qxHuKj83xzeZh1wwz4XIpnqDDJ
P//N+TnNIkwrZIwKyuPx0jCuAjwBPMIywod+f2k3qZJs+EkrjCNAOqxu9pKgV0kHC+z6MDYWQ+dU
if7VNCYLKYwKevaZ+uAVyhiUqF8dmN5ZJaPlZBEkvOBBt/GXQjLWFXVjwn4h3DNjWnlg0Lc+maY4
Eim7SVuwwP2jDAjzAQQI8rX5bUONPm0pRTFwYScw3CCI4lChCKegLpzFhwcE0Ylirl5iHVULCIqP
gOW3hWDsw2zIFWJigD7R5gDFWAQ3lGKfkZ6gC1WR+F43pA+1Y6dQc9A/T6R8dwi3tTZqn5mEn99m
Tt08RFk4nu5/cmlsdaHljwHUw0glhQ3a2uvNqEFBaE7E9Euke8WpqTUnKLvyiGpi55ISLHCsXEQh
aD1uPJ7axIMeOpV5Ass/XIRX1r4CaNF368FDbMM4Sg13V0WupstpUZkPr1c1MyDiII5ingw6Co9j
GZVvRDPkB3t3E5bIvSNpkCA3POI29NTGApjI2Jnw3Bnh30ZF0GWgLvgTxq4UvpReNz/MII4OBpz3
9lIO8WhUFphR37J2wIlHh2d2jFOi9fa3Ti+LybfsWr0sZqOl595oj2pD+xa5LNT2KGZvYXat3gyQ
CDO30wzL6BdmlZ3VqMn9wlhAqKdhf7Cvt18PfSQqJkBlKJvcSLsjIZ8teok9XejK1YL895F2o3Xg
x2+/HlboMYJUgT7a2Q7SmF4YxZSnGYZaIogmWzc9G603vxtrkQPcnBUP3lO1sw5whLebSdCFQKKU
R5GswZurQBbEnRZcBZNxwgcRtumDqY7uOXFD9dly8+lgmbc+HXtIWxF9wcdtbTVU6brDHN+hiJ32
Znk2nal8FIgLQpgPpQ6dP8pwFmTLFdR9R8GCXMrat2CaoRK4nV0HvN7Gt8yRqYzgqI2TpWeQUfWj
c5p6Sz+3nVOgCt7NfqQN7aUQ0xhYhT5dFFsxXlQL7O59J3f7uCBFCWsJckKy/b/1uP0A5glqXagc
tCE7h00DaZLWO0+2NR9F1Xufl3NFWZ7oDgKHjefpkmhU9BDWiEj0VuDUxnRqtVl50C1n8LWuHw+i
3V17FnsrJ45lYrr2dF1uaCOYUY4TB+scKQUbKOz8DURhLhOyKCi+fisBjnAzLTBJhEBre8IebdIF
SBwyFwY7DZ7tYIYN+Cw0/ag5v+cG5Nw2pW8mQcE6rE0lnZLZRomp1onE2SOwC4wSTsD7C9rbQLAL
FBAJaakOb8KraJyjOGxa6zQy4+uHcW77sTmHpzZMfzoDFLb3ze15HQBI4KtoELGJ8uf8FnzAp5jp
MJUx2Np1DRFWql3zrFSY9my7p47J7lOnlfbBIbmNeCjjsTZuAaMidKXWRrV6pvnr9OYpjDTQ0Urq
iQ/TPIkH1RlJQMpqaj+4SlP8YWZK/TRl6vTt/qrlp9p6Aql3xxWEAZzHYv0DYHOZvQwM2GlO5hhZ
GMFQvGiSq6Z43mfy3ZpkpvQCBWbFj/ct731earUEODyXDstfWzamrqzskf1287q5dGbfQB5YJVcv
6iFB74wj4bJfU/bbpdLyhcZBQxkAEMvaYJlDGGurERey88bY16PSZloyEu7fo0viC8czZNsQhIR2
EdhGZKn+XCTlO3Uaqm9aiG66bxZ1Dc3qVGoRlGK1Q1KV9N3oT6IakIWJc0l3CzLva5fY2r85Ref+
VDZ60T2A+Ic/Tm3KmiqJbaf/GE4//cjsqWx9egBAOKx0EaVfL0N9AG/YOWJyNghMG36BsGtzrvsq
pn+9MCCOXPd4iTPb9lGX7M9SieMUN3BnzZ7dnCDqK/y8L49wQ7c5NQER5XkTSjOJK95eY8/ovNoK
XQPaFzX5czagWoNBuVX/GnOti04ibcWnXgOU6ptWxnYUiaF/brTZhvirT8xvlWtGtMnjtrGuWS/C
D1YiGtjnKW9PfjIKAm/QXNDnRrRemD2Ki/EoINl5pWgNg3n6RW5AarA+Oem8FBbavsbJUcwpgP8v
/zROkPiTkM/n+7diz5RFxxhUAj0/cDdrU0Yu6lrjQnJugF3y6WjVaN3Cq5H3B/XZHYcnZ4P+z9Tm
QSxN6e0SVmVZQnse9Dr/tsjUyCcLjHNYL5vpYbKq5XJ/hbtmEWdmCIU6BfHdeoWmGUGnkrBCt7GH
0jfNDg7OdBRV4qu1qL95XqKcQ7N1D+zu7CzdUwpdVJ+INrad6Njtyinm95zU1igesiqBSLR3mzeh
rv51f4W7liDNIpXBe+Nr1ivMi6rrpzkjY46dEkDw5Fw8s2mRZ3bs5vt9WztPMS/j/2xtooyphOU+
EsTKcZernwa4cL7Xsi9938ruiqQIiEs1FO63zak01codc72G2UOLUCmdGu8FTYjyKanCo1mpPVMa
HwktVFBgAOLWm5dU8MOHIApPRm0yoNUy7gBUJ3vQRREflMp3TiJxBY0QWnikiVvQ6VA406jHIdnM
3AJ6gsviorgwZGf1EF2ztNFe0F+x/ry/lXsfDGybPBg0tciBN+tzhedUAx9MiovBHzowxquDmr9v
ZW8XSa8JKCho8tE2H4zyqbDnhqV1bav/GbXlP3WpOy92k/2Hs85SCFIgn6LCtflchjMAUB0m41TF
Q/K2shpeET2K6mBZQuXge+0tinCaUTp8MfnLxlYtGSPQbjROsY7Cu6UCu+vhr71W83w0xLv3lQim
pbYFc9/0a9ZfKZ610WpGfKPWpdNlqaL46vThq5GO1PLkzC6T1uwSh35tpS4td7RhxDg5ffuTqK85
F5m+XND+mU+DjYzO/UOxuyhZGyVul2nnZlG24s1m7QrqE5RK35SiI9sKcydUg/t29u6V5In8/3bk
d/wtkpYvjm4o2DFG5rQQkax93WwE6B9vgRLDg3afu/1y3+hOOClFbECvABuGoWFjlKmWyM7RVTgZ
HYOmCPN1ydchmftLEzvO27x3q/ogP9nbTvITqj0WatGkXOtlplrWpULl6LdWjWjDUv8oI1U/yOr2
jXBI5HQLw/+b13KGTnzU7Y4KTzH0T16TAtXXs+l0f/P2vpgcMEPFDigo53G9lApRyCLpdeMEkCl5
A/MMzPd50gblHCfMCLvPoxf+e9/k7cKotOgUd8A/QqC0HT9ItV6vtZGzn5MfBJ5V2y/aYLif71u5
TW9kPQeWUoYzZYll4we7YtCRuVY58kD+0ejolmc9Tdx3ZRPWJ4h+G7+Cd+JUVqk437d8u6VYhiST
gjLOismx9ZbCFlGPwMr5cG5ZfDAUI/kKqFk8V33TPhpmWJ4t1J5eXcKikCQrjxJDyyCW3PTfbh7V
zS6PuXyMXyHV0CiWK/UUlcC0+m8lr+hBSHV756Q54JxMCP2qm63NaUlkw9ojzVV2ezK8xDuFPKDB
lPZ/zUp4hBfbM4e39BjVgxGW27A211spXdGFK54NgmkrYHmImGexj45X9iUThXJQz907otKbyLlI
ApEtMjrRHGZyYOimIAiRPx3N8UFFqeSgBbt3UMBjUJj6VbjZlsDSFjI8RhBBmnhI0ZH4jlcFMviT
uoz9KUkaN2B0rgzun86dpdFFglBEDjyClNicTmCUXs9ANl9OicbnXM9jpN3wMvet3D7YYL9IPUE5
W9jYBsJm49hFn2NFFDNAW6dEh8a0u/cQfmWvTmaIc2QJhb9LNXXbi4MRWgx2wUXXUzUMFGNC7SZ2
F/RIEXfTzBKBASs6Gk3eOZA2bXrZreKI3DQAy2ZJzLrkoYtN8aeWRe4TTa3yq6KMClpNRXYQ/8iP
si5gyHlZkBZSfYvm9MZLO8gU5sUywwXmzuMHMx2nM0PHzglmmOiUN/V4UgqleJqiuHhxY/2ItPH2
azIcwZuu0qNhhNXaRCt5POSqNztA84to/O7aodoEqOIWZ4TaoyOl4l1jsmjBB4UHfDsOWIxov4ql
ZCK4ydprk8zmm3aZ7StZqna9f0pvJyBgoEFdQo7QUz6FpmHtV0rFQUZAzEUQj/nA8M8wnVWuxNlL
xfwc9VP2xprgQJpii8FgZXpjDm774f5vuL2P2KVbJV8puGO2wANQNIptLHDhwMU7PaL4WJ+jZIkv
/8GKfGsJOAn/TLnpvz0PZOOc0dwtglEX/UNClAuygtrffSu3t0IGKozSyOIeq9LXVoweTv2spIhm
dJS7kWAZHnUkrZ4Se4TLG/35I8XMvc3Dh6FrzcDQLfo7MjuIkoETBEtjtC+9ltlvh9rtDqLnvWU5
YELAr+iS33KzeUXqwG+7xCV4OeSd4gkKgHypJrjOpsLvtejI3u27wA7+Zk/+nt8+1lzRU2YypQyc
WUHjyvK+Qsw6PyRWlTKy6X7vvdg7iGhvlshIMb0vCaCjXHczIqGGyCUWEWyvk46C2ZAK7zSaTvtg
SuS5llRHsP2bS449RgKoQiFzIVP+9RKduFy6Hu2jAI2L5BK3NY0fA3gDv7I/ePB+tXdWzlPaMmQb
gUPC7PQmEpxwjxVEvkXQtcPsncxxir5xlqb3ziIGqOuSoqTpNiO1UQjv3NSe8QPJEh0q5UxN3/RL
rH9ZdANe0TmFEjfLC+pI00Bf2SyLH7B+8PuRgftKUt89aHY7f6SCPUDZZjSTr1TtQaC3u3P4LBow
vLB0S9c7V9bQPE9cpyApJvvNqDribA0kO27XKQeH4uYcyo3DDIAMyTK6xSGIyTGmkdQ7QFHhuzW6
5Y8xLOZrmfYxqPmmSwekoZMj5rs9qxIhBiiN/2+GAEsvJqY0piKoFG0+e8tUM/9gKajb1NGl6BUV
mL6une97rr1dpVjCADLsjYD9Np4LsQQRNraSB8joiaBN9TlA1o1pv748AnLvmqLhA9YMLkHyu/UH
HJdudiIQAkEPIsy3YkTas2QMg5jK92v9MR8QRj0I3sEIyMLT2hREl6M5umYe9GPhXh26asFg9cNZ
yeL4YnhF+Mf9Xbx9T6VBYItI30qmzy36QpkotelAVwJtilD008zKuwB0zp9Eq1QoYyzdM7oxHZy8
WfV34rX62VHT6uBF3TlAWAH6wdwajYctgYtXgB6sSjcL4GJwgjYxpJy8WfsWVBjvvNBrfLswywOj
O18V10lMSFmdh2+LbumKnmFF18wCOAyTcwgV0We0iTpaLyAl7u/yrinqU5AOM99BXLb+qk1JcjmP
mIpaNbp2XR4ha6iLd52FxM9/MEVQ8gvyQYQk39/fXiLYBwfTKBVMDeiDIirjXhQIlU5V2R6VO25C
XKIfyWUHrBdyZ1K4tamoSCVMKcwggim8QI0y61rDVY74luf9ZVvoDQ8a1KmtRCxAKnWUFu1tKsBs
SdVFKkFhYm2+ISKy1TDKgzbWpCCzAnNrrSJ5VofioLCz89YCMwX4IDsEOIGNB1+cNG4KS+TBYgwq
E2Rt/SkPYaqqwrZ80Aojv97/iHv3gcIp0Z8NtIXSy3pphqBIYmdTHmSRXj8VjtWcq1pHbUxpl1Om
FYgqxWlz4HrkIjaPLoTg/zO6eXSTuViGFhbNYEKpDQrlIp/RfCOMr8rMecwMI754maMh/GDq2Z/3
F7xrm3IW2Atw1MAm1wt2tWnuB30hXZl643lBmcwnMgQx2RnxqS3Fj8wrtScx2UfAvb1DROVY0uHC
2AreZG3Ym8vSVVAZC9R+iR5mct8vqUoBAXd1BAvdNUW09uuZlLRNa1NUtvKyVsuckQLt41Kozqdq
cBhYFmp4UKXYs2R4dHLJTSRt/2ZRbNpkMq2XBWDrktPSLcp5nMr8nE5Oe3n9hyMXY+ydYA9E4uZm
lNQFU1vF3UARWj7ORdo2vpcXL03TKlcD4TC61ppCE6Cdvty3vPdyUYuk34J5h8k56Z5+83TATiEo
HC083aIgqOylxqVp1e7RnW2plYbsn+8k7tehiRF/1GUrfaDGdhCq7t1Uqf9Fj1Ry/WwHy+YwyWTd
JAt6M/UehR7D1WeW8anJyx+aC182rZwjWrebFAq/K5EmdIuI+1n5euGIzqGfVSN03SeMf05mJz7C
++MeFNT2riRDKVAXyToGM59rK30RzVPceRnuVUzvS5PviapoeOG1/I6UOjrOTe/U72YbOouDTd17
WKTsA3NzgCWdLYp5LAdojNoiD8xBb+uT2Sfjeeoy1LGtrP2a9rX7w/WiCQFYt5hP3eKqR8oMew5f
TuCDw4Deg6hks3iRNchIOllg88idSJ/BhsQiRZKR6k1amkcD/3s3Vr6gRO8Aqqnsr+0lOUJ4vYI9
K7Xykzt7S6A1dnqJvTY/uLF7S2P8h6Sf6hDXdmMqbSenSyqDsMdLdN+rXJtR/rB7yO1yPo/dYh6c
o9ul4V8liSddM6qL21a+bbbaEkZRFiAg/xK1nXjqVQJNRJCbVwd0QDAoyUhfRG9kG4/kkuTLM7ss
KNJaXEeVyw5UfrgU7WAenNBb0gAJ9+A/utHyxdz6Pa8rTYrBBRErKsh/6l02NL4pEoinYK5fPs00
9f4ep3w6dZ5IaIpb4uNQlbavw9ZxKcaxOvCGt36IHyN5UnGJTF9uAYW5qjgmivb4YSXJP1elNWYI
kHfmgz1SrvLDou6+RKIuo4OgYdcuFRaYhl2wBts2r9Cjou2HNAvgQf1rUpTkDPTAeSMsSuFk23NQ
CMv4dN/z750opjkQJZAkgDdge4/el1k0VRaYo5YzKzhmFycd1bezgZ7GfzDFqwZXHl6APGl9L5cR
GUor4zO3oBsvlpss3JjGRsikPdKfur2XOlgNDjAvtgT3b1xO18W9JUxMjaZeIRvMrHtPjBs0UaQi
uyv0x9cvTb5aIGyAhQLdXC+tTWyhl3nDbSmt97HbVife8vLi9vFyYGlvZSQKnA4J1rx5r+YyMVxl
ZGW5nUhuIsYWlqaI/ClJuk99PpYHILrb91FCRIiaGcggq9x+NFOfI8WpnDSwtaa5DI7SvW/cVj+A
RO6dQmAvku5fzrJvG/SaXlHjL+o0gNp08Kl82Gcro9Ul8Dnn+59qb0G/m5I/5bdIp0xMVI17TLlV
pr3P+jC9QuA9/IerTB5FIxI8PxPrmxh84inUIsRvIA3Lpmev7N23YQu1qDVM4U+HjuSp7g/78jtn
Q8qMSPYV/BbXeb20qCsLlec+Ceii/R2GlG6KxXDQwGD+bGam5/U7+YtjG0gpST/0MmtzIaxUbgW5
CTwADeLRsT19YEbqdbpnTCYCJvtVCCPap1mxPYCtpxdm3GBFFPXQAhQOq1PT1un3KVamd8BLjzoS
O2eRuQTqCkSi3LRtLQwGPheLhjyLE2L2HbpZqELDqZwe0o7smeLBo7BAPZPXb+OmhFDrifZHEqgG
wvBRiDLLEGk9vpjC0f1jv/fIyjomE1XEKkS7m4zJiDOmvXG6QT6Gqo90ifaXFipm6YeJZFfJ0UNz
EScI4slTrxGsSScYUPJricz1aSxs8eP+79lbuoQlqBxTUqtt68lk1nxEXjmBlF1J3mtLHr7F6cFR
pEZH+MedZxU5YUJfBpkhAdpO1XSIX9nFUicBWim5bzhNe8lqAdY6TtoBiiItPFeZtzy8doG8PoAD
gBvBPACj2fp2xDptPFfNGLpqE++sTwIV+QmHYKVJepCi3t57g9Fi4GHMvtMJ3mo8AOl3ajVLkqCY
xtxPumY4A1hDq6Viqt/T4Na9v7RbFwp6T1ZWKfaxyG2exqQwKLEeQv0Fqriv1HqLM3ODyvW+ldsT
AnWSQ67E5aDFvIV0iGyyc+ba42DqRyNAbLiBK6tDYgfxF/++qb0FMctKYgZn1S1p+1hCNldqShQQ
sSuA3phUHinzB/etyNu8rglhgaow+h+cQk7z+kTAOUpbcIinoISS6qPaeunFtuCdaskNr1LV3Hci
pfzYNbP7+gPCI051kWhItpw2aQqT587koRwb8AIj5dJ74tIZ3fxPuaSoRZTZfHD2dw4k0ZCcbpAd
FIYO1itFdCnsrB57YVvMQKiq/FSoInr09Ga+2jkzvQcf8PaKkzwQ6dF/1SRLzKbGl9c9/EIFEXKX
NuG1ZmgXktNFP4VJaz3RrDKfjESkB0HLnlFmVPFhZPaQjMkD/FskMWQGkfk0od4eTeVZz4Rzdjo0
rjRbKG9sPao+JmibHQQWO7cCcPD/jMqt/82oqrdgJABA0Am1w1PVLO4zTajx1PZ59HL/vO6ujzAd
kn9uxs1Qcp/l7TjUnFfEceefmjYim+EmSnlJ9FkJuoKjVFbOq6fHyAMZROTKU4uG4nXzKU1Ihaop
zqcgs5hSoes2BxOc5E/EoB71Pct9vZvBHiEaYgIykd98xVosHqJZ5RSkztycCHX6swkD5Wl0Uufg
Dd5xAKR2v4gA6XvxFq2/XRgq3VCJego6ejfPC3wL5zY0GDJK01TTHuDCUa6hppZvK2MMD2zvuDja
e7IbRhmGosjm3GT6lIrGW0beu/FTh5LS+6kx08/3T8zO4URHmclj+JmINbblEKImrUTDdQxEbEh6
RZFced7rIEvm5iAv2TmcDPvRs5SODRqCTTjjJVk2Vx7e0y3pzrfZsFCRVMunwqLfl9dp94dSDPmB
0Z31QXpACU/6UY0Hd/0BZ1VZKM0kY2B7k+fHZa4GcK13D6kzdv79rZTfY/1YMMnNmDgD6pRfYFpY
m7KtLtS8kXF/TmTyXQEIdzIZkXqhilcEKYX/g8rSrj1QmyBxAB9R/Vjbm0Fc1GNLPGTOlvtU5FPy
Ns6jmnnjKSp+Np4oDgzeHkgWSG9W8rSRNG87Tp0bN+OkLUOgtWikRM3QPyfd1B+8RDtWYJ6TACNJ
CQRFxnpZcbxkht4oIuDAMtoMDOIJfaLywCnvbB5FG0YZgeJwKrcFo2UwOqHxqgZDbIwGEfU4XMMx
yr4qrUieF60ND6oAO8uSY1KSKYL6FO/selmVNVYJTV0ReJWpXmtnUM7x8ZD97R0jbKURAS25tLNF
Ki+unjWevYigt7rkQ9T24ZPSzgmeedQoJwvnA9Qm7cEX29tLGCgIUyBzkqnlemlJogjiFUuAaSrc
n/D+5qconaaHeIZ2Ox2mI+qb2ztNBkbdUZJ0Mh6whWp2XsPMV10M6EAVCOXESfPUmhwYqrdHMN6d
r0Z/BWQT9TZGMbeon1mk3tL1JUe+HJqnJjW0axaTktz3HDsL4hYDB5Pczqxpc+QXK1VaV2NBU5jn
H/S07c+pWaEuGB+Rq95aAi8C3pqBemAy5tZn0KyKnT6tiEVctX1vdqr12SuKRWc4sfHig2X9Ghtf
e0Ss/fpKECXjgjevJ3RbQ4Jo3hSIJK4GuMBLCdFfEtfx4bUgvVrosjyIqJiHq0VMA/vPnFgwSJWp
Sgpbq1buhygT/9UvitWdMq+vvozjPP+luF3yeY7N4S/iVg+gXgMT2sNMidnw81E3luD+B7q9VswA
UmCAKkNyZmxRIgODDZkRJX2QRNRr/Hgqqi8ZbaOIMTnX8CFZZwjLGw/u1S3HCyE51SGGCiBo5chv
Hi8Pj9sVcd0HAwNeX6dwUWA9HqxFO9dCzP01EaN9MaXG7qUdGT6359D4V3Ha2vaXLDa9Axd2e8+h
3SZ3lBAOONa3et1THOXdSIcB7vEuee7IlM9zlKNfNWT9c5Y40cF7s2ePnjSoEVrjnFl5OX8LnE2k
3jMt7Qm+Cks/FXDjnr2G2dsY7KQv0M86eBNuLztlbvTIyUpwMDcPajfQVskr4srESRqwDi03sMyO
ouU9K9JV0rGl546rXq8KAVBg2oAxg6FMvWuFBO6FllR7cGJvL7qkJZKkhjzYxCOb4GBYWq2KkJcN
It1NztTd2o9m2GS+yh18NTpEmiJGZRicRvAWQ5DOgNlzryH8R17Mt5Zi/F44iLESkk8PdlhFf9y/
jHtLg6YC+iX4LiUz+noDa7jXmGQiLq7NyT21kJKnvl5W8JcZdv7X623JQITjR/Geks3aVqfUggMD
WdXcmfEzr194pviUvR2UuTxSmdpxMhwIYlWp3USgsFlXO00lniAieVOF+qBMnuPDdlf5NSCkx2a2
ppNOmn6+v0C5gLWLhsyE2Bg6at4FgOXrBYZaM3m9Kl301AjAikn8qchGIcUE3E8zjGGPdTg4l24e
tG/3Lct/eWsZ5mZwRQD9aPpuTujkRd6y5HxG0VBUhW0N6hH8/+j+vG9n77gQHcPVJUfSIMtbr9DN
HUdA0UXasVAhLugj+nnt1ujF1tPBZu45LIiGsMPbSm66MUUDYR6VOYTajMvnp7DKXeoU+oLUbZ/t
bBz+vL+ynW9HKAlPjIz2DPCD65UtU5agFSuT09LS0AkFoSkSr278YVm0h7lHjziOhecPxnJEtLZz
VmXgRdrBtWfFm5APdIamF21GHBEtGXOSRo40QQJWwNB75RstwtKfnHq63l/wzqdcWd3sr5FH87KM
FBoMyH+QKcznZy2KplPtiSNCl/0FyvKzpAzl2Kz3lkUrjTrj1CY1Si6Tac9AWSpqGoI3GM308dnN
tCN9C/mPbq6EbCpAViyJt60tTtIJqwkiDg0WwEyFIDpqo3fhuLwej82TSidSRlRkCFtK0nwaVQhk
E545L/rW56nzki9OeGkNoR+Nnf6aHNyuiPoexW4CKAQR5Tb/9oRDXBAufQVCxu7c4r0V5+JxiEIT
6HBSvdOmSfm7n9s+0Dune4IPunoxxqxfTjiH7GWxLDx7n9sWAhv231Fshicije5feq1UX3NrRhou
Ekfdxr1bxSQdKRqNb0S+NpXQMBqXKq95OfV4kQRTUIPnLeDKCpBRAI9zdY5EuZzp6ysHD+ntmaPE
jEtUccd0PrZnbrR7q88cBxortU5mv3Gz+qNaqs3oU7BPPmjL7GqPgnGf6MDw7b2iHKOSvVESRQli
i2IYBgPIyEzxt59t+7L0jfdMdp/7yxCGr3aRmJJzfJA600XaElbbvRra04TPSmelZIbXGepAaUf7
vaVUTednnXFEW7S7OJknAg4BHLOlIVeVpoWyRfCs9tYYJIlnXwpkNPxEb7WH+/7p9uiwOPqqMPcA
KefwbE57KPTUhAcpKHrHvPT6kv2TKaX7HsHe7lwPDPtZPYOgqpodQfRvXx4s46lozlE8oXaytmxE
RtPYHnd6rpfp5GVT+KYqeOnicITkoMzq9tP9pe4aRGyJ1jUVLyCra4OErs3sJTJWdp3m2WGEz8+r
tDoV7aRf4gRw8H178i1bOxIXLlE6WDQpZAa72drI1BB6qfHHBTLoT0lrjE+eBgPPjPJTAD9T/qkC
zHGthnrxzaX98WrrpiPr6QY/gA7JJpGN9LwR9ATJ/2yTvnKUULT1jcLFh3ltf8qY77gwYla+TRPR
nzW9OUKt7Rzi1Q/Yvrdjo2jF6PRB39DEoz0ChqQvhjedNR0NOt0+QgQVtK74vQBa6T6vv+ykZY5X
eKUI0LvuAuggzZPqQtx6f0f3FoS340JSSYQrdntgx9Gy66ERQWPTsg9nHM0cCpTgU+/VAhoUIaii
05ogXJFk6+sFJfxhrZlCBGqGZGqomZlfjvAU1nOhnmLlkEVqb2mMEhI4sDJivk1YNpTtVFu1KgIr
i8oHV8GRxn21vK1Bap7u76K2cw1lzQ1uDvqAiFJtz4Uhu6CtLsD8MbJM9EUP289mxflJS8tbfLSA
rQuqy3N5nXXG/M8x3DvvXRFbBZ02AcMQaAlNnKkwV5+yObTfOFWSxlAQWPMR7fPuvkgFR0j4DGrk
8s9/iwXou1ENynsR6EnfPogBeqqpjT8nUe4dOKedwglxIlJhTPyDCaRUvTY1DW7kNRrbolZ1d2m7
CpE6hZJu3ab1uWnjTynzUldkcyburuqeXG/pnxjZag++z87n4XcQRFBvIyHYvj3NzBiugKguqETu
obKaLJYPcZt9IrU1mFeMnFcnO7xzNhtMNkDouu2qxqjB1UUajcEUJ+LRcQfqlcNA0c0KlYO17Xhk
BgfAn+MuyBu37Q61qADlzeMQlLaBEgEzYo9LWqQBUiN9wGghEJleHR6aJV4Co0iOkJc7p4k6N9U4
bMusbnPyhc0obVK5dFuSSH1yc+NngfjOH0N7eMl2HCLpHCBIbhmV4C0cu4GipVSTEBrnsjbOos/q
z0vYJAekALvrAWhOkRn9JDrC6yNrNbkZk5sOASxSy1O6jOM5zhONoqlSH3y5nTCFWg1UGMy7APLe
xmCN45UFHZghsOy4+CKWrnzKQ8940fRM94caaaoy0Sa/6M3XV6UAeVNKoS6lAbXzNi7AUThRIM6H
oMgbLWDkhli3qdLzHPfGQcCw6wMkmx+9OOA8eP71hkJuDN+SReev7b3mompFdC3KtDpPWfypr6zs
w2Dp/Rt8UREM9pL5wnOrqyA3OtjtPR9AWM2AObPKYCU3vkgTrtu4VT4G1Qw7np8vHf0mVcunr3Fp
ApiOZ6jS7z8LO4kEaGjmh5mipLdrbO6GOet2vqQ0db2mT+j4DwbCVLbz7M7I7EwokJ2UEL6o+0b3
ron8sDTCoVslcV7v98woodAtwX6TP/m5PSkvxlylH+5b2bsmRNbyABGKMUm+tuKkRmKZLSp4Rh9Z
5zAcKn+Zs+bdpFdHE+a7u8i54RmhcASwYW3Ki+ZUoOw1BCgcQ6CohYzYJmKoznBB/tNPxfAlV82j
EsDe+nivQFJwYlzerrVRs9AsYVfVGEDMMXEoRVcFqrD1dyK3jh7kvQVS6FY5nbLLsO3b5e0S6mM8
43K0IXYfbatPkpcGBmnrizHJVyqqYMu19DE/6gzt3QnQp5QFcGm8HpsYc1xm0+whWghqFX76iCA+
qIdOXESijWcwhUcMHUf2NvF7qIWTUafYS+o+DdRmiM9501YXdfbcSzQYR6xie1/RQlledspB9m7J
KySf0CDmaggUMGxfkdxDIVuEpjijCp4cdEmObG2OqTEx/p/pwACAoOjncba8p3KmHlbN8RFGf9cU
xWJay5BU0UJcH86oNxoYIgEAGHVhfelFn5zioVDPIGJfP8NHhxfEBm03mVNvSxLZ4CljpXM2K6X1
rrDbuVe9BQXgcT0u913KnuOCDweBRIl9o7GwXhUPkFta+jAEDFKZ2rlkPwc5hXDklfcOIdkApx16
JsDXG9cVZwmldtMlKDXt5KOp5DZdBSt9qh0z6mARXo7u997nksKtzEKSuzLwtF6Yi0g8hDURgFki
tItqC/PSlOixhZPQDyofu6YkvgHB1p1BETq7UakvIYGuOpfnDNHQzxwMQU3ASg9M7X0u0Lm0SCiS
kjlutrENXR0N4GQIvHDoHktyu0+KcqhWsLsgsOQ2zyhd3y1YCYauxY2hEQoqpiiuqV0ggGUPovKT
qs4O3rQ9PwzK7P9sbb5Tb1SGmzoAGGAbyK+MMrnPjjK5P/qcwU5FjZ0gZbTsP5x6+nWwLAAvp94p
g8TfsrE8rftGpLgoShvVP4XWMsEV9W54EBXs7uOvMVw52AzcZm3GyvNUlCOHngnnNH3U8sh8iqOu
a69qBsb0/k3eNcYclsRqSAzy5llpgXhV0VyTEwydGfpGbcVPc98qpHoaXt7/D9YABMBPCUcRktzr
pWkQWKlDlv6CoVTv7HBEHWQynqL8kLtrb13sHbI6YJ7kSMDaUqiljqYwYwd2KI8CdQnbRyRBvsRD
pRzAjvdSA3IPUkiydER8NuGHvTStXSbsYI3U1VdlglnAqfRMMl8n56HvVb+clPy0TPnX+5u5V8lA
phEWavhbpPLo5hJEtqdkxUiWBY/28myPiHxX1lxdUzHA8C4U65oX5vShqYfkG/xJ4XMLOeJygq07
O1dx1V3tNDK+q6Eo7De5HZf/CGOY/73/I3e/g+wN4MOhCtkeZvjH61TzeP88dbQ+pfEIujZXor+9
IT1SL9l7LOjRgLIAMCl7EetPbpUMpjYOj1IZehDU4h8udjfD8K+DfUDV6/+Rdl69cSPpGv5FBJjD
LcnuVpYly7LsG8IznimymIo5/Prz0BfnuFsNNTwH2B0s4FlXFyt94Q2XSNXnprZBW4h0QSYAOT0e
r6+MjKdk5mnPF9TEKld+tTcN9Lr3/0sSCKOQFtqWeyJ5eTwURzelVcnU3EZiyYANVPsVSe3RjTKF
nch/uBO2p8JHDgh612n6VW8Gg7AwCP0MmVwhQtBfVWZmRRgbpruPt8e5NQMFt+VdoFbAmx5PbBy9
VNgTVeJxa+ALEw/rubKpo5Uix1g7GIvvHw94btGobFI1AK5FwnBy34120/tWJgfUy2ztWhQmgtDV
mK4c0j658Eide3aRnkPlgMLBlpocT45k3qsXm7Hq0R6f89zttZh0cPQurNeZcbaOK9QxKIz0pE7e
Jc/slqpErDZ2Jiu9dsql2RVJU377+MudHQVMADAc8qx3nVYYPeWI8TC1yLLr6v1Yp+a1yMwpOPz/
xjnZ61RwQCbyBMZAs+Zw8WcFdCvNLvTv3ttFgABABu3XHqehe5pvOHaQjQZGsLEyrXS5cYt6NsJa
FVxLY1Pkb3qf1T+mpW6HK6suDJKRIYVtb4Mq+YGvlWnt9MXprg1daGlc0nMewiorPK430+u/t5Vh
aKFupdnnPqsKM05URXGhNRA0fRjbvNquwcUawzGprDUa4NHmlBmkfe13pBK7ts7Xl3Yp2ksi0WcO
3Eb3QyWGhISq2UmJZ3InoGM2Vr7C95ENKLPls+XW45VdywqZ/uUSv+ncriEcZN/8gpOfdhLypLID
hR5EjDiuLMNp0tvQ65W6lB6fCQgpzcGsJZSmIHZaeTC7ppSj0un2tC1ENBPUP9GaHteqNA5rW6Hh
R1p0YaueuUw2VgUNaAqQ5HcnL8BKZ3G1ej6mjqbH1STn/LljvBB+gP3nITzl8GBr/KCIQBR6fJcM
BVUVXLB7tmvuUAAr868WfeELscy51dpaAJsu58bm23bPbxGu0szR1ERF067RtTeQpZMMJ6rj8cdH
/FyhcQtbaN1vet48osfjOEGf253p9yhQZ4Meu/4sPo0FruZRVWXu3003wYVp2k5M91Nb9Z8xb1/+
kq6rGTvbyPE5+fj3nFtHwjfKOrgdwUM4ORQgFpUENsqVY1G7WoVhXoGI/bcy+kvg6HMjoQcHeGvj
VsCRO554M+mznqw4pPtUxL6NBt0uJGbzOUwwGr0QbJ87EttakkNQGoNdfDxWPou86Cyti41O84x7
U3geYMZRanVkI22bPwdS84sQ8b/5r4+/57lLhhIqtwwdFR6Lk8B06Yq2M3C5jVNHx2pk6Qssd/Dn
eTQC4UYw05f/sIA0RCHZejRHocsfTzV1NN/WtJEwojDzUPM0D2lllP2Va6oLe/fs3AgwNwI/1bhT
0YUCz2s7n5w+rnu7v8bGyY0SJx0Po6uGa2fTQP74W57dMQB5UYIDOUCr43hqLVVhIlvuGLsbk9u0
1iwsdALjxkqNS02Oc1OjwbyZo1NEAk5zPNSIVlE/ohwAhbhzDsO4yChVXrb3uqR/1Rj/Qtzy61yd
IBRg9FIr2EoGRJTbD/rtuiH6m1A5hQVR0uSJynHwg7Cf51s1V6sIp7Kbv1SrvfxtaQ0PK43b9Nm1
8urSQTn3iX//GSeHkvpcZwvq8PHIZ0EZH+ImesEOaiip+A8vBtcdSJdfsgmnGJA0tUZsceDQINg2
RJldGaA4Zbdv2tnefbxxzt3lSAFv528z/jp96Q19kmikkQGni5ZHuWlOd5Re9bePR/l1Y52uISbA
VEUoqGyIqJM19O22m7V5gAVbe+5OTsaytzK/iUH9QzV2/enOsWR9l1bg8+pytq+tXPQHiKZtGVL+
mvt9mw8enAaKLgew3/VLlTjOdU/+fCEe/4V+f/dbnU1eHvVPNvrJe22iolghNzZALWv7f3LhjYdu
rQydfk9vQ6jt8Ewuc68bD6aZty/g84O31LbyPd688kemLKPEn9LvVNyqqbqwXud2IU1M0kmD5SKp
PP6QlUI3yKAGDjS19bKomRL/Csym872DbnvhUjlTs2AAQEh0FJB/OJVTr6lpdiJZOHieRYI8l2KX
41USrRnQHASTfvbws6/UnF26Pc9MEroTsGIECiDGvTvxbb2uBHAUdMdW1Lu+mTnojiSoiw1r9vML
N8yZeaIcDd2bG4a27SkX1UbvdRp9uEgy8e3QHRBXr+zJC6dGVffAfs19luvfzHnqLqQXZ+e5SbxR
h+e1P8XqeF0Nf7SAnkSZcgJp4pS7BmnLgz76lyQYzt2iVOE3DDXJGQLn22/57RatYC4tltFw0Csr
u2qWwQwrTw1hILE61nrfi4ykm56ExhWjTRnWA9byx7ZOjEwLE9Yv4m8kEKc3eQICKu1pfWFGp25X
v2/uTDrXYTVcbPedny8pG4iNzZbi1IfX82UDKp8y7Lga2qNTCecZDph/E0y4p+hpm4frunhxiZR8
6FmLt/NlcunJOBNbEVX97284Rbz6EDhIR5CTV2bXvs06TWkXz5HP6B1UN9OcBU+dLPM/zwGITWlO
c27Ic05PbZcEqVaWwEfGbpxCFDfM24Sw9cIoZ6KAjdpAy4piwubhcrydBCKtAIgZxcDV4UWkspZR
Y/fewzot+i5JqdRcuI3OvFRwf7e2KrWtrd9/PKKuZ92QdDof006XNSyDVq9DMw3sfz5+q84dyt/H
OYlvoAymGCpTi6QDovbTXCa7RoG8mcqpuaACdnZKJigfzExIDk8D0sIQq9CdgfOAKmIssVCI4Fxf
qkCe24Xor6Iuw1bEZOSkwORaqFcqyVINNmG+MJMt9rXn3bC0TZxy116Vi3uJjHX2K6Lks2mc8c/T
No/v1qh1Dr8qunV1oy8IWvcOVmSYKKQXru+zW3ErHIB7RrzyNL82VmATfU/fyq3RQq9wUzbC1ed+
g3BXxKLqus//YYdsEkUWfBQA/yc7cfLRkRYzMZPVWCXKsqMdyXLuny3sM6//y1DEZyQsQJBPKVnG
svrasvXkjA77u3RZ6rjxpb/zausScfvcimFghdI6/6VUvb2Svz0QdouSvKFtl1VTN69Ds4rvWHo4
d1NlJC8fz+rcvt8i+Y0jjkDJ6YNLHt97w7S1k3Tpv0ChLl41tAsu7IuzE6IMRlaLOBx5+/GEel2D
atLz4lHF0/a4ezThlLfqaqr05MLddG4Lwi4BxYzWA/qNJztC4FIyGz4PuSoGsUdrXbsqWpm/rNbQ
7pHpSi5cHOeONDABJrVp2PAZj6fWQkUXuBWQINhzE6tBDx5TMc+hT9Vjl6VWilfvmvz18aqd+56s
F9VQUEhELCdxsSs1pWY8UmJR5v4LNP8Jg/BB3SYTiuofD3UuIvttqNOshNw5b3JFqUX303LeZ2mm
PRS1p6nQndIg8nqnvJ+9Cngk110Qfzz4ucXk3UTKlNiBkvnJvlmVzGylgdPevIPuyTYfC6fVY91c
1vvMTC/5sJ87DIC6YBlslR7w7cdraeKWiCrsBCzc1iEL2c681zr9z2WdMFkjvdu4ZdyUp+Ffn4yE
7pPWx4NIjWvDV5ja5Bdlnc7tS/bjJk1HGQIo2fFc0gQNJ7y/2JfrsIDRWZadLCgZ961j7q3cwtUj
RZr64/U6+wEBrtEpAfYEaPZ40NwsTSk6yoRA9/KD6rGhgBJyqbl2bhSuYLY9JUlQHye7IkEAxHKz
gsbGXCpgBPjLLH1S7j6ey7kzRriKZgnoc1LlbW/+dgnPKxxcZ2TjSzQ6v2aymkNIPYsIvdz9LwHV
RlODKcrLYrwDxiK+XwwuBQ1P+c5eOnUJs8a/xPo6d5qIRbkZLWjMBCDHM9pc3WU66BCEtL5Had3e
AgGnPKgyL689rxYXTu+5qjFRAIiZDazAmCfvGO08HeAFDEpsk8FoZmtwKLTMvbO1Nd1NCTB+a1XO
vlmlFva5W+FWZyeH1Vwuecmfmzmd5s3eA4k4WkjHM++ncTILb5pi2krDT8suZFQCdcH9DBsKQ0j7
25/vHfTMNicRHI7hAxyPN3tYbAw941VmX195dlrvXFu1X0drmS5gqs8dBjqjG3QCBYX3LupZsvjB
BK8tndtgL4Iu/zJhonr48wkhQkWUhXAggeTJhIyiSC1jhgqlElMLK0OKeNF8olct+A9cNqg5cNnY
OZv4yckdUrdTCvIOfS/p9kkonaQOGyMZX4plWi50T87ckbQQ6JsD20HG87Tg3uUd5bFgkxJLHXdv
ya4Kl0JNe1TSWugMnh/Rlr0kU3jmQd2sPUmfUO3fbAmO98aYDFnhG/2E+IImv5vSt67qdhwiq2vz
fxerXWGKZk9BMlgXdsqZC422HkhDutuk/qeddAX8gW4e/MBRy8w9nfuf3dg6V7oUF6KTd1uSYtFG
ftzYOvZG1TueoTtimp5lKUW3tOiipQMoUNN0ff54S74709sovG4sHNAkmkHHo6R5U1G9LxhlHKYb
F2TNQ4VVyJ7g8DkdtT/WON+GQ5ABDjr7hfTteDhRWFM7Kuprder7B00f2lgbbYk5q2H96WGjcUho
gAgVFwhvwmkYstDBTOpexU0wDzd2UK5xt8jyFrWtS4H59lcdFVgZitifRiXCvGAeTobSe1F6pVAN
MIdp85JQTui1br5fKi24SkD4hqi3NNeK4nc4BfMfa/ltw5MTIoIKmYwC4/FHLZH3qrMO8E+J4NGO
SlnzrMqNW0ooFrdVQ+OrXS4FKe/OwTYozdINv89TcDpnpbfYipWiiTe/o6iDkb6vNbw9rSwR+4/3
6NmhyLkBtFEIZ/scz89deXI7x1Kxt3rroZMmd4tLsK5ab7nw2L67y5gVwQNak5TKN1Oe46E2/yoX
cIeK9UBsLXsr6b6ZaTXMoVC29lRbvfMELSP98vEMz5x1QEcbXmDLIkHGHg/b8FPaSRgqno0auYJl
JLoQdf8fvuM2LZIdnm/g0sejTFjzkvqyT6qxrw6Wo5mxn/lG2E8i2P2HCW0YAa4wSqSnprZi8bTA
TpiQqXvq2So5pFTTXOSGPh7n3Nag3gSGk8cO3fTTKfWUutPCVgh8ZeXOb+S/8xAATBmDS32lcyNt
5DxE+5gQtfzjj4fOcKBRJqlj11j9Kx/QStjIQL8bpaP+9IlhE9K/Yo3APWyg0eOhBJtEmzwqI47K
JqycJ/3grzNvaWcX1x9/vzPXPw0RCO9sCjgyp0xLtkA2ImJexaJ2hybslkKX9yYx3nVOCzOLlOer
b38+JM0BEF+bBPC7/jwGcVbGBPFA7aZsB33UDmU3r6GBd/ah8v1LTfJzR/r38U4ihblIWMwRe1Bn
MOyoVr0Wydlcrv0hsdBrSNODavJLSkfbEp2+CJQy2PwGL947m5KK59rp9KaKTa2qdtTE9aigonLb
FmuL0Kmp7gSKFJE1u+aFk/d+uvBIN/sQ0kdY8N7JdL3MaV3VcoNVSI1dF2K14qmH8zGKov+s51Nz
7ZkclY/X9P3h2MirlBhIkeHRnYrfBSbAlWZEoIF/WvQhKu1mJo8ITRQi/vgSY7fyH8oZiCwx3PHh
GGoiM/YyjdZidl67cV7C2UnKz2XrqQuH45fI/fEqIgQKt4S+HSALqMjHY0nHLbSVmYHIXPsMq4nO
l2Gl1fm3Yq5qGIEYBUdNV4o+GmajuwduzmObQz0zeatE9s1NckQVfBto7IWL7/2LQVJNWMhFAfXF
Pz24zVg3ZW67fAbNkp8lxblIx2rly8fr+v56oNMENgJha0oEaEodfwD8Ivsi9QlspG7CFs80J6R7
HLwMuXozp96/0D48NykGJE+nUgBsettmvxUL1sVt7YYKZ+y7vb1voYA3j3iTu5e0Dc9NayPQwvVE
xORddZP6drWycRrIxw3CY31a5CE4UxFWQSceukG7VNF/r28Ii4ckHo1usEFs3ZNdi6yTTsmNXevL
VFzPYq4f7Hqpr1y2126xHS0PzdnU7mGP2C/eksAiREyru0+GYPiWu0EXJ3lQf5WV7952vfBv+066
/9pl7XxRTWrjpivFc6GMjPZVcxGM8/4249djoLsVZ5F5OGWAeAkps2VnLTzcvvJCLcj1p2Y1ixsL
882HwOv1u8pZrLfF0IILyeW5pQK4sKHTCP6QeT3eEgv6W7M/WoTWvf3vMIvgIVibapf59msL/vdS
VfHccECOoN/ScdwAzMfDWVUWJHqbdfGCU9HPSnPmqwEXDLQgLD8cSvtScefMxflL1Mzj1iSIOS3p
Z5VrV/2otQh1mOND2rdGSPXUvlb+dEl0+MzDwFBblkcGQO51crh0O+31HLOcuHPacd37zaB2lU6O
cCMAh98UVufHnciyC5X9M3sHeA1VTG5RapqnXRhjouJAt7aLZSGSL50NU+8AUa+bbx1r8RX10y7/
lrWyPxgKhOD+4wtsW6+TG5wIkxrx1gDiXTgpclZdUvhdbbaxPg3DmxxsxNT9cr5rjSlFcW2wXtEk
qPCIMKfseanyS+Ofmz28BaB5lFnprW377bcbLejWBOJ118WtWPI3hd9G6KVZet14moj8TK4vixqm
K1V7lzoOZ3bW5rpOOsqn52U+SSkgEDpGPw9drHzNixt3Ep9MXaS3QBaKp48/8tmhqMbQxN4qlKcQ
nh5mNH2TGgmYCgfjchV2OADfi8oMjPfHQ505n9R6Nr0ZfyuJnrZG68GAo4/6Rjzo2NEcVq2del5k
B4in0S/lrjPTS4nux0MCoDpeQl9auDEh8Ylzskd31PWTjGzQcbUoW7Xlbuyc+U95uijl/d8kQSMc
j9h47iI1LWkBq69rLNyWrlC/rHdObl26FM5ObjubdH1/KV8dDzVpnZEldo5Qaz5aX7NgKO7WUWlY
Uy8ZCKkicD99vIDnDgTGIhSzSUK5iU7mplJX6WuGiGlqDlmY1FV9HYzZP5mZtZ+gQC83XucED6gg
XGL3nIktKFWAJN38OehOncTFaBx0nZW1bZwMuQulsGwjxLX+PEuElUYFZkMDba30k0t2acrBckmz
Y6GrH3VVrPeWYSTQNZd+9/GHPHPocO+jVUqFC3mO0wJo16l6FSNplJvgMIk2XxNPE14RyN5eQv2c
uUSJfpgWvTwoyac9e3sxzA5UZRm3ljV00WzI5rYdoP8hDKR1Nz5KWq/pOFU3lV3ld3IAYPfxXN9j
n7YWFeNT4CIj5vAfb9PV90av2rAJ/OUzlr7Tz3GkitdotX1oLQo1Rur6O0H8E1a9GxyI1i8ZGZ45
KdApSVkJQvgN72TFpL7MfYZ1u11Oxd6V9vQ4NQHw5HmXlUFx9fGMz+zWX1VLyOYcFbCRxxNGDr2b
k5wJI16R3ha1m34Zhy67MMqZw8gov4pOukOiffJGFIOReoQczAkL4W+jnrthYJXNfeApdZtjfPBM
zKKI+tZL9865LUVIB9+cywDpq9OwbvaXdGp1igDCcK7SVvlxJWkliUxOV13WafTUDDOeV6vee/5c
vH78ec8tJlRjmllbP40C5vHnNWVeJMqmJiANa+XK8d4awoo9Srb/6lpqXsjVzh1V2j3cd4AVCWNP
FhMkj51WGZfCyraZw7qruhuzyrOHlar/haPyfknpujMKHReTuOuUHFv7QSvHBjm2YEqWp9R1kqjE
SiMEtecckG5XscgSGFAJP+Tjb2q8n+aWUZHW24gFgTs9WdMmEd2QCtXFniMw+stTJ9uZg9Zy0eID
XoT6YtpX3jo5O08b/Wane0t+6MYqyfd5ndqh3jetDDW3tFAI1OD8jPbU/7jwI7dvfRwQgvulQIER
OhVDwqPjlfddIetsQki0ncVya67bSzTkdTj0c4UAlt/fre4zLf04EPaUhvrsOleZ1f4xhI0EAxwP
EkcbB51WyPHPQFrCVUIMyF/Vlnvda+M30WHltYx2sTeQQd3JZL1UK32/6aFqb2yRTZ8KIs7257/F
omI160wkHSwnHGnkTlvn0QgLdDT1A+h1FCGDvl3k4eMP/n5TEPvatOmA9dA1O83fAJV5VjGQag84
kEQ0H0U0j27y2MnCuVA9+IVYOF5bj+TU5rrkAaYTcrK2w8KRCEqkqBKtt3EyapJyDbvECszQUOl0
02eokh/wh2zq0JrAwkRj5c5/ra02WrvAkoi76Kvj3/tD25aR5g3jt8lscabQ/MV/RQ1XLXvMh0Uf
dpXePdZjgaffx5/r/RqxNg4fDCGJrbN5EqWA7K2TQrIpB1nokT25XgQqSvtX1GkBXXIsXz4e78zy
kJ0QQlDkou5ymp3hnMxf7+Vt7ElbuOhhquBpRfLwpXUmPtuFwd5fToDWyAXp4XDx8j+Od6DKpXSW
1sPlvNDr5j43rcT5NuUT/vVIaJT+A6gXZwo1/Hj7WCs0nCedcpDJ3qNvLvfFtAlVL22hvpr0D7uw
rl0zDX29Tu9FmVEhH8Y0oVyirQ/WUI7YLwQq+NIoWNwhdTRMGJLJ9z7JtUpf1mFVZqh7CNDvE+mk
j17iD3eTr+kirmviobApUtrIeWEhlwiCsKt3oIwc3IsTsH3RpA2Og3s5tn9XI8yvJZrVtGT7Na0k
do8QaMVNmReDFeY14uVRUMw6nDD04IJb/F2ExCw7k+O+1xp/uB2J8NK3FrwnzgVmL0y0BwO0by2h
J5+sOTfUFSpleGJURtF6FMVc//uqEEH64/wKEASlFtDWVKvoPxyvEABTMzVd6tbCy4JQ4MseOaMo
kU8Ogl2xpN7uwpbg7zs+sjCQUBL+BYjYKAvH42GY4hod8G4Aw0X61tmN2vUIL32qJpTlPx7q/dEi
NyVHRUeJBICM+HgofABEA8mzic2pKQ+Jb6S33oIfJ7njcgvt5FIC/qvHdTw3GnnsKi6+7aU5re1Y
/WKBfQLBuyQObqaL2a5fTTlkwyHn/3BXWVbyV4cSr4iJYBPxqVhqu4xqCjNr5LlJkHyp/Xn6wlOd
1WFO9ze5tdvW+Fmrpm1CHpfm69Db8lM219RR0kys/gOSzyT6zSim61KTyMeRbZlz1OZuo4e9mQUp
qnaB8+p1lnhz8Nl+aYy2SkLHLR21K0Uxi3AdpPPapuVQR4Bi1N+VNZWfdVlp3/oRhByaEpP/mlJ/
LMM2E901ndtijbNqaJ+E1PR/wJoj462CRK6ht1QE7NtqfDUHe3hF+M29Kbrc/GcZsSyJXXvN/iK+
a9XOmPF4CVWBde/jmvol3RHZeE/pWHSvWBSt1NG1pCsj1UEtvy1zw/+yQrATD1WX6k5Ysk/V53VI
p/STl1h2j8BBJ9ciNoVeOZ+SEh3xKCDs4uChF3BT+MH8avWp00ea1YxvWltmHcysNlv2NUcADU7k
g9BlwKoyjwfAZCVVjSR/KvLNdto2kuFhQqdJD4cK9brQGKmR7mtqEy+DJklfK3xD+shN7EWGA7Sf
23UI6unTMK/aTgi6YBf29+lVvgmnE8nSJefsQtI42d8Txww0MKCv2W3VjdEHxR3MEOlF7cIfXBhs
uwd+39vbYB5PLcEL1BegkceHqe/hSyyDY2CAqhfRXAze3k+GSyCfd9C3rbOx+fbxMm0FPMc6Hob2
u93A5tMjQ1aptqt8Md9SaUp2juDeDVszmD8nwhlu3bHpEM8tfHsKC1/XZGRURnMJ2Yq36zbi8cQJ
23BK4WtuGuGn2EwUBM1sXjz8JyrCuhdvKLQRvJgTtOiUu5nzdRJ43NqdvVEBjQYZBTE51XqFkopE
4rRq5h4oganh9676Vr3OWL9b4KWmFBCFqKY0NoM298JODa28SrBtoLKlet2MAJT0yZNyZG7t6s4s
0zCZs8TY5aWL60YH4WJnpMnwqR07wb9dpNuVExRd6E9+LfYAFdcxwk5yqcLBGb1/Jz1rqkNgjVmx
k1pgPHFTeNWu6OfgsTW7+XuZCHsNmyxxskNTi/7NyZT65A9N8GO0NY54mnR89Em43Rylbm3/aNQI
qDNruuEhKWDUh6KzjOGlHfP1JTGV9i2vhfvgISqmw0prxRQZjkC0tClVfqcFATJ0eVHhD243Zn0r
03Qe72x98N/qtrEXHGna8rpL105E+Zo2+l5v/fkbjb/+emlnCSAkT4yXwfZ7J9SGGqnHXNSPNJFq
Gc9ixR6u8f08CYfBr61ImJ68hwrO7qKZtrxAhvdusA4gvENfmh5KWSeDH2KahKNDD6FlOJBaocCZ
F8t6K4qyAjKOIUrkobnznfPALzQBA9wM+uAI+LQltkOq0Opp3wh7gZjmz/KzCz/GiMfcacjJUmwb
w9ZrcxUnY5l+EhVRy/PgN+33VOqoQQscCb/Q4av8cE7M6VuF1KQGHHKufup6t7pXNdLFa5Rrpf82
Z6LViHg6kUfAH5w3irXL57Ho/YfUxwc2WrQ++Hvlx3+eW4WBAxoc7re+NmQZ6ZodfNHnNUl3nZsm
Kl6q1fCADSUmMr2ZpfAzmETSR4uXiMfBqFIzmntYRCHOxUKCybHmLCzdJehe69Lvfo5aoS87EPHq
AXwZTQcrM5y7cm3MPA6GprTCtoH8CzBR07U46Gq5b0sNvagWLQhrT2/R+1n1xfIPSbzHX92Yg9Vf
F74DOXstjOFfkoqq3aX+vH5xYK0sXzxLYGGKGbvWRVnVTtrdtLROE3mpL2U8Zp77hH5L9nmADenc
OjlfLyR/3mhzbZchQ1q5WXngHInn1hp9/MSqdu0lb2I/3qHNXAY3jrDrKRqz2Z13G9cuDadeFtWu
alx+eVoto3VddXP1hh1uN4eN52mHVPY4CKBTk/6VzVXyUE9+U2B9pPQ3B1irF5aWJZ6GCbdlyA6m
HXMgSAu1yek+2ZpTmJGbLtY/Y1t4fWgPMHXCGbWWBzP1W7ZoPhafBVRk84DQVHGbj4nv3HlGAjBS
LLbSr3HKsJ1IyjxzZCgqrzIjB4vZOytoMF/SZpPzOufyuUq28tqcr/NLgoNaAqhXuCosk3wao2AG
dzVbpmqIQwwbg5waTtmDS0IkrpIxU4+w8t0fqpq8NuxX7Fyiza2q3aNlM4yh1bKpbmxp5Z+EZgvC
cmtQ3tcuF+ahnDKSKEeUVpRmrhgeh8QssicTg98m6mRbF0jT0sINSY0MP9b6cX72LLP1YxRo/B5J
VzV/9mg8VFFvpQmgHOEXdehiaj6GxiyzYq+1VQqhyU/S9bazp7a4KVdb/q0lpK3XhRT1ssPwJ9X3
jY9+aQSQ2QvihE+2hv48C9yiFm16xv90Y+7aWf6ANjlIEhNNm+YGyqmrsoNMVJ2GtViD8n4UrviX
ToXn7QDyL9ZesweEBbxi0X/ME13dEEWTyYlbI7d+knETC9WLtA7rQNkx2oQMP6FIUiZRo5IeTI43
eUC8TVlQabSdXr/RtDoQHMXVmiK5QtO5N9l2ij/1g2eVmt7j6Bn2d5EFU3a1KjW5n6ADD8W+qYO0
3FdFoz8tubMum3Zl9ehNKWuCO1CKTUpWrGxrs1DX0nTKH/omLxPhUDo82WPppwfcbKv5Zhnnagi1
ujRe17LtuZrNOb0Zkfh06FeY9Rs1O3tEXKqaXvMFcfNwWr2+xwQOo+iptTguNRyUZl/auf80tgb2
LbPRe04MkHj1d8UAMCcsMmdm8K7y/23nwWnBHjTVK8dSH0N8X7TiejIT/W9pr426WYfSeMJVwxp2
sqvdmxyFPXVQRdH5fKS6fU5cl+hRb013fZpaKW41QlQii4RlER1a2teeUMWLlml6x4PYlT+yeazN
UDVK/wt+bWaGSbL0923CNo+nGX2vG0Stuhrkv+1keycNgit3HlcIS7jVtmFX6JjlpFM/BpEC+BMP
FfyRGFxca98GadsjKS/V3IDwavKtPBYs35txw4MHRt9/BR/QPxapsfBWti36jvmQ6OqmNhQvJk5j
2TeiTBvjeSOo68gbASvfTNmYZpGNH7giOjC0G8JUBxoVu34tDljw1TmE3Wyw0QdcahTmHalsLKB7
67VtG+7CbB2yn+B2hRlqjV2I62bIFjOsrbGoPiVNBx+wXkezuZc+8iZfVkLv7K6mo5KGdFfWAOPL
Sm7gl9R4zFejDELXKpNht3Csx0iMRmGRGfQ+PN5iXdrQHReaP8Nk1jugaGtHtaPrlqvElksaF15d
vuqFlEmYN7V67LTc+zHYJf+adIWDHtDcLo9Kwo6IhOCm2qsskEEIjkB+zTSpnugo2/1uzA1v3qOn
OplY1uS9jHicEkTvPQVZpHYnU0ak4u2+UGKhCCHMVA9Hf2Z3tJ0z3SujWUdQPLMx3RnGTKa40U/s
yFFN8oxpN2VzQ6jkWdOMoYoEiJofs5CBFY+NnqADr3SWadHb9sFoat07TFmbtTfKgTzxNcsyIjlP
Ds7XTupaH+Ft6b35K9WP2HQKtKM8c0jQacsKcY/We+KHFJGH6d5J7cELV/5WIII19YugN7UinGvT
ovAhMs1e4qH2J54VpUuSd9w7eUdbZh6J0pwfvWGR2H4luvuJxMq/7sxh0qKK0X7iXiqQPRYodHRW
YRV7W5qcxCbDAvqQi8HM9jqV8yBMVJv8DYQAsi8hnJ5+9nLVWTvlWuqrNLyiDKU9GneBO64sS2lY
rykFBuTNtFy7QpJI8+PBHG3rwF3e3HmbSELYLIb+DwUDB3/KeSAUmPwkbuaCsEm3kjS5mv0p0yPZ
OGkbKWdyZIx2hfEThoK2rYYw2LqGlcd5YvnDHk2X6tmqHYGH6GIuKrSCrFlDE8b6dxixvBt5Z4OO
NgrcD3glqjqNaiH96dbigpK3/ijnmrPcgTVBQs+7WUuQ2OEyNW2y50i2TVS6/XpvV52ZxP4giuV/
ODuv5riRNU3/lRN9jzPwZmLOXACFqqJ3oijpBiFDwZsEMuF+/T7QzO40SwxyNX3XIVFJAJn5udeE
OSA54qpn9zQ2AJhNUTWqLjsoaMoKHoZgVl4MDj7CqfLHY25qhrc32sZ8chrawAcEfzgEYtb1O8qj
vIw9o/GDy6zEkzHUk2q6qiynLM8qg2AVdlaO+mzC1ORBH3pDxpla9a94rvX6PknNvj8U1SSePH1m
lEQNkd46E4VUJDKE4EInmDqMVYeFkYHUMVpK3cY/J7O2IKPTKq0PNK40dyeYmOqItVuc3SYj3uyZ
12hZ6G5ibRj84JlNMde6eCsKcwhtag66Vfgh9CR5kFAirDWGD0ng8H4GJIY+DSkKP2zObPEjXWU+
CWXjfCkHU4qowiWIy4htTSinfXLZzwLttEEfAGmZDKs0uhSeWMLSlMNVM1flGIraW8HouUPVRX7P
vo3ctXKsvZ3SQQgTJwAxzreHuMXK6Rh2U6e+DUXuNlw9dfCxcJVvkEH2dpKH+Oa4xSFxJwB/THY6
nzQMP86wBNb8SOJsk6jZ7uiHYkqt712Dflho4h817H1NdMUHv5kDJhooonmh44zzCIOvo7VfB14V
K88qh7gFW+iEANG7Lqqh8XCdBQH2I/2q1cOhynP7fLXmgsdAb8o41E5Z25HVFtgWrVZTrhHMxNmI
rEaNt86aTajMgbd4FmnqVlQEuXfZtwLnFLPxG48QiCTVbcI1/lk5kghSsC/XsFzd9ZKbgbTaantS
Exx+zeemzJK7vm7Ep2GttfrSKsdFQ13OmeMps5Cu2RgrSVQEXvmoj8siojGZTJepkh9cFOni3PFF
DCvqKQP2cC5ML86bcf6YFgs4lxLEmhHZY2IV0eyk3oWJ4IrL4dK7K2daCO597jc5XDYmo7tkcu2K
ZKvTdkWvqSUKht796TqrE1w4ncw+ZhiP8PXVOH9SiunUrpRa/6O1A9paxmh7Z0Zrj2bkD5Z1O1vG
0tDxE9XlXOoDYM4y6z7YbUqaOaYFn3mSmCdFrsCDPuwts5ZRM3fJhSkQoosmCKbWLp+zuorGVGQP
IzrCArxrD+QlD3KVXXSZmhJ8a9ypDelryoe+nZ01HofMbs/RlneeMy+3y10uO8px15hS77hABGt3
Q+7KKezLQHtcG7NvI4eGYXsw607tXVPVfug0LjRa/gZdsVqnEhjGulXh6o1zwbELunzH9rS/EfqS
r5lWIB7Vz53CPpz7vMbsPZE/HCGVeeXVazXEViDd55kpCc6ha1dRSZOYhkNZ5MVuCgo6biXOQB1h
u+avrBa2ZD8MbTW/K5GyjfWi2IQJ4AAMTEjy5XlJ8uw8LaTbIU+CDEw00hN76jUbeCVu8DUHTW80
LsZB2Y+IRPo/PWNx8LUwpJ/tinEevMuptuVdo9zsM2JtbrXLR30oQxq3w3q+4rX3jBeAPPPJuAKc
R/Xqu6GX+kT8zekpqN5XD2Y35elR6pDtjn5iTRxAfW5+1pM5FXFJYlbSCG2sT3NTjV+VV7RahMWJ
3tGEqQOaMNXUz8eN69aFTrfaInRGexSR8pV3p/UOUxIUo22AsAlidkTupL2syKu4XNrePMBiwY21
EanlhWgQ5T8rLAWyEJYAutwN6PMfEmOjb6oYspIyqmyqHaApVVLOFMQitj/+c/O0VTzZnI1iR1ZW
FfQVlbievMTma2CER0/IG03GCbzyaa+L0fmkdyNDAjcoRhlaeeu1YcE908T9rDs/hetST4z5NvJE
c4G6u8iBNbO/+L3rZpg+QjxJ8yglgXrQ5k6TJAazdhQMaPwQzltPcB4V09kS0YrQSiY8bQdS/I+i
FhbW7fOofmhNKq4rkaff67JNnuYlz78osmV61ahAPwoDueYoadL1ccHDnOezNZisle0voYVuSBqZ
FdhAj9osD408Na/6hRoHsim0zXiZjfQw4rl83y+tvF/8nHbL0A1FSTEtCIs9DWi10zIiRISyd/fB
97BYDe20ne+4r+khFLM2fe00u/0puqntoCvlXh+Nq1024Yp03x2CXtZDopLyjGpA/XRWad1nnKDn
uWsB7lW0TlpKfp3WbZBZLvQgobtTmKCh64c6NSi+9vbiPwoqwzHMaDd8NYyhzXagWrwiFp1L+o3e
8cBkxVn7W/o4S0VuLYsxYijT9HcOJWh+bgUr3IDCrK3PfeY2t8o0x69B2ZXjpVgqf2I0OXlOqAs3
7S7zPvObmPIbPew5mNpdPoigPSsZHfzIafVfBHhBNueISnp3aJVtAnOMHbsI6S9/iMlf6ut17sa7
pByLb7DMpwu075IssmVmPeayDJawaRoayIpR7pU3rG2Ke5OLdDAArnIIB9U4T3U9q4Qb1OXKmRZ3
vFmCiu6/YWtNf+Qq7vbSrjMtdM2Ey3wmnjEi01tNj2ru7LvVIGzDbJb0JkHGOWg66UZLo7RIm3vD
7dVyTnfDfljJlpn6jRTO8WzgrBSmtOBXOo7VfDbW9EyjKtcHtk+v0cavayzwwqJfGiPKfC2o4kVa
cx31qkL3zARkd1P1FopfaRCU/rXNCPFnhSPuYysoeDmLWyadLaV/lib1VJCy6WK64zTQHMIuR10P
adH0aFG7Ux1VATq5UVn21qNjt0wvJF4R2/xFa4xLkVnyPKORkYRTD133sPTpKuIkb7yKktqYGXpO
a/d9Wub8EVBuK3bo8aXFLskcnASGXtkkBszRfybTNF8uYlx/VCV36pXeGhMnFO63PJAKj+fO2prD
cRGVdnQXPVUMhlyV7OspCJrDQP7yNZhnalmrW819l1ii3tW2KO7wkdVubK+zHwZmqXmohOvdwViu
P4t80vK4KT2nCwfN5J+cF3zJI9cZG0rDyU5oBcwLoaOnbnQii4u83GUy2bDGg9xcJZtFfiGpLZ4y
5RMYvUTrUs6/zxwL6K860htZFRxXiwNSlgXVlrfoHTKMeoNARilIFAIn/55YozOEcgSgha7YnFZM
ZMyhDuGst3MIlN58JD1x7+1q9oZIVf58nradEYSd52hn1bhI+2JyxXQ2qlrlx2oxs8d6pZF0maHz
KPYpEr05uf5IiWJbnfN5pXDJYodGN+GhoGF1lJ6fBNHC6P8ROSCn2MM+a52dqhaR7Rnipncgpip8
VQyaU11rBAew8+qzI2bvqp+1kiFbaepngPuLlglTz0Eo66C8NJhnydAcy/xWMw1ie6/GoYgb2SRf
U/B/XSjGnosRJ2c4YX612nWok049JMtokEZWTSljd0yGp7VqwMD2HbdGiORi/whxUftesAG+S5AN
WcTMIvlkl2ZxM0gyiGidhMV8HFGXg1p7enxZ3jUqHt10wPVwrKvzqlFaujf0QTv3ufjcGIUUu9kN
o5c0x3Ko1jpyMU+owy53CTzD4BiXti2VF6NOQO5FFQyF2fTybB/0ZtpGWS+Ms5VGPfOFVqhDwWTM
CVU2k7q69Tj5NNmFbOifuTaBmtuWbCMF3Rdw/SwMi4PiyuvbgPTIWc0fNZiMb62N8GtUGpVBTiBR
tAjSnEtboRwfMX4bvDBok/5mqtfc2HEyag8VjwWrPztQi31wjUpPKSKy9UlazqRH5eK21k5q9HzI
JgxVRF47209tBab7IsN+yQx7gCZXi7YERiSC2rgZ163M5PJxsguwpu2HBGuQDVRiGvcOifQQMlJj
rFtX5fm4JT0RomPagycQEkEoqzBvKqqd5i4x6/VHDejBP2vtRj36eZ7eusLf52mnD8dZM7Kebntv
0hewl9IGbhAEVzJYpk+MLPzuCEeqvqAgEj+0KuVm6GeTnyhrzbxdp3UIyC1HCVaUcuCmIxThVOWv
9G4TkgiaOp5dUXKWVhZvBfe4S7vS33GxpgHNm0mJYwvYi+5RVyF+seAJX132lZVxWdpTcb3YyfxZ
ELbvLT5ODpZLmj9bPyPr3dTyLqUVtPOBZ2xv7KLoSGOLOaFTbvFneo55VogUMfCvtQoqylGPbR5i
dWHDi61HMIF82DtrSujt09p3vrizRwZh9kn+HWwEck8S5c8i9JDoCK4Y8NL08xubBhX+No6+W9ih
Dtd3pUFoAmfS32RNWuth66IZhvO7K9O4bYT8YAd4hl0oBhtDvFTQ5yiHXdi5nbt2OIbgjP0VNEnZ
7ReNGjvWp4JgY/ZZuh4Cmu6P0KOtrW3sULksIyOn40LXSoVyKOGSZb2RgjFKvdoOy8L36QFpxA7C
g5s2sb02iAqS9BnVPl9LoJCx7qtAF6ElpsXZj5asteua3jPGtl1Zye65y/o+u55Tf8K7YMhLEh58
LK2FWzQ3SzOuqlkDgDKmQDr7a5Uznl4id7CEehRKiPVAAtOlWlgkFtimYAa8iTCdmWkPppxtHzV6
swQiFaa1yz0Ye8JoinsrdcWYhDryohUSoouwPtiY7zbXotFmnUYMQcc+DroLrQpbTZMsu9E17UnP
6qk+K+ZJeNvP1Xl7kaFXoR5cY1xJtTR/9dtnDEZNUhvGfqwhuwAmQ6hazZko89dJN47OXJrTlbBp
ojMx6MbmJ0LW49pGjJMpxPZ956bJzyRYPfyj7WKoLoYGe9ynEucV+cM3iJ3Xut8mbjQjPD9/ZNzS
6x/q0SUXipLArY3PrdY5uruvKmaEx8QYR4bKg7X66w9tbjdAD+lc9rUBOlseWKZnmphudtwLIRFz
gk+WrekcbsNLTfplJZLCCOT7vT0g9dQCUKADw0QFlYeStwN5YlCecxydVWkPtWO2ZBpq6hyGJcnY
L0CcpS44Ug64C/+bKyzX+6Zcv/TkIWdOmmahPbtFN9CByu36U+cTZX4ElK5JPPuzlV/MeV7JG2cR
iGNH8N6Q/M68OfEu5h7KxiG3xrG+1KnQ7YOPw8YUV7TO1zu34/dvQ91nVICEPw5+P9I8nasPbqZr
85dkmQkbzEqW4Nizv3k01yiDA21xNZ4ZciRkZrrJKIX22tSfL5pC1NkdvHI8DvWEl4hsqnwiVKqh
uAYQlYl9O3mqPe9XfS3i0amt8gvKHomgzh38PqbraevHHqjJGhbNsho7S1tqj1kGzZZocezG/1Ry
Yu7RBCzmy2FxqGZWnfgay1kii4De8/JZpXP23M+r0Z+5XALlbrbL5LOW9q0epto4PaKymZr7WQ/K
+7ytLRXCnq8wWSL82TEqZmX7JR3KxKPWsoL5mHb8pYi4sSRnKcflh3JE4ex0sM7LAWCm8QgBiR6T
Q88+CFVAHy6EVKPdMklNq13pF+uXRXjtPXxo48Pip7pHwTTk8SCyvGGIQI4YZgK6bcgIJbtqqL1v
fdQ7ADLbQ+2EiZtkX+SQDkY0Or0cw7rrlk+1uS4Tieyo6ztDmeL7gij5p0mV87lGsl8Bi2ndMzUg
eE+R5saaxbnA5LI8s4pCgBmQ6yVjoLGK23S0L1pOzxSupmJ80y0JBr12PpWXlYdJ5kTZQBlpdV0d
jpnZ4RHAYJzJPE2gb/VqzB+6tvNon3rV2OxEBbx9t2ZMfu8LbsQPutYP9KTRMMUcwvGyhbmGBQih
MlxAHxlv90MuHEDTZTv2n8Ad+fdJWRvlPm0Sz7tvcf5+EhhaAtixZ+dH0I7lQjPGGZZdsjh1EznT
XMZ9GsybtkPpodSMaFgVTTMuuJeDNCbkOipRn436lB0nwMztlQOVKaekdgjfQd/Qy0BOjnkNYpP0
fiZTzy4hrTtV1KmkSOk9D/j3EvgbBp8i8exQOF7/RaTEpnheavAcBaU70bgMcL5Va7IcaWul9m7w
hzq7AE2l1Tgb5nUV58mqHldgAkNMGbl8q10j+46Qve+HU+bMFzXCT+N+ESL/0ssJuLKfZcWt7Oyc
0aXpt+AWl1UyZZFmf0G9RPmKDH9wtdEb0sio3UxGIH2YwzBcZdorxwbng67GdzXEcHQgWI2VrYUi
WeVDllEZh3hxIZ7vken0O3te5ltZWGPHK5kdPcy4gdYw7b2KG88IAFyl48B1HgRIqx8MWppPDPZB
PowlotQR25LGdbHm3UU6k2LFI9SdkcttMyV01lx8LoVlf9CDOalCrn32jTks0rzUur7PQ51J0Kc0
HdyKGm8A0t0OfeHvuYz8bI+ZarZXeqepyGN4ZewrIxjunCFdN+yfY161ae/eIq2DzGvdcomH2lr6
S5zly3KbA819sHIh6os+cNssTuyxSCMB6EDGiZOkPrMekoy93zMV31oItPVHR6UdvUzDEXvDrIt6
rzo7oP9DAUgTVs5jpBZDfWmIvXZUGejgPEGxaNad0MG+0XfLvDTWsyBHJd2zhgsmKUv7yShWP49X
W/O/eu3gW5EQzTzGHG7UE4q6qfF3n4fAPhN6K6/GGZerCCUkuux+XTfnZqvRws4MKrk9CYL5UThj
/8wdynCrzPWtWURnW6f8nA0/6gvMoB+Lol+PBVCKih6sxmgWeFD52Ge988GYESa+MIh3d2ttuOQD
b4M0f8OVgRZHVslH9UgnpzsVPWoquSiSKvqwXdHv6zlzzsbi3VVOqbCI/CJ3hAI4ynQBmkcnSHiK
FOHWa+NHXUcP2qv4+k5rgH0qwXTMi5VGOWrk7zzab/i8bdFfcFAYmXQUtz//G/xepQaRKEGW2sZl
+AKd5PahxWLgUDPC//OlcE0GrIt6FFHllLCFAo9RLWXnRZ0BrsDyc3lI3VIdMkM072iVnKJqN73k
zaX9lykESnQnCL1s6hqO3ehHSdE1YZngllB6dX5YisINO7W+R2J4ZYNsgGE8qZE3Axl48unKpVsT
ICQB+IHFPKvWcT7zuUjfeYGvPRWIZjitJvKnv20QyOy1V85FEAHhw3B2AgFuJUa5q0aHsW/RO+/A
KV/ZGwY+7iaJPGwJJvUv94YJQnwYYPhHgSu+5bZe7tIJjHmu2vfkQV57f0gjolbFxc5uPEGJQpET
ndDyIKID0j8ACPCuKtLed97fb4S9bVsE8PTYES76Cqc83c7pHapDPpMmaeK3ZWdegdowdr2vWTej
8MeoqLLkXriz8ZHJoopNMDIPf3yXwPEB820TM2HUbK/ibweO0s6DpsFLHXqg81EeAFUBpWVZf+pV
YkDu2rakT+cO92frZCGzyGByY3gKS9cb7RCLAfBkk96ZT+vUvSfb+ftWsRCBZKYF9JZ7Mjg5cFpm
DIxOKOG1rJy/MT9huLmgifAJol3+nsf0KWFje7KNq+tam+w8T/jyFRbFYCSMOWh4eYZ/1XnNV8GU
ek9W853uVx3Br7B3ZTpO71B5fr+gWXdT6OD8bZDmk3Xd2e81EnrOgzM6+w67rkgo29vXQdfttNRd
It2ojf3b++XVh8WxmD0D2BgCzsuHBUwy26JkriRpZsBlB+oOxm/ZzxgOhtIuRWwaAiQp4v5/fPx5
3M1IZOPXejCAXq7c2AKDoHoOosRa64+VVjf3i1XRSp3mqb55+yl/vwCg8KJ4vMU/4tGpcExuDUU3
ioC1mtQ/6NMiDsbKHOHtVV7bpQ4VLdQizr9xqj5AWZ7QRvW4QGenhzHcMrdSTX2xgI9/JwK9tlcc
E+YXZFJvmwW9fHlrGQzCQ4EpCkBrXc9ySa5tsD+fDfQY9Hht7GQKSQIKJ377EV97kejf4YKGoyI0
2u0V/O160Qqd/qeisl0ns/5SmalT76pAWtPu7XVOqbLbGYRY6UHodNAes05iw6AZeB8sbgCVAKog
ErCcuEIaOyYS0CcBMGA+o5wfPSDI68ny/9Sqcluea9zxmFyii3pq/a5Gk/Esw+UoQSQ7shFrDwvT
w3BuKtA21OV7Cnyv7Rw0GzctVou+/am+ZoYIR7FAY418pY97PGDuEkyDdvij+e8EqfdWOnmxKIiu
+SJ4sanbOnFVGxg+FGWyq0Vnn739DV9davNoNZGtQG7s5IDTzkrSPrGDyNZy+xtCFTihW3n3scuz
9zzKf09dNmvt/1nqJBiRYLiKQVMQjVmAWLWJn2hK/yzG49sBkIm35NuPdnprmg6Jy6booP9SeHZO
1qO4QcxNlSqetMk4wD6agWYtwb7cvAMsax73XkoLx1qq4Z2b7PSl/loZYSA4hVvUPeUuFqaC02ia
KvaH0v9Zt21wVjL9RRjfaN85g68thWKizt2M2qBjn9wxLsL71SJ1BWl29H8CqbcjaBEf5Nhr75UJ
p99veyroYps+8ObGcHreqkr1Zp6CYtWs+YqJi/Gxr6c+ZDjh3ld+9R4r7vT2ZLmNnItSDJhFBC9P
nsyQCuMTPxjjWcvBSLr+wflFmoBDwdC0bfk9mN698+VOr7RtUa4T8jJ7K/SCkyQ0d0YhvRZkps+Q
c3PMKY8jUiSPPVzhPRmHE9Pkac8zJfyv2TJPD3+8ZUlp+IqURxbPfHLwx5QhWr/UMq6XXh5kuW/b
e6tO1W2d+U7MqLUFMtK+99Cv7CGY+QHSZgG6h7CmXsaLUZHMs4iMy75gTuOa2hqRobo/0z4HS/D2
I772WTc2vu1vArhsppeLCQUwhNxMQpSy8iio3em67bPhNjGWbC8FYDOta/V3Pqvxyt6FMoVMK/KD
mHucKpVXuZfqadlJkOi9eW3StmXq4rvyWyXb4CjGafrgZWt5XsjBvKPCq55oCluxgLEr8L9hVJYE
dU5nCrpGnLSJFRqYi7+XQb/6W4JQ2wQEwZiebvmZIh1X6QJQsg5BT0h/DdklzrGvtOHYu071/e1v
8dpu96C6QEgHu6CfZneQPZvacicVW6CiNTCIWpXEFogmwDJzc4GXar6DvZRclHk1HBM0L8b927/B
L9WHv7PWtgNHbuTidI8oMhCKl9uhp8lpbg5Gcdm59QVtt3rv4X9+9NK83HXDskbtIJ2rQV+72Kla
YNx84VgoVTJKAeD09q/z2ubEasYnz0Yswj6V4gHAnyatyYh5nbL6ol7kcjfqkCu0zPlWdqnHjGkW
7+zN19ZE8oHcF5FYotVJmJoqXV+1KZUxzKAishdz3EZR0rsrFn8sQ4Z3dBPqxPbeiRyvrotZwKZU
CSzh1BHNYAq+ZrTZMC+3XOYHstmEYxU+pExTMmizmp7ti1LY73zyV9dF3HC75SByn37xVmZzrpxG
xrpZWUevKF0XWLEsLhJY37uxXQyGIpDJ3rl3ttd4utE4WoQwBLERcNzOwt+S4gl4rzItmB4IZo6P
eT4PO1O5zuPbG+iVE4WxD7RxDjB6kac6AmBJK0cG6xC7fVvEAapDZ9ACAFEM6U9oy2M0mLMZkRpY
6Pkr6+zt1V95tbA1dQw8bQPU3mneQZ6w9KWRsZWqwr0oXFDzPp5MBzLUIZaNiX6AGN4TzHnl0mJR
uilkBRuL/WT/EslQmg2IWUoxQ0Y5hei80FQvvSSPPGca//yMInVkbkEa12X9NEb6wya47PoytqtF
uxjcob/LQPa2ex1uZB7plUz3S+Att3/+bqn8Sel4sSZWzC/3j4Qx4YCml7GmVnlYWqM+SqfTY1i2
/q0JXh2CYL/c/S8WtWlvmEijbLnzy0W7esj1yiEyu2XWXsw2fe/ed7TvadfNB70xrzHWXcp3Tsor
6QBpAFvY5D2aKPC/XHRJCs+t7ETGbVIPNLkt9SDx2KyIDz0U1Lef8JUkHWML2NTsWhY7LfpHCYJQ
jRMJ1wK32II+du5Mq/WgMccMJeztyEKjey/Ltf/09sq/mY8SehiE4iC7CWdtlrcvn1NvVkL8EoAn
olPAfGIR14Ih5E8IGMs+6yzsUa2ud777XdLBXQejDJhDM/XzCuPvR6YxABLNqcl2oJrgC7z92712
qojLHCyalBQRJx/BGSdd4+YmLvqA1Xy80iEPpe4Vk3E9TNLxT5X9fr0Metd0YMnJ8Mp4+TKWzDc8
IShZMkXP2pGoF5g0Jw+5Kc0/DwCbPjC4UWdTLz41w2FWZA0ZfLA4AWN+IOX92HDKD1ww1C5B79wE
Zl3Gf/46McRF9w4Jffx3Tg4SlLbWBcStYqdu6RUYjbqZ8maJgwRgiY3X2/3b6712E6Ox5wcWyZyP
C9TL1+k3Or6bSzPGo53oxzlTBhz6QT7CfjTQnq6Ta7dty/f6Bq9tGoRM8XFB8nJTTXy56phnwZTC
KYgb5ViRGwiQZVWu7QAGapskgfXOl3zlprBACNsW3xMzkNP1Op8bmLHzFDtLWl51Tt4/9aa9HOin
lZ/ffqGvPBqdcqTgeD5avu72538L385Kr3Ndi4kxJPBLzxceNGIXAqKmAH8jFb++k5a9sqANy5og
zqxv0/Z7uWDT2jBQIEvEpUiTfeNOz7Wdm0es0jrUj9runQ36yqtEThNdXya8aEqclkUM0hVzX32K
By6tGGRfeQDXYIMud98TD/+l6naSCm15EA5oyHzRTT65+NwM6Jibz3Msi2w5OhaqBSLX1F2hCmPn
TnKg/NSb21wN+vnQwa9xhmC90SeVfslRwv4Gq9tG4cDqj+NmyOJZTvKQJr269in6ztkPxbGBxHJM
01K+J0/2WsEAT4Eilaaj87vJ1WpYWGiCf4udfmiBCCUQsRxzdi6wqGueWpAcZLHLnH4KiMdnrcjR
HQEqpD1Lq80hhSAIMOze3puvxDCmAYzJDHIdjwHWy62iay3CqD1bxXClBtio9jf1pRFVFhBdnWGX
x1ULBsiVrfVOAffayvTmaWQzi0Cp6PSacRR+8Fk6x4Xu/cBwwiZhX+U1jHInNqRZPbnDmIfTEKh3
Ms1XtisjEOZKlGxsV9N8+cgp7K9GdsYcI4qeAS9zyxCPQCt2xPieDfcrVykq29s69MLRNzl5RktW
qUU4nNFsSDZwvj3VB5A6MzPcGXDjsvZHT5jjOw/4yvHfbhosKEgMdPO0h74YjurLFmJ7t6BwooOI
BauNXMdxneaGGwBpjy56exv99k7ZzSSYzjaboJ13WqEw+m+N2VcLpy8frgcjaw5ma08HoJR/Ohc0
WYoNi0IFWYz/mx9dV1SjW3joYGygy3O4d3lYjj44Izra7yQyrz0VSlMWX9BHtOY02jdGtxS+qy0x
VGA69HVvq8gBtJIBU5qq+O1XuIXxFzcbIoI0JlFJp8EK8PbkJPrQZEDCIpuQA5e+BoHNqH9dWwRY
3l7nlYfi7qHgMXl//Be83P5GiuhBKqwlrkZ0EGw4X/Bf8PlNg1Z8fXup37b/povokhpzY1N6/NK2
/Fvgc8sACYKtYQ5tVRylGrp4gF25k0pb9rS+lyfdqKb924u+9ny056xNTpZK4NQMK0MjD7KqAegI
+Bq6GWZ+3yz07DwJOPZ/s5SFBcH2cORKL1+lC+/NALW44ZskLrXOAGoJ/Tkg8YH3X/O4f/s+/3v6
3N7+10YY/vM/+P/vbbcg8ZXJk//9z6v8e98O7U/5H9uP/b+/9vKH/vOme24eZP/8LK++dqd/88UP
8u//9/q7r/Lri/+BAgEv6E4998v98wBz59ci/Kbb3/z//cN/PP/6VxBbf/7XX99b1cjtX0vztvnr
v//o7Me//volmflvf//3//sPr7/W/Nz1swQtWn1tfgy//dTz10H+6y/vn1QZmEttm42EFaDTX/+Y
nrc/sf7JLt/EtMgrGWggHf3XP5q2l9m//nKsf/6S2eIHkZbWgRr89Y+hVb/+SP/ndpExJsPh2Kfb
Yv/1f3+7F9/pf77bP1AQum3zRg7/+utXOPn7uf6FiaICZtJPnfjbJWL46zAvZR/AqxPaB4jziMNI
qVP6Tkg/7LxSukB87EHGg4dtTmHrRR1rHjI+zmRaoanPFDbFZJ77qNd9Xou5eRLzXE0RhGO/2qO6
iFJCiurGBxsb4bOg08eoWbz3DH+2a+HkMYjTzma+Q1IJoOblXteh4AnL7/0QOK2176xRqlBP7QGW
oUx2Q1WLe4gcwDtBtZ3pq66/E2F+mQr89gtg+kMhZCJzeXquF1u0dT8tPtqjVXHZF3p5Jaec4C2F
LBARsRRU9nRMzqFVaEdPgVHNUu2hgnBz1nSEi7WnIA/WI7/lcLOOpbhB6IzUBsTpofOH/oy2jWGj
AoYmQdZ02iOXDHL0wAs+F2pY7Su7NwoX0Ea57p1JJuf/9aprGMdvXyvG6b3JlgGEtamQox7NbGy7
4v52bzawM0avFGhq5WV3Xw5FcD1AOB3269oF7j5r1/l68gMCRDn7oH5UN8s6Km2M0xHgy56Ccaq+
en3CAESfrQAuV5lOwJFSRznabgJE9l7JT/372/74xZhnuEYjxGMS9PJ3niwbPKhsrFAqUV0bxvws
y26NNR4Q7c1yvKjbKTmXSMuZaKYdvXpCOjGVzjfoJ/XNaEEc3qFbX++MOROHBLRrdw3TUl3YpTE9
rlnuf0fMF8H3dkVMMFr6WjxC6NDCqgim8yW31N5yG/3Wp5tWQE098BnFHq64u3m9W4c5L8W3cpb9
FblF/4RK6vKzZWpwLwy4WOhyqn2SdOZ1p4Hht1tbi71xLiOkrMCMUn7f+Evjx62amgeolMGPNlkf
+9JfP7ZKkLtnTfNR8yp3pxDJgBRTiQvYBEGcKLHcDllTLVHOxYhKUT2jlFS4193SDVctvIyb3hRZ
1Cej9WT1ZnLpGOscwZ28Bw88XCcSGPiu9f4Pc+exJDmSXdEfIsagxRYiEDq13MAyq7Kh4Q4tvp4n
emg0To9xSO5o1ovutqpQANyfv3fvubXclV01Pxkkc+IDVJJDu6C99jdeDOUw2a2Oo5zJIxgOuLrz
61L0d1Pl7ZbOApOKjdAb1Q8dSIDuY4wZQny7UCkbRb81Iz31QcvXufGXZrLjBX5AWC9ucUkhT4f2
BBgk8QTPts3WBe3kZrgt5Zu7Kt5usqfhvnX6MirV8diWrbbD5yui/+GR+OvyQwYWx3WaXbROkV7+
tbGH5QQgJ0f1oHcnBrf2IrFbiX5qY13K7o9x0dX9igskVIp8vZvVsrustvM2KDoY1K7E5uEvrWJr
oUb9FtpG2lRs0/l+uj39ukOSCn1X7X9o9/4zaZHligM4nWXKf1P9p5mMO1E8iAlHmlTUEFeW63vz
trCo4+lYuIMQdU4/JMjOcQWVLlLTGzCkypOPf/3z/XVB4dfjU4BMxQHBAPOva+diKCLbHD0LYGa0
z17O9SXaIAfSvWo7vWvtZ1OCOPnXb/pPyxi1Oa1f5pZgJpEu/nmW/y/LGHOGVFdG7OI1ltApyqa5
fTedLv01lga1ul1DZowtuMEvZSm8OFGtupT+Mo7Jx0RJ6g+ZZ360Y99DMXTRvSKpOdntEgJsQRD/
rz8spPC/LGDIqagImCSjE/BAN/9lAetmBzyG0tkgJyYsDaNzx4f/zlaJjbPUnST2MjfUunbFfpxb
Ih4m+4QZA9/lAlgl6HuwwUqjf0nTFPdWXnXXUl8dhil6HoOc08CCJd13Yyj7XBH5cZqGLqis5s1Y
W5jUWqsB2OuTJ8rp+mC3tQrazHzplHTWws1N1thUUbwnqXSfuiTzQkGypd9rc9ME2eDQv1D5j0An
LMjHhWTGXgqNI9PBbJt4MpcVN9/WTuNbrxt0L83Mu7c0rJkd+KsE6oLt7jAFZZ8504ejQDEVF6Lo
6OjQQCrTstuC1BXWTplb+6lfhbpX2iyJy7rHd8OgPfJUaIoYaswPi45yBk6QF98KzX5fhLLh7BZF
QbOynM+NophK4Nj9sZv17t6y2v5hUJrpt5nm2o7lrLwi8kyTEHvAdqwz0K5+IXV6ZkJZQmdpjUtm
6Q+iLzhe6oZ8txPi4VKsk1eLvMp7hZy4Y5oQPwRxzjhw2semBVX8BnEiD6yss2Nvd9uxq+wprg0v
vavlBA3DVlPsNcl885/hbCZFzDHM7761tWhI7c31lZGpuoUxQ+xGAzpdIw3IImghgtVkxr30GB3c
vMyTsGk6+aVhkg4HZuEuZqtDneJsX/PZJhw0Wc7F4B5cOx92dWK96zh5T0abvYLRp1XeebpP6+Pi
rlSKLTYjX50bxtqKJc7m1g+Ajjfvu2a3iRvsq8IH4DBUsDilCI1p5Dpbwr0QjveyrVVy6cXg3rmg
ooIJLsbFmYBW0oyw4t5R75HCfGZ9vjyuUCt8peiR9UkAI2HWVnbUJ0XHLa/HhbYRBlok72lpiId5
tt2bpxafDrXQSwJb6vU2pj9AeDJOaBVQKG1ujChiwExars81vvkgraR8HNalPC2NuwaysN8aZcaZ
rJjzfWfL9X4iC/SoNK6532rK2Uq4cVJNMxagwXVCWHuAjPGYY2WakHFjZIX3lDcwGftl+OQazk8M
MD8TWeVHb1j0e9BT1hmDkTiyzRFGUVqEYuq22N24HWGdKkVojNUPVmMlBvmyOCAZjQnbWVPpx631
+l2dLUlgF6CLujb7QVujN35RO/luKS2aOJP2nDRrHgCJbi8jlId112ENeRh4YB5mbSu/G5FeyGBf
os7sxC9qMTUPJiSVu9G13aNh1vrNy0p4pduNr02rPxUyNY+1DhPBr4xaC3SLG3nLRWH5usyGEHf8
uq+4ANdGycwvBEHum2IP9V6w9rzgYJd3sgcVSKmaRZtRrGeY1CWVcak4RWwXC+6TuZrBa/Z5Nu+s
1sFdNRSajnXKy5J3lOX2DqJ8/tM5HexKQAPNheSQDG6UOZN8qesx91j7rSztL0xHLlQo3YWdsa5B
lRG4rpXgUJw0HU55lW93vd5ZJ8daVN91tjcjt/8QPPFQrvqYrZFQeDzVcIiLe71C+VxD/gkTfGnx
6Dnm15TDYvWgdapyoWFbeaXzitkZQsXkNR4F2pbPr9gbWyOEZFABj6q0dpcr5XA3w9b9tZYorUDH
ZL7sZ+Iotmba4jFtYSEB44w8OSR7Dybe7cSeX7PMVnnyylm5zrQCn7KiIUDQln0OrKtVqK9VuJwQ
ETH3QJCbNIjZuDaX73UkOpCok+ai5FYJJ6tyiwikZvU7t2WJUH6r39wmXW42ZPN7TNbxKRsVFv7V
jJIeC5JHJselsNtuzwOtXUtPetHseFyZyXKghPWubOwjdEgzSEsHz3za0OIBJrp0SezMVYlF2jbF
B0xIhvM4rrujxjpGeKWpKzwBt2dfSgysQECXvZqo9V1egSqIpEVycQQzSqfttEBOecnpg+0ARNRD
uFijusD/VLXf87gJjPhFn8u/v1MxF/YlBbJq/ulux1XpAuZvVxXeAPk30mcbmfUHNFi2+D16ZKMI
PvF1Qn0EjN00KkJpbHU7U6gD1ONZi2BaQB/FAAfrrJjyGFjCcj8T+UpD2hawQDFvXsnNdcOtU41D
YbH4jrVd18i5teW+cUD0BfgmMyuSMu3kDvgkzNt5yts5VCtqFAICgFdgJ6j5ddUyp6nd5DEdb/fM
Pu698uZV+6iWWVF8J0uTGvemzVQxgFO0llTBGqixvEvUHhihK0dfZPXwe5Jwkuy6166yyLv9nx+1
JOXkILsBv44+a88Sq/XeairtWtP13Wuw9K5Eq6Of1tiMObyBXV2Jezsk7DJnDXCQ7Yvbt8+X2Ytg
ea6PTHVNam5diBexbUru6+lKCWSICaugxa+lDI49PS5KrV0zBgaAdwEmfhWt4NYA9Q1AxlSsRNsV
HCh7n3CIPO6T2wupTdXt+6XzzhY2vnAzjOpDJh6fA2gGpHm1kx/gLqDHdfDwH3XpOS1Uv3RwUYYX
3LBkzByg7/NF+mbjavQAn4dQVxx75t9lnXA5gUHpGJ/vwQF50VihGIrWbO72Xa9bd4I6scG559VM
oxtPnCDjrRpxN4r36qWCnw6S7ubLTu9/m8LxXleUVm2gbkg3qCgW6wsYlPqmeVO/+nShF7mTzBHv
C1oif2yuUlxMT7g7S0cCJaT3JxAjdPX6CGWx7YIxs7z7Bjd3BFLZCmeHAVlU2kO183IFcDMgtl2m
Ng9qt5lf4BL1C2EbhxmFbtRvffPgtTBaU2Wbr9mY4cXpp42hzeIkz0ZVdktkFtYvkQ0aEAJOU0cD
3tHe66ryzjFAaY6Vbl42T8VmCaI7qAajO86VlkeAZW4ntd4jDItKYucSF/qt9S3wRwPO0r6lx3nS
hhUqKL6Y3yTFh2wfcZmpXnEmApJKRSJFgyvV/NGsYrnUyaA+S+ymZZBttrH5sEW0fNe0cvwgJuJW
qkgNoqzQ2EESwMZ+XrfQOKDirXHXGnu6KiY3niP7LmiwVu1JeE1WdlAM8DoqxMCBen0oKhBxLJpa
x68NzZ9ywtaSPaww51T2yvJjukUfmpWuHTpDXY5aMWmPBcJGO+g5+e+FuaUXs+TJhu64via6+UaN
+cSg6AGfZR4orexO/apqMa7RR1RwOFsNmslj1n2nwhABEliYf9zxd3KhkMKfrDwo80qV7uZdvG7K
Qzar2BoyzpKKba1RbyQAjrB4BoNuLXfpMI0nIQpx19fbsqeL4H4aWaPf1wMcM3UujbsihQ0FhVKL
NCvPIRp16aWvSubiJEM+NFlbvEyK8YYU1NwbvSuu0AS/oAWI147scRuPkfT8vMjzEPlzvveS/jUV
rf0xLgq2KjPtfne5mYfbhvJpJj4IFp6Np13vQBzpitxhXTXZM4fhYcjwYvk8mbQINcOJxaibXH3j
d95YL56+XraBEaOouujfcnB8c0FooW/17pXDC0COGSIJlehLQ9mZr+qdWk4LanZObIbWfff28OiO
1i+91N6aiTW9VeVjl4xPpVI8Z9nqp2X+BdT15c+T2H90mv+hg/qfLey/drqfRc0/f21e/0PT+3/X
DI9/xK2N3P/1pf4/9sFv46X/vg++H5v0q1v/oQd++xt/74Hr+t/cm+j2TyUDoqSbxuDvPXDN/hsn
W/4/smW0Z8xE/rMHbrp/u43sUdu5/AHb0Xi5/+iBm9bfyLtAbIjLyKSfx3T2/9ADxyB4Oz3/1+4t
wyaG9jaJNrd3YtT8j+1BHiiQZp4HfdxVPpMl1trqKcMAv+9BVu8NvWqCdUAs5fZLqOrJdbIylSbh
Rkg2xJ6dIzQrKBvhhkVZvyT6au+ceTMjSIM1Lmt6iQlS0N0CyzcaGXFdpKEPe2nZX/h0i3sCO+Tx
T8LMIATIx8r+WGfr9+TE9Zh8sQ0BYZAEBqV09e7x5bbEL9JM1WGcn/RcUSKZE+kJWWrxjvSp0vsF
AF5gDJYeb0VyGKB8++TG3rNnfRYrI08pt3MOU0zRltKnxwaIx1Yk3UBN2U2KYlwWW6HdA9sUMFSz
iTBxEwceSlLHGe7Kx4VEgyUYvcJ9TjNBqhv8j4imgPu6TG6yN6zCBM7R5xMnUDs39NDOR5Z3kKsM
F4TyLIHq1sHStU1g6un0VkIyh/ydwMLMUarsQVa5fB0H/s7Sjup2kI6nPI/8idvPKYc5WizwUKM6
oFhuiDBofIATyYktUQtbO9EguqsAdxyo7OHKubbmFGaRfqdkjXj3simmIAORKVb5uZVLulO0FVBJ
XnBSBk/tlE8AZM0E2Pk2wstza/24wqLyIoUvWhAYkytnCncIs1NVw6uAURclA5fOpOOv+jSRKClH
bWP4K12tDtbR0d+mdRkPyELqA23IdQ/R/xdr4Y8gL3TINzuqhLn+UVWUAGWmjG1AS6K9kBFw0uSD
lu4Lbbix+q0iEG01BVk5NH6CQiclXHhcieHOemSMrvOljOpJs2p/o+0epDnN5a01/dpdzac1Fc2h
n6xfbStjRVE+YPwfaB59U4jd0UWJmwUcjVZT0Tl8gWrgqqIFuh+ZRv30mW2ymG/dsbO4ejaxGSEE
hwUwGawDLAARXKCTXrhVPMK8vTcp0l0idTADRisnmdwZz6k0aiAzShs2VvcNyWa/NQaEfI/NO4AG
km4+k698l09qc0D/5V3trVkWiF76+krDgZcz1FLZkelTnSv7plIo2wfqDo41s3Sf17avHxZQEkEz
AbHUcJjscXFOV69zat9kdBOlppMFDQELpxK8nb+ksed0+mGZRYpzKkd2CnT/pWtTmB3WkJ9H4C9R
B9T7YPew0XXCpd8nRRiXeSIQAQiMnBAxyBeogB/O6A3+Im84yqFIGZBMthM2QPaCthyCwize5QxV
1ehaLfYKw4XC5+RBbYkXxj/tVYU8cxj1pCWALOVMAsHDXwwrPzvtBL9lJEaGzbz0Ew6FcCVUlope
xYYvTGij5HP4Q96Z6NJUjM9CU0OdDNELtJX0cevlcrZ6kporBOLnkqPwB834J3IvHSDNxVOeNXBh
DBA4SKCZQ3FyNoYpe5yhxoSOJpsD6oA70XixyPjWJYLNpNQDOVxIUQBesTj2CdZ6e6lp28MTFR3H
mMK0IRgmqW+b5R8oBnREnnMTlpOu7iyXmJakVc+jOhPNq5vLwdjAueQGFtzbMn2UrP3cg2YaQUF2
Lu2ATpbzX1CmSoBhMJpngMaTu7eFfvE04mrcJq4g9pAmOR3cxrgkA89bP//SCcELkDbv1rnAcjKm
WxJsEM4aJztb8gEMIDktfReR1VRGaV47FGOlfU4IgjJW7Qc8JxI/okAmpjqB18xpOGWVfOlAn/pq
bz/WeJUfvGaz4I2U1VEm7rZbbEP8thaK+kqW871V58VenRr5bKkdXOQlzEs7B4lnBMpYv65ms/nd
pAEns44I3XGwah8g0VkqXOcEtswMVJF3vm723mGhM+oj1MifMyBsCaBFdTi0Vn1c3AZccOFGOj50
go4bsltwrwPDmZyXpWl4eTdXIsTfXIOyIK9j7DN+/+ZC1G8OxrJK9qa12YGx/u5RDsTqKOuYh24h
DXN7m6ZRZ3egOY9/eHyzvDqcOOJZ/jT3Mzexx6Gmq7+sdEQlLgYZFdOQR8NmgYSel2N2g8Le6PCr
RyMT4cN1XbX9YKTKvbb2K0EDeQm7ormrN/eJ3I5TqQk+GFgEp6dtmsiPGSxbBP15jWy9zd8tAM4s
uNCaHVafgBEUtEHSxHRoeEejH6Y7W+lh2pJDaW4cmvixrzYDkXidje3iAeB8hec87KtqO7g3X62V
FRW3hzqSUy3Ho5GpEXxAeMhnNNqc+5u26MDdSC1OSJ2EyYRnTLIFp8VNLWdxHqrlO8c8YhQG+VT3
nQsSEt52prFvpt2SkIKR91TBYHlF281hVTQPTd9EGOeGY2o0tPn6aj9JxIFEf5vPg3ad9GKmAzHZ
oVWhkM/MQo0EYpZzX3yAG4IypwJB8gvwuMagWPtk5d7qBuUtAy3DIEloSLhU7555M3DtfJAH9ghz
X7GEQLzXvZ3a4EcN+Ap2bM+M/AOlg95uKXBIbYMABIPA3M0aL2rNpRk758Uo8tiwh6g1e9cHlQFj
mhyCtP7d0QTn3Me+kSW/CDGQ/ugOH1WKNayF+haobDQ7e8uT9xbM1iORLdslKVQL+OOqxZuXLedB
lYOvTnb7mYGzSQCTd0nkUIjhd2a5YdKQ36LmiY2ZJQ0Kwd20pCOHZ+NtbocdE7aYCPPTJgtQ3+9p
zYZZvHtDdcXgddeufWQugpEO5/UuMx5trQl6420R61NTWA9p+U2QKFL8imwv77PulFArL16Sh45x
oFX3ro9srlMfTgMQw9HYt/UUMs2HstUuLnI5hFelMTzO8C+PbWOHqQZxCtzwwS7SN1NVJnCK9mM7
ZcM+mz0BEc64F0vKVoUNajJUmnJTH+UyNmZvJ+zqaObva2vtRtXr4rluvsqlulN7Payk/qR487tU
syMpRdd+MO/gvt8P3DAbeeAwLj3Y4gZmmd7JO8idAlq2ah1gVKoBgSQ50VOJ5+PVSq9VlpIXo9NA
V7hGLskvpFx9uiUdHaban0o563S/uF1cem3+dONQtTxri1+So7ljJ6PDD+IuSozUOhStre/nksCI
Rv3YWtkAc9AAQC8JQ1gl35s2U6JRIduiXcynEf1hUKrrGDmAlx5lx2vZrUx/Mej6zLKpiHSMTFHa
lYQ3jYLgMlrtqCFhGGYEMUBBvtSr8pMhZ+qsmZtLaUKj7X6vmXdZ9db3lox8g2xXIj8AU2hG8Dn7
wLh9LKft3inYeA3YfRI0nEvFpCzZ+o5MgOtYTPU7N1oNyFK+obu90hH/1YzqU80x5gpU8YfqjGAW
1CDvRmc81OrAp0LEMGfYH5UnUKEP7tRzK+lTcqf18yP8+8cxaeKOxaAXzKmd2tiN1tJw6k+NvYoZ
7muFR//kVelyyIufUZA3VN/YVkNz2SqqHmZCAU7V9VM1s/qChQ0aqZTeHWjRkmcFjQvP1L1bV79n
sn6FifFQKLV6mNZyiUDe0HibcP+ETIXss5H0tChxdUatmp7IaSD6qDKdJ2Q7JKFY5bqCIJXOt4dv
GVMwsLekLbIwJUfBb1GZcKWY02dTw2IOzjXU5gV3A2Zemqsd+C+YtRAB7TtkpGuUlCklRpodwDXI
M/p8/cpJaYwGUX6MSfKIeCP/oDt6dtjpgTp6Eerb8snOECrUWi937MhdYJZ8Rk0YhHXMo/llCKnv
69lWYAvrykG4CkuvBmzDL9KJ/1nM7Snl3KDoJvs+Hoj6pHvVdMpFWUQaOTOcoKzxKGbZPS0kzN1N
SU4+mOnUz8oK+AfZaA2PuubnaJzUA5aXtSe189Jd7jiar6EviIyKyVnkld6nK/N0R4grNHnW9JhA
XRFMddEHrJO0k2chwtIT45H5D/NGU//S5Oz9Xnk+iM1OCeMioSkq2gLssTOooGSyD6ZTBEnZqUbc
ptscGQJBjUodZFQdXdqXRbPJFzIbwU3qdb/0ZGp3Zb+eQHp2JJnBG3whyFhiwlHswMT3eDQ2PQuF
WzMJdDcAq/W0gvj2xKtiWpYIZqh1d0vGkkRj2NmTsGLuRzjX/iS1RNljmknISljfIFZrhMVKs+JX
rca7wpPwtMvlI9vqCsKf5xYDOPy1pRlJ7HNXgiIly2yN6YwijZfKdinH3gsZ27Xx2m/GJwxzfTfa
w0zHjWIgcBF++lWrq4HXESmilCLQJ1CtAzOS3dj07ZHWo3L0mLqd9B6hglaqb/OkawFD1vl1o9x+
XdZUC+Zt7HxW9zrW3ObmfW3GQGR59agu1rT5a9qqp4Qhfqg1DWMwJ+kv1ZoAhUSwfwd0EbOkU3R/
TMaNnOuV8OkNsJta87h4bzCXFd0f6ldEFFDfszqJSqdV2MkTfU8uD+qXpv3lNb0ZE4Htkc603uaX
aSZjR12Mc7ES1G73mnmf59ZH6ynWC5hzyCkb6o+B5+xtRT0SuJbdnBPssXGSSfKwbMW6kEL2DJGK
SRG5zQdkAzV3a/0x1NxfCSmNADD7o02ilq+TpIUcSXVP+u2JJAj2lWDh8mGkvUmIQKmF0szvjbT/
A6I9pZ1RN2fBROzC6Xy5byfNi4axeZ+YSMWTmWZnOZUDaYTzxnKUzidHZd/GyFxMQK4tRpFiK14w
0m/Xai1U9llq/V6Rc8wOsmXeErgA/66z1iXvLnGNYE8Hm+ysxNp5+EKYJTvO3uFgGDhOpoGtJ2HG
cocjKUsVp217OE4ovUFpl/aDkXrrvnUmROsr1S4d5o1pdeutD+Qb6o8UatY3msDhuqiMACgCjfmu
ZU1nJcpMkgu6gJyq6QC4so3aJKkfavtX1u7TXN63g/YrnT2wIAe9fcwEY3J7bwzN98qejkAKtJQn
ZL33HAjizBygP5I0oZy91lIeKp0eb1qW06thstUqbdr84o5caCR0yr52p/SsjHloKsX2WNRk8vLD
F6fFcMofQiYgmZI4EQM4q54rkPQh30XQ3NyedfRrAT7y5TWrNe+9mQfOLbPefixT3hxWolU+kYC7
lFKJxrIzdUvH5LOGQQxLpRRMWSbEb7+FR283GDAR9yxLjIGDblxHFSe2cKBBuzjWP2oD9Z5pMyYl
EYBgapuIbC0ecKeUJI2ZyuNCUcu5burSd9NMlZL6vxo/0uWWypCpi3hs7Ebcl3zHuBKUjYGVruV5
NczZiaym1WjiF+ohN5i9+0g3YQaYVqZd9EUab3Ze1NelIvAygGOheIQwmMQ+NXMyP42ky22hwVtm
EU3pK+zo6lXBCXKoSSl5rJnTrT4hVJL+vSu8ELVe8pzNkEx8Zq7OvQlY+ScBOh5WlMRsYi4syLkv
7Z5hZuGcMA/ksdBHEMpti6KGg6j+bYE59VV41TscSxyhWx3HfKswy9Q2h8OC4MhUeB16AzEcVTk6
INs9pS1PdjkzXOII732n3nZfJ63+AhdtPBKz05/AV9Oy4WhFhm3rOShK9NRGkmB3Yd4y9g21autj
PXG/iEQCX39r8I9QaiulqbFJpCWwDNS0RiXkJZXFcrDG6bggv3MK5dRkxnPXEbnT6mRmpO1u4DhC
5FPyMCaO3JvUXkELxi8Y+46TO6qvxeu6cHW3uDMvslbLICfNRU/0B77FQbeGd9N26MObUQFmMxzt
9uB2TVCI223w3pIYWTgkFnlzMMJWdnOXSf41pXQlt8PpQ8tSwM1vTBYsEhPY1kULhhEhElsMk049
VLOmjjoYzOryWlb2g1y3UK/nXb66z6Za4ztICONZ9nP1w6TGDhhK+7jIHq2tF8+cDKdYXdw/sH81
PhrlJSDOczB9xj+0RqZ2O9mZbR89UuuIfQPiqaa/mHj9GKTzncl33FurNQdYWsm/1teJ4XX1Svei
BIzK+xQokohyXWNryZsYb+KpUSGi1pl1cg1srP2tpsMjGDbYYang1QCsBNGd7AkPZbYZQdGoP6jM
VHDyef3IDhw5cl2YktAIdBieKETISg3Is0NW2o4i6q6+LXhkwaGGQQMQuo1m+rZNnada7pchCRMq
9B3dvaj2SE10N9J2uopgERI0yS4Kx5KDdmo9Wg2wVVoo9ZwFSd7/1hfnjtHkxeMYP0rvpUm2IlAK
M3vsOALuuEG/RGca/u1+FJrW83brFfw+ZxOXKa2KTrRqSM4zfvrxQdHXnTmT6lCm6g36sUSVISKU
8E+mJSI3K9h9rBOpjZ+OuyeBMEDi5VeO97wpt96Ye9LmBOGnHpY1lawjTxvBa6GVuS+JtB5bBWoy
zFdKDuUO13o8iuVLzcpLWvCNB33hKEBq8Lp8EuLqUzfslsphc6+vRXLuyBH2+zxhXNk9UqlekR83
jJps4hUSl3gLaw4x3LGmp49TM7a+m2POlYl+wLFKqCfxc/lMTLhubmHVKnGDt80vO2IlPI4wvuha
88Cu/0oGaJDQeQzJvzgXTKCWLUwr/UBWhs8ZMRSqJXwOeF4AgFTzrWWjxW0a3I11lE7OkVaN6WN5
Yvnp8GEoTblHdny0PcF+puI1GyRkc+gVzNFJZhd7sJRnW633q3FP55Gyf14YKLObJKCA0cg2fsNP
Qw9swC7I+dYmxWLoHeaVc7Psu5VMC6nSwVocK6D5dz8j0gdOz7NmOQGplZNPDwI0RnuYUmS5hKBu
hhrbrULG59dMLF+UoOooVu+3I6rYKMrBr8ofhtU07M1tuGCdVx+6fp1CJ5Msre1UBkvhpq9eTdCt
MPV8L6EJcC+bJIuI9avSRx6bjLtbKBekCrFeLaTuTVPYpVGy0WIbm2PWtihgzY+ue9WIyZk87071
dLyV3s5pyUeaxnJH7HunAcs3n5L87OVuCC4ah56ZhLY8eugU5xbL4I+ba18U5zPqxLaLlN69LxsD
dDdoZVG1PPCAOk7LZDK5Vpmqknpp0XJlkf9u1OWOE8ihnuc3NAlndX3z9P6xaT32yk040dxTEvRG
+UaYVky0QWBLLorM+qBKumM+Dmy4i/Ki6Jdckcw0lqBTx5MKw9utt3CDSa0zarfq81o2ByV39zdq
yqnjz83jwdCIDmUPSYmqn2KlO5v0qSiCzKPrNSjRXug7wGJ9aefrBDZNcbYnTR/p9A+73Isn+qKS
5OFktTkz0qS+UcZr98JIxc/GU9G+sRShseKEODHWyEBld485FelC8u8Ke1HfjHuYHu7YB5r+Ya3f
Zf/CuIXDHsdB9oOedRfh/6kjPM1B3uK+9yq0eez9UDMQ9bBLDM11UOi5jeS9NKxpnCffFgVsuSuq
06aSbEkS1fLcm6sRjqkoI51pTVDp7jNYM4K0FtRoBFhe2r7jHKInItiGH3NxjkRPRaY+3pHQW6OL
6MqjKZk1UL+QDeWirEnmZ/RF17ZQDh1ZVdzVDZcs82oOjUMfZI7Yzshf0ZekRkiE1j5TOYbqCcvf
6j4Um2lH+OxmyXfgfLfa6Ql+wCdRP3CLlG50LkY9PKuzme5BaK1n2llm9WBUww9bEN0Ph0rGzMaz
zdLoF+VtJR9W9y4phiWee08GG+ovm+WXicZ7kqZgasg7fZjVF0dprqVW+tVs8Cxnhn1H3qp9wKFF
C3d8Mku6wzbHGmjgvoMEKYQ59z4M5np2ZhIjrIF53fQukcUzEyUxXoizThxIx06LGiMv131PqO3O
NTQstovznG1sNR4qyUK9k/J17iY63PUz6jw0n+hmhsqFoKMd58LczTUTtmb7s2mqr+kxn9N5b1Uu
lu7NKvY3bCctwE1eTHWxD+UgL7lq0cyVBD1lj5JGLm0WMhnRyj0QTUfI3Wwt/F1KMYWOu2rIvZPU
9JRw3geCIxIccuYcfU+ltXpFdUmTU6Fb4x4lRso5JGn33ii6B81z3os8zQ99D7lT63LvrnGS5JgT
1ZTxKwSWI52LB/CdCIq7LNsRgs20VHO/BX/Nt/RKjZWpTIIVHxaZQKWj7UkYt2LNm21faTzSrWwg
7jY3oZMj20vXG1Bb+bCoDUnyy/YUD8BMnBX30aoRfeVNy651KY6Acfw7c2e2HaeSresnYg8IIIDb
TDJTqd6SZcm+YcgdQd8G3dPvD699Tlkpbemsu3NTNaq8lmkyiJhz/p1JYeHrnsBZI/s8y9LjqCbP
jO7tDu/h52J0DpYYLqFQJofFKR/nHL6fUz1k+KUZ7nRm1f6nJcU5vjc1E6tgYLrvni/K/2RT1ukO
rDbX9kb1drIrmv6haNCGoQ3c2kvvMPxN+m2RNeOV1fVi5zrjsBPD9FtRQsOH9tsz0uFglUdUiC7n
FSyr4aDN5DnFiXxpPnku3lHa4XMy56skdh58OkXioTJSJKiaYiRKe3r5Y5M37rGYMOgkaxj1SN3c
RyO8cvCIJT/v+qw4BJ36kftAeYpZgcVJGJv3i6+O5QIMT5aW3Jozqy2tYDGSa+JFFbEC2aXh2TNb
zAiGUBilOpdDSiJzFO1HXCEOQxNJFAr4zMeOfYCMtlWy5Z+BYCOlHo9JBVNyyRfzIS58azON8pqA
BKobiWBj7VAGFcFbLyeGmmCt24R8Jjz/P3HSEt9Sw/AhyF4emnL8BX+J8lKm1TbKbJjh5IJtsQhq
dkRhQq7P7ZskHfsjt6Y2be8Xx76ti/O4IQNE1ZMOI93qjd3Z3pm0oAWrhVCZ2BLhCH8+JIl6T+LP
PR/fbYszwIY5lqK6EtauWXqw3YVJWGRm05PMKR+h9o50am1zgedV+lO2TnX0G9Wek5xEYT9gXgvW
LfYkhBihm5nuLiHzed9KNa46ne5oSATEAd4S2wqnOso7UoJFmuqtsQR9aE8TIc0VbAcTZ48tXvYN
eQrmT/JmHo2Cmq5N04M1wDkQ9kqZJogt7P36KQYyuhW0G6HPMOqOePByx9go3QoY1+Hoa+PKXkgr
bavBDAskP5suSO9n3X6evehrrk1j77RLcElpSIRvD/SdtESGBR0ccUbpVxUNcOK37YVBzswRTXEK
/3DwLztdu8dWM8/GYpUJ82zeYq4cXJN3eVNJUR6SoK9+9p6jzybRmpeiiYPv89gZj2QzTk8J/jUH
p9Jk1KqY6X/RfLOMUtLqLNe1VDezEnfGINahLDfgV0t1D+1/ZPgJYpESoVtOTRsGVvAzqzGjQq+x
81CxbBlDU/ygGoOiQMlQUIsvmyp18qOT+7AGxCjv4sQRIRk/DzKgnkkFVHTPwZKhm/zlDAv0+XM/
tcmZj7ThQRjdVWGZyTdAlPZsinGvt1qodJJ3WNnpYUiS+kiun7tN2/RKlzBZIi8hoaIu9gyhIBgX
9q7oy+KoeiiNrT0mx0qRO4nr6zr1uqqinOysUT9HbpfvoD6wo3WL6LajomzQdYcaqG7PA/Nyjs3n
numBMqy90SnYeiRhtCNfj3KWScC6RaYCBHvfmZ0+VGRnnok6sS/+PTfrXX3x/xtF6/9D9tUqB/rf
yVfhr7J4brO/yVfrv/AP98py/ws7CfhVWD14WAJ5cJv+4V75/4WHqrCR82OKiWezjwfG/9Efe4iM
BX8mhIc3Fv/1f7lXroM0GRIGKjfc8pGc/ivu1UtdpsRuH+8ZyZWEgwTNs068YKoyM6Y0WcbtWLX2
JiCCN4x65nFz0lRnf72T/yHu/S11hi72F8frz6Xw9se6wDOhnNk+j/S3bDVLvGhxdLduUtStXI79
cO6yywnNyaVCXoPWtsgfUgjPhzoZ1PH9y/9xG/wPx+yf62PYYiMRhr/AW395fT1yrBbx0qPZzWJ1
awkFUg/t098j2gEbN5ICI/mAyQ8Meks23lap2LonycT7EadedAuPofXCNid8jSrSbYINIUZes48y
iNV7sRAMcvDA7X83I7qJEI4Lwk1cgZOwNfJCQZaoCBHilCh/TxEUWXYgRjbMABv1mfVDX9U6TfQ9
9uYBsN8VD8hvyquAGOh+N5a5+odJyTf2tvQcMu8bvwgDNWkjQeQXOU3HoBGNWjmn/XZMAgYIGj3A
M7wdxmdz7RZUN6l0Hk3IuM95h19ECA8QcJMwIcRbcrGbnwsBv8DuiumxofIYKQJheT9g6tbYMw2w
u7crHwIORhy7DCILbf+wJtwFD7Gb9Z+jXowqpH7Nv+P20uR7YyDbhRK+rp4mTRY6PXs037kNGcko
qXAV3MCLS3OGgm3/I9UzvQoYCXJ4nmK8tmatrhkDNOK8c2rl3qhIp9neLJBvHs2GSQwPNBULpqe1
1OEkRd/usjGQM1MOBpyhIosUkU9W9s9mbrIHl3K2qmOnySG4IhvNM4jWtP1vkUXY2FnlAYKjWmyt
BRRz8rwQsUQC3WjR/T2GrXF8a5cplogR7Rlya0/IM1HBIT6M3lQQQ83QAT0JtPhmR0C8XaNCcTuy
m5bEIWWvTWBepG7iO2RsLq7cNMvgaCqWMqCamIfJJK50gW98ORhR4F10UdQ1BK7J/C6RATQqb4KE
Hgodj4ze/bz1zhILyvMPHli6FzNJa0zDHMxIP2UEpIxX2IUF0X5JwNH2CbTrfJ+zKtCNM1HIjxHM
/xzUmqh4RiIiKG9SQnKyTVWkgpZZjbj356nV3gi58hXt3BuD7eh29HluNHTRd704Ktk7PfRIZKa4
nxJw08gmXMbAIayXOJEZtUHhj2GQpW29Y0A67o0smpI9PaA5fGBs9NZmBOkV6zdbmkDvq9zzL/Fp
l7pzNpgagh6agYNUFlFQsmtuMor/ZaPHftotsMz2g5kStJTr6Pf7u9FLwuufzSjAsxdLy0Ayt10P
hb+vjxQ5TnCWHhC6ET3Yt5UDjqaTcwFwfSDBNP1Ia/zGRg+U6XtY1QhODvfEP0YCf1eM6UnYLQmD
7R3Zb9upbC9IzPSfoRi1Z5FY6GrcKQ2JujWPeVPb34GdK+Z6M1qKIo2wk3ANtIhGCq/q/fdxYn61
vhC8JzHKJeMbPx3HPjGQEAWJU02T4w1sRAzigtk9aDt1VikO4sx4Qj6bkhx3Vg6FF2yqSVgQ5Jxl
XxVEbXYaZt37N/TSb2e9H85qLHcwK+Lctl+ZpBkdfbatzW1HUi/GLekYB1iApsW/c3P4cyHqA4fz
CM2aj8b45UoAC3RH0yfCEIx/uFV5SgIt25mNoZDTeb9IPIQ5NKWrostsyWvbLHPCUU24JvQrS48M
crJ2Hp8ad6EN0hKqZOgR/34oDMbioa4Kt/vgnl8vXiTr+B55kJlxLDm1HCT+yPWGaL3lYam/W3bV
HWCYFMDypbpPFuTF7/8Wr5Jt8ETzMew0BeJr4hDMk6/V8KD/xPhTbgcjd740mPqjw27lqLd+vNih
bPCqPBTojoDCs+zLOLa2BG/qjP37N/JyUVC3ULlgBoMXGt7t8k8p9/dXqxa3toh3Ip7PN8ZPOdgU
bCkUrO9fxXrrMkjxXRePIt9jKZ4siXGsHURutOFs/OUGu6zgnjmCvEOhNv/QTh3te2SDD0T2DSDT
pRDbiThQc+OkIBSQqX1oZ9XUPMd6KZMPvtSXO+f6DnDYo2x0hMDUmWHUy5ur/VR08F1RfI0FLhOu
b+ym3FKHMhseGC2mO99B5xQ1mbow5+GjfKG3rm5hVIvBpsRB1DkpIhNkXrGjJT6JC0aeuz6HWVVl
iQGVQMVdiJeicQW/FcK5VWO9TUDH+O39X+dl0fTP8yOhwK2BbA6POKyXz49vnKLIYw0MZVouTFjx
+kQiC1hf1aTiRWmenIm5G3bvX/Zkg1yv65qr7wsOKmwWfGEvr2s3dM5tDefWocWF7i5M8yGPG0qj
AQnvFbWaxzQdHaZLA+puy0mBTCTMizBOgbtY7zFIAnZ9/65e7gR/bsrj9OIgDdbch+Bk12aNmHZu
k/e3IMXeeE7cH1GF6i9O7izYH7T+4/vXW1f+f2r4P9fzqQ+x1FpreBx3Tl7CtIjFyDjFrNIOwsww
3B3jWYIKW7+/L2rP31lkNu6jKpAfvP/X3+TqXGPTJa1XFqcRKYuVlzl0IE1cCaVi7EbZjrly/sHO
+sfz7PQBaZHY5LAE9Nw/O+FfdQle3jJ3m3bY5rUqzmLggSvobRlJTFaJAMNr17Puu+4sb+8UnQFF
0Isfgj42r5wZv7uuqLJj2jrlszu4/v37L9955eKzFkp497ABSEuScXCyBjUCsm4OJDKderxllOZ/
SowJgKs0c72h/G5DkH8S1Zd+oIC7dnUBNasI3dQ4+CrDL0emaXZRtZ4Lj4YWER613XK82Uskm42V
9/JHIao+YdTuGFVYYxgAvo/v95NEh5nu8o7yGc/i/MDCX26dOHhMST+49DgyIP/AnLPpYhKPY9TN
wX8p3H67KlBPjjG1KcicSpad6dbYghad2ZZgGvX8w1BRo3b96IvjqN1iCpeiH6YQwmsUtqV02dL8
uf7qNKN5w5zWZ/Kp5NBs+pKLX2SDTxQ7qYCDF5p9lNzAsYeJ2gEnH00Upd2RmrmuNoipJCHyWe3e
j1UwRlvY+kz5WicSUFDnGcac6cl1VjUVdnsoE6vvzud5wgQCMUEeUj77v5cYuwjGpn3wIC0djODE
8H8Q12QTcYp90/4iAcYrtrZbuGTo5TgmlCm+evA1yLzMB91/nkj5eMrBon/5sd0s29UmyA1dYjx/
kZQQRMc1eclnMjpDLZ/bafxO2Qb3faEi+mw68KAgEQfIgvnwGX2mJtzCfeqLyIAaaM03pc6tX9qf
pu++pdQ1zfFgf+Zhgi/Ekma0AEnnXGEfWtIWVwJxPcZH1UgxKtB+F4bGIC/qiyzbislE/yK9Cry3
jtdU5rEmvn7DyQCenNd28lTkMoBeD38dwQfQNFArY90mJHk9OCzSwzS9gqAZThZxxdhauPaxhAgH
/XjWgPUjfdzPWWfLFydiP4VI70bHqYF7DwICmXmb1fPQbuEUwRYWeZd+8atZP8OrDxwYJyaOSdSl
P2kj4LijuVl+y8yLn1SmeuAhc7Km45zPLmiAUcIGMbLmKw5R5qdKWMEnIx/NPDRnO4VYmMY1mBzv
HIuWMZiYHeDh1ZOq3W1RhczekefyfhA8mQOAE5PIN4ZM/tzNcH070LPQvbcV/m47UbvxcBE7A+2h
ITtfHLrJiOP9QCfUhQThygj+NNwopK8JpPw+m6Zj6quaZPnZsHkM7ZvJuS2zForDkGnWJuarPRu8
oi2Fn9E8yyIDtGPaWo9bJgI4kEyIWUk/rqfmt5NP6tmvsBffArZruG9J5sNNgzmDw+nACIo3iQHp
Luti7Z/PeB7kqHMyA5asUNgoKHhrm55z/ntkMLvcAHuAH/Pk9XStZze2UDHPFF4Q6FymMfWUmmEf
WcAGw2LTu284D9Lu4NQd2cFU3pBBsl46XYiVzczouWOdbDKji+09RDGwrKWvxBMN+5jCmons64zF
Om1acwX2hBxAhNs+lajzFjMSISHX9udAFz26rzgLrpk+d35IH23WoDW1iwgiSPrLxqiyDsi+HOBy
pI7PX1jE4ilOfICMxg3qhl4qlV/GLhdDKHvNqCgvo/TJgU40bzyD4fyRXDzvW131RhSmQWX9mGRf
fzIGdA9bLDI9eTASiKc7MUflBUg1lAbGLyQyy5Z8acMv+ZSQjAdfhWH7v/sgiJ4Kt1yQ1iJl4r1O
62dnB93neV4E973UCJctVMaIgJOYE6bzfOOr5caUW729YtORcu3b2EqWYs8x6PZnwkbx3sdO7e8k
aJmPrBwOyFgPDUOEenDu8N2YAB1bv1tCKtIGIWSmx/t65njZwLbsZhgkqTY3QrgtC2QhCj1JLLdm
xfaIinlu88I2m+V2mJL8Hl+Ect7UuU04cdbDHg4n+PMVNh1oK7baFPa0893aWLmC+Gp1k8R5oUrt
ac8UKD6DbMfKJwE+/ok7NhKvKUMrkLAioBrmreVcWbNDWxVgAkGGcYQWc+/3kkKryyHbxlm3oBYX
5S8T75RH/gbnd2egYscurSm/+hgQQpZb4HmGSQSKwRmX1ApOlwN2pmRcbtC02Ox4XeneQRxVNkQH
U4TaFnZ54wsMRxCm2IwKYTnLuylq5i8pwcOQMYU/PWLkM9Xnc8diOXM6PWc7d4CDijCAxj/s6jnP
zyZrkcxjMJnSG2scl9/snNZ1kEZ08E3njzG8nxVUWVK7b4EQTDLIx8mjoGqbCI6CiRxS78cOlhxQ
bFxn4kaPjh4vsT/pbokP7WS4WJUk7iPNO5Ih2qkhvbqsi2/lsngjKw4FpbedpwX/HNi0eKYnTVzY
V8TgBpC28Y1yQ1AWz9jZYllz45Xrr6zUGgyxMvXQbx2cBtg3EFSe8+VIOywCOXzKKlfvrSyRX2DU
GXc4jiz9ccmLDNJix0mooHcxY7W11gdipXc51L/LUUc1qocoa1KMVu6SSEKTaIa4gAoFeAM3+FeR
5/Wj1WAyNNBrUdOc13EBUvp+7bSKpU8qV0n+gG3i97ymMgRrJf1XYZdXfJ4JDn1bF8E87PC+quPV
GwB6keu22Y/ETVFNgvktNyl51ghrINXH21rNmHQVhoD3Mc8ldGitRixeFkSn39o6r7tN3xhOGZJw
Rlp9hwomgS5HotkHlf4b/cfqGs2tM+U1bcc+6cGbyaqLfJJ4DzYQV20fgKueCwwodG31P02vuXcS
RCKorTL48ZVv/qhdZ/qc2BPTYuSk9vTRK/3j5v6yWGYK4TAcsH1HrM3By3faK1qFMstAJNFL2ueD
CQPvDCGp/YyegclrAJ+lDnNhJF/QxsfJtm6zxt9aY5J+KUxbQ23zrQHpYEVRNcargxofMuQdZjKJ
f9PZlvpFkIgqgLSJndtg8YZRYJQKaPtccqbcNQz1c+wl7OtIjU65FVrwPUBpzr83LTzg86UMmnGb
IP440ya/12awDKOH5TNH95hVDbD+qzn+HLHcnzszmuywj7X9mymt+TVfYjw1sqCBaYCaEDKOCRVh
CtXi9GrrRH6AFnVkxWHd7VnJhYwL+YCHD+xoFdntVwV6dG9bWeFui3IAEy0X6JO5Hwvqu773mp3D
cN24sAFBlxDhoIvvh8QTJseS9nfSoSaCEkQtsBmpJ9wQs84ix2DVlJck23nf/KFdnod0TvNdi+C0
2nhdYBqhcHBEg8ehkmJX2146s8+0lG/UPtXeLQtw+8Ksol0e6+ZRB60FFdL1antb9Mxkt2UX5N9i
7NQoBN0q3xnCHawDHNbst6ROQzynB2ePUh+3tGWxa4WetyDrNEmzOtpiPNbfBIuXQBZqxvySI8zv
tnhT1B3qbRVjMyeC+or6lKy9qDIyYzMGqgo+mJK8bowh0DloevAiJ5fJPZkSIA/xtdnBmJ1av9pb
c1GHUWpzFpTuul1iY/T+/vJyvLuufWYRazwQQCL+Dn+gnr+2l4Iyxx1bzF47UboXQW8kj9XYF3vL
wQnwg2u93spcQDSuwbRSeK9GtboygiSP4ORnFrA0Tzox/1iowGvPuGCmXe7gKZkEpqbmtYQN+cEQ
7vWrddEfuLxVB3zUse2XX701QxCKGG5uW7zDrxcVIaWfWyeUWpt4tyH0ff/Vvh74kGSNKcUaXUHA
yml0XT0t/ph1lBfQCuInv54dJHx62vsULA8BuYJUhlH+6f2LvvWOfRA518Ru0nX+pP799XsCC0HF
HpBvd0FSX+bBZDymaM3Pl8SEPBgZ+mgoHT1kQy12mGRZ//6ZVyNVgY2+wBnk1BHUKBOf0QPESbTp
BiNwNCLBOA5ng+NCiFAW8uY5M4/vP7P9xkOzhsWfYRIeIKegTOYMXu6VAxLBvBt+liwBjGyGljNm
TOqy3/dGn8GWBrKI8DacencTYdTzrGAK2sxlMFwLUVK25W7ql3jfWG7ibmFj6SvsCiTkTq+lK3FG
f+z3WW0ZX027oy4Wdf55mWF0xypF8L5k8w6/URuK9lCRgdt7GD0UXovIwO2GCvpG6eOWMRe44yyl
KOPQB7Ketl0zw32KQQ67Q2BUHTCcaWDqZiZTtKt6j2DF91/XGxMpD6drCfroo909zetOi0GZtBPw
/dsyeuTchy+V5+X8b8NmGfp4DFsxSAcQMV+51BpcuU/hDG8TbKqYs/oOfQTpyTtdVZ8ih8CYLWU8
VF/Rjh894+tvXVJJYAmDobcvYWi//NaXeM1nnhRoKYnIh8CdRvwjUn9bIwY4N2AmflDlvHE9B96F
w2jbEaZzivqYkMAXrJv6bYRe5HpVJuG1RYDvTc8Xj1MEWMy/Te9j52asyxsmEov/FOtH8deX7umK
/7/uAeGl3WLW6kNFYD17zQfL5fXHxdgGj2Rim1aex58C9a/rWBqJKbw01Pozen6++XSPMSGEMKs1
nnTBhINQlOnIXHLY2YWR3r6/Wt84oAgp9Xg+l+KLvvDlY5omDDtzgH0xTL2/h48U3Fq6nraFaVZP
71/qjR/RZSYNgMIpxcx2/fO/ntT0uzhnW+ZJvWXGSzEW0aaKPRQRuGVtXJV1X/79BXHrWH88UCrY
OS8vmPeGabSVhUgNe5i9DzByFjE9+Nx4cr5s5Jh+cD2xFrYnhS+MIgEcBTzE93cyh63KWXbSZM20
BU3VNmtKmyahKNB+QjU9WJ0VLIds1PPnWrpY6iBvcr4YZHxnkOQanB9llqp6H7kD4nWyWQ0kS7HT
InWc9F0K1zYNzXpmrj5XQW2GY9xZH+EZbyxHItlY+uwUa/rByTsrtOos5GgA8EyAz1s9ZTdFkTAH
aFz8Dzw3js+nERMkHNbsI1q0xf3ge3h9rLOpIa+WWFyReP5n1v3XKokZpWly6lklXQRD1i8wgTfn
+ncfZX9kKROWv9Ax3l8pr/fsdScVJmkxDmDm6Z6NPeKsuzbot5NgUcL1ZdSm0uWfNJD/ldnz1lVg
WgHS8q2vWMLL9QilobdEzlVk5S0Y460amQB5z/vPYq2F1skqxCLZI/GBSgU+18knzXflMVQpkG0J
+xuj5Pai7ggvM+k1jkmNJ6RtGd4t818G5n1DLnqixDV69XmfmRJBQjzkrfnBr/oKKmY79WGVkvlM
t41qWrx8dnx8AoxMJr3tYyO68Z2yPvPntPrSW/Wst9Ic5c6vo8LcYMiZfmUR4Nki9EcJ3291yz4b
wlrMEKODQ9rL2yj7GFueoaA11Y2DsAI49aFDZnXfYHTlgVd1xlcvS/yIics0/fLbIZhv80RZP6id
BfS4DMvUDyCsN1Y8pAagawBEwSs6eTXd0PmFZ3dQQIzouXTi+Wh30j43h2nZBQmd4Qjn4YMmfX3O
kzUC1wSoiPkd0Nmr2KKcEJIpVtiklthcY8Odh6SGYX0xLc3W4yzYLelgXipULz/eX55vPC1xuByr
NqU7d3CywcQTe3IaBGgWq8y8VaCrN+jlCuh2Mj6DIk5AdplWz+9fVLy+qr864/GkyMIJGD359FAX
xuuMjE9PVi3Gx64W/TV1TYK/B+drhIEw4cRb1ZAtAoGcXn2Xmt1iXTai7B+9SaQDkIWj8LszlWj3
jBiJDnZ8nU8bpttjyjizxsWVxIJPOvOdX6p32b5sC+NZAjwmd780TmFsZipeeSCLEi1aFXfzVbFE
3Qfn7OsjHYIDhzpZgjaf+un4xchzv658ZoeGHlxUq1mOCsjvNli2VMf33+urS/1pN+EqCmIWHPgX
Lz+nLEqLVFX+si1E/3lpDLT4qFWYjin33y5YTnHa6RW5BjYh+fHllRLMGQprZMzFRD8JR6uJjhgT
llvTsOpw6qwobOy6u7NF2e3ff8bXtA8Wq08oI7ivjfr7z5//dSIxHyBuMIrJ45C5eV9ailzamXl4
68vqbJkXeZuXMACNBSgPIMW+7tKu+mSpBh1EH3vHLG26awwT2T7ev7NX54nkzpid8w2vxGN5sqjN
oLArHn3ZppOMrpSv5QWaPPv8/asQjXu6WVDhQ4de+ch4QWL08fLdu5kWRVOJaTtVcP5QSyC6wLG1
zsXOA5596r28esI4YmVluchtw6hMR6BSu4pH+hI5zZsRmDLHvpXRDKoP1X4LpmwVFlWTtVPlWPpX
gm693I2Zad4bRjPcFH7XN3s3wV8QPdTcLGEk0ipibGjiIGKRCqKOztgIvWGGSyiDAY0ZxInJk9pN
XdG0e2vQPn5WTYTrPJ7nATopxUBxdhJTbzr0JEgglo5hYZLpr51lQfsURQubCacT3SJgmJdfutFY
v1YqV+ZFq7RToVTJmMePre4G2lzT7I5jJge5kUGezsc6MCIgO/Z6I6xHW3dnGljUu8NmsI3CJWZB
/LabEZvXZhp+uogkyjNVFGmA0TrpBOeibWe1Yf+p7T2NK4AZ/lhoXguCJ75HeSS+gSR1wWYwYjxY
cKZmLu8ORXPbF30EcCAKrHSIlIl/uV48r4PnVdfnysb5kWCuUm3mvtFfsypyfgM4iwtECLBFjTbD
u1xWAbEUxZyXVwBAVnq+pBkuNhLuFQweAqPuAf5cRQlKrsdWzHmruI+UJHdTzrkNTbSjO/IwDzfC
abQ9ru7U7X3pxq15qCuIx6E79NBYx75cvpR1aT5UPcbC+BGtZIOFxYA4XoIGIhHOG8Ta3VjfxM40
/vBFOeFoGbTztx6XSbHBqLF4wA1SujscH30DPVNmNwRykQu+4WsxI0hwI+5xIwxfdeYtVpYdtIjL
MxMCUnvG8ACBb9bU2AHiHdb0QHsU3AQoKAgJTTZPFbVnL34jDMMbKaKV17RIbHGbCT5DyzFgYaBS
upj04zVRXUHKK/DkoLixqPgzpHlY8K9wQVGhaW163M13ENjGGZ6Q1k4Y4QHsbDCL8OyDysfpew3a
a18qEeE9pmWHSSoCq/SywrUP457EaZ9adrnbSiof8adq9BWEo/IxVY34rEHnq12XT5HGRWqdFJPR
EdwhLVafU8z55XZkBvvdBE783i3DKJhDB/KpoFaTm7mxFojzkEvh6yTjHKBbbVw39IEc1WbqIiNs
Lca+ME0N8YDBXr1r26X5QQOgjwWZMMWmK+aBdCOCnH8wUcWfvBuQ15YEPYH8uw4vZuh6aOLtSIzu
XoEG8xPPRpVvS8aJcNIJiRhx5uGT3KiiCX66lWye8oVx9wajDRTRpbAwzp774Nc8DjF7gVQDH3Qn
FSlL2m/0Bq8PBbzsyNoIbRhRZdj77oDJSgxb+yKn+Lym/I/6TWtUEPOYDccfJcW+3o/Xga+AoCoh
43jBSeGdIN/Lk5FhrxM3Q5ixtg+1US8fnUevajfGLkhQAiYvkDzhnL3cjvsIGhWoJSCxHoFNW5bL
t9zCAklFhn/OWuqIZfCHi9qp50OuquYrXAPWTIWNfm6upLBFNGdkyxQbAf3mAJL8ta4M4wFD6rj9
4Ix66/T0PIGNdeCDCL1qwjvmbgPorrntleOV+H6V3kMpMePapMBsFwB/2M55ciLMBKD9DvMstI5N
lnwayzjTFyvvCWN9bbWPwCDpv80KJeKJJtf0XO7OInT9pIChBs1LRCFE8KBQ+94DzW8rp+y+VpX6
oAR93QHxs1Hwwlv26QABHV/+bLAoqtzAXAwnE6wyBYHCGVWnn/5iKiJv9BQ0WCCirQMtiq8UuVkX
AwjvB83h66OcIGNmdn9KGQvY8+VNuHWF1UwD3FkUwjiMcyQ2fjN9td3euR50bX3Q2rx5OeAPwAiL
FXv6zNPAFNL3mIUOarBxPSmK78TIZUfECEibgiT64Nt4Nb3gHYO18JtSrqH7OUEeM04Zw0wYXwmj
wrsiKzCGMopyvipNhWtCEHlnY7T4d6RLY17rR5x97xdLr/qM9QaYb8FEXZMoTwf0lR/P4zIhpjIr
rwoTXWAu1i7eM+aKv4a0GJ8m5biP71/zdRHONSnLmNc4AnbNyUObRq6InkFlGiVZCoKGunGCFgIV
NfY+qMJfGYLTwltIQsnVpXnzhLfey9+1cDCTXwPougXUwi0pgbwybXTryK/jGHj6wlND95W5Qx4f
iFBgSivNJLlcooijnS/buatVrB8TIxUY6sWwglCcLPowuLX1IA0rajZT4l4jf4o+mSDtmGi6SJ5D
u2oZCBhLbX7HGBlPZAnH8JAzanso60A9R6aIYWfRJ1+MQxlcLcngq71wBqzA5j4tbn2MPYeNnDqE
5bXVLIfJDfIkTHM79ndNm5bPs2cppOGGXX93OwpcwNbRoWFzYMj0RorcJMEzUGxH01DuwbPj4Tez
53He4LPWArKNOLJdDTB4mk9Dofxiy5SKpBxJDh8nKmLCj8YGb3xbFqtMrobv/BinbQnQQ0/qS0NH
NOVfi0KKy6ng6fAQhYoFw+OjsMg3rkf7w2CTRg8Q6g9K9NdP79tBssBNooAJyNDhxUQGxCyvLrY4
ZBFkpRzzoy3zjZVNFKzDDIu/HYXMyW6Fbss1LL4nWLfLcj1xoBGZalfXMGW656pXGaGaHaEj0pr3
jMRaWMaQzb1MPtWBOZ/BW/N3Q2riXWEUxKL968/OZoSEPyKTSger/pefgtGQ5Vk6dEWNhd7bVoD+
aT94TLCkXD7os9/YVmDd8m1D8wBbPVUe9BqfIsPG8KQJUkyYmqa5rPViXsAybfiflTpE8Ks/eEDx
1i9Op03KwDq19/yTjUVXqcLqhCfEZwRJVDNLGV2UmVTOvnbwHaRAj+JkT5SReFSNgXwyiGpzY/UQ
IUOVJAMxViVCjM2cMtDatHGR/aj9yM4BAnFWgaLV37uM4JZt2znNRIpc49/wdzrejrmc3uE8ljWH
uk6r31CDwQi1MZBg8/7P+HokSGNPyqGP7MuRNj/ly99x4MOdIiZ8WNnp9kvCRGrPALcYNpguB7s4
wtwasJ0ktAHmmsox8Yem2DtIa2R32TbYXrx/Q29UkdyP7xFoCtpjnkrQWosgH8jT8DbLOlsNA8Bn
NkBH8Qd9PYLkkxkgvbxwqH1AfdA6n4J4LfrToO5G3G3jOTnTlln1uxmi7KfZK0drI4nDw2FHpup5
YQLUh5acxgY6eRE/pxMEhk0e2epItpJbb5xKFncmtYV33jiU3zTlndVstTdPn5gcTY9JbpgEppGu
gF1Wp4wEwpWK4m0EyHhBVOHiEMNI6hSdr/UrE5NHM2665R0S3vTSmwN1m+VQifGQ7bsImzITjjb2
is0jZpnwtjAjITQBGpH8nUdNvuyx1Iz5NESKv9r7v8+f+fmL2SmsPqBIzniQLAel+MsFE/eeT7Zc
7W5hM1tVSEJE9WQskT1CiVkGmIee9chwTtz5hotLhJsNbXEOn7j4nEaevMsGp4w/UXp0zj4CZdOX
RjT9N3Nnshw3knXpJ8JvmBzDNiKAmDgER4nawERSwjw6Bnc8fX9RZdadKVUru3a9yUVmSkEGHO7X
7z3nO/X3RuOEhpvs06gI+emB/8o+bJ98v+j9iBM1H/7tPfyvIlv+3/JY/ggP+P8QC3B1vv3fsQD7
H+DWG/1XLMD1D/xvLACjdO5VjLdtWsXXKeW/sQDif6h6GCXSC2PqbeH6+T9YAPE/OC9Qv7DCaW5b
16a2/HcsuUvOOaYgujc0D7mr2OK/iWT57RwwGVzwsobUYYIG/nXv+MsZvFIRdc645luQqSmEKemB
3cc1mpjFLneVGG5JelaYuRv5DyfQb5dO6gnQYRi8BBcutt+/f7IPC7Iw0gwLiKxJB/Mz03zvvTHx
I6bx0DhhAIWYjIKx/CHrCc3ZX57Q5d9v118hBb/fnky0TSgKqQOuPchffaijKzvZXakyuP9gPQIF
cx12bNnuWyalL4A6qh+urQEmGiVRXhDdLcJepflPnsffShJWB4cFmkt+GJbHL7e42QSG1mvAcyhC
xdl0SkwszrScQGfS9/jzL/3b+WuSQsxAEqQENyj2m79/55jKFszOstiWNamqz8TJBuwmSWHcjkT/
Tbu5Fery54/8fYHx63EGUmRwY0Mm9/ePlGpR42RCVxzXCtFwJ5Uoj9T7dNVGPEV0I3Ozu/NXab7/
+YP/0/fKYI7+Cda9kI76Lx/ceD5UX6vkFKD6J5OrSIqTo4yKCxw2mn/4Zn9fzZys9DevsUbcnH57
ijqndUowN8TNSpxxJHwW7jRO8arQgs8WXk29DpsCNmDzD+/Rf/iC2UF4cy2fXiSmwb//nt00OoEu
sdSUCrv/XCiiNWaakFVafNZwFJkWsK7+/N1eH9rfDiwTTzCZUAhNeKIMhv7+mQqGnFc5fb1FjGi+
C6tlpRbsVP/wMb8/QooI9s6rLImt89d6ApsM52aH924RbA/AqTNGac20fq5NVv9jX+m6+P/+S/H1
8TF4tNl7UQH+/ZfyDaskOg/s3Ex+zCu0Y8JloP5Me8vKCSdSHeEqu7HKcJUUk2MwghhHikcNfyHq
W0RsuMUa6pk/f9W/fwf05tglCeAyOUB+vZSVgZm2YwJWC3CGo88IIvW2GcNyuc1zvE///Yeh/Kab
zYmAovWXl3XVpguUvGJP7BZxHnsz3wvm25jcoI++/fmzfl9D18PNQnrFzgBKmhPurycP0btuwTuC
LDqfQviWC2uopqnd/UM5/vub6WP3crzQokfGafPL74RjSLV5Qzz3sDTzbaGNCmT8InbV2iNi90SY
fiDfq5/rxICJ++ff8ff91rdYvrBoOVo5bH7Zg8ZGpqPq+B0zpCLvTH4AjNmrB8zQswu7vJ06m6Pn
z5/5H75XGlXI5NkVGE3/+tL0YDu9JvFqoKOrupC5Xb2y8wa7P3/Kb7sOkhoucZwkbHvUrNf//pe6
gby1tVj5jTcNrfxL4BbJLfgT91TmU7JVbtA9Mf0K7v/8ob8LUdhbrzIUOn//EtVcv++/fGo7GAQq
zmg+girMwjNJGMGhqhFpljJbg4NRrTrdz2VQLVHTTiwoXXkpIYh1c0BTu4bHwvRLIixhzq//8Kh/
b0vzoK/yPmSMKMR+q2ectgxHvJ3A1+mJ7mkRF/O+8EQKFdmer2EafnEeVZNdYBOFW03c/VEWc8pr
vJY/cj/s5y1T/R7xGn6Ff3qvf3sJGLxwhWGwe93jEGP9/YvDUrUGhVPjYreK4MswzvW3NUReEzFn
y8EcNoZ5y4WKhUmdSBlordg0I9xi/qahQPwi/KU52JOP9TVMZ/vk+8myRO4w+elOVoPSu27t2JJL
OpnQ/YsJ1yyuVbdAc+N6YPK7pvyEd2xCdrDLmduUCsYlXpoaP1pHNH2yYbYgwYAi57hlKh/8mMnB
IXczwUkcK5LYlrizA/4/WyMdiGyTAKhUh8D10uu7NTDVRW+fKX4IwkseFaGmF9NJmtiuc0Zq5qKq
D9+qNM6Kpa62gaqz9Oqw52/MDeJz23I1pk2mHPj9qds3RDHMVETjWgflW+EV6i43HVQsf17Rvz4X
dnXqeDoh12EBaodfzhxVlSqr57bZGnfVHNcNgugIeC8T0D9/zvW04BH/5XhzMfKg4kDlDcnhqgz6
ZR8sFOm9EKzJD3VzL/tu2DgKN2QC4zy1zXwGrzlIxq8NobMrLJxxV4zOJcmHFPUKYJ+NHAfnxlOp
QOqfdg2WR67Qq1zjqsxuHGUb+C3wlGwWkKVbzrTkcS2vuY0OL14WZTWK0LWpqz3IBhvIZLIOjG3z
b6uN9w4KK9I1srE88heXigzqzvy+SH1lWxRfzaFkihQk5fKUu3NDMl2gaf7ybV4Jj/ZMy9daSVHq
+4frlpjHPdPoQwIO8dKvdjDjM0RN3gXYJffFiPVmMwYZe386Jc6J/YAhbeMOakO+E5yHKi8XkySf
wH9YuoEEiCrb2qVhevGU0XHYJQDnMSKUHaqbTKsYgsPQwmexiDWHhUpL0Vm/89Ahwkskibs+U5Xc
G8h1XZh+yzLEMMLmZ5Pm+4YUcZT3XNHRdejiwZo7B+A2P4WOrN4zvEO4BsbJrAEtFaKSDxhbu0dk
ZuWTbWf1D7yBssas1CM0syoB4PdKp98nU3o/YTx19kMV4LU0pQx/Dp01tLxqhviazI0ilMpaAY3j
2oJG7UiHWaqvpouZJ/2DJebqSBs1v2n6RJyM0Ym9IQziwVFAgUDY3DUaEWl3DR3Ig0kSlkCw1hCl
Te+CILbEDxKBvxlEMHKVnJbw68CKesxgrzN3m0A/tzloomqxnLfR7K3DEgbrpqmSV9Es9mUwLSDd
q/1pXYlJRR4Q/BSstG23rZ51TGgyjlLCBe1bDQDjXNdCPHahtWDwnVIPx1XhgJE2xPCTwOuW0D4U
BYTVB5NV3lVJ9+Fn3lNekKk1DfYCyRRSGJQdWKXVBjzva0eqUrpPUtuOu6IzH2yo7pjfhdoZtIo3
ab5+DCQSbidRpFtY9ERSQ4t4vPIQogoL1z4J6xV2a0YCltsiYfdYiOOOXUsSqTfxDRaG4UUSc9jJ
Ckkhh5NeJsk2zwf/2UqJ1LWTMT1xaamO5WBiJaqbHFh32MEnWEddfZG4HvgmS1GxYxBkKAsoQFtF
/MOlXg2TlPrFxKXurrfp5KkT12yPlzt/m8kvBoM5PNEwHTdjBVRgcgi1Xl+HQryCgIMr49vIaQxC
LlSiooVzfIPtDCc3CDT6UnUZV/1kCZBZofi0ixBtX92OQAugUqv7rpVkia1ZqtE0OPk2Fcsa5ZUi
uLgkQXJG4/YwK8u4t4fs0lYjalU7dbZkvL40QlhHP0yfun7sHybd55/Z7NXHpq1uilE+07hPd16N
OGcQ33HqfC/9AZIxoIH5G9XOZ+hyuCljfsem6n4t9Oqznl04vKtdbucZ5m+Y3hu6bc5m72KxSdZ7
ofyFjMP8zVo/hyZ/CdLwM1uAf69YDrSZ3rJJ4f2eZjRJct+vVr+DiIHnRLpvaYresBL2vWXIa8RH
F4OIeXH88apzV+fUU7fNNZoUG/1LaljOHgrZT0ztuy6w30LRvZtZ/hKKRWyQD3rbesKtKFOo+4y8
6AZ3+oP67lE563NgliakT/oftmWg6u7I1GqbuicTPL3pWGNYdTew6R77JAWjysF709a0xq0rnmNW
HnntRQq/3LqvXM0TWme1zYr0hvITm3fV0ubpPGC4rTbu6hFaO5MBcFNEBfMJpjgpLyPfMsDwUdet
S0gtEZspE5MGdNnG78nZITDc5y7kHGDqG5vGKZ5RXu4pdVYKBNFHivdkysn3q7r0yXZ4h4KmvYcV
uw3HhXhTO/8RkBNzpHoTwW7obVduCkt8MmuFlVfUhvocKzF+FaPVnBLesxu3XaHjNGVsdTk/Okb2
g9HN96W0DMBRtnpyDejoVt28ACY6r/4wREN4vWQQIbW1BSPBjqRbO7hdURIAgqRdtyL6qyDURZVd
nxErfW3K5CSHKtnnBDpuDHeKRpdmEc2cEB8v7s10yLOomwN5V/nVC3g9Yq5cy+TB1P5zv64G08Pp
pRjhtIr0oaL+2tClIGFVLA9lEXyknp637LFk1PRijDoj+5A2hu3ZZkdsGh82APONbWNIsQvtMr0t
uu7DBjXcZ2VwCkfwt6pqfgbGlG347Pwn10O8olViRgHJCp9jsgILqEQdoxKuCIoYq5c16XkodJmp
bgwAKdi52aCtbEe/PF5Lc0/VvO8WgkxYEz/QH62sOpoak9T5bV43wXHo9GNmuQdrmZ/qprsZp+6x
kar4qhhTwgIXzO584BZd8GHpimxx5hvHdR5s+lka3lmelBuLOICkIrIvG/M73OPe49DPj+Q3XJVP
au8Bwcf8eutcIQKicwly4XIRhCnCgvRSlNmpN8TNquYHOwOBNk3zne2Wd6XfPSfrTMVJ1+JQLvPP
FuDDpu30DXRP9o2muZntSeD/JQvdNcyfHkR4eO0Ml8+5Q7iXsJdz2UrEITV6HrtabjCY7PsaMDZV
hn9MpHpwGlZ/bPFFMpDggdfjm58SVegrd4+ByoUu2mQIg1LCvBzT29go4MD21B/cbIjeGSTA9dJu
p91A44+1uLoTQWP6rpf6NA7hGjlT+MYGjuQ1X78lkIVhW6Qc4jCXqVOM9AYOBwwghcHYrsQWqez0
sEDK29K6IImkrDSooOQahZGg5FlHY5e1OoHtUcRzmEe9We6zAB2xq/l/xvyxtENOcsh0sMPr74sR
+mgYm08zx7tMNwBk/TRuUNdnUOoIK5CzA+Qd1joRls9e0994MDg2ie21V9rmd2KOznMaEt+QlNNB
pKRTk+cBoUQbX+bOy29Jcfa3U5fctS0pXjCVgYWWR7N6Tvz0kCx6p2cgNr11zs3s1s+KyAwGTuOG
NLElMUyEdH0LBcSJ5qr/hB374fn5Mb1+t5m3XjNfmw2Bnv5xwWqPnRHbAdFyUzzYRCeXWUek4urt
uyzfG0tVxGKwL8BrNsJ86oWbxCBh9p5jvCbc2hag3JbtXqg0YjNcmZiV3Y6OxqddzSeZtwQpGPvB
RINrkOy2kcKI01LHsx9c6Cq/mHXyWTRuLEYR0TmCkpRHbes/LaK+XyUm6bUu3/xhRWW8oJMionbi
hAXrFbmzi+vZHsrYCaoL/dMqVhPJlXbtEI3mVB49MKjQFhSmDSTIXQv4564gvbQYIfo3Gfu7kyyH
EJnnJm8QA4oZrPkyPPW9jAbD6OKAftqGVDYKHqN9NUc0e74ybxioPaLwuHPrK8VdGWerHUExmSUx
KZq4wWZ28StU6ZkM6WbfCgjh1khEEhko4becbg/pg5pwptERO4XLQeuCoBlCkD01YwdpP3wtjK2/
FIgQg6u/0xy+BChN/WBp7qfVyw6CYB4IjRzd0FsH7PwHRyfGS86t5DkNwndv6mgX+UdM6o+BZzwL
FAOjpEGoPPdn7gfEhK5wH2bf/2aGBZmgHvT6xe+tzUQSbY7oc2tzCFBiz2+0179PI8zaZPBJ1G6C
Z2+xCJu17LhtKvQcqypOmIWeyzR4yjKDsGK3fwDr/OCnqr1Dtcf0sV2/uYtxGiClIhidsl3l+I+q
mqkb4LRGddpdjBJGi0wU8jTPP1Kk7XUhZIxEVTD0ENWOpvl9nsD+kGgUY8YtD21fvJfDhJLSyO7b
rqLeGhW+gECC3bGqh1qS36noI6GT7V6ladeM0rvP1lkerC50j12gnRfDAl9vLyNe0SSFJW9JdZqX
9X70mbySJDDHIi1g3/a69jdB1n8v6unGrgiP4AA79SQH7RxuPTvOK9xa9ALLW9YdiS35/DY2BGTi
72GfoxxZ2UJvfASjyQ67aHNIsvYDA686jSPWJD/L7/sxuW9kflpmZO0d4mTUuyOnjgYOYrhLubUG
YmatILPB4gNlMu11iAoHhFEB6X8TFvVrv8qDHyi2M3aWjckEUxNLcFMRdbWh77Fbp+YFROiPVfTB
xUxldmsGvT61fm/Hdc5jVq1lRJW3pLcO8Y0kXByzxd4zGDLe5oYP9ipjD3GJNyhYcB1XxqUImjiQ
+jWdx9c2zKGx6/ToQ2ZjN4MABnRHEi7YjvIBXBoBgF1/A98sCoXGMY//n8OLIqess8cp9J/bQrlb
sQ6X3hRfdRPehyTbTrVpHQfsilB8gmtU2hIVqXxxV+PFyklM7IP2YQnSR8JfH+sJTXO55m/m3O+d
hvduFe7NlRWzbaV9GkR4Qk4TBX13q8yBawk3GI7qOBsVe1QLR24i3VapiD7GkYxjGC2pbO4CAaVq
6wWNvrEHMUf9HB7zOnmwGCpvZx+Wm7kkRxD2sVMvr3VVB+QuWZGyuNQiueembP0cO3V9d4m2IM/F
izB3dwzsofu1myGxTe6s7eyQEl/ZZbvri2XxYmMZhmkLEjV84cI4PoX4RuFDmQYYOUPBxIPhTOYT
zgjLXO8EAX3lo5cPHNNodit5YAieEVBjlA8qbfufssVDf3VbUTL2Tu7c2dXQ0s3KR9c4JYqeDwBg
YX/SyRGvGNXUwTCz5W50iN7bE8iiXsnJ6+67PEDobZLeUIFUnOxL0oH9Qa48J96xhYwcjWBdgh2v
VEBIg1ymqJus53bOJutmEqP/7BG3csFeAeoi1fernTzjYH5AcGW+K6XcXU++RwDcsdDv6PjuF39w
0NvYxclLdcVZnxVFFePOHt8UXxArTEJrT1qPG282Pwi7nmKffpYhuSwU2W1ipM/KhRVLhtVWqeqR
RELIRNPFTsMHGsHYiwboqXUoyBsl0RCjZ3FrK3jL2zSB1kwUd3mfFV3UFqS2FK25JacsAAzsvvdD
4Ee1nSzHiiExe3u7uPyhVWCRYe1uxcApMyzpCURSGmHTb4mtH87zNH8pcxK7ZW9Oz4NvvzVB9+r7
xMOZFWSTrMv890IJcilapO2MqdYzMRFU+n72JYO2TvdxMOdDzV6ygQP4WumgAvmYfiWkzmbNdYQ+
YnndAg6EVA73akPV15PS0TaEFs+rxcUz7TMCIWaiv2sU+r6cjyDPoKo69+NKhlem7OTMeP2dgNp2
n+ZaPWWdUc83k5qa79zL0ve+GYILkfJ9rEAkPKadTWc3V9tc45pllrA80qDc6TQ4ZYu3XtQMq8sY
Uo3k1mM/K2CFTkVW3JhNKp54wb/LQV1yqvl7TAcFmdQhuUswnxBJVyMdV2Ix9ZMeh/XIsThgaTGa
567mjleta3HxiWM6+Wv4ZTUb4wTi7ZLCpSKycTqjLm6jzA/XV8OrWQgUbZIc6QCWVcuNfgJSFy3Z
WL+EcMgowGvxZEFp3w6elRGd5gRHNfaQ84S3XDrCwT8Qb3kfAqHj61SBtKtG97W3iDWF8lLdF6lB
HS5UcUv+0EwpwRR9kxekLfVKITOxzzgcJ5LxBFlbi4zMzGKIL9VH4ctbHgsTtGX4zmSbDDHRPSx9
u3zvMrpPvDFxjWSZXpubnRmPNNGAJeM4N+N0DAggP5Bd2h3aTswvjsLIsoWc9dW2CNfpKaK3lFJW
7Ia1hZQApVcZ1mWECI2MQNoXbq/tg4NIfDsrDdIKVfSOuOQnpJREHNtOeVpNOce8gCWxiSGAU0Eh
MwTy66KXn7giYh04cGyoFbfVZNtRnjlg0Fsti72ee699SgezNna17Q2kKsMRgXc5my+uAF9mE8CB
zDAs3miSEAu3eKbaMqC3znauzD1qcvpnBp7VbJwu2qGSrmCDHglGwnGANYAQ40HN8Wx28gCu39+p
esEq0tkVUczaK+6GGm4eGUEGhNxMt3HrOSkRdmn65JuluG0KBEG1TXCtI6q3asyzN8BoQm0Iy9aM
3Hzzu52VQ0yUgvMDNoTFkMBR8wYuz/A9DIvMvSmQ0EXM0atsU2Aa+eiunWbuS8Q+tclEocK7k7p4
nbOCBanRxm/I9tWUi0p3nhN36zTTQAr8EeaaVK7hP7RQrBAmTS4L8qChi3l4KAMuUdx9pm06EtGE
TE17XE5Is6XiDtIuOaGoHUjoTMasoUtNb/dkjVbu/hjHZebtHach2Xj12gzfCv7O5asTDpwFVjk6
KfnaTa5uzHX08uNSTzKNTMYKrzBP/jWVANAcTZLXa0MYTGduOSSYRWqqfkiDk2nt+z4hEJezwmu5
Anlp/mTWrveOuN679Fz404P/r3HC0JeyOFKeapeCosGwhYA8eKhmiryTG86+EydEvCyHFovVF+Ln
WVRoIPkXalZOQQ6SYspPI8Q3ilNmKw0sQk8OKXfSVq46LYOu6jund9Wl0lMxxM5kOgeMtV64HUSW
cL+i70g/e6i1+Q5O2kSbbwbtj5EcG/dez2gRo0LUrmBUJogo7NPFUPGgWnBztOWJLFAZSJOI4SVG
G04ug07P3IXlycmTMYgKuqq7wbB3XLf31mo8aFfRkQ3699r394697MOle1RLuXxtUTmTifIBKZVG
oSShGt7fID36wh3bTWiRS0yL+WGl3boLZGadedpvGVVtNk8/gtFcSXpe1jeJtBrFLDQWGbQUQfTu
uHHRb4j0ws1nJF9qpwsaLtdLfBa7LcFjVf1tyBaU1KZnMDYCbRBzi0cBPjtE8abDZx4Gh9lYvlnp
6N1BujMhcKk4ndP+nj/iPtEyL5+dcBKvWLyKwyQgnY4uR3e2+oeeajviCpVhF+xt/9TysxIW4gc8
YtqUkRychn5dOYdhtXfNsfUeFny0PoBHUudSNXh6L11E5ZuGgFJeEa+vnZvJN5v31F1SQoyKfHZP
vVxqbGjVddwaW4tdLIdC5lzoXVEOwa7JRu4Fre9wPeHeOE10d6pw37aBdm/yvtBt1HeBCImZ6PIm
cpYecWSTY53ctCBt6pgFE8jYmWdlnonPMMR9Ms3+NcAiN/zINZAYJKTMlbfWnJreeelMpz3yePP1
YM22jW9Kjfzcvt8jG0MzwhQWNUe6xG0/2uUDFbNKn8cKN99NqUy2Am82+KdmFwo2aBWvoVedBBy3
NmSJumEyxqohsSzOhAuQok2CNCBCpmydm9patfNUOstgwb0iKOlg5tW6HIJalF2/+fc2MQfFVH+b
sUjmF1cikbwte8Y6O3OZZFdsnC6V6yb0atO4DT1ixg78zaQPJkNWnS38XXQzhx6L4MANy/ZLfRJt
zZHolvKeNbyO8UBCOURDhArL60SiXuQMqss36PvloTa4BkLk65JLaXbDAR0Z6Zfr8tqP0go2SUcU
O+RIFG7UnXdr2uRHZnE/Q3/9wpHKJYsC/NwPjr5n8x7PueudmzmoDnUWenvkClflBzzhBnPNHnzy
GmVr1m6lMUBPIkJ9bzTucswkVoPhOnzXirnWVniT8zkFhREzM0++Jo0tiUft3OxrLfNsieWCKIlb
/jAUB1rQ1JbzMOobtLoZRV3OWhDS6c+V79AIyuDw3tVKq4OdB3g4p7AQXEMawkrbUhOF02kq91o2
8vk6VoknTMZf1VCGLHMnaD56A+jSNIibNCnLd5Va+sGATvUwy3zJ90tQDlvfWNPjiml3shs0P8LM
Y+QZHo2cygc9VEnyAvtQxkY62aecLaI/KS5ke3uqflQpLMoyTPone0ChjczadflN9Lpw/cMizEN7
yhiffCvzZtmZVSh3YwPMr/JFZW3M1uA71TnGykbT3loH0z2s0gGtbCXqQtbCcvFZd1sU7l/AHBBS
x6TWfq/oIjA480egsamrX0oGra9Z6bQPpeV/dRYaO4tVB1Gt5uQhSYDhRGWgL/WQmOwMeBZ9uwFU
NxDePbRjcF+GE3G9mnb2hmQ+bJCNLOcjMJFqH3hl+L5M1bjvcELdWEsj75wE97FPh5Lbt7A3Xnbd
7frs1TIT5+x30/tQ2lWE1O8aUaZuNODDHSfGeBeOPlCItO2YMA3dd1zLebKzehss1tBce6TEJbUx
00QnAlWe5DsBKf99MjDcbI2QbPEI0AUrrFw8/b33y+Ka32zYXPsLuEMM7r5mrh6/LlgH9zibHrB8
OrcO3NL7yWEyRIHRrCeTyXG404zM7hZKkZgkpPnTFb18IPFSXgj9PBWWT9/I8hb/QEOBrpUYHBpF
ViFIPCzb1XnL+hWjL/HmkdPq5k66BEQOPjoAEl04mrcW+UD7ujCryEOok7LxrNm3LPEC0oxaM8Ej
jIh8wlLLvhrAqK07RZ84A8hplFiaM3qGeP1wtuGLwmbWCeCH6GQhEQ9BsLvC1Z6cK1RSo6jcM5AM
GepliY0P1+bO7huVuU2XZo1X1+xvU2Me3n1dOHdFOf+YTLiR3JXWI3ealNjqZMx3YJnMY1O36th7
FKKiDMUZskTNwNgUe/jkwKmwLbsPyvaXt06S00NkT69vsamKxyYl2zKEGRqtawNAW0DvxqB9mAXJ
dsmax9IkGbYz1SOaEOOZbMzxYWAqRvmatzHrH3lECDWqr3LniwSuxs0tgaidClbiRqnWf0St3uxI
dK+OIUCTQ1dMyWEqfDp0ebgrArM98coeyyZb31DT0dVO6T2ahTc8GG4iMUXDdNyksiifJmexvi7C
Tu8EEZiczXZGH8ez720Vvpbetb9qYWffT8LKdyb8yi1yvIzwprDmbiftQ5mvzj7JyumydlNFmVEl
rP8s/OEsifysy+ZHVTRYW/tpAmFp+3d96/Zy000oUH058TnM9Bh2Xx12qIKCxc4obIrqpH0ZB5VF
mJQlYrc3DiqBdyO8FHepEifbXgDfgJ/chq1+kwBdI4QkL1i1P8SIzKQ1yMrWnbsRjXnTirB3KRfQ
Cya2QU3UA2ZCGFSPsVFf6xvDqHaNbrotfRV1U3Ibl5tVZY+0wpuzMqvHmcp5Durc27WS64QxMY7E
XRWeWgUoYSM0V+a0NnR2liTvxuE8p2d0HiMPgj0R1jgHcE0Pq5rXp9Vc2l3JJhrNLGICqyVSKhNr
yuQ++2bxXqMXi0UArpOBIC7w3HoZrfJAqx2Eeai/ddKSoPLBvxst51HuLLm79Rz9sgYdPo8uX5AM
1nLV9SZXQXYy1jr8ktRJTcPS1zl/wirYK+daFruAUO8dRoU125DcZZwr/Bm7dl6MZ/IGxpM9LfqM
ZYYjLZvKAyED4AIcJe9lH9BQ8qthy5g4OwfYHLYZQs27oMJ06tJ21gCT9vQUuYRw7doCjkX5F+Ib
Lvq6e86hxpAzHo5RU9UibjkFY3e1i0gbNY4+ei+3qeXRCzahi8PoJ41Z+uF5bAZOQZGKRzPx9c2q
p/5FJFxisYOVXw3PINbcOAGPh/Y8F6QA08XemuPwLSdw4DJNIjx7RQ2WwRLWoR8M+ZIErnUeejO4
adO+/6R5bJ5zo08xKhNkljg5IJCUlGAUXkYSsZ8xdWBMxtAnbbYCK+Kh04gISZWjZmxXIoTwakZY
n8PYtg1BOEIpxsvkNcYdBsv2nHLxf+6MLrgkKE6jyqIXZqerWrezrtpH0+6+B45sbmTFcRgTDtAe
/K71ohx893ZUenwPR6b8BG3Tn+48tufaPnuKq9etps39mC4Zk+G1TnsMR7R6T1isaOFSMjIBasHn
9la5S0xf7emZWCe8XoRbJPwGzYAAq1jobMZlJeUJB3fYbQatg1Nb4g9kyN1+0+w06sBbHT4NWK1T
Ym/Jcch8KTWTTKM9aGWxB+TkAmvkaofa12OENoG3LRfD8CWB1QtNDZHUsJtxkskNnTvzrAbDPaX0
VOytM/X+i5va5s8s0OFhHKjJZo0X8aUTnnxYXNd4afLJvh0an9zXcSXQO6hvFVesB6cQw6lOvBaX
ka5JJIeHffT8fhpoo9ukR4AaCHdEdnKzN5W+pbVfRYKLIZEEtPHbY+UB2N54c2rRv04HwtGNMR22
njea07YVXfOhnSabotBek5esH8ufTpmEzFQMzoIgYNIwjibLRoZzwZLPWzPcEFpfPNudFu4GVZwd
7MjmFdTAljyPUpZ7NjRqtkqsaMC4Ny5Ifn0rliOQb4LGEXJ6dJhLPbUXfKpZ8Fwv7H7Ad/l1Enjz
9z0NPWC7RCRary6aCoqnwktPQdMQfTFOnnOwGxoNZlfnEE0z8h12rpoFAOm5s/TWcqf0hzniQixt
H5lWl5UnKOnWuyOX/jSGK/uDgCmNN2y9gYbCTRPy7G0L2+qLva7vmWoCJvLMvkvBPrbgDi5LX92B
oy5jvzOWjtHg9Zbstp9usBxHs0s2uB5vW396y1nkdBNVbm/zNpsRJgncu8otudh0XV1vUV019wTb
NWmECI1dj2r7YCXG1QmW01kiuqzfwh1s91Zakw3uadCR1CrkeOMVdTez53/QxiMCuG/2gKGWKJsa
eVsVxE0MVQnEQGJRQJLtbcAUsf4HEcaZHuqjzaVh66jgI/RTRA6IKfd1b41fCsNKj2Gb4Eutxn44
0I7qeYEQQnDZxV7cq/TC942OCD3euVQFCQAkwc3x+r/YO7PeyLEz2/6Vhp+bBQ6HPCTQbuDGPEqK
0KwXQlNyHg/nX9+LWW7U0DDc9XrRhlFlQ8rMSAWDPN/+9l6bIM6GSgXE44k3SQubcjWxxdAIfU7Z
Q1cwe66cDFI2X6RzVxjTneuVFqr8GGjTgfsqO1rJ9pgTFKIX+1HBMmiRcfG56yFq4r0Kcs7ofE1f
K27SLJCzSkcxw6LCQBLsOsey6pWtU4YdYCzZIP9Bj8h7caVOOdkQoWA/JAUmrMF+6yybqJ3BKWiZ
wBzbMWE1L9Rc9TsD6jYHBzcH8aG08sVqbRaqZSHkS21reAVlPWbnxrfjY69Tqbzg0Oez82JeDloa
BrVOXUILSVOlIxpoS+PyPkKA/Zemy/9hucSl4+jU51gus6/7J/t3QaBLABr9h51+cuuR+GPmODFR
yBxTj+CIwD1rnjrBxu7H3m3eWdZLFsHUfhGQ8ZiC4QuA6VlUQ47BlbvhcOexkeQ0Fg95spgaqzXp
f2lC7TtrRpYzSVtk/a/+4b8U7KMtgv/+xx/Cef/5H/+7ot8/fNf2u7h5z77Vn3+rP/zO6j9/fpmC
09V78/6H/7PGltAAPfuux+u3Ytb5+Sr+8Z3/2y/+2/fP3+VhLL///rfPos2b+XfDpJP/PsVnzCiU
f577Yx3wnX0UbR38j1/0a/bP+cWmM4crgOuTi4CNwm/ZP2Yljmf8h249nUqu37J/+i8Glhxy2cR6
AI16vIb/zv55v/xkjc9XE4kqDL1/JfsHSeePF6hO8M+eU2cW6WB4gfqf7MeoyWFgtYEAOdA0C6sd
KGjnWLHwirT+rEqq2ocSxmkYZ8ZlJIq9tCtInbEeZ6vQyOJll0zZWvkggaOaBhqKkd0nz6TlVU3N
djL6HnEnYH8VNO9R5ryX0n/CBP46DaQTKktuMOv+IKX3AKGpZ3BN5wq82bdWWxSR5KcmZKcpx+BK
S8qXEJyE4D9VePoqQIthKFeOi2xsIoQfKeyuF1Xof1RoLq+NUY/LYQqj+6GPxiX1Uu1iCnR5bgyA
QBiMcu4EOkrgrNTR0JDw91SIizl2ZjcgPBUWmbjVfd3b+U4/nLy6V8sg5LiqGmhYnHTd3H8Lsq45
JKhcMPhThkpe5dKzWc7OnaOHVsOxRBfy7O4z3ohSYFfCnNvlFQ7UIcXBhX8xUwWbVP9I52298APL
3eRF9mFHvbWNGo8u+DqoNrHp+YteOdNGn6yGcSOtFlUJPZvSeU4FGckjx3Hf+4YJtesjnNs/z/1D
FhxV43JaRwMdZG1+FHo8ZCv8DvZOACY7AiRlWagXJvYQGDo6zW45B5dzyo5rWZJgoGUD+6ShsZAa
02mfuRRtROioaVVXN1gGDcLkuPuicaTN1cyvoWAUUROySpk7uA8i84wtmRKLoqYAKwqpJhnoErHL
+ska2SDQe4IsVjW0y3vVoxWP6QJaJcMTmqvTFg9657szq5ZGq7B7KssGnrcxnu0eq3NfDu2N6UcV
uzIgN/yky0UajgZ2/nEX+QGpcJIW+Dm656ZHsBZmda+g/CEhd+eGcB4KKJszvWYqicpxU+bWxp5f
Qeym7z5nBJJDJ7tqBGbELFpiRruZOh+nq29+6GPgrNsK51NaFqAL9FeOORMHmPl5RYsEd4Jj2iTT
IgjGZgG596PuItoW8ukWRgljkrNJ4G5BS8JlpexnDvU0PfrOsBltRIymo/q9KAeOCGZurjP6nh5Q
XneuFWJr9cVX0NspLtD+GayXmLe2GrIf+7fUjdXaq9vX2goeCEP49zbku11EvdqaGNcWKAY6uTAP
pnJ5iroYG/2SxXYlTdZBWWRsoqLJ114qcHqVg9ojagCSi+pXJVOx6KnLpClM+ru4HYMlMRKYou2w
6xprr8euu/NGa1vSBL3tuL6eGXs+God2YwNb4aqY34QgtPqNo1XjBp7Km94Gn25XPXYWkYCBBfjK
TXUgb7wm3GSTt4Vl7ZCd4nWmXXpTekO4nAQ/6EIR8W/JNnZmOZ2GMCgPKkeMzj0H+cGm5MGCJb4o
jOiNewKQBZf3laWvDnIgea7dmu2+SOB8qP4e/MJrFPVrPNXTyjU7C6/+TBwMSwoX8TDuuTeaW6EK
yQEcMKWXVSFFTgbikas1N3aNZEjEjXwrdno3L62dHZFKqcoUBCmmKH5qibgiJtgPMs95Pgd9umqn
WViYuPuvDGM8ZlaDi9us+ag50TpOOZSYicrXbRddIHcdOUBzV9Goxs3fBfiSaxXMTc2ozRpNgSs/
mxDfJx0bLhBSLxg/WM0nW62Z2HhCmvwCb0I7Fc7bKpKPrPRYsFU9l18AvSxqp8c2lx+dn53SLuEj
WlDqUcQVaypoCJhiE7Qu+ngTL1hznPuYAt7lVM7lgGnsb/yYT2dNkRZHufEYS81e9T0otYYZD3LH
gK0vkt/Ymai1TRMYSlZ3HszhC8PxAIYOgwclRHtcWXJNqMj99Qz2fyeXf3FyMWeIxD8/udzzGJi+
6/Q9//r90eXnr/oHtkD/BSgAieI5z0bad46M/Te2gF4nYc85Mo4tMPT5Cra3Jvz732ATkLBEKprh
7zY5898dXaAdmATkqJI1Z06wY/6Vowur5z8fXRyLcxWvgnEANdL509HFihQCQ2QC9RBT+JIID5+S
GXPlGgKALAIb4SAvmZCHTBrculBWK6OHUp1VKc6vqdLXZUiOROCBuvFUU96H1sCjsi3mBj7jNhsK
75hoaXDyRmKjgcvmemWquDizPYPcRPbx3FHJZtvS3JeB5xBg6VR3mIN2ezcJ1BqKhx5jwTd6nCZa
u219JznENY8wQxXT6yBjY8UY7Kp9gYB4DBh3jkY83OdeEZ0HfvXWwhvk8dvivQ9UUL8w0AzrKG/U
xizLS2rbHNRo9sYD03UQiAm0bSXrUMozMSfQncpnqx6ZUeswsreVSaxwgTAyXEi1iAWRa28ZeDz7
G1GJrSXi8iBZo2/TgAdhZsrus08HnLOW+K5VZLIsj/RlQVULDg0PuxJO3kWvobNwu+zOhgrYxadV
AlnRMPDfdqbM8J24LDsNSJ/EU1T4otNr9WFqE+gX1skcv9J2ia47HjgVCIiZACJfJzSKjwwxedc0
Fh1XmCK918BokkMdjeW9aq2AR1iX7jqVpD+GwAx2Sd5tBp+jkQrbcUecLt+HBfmvVY79tan1fOeS
LH7sazXRoWEH58Ca5FGFNjoIm71uV4SKtaAZEd2HsmZgUMaHQ5hHu7EiHdqWkxVbj9PTCvcUIlVk
kbuhJzPiZpniWi9GOoeYQX+g4DnHrm77xeQX02XqhH3hCY4sUGbuvmgtb+tWWr31PKWO3RTZ6AeJ
c3BoPt+k3YBTqc9clsN5/cihtl/5iAMb8CDmtsoV2nDgxivY0jamYc14IFudIqNWWEwyTheOPfmL
cpDbsYY9pKwpv+mzcquaRH70UvJdRWHzo6OxRw7y2QPBSwLPKZaJZAOqx5U8CDYH51z5WLx0bNEs
3LKVnAt/aZaSHP+mbA9Ns9mVHswip/e2UGT1JxLl7oNwWN32hLC15Wzlw2mZumvUn24dItq/FIgA
uxpCW0XZnJkffS8P8XkqbC8ZHvZiKVRsvEDFnbDHdt1n0ImRbg4LbQNF3lxxGjH2rrKbCipsFG5B
HPr8g+BEj+SwNicLfTyStr/0xtk0aCYWtSUt/3PkvYTZ5pjGerYJ4BBIhzeTRNpSNeHwkZuh/dBR
Hp1oRr1MjRS7SN0d06AjmmIbxtbSbOPWE7WPEM6asXeyjpBiqG/yjB9R0znGuaoGepgJyu6cwUNv
5kKzB851jCgLyvrap6r3AAPihMQuabfIxM30aHY1VVGdYANbZBtkimKHO8xYmVqtLx0jeSlcpRPB
kv4zH9X2FHMuvWTh8CRB/GNGYBDDJcXVOGW1dTuI+JpGKWSsZmBhGiXJHcYcfyWSxoVi23NWZkNM
isUrYjIveVElT445DDvL7dvbxurkdzVgvxjdVkA9cMj0xSb9vBYJn3BpDHpzyoQO6aCnnv1stg04
qyzosfYPjpffhPTuHcMws8HcJ/W2EKCD/Xb6wOU5nkNSR1+VLNJoITJsD2WpQszUnHYV7epkjVPv
2/BTjS2FqkhWjs0BTb4/mgBPcZFyNE+Tx0QTdrmK+rjGeKQRUjq4bdR5t1ExWtNSq9rkueKjfoOK
Nc8ttOBeClQsN6AwyqIIbc+jDBmKbQ+xLE4cXKFS5A9D4Yhyr+tBvsVYrMoVnXzUh5AniDLtYMqg
Xw0jumVjc7tLq44zYtSxTnUj7SltG+dIyBV1tXU2mde7J2z2GupTYa6aWZZLijDegtJe+T/1uo6R
cG+JsD0FHdmQoBRiSxekWHlJ92nNep/XxtneakdvAzSxxT3FFRRCTGFDrcgdpey3opoaiWguouui
bFvM2qIn8k96XF/padxLr3uRaXoj9PDe0SJMylShtRsnpzBrQWwY6HAwlLsmKd873xrPZOKCk23M
Fwna3GypUOvWItO1xLlh7MDkySNj4g1Ra+sFFnGwDlKRHUI3Nzlk++UDg9f4FlXst+PRgSeXtAiG
badYPEzFq5lWL1433iS9d+uyslzUXf3V1MC0G7Od+QvlmrtFv8E5M5AFYpoJeFv3TI3HRpoh/itU
9dQINpQtf+Sz5tsomjYh5Ecr1scTj22Y7Yqiv1XkepAWkrAVez/m2Yg27V0DEoa3KQUSqxYuwCVN
I3eh2uTUJkFaEbifdWguwmwnIk+/LzuZvJO2jWNGKViXQxT5+67Pq62KKKTOujZ9xtg2HGrXmFjG
j9VSV+yzfFcWL21Z5GIVG625KGXh7A2ztD58oyyhv+Ws7JDq5NEelf1FKMq89dJMv2CyQDvXZhld
kB5Jl446mG48HnoZoJV0AxImcj0xEN//RE9JD7XPQwxF/oJIb91r8PrxdE/FJlCNvahkKfdeEvUr
t7HD12rEzDif+7XXhPDqPrf9IV/rub2XFU8X7ssu/7DxgWmevooLezgC53PmbN7YL3F5l5dggDWa
m+ldZzh6t+FYNWHyxuBx5i0mBNXIMb/rWYM9WYn+rAo+UQOpqWWEL91lg0l0tg3STVHPtOqstR6p
jy52QUXmEx+La0kI2zQYY3qp4eN5bEHp/4W2SOqXz4dVH3298s8OuYQbONrdtQ7UsDdUUpGFYrGP
4Mlqr7AIAZhUp33yGplTDX1wea50rrwJKt84BqGrbRiLmLXpoSG4YbKQzvzTFDozK1uzDAYnovj4
v6hkbSt/2nhtuNVUme+KLjv3bmwAhEu94NAJic+XQi5gcYD6F0kr8JkCjqTjtk78de+34g0fkZtg
nGPAyWPk/bnH5Cs362FHVe94U/hluKXgezqwj6kfYqLJPEKMEfWGir1lT4jwrqu0stkxZRGl4cNu
o8E5VrWkjs94A25JL3Tgkog2tczdFhG9z9J3tfskHOYwoO9gD+gx0U11XKEFOC7hHlIN3zB7WuM+
9HNkmrCU04Y0j+Xja5ZvdTTngQBPCnOTBxFdcBDut7YTu4+iUD9qS/tRNI5133u+u3IzzPYhj33Q
6A2xMc8qGx0/TVxtWTZ6N7WQLSeQzH2aHAJ+K76qHaBgzevYlBNJWNwLoeqtZGTYVKiIVzvmUqlc
0tQ4OZdx29Qbfaxjl7NWgFIz21eFTUV6wxt+a2vOs+AsuRls3d9kgQzX0zDE3242yRXWVGvfjj8p
nkmy09uwXPNOVLgrp+kxH6ZmDf0CdD3xGz9PllLnvcH7ckI8OOAdjTmq2lsje5WUmAOfj07CnvD3
kiwvG617jxsb40ZT36k0CfacUy61qDapU97UdfhN0TTxy/xa6d43KaJrNIhPK8GaVeiQgovJPNFx
+tCzh0pTeefPu+phNJA02TJL8Iw4QZCEROjs68Dh2TMEw5obYYKzkzM9ue5UhFsTMe4DnlXIbbMf
OaJ5DZAMP3TUFXePgWgZFX25j9kEaBc6gmx5IYX0CeYsvlAR3TwAUMRyHVJnusjNMbgAxKKkRYfi
XEgzXU2Dld37mcUa10N7a6vGPSSKNGc/ESDy7HFEccT4wTGXot2jOzkkzEmrBlSLav2lR9cZN16K
SSZ06vgatHwLQWEKQMez3lParHAH7dxyYloIU56uGab1vRaQuZFTgWbB4mS6EThmv3UBBJc9ZkGz
ag2n1Q+62XRh3wmTVK8so2yRU4WsczO2nG3LKWeIhm2aKvwTMtUU67aKRWzX1uHaEoQmp6wMSYfS
DJH6cRex2o9OdsT9h2cvNre4weADQmc4E4Zejn304hSCH4TCqb/PRxYxZuZsa78dWBTTz86EFRt3
5cjDFdvwlVgN0nL7kmc0+nayvc+iSV/Ldsp2juXXGxf3KuZ7ecizpj+EltVs+zrtLjD3T6mo7pyq
ndbYY6tn7AnWldoAOCpmrPCGmOHZqSBpiB4upYzTbFvHMtjbpuZvWfOiQnEEv5WE3M6hMZibKnPE
1k5bAJuxrC4x3cqHyex73PgZdrhxOHd2dJF2Z5xE02v7vpzSsz9WVENjSSIpEI7E/Ru6ja6kz77a
uADU0Or9ajS0ufbBCqgtiVoyWDYfu37hK/gGUThEj5LUGV00gXc1xj55bqGcmOvGxyG+7ntdPZB3
ihgfMo+m7RlofZpbok9BEgWXyDdzWkHYgq9H0rBsGbgjaJPhoL5n+KBF/hJATLwxNMHV1mGlOtlU
WFLAXmovdBHH6yybsQB+qpOSKKbDRFc8UV6YP26Z31VdLRkj4+Bu6n1vzR0uu9o2rs6w1qcl9fOS
/lxnQK01JuKUGpfdqJfVF6vg4tlubJAJzcB9aPEzQlywMgZN5ltPQ+Ua2yJ2kntMWNSoSTatzQTA
YZBTQqBOPHAxcPiB8qEfKC6psnVdimxZDFq1b1o/Wkt9LHg+x7y/4DzwFHNjmf8uLGv9YbjNxsa9
rwmhtEypyn3JuDCOin0hekdZnltL6kuL5eCDC31oKdtB+/AnhHSMmNEPo3HcF+zo8T7R1fDw7xCw
Kxa/roklAp8Bn66Zo+IjXHo9oEPyAIYb98d//w3yBA6u2+kVxOyRcO9NGTs38Qx6kg5UhWSMLoyd
8Y0xGOPdT1Xq/+S7fyXfzau4fy7fXQt4oxHw61+3mPuvv//NnH/Fr9Kd6f0iARFaxC4h5aO2mP8t
3Zn6L1Bmkabn1kspQc78Jt25fEnMFX0Gyp4Bz/+3raP1C+Q0lzW2YD9PPajxV6Q7ZMA/Snc/Sbdw
iGz4k1IXnBv5+u8oXi5dzJhLdHNZ0oFUHeUUtcWqLIVh7RzQKBNnzToZeTyrKciuJWyi9CZlwEXs
qyH09g2+Y2KiX2GSVNm+SX0v3jVGZ5CBL/AKrr2AmAJdhnFIuU+ta2LNKG177wOsq5GcZ2BUt5JW
H+M06sOk7fBQDdw0qKoIwock9VvtXGStYH1nZSkWLjsReHDySBo7XDUBR5+uKNC4SBqoq14h3tFz
kV/Q1xQ+gjYRz6ilGiVSWWkHmzHos1sUlsolESiHalxUuTEv+ZrJaHP85nnvn3yZ1DzcQ4tJG2iF
lfo3lQvsZxtSXe/gSR7pEqp8JqWlyyaBiVEP81cR4jXakEfvhl3ODgLRPfZSfz06TQltiTEu4Vle
kQWNtcltUeZysmmu5mpkrUjCklgPJPbfXClisWnjeefMGrJ7KNFTh2NF9SfOBEiEODPJOfBXiN6a
ZmquowOhezFGajA4DKMXclRzMDj3WNE3Ik4iJjTCUph+rKBDdnR0o0vPtAX1L9w72O5YwG4iesHr
CC96q1lUmtFh8024bnxKQvZEvse5po4UeAQVOBdoEcVpcjIp2PY5gb+sIiP4yjORxFvN165Zqtsj
ZyOl3jFL4NAuQGegRYtT2IjpeXR1WCUccegwKg9zqQjLi66qsYdw3l1Fs5uqAZGwL0s3PZuG115k
Zg6EFfQHFzfLc5rE2Qeq4bjyIuLmXWaln8CkDc6sWZ5hUEli71YmtgFFimce+qbRAnONh/gtZf2K
qz0GqLMsMyhpRAAG94eVl2215DkjHyBj1EgyTJi8xbnOjxsUk7mqi7S4Bw4W6tBLunJLTXY/NwlZ
mHADrtzzpA2dscC9RXwi7EjBLTAmt9qmCkzsMORUe5KQKhjXExYtEzNOo1U0WifNrrZbq12m2E+v
Q8PeZmFEbvHcNtXU814n06Po05pKhsgA6IGHhQw2saf8hlCIyRqH6Yo9OfHKh7yKoi/XjGwSz1bc
PfdhFFarprTGh1Y5aI5h7TtMV1XVaDt0FJtqH78Ovjxksseav3xIb8lgFrDPwzZe0X5Q/qhodXVX
mV/Hl1zz6DsNSqVdKh6Och0PwietrhxwMv7Ypa99N3v4PA4nwYKKDuOYNTEYszzQoi+/MAkyMJv1
5sKj3f5ixEnwCPYOdlXnxP5Ww872DuuK3umaxORTBLCRdfIYhVfd5Wyx1rUqvk0DiZrV1XX+kQHg
AB/b8rWFSmF+MOl3/SmQwnqI0ri41q1ksSykMjE/e35PlZZQz5ohjOYkCXAgTuMfXBi578FTSW1K
dFQVDyudfjAd7kXSJTBFHP3W1YC2b+KGohuId33ZHkwCX8lCtpr6Knut/y6ID6f7vGEtd2eXFUn+
ydBH4ucN97ePybdZJyrbzN8CXgPbCQcEwgknrkZOeNRqA0oEVmU3yATZLw4RzrIl8vPYDF0m8VTk
EjNaV9QZgXAjecTRNvqrJmuz58EDaLusiQl/1liW79w+JbJPQiAgUWcLq8DHxYgJE6zS+MN9cD6j
l5YPsunQRvXe1dON5pvhD1MOebUG81O8OORd1KFxuwaUAbLSCWDn4G5K25imZen4Klyr0dfdTePM
EFilLIBJHFJG4n7AAh8tQgQexsAxUxvb6LKb0CJ5RYioM3f+EJtiERhDfFeVeDe4+aTkMDAa0xEO
z+UO4lTw4pgNpzkdx06w4w+FkgQM1ff3KrRI/tq8bc2qs7wxWrNJKUJkdz99z3RayeYwsFavKj7c
gqJCl/y2hI5SLR29hBo2W98vzgTMbNGR465XQ2jzqKIjTLAfLVPtUBJXY5zAfPIpyZU/Fsir33AH
p3PKUTpbKi9I3mBFCjIPhVP4S37gvHanJymzqrMguVewBUmpm6KsV5Nn0O9lJeV437fUFG97WwP1
FMPgr1exTr0iOeWO1QNoGp9Qf+FmZGZCL3/iXcOVaAeF/+V2c0B09oSy5re42S4lr/KxIBV9bCN3
VItsmO3dDdJIuC1Vol8DsgZIp5lV58syFi12NmkCszfH7oojpK8XA+1ztOXVXfCcMiLeSqLp6bIc
zQ53t6tqd6kPxXQrVI8a5Vpoqdyt+ukrDYL+EMmYvds81w/I0WPTLscpay6cFyBI8syVL1U+WK+G
QyErtmgPP3DYuzXuhckTz206GldNzxEZTIX7fEGekXncyIEnlbFtkeU3WXtvQs1BFuw9CCdLPbf0
d10KrCtK9HnLcj9z7vJR8hCa2kqo0xik7NStXIxQPng5y9pwTZwOgameWhGaF3ZZKE881XRQpBY2
eh5dRXKwu9bkuVd30NHCyNKwbCQ+i7NMsSRXPJHLTRFQ27cCvdbyjexZXya3a7OZJKPdeHgjwJpk
LldNVpVAc2TmuD86wL39gmjFpC2sqW18dHLVfvJ7+Olat3TzFYRAdFe2eoTtuy9NPl/hZBwyMl/V
0kWJRKfGkXXvTU3oc8nzjoCtsZp6ZU451lp/dOZNpMeUFI7cNBc4p5MPspgxU7dpYrgp4P/xvOBd
XJUxqRIjF8V4yBIDFGqq3Go5Dg4llqQTyXPJuX5x4WJ7gFhDHuzFsPwhWpG2qE5pO7bgEeXECiJr
NG7gIxTNZ7to2eVAF7CAQnlIsJY0Jxi0jTa1BNloiuTurUJoO/RCAKGjtXREEY6LhqDxmE+7Ii8l
ex0+NAqHR28/ONFUYIsI+fkvhzj07mLPiiC+lW0kToPpIL+QZ8QlZteay8LTwalHCqczP1ptyA3O
GL77rpIgeGuG1qgOiS2V5DmfAl9JMAtfU4P04grTLJnXuBmjdmMk6K4ktLr2Alamhp9QZRrbNcGy
7FRP7vxRGsGRlTwS4pMxCkEhUtTZbF9xkGrQLjvj2o+jdWV5n7z1MpNY5gqi6HbbZvGGVWOqllFJ
iuaOYBs8DTagKp8pKCHH3L4JGvvMidUVG8sZEudEt1E+3loigdanxakpP+QQRjxsJkNz2/vJ43wE
SmgwdKb0QHXhEwfmON3CBc37kzlOlncQE8PyVdWl6jcRKoGxr3rXV5swNgz/047qJNzYQ+u6Dxbs
kwoVzB/FFbqPZRI3p0fwX6CCZ5rp72inAJANPJdQw5mBDFoS/kQ79WNTc8q4DlYZXz6Lmt4Tr5DZ
5++mLgiEY1Dk/5a32R2E6Eb9/W9/hqrOf4xrz4hnxi/BH/cn+DohKwzIDVSDUgy0THqs1+8NBDc4
G64eA09gCXByShYKS/o6vFu97quVL6P64a/Pyf9/Nm/MnOV/Pgj/v1Y19R8H4fkX/MPCIn9huJTY
QwyJC9fhzfnVweL9ghOXomjwq5JiDkoPfxuDvV90g70uhBUPcZ0L6Lcx2PmF4VcXOvtsaepYt/7K
GEwP93wN/u4axbhF9J2+Y8YNQ+df89d/NwfHQdSELpSppe51wAZbJpZ0XA+9fIE/JjeWrA5erba6
tbUw/6EkN2sxvBHCYodnAmBKjTx8QI1txwVB7eSxj4u1xpRD5prw4gOKIRxUqsV8Cwd6BhOC07yD
KYa4cspwE0UPamQxZohm3xnduhZYY4sQ/AphGzfo9i0YBzN5aZRdnCzvoyaKOZouhDEYfoJQ70qo
iIddsorkIQlvzdbbDw6dn6ZpnvOcz3UyXEEWLHPBCVjhZh+XKTe6atbYU50HvZOkSywez6Zv8tBl
rvrJg6rPUOhA15FHTOKDno6vg4GgSL5qWxnlpqIqowZ+JJT/0o3aji0xCa+4XUe2v6qDt4LxKOwP
RsmoSviFFKqTrAXKemu9tjlSnoFi/Nxp2ObHxLR2kiBhp0yUd3ZvuNQeK6TVXPWPHCo+iX4CF/eS
R6REE2hIRO5ww/bllCp9YcXgbDRrOHqJtpNdDv7R27APCg49/oIl5Iyd6K+cZg99mLO3r6ylch8k
gyLBrzW0i2WbGVQgD7d1HFqcdbJ2S2SSKhIZXqrY2dShvqOkC+9OdtKHt7CLvUtqePpTUbrVg6FF
7Vn3abxvzAXAy7eAv6jS9RcDmE6qV68cBw9NQqinvo9DtWRTjGkF9yE9BQ0w1QD51a+LXVqYkFI+
Jlc7J2o6AhQAozaUa4LrBxv0O5guC+QGIrpbRU/UFC+rPoPPFus1dL7irh79J0jfzBxV23+75bPf
shYaxvc6iRnk3bs2Tu9qZPUUsjBbF41pSkv9lWcN3J45/S9hkNCRC/PtZLKDUrV4kMJTT0ObP5J/
JnLKjL1j0U8kNfaRTHQ9XbSFsR0sHsB4nWQOOz1/xIO/7o1zNKUX0ymPDkD/JcvcZeMKkKfejW8w
NGYAy9tol8X2pfRYsRb8SBHZk+QgkDSwFBGlc7Z9ke39DJE6OOOPhUG+tDIG31DsKD5dBUzMtZk9
ulzctvyK0RqK4pjI7FZleM8sSCc2m9R2M3bdcUYj4vd5IJJ6H6WfU3AMxvjRLI9869mxknZtEvNy
urcp+/CYFAQtJWG7guwKwxkBHLE5OaLYLYaWkJyPW7TXmg+DMVgf6OoT4QVfCTlBGner2l/WCg4y
Fv5Rwz1eRY/o0XfMas+Qim70SWwmSGXI6dZsDAsHzn3ykLp5eqKLj1RU+VA5wYUlsjWke+l35ioj
p4hLHQF+wCNgxhXcyS6A4maB0FLajyGS0dF24zsjqc+sF38QwHrL6paV3Bi/FMEkwWTrDJHWjWcC
N4HKX61yHPKfxsTYNaG4AMYo8m3q581K576xzi2D8FLXHSZWybfZ5OFCq3IBq4jKsr7GBBxrLlZ1
r74zlX1fW8U1cftz4oH3Juv7I5lGqFHMYMSzArGoYHDZIKFzT8P+AVdTXaH+bmwVHgJd7bpQO7eJ
vqphUNdSvU0wOZZN5pScuz+MtN6lfnPk3HXv43VHx3kVWb+ETN2sB7cLNnmqSMO7o0F61u1XQiOT
XmGSqN79AbRnkWMb7szb3PrRV9mqj53hpRXHgrE2LSFluVYTrDsnCL8QNoeFZbNcAdY8euNuAJWg
+y4hMFnDac0m/Y2BTp6MmtN5mLvFOiK1sZaJ7m1VzmVauczsCSDKlapuk1iNqzgQaEPgpMEqVi+Z
6T6EBtXZscdijPW5/tlVLouvIhVLNVXj2rHluqqeTVm9xDK1gVK90DSmwf6+AmQuVcrnOQUQWsXk
ASBjE+ja+yVbbmelATHUDwKvJaDdxvos6mUT8NEouUNWR5Kl+yzo3pyY/K7v+jv2zqwU9Q2neIJb
XLLWe8RgH0L8thBpdaJzCT5pH4BeMYhz2pNr9XE506m51ccXxf3sv8g7jyW5kSyLfhHGHA69jQBC
i1RMtYElmUxorfH1c8DuBZlFI61mO5u2si7LQgQCcPf33r3nSkt5EXDfrQqZP/rBZGvMhYWsp7A4
fQ13qo8kZahP0sY3mMEfN8x7YHIBlR3JxUeOyRfmh6/o5qmauhHYa+r2VBB9fR/JE9TdzsS2Fh6k
mN3ZvrX14CWLUJ0MObmoNHObk67fk93OAybW9OBedeZ0kn4N7MMt7QvKSCB/jFjtYt/UpyZ49tvq
FVEB9vdDj/LBwMfRZbSWVMtzshQXa+2i07hUfbu1CuVsEMMZWePerL5kaf1sl9PEcH862qqTQrHV
Ji8X1gLGL0g+MNNNCNDhYpYBFGAwqLTn4G63cMiaoT8pQ8Lotyn3+kxrOAuCeVdi+c2sC7SArRU6
6ygILymFSdHzK0/Ouz7Vm6CCymPX9io2WvLH03SLIv04xtW+w5cflBw0NMOiVOz7vUPYyYomGFEQ
evKCd/jBH/KvjFwx1zInHTLokNhrM55gZTY3RVv0912ubsLEfpeUIS6xC++t6Ty1KrbfIWipKRze
oEbOi8TN3EwAsI8+/IBVbvCoONg+hcV0MH1BLcuCN86ah6N8Re/yWQ2mcQ/NlXdR2oAzlRmvDV9G
9A/VGKO4hbjYKtGGcYgXW/WzoWUPhMXeqmC+N1VbbsLKB5IcVZiH5jTa6ixVYQuBhx0+KRzE/tqx
RMDmj1scoMyroQKZ3WNr9nsr07n5JQHiczSPK0HtSI0J8UM9FgWc03hP6YL0cZBii17nuEwEzDw5
5LiVU5IAfH04glfldIBeNNqzicl1QkJhnFpbfPSuOUbXoparTijfew0OGCHztKVu1ay6L7XsdlJg
GpjjHWQLb9T87IXCbpV25n1StS9CfGSZtu2KD3XSDvj+1eAtgLcVavmesT0E9WFnVekWfQMrwqkU
9SrIEfCdcWv4ErfHo8ob7QP9iFD3lgdjesqd3KvIRk1i0gpYZVWQgxgkFAeLD8OG4a1BGmbU40Ym
l4g/7EdilWqT3053R2E8xFCM82KkGROyXWSv8XLAa0Uun+rUoDsM4xh0pD3YK8MeiWAFh7nisH1E
Nri2GOALpbuPBxuDOpCAwo8/hM2r1CVHMEqnqGDgbtX9JQ73mP2OYzq5OJPEZRwrwpT1bzVNeGcU
umfHxU5tlQ0TC1bdclem6MpkGblQCVRe4VszkRzfEIyW1W6ANoqSDSiJjZcmMvdpAFBJzOPGAPi+
mHBau7pTm7ME4TjTCOqiD1hs7owYCB3xoQnlAX3uDdF/kUunj/5Xm7DOoxQN8MqbredHsBE1RKe5
QfBJ5Dzqfb2PODpdlBQQCB4ZJL4JC6du4IiG1r+kfmWjiQEZTdq44GGJqbILOqbQYbLmoBnnLoMx
ZKTah+nPX4qBr6Bq6O3CzrpzYs3fmdNAURHLm6IaASlmt/i0vqIdal2kVfEawOMxiulo5M4rDTiP
7gAgf/XaTsl+KN6NgsrWoHTIQr04pGKgDhjpQMf3GExyMhQcGoO0KfZa4rjhLLWVVdhnkTYHta4f
mdLsImd6MsLhMbGwjUXqkX1iPQC1xt90rDTBmCY8o2HeSWVxK83dcWwqhog6OpQe3JliWtkmlwBP
Q+gSMpGlV8bhkfGNVyKGX80mozf63lnRPdCI3DkKzqQ2epi45SgA3QYJjkMsz6nPcQo3bZpixG+/
2HQ6EbEJKIrxvI2JqSGkBpB/DNIxogpAE/GNo2v9YsJhdhO6JJcA6QWLR59v6VQ1676DpeoqgTRd
U01QGSsWhHVFYfTpl9EukNO2Khl+ktdr7FNo/VHr36fmHNyko5Kve7oqX+q5ZsXFljhYxBiMyXWc
MXabaik2RKJkrkO2xjwLtLvl1sdatPiTXBMGhNXRDGLpKz3Q/U+jXfg3iqTY6zUJJ7TFceYDaK+1
cmd1xsOoQImwK7qmBcGL63JpwtcKqgBDmAwilg6aTeFX9J1nW6HyFJL+sY5zy3+FAX0TL0wNaXBi
V2VyRXYyb+SQNCjpAXOWCTZLMnO9sigOMJrucDeIVVEg7IsKWAV5flP3PmEN+XsUGx6WIumizdW8
KkqUdZzlbypRQDeIN5p31YAGbKd2upbgCoeIo1ulIQMeaBJvmS83pxZxL2JKbJkNqeJV1Dkns2Uj
qwNlZY+o0RiKPEiCzl3UcUxhqLSMPEcYL9962WggoIHhMRuEUop4ezU32Bmtvtb2nH+2pVqz+JX0
dCDow1qY4Uo2GAjpFJsAlqtkH1n1bSOcK/nZa3DsKzXp3625Wg363K1M2lLWLL9rOaIzaEhWhyh+
eVlkx+Ql4/TY4gPb1EVkruchD6+c4xVkx6jPsURI2o+5uS4NRh0TIKS1aiyNeNG8lrV8Bo52hy9s
NzXWqaiwEmr5FXNFc0wICNDtl1p0OwhkHzmC2SRPvte9sYoa/42sr53MvtnOIwh3FP3NfZ3qDwYp
SQd/Cr8plvlm1M0rcuMXS+nuIo1vr+jymoV16tUz3t6AV0HA43NCjswjfjZZuloBJyF6zyjij6EJ
eNVGQLzqe81cGY0BPwQOEQhWbi8Hibibn2rBxJw0QU7tUwpIqLwoijJjKb2V5RjutPS1VLtgFQhY
FQwdr4VVmR6y6NQ1u+asGIpxkU2arTO7gLCNW7AQdw3bh54ClRjLQxZ1XwFGDGjt5pJFhmiqKnVY
9OhajO0B0dJTmof3AMAvvtFcSpmgR+UwVc7vPfZjjY13HdYwRqskdCucFdgWObRNAx7AHwLILVX5
XVr2mzbRE/oZE0j9ftfNjXKy7OADfI8k4+WIkvyGIOt3pzUrt8CxtJphwKZz/mzP4ObNEKqQxWgB
NBEc2ueahusKYAFe0hK4CrL0tSXdIFZfo7i9iUJ/Z6BF1ZaNRJoVnNI49WCfUawGbipBN+jOtm4g
so4qLDPtKAYQ2mn3xZAZ8JXMYvxqbXobRL46uKQlIXtkiMJRcuWwUiXmhHUDjERAh6jT5NMcB8Mq
0mlvqA1lNpCWod2HnclRynrTo2KX2c2hi9gJ23LfASzh7K6k5HIliNGclCYywu7eV29QTF4wO69b
mPtY83uyekrEwEbMvD7k2LoLmrI7WcUUchQd933K+GcVxm37xImoOzmV/MawYUX731UHjn42Fu21
6APj0k8Dsx5tcY2E2hRdBtCECZLw0ES0WNpkSA9BGrgD1NvbmJb20s241yoQgaS7T8/w3A9DmdCU
clToDH2Yr7u4+VqZhueM70yh3SRrH8JovPSR9h3dN6SxYqgugQZZZ23o9fQlwDme0JDKaDRV7Ly6
1yGrXuwnNWrduCp2sdIIYlty3N9Nu45Fc59P/IIzL4mHIm9cjdp47cnQ7nPswK0NCNbPr8wEOVyB
kimqcwgcL8nMYgvDHx4XWb+u3i73fE5dGzxVECGATMNH3yBWTqct0w2GcTJo5lx6Xo21SomM6/q5
TH8ke+ibXMfRYZSDfmDQwTQ7iU7dBBXAivINYBC5zdrxMGtsygnMbNBWcfJQ1Uwdswl8pjqEiauU
CSRzWkE4KMZvQD89Qy3bGxzDaJTpUuSWTiWyG1oL90u/UTMRbIQfJBWpXzz2bR+YFxb55MmWNPZi
agHW65duYqASDJxfWhPl48IkgwwxXTqjGb9MWTS9AVkLPpKcdici0EzZRVXwTcPCskVGjvIuYdZu
k5iA/z4CZQL7STEPffpIeKmHYprkLGwxdmfcdxZj4HbcJTjktr22b0b9Q4sWf8SkeBmSybHINwjO
Nz1YfeJDqvlMdMOTool9ptSATGYCCKrwrsG8vgp846MN6+1yRtHMwfPFKYyPCoQBfCcwPJst8SoP
tvZNa8kTisCLp9qdk/eTm1Xa2eqGdzlU7KIV0Ns6OUZWlu4Qq9zFenWu0FOLkdbUhI8ODzaPfrrc
FxS1d3UmzoSCjBuBjnClQER/Sv2XJh5Psr1zsrsKTD8m8k1WzuqVxpRpBPQ5020JmHsFzFN9nZuJ
aDJ8FF6P762scJQ04znyv5bafTSjrgX9sItq7Xkqvdp4lvTl6OmNDEGZHV+iUVkv82EFLokLOBhp
A3xldLDPND1IDxQ7dZnsWxoAKLCzzEkoBtTqvvdhzeqR8aKgiFgtVNyVyQmdRv3KTuy7qDQYopmv
00iGAZGfnlkDYSTowKKzgnjXeGgCywUOu2nZY+ELekjZj2mhHmyTbk9EB6gR8S4QE3bJBikvWAcM
rntUy7vJIfNl6MFITfYTo2qwe76Nw1HPKKWLVan0FYNGSG3Xhq70hNe7lJ7JzjPhDOEAvjLBQ+jW
zHo0++DfSTIcnsPgNlNeCyDVkBrpkQQfywtm9iXTZaxOtXgmhguJ05DQrp8uQ3A/QpBtLGNP7BLw
y2hNimTvPCU8P6MvbsnBfsUwYRBp5XuyTPfkAPFSt/cFy4U/PcR4jQoI7ajCV/HYnvte31ZiWaCd
bT5+G9X0tXFCd/afFwpN12+Gyf4eU+UoNECTDqTeHK7NSWxNqzsk6O1DSIbQtOV9OH6X2VtqP0/Y
AX3ihezsiATcw+6yNpOXJgJHdRBZtC3pQgsdL34wXJrU2DQNZYOqXnRH2eBzpK3GLDkLPsqCnUXN
zjVQ+iJAwL0MfCcoHmGlu4JAs7By1nDHwabGC6fxyTKTDYUud04PDhJ+Izp/fGJ7pb/BqYLzx+x2
dabvIrC7lWHeGPm9rb2lnYaAJvT6QqISo6ivdWXbyR6VTp1cmyjBYUKZHueap5qpO8InguyJlUbp
UG0MXzM9eC9UdkJwdDepDWWp0m+MTJxmVr0KgmtqzwwniP491EI+lXgCzeqp6i85kxB/eFS1aFMG
HyPzhAoVv3zKh+uAVcfJHotp5OY2sMDn7GZWOnEY9HyvjHcJGZlcz9yCVSNTDqRw1J9EXdAURvSs
PUdzu4/K4SGVrylj7ri37vpG38ZMIM0R1YB/DIwXPbJ3ednHzF2sL52BNGAa0hPk721UpceivfrY
pR5gKdJzUnZVjBilGKkUHRyf5OP5R6mR8TEqW01Om9gIvDkhLg0NZqTbwFluqtBaLyEhSXY36A+k
Mq9sKbMz/IKgfe3kYaLh2+6XdCqLMK4EAHQvEDER9XGiloJ5l5XnWXDraFCGh8TeNxHse4LvOCGT
+8PA1o68PH9M52tqZhtDvCps4/GphC0ZWLuYM0Q4Puh9fB5QEoqJTcTn2TlArFpFSeDaVeWmPDJL
aUhUwC6a331tdJ14vCW5CRDJk43FFKnGqk+bMz3mYlhaz/NFJTIrH7QN5P4bAA0Q8rRtDGBbjy51
dTYSplhFMq5jnaMS3bWI1BndkFiqjCvZBY7/xBaAdAGjVXU08qORnk3x2CjgvmkXbVCBkEn1fcwf
tYbBlxdJ9sDSukNHeGQvOvsRLRGZ7tKejIwZGm+mPNZq7LURw44eVgnOFc/GJQtoApMHSbgdA55L
LXlug23lDC9afDs37gTInBYLENfylOdbm+QzWsSAOswQlLYlYeXPrj6qX4mBvA8t/Mx1duNwhGBY
sdAEjZXqWEdSQis3yDAlSz0792nsrEJ0GPBeNK+Yux1Ru5wTBw/w4B7d8Yppgdsgrwn5EUV4KUcf
5VEmLC+UUfLQh2jOaTNZ1OschMI9ZCt1Bfow2+tTQ4GWnkqVpm3anQAILX7Y8ooU5W0wi1cN9c/c
dk+ELVdPcZ/mByAEHAvVpDxPTv2SjM+zAGcjmuYbTtNTTR6g1oGuMLt11GEBCkHu2ZtMIZpqYa7g
Np2mbW0prMImLt2rL/jK06uSV1TCOi6wIvqi64IWx07XO+ifzXZcaK6oGEFVSvFAdOu6mhvDy+LI
yzrGauVpqjjw517mPE7qYxVfNEm8LFOPWak8HOmIgNKNL0+Z1t+ozbdBU/ZRUe+l/ea00R3yk7WM
bnzRMpXB3DJPnGWqTU0nOSn2YbqfOg+CMylluXFPl/tSZxrn73bG0ob6BpQ7w7OqvZ/TRePVagQN
Dm7qvODBP5Wm5jolUzY4vkhhbZaSbB+n8xmx8XsefCXpq4VKUkAWHBecnAXBxMov9AtIdYoQGiV6
f+oFH7IREcQ2Y5cZTXIlpTJ5MWdUyMkkYf6yXsXMSbwZ1gwdCUd5oc7mdYILHzbdC8li6zCZN1qq
3QZZCAfVjL4jjUZMKc9OH8wH0va8Ngl2VaPVNOY4pdgoqeOYJ7lS6U7TDiVMzNr1luIwWCZ4q6yV
r4XiXPKZOa4i9Au+fftoR22PrVt/gyALv9MZ71S6Q6NTf6By3U9wigEsBy1jLzr+Du1JaDbMRMbx
FjyKeGuxmO2aubMPJiUKMqR1ZbxNjNpXjq6OtIposQSAR/eWM51BElQebDzTzf0AdRphSreKQf5t
R/XRGeEXR6JJoxNZrkMfqHlArMcOpJZ2m6kb39FCjtfXIYQeOCnDAKNBe3PCOaKNGiBWZPxxrViP
VnY7kRmAyptVi5jWJwpDh0fImY8xBPutjWrtkFUd6ZzmRJyfRevd1bN6V1rjUzDya1SDPnp6/TQM
NjA9A9cePECTjBBNl4+BmCnB5KbB45LI+Wr21Z4J8Qas/6Zuwj04qFPriIsFVyeN8XsVchwP8SwW
km54GokqJVKd9FGCudsby5xIDwvIvU6XhNJ8ySoVpTWVpLOm6ZPsSj32JF2SbdOQR4j6LrY6yiR0
nKwnwUOUdCUpwU1I8zIJua4bTygZzdRrSq09KJphekxxtGOHOgpjfjzRo22XGFXfjgzANURwNyK/
Qx6U3xUqA1IHrt61DGRFdFLceokZyS9WU56TIdM8Ss1ijYmJQOSS2qYvxehmi6QYbXV7X9F18ejo
qzdQCkmNJkKk3Wk/AmO7hXK+MmU03VYEGZDwpwp1U0pqY0G0yirT1HukZd86e0mfzX2p0WwICu2F
yL7qA/An+m2Jj7Mc6DRBx6k/5kgQSRnM3XfewZ6NROuu4LMsT0tquitZzDC4VKpzxt+hZJhIxLV+
hOMyjdH7FQMK8rdt2hXEacPDSuVNbVqP/ZKwq5eAmxBvbMIu114YuTOYLsru2slZ8XShsnrkg+qK
EoGuMUfOcwAtkq5EO7xiqvwe/kj3zc3BOOEM0N7qgKE3yODke5nHxB1OFSd7oaI5GZQdlNUMPdRc
0WkzMbxD1Mx3g9Dzk6nQdIJGzW8BfIh645BX9fe2V8ur4YRUjowj2W+JJS7Zmuj1KL3OuW4Q+1Dh
XCaaobuo6WQ89+jICqi8hBuLaCQOUxdKv5VpvaHtMRheFBeTG1LRbEtkdurax1hlYZu1a+pgEgm+
41KFP9365R2ByA0DFGKWo2F+bX2CEUQ2p9/RlUe129AsYhTbl4QzZ1Ee3zYYOXClcXTDfOPwI4P5
13oblz5G1bVTDfIFZam8VsKXLy11zb5MjOwsh7naytqQl4z6gRNOyYmqmCwcCBoyOfQyaCNpgPvM
P1Mfkgj/ZwH3waE9CEllW+JtXMjGxE07BKZs/KQ0t7k4A5OHR9qNuv1eGn3mMdEWtWuibrmKIne+
prWibuOZPId+CbT2LUNgriVHiA41hyj20mvTK+OTRTjOWtbSvGnUqdmYYFZpVkK9Pda15lzshKTs
vmxRwmiUFJoDs3o1VgjaWP/7r+kQGPU2UhRqFux3yIbrXBzqBg/GJAP1Tm0DsqpLzSo832GcSwE2
uRgKCgz5CQS4QGubM5IQ0GNFMQU3HQ1gr9PV/ob8QL5faytMpVVrwJvdhmeU4TwbGhZdXmVKuUS2
20QLjGANd+fJ/pEvXmXRuNOz1H7tkxbjqPgRSM4uptzJhR9uWcq78LORNsPkv2e1LldZztDJ0FTV
AzVR5LQofAeiFl2TOnWIg48tm58lMvCgG5jyq4xdc4lM98skoLVhEhtRFpb6RA6rdkODxwGkZpap
ejGTpCNaZqGMmnT71wkiEk9RFmc5qIcCcgQ6jT42etfSDThkheJqU2zfWmUwbUd/iI8C/7tXDEiG
Asu0djYmoztiVDHfUV8QQZJdYg6SiD4G/yMq6wlLZhXYZ/C/N4CUp22Y5Gs1r8WmsyBhd/5Ml7gk
6DTqydYaEks/xIPxNBR5ddXbfLyRsp1ZrqXm8bVABGq+v6OJ1B6rxAfZzlK4MRAuX2WZT18G0fMj
8EzcBcBaQdCU/O0Y8RTptdjryIAfzM6k6zJmqmdriGgi+hO3opbdLZ2qUmH0PkXDyhY9iLrwB+aD
WGuQHyhpv4RMEnx70FfEzw1HkoXagz3ACimrQHFHW7W/6xEIgNiw202x0EV4hxiqVDqPh8ox/z0e
wulMQw6YJxPzxi63ztwzSW4RBx/TEVSOVQB6IvKY432bZPo+rBOxM0HGHWpgjJODcqZxiFCwSINt
bKtaF6I6VNTZt2Wu499XYn2jVjCdtamZPKVNecfiOndJVTLvIMebZ2lDWpl6A3z1Ql+Bnk/HqfwB
ZYkXPovGlKRa+ZEg9ZB/dTMuJJdw6ca2MrybFsrLxG/bwSKB/cI4ydql4GCihQsDeKs7wSbwnwpl
EnTcUFMvHJlsIcrgjS92NZAZZ6HNqD+4M5wayZ/unh0Jk6b8gacpJkg1BD2DHCmqwMSMZJLSQmO6
LXf1QrgxxkSe45hUpyAoxIbjD3OkhYljL3ScmQHp1TIg5rAnZssk+Tgmg3ZpKjKc6mR+pdFDf6YY
xq++rwmSike0FwNAnhHLojf+wPS0P5A9vI3SK8eMhqdCrF1WZ8B9+oXzYw1pDskRrH0OhY8GUVNu
pq7fZ3Tz0hVCYsQz/qsMElVnwTYRDTnUIG5QOMkbFMIcBg/CAo04PMJ+okV/UY1DicwLzUlbZf73
PFDt00Tbr0Jb485o84MqTl2BeHgtxICrGGj4zpGD9TVLHMSZDCWviDiAnJa1tU1BSjDlUaVCQGjI
9y6SnQ8anQ4MwOO9GHqGQKMGWmSeyMTkaaMuj5oqRevkR3ctwkaOmDZpr/ESTtNy/sCOPdhPaVo3
uwpl3QSOkdSyBf9g9W7TyNBc0RYcrzLpWlpGqNguOPnprQ/5uI+lHyP57Lp5jSkpfiqpEdB8VdCi
SzUYPwaY1Vc9nU2STHpKMgAShOEMznhA/8pEJ+S/R7gNPhD1ZNtldZPok/+1GS1uHdkn4jqlSvU+
tcX8kaRpcQBCOMHDCBQmBRpwRn7F4BUFhnFVWMk3kgbUQfZ9VCCOMcJbZcrJ8QLudRw62uTE1Km7
GSz8SxtgbQkcg9O0lpZ3TldFZ3pYBRZD7B5hOL6k1A+8iYVCw7BF5PEAF37+WHx6Z8f3e8gWswOB
VCqkdBq4ozuB8m8uiKGfJloWjjRQx8ILnd16rtCxZphFrmPg7MY4ydY4Wto9mZgqCCB2ePhJOWGT
ZF5E8TRdxwI5Tx0Rg8F8cjNaWvwS2kllrg3K1mOnYGdVRtOrlXB+rfyxfGhaB3lWjJMS01j7KGDX
xasxEjUNutY6mjZTpXi41czgmQ48YgQx1Ze0iqGX5bK7jsJnPh0llvOlNjtC8Mx02PaZWnlK0TW3
mrJsDGNPyAvuBlbSdp7RsoGoZXA22Zc5R3TFO6Oc8JfqX0HKRmdcTRBSCeRjzJ7TxiN9VAVAOw+3
cwzWVOtN4qyC0ozz9WixRGAkUp9YTL52TBX3jIWdlU5rAUO/Mm3IVYtBB8S8I34Q8y4Mxjy8mc7k
3Nr4SsmO68KjY9z4sFEPWL3q9yzX2J38U5XMW/rZ0OhajgA14BVLXXbzWTlWAX1KvYNGCpUGipwk
eEGQPK4P2VHPody2tWNQTvrzyEuPXahmDuRbOw4oxjdmEjpRd5m/RauYRgxLLOObA2X1scvycAdH
yWF6zogek1MtFA72selaparrbkpIJV7Jql5LO9xmar2DTPAoaP91a3tWgxtbO1h6vat92utlPTA8
LhZanEXzPgpqtxT6MZmbaN0ZAfEx88m3u0cFP4+rhVwNyH9vTN//vfz//yOf2/ojnnsT5Z8Bl8sf
/MccoKn/Y9jmIv/n9OKY0sYD8B93ACZ5w5CaBuKOJ9uxdXT5/+VbWuJ/YFsKR9clcBvTUvkjDD8L
+tLAdG+Co8RTLDRNYhL4N+4AXAa/WAOY1FmaZeqObVEnOvoC7v7JGqChiseRZ4Qeaq+OSQT0ngO+
Z1oJhdbuf3JM/MbEsnhUfrYhCGmZNh4yVTd07oO6kDZ/uhatXfQZbRR5AhfFVyxEDbmrKFhcjppW
uzYUVO5QwEgWMfI0Of8fLm6apsFtVqELfPJACJ2kR/bc0Kt0JTqSmFdua6fSXB2vJN5GLt3aPovG
gNrlz1dWP2EIgLLzvW1LUl8t7hCDR+Pn761R81REyIZeuShOiVWgvEbnu42LcrhwKrBQ0Yx6fmSx
DrcTnlaE2MA+ZZFglc0GRON/+UDq734IB8MKuHhb55P9+oEUtRaJGtghsbB+Dw6mCA8zwssdjyTH
37kqPjJHomGxRddQOSXJBq0NS6ww1dNfPspnawr3xsKXQraj5PGjc/vrR5l9lf5pUUReOynxOc5z
YKE4u529KUI6nWSAZTfK0NjhRtGr4sVJu/mj1SLwq10dOLT82cBOZqgKcMxOAr/5L59vQUR8embh
UNCT0BcyhS4+ISSwIKvNZE6xV9lDdKeLfvTmbAbuUNuGR3hZs02bqT5qaDc2EJVQ8QVFc/nLh/jN
7wUtg46KTvTkslj8epPsJQ7F92HOhHo9XquohDQI9OUSdY2y54RkMRqEDAszpU5OCQlVaJjNvH+z
QGO6f/4s/1wvOIZouDFMTfDk6KxLPz/LtOzJImyCxGO+I9+R7iSbMbbaLeEx/vbPl1p++s+3/qdL
GZ++denDYKqMKPGkYKa7wrLTHdhY/VcIidNNR+r35s8X/M2zuNxdlmoTngx2rl+/W6Q6sZKWTQzB
3AHaiSbmqOu59pdVcHnbP30tXhRdQEVB8WVan66SG5lURCt4ooYSo3sCAHGeDZxVYCKXccibhcf4
L7+a+pufjYtS4jnLEqRqn+5lTG5hBOEL2BKF7aaD6nMTNyyGWaq0r3rVUWGXIyH0unDWnT2XHGQC
XqYhEdZNkhVyq7YxvlKcV8YXLOuEbv/51v/z87EAWMs2aKgLs/nTTWGdSpHOFXRdGWFv86pkbpBG
w5bwWf8vl/rnY2XDgmHhA0pDP9b8tOKAISQYGiUUv7LR08OJIrwulngIqrR3Z8sK/mIQ/d1X09FA
acIBNWMZy7//adeD78zoxoRzlehtuMlR9jBsEYjtS4LQ/v1dNAziPmyeLG7kp7vYkQc5cQAEGtqT
/akTzEe/L0w340CT88+XUv/5GAPgtmktc0DR0Hh+2tQSvbEiEVa8nWTZGutMV6YDaWojA+eULIV4
KJlh2AQxXvAlT2Aw9ZJAwhZTRuM7H1Wmdk/Iop2bKpqG57ShgiuUllpGh914+PNn/d1HBfyCx5Kt
WLJ4/foLWAOcFWa2CVWLWmyG1mQCvbAiWd40V5B4taH4Gf5yg35/UW6QRonPT/9poYTW6qtFTo0a
NQV+BRAY9i1x7/auVub8o5ys8AIHVfn656/6u4fNxLPy36van97zypazKghd9JiN6Ecmxrd05s2d
gsHpL6/RPxdLFhRpsJbgAuFyn541kKSJ6vM/ngbdk03Q0c+xPtvHP3+f3yxcv17m020cjDICbVAn
XuLTuwgr+rMBCP+dGoilvRd3DMzo95BC3ilPpeEbM/7xkd6GpSfhQYALvsU+j1Zl6MqTMUzWzZ8/
4O9WExPElcMbZxuaWLbun97uHgze1IdF4gFFSHYE2wRe2drmfRc6BfMv6e/+fL3FZPxp++CGwLzX
LN5y29Y+PcyFKFtzhq3jzUZlfW2FI75PvUVAQz+2mG6HxhmeFxkh0VwGXiLyR8Y9cDsdqDCUejCI
0hdvdIfgIpgRurC/7DS/ux+Q/In5WZYGziu/3o8hcHjUQmYDRtcO9+ThKsoKwb7yyGKbHHMT+Nyf
b8hv3jOOsTjiWVptIT6f65EkadZgjQSNB2qMHldl/4gIVH5qLf4JTBXhJjETnNs/X3Z57n7dxW1V
FZoEqMPXxPn96/dMQlWlJdtmXsJDh+0HHg5oimIjaru4Qpq3ydxQU5pKOJeKAKDXny//m/ecy1NL
/FjW9M+HCFmBT2yyIvOknYeu6TCGyUpkpKlG8te/v5TUeeY0VTN44D7tl0bBuZjJHFszVjG3KfoG
diXzrawE8PCXReV3P6amW2wn0BRsOFO/3lWL6IKiw6ztOT5iGrpiNgmNTClmKgdXJVR42yEs/fdf
0KDyZdphCJ2d+NNFe62Z/b6MAi/ETHrX+NBJGM5NR7ya9ebP93J5+j89NaaKgwGEiG6bpv5ptUhs
I1AH+mGe38XaflR1RicpIBcA7u0KbknoRqSc7+cw+fj3FzaWC3LuQUpk/PNxHcBjaYorAY08p2rY
POehDLcahyAw1Z30YttOviyn37+VUL9ZETgpCIsJOAcvXXy6vamu13qxRF0ruhNe0yr4oGdlbsj1
YQqyZNv/+Zv+7nJcjaYGqwFH+U+3mDKbGsVXFTcghZxk1cl6Sua5fKzCPMWp6cu/3NnfXs8R2D/A
H1rs9b8+spWJ5lUqg+KWY9sQAU78ekPDEpMUCFWRtX+pBf/5BBF4wushuNjyey4f56f9JraMoA+7
HtOzz6iC6rfFed8QwAzoaKuE9U0SivucwIm/3NYfgJFfH10uzFSF/DC4ig5Mil8uHJGEOnbAAD1U
VySAk8rRXZMRa+IW4pxzW2gjHXaGqjbif1uh7540ypQcS8sc91bMERCHlgiPUox4uuEN1O9pARTA
HaCVPFqx5ly7YMbyZBk6M9spaJE8h1WOVmr8X87OY0luo9nCT4QIeLPtRpsZDo0kGlEbBMmfgncF
j6e/X83dTGMqGjFaUAsqgtllkJXm5Dm5o39apqBjBt0oKgZUYkv/x2iizD+2yeKfjCaI7R1PpAg8
AgfCDgsXC3kHclW36xX2AKXZCuKv7fWCEWp4CgzPpksI/3PIjGV0RGR5ZDBWZ5gXjW3+DpFFrQbJ
AhU9bIV5ySiKZrgnoG1ix2UZ8hZvTgPCEWIAk6cHj7n5dSY943QKkvTUMPR37J3VBHwy6MAmDeeK
ogZsrSa4274IbLDG03BZYGo9AnMOdspqrx8i9FttOE4814LOc5tYAjtZ4HoCtOkak8foflkd6dHE
D+XY2DtvnupIXCTOSZkJOB1qMrdH0iFk18O+GZ8gJtIY/VoswXhz49GwgF+WCZI++wJKHyXato3H
X5qWwOk3zRPzae4KwAr6tWOxljQUoWc8Q6ZQpzu35vX7RYGXair8pbZDOrv5SMa1KZKmj5F8yDiW
umWqZ0xS8dQ4jX8ytThB30TsxQJKo3JXiMY9qmgbo3Hnj7o9RfFpmCUictAk77Qe0M4Va5X/Pfl8
jCs98J2Tl357ewXNF2Y3ft3V9GmGDAYnl00Z4GQmhAdo+s733blqcZZtENsBuqM9u3m4Yqg8k6bD
7aS15T44ay7gYEPV1Y8S5yiyyjnNMxiR+0a3bEukiQHX2YLuzCPDoXF+e9NM2Fig07KTk1EVtF2q
mJlZ2juh62jrn8GYkjvK0D6vbHxBDRCfioa3d93luW03GL9DmcijRWDpmx8RNGgoRPJH1GlpfQR+
Fl891Gg+uEXf/8HRjt88MSWPkO7BTZvG5UMNzePTlIO3cS3TfI9UMQw193fmddgb8OjAQEXALamN
Np+g4ZJhCo/CEYE4xC2zqN5pAUgZ1NdRoMma/gmO2/LSp5N/GijLhvfNK0rp2Ic7AZ/HI0jt+vZg
BmOOR7RBeIXctjsjwLScyyBw0M2EsHZlXPddzTyWfoyNIvvZ+a71vlo7D67CCK42Zr6snedY5f5s
HkV+kIEKkrfdj6BvYXeF8h3mi+VqjMN0Rjvpqx87e65FufPcyufKpMW7dLtyMrzSgouVDyHPnesi
bPs7LJH6pQkWZhp7LY8Qs5ysq1EZyYdonM3v97deEXjQJYKz1AxYsGluV2qlDbqpBB5w30LK3kZM
lVbD51lMw9VrkuzBdNPsOAkR/7hvWOVnYD2jd+L56Fe48gheRDzMiSD1vbLFhd5Ml6oKCjnNbO/c
LLl924+NXpyP76ZLxwDBrRW3pl3lG7B/Dk2ln1K9mo5J5wjJ5RZ/BmBW7hQ2VH7NkV8ShXRDkofd
2tPWzoDwHntrai6Pzip061BFLUJuTRtoX4htwLGWWSF2PmCVXUayXQtFPYfy82Y3kadf9SzR0pNR
L+kF7bSfCTiej+6EPi6yj9fWtf69f36qi8PjZPtkjyzW3XjwREMwJCbkPwlbhxtvbXti1AUQ7kg3
6JvhpiNNriL41JUM2+2sVvV5ujJgpiZq+c72PU4R9ATLkKeQLjC6zkyTFda1YLwX1eMdT6C6QC9N
bZ7DqipmVHvK9KT5KFb5rmB0yoJ+FXRqf+4Mz925sMqDJJUJAqpPtJe3B+lziIHRAggsiIPF6gPA
A/V7HOa2P6a5Hh3KBfDG/bNU7Sem6I0QenKFNu7X7uDvjtCAO612TCdTAMGM0dY5k6NPO0en+uxx
q/hUZBbgPtzsZz5keUDYRGOQEtvZjOlMLsgrn+4v6Lmns/3uPV/Whj2cG3WA2+8wBwrb22zhyStT
AeuciM50rmmgwR7VXNFmYhYhE9/h/Wv+9OzaOAdt0/8Lf/VwMbuWCQ5woqEFYveErBv9KXSCQ9sq
p5NnOs2OC1YdOX1AOvWeaVDH3gR63lrmeQ9Y57T6jEZoEFWHwGytk9BTeAHQPrvA6Gz9tbNDMoHd
7BDQANMNXCpefEebBHeZASLmAkh4CY/vk2kO36w+Xb8ukYYa2sINN4a2uAojgXSBcbHRNaedJrFi
3bSqAQ3YFpAHGqG3Z6TBkBH3Ff1zM2VEEHE4OU8k0mtgaZJU0EsvOnirnc1WpVgUaUwqbIAVwJ3K
X/Xi3ems2okTQbbRjL64INJb1uHoMYtG+bWnOzXm59VgVsno+/GDZlTMx61tmp0Zko+snY9B8d3x
W5zAoqqKL9tmPgMix4hs2/GpcmN4OPDdH70xtkLLWsaddpW88NvjdsBnUAijTWhu6/pxXJiQQ+bx
yejBNj6WUZ98t0oXMC38JsalipP8d2Z53SWJAzkcXgnxcP/GqY6bEiAHR4hn2/bWs9lNDMUtunm0
nux31VBbD4A3mX+MjX9bzbEOYzIO5/s2Fd6bqhjLJuA2UYzYHLYxkx5nyDycIKLPL1YGKSWkh6Bw
dbe4Dk2efL1vT/EoMr+j674pX0b4Vm4vlwe7fFM5FfbAL5xiWGHPLlwcxyTsfg2NPT/lq17tvBiK
S8RbwQdEWYwgWkrmvrzQgaPN2VzRSuExXo6tPTmXwmKu30L274/7y3u1nSQsOg8+HW7HM5/VeV+a
AnZer2Tx+Qlk9SAzNPCrwPmula0xpR2hw3bf3uuPlavKw2QQICIMi8nbtRnok6K3m6MDZQ/dA7UI
5xRpQQGfhp63f6VouT/0OhRcsTsa53yo6s/wNMI4j/DNzvejWDqNbBNxYtpCNBw3zqqbnHbUe6pU
sDQ1R1tHXLstzhPNKijuz/eX/eqNlKuGfTjgMaYU5G++lKzFa8U6tko9kqwIbrm4x6WR4yP3DSkX
BX7p2ZDlb8tNMUB1krJeC7Nc8ynOwTmvVQ7j2Qb628mC1sd9e6+fZTIcriqXNACRQbnx9jxr3egh
sYiQFQXSfHGE34RiEul7kHHJ7xbBB0SwMvvdrM/zd3Bj/Uc7me3vpd446BOO5tljEO/QxCnzfa1f
fW8rTzzlUMX9HhkI3bnsr75l+VsJiGiH0wkyt/4qiOcigF5JCyNmCh+RPUt+rqM+fDcg60ZTwBHi
e72gM8U4kLazT68+aWkaOhZfemuSpM21R14JzUifhoXe98vDmLXm504LnLNgQHLnPVTcNdCGRGQo
bjOE5csr8uI5nNcgdyebMex6WuLHocjmI1X29Ov9g1dZoZv13MvzZMZwawXxthrETabB3wN+lWRh
eDc0zV5vXmGFJhMNGCbL+YAC+Qa+WEtmQFRMgRkWidK23rVtFRzM0dkr4KisPFetyNp1Xu7NWtIA
BI3vTfDPxj0T8gxunP2xEjt5h+IKkFqRHwdk5yxnY0UDBE4Nq5c9q7R8iJPeOqP1XYSigdD//uG8
MkU5HPyi7HI4IBr8jSm38RBdcAInjBfQ7bMN10eeMGgrsjL+dd+U/KduohCXGhPfk04V1aJltjE1
2Y0OpdaEKZEZj8Kwo5PIHfDUPACIb3fJxyVyPpcT1F33DSvW6Dg+CQ7pPh+1vXkkRT/kSBwCGJhy
P/1YMGcb2s3AqPhq+jtxjsIUM8HoZrGtlBq3cDN4rGI/7owgdNC5OWb9iECSQ2b8bggyGFnvr0ux
ofT3aPxJImUHr3F75UfXbWMm/oLQnysoF9vMn9+h8OqR6HSd92NA9fubE+fZcbChGHyrm3KBipDK
+USIdI62MWUeoUFUGjms2b3/T4rO82MZlwvfOPiUty/TdagU46oM91XsuFqQJeCgAIMiqQDdST8v
oRH0yZ/2gA7qkQk8+9FG6epbDNnHjodUnadLsRGglwXH+vYdSJ1Ry4LRDcKiJAEohcco7dg7oWUk
e3i+V66FDQVMFqDHTaAB/ub2NCOAp1YFx0jYIYT+MOvr+DhobrezoFevvmwxATu1qDDYDDpvrDCo
gaIYYI+QQL96dBExYCLZqj6A1jKvMbQhb78mHkE/KGKdhN/cIvMcEAUC3jM/LNMGZC8UWye65Yz4
1o2z886olgbiHpQcXeLXSDkEq8wEPk8fERA9eOzrrLxmNGvh1mRMDan7qR/T6/2r+Qxv3/g0snfZ
PKVO5BNt3h7aUFEckyDB0OspBx3GpYbbnPFg48QU6vhnaTDwfMgKBoWW1vKRNS81/1ELVkY4rdw+
BS4MCS6kCF/u/y7FteVnBUCXSApodm5c7agJq2P9CDRDHv+PzhM/hnE8LpfFn9dPb7YFBkDuO7Vk
E5u3W4C4UbTMVRzQsavBHdTM+cK4DpuKVZrn+6YUDg+gFMEjGQhHxpTEzRsvEJmJyx4JYdGNpVQH
QWUKSA7cXDpavIklxq+Ii/3RBWX9+75lxYZimVfLxAlIX3treajNrPGRrwzXrId0ZIzaKxyKJjNv
Y7t3p+SGbe6UlEsECYA94oDNKvPMhxEmhoEzKAFZtnZnPAhowy/5ZBuMlbXlebHG6NLagDFNL1vO
MRLub3/HfNJmiYHAK/lbgGu2GglNT8MPlwXY07jC6VZUhhE61Wj/fX9rVYcKfIY6HXkehLCb5cZT
MKFsA6mIaXvaxzFdUDag+3yObMhM9Qw2z7UzK6hoctiy75tWnSrqGYzvIFkMUEh6lBcxozB7gGaB
8MOobH5LHdpLbGGZRsu6U+5SWiLyAS4M+IAS6K2l1g7aJR56n8AD+u3VpdE45vVPd5qCnZN77QVB
AcCuQ6xD74Phv1tLE8A85iQzP8xKAIR16lWhMwn74Be1+9Sjerdj7/XKsAflj3Q1BDxb1Nrg1vkC
i4oX9lP3W0Q+ZHJD+nFu7fny1sMi86XbAEGZbOSaG1dbk+85PXwCoQES5qrH+NQKpEbYensPiWpJ
uE86YnzsOp2G2y2slsCaUUmDcBcFngN30UFzHp1G6mLaf1gUbxYpv0e4GGx7r8zcQz5SCIbWoad8
oNeQA28cy2PaB8ObX2LafCRI3HTeY4o4t6tiKEvWRRs3tKIM2q4OqQEIezvADKZ7evNRMVRANmYS
DNMOk5/8i+8KhhHKzmvhhk5LP+EwDJFxbcyq/jgszvTzvi3FfZdFNzr6cllA0m5tDTpUq8wIuWEz
en8DnYX0MjaGcEVZlIa25ex459dRGuhQsH6sS7Yunc3dKOC6QoF1csPA66JTBuEAvKVF+taCE46f
o/p/ZBZf1mZRASnsQgnapfxA07LsIok5Ed1DlEFsBRyQXsb9XZQp0O2bc2twsyxGYjrOkXto5Ety
MGyNuX4HCQCtX+0P6WSlpy6omp29lF/s1igQCI/pHN5WRiNvj46h9WgWAXs5oI33PoAn/NTbS3H1
ERA7FxRTYciavQemkOyHslqmr/fXrLo5DGpS9yCUQE9p45NJA4c2S23UJ+YVrnADPaHa7stzyale
wfwaO+AaeWivluszr0PhgCzY3XrmeuTLsxY+QF0432G6ggdJayfn0YdweK+6pzQWMAjqMhvBVNfm
BrUkqLnVsbi5KujpTPHMkHG9XIFRZm9te3NZ+SY8emguy5N6WC+/drQ+pzJZWzec9LRn+giSaQKG
LtQLX/zJA559Ktr6PzxzcvxGPjy8O5RLb432EPt0fsYX0i5dfqVXJHnm0eUDGg7TXZ/pb/eeZH9U
SWgoUpbZRrm2j282UxbZ9GVzHl04PFBS1h4CvU528t3XhW+5oXJwigIw1Zmtj6mstqAuykVBrzGY
kfkdkFhB7zF6tIE0f4BhVfsyCwIjHdjGdTZEfxKpa18WMoydZavcHZeHnwP4zSeouN1m8tUcnl2L
ZTcIKJkxnHC1l1g70ZHK+6Cv9Ix7fFYQv7WiIbUBWmJ0wsKL/ZCMKoe3yxoPNgxVZzeC1qZLK2/n
6X0dd0qMI91hWjUEn1sMg936Api/Sy4PWcjFhjbxFEyze14zejb90kxhnI8okyTQwLzd8chMwgNp
Bypx2/NdSt5G0VpQBflJidYO1FhkjkghHegywy3qUmXMd2yqDpIUlaYvuRqycRtnV9sLlEnW4oQg
jpAVhyHo6BW9vjOVpfI6L61svA76UqgTpislvkofTqhIjdBfByvyMKhU3d9ElSnK8wAJCDRM+nu3
d2ayYH5cU8OhTA7r6qpHKzqgAP6rxklP9029hg6yX0w0k3Xi33yUKm9trXNRxH6vO6GAjUwPZ6hs
/APixP7fuQWl10OWJ5BbDyjrHCObajBcQSA3Jj+edxatOkUaYczbS6IAQoTbH5JWFsplBiVUx2Jk
Yux7732C1O+3++tVvcsyRKR5Ckya0PTWiiijKA702A1rmMztA2Si0TvG7KYE+c9JQyCoTYafc9UW
1TFbo+4Rgihiu/u/QdrYPpbEBXKonxH7YDujzbtYNPmKsE8RaFVY9fN6dr1xEmiju82lM430X8et
YAS/b1YVE4AT+n9KA/DImw22MqfuY59y+DyvsJDRWDoaSdBSuRotCDvMCKbkt1sEmgauWOf9BAJy
u9kVTIipmw7QP9Y63Gk6giwTMhnH2B4iOEEY/dwxqLpDElbMFJmD83m+7C+Cc00bo0GkvRuS5kL/
bcf1Byh7on/uL0v1efrS01DJYGTsWb7yhZW2iG1vsXgvATVax8KO/dNYlPB7I737+b4p1ZlRsUSK
02BkiDj2dgctsy6tccKRu0nERK6jmczhQuzjNyD4xVwuO2/ia8Aq7uClQfPWYG0mxsL0mRMi1jG+
M1A8Ca3BRhl4gNC2bWGetoMpP+tG579vm/wffxLuyQ2i+Oj2Q3q5v3rVr+F9phAPkobirrv5Wl2h
iSpwSbbWtmr/SUHJohEjGm06pppT/q4nyCZPCAjnjFxBma1xi9PyCdoKCPhWSHLn67L23ZvRLTR4
QPcQ1csY1LC3e9RZg+FD0BUujDae5p5aaC/cp2VGZO3+Biju842lzQfUZrYZuQJLhmZ8a0ReXeYV
/tX7RhTXGSOEKLIdzII2r42xRKtuFTMJmXCKKwoNhJtFNIVdnO6FXEpT4Bvhu2MegnTh9natToVA
zqBznlCNHnK6LI9N3n5erbnZCbsUHw4OntYKdB14hG3+NWVBzeQ8FQFP2P25mEzEQ4C9XX2/sk+W
k2U79hQ+HTgOLQ78HK11e3NSQ6b5aIzheSaPoZu086zjYlT6Ncn8NpG82PkXT09A3t8/O+UymRzz
KbEwcrCt3RoTynZzRTjt1Kv/BLxl+UR5guQyX6MPtnDWnS9S8XzSbqR1Lys6TOZtDjBrFwHJ/Erq
ZWQTNZZ6PTligIiHL6I6+ihGX0S8+DCP290xgf1kx75ym1/YlxfshevNxqFvVhxiONnoYpm5hrBr
YfqPvQDUb4ElPzoLLF33N1kRTdPWZaqC6IS2wzZm8PV4ruy58MKs7ppr4nnoztU6eII2SK5d1BUP
FmTbx3pAovO+ZdVyiYmI43E1PADy/79Y7pI1Al602gsZDk8uvETRwRpQoEkXmM3XHCWmoWzfjLvC
vRGeUDCj/8lhb9wbAI6cR5qPNEPhC3gODGt9UWVPONI9BhOVP6BEwsAIV9gknb9dX7mIwhoX6p6r
GzOBPDr9cYG/5zzqvr6zlaov5aWpjZdbRtcYncIj8FvZSr/NjGthwDK8NDDyOQRC5/tH93r6S8IA
2Kzn55Qq6KYC5MWJ1lG7I72MIu13O7n2Y5CL4OS1EdWYaE1KtC5E5w3HbEENt7Y05r7yJUXIIJvE
Cakn8S2HXxWy9mz9y5o07+/7v1DxuHCtdJRTZcGGOcXbzfetpUUCyfCg3UYyiMj41xRDYXffiOKE
eVZ4wp+rUNTsb43Yejs03jQgaTMx3xc5WnaZ82ZEftrbG1Z+TTVAofSlrU3dJF36ORgi2IXcRXgo
e4vVM0LNrZZfSAx3v9N27o2PDA145QmMPfTsU2fHxyZukVHLExekmEd7wTuV8+Af+kZzxZtfWslD
RDOIOjUP4NaReIGmDxGomNDNtP5x0iBXL0RqnJKp9Xey1deHS3bBi8TIE1UdYv7bfdeGNdcRu3LC
UYNWGXXd9aEJ0OO4f7qvPSNVZqIGme3LQGUTnmpubyWrlpGoEqSd/bmBjd+NqevkBdpI3dJUn7tp
skKTjsNbcUSkT2RwhF+0Zmklbj4v0TOnQifPCaOel6AzEFUDG49qX1/k4f1Vvr7DmKJZhvsnayO5
uN1L6BgLKytaJ/SCqngPMa5+XSEcPZLBfP0Plsgo5MiSL43eWpJ4bKiBa04t0HrA04MkXOoIa2fD
2on0Xz8t/PvER8QMRCyvBgn0ugZGDgMloiYVwj9d+h1/1p+9OcuI+PPpULT53vTCax98Y9PenFm7
aHB6dNicHNQKdB/FYeD37TGdm+Sc5lO5s0bVR/Bijdvruc5BP9HLwR58dqfVM9tznFjBzletXBWv
tKy0k3du2elW4a1WFTlA+8cJYbSg9Rm/HtEByFeUwF0/vty/JEp71GqYbSOuZcLu9pJMU+Gi1QUN
YaJnUAQsnX/2TXiM2pIKZux0e3UD5UdOW5KaDDEmaOxbe0NfFil1Um5K7kP/7nQQUCXL/JEZ8+Ro
moN/1OAYvpjCynYeD9VK5fgmMRcdsFeZiSu6DPG6wA4dWMqvIpvJQ7W+uopZFw/Gon2/v7GKWhiz
q7TMebLxKCRDtyttxWi2QMwR1020CIUev35EuBX67AzFbcsphlME5yEyk4n207eqv41c3yv9qZYM
aFUOzLiS/Wzjt3lJF2F4M/l34+Wn1slQP0x9zXnoIKB4WLR8D+ajcm7Uvgn56KiTIGzWPDTBhNo9
nCVDx5ePrkBy6N1mOYmo/nF/e5VLY4OpBkn6oW2K1CIqObQNtQyIxRpIqFPk4DyIvgZ3RnbJMOOd
26PoNWCNPN2nsmnCr725uJYpZuhtWZoXSGhWPOrnskQWLokH82AGafNQaLF7NJbJ/gjhWXcpg0Q/
Wi4yvPdXLg3dFvz4IdS/ZMFIB6Al/dSLMN4EHNrTbXSIqD2o4v2Y//S6EY4o1dXHlqnuK9M7Wr9j
Vn2fZXEXkVIZjG4uU5EPRR6bA2cr+oBCsujMPyfHKh56yiS/rEHT/ucs8CwUXmp/Mr1ouMyTNu4V
5ZQ3DHSDHI2DcWE7iYsIgTWvcUPdMcgHKN7z5HtUDH/FBYri9/dZaUmWFwBS+UwzbA6cCVWqARHh
SNn71p/RgrbtYGvdA/q/1s7eqkwR1MsvlHIj3fLbI211N140HVPmYi/XFDqBozdk4rykxd5LrTQl
vS8gUQL17Vx93Gh2N6V4pYws7JgwWf33mudZGEHT/Ov+BsqLuL2oEoBC7AHwBarf21UVRe+L1UFy
kFkp8cMcUt4XO9kbBVU4Amh1QLsCB4X2b4uKEqvRGwM9+RDxAXFyB+F992cxPmmu+Wc/xMvOohT7
Bx2URPIykEbFdnNUZjHNo6FJAuulYSAsd72Qz9D/AUU4zC33N1BpiyEQAL2YfEUIxcDpZJdVyrVg
DoSZZdN77B37J1pE+Zf7lhSvMu8x6RsJukQmbo6qr+gfeh6xVDE0ln0eHCv+wzXiHIjmsAoLjmI/
BbaI9BGzvdPO7Vd5Fht4tqzKcow0c28vSucgIt4txAST7mXnKbPF+y7t7VDztf5zkRdQKngZurMx
fumxysbmxGB6/u3+Fqg2W34U3CJ4kyBZuf0Rcx0tvpiJlnvN7vVja6bNY+YzZAIKoel2fIvq0kqu
1f+v7lEnvTVGY9qckEQh1ckDwqyM3sJhcqb+LIZxRAwZQZ/lP1ymlyblFXjxbMzJMiJt1TlhYI/I
RhvljP514n+MjHSPHlN5m5jwg7/WIzfd4jKtudaToiVdRMMVMlXSrfaCxHp/cnLfQxGsd/MvSCGL
r5o7GTthl8o2TAa+bBDJB3uzTDocKPbiMMK6TI2nIIAtJTaN8hi4wjpR25xOQ1z+SOOm2DlS1f3h
8vA00WeluhZs9nft15H6rB1WwtMvXpqgpVFY9qWel/X09qvKYDmjYc8jye7GB1U2rCerSznarfv/
VV7ufCrdorsw+OLsLEp1T22D4jqhegBx7CbHQgAsgwGvdtFtSEQ4dqP9aZwFU4yLLhl3vJ/3F6YK
skDI0OhnzpvW7bbAMwMdRi2PZpiPyheioqJ5SNrMeTdHZvUzoFj7eWFKL9QQNApTbXL+KBdax3md
djtdVUX5h+lb3KEs+cvFb9xBGowmQjrElz7ZwkET2oIkJvD1VRjfm2ZtKM276bvWFsiuRYA6A73U
uWRuQ40zhyEsLmiIOtYeNlE6hs2biotkGoEhJMB120G0qHacIZp4vnMNtpWAEcJQ12Pr0MXEDAhL
xWiDzHsU3IqH/Mboxls1BbSHETVeOauDeLhndpcI5PnOM6C6axLFYxnAW8APyV/xwkGVURCl05S6
YdqYXwcvdS5rD07A0bMnI9KrP+5fNfk5bjeSeoWshGOQ8s6ttUUzJ0bkDDfUo9o46GlsoszpTh9S
YyxRLm7mU5xNaPYl1P6mqEw/3Tev8haOwwUAM8SsxxYM7ATZ6IGfAZWVQmEZdahxDMKMjyhLV5f/
YgoYBJBx4pZtvrDC9NXZEqTb1Ml8hUwdremqbT9mhr0XnCuPkKkSKk7B81zm7aY6SKWVcI7Sy56Q
m2fWAXG2QWrdUUcL3abew+ood/GFvc3FhL6x6SYY6tHc1IrzyvTJkRRuPQWav9e2US6NzrmkXaLj
uM1+fH9J546CXhhDAvKOOkWBmnHbFAj3Ve343rHTN1OPwnVAMY1JPNwQIzNy8S++B7ekYJf0lPyZ
7faO5ZCaqIq66yHIojePUm9MycW/MNV2QTqwJJAO64TOkTEMYddW404VWfXJUWCi+04VmarI5gPv
utEQGR9UaGlBJ2nmfVQnIyN4LEyEqZ2EALBoguhdna7NDzOYu3UnBFL+AAmGlHVemEg3r1kXRUsH
ub0bQiTiT4csB3BhjWPwu6xtDTkIvnfXGrWzpsVFaPjpHjGA6roiwUEzjKcUTp7Nm1Lb8CIT4EkP
N1Ro2jdNiRRb4lt/zStS0Mf7371ytXLSiN2GzWILjmR0tKicCGtmZ8wHL0IWDf0ePUx6SKvcNC2h
atTiJ68x3PerM+/1alSBGJ0CSt30rSgIbe4U7UDEGR3cuREkZXbQp+r7oGfaX4YT9Wdz4nBzVA6P
ouy6HYenzCck3T+VL5In8Oe313n2ukEXM0ihwBjWX6ONwDqF+BotvzG4trCoPXlajQgppQ6wqYx8
UE1p9roZqkdTihxw0py5ux0MsrSOwfiF5jI1rI9tEcGPGUf7ciYqv0TLE85XSWrBeOntWosMrpBM
B4/u6N2/dtEZ56RpUL0q7P5EpWJv5l65queHBHgkvZrtFa4KP4160JGdLbLjOtN5ctdlr/Siuroy
AqDWxmA3weDtorS4C/J5IPFtzXi2EFkWy3tRwHN5XiBDQ2qsM+PmxIcO3yopshGHg4dE4+n+B6S8
R5RloHqCOoS6zGaxkAIje2JQaYtQwfxb56U5jNNUPWq1V4R1PHsIjQzNWUe9+YD+ZX21miHawcKr
zvflb9g6TT1r07wDvZkudJq1NRFPRlea1xyl24MOIP56f9GqA8ZDeYy0Maf0alrZHWbb9dAxDu26
RgfZ6c1rgEjBX/etqDwhpQa4fBmzwc7mC0VmNY5oODrhhNrGr6hv7fLgl8WICN4YjXu4FpUr8m1Z
i2fKBlajzR4ag9cv1Ur8qlmZYMrUCczHJp2K5OgnFjJMvZEyVlC5fRYfegik9yq2ytUSN0BPijOA
w/D2OttiGgutE5QWnMk/NyiyXlcwS4wzzNNO3iI3bhvWci3lOBG8GCDKbk3l0+JWK72bcHVQ4jsY
eR8cPfT/wh4s5ymFmTXMl3JvhkJp9bkzbNJfeXVp2grSolJ2bnO3qB9qN/9cM3V20SFleKdN0AdW
MV/q268QRTgKwc8Ak237u7ZJRp+LY0k9D+8FwtpfjDHtr0yc7mpGqT4KGdBSdrcM6nDbAzQZc4s9
GMcK1JyRPtXz9xO62zufnuqayowNLBToIH+7orEQ9gChsBMmtWn961TIRIcC8vnLklZ2yFxh+tjD
vQZcqJh2JlNUNxRXC8ieP3x4m8faHmIzcRh8C+chGR869KwPEbvxGIt4j35EbYoRBiIgOLa2ZFOB
0YLbiykDwyVXnhav/9HN0XiCGKHfCYAUlsgnkY2Cu5+XeOtkxDSjKZWD9/SG1D7CFRM9jpPvFAfb
HazLm28jvOt0v5kEpni4dTFdbIxoY6Nu2C9xGva2oUHS6i/vk5zs8r4pxYuAKTBOXBH6bNtZXNdm
IMrKqJHE9aD9zlB7OFimmfwziNYDVFvuAVQVjzHtLuk/4bwlrJLX9kVy4BlTnuouLsWo/Ur7OJWa
/rmJoEk7FFPXTI9Z2hT+efaFzdTi6hUHbZ6Wv++vWfEBPksjUQkHHUIGdvsb/CK2CJap/Ay2m30Z
g2E9dYxp/r5vRXVhKOwz3klhhZbC5r0XK9krHIgEN0aESl4/pb/aQauR0DTjnVxIZYo5IeoO5Mr4
sM2mFnXQIT4426EfJOJq+a37qYqJbFx9l91NaYoXwadrSBdrW8ladKrLMwNioTc26ykOouQhHxjl
Hrw43QlWFMck+xQBlPF8CKCnbo/JdcXAOCm6QqOVzogqF94l9ahq3D8mxQdAMIbrp4MlWX82aZw9
+EBK5GtDityfDHNovvnjVP4KtO6nb6b9TlFSsX+SkwO/Dxc+i9oclfC9IqoprcJs0jUf0UqChzcY
ppNpTHuBimr/oByRrSw0s4wtDInHp0dwneZSKkzj6rfjcGrj3N7ZP7UVm8ncgJiEfPT2lKI27xta
uDaRQF1dCUnMJ5/Juev9U1JuG10/IB6MHJAG3lrJgx61tZZ+SozK2llLx5XsftTfj1724+2WGHzB
yfM8Q46/WU+li7qHdYbKe2fbH/RqMa/zkqTH3KXDed+UwhfC5cMULn1hxg63WoRlVdHL6YgkK6Mw
DlbcWAcj0pKrlnh/W1qR2Af0VPSrGGbohZ2OePa+fdWmwi7IgCW+WLambzeVGIvBq4ronDlg/cII
55farildJta6fL1vSnVLsIEEK4NCVA83BVI9qvKyhDIgtFvRSbJ5dNvtNjCLnSWptvSlHfN2SXlj
Ti2DcHzNSzd895C3fFgXv2XCMSvOrbf2SDA3zinR6ugwT92etIdyR2WuA0KZuvPWmfRZ4059h89f
p6p4MtGx+MvT1+XgRMbn+xuqsoSEpgwjmT15RVc3rytdk9SkATfk+RUp3ODPpCNLhzTX3dlTRTzO
eqAJIZaU0D95ti+e7DmY/bro6PXBOFH8Lxhs/dHp9fxHDKDhEXaz8oMzW+N/+OBpStC/DWhQONsG
WAdMosig0wyXLLcO6GB74VhF/TUAaRDe30rpcjdZjnxfZGUF4keu6GZ9loGMvcWkZNvPJDN5NPSX
tK6Ld4nlRWfRO80nGOO1fwM93yvrqB4fXjcaQ4CqGD3emBam2YxaktDbzE1GGWsaPpW3onEeQVDU
6ZXYCSxVSyXMo5Yhh9CYLr5dqpa6/eISnAPaN52HEWafgzlHIqysuJO9RfNQ95U4pUk/nO5vssoB
MNxIF0TytMG/e2t5ZB6hXfn0Quy1x2Cek/KgB1W7471VZohlZa2OgtsrNq+2tLO0bGTfPS/tHzX6
CpemMJadyET1RRAySE5WuhOs6HYxImGQJI7gI1vt9lNd5s6l6Urt4jVaBVrbaY5ZpNU7H4RyZTxH
3FPIel5Ja/WN1Zl2ysroChbhZDJ9Pq7B/+6fkmphPEbwvcHxTj1ue0q1lgR0kmCVMXVaLvXUHyDp
7I7E590hLcrmMNTpsONfFCuTj59E+zJ4/4rAF+JrvdYXjfEHZxjGg5fpzTsxp/MOKlttRsKJCflB
FG7WliYx0tEF9Xq0CbTfzeIUX4zG2+umK63QNQb3jTsBs3B7NZLSoimRM7nvNa52dWNtyQ7tMNg7
N1DxzsHjLdX6qKoBJ9ssxi7HWs8G2nCOl9kfKkP7GcHlC2299ViAyPrYi/EffUbfwRz9vfqM4umB
05FekqSth4pws0SjARRRRrEkX4uDd1XXwihr5+58EMZsezuXQ2kMOl4518UbtO2strBVCzuVbZ5y
CT7pUe+dTKekXawPTT2f7l9/pTF2k9NjUpcI8Pbwxi6OFzCWXli3zW+cY/sX2qOIHazp3nSR6pow
zcp6CGgBCm0s2Z1WQY0Q0c8oW3GGk2RaDwuaXXs9TQVTnoUnhDlDFr8l48LtkopJp3bXcli6gLGy
WczkaWyq7pQu3ngtaub3wmJarbB1UzQW5zE2P40Q9J9TavPxUUxFyzCkC4t3eH+rlRcYLDGFFKRe
KCnc/i4Dxn9tHZjwMXla/8lFMjySIjfDoZ2H6Mx++AHUNHDRHVpLz9Ojm5dN+3+cndeO3Ea3hZ+I
AHO4ZeiepJFGVr4hLMtmzplPf74a4D+YZhNNSIJhXwjw7ipW7dphrbUP4u+9z02JEZSNqORCd7/8
DVXaQHfPWuAWJALvoPYPT2lrzqd2Ug9j7R3PCg4f3RRwmdTFtrG2khjhoFHQoGob2/dVX0nnxRha
z+TIfUUtcPbUKOn+4DyTowsQGpH8ldaGnJqdJRWACrPOXL6oE5NrHSUffhQkNH9wT6lHU4Gzmd0G
VOpyL1tAzjnq0TgFFXVuN1RD679MzYvyPDStrJ9un56964NAL4RWMUAHMMKltZGRGWkUcXpiwNnZ
h9yuUavWG2v5A5oGCSdaDACIOCBbjzAg/yKRQcERW+v3VqvY/zTI+/x3ezXi124CUKacwVNCe1DU
nzeriXrTacMQHydTC35Eyl75EEIH9OJEHRgcPidHWdLewdepK4r6A7Warc4V85sjB9Ag4gdOa560
AhhdmvXDaSjDI/nxXVOUcAisaYBSH7j8UrSmR4VJGjC4JYaOdb2W3bVjMwaVHR+hmfZcCg3q/ze1
uc5aq1tV2ziIumnwE3qTPoU59997pmmi6Dw77rQqaxDrbe8WqVUf9Er2jiRgPbTQwAPicDfJdNWn
hmrQ7vL1TjdeMhgnp2Iq+oMocG87ycUIlShd8gmFm3mbi+Xk0FMKtiJbovZuCRfGrgNRfEJOfDrd
PpW7TwekYkGie01pN58ujSow800EqqhRQuO+zcliPVUeW8eVEOVEdrWJ8M9zRPn42VwjJqcwWqNq
XHMxle8g+uezWjbTr6nXpergx+3tNpx2wADwmsigNt+6g8SUK5qo++tF/XmpwHgA8v0D0AxD5imh
AXUS+aF2udtRXId2psCcH1olDCy9+7uSG+kuUtY/cZ+CEkngCAKJ8vilJSLy2ZhUoJHoDzPKwixa
BA5yWWEwaUYN6UARYPcUUapTFIS1yMrE3785RepYzrWSCdk5o4l/OJQJ79JcVj9lYW4elKb33j0h
d0LlAAECpFUvTcnwKuK+ECgZmKSBSsbrl/ZEfVpdIneypvlBMmPp8+2jK/6nW4cqZJ4QrhTD/rY1
SWUpYx0iDXex7eOn2agtF9dal27jdLJfd+MRKm7XINEIidMrRGSzoSEDFuyimtG0Y5g6AiCK87Ox
IPaMnRZ/jSvtqEG0u6uvysecDGH3clcRyJGcRabDFjHA8DnXeuOzIhXDaVy1HM2TJpG9HtG7o2hy
99a9MbvxCAbM1p6ZTXjYSVa9NslrGmH1EalvfzN5m4C70NTY1v0LzZTUWAg5lCQaZJyGwvxaA41p
D2oLI87IDdE/v31i9m6EUMtWXnM2PMrlhmZt1o2gfGhZxrr53C2FFkSTbr3LbDs5iDr3NhEsKLQA
AiV6sxtTkcyAkZn2k28MSRa7hQyOy0Ur4TBP2zsk1LUYukT8ChloY2ih21QqBfz2bqyY8lGZ/XoK
lampg1ktGbSeO3bgDE3/7fZW7j3DFhhYQhoAU2Sol1s5gOmJMnIrP4bKck7tvv97bVOwGHGiPRqa
ZJ5McBMemvItvFfdOXA4e6hvus74NniZ1EuuMvAqV6YVBA4dxgZZOwg21QcjZlSfy5R1pfXbdZye
er1mKro+TAAvJ6Dxk1sPto5MiN1URz3qve8ACB13JII8xsxdbghK2XzcXERbVa49geeOTqTMme/0
cpm6q9UoPqpA1cE+7FoFu8EfPCAg00ursOzHaegJKlNNFhXFSvs3zeb0EQHH9blKKL9BrzySFt3d
fN4VIXUnC2Lj5uPTiWKqFJp6fgzi64RKW+d1ZRt/QP3F8mKww98dMHpPJY8dcyBkk1ghTL7aHfJb
t0/h3i0T9CNOApArfRsgqFZsjkzZYdPHODyTKyBRJ2tHGeS+Faj3aAhTTt0ynaQ5B7o7kMab05re
a+qUP5mpIR04J+FWt8+ZELThDNEwB9Nx+SnnVNK0VuQHzpR3VF1M85zO2XyeUnW97wercqsQ6Xsz
reXz7V3cUbkSLXJIVOQmQPS2aas1KCjR1pmN1Wz4oNqS7IV5sXxBD34aAgm293DOMk2t3dGwpycm
m2ZouIkPXszGB71R0iPY7e5m0PFA5ExGGnMrQFiFDbIOnWURu4TLT22W1QSwl82EFrVG2vZBVyI0
cFpNf0KS9EhjaO9pIg+kNEoVm97+5iozKVjRolXMOgiLIX2W6i7341KV3kd61ozf5TjSj9a7d49F
VqHKVHDEuMjLj09slRjdxHqnMHSMd2pvWS8q8wrlF3Vu1A/Z0rdBZzTaQTqzs1IA/jgsQLeCoCtO
/psQEfe4pHDKUE63lPR9rnJ9lbUofnWt9HU1xvLA3M6jwTQD0lHmYyhCGfjS3JJVWUMBinM2aOaH
fGkZKASx9IcZltriLaOjP6JYo3xySjEjfpWO9KX3lktp5pVowDHf6nQueRtJaq7bohUb1q40Ilvg
ZhRQf6zt4IiQyl5/HdwtkRFurjXZNxIXQt7MuLpbbbEguNL2lj93dfyla0b1bE1Z9AH2jfkryYbC
Xcy+rtzEkH5qi9b7SPOrB25y5zbxGwDjIOYLunvb7e7MlOkK80LF0yrXc2vWaAvAR7sLV6twTRPq
HWx0qzhlbZEeeLWdkIv0jZ4+vBmSrK0CxlAYJkBpTC9Fsnxs+tr+AnPVvldWx/7vYKvFab3aarDT
dDREv2YLkCk0Sh4x4ib+6NTpM2GA86/F7NXZc2KVEbNhqqgV0UDWPltTJNXuIpeyekoifp9bymlX
BQlNJQQVuyLG1bVqffQh9n8hJ4HSAQ/ntnNsSkNcDFmCDG9oLTkjb/riieqxdnd7J/bMUC4TiBD+
YVbB5T1rjKqQq4Qzp4RxXPlLUoGWa/I1/+u2nb37xG6D8AJdQJq5iT6MoUp7R0OXDLhXFnnKkDaf
5E4N3Z5kBV2X6ONte7vrgtqCggNjrfGXl+tStKxcbJugOrGX8htoA/mXZQ5HWJfdVQngE2Bj1rRV
v+7qUpcXCxWnYl2nZ71K6Xkgwe03ktW/IFdxdEV2fD/aBDr3kjIHsImN769sen5pOlt+PQ1S7slo
bpQnzYj7yIvXoYjOlQJ4PWAYdPz19n7uWqZOTT5riX9tHjqzto3F6cgdbClLPy16GH3ireBgqrXJ
u18oVAwrafFvW917BejzCOkY+oBXxcKxIQiXUoL2enS0AWDU2r2rMzV6D4EP1q2SalJzShIt/jdu
Eyf2aL0uf1CJQZYa2IGQ4QXfttlzc1VKhL6pmeud0tBsksvou1NmzuLqc3PEqtk7UJSxgACBlGWI
wuaadI4xEMQRXvV5nJ2Yt5m5obk0T2UU/lxJ6A/2d++rou5FoZnQie7T5pW1tWlSaeracFy1pzXU
2rtykN8bS9mcnQXQejs0R3jPfZPkusgBkA9siSthLpkFBUJmByEvBr5pamDD9/aCSuPq/KjMtHhk
QpJxgEDesypUgYBUsK3c1Ut3oOY2Y99ime6SRnmikGIpkIyov4/W1PlpMs3EYy7UoajL3td8Y3Ub
LJtICiNmRldCWjr5g4MC2Gku5OXHUuq17BH6TKo7DCp1DDMxnyV10E8Nuo2+0k+riTATKEczlrXP
bGP3V5RWyzNDBPoPt+/YnqdEW0tMOmIcIG/+5dZo0hJ1FU0IP56j9Vw5ZfjcDXN9vm1l73FHt1tc
ZpunZpsYtUsoZwY9IJ8JCCCYi1L35MyUfWK4/vT7pmBjUGGkvUZdXHyVN5GqIjOlyemJVBVnZJi0
lOpuSgXsjPhUcnB/9vYOiIJAOiJoejU5ozAJ0srMBtKb5tmJcVTSKVet8eDw7u2dIGC9AjdBEIhf
8WZBc5oxEFsTVbZi+RdAXnSntusPasFHkJI9Q6STRFWqGDG8nbJXy8pQ5w1oNamlcRZm2uTpJXpO
WUS0/9sfiSFFsBFo2ZE2bVtc5Zql+SigjhWk0EcU8bNABXfuQVVsD0LanVUR4xHesIVkLls9A13N
dDjsgOfXJAnRpR+yU0Vp/eeKfvwfmCIjBxNHE4I2weZLRSOqARNEXqIcqz5T2I8DK0HVoEuVo4rv
XjeG/E/wcAR2BSGcy1NBHhQrWVpbfp7K1VlRG8lLGC8ZLGM0uCU1Zm/OrCbo7HFxwyWCTlcozTle
59KN5WG570ojP0DU7Pg7Gl5MMRUS4DR/N8/JYpd5q5YsXx6Sxu/NEQZWpRAfq2biGdNwJDm7aw8N
EHqkJuTobfDKk82AtAZ4RjxJEvhRxViDpZ21L4sWandh3KoHUezeUXKoMehMM4el7WwWOHQasocj
UZA01dO/aVpF9xORQDAVTnMA6Hnt8GxSFIpIuigKKyIT3tjKpjwEtMeTJSnVaHpVz9Y+S0rbocJF
b/2FcdHmf4natYMv4U5DdyWyRu0FzaoGvmA6j+5ikDD6zEuBejx1Vv2RWFixgnhtC9ntDGf9UE9g
HL16VcfPKSyI0l2jHIY7fJ24dXNi+dgrdKl8TnOhOCLLQ6+6UcSYkF+VMsuGy0T7wTzFBPURhNtm
pKbXNO1LvtbDv+rc5pLb1yYyZstSyo0nt321eFrcZC/TWg31GSk9TQ7SulMl32yL9q80VY1/1qYy
P8ZF5Hxs47Bd/Q65saOewnVkKXp4TOJirgJ97y0bSh8QHzGUEXiCrdbfumZhYk5i9OfGMMqzY6HL
WTtEt30aKjyH8qfb3u/64ArrvE6EQEJoZfNEDYw8CutM3N0ujN4xt6HvXNJR451pjJ3uTbFq//oD
iyCLGAKGejEv8KW3yBbOjWJBWrZxyM8mKBBvMbXqg2LFddDVvX3gCa8DLuqsJCqox7JSihqX9irH
iNVlpM3XM98NDZO4P2mq3XsVswHIoJXllMKbOtjW6+uJUTpEKIxD7wWmcWnUydKo0PB6vtmZ+Zd+
TVRqkaPxHIIcPniThSe/vJ2YQv+HwiPFZJCfl6aidJCmJSS/jLmMXpFI4fsolY2Dmv3eOXlrRfyK
Ny9/smhzUppUz+tVsh7yphyerEzLvXiUjdTV0D/6k89GDwo4H0Qbns1Lg6Gt5NKEhyeD7fugUtfc
A1g+n/O0Be8Jy/U+ZRLlb8cC7KUAYQrwm+gRXRqFvakZUHroS/Vx99HUk9AdwrH4MDWH5JS9E4IU
GBwLJEmpRmySuaoZ+k4yuPaDXqJWoo+Nh5ak6aIOc6RqvHcDmJQshFFQUuKpvlwVmYUQvgDgFfXM
TC5Hw/FoyoWfkWiv35nrZLimXRxR2/cODKIvtFoA+VH92Hy/ZG20dlXZygTw4HSelaR9GXNbDdAK
aHqv0Ur0CG57lt11ChURXkUUuWzx92/OqIyeR9/ZAAqbJlHvmQA7+nAVm6digfSjMYDjjC5Bdf4T
o6TkgqBLrXRz/fTeTtBAAvbS5XIFeb//MTjE3bEk9Z60ZJOXlcrRQrd7C+tZEGMI7WB647Y3ZweR
GRiKWbYGVGJLv8sixpeHZezVRT37auGsB6W57RP1ao+gFSoA/pPY9XJjw6xz5GVM1mDK+vZF9JzO
aTYNP7JwaR7ADtrnOo3kF6epQk9VGjR+bu/x3npZMq+jUNy58qZWPdDJMGfWa8U/rLSdXxJo5a6p
T/eFFk//3ra2t1qKPMzDxH8DJt7sbk1qusY0l4IoVJl1tDTxQ1qXcnmqu6X5S5ZquHjK0n4Phzl/
6mdb/XHb/u5q6RHDr4UaRwR/uduM/pPGthvXgAKFjfSEkfl63OfvzEFRXGkZjiiaV/IP4vMiCIge
GYU82vKbqzoxZnEMdTiTWV8qd+u0Wr9EUnbuhl4J9KWYfKmW1GBYGvlRV7L4rxjM2kFUsHWH/Abu
jgUgAJlbYKibB3Omq9HxkddAz53Fn4BReKmR5l4KRym4vb+7pjhJ5AcgtKjbX+7vOkWFWtE0CdBG
GZ71OJdPfSnXn8e5POI57pjiunBJyS/pOG/RjGufGHbXMe4DWKP50dQKUoMpSx+LTDrYv63vY/+o
mKBIxVsCrmg7NnaMUgn4RiQHam7GviSv6P/Ni/QzIqx/TpGa1NxSL7qDqGBvfSZJOqEpf3g2L7dS
owKqlowbC6xOtrwQFRo3pAt636SHcwf3TimIIu4F6Ak4idsVhj1LNBRpDUZHsD1ma14oDKTmXUHj
4/uiZfk/q71YiPEa6klZa1tGDAdFxgNftLPRQg9V0HLByFxxNZj8MdhtL8lBn01fpEiXHgxqaIiy
lsspXkcaND2crQOjO/tM/CqKSAghwkcRf//mZVsLI1flPFIC0hPlrESRdIqNOfk4k/kevGc73o9k
ij4CkAFqv1tKXVFSeVfMTAlCpbEDm3+dbQXR6aRQl6DR6uHJsZFIZBBH6VfDnB0k7tcrFcIasAaZ
aC78wOZyalI1y5JRKkHLbBN/LqL4W+Tkrb9E63p/2w9c+1nBdibpElMlqFts3F5StGnLDBElKIAj
eVaRDw+DrK4Pde3UrtZ2/efb9q53VpEZUAAmHH8gOCqXH9G2W9iECKUHMzwwt5Wn8a6z+n+0oc4+
GEpVP0qdozzIfGl3rcvcv219Z2OFvCXRJlx8yt2bV00N8zCq9HEKUIYvH6Uk/q8wmuiD1WXy6bal
nXUSnaBGRZWDkV9bVarFHBZ7sXFFc6vOQeWo2UfE95f7yCgpeC9991hFTLaU1LTy9XRyDsoVr/yM
twkRDTB8LeIsnFQwq1tMytDQme/KcQnMTI21s2aGmeyS8amIlptR/K6jGOF4jOlS/7FrpZtOoiWY
eoncpy85qVPxvmUaZ+rGauTUXm8kzPMRbJPlsSdWrx8Hs+ipYSFWldznXRq2btPYVLoyawjPeTGV
9cGnu3Y5NCfoENPGYm10Ky4PDt3xRon6itsf2tVZb+05UGpZbB51kzyqE7xhWJn/3v6M+1a5gaqQ
U7waaFS0OZrWMlaTYlDPsOymc78M87OzlP1/7UzaXoxl/PdtozunFKyxLTQ/UdKmMHG5VHOSSmdh
mkJg5GHvMlBDu7eMcg7mzjYPjumuKYtWmo3soEzl8tIU+D6tNXtLDpKu1s81CGgPHyx56EgWBx9Q
OK3tiSR6JifBDticjSmElouyijM5KEw787QkXc5maCeuLNnmeyd0pMBM2kfq923w+9tJPEd0B84O
dMEmqpqYorbU4P4CeYZOaKp8TSW2GOqmGNHBtdt5n7ltPNDiiaJ/s53BUOPRAc+kRCCQau6B131f
Vqc9FSW9jkyem7u+7duHWQMV75Zt2njgLfuD9e64dG482TuYePKirYtNrMiERtlyfGRmXKdDMTwk
Yxr/0wIJe6oaxF0OHuYdg0JFRQj5AhACJH95iDQ7ilStaZZg0OfqU1SlVLijqLxPmAQXSKSgB/au
L6VgNtJQInKhV7qdtZGZ1OPovMuBbSbRo1TaA3A2LUSOITa7U5XP46els9RPt4/R9fkl2BHD8izi
HjqXwuO/CT/0odfsuGJbBwBHnihsMYFeKr/EZVs+Qir5WVYCeGZIBw3B6yuKL6DLxObyOUk/L+1q
GUHd0vJiqkbnvGR9RoM2S/KHJMvjgyu6s7EXpjZXNJoHPc0qvIFjpwWANlQq88iw38utNp3WsK49
RVv7gwhkd33AjGTY2kJQbAMNkSvmocY1X1Op9PQbyOvil2Xwnkxx4RzcjGtT5JM4OaELB5d5Gz1P
tRkZfbe0wUDc5y0Uit6tavxRry3pt/0qRR+OC8huriHKhpcfDQGNxOzaFehf2OZegTLnqeps3bUS
Sfp4+1xeRxoCioGv4c4LWYvNa1EnSCLCW8OUpQ739TT2rmS1xUmZU4ohnEd3KRmOh2YO5Pfl9wet
ojUk62jWUvkBBgMb73Kp01CsFSOtu0Bek+a+L2fzSzxamkuxSHmu1L70CJK6uzKvhxce0fXUQ6T0
R+AGuRfNdDwOvMPeRwbbroi4VsC6N97IRti5DVFID4p6nRBsKeTPNEfoein20VC26/tiK7ybpLQ4
BUqmm6NrMgG60NawDCJDKz2ELH9NZu08pGPfBdWorR/jpT9Cq1+7IWGTyFLEryK+vNxuObfCJie4
CzIpjMQYaNU1pXF5t2T54CdiEmCzLOrJ6eKjibLXbh4dDGT2+dpQ22jgXlpewThGRalWQZXHBpGr
otzXqT2fpYFZiCuB0svtg723u6SX+HpCBoFzvbSXp2VY9YpeBUYx2UEiW5mHFFgS2Gun36Vt9pVq
5lHLfW+NFBUhlwtJTBzvpc2MoJ2QT66CsJpVL7WaGJxRzGWS59SLKtv8befHzXljb+MnJsPqnCpR
qmDW68RVm9p6Vy19eZbt2jyITXaXRpGLGQ08nOQGl0urpKyrw26qAr3RRxfRT4oIZS29zxDLQJ3Y
+f0KHksj/UGUl0AEutClvaXq8pgcha2cs+jOzqp/x6xiCnGLNGU7GM7BTu7di1dUAaMgiJu3HrdT
zVbL7KEMEDozvkR0/D3HShK/YvaX3zWK9c7o2szLUq04eFXEQi4DW5p0aPSzGATeaC1cLlSH55zn
UHaCOIy793DTlyezGLODKtMVwAA/+8YMiJBLM1Fda4uyGGVAWz9BzbmPfE1vuyc7jF5CRhM/xFYR
BzEgaa+N4GXFKbutT8P0xBy5nrB+1g9oinsniv4QoR+9N6T1N1+4tWty7d5CYX5dpqBJ+yZYO4aZ
y806ney4P6pZ7tpzCBEgRotS6eYEd4PJKFNIOUGr2tmvQh6tb7WqTrI3Ll2RuXFSjf/cdkH7Fkla
eMFFYXHjgsy060nT+bRz0+luS20vGJKwOSn6EgFFt4/o7DtvFyJDhiirIRtCmnv5jftFB/9r6mWg
FLbqMwTZ9uzVKe/ruukPztOedxVlUh4TmkXwrS5N2UM1I0Ri8/Hs2HmnT8vkN2Vl/RV2xfSE/Bc+
bxkAv93e0B2r6G7RlkJZVYg5bTZ0pBhpzaNWBajkdvfVPEp3xQhctiLg94bKVLyUbtWBUXEBNxdU
6FigU/jaodoqPaagc9PVyZugV6yRioYevstK/ZcxaoPPGJXpITbU6HVQzWM3KfnBLdlZMkJOFJx4
Tcjot2qWHWpE66QhZaZM4eCVDbyByYkQRFfH7JNltoqX6OrRoMcrohevNCpEFIE0oWF7tdFlSWXN
1GrbByhcmwGdlBVZ4GY0fhIb6/dRr4VLUDA67n0xgxt+XNI+/OZUUVL7sylJB2/Pdg/ErxHeEXkp
IIAMcrs8bItOu7PIVFvMmFzu024YgrVt0sDo245+GiqmYVUc0bK2fhmjxN5MRKVyAyRgKx+CGqxk
xFke+lYcl1/Y7fLr0h4yw7eH69UKACQQu5RQr0B6SuhQAxuLEAGcQntSJUn/XjhO54daNNzP7Zif
Oq023D5JqsdytA8c1NZhCOtUNEWNWBe6A2Lj3ySl2jAYjIbXHT8a6vUpLrUHLZLHh3qiWH375u5Z
IiKibgMQQRBiLi3NbaVNiFKA/SbrmVyjpCTlQsdsvsvlWh7AOXaNgcUR5OlXktPGWOMY07qqwNuN
Nes8PTRbb6Izmnqaui6fbq9s75wI+u3/jG3e785Zh0UaQJS3fV0DebbbswVM5vwHVkQ2SHOEsGjb
UijNRVPCUSBuYdac1KQz7mK7tz7etrK7cQBC6FDzTnD+LzfOmmrmq4Kb95E5LF7CKfoMHm44LUzk
PVjPValLHD0hjgm2hwT0qhWF0oWlprUGgRWUKgVRLf/R6KXj8YgMj3UbK14TopqNDG131trR/kCg
9Lvo9dff8IrnANtEzXQTEUx1UyR2Bz4fvcjkYVYzxZWVxrxH2HrxlUhaH6Renw5ezm1QgFGiLwgf
ANgFtmNz53oz1WM5SXFmZj34hdx2k5eWeNIwVNuzREp78FH3DBJCi+YihVNUGi4/KrSWMMlQfaID
HcJ3aqCWst2qb6+m9KCkhzNHdw4R1oBRIQRKqLWVZxijvE4H3UE0uFeqO6suxodYX8yTRdR+sJe7
pnihqP7gWpi8ebm0Mhxzp5xs2w/VqfQVrZbdhnL0qdFh+f321aAeKgS7Bc8MqOalqW42yQLykVWl
zXQf19HPGjLAi9KRCN22tPMkAPhB6QY1KdSCtkFOn0qjwuwXFATa3HxZRrX9Sj84gcxmlJ9IY83H
MlwjT46mkJr3FB2Y39tTRjzzHgFpBM298QFhuzTAtkGqFlTWTkrXNufJzjq/Xeaftxe64zkpplGC
pe6Ehv0WJBIzm8iaZ3yaU8BvbnTJ+a5mTn3wGOwdf6Bo3DkovQJddPnharM0jRZJFr9vp+Kvvi3i
+yRKR0/vBvtOoXXn3V7V3ucDBSq6FPCqUe+4tDcwYNRaDRqveTcO56WOpF/FYuYvslLqKRN84u5s
jnb5LjSH5mtpddHR2JWrVE94GKGPKfiuXMCrUnMyOSaFXseHgi9Hp8loQy9shvwn0HL5cxvX5SlV
oqnz+9rUZwbadH3AsEPnL9q5BdN/nMT6kjjR+AcHyyK1ZnCAyIeuhBJCGnx9uTpovq7aCf7M4toa
ykMNHcGDyyp86NuQ/XUHAFsxN4qi4hXYSY9kO0WVwvHXBu0BPF3tvCzxYCuuERnDc512WjA0xtGB
3t154E7gnEXrH0TH5bfHz2p2B+naz6s4+Zw2anyHaFX9vokj80xmVE2uNqtiVnotR24kG+XnpGda
O6j/caW8Kw/VT9kowiMMzc5+cNEoaoIP4vXZVjfySM+HIWwc326Vyu3Zt7u1w2C8UOislb5K3Jap
rqfbN2HHk+CbmTAiCpyiinO5G0bdZFFGN9+HVbmSLWh9MBnGyCDhefVvm9q5dBRPQHeYzInh64uf
8iaQnQzQ6krBGzclUhswZhvcg9nVkKuz3utJE+7NvPysN0UeFCtalret7zgyjhk0SvwYiem2g1VF
XZ+aTuz4ABa1u5YZ7uSKU3zgWPa2kyGeiH0IdRnygss16qO5amHGuwp1/u/SKKPPEWfwkTGpR0So
HZcJ4ErABIUGLoHapaUmaaK5LNjDEeSaVzUo2FSoq3rW2olZ3k16d3v/9uxBlOcBJ9WEjrp5W+Wk
KVpZ6xywKn0BVz371DHt/iw1VenVeX7USn7t8G3cA+NeRQcQmX4KT5v1dWOU8ZFaxx/KuDwlcTIi
yWx1XqOq9cPSSetd3Nij2zJO0hVjft0E0dx3ucaxdabOvBsM8xcCe6o3mxTRmb03HWzI3qfGfVjc
Hb4AfZnLD6AOYFMdJ3egVSYaxzkyX9pCz12Ai2Fwe++PTG32IufV7IoSU1MuF/epYhU07bTkg4EU
xcEl3bkmxPqEvNAG6fduvVAcxUM6ofzhN3oWnfW1pOW7StXBNdk5TORIKEciP4Ba11ZRIwLy29cM
CEXlVeK7lqsduVbUKUGtT/CWetv87/YObkvHwt2Af3gtuMlAITYJIJ3XNTRNNKtCJu1+VmzqUVaY
v5PqZPm2UP57Rmyhd8s1yQ9WuvPpiNIo870idKAVbU5JZRaqMxmsVEwwsNE6cB2a6c961BQHVajd
NQq9JQyKAYFi09/413hZKJ2qUeiPiO78CwEDtbVYkssGFekm/bYYkfpstVJ43zZ9e7q9v7vLZKCw
oMaBMtmSXcRwG81CI4QgP1W/NAs4o8U2wtx1qvGISLRnC78nwBdoH4PlvVxnlVraYs4mnsEuVJdJ
qPZDmmUP9gq96fdXReFFZIL0lAnVLi0xmGEm16xDZNCSRgoo9wBNHMaiGrw4G5Pl4Inay7cBPYg5
ISj+CAWnS3uykTCI2I5DfxorypVOYfTfTTUdmPhly660ZlB6QvPL2jc5w1gK3SvLrj44sDsOgN8g
IBdQ1EUh/vI3xGGkQwQrWTMzc76i/Nx8bsgvDpa6E+xQ3ac9TPHuldt3aYWHU6rMyqJwNxZyGthF
XMGsg2HTDIqvIy5knCSlU353LipugKIJZ5SSBhHnVnVRVqssS3Q59FelNb4b8mR+Sqfo02+fmgsj
m6/opHG51gpGZq0LoZxw2dQqjk5FM03/3Ta1F8xiS3BsUW5H+HDjXrKuCDNLG0JEyJfiIYtmp3UH
q88/q2q2/q1IZvKwSHN2biYt/RKp6ewBsavjh85uq8LtZcDw47hUR4dILHHzeBMoUD2hEAwmfNvk
kKZYG/RVCf0hVtIzJdz5xJA8MXgpbNy8OZJU2TtNQmGMHFV06rdZi70oo8GIAcypURxmbgvlaHAp
k63jPR0z+8M8Uq16BkLRHcUpO84IAB+BO/eFys1VN7nUZwemhuTboQ4wCen7v5ImbxialS3670cc
r31yJMQF7mRb+ZMkK58mrWdae65UXpc1MuXgpAkmpUjubx+svQ8oWvL/M7XxAgrkervqJglprULz
89kZTsiTjidHGnqvJEk7sLe3jQYKZ+BMEMcAf3jpDxSnCafGWCTkcBo65aGi/1KT+WuhDOaX2yvb
vTKilI6oLs/+FcZ8tOKoV1S+2OJUy9+rhj6oq8nt30ODNPGsmupfIm1H0zePXYQzrHs0T3S3kUHH
dlSSqEPqjX/7N+3ttgC8UovToKluh4drYS/lliRLfmc5ULhgHo7vG6azuSX6DvfQdoffnc0uHKEl
MD1km+T7W6DHkteNJC+VREE864mkre6nPox1wDSs59Uxij9wiVQ7UCGiiEs1afN5kyGkoaCk7Lld
FndpMTBPxob/koj517f3cu8kWbB8uJOgiK+anoTkWTaleERI4+HnPK2+AWBxTooV/cmZBYMJOYIu
HPHWxvcqTroWiTlL/jqr1rdljF9avZ38JFGPyMvi/7R1p6ArANODCgJ7Ktb8JrJbrDirF4fzkc1q
59eZ3rmhNB/t3N4ppBQMNYmNs6/040kxV6o83EHdXNqz3U3TV+CBoSvlfXaKMgjTt7/U7qqoCUPB
ADRsbTNySbaGZRJSjUNWyf5spc3LsKQA0m+buT4QJDKgCYA0Qea6qqvIK2qFJZJGgRGb1de8BUDs
1eVSvWTxWncH0dOOMaImiFA8RvxneybmXp0Zu1lFwaoUq6f1jnOWjdDyRkudDsJ9EXxeHgokypi+
ADhD6K1vwSI1cgMwMHTu1KRZP2GvReeynuTOZW7kcB+D471TGmMw3NXQndkNtWU6uNXXH5BfIMgz
cFheWW2Xx5KRJ2o8NY7kK/OUP859oTykJaL5t7/f9bEUVgTFVnDbr3jt2tgvXdrmEdibCAEqKSm+
Iyuap0Hc1NInSSkT1b9tcfcjEpcifywwIdtCVbjUjGXK+ogyVOvcp2sSogXR6EFMj+O3n3QW98aU
WPybmz0s0VQ5ehsFbZXlfm+U/VMdkjapkRl+vL2q3a9lIlnPoVGJIzZFBEYMqHYaD1HQzTaDp5Wu
+0uOnOIPFkRnSfh6URTZ8pqGRndKM0bqtUpa5xwb9T9REY2nxGIg9O317H0l+i+0WUXsewW6aENt
1bQ5jOBrJtG9qYTyx7JOisqVE0q4v28LpL+g5PJq8oZdfibFTlJ57iXJb0x58GNAdXfd0s2BCbLv
t9tlKKuIpJNvhBzAVg5SL7Q6XqQ+FqWQ4m6NtOiuVRrGTRnzEWhm70TwIAPqfS1QbAfAyOYUKdWg
xgGU1D7ou//j7Mp25OTV7RMhMZjpFooaeqoknfkGpZOODdgY44Hh6c/iPzpSurqVUo62tPdFsuPC
mM/fsIY52NTs1P7f926TN9j6/ABMX9JQCe1TUjeKVdPYpaD9J6ZI4GlwihS9Fn3fCBUbjBQtZvSY
N6boy9fk5pxNmPA3Fcb99M7AVWcfeVNaKSH4Aaik5N3fH+2NDQQRBJ0sDAHBxbgE6gKA3gWJihlA
LmQ6w0aHPsDLOboSAF9XNxs3CZYWoNJtQK6LRiPxPKqiMW8qGdRRacfIlQlAwyDct967sKVN1SB9
vnK7vLGVLxa9iBa0E4o6ljZVMkoJcEHv3nVzN96mYp2esmE2V/iQb2wl9JXBu8B1hnH0pXeHnUId
hhRRXWgdlXiT+Qnijtcsj97osGyqe5t1B1TpcOwvTkgrN9kJaHBXq796VZ1nupzTsa4kokmZtF54
cn1PDwbs0Bu8cLhmh91U/f3UvBG4QP5G7ZFCd3XzN315SvP/tcejXbXEA9vxVbpDZrwaE8c+//rv
S6G6RizG/Qw4w8Vb5BrjN/AD2qr2xXgaZq8p1mBYSz1m2ZVTmuFXX6Qjm2UXep1gmWJyuP35HzcZ
SH2hkIzDOMNlyw2OyfgeRiTdweA2PSt/az04yRvkeQLqCX9/zDcOK9YGOAj/gfHR5VuFeG4a0Fh0
lUe9pIrWWRaQlQ/KSOESD4fpmijoW2/wz/W2L/aPZ1W0FktMsB4Iw7rM2kmWGSXjbWgjfqUwfuPj
R3dng6EA2oh0Lny5VDYJ4/Mob6twZf6PWWDIPxPevlcNSfuCoxP4HdWdOPx9Q998QBSIGAsi6Lwi
0Vp883EL6Y1KxcBO4u/xIwAjwU2uLLvygG8thfC5aRZh4owy6uUD+norRlSOdzc1066mbfM59IBn
GCG/fGWpt/YSuQ9Y12iOA6e1xaA/XpscBR81po0VjB56MGWV3FMflihsceS8Tp08JCArXEm73jqb
fy66Pf8fi6Ymjjw4guC7SP3hJjE0KIeGyxtpbXOTOfOvIjj40jc8z1ZPgUAP6v7L9QiDpE9XM16B
qHcvxIQ73bID0q/kUIOjXMo8u5ZHvLWvuJ4wTt+uDFRzL5d04eInKp+aagHaGHYaqMZg5BrXO/Cw
Y1ZIhKBDM2b/PmuFUDM4QABSbJ49l1990vnUy8OlqUyvbeVGmDp4eWrujI1//fvnABDmxg3cNJsv
XaK9VgKXWPtNBdp8fGwhZF02c2TLQXr6//HlQd0eQDBAQ15jMENbjy5Vuqn42NBzTHt+ApZ8OS4u
ujb6f33lon4ErBQ52YZhSi5em20zzMTXtK0ASOvfAfoq74hR16x9X59/7FqErh7AdGTDW7w8HNCX
cLXdCFQRPG8hBmD3SWZBS5f+k1qaaPf3N7Ul4i9vIQyMoaSOEgStZ+h4v1xNB2ufNwOQ2GnPxEGt
PNsD3HOObaeKlLnpqHPDoaFn6kNE5msDnNcfAhBhaMJDJXAjWV5245mdhA1mMMO6uo4h5ueWG3hR
yEeSWwNVYaWBnMzH939/5NcBFJqUIVpewCdD+epyUJ51bUr6LNcVSiBXdp3WB9gkeyXc5P7VAh7z
NpBBUARhPeD7LwW25jpnzsudqECKhE1saynkxKnuc1mESdpeQZS/ziiw2n9ckE0RAPH64l3mCGTJ
2EFfs47UzQTY2W6FtkMZpgANiaz/IOooOgGocvz7hr61LsDPmysASHDw53q5bj+Cy2lCoFCiVqT3
zufteUrghUQn75GJ0Bz6FlL14YKj/PeF33iTQF5t3BeIbGGYc7Fw48MXBxvLKzqO0ylw3XoKU2sB
SMu4f82d5c2nzNBYAZESeu2XEnAmmlVi9cwrDd4EphU20EWqhb/v7HLu1KQ+9rlYys4l17Bvbz0m
JiX/66SCi+rivZLZhWi/e101xD7yQeGig6rX+dSPvrhyhN5cCsQMEEMQv/CJvHyVMAREFG30tqNZ
hEkYuGOxN9IzUUN/5TN8az8BLgIRGDBJ4AwuI49qc956klddBq4kaIT6MHhOgh0cBp9dNISHJYzt
DpSQaz7tW7WJ53gZ9nDpb4RYdMqQS13qFWs3adrVM6wL4C3kogK1RwBvtwFucoVmgYBYW+3XrKyj
eUEQwmlQO0uVJDtvbsMdhRfWXERmnZNCtZ56DDCPqKHhHClZTNNETgLoeVX24KUORQomz+/Rw/1b
9QuhT0sKjlGZ5nMuCi1zpUBZhUdJMZDUwIYUjpZTuTQLbpZQsAbrNGyejiAz9APySxN9d7xT4jS7
Opt2obGRKe2Av4mFOmjMMgGkcjGNQ3f0407oUgw0/NpAtnvcGcOWB2hK0PZgqfW+x0ucH/uEdroI
5qbJDhRPXYW2AWPOyNmGJbpRTFdkiy27HI6bu8FrNciRegwAGcIWnnwtqSigdAJRxCmHZkqhoRp2
rxtGfrdQXR1L08K6AeQ7Nygc2jBgRaY8ry1446+3rmFeBJWdtvVPHrA0wHs4VHzFItG6PNRLxh8d
DaCC2FCaHjpi4PepsyH/RUJP/wTIqtuagYbf2Nak5HZQWcOKKUzcVNbEc6duiFTwkC2Jf9cl/hTd
snmln1ENhO/d2kw/etHwb5CsHn8ASjO4wtOZn2PaEnV3ucRMq6p1DMhWHXvJjyBFUVGOaTbRvT+i
vtCBv5xxzYzDAZdz897XYCCXXe3UkUCHCuLUpkl46UIn1M4pKFUXPiQRWLGK0fupvL61BTNDHQLj
N60nNUR8LHJIGwylZ/3wnYmALTqua82n0nAbpdUcpT0mADDUhJ0BmQH709AOygoo6ZjPAdP1Q7B0
ptmNAzFfW+bNG/a1S2mZzY7fK9Qpz2GLLLBoBrAEjg7wziffTqwrlZyj6D60tIX1FuUQ7oyzrre7
oJHiCxw0a1ku+epuRk3NsIMmgTy5qE9I4fk1iLrDavtP3FEIa2lVz6asjcKboFzBqQzACfKMzhYH
Zghc4rFILJ2/JLXq6huBxX6CRxOJEv4QABqhVkY2AOTN8jRB3um261XyC/JauMW6vF6HSgioDFYd
VJO6KkqtfKfzyEsL7eejX9DEsL1Gmzst2jq2v0N0PX8xP59uprju+MH31vCjSQUslzzZJxp7UvvI
TGGltschhrpMS2izlOnAcwrte6/Re8rcPO4mIYJmv/iul5AcDjtRQuJMLu/Xpl2Tik80EZD7ksnd
yCebFehD+T/o5PeYrwNee5qisMM1OHTdT6fg0VksQni3LHL0CUovy2NsQvRUSDsvQcnR2r/TGhCA
Egzehvz00yZP3y0d1P8G9ODdjqTKgMpPhlmVa71Gbb+bOzmw/dJCGRlvAyV32VMHCIy1CbyiAZTJ
v5HBC8j7Opwj2IBoA5RgYdJp4icXBgP0+zytmCnAVol/CAvbpv2QJlz+BmQI0N4RQhd+NSC3P9ug
tX5fEs5qUuJH1PKGQvi5K5rUsOmBdsHqCqBiprt07DwCiWUJiOHkjWP7NfYIABZz0PcTPiUvPUFX
Z3SFDXyty5TXtf7oZhItBzlS2xWTt8bP8Puk91DkS1gEcedgeUc7pEClmrRHi2yYZop0lYvuRw5S
2VhAT9q2ZwMjjGwspEpZ8KHL0Aoo16RtPg028PIiJY3r4PAXOCAfoCwEPaPBmwCQ1LORO0Z5FBXZ
wpbmkEfOfoljWidF2tEsPM6rhwwOd37K9mJp5mC/rlDX2C/Quw/vFuj4iGe3BrR+jEbW6w+yluRx
BTwdxg45MfIhbsOwuTcZtDJ/ca8O+lsIHOTsIfVnHn6FoF2Y3Wdu6IIdOmzeh2FgA0dAoCQBsFND
XTdK5jAqydK1zUH7Sfec89TexVM3maMKEG726QAN2WOeSoW0vrFMQapKybXskzbBS2w8DWeLZDKH
iNVTu4+7AQoUok7tMwsaP7qfEiF+z42MV1BsEqMQ1Hob3rdi5Z8Gbzb1TULBdd4NSZN9SK0fiAqz
NDHuF2Ll78SmfQIAFls+ecY6Xlokg80dM82c7HP8nmi32hz+c2QJBnrjJ7XLipkrrzlyj0Bu32ZQ
7IHkkta3EWli+mMxTra7sY/XdUc4H4bCN7oLP2jV9OwdDqDqysRE3FOl8HHcHlJkYhCdb1JQTfjC
w/yQDF2iinYkkQFvmabpB+AaPF+Vibai3kvTePPOQQkWImS6Gxe953gYdT9oCkSs39jOiBI6FlNU
NKNNbtEudeKYuzXN940vFoRNb7bootVw2CNVRlVjfjXRSr+ZKG51SXuVpZW0cfSJp/403rU0zBpA
/mDg9AiId9LuepLAKgYyxjYCfyELmV1nyBXlekV2kjHcpvcuHYQHqgE8t3MKMT4257+DiDP/zHng
uy9B7VFWtXwFJ3vGuDGO9kkv1mw/6mTiGzg1GStIs0IkQxsKcMV+EsGivvoUAp9ewQBF6vae9hwk
vXoCu/mDadtuKAjw9u0zkkZon+J+RldbwVBPHTCMnszHxPPHpdSDYoiKkAwNdlPaS6Dk2drhzosW
m+OTD2S0bzObKkD1xnEoJPBYU5Gu6eB/z5uslcWmVxVBXXwecvQJQTMvEb36qaBZNA/lDD8ENKDh
N5WWftghAhgfnlxbC8Usd6DBQKJncTU7W5eIpWK2Xth9OA/ydvQ4b3fNqPhdkHeeOApoe/tlMHH6
5Fq8Q8i8ZR0Hth6AqLJtVIg2CTc2LwAAjZcdsyKfbwxBkCvWkE5rOfNZf10gaXJ2/ZIDMT2mc13a
vrF+UYPHdJopnQhEeBuD4OZC88U6llvYiSQ0KtrZLOfemdhD8emHtFwQUj/n0wh/Jvjq8DNUzxFy
BfBRbBcgFHRFbEnYvGt8g9ImIJ0QRUdNk+9AkbCxQgwzISlHEq5ib7Qvu53xpj7cLzVHMd1BQ4zv
omhZznrux6gM0E5rCsmSmUDs3HBXouechDiMq6MPFFQZ9kuL1sy8lK7ugFlHV64vY54hIQ5aaGsW
+CCyds/lHC93QxZrctKEReGR93MzH2MdmOFAvdrgtwNaIhZYZ4wiTz6qYUlUhxTI6joHSF2ltCBt
3Of3ikhu7oeWEYvfNoDeWoTpupCsWEjqqa9IV9XwJVWDrM+1yClioI88fqKFF3d2uHVTuKKVHc7G
HIM6EQ8U0A26S1XHzInUmabjDv/lNc8joyJG57vXbucgKdlXiQcHxqJtM2RnCA6CFHQMMECHKIhu
iiUXUPKbnc3kEY2ZwdtBez+aPsBCmXwK8K+thxXYDFrMXjiOlcB3MOxDf8l+yGQd6gKO3DI9Kk3h
UYBSstFVlNe1u51Irj+mK9qcFUmnFCyansL5oI21Gc+D4Z5fzEn6H1rfwIsmRYBgRctjjUjkQbX7
fkb6DElCXC1uF4x18zOe02zB99LG38OpjlU5pTl9r5GThDugMMjRS3yokS08x+AN5Q0zcB0J6hA2
Z0Tf4fzV3iFqwWItcgwozjrK5XzoNf6szxjpdh0w07/hjQIPywGz0g8NmeZvZhLtg+IR2sRNB+78
XTdwgvxD1TRGP3Oy6sh8TUEmkWCmhjWr3S4JuohVUCUjvMoHF3yKO5aOhSELEG0gifdnWHWAR+px
MuYlCAzhOzWD4VCAaZWbA0ow9WtdjbjNbZYNx1nw6StUAvP7dslhqGMdMOzIHgL8PxKXL/rYdOle
d5F37klvEYJZlJ0s/Eh/dXB07d9nkw3POJjRiMKBeo/AO6QMKR7vbgB5qD8R4QlddKgmPtRdTf0d
aUb5EY9F2G3Keoplmsw/z96SB2XvBeY+T2Y/RMKr1/o2kTP5on1ksXiUejHHdklktNNRDLEOVG/r
Fzhm4IuPcruQgx5hJ3lSmeJpMQu8n10m6/HcLmpMi862FKoJ0mG3fdx1t/4U+j97Qjvcs9BjfIIn
V/jLkxSikIvJ2/vZKNxsmXV+U3CH8FPhUyBfW65MXymQ47NSmDjmZYOKJy6WpgXHj2RmLQLaBKds
DLcu0pRRCJ5FXJf57LuwjIixadVFLriTDc4oZLfjWhSt5qso0ZSt+2M+EdJDawDK2VUctt4N6gmP
7hM5Jj+Z9YDzWd0oGtTTK+9wwwy4Q9aoz/UDMjHbF7TXcbDXuAHAsccQ4tkscobToIMQ0qGLu/rJ
rLZFrWDbKK6A10+SQoaAKkWocymYPizcyikvWR4jnQXINyG2cTuEGv82UG8+h/Zx3ydlty78sNp6
mou+EVH7wbrA/wlTxsSWVKVdvxfxjO9/RCnd4vuFkBnuhST42aU5pzsZB0jyuzrpAxT0MdAUEn3L
uTQJD/muhaN2VwQgz00Fm3tHSi6BM0bzyKHJmkwTAOpeT0DDUTr54Zgd5wrXNtW4mLkKiiD3FTnI
Ng67qp9V6yobp9A/aaTJS6939YIXjDbLkbWJbItgHG1WJoSy8WGu+fAgoI9lCmjl5Nl9jWL36LiI
vgCUVdtCTlpqOKrk0WPLgG5Gt6dZd4xvd0NkQ/iY+v6ItD5s0RcrZ5vaDwnRIStswkh70ysMGAuQ
v8lHuDLq5aiHNv8Com101440+O5r3vO7tYH6GO7UVQ3l1PPofdjDL/1d2yfDj5Z4vN+vyGqf5xWX
ccnxE39LEGoQSZY1vZ8EJk4FskTTHJdQWuxn5DWyAKg5NFDvkE1e6GyTKggbgoylX5PvQz87esN1
DxvHZMqIK8GzizEsI7FIoes0axxTmH7jCks0zx9sPy0p2jlot5wh39rZAlQD/T6kol73kz/LZ9HN
iyuzeM6RTc11jJ5QQNjTVpHgckPEnvYod90vXARBA8HDvoHEHLfYkCSbm32sZjiKox+w7gSVXn5L
DAvPAD8Hj/2Q+6z03WJPmGgyVE1p2r7vSby4YgghY1Yk0I0mRRZz/SmoSfMURiN5NrPJMZuuB3mY
DTTISpRsKMUJqt8Yn2CubrpsdbowfQZFzUYOvEY8D5ZnxP5MwmzYTt8j6Xsce28phr6my85i05YE
lIqJn5JMZjoQkWu1w57CESWhSfihXmUYFPO8RqLwJHTfDxFHLlBgj8cfg9/2tmhdYucCsAz5Mc2k
uYtBGJBFj5NwHmXLvzSQYntuWFwfkcl6ExRqRYvcQyenblrV18mBKFIMKkeToI+UQL8cTqiY3KbG
E0gYu+DGNLxpDpEIKXprI1rcBcwdZ8ho5RRhrp3GqTklcC8fSsyFgKORxkcl4AsZPhiRLjD8YdaN
eHASHLEZPYV9T0SGCv+Ge4SbHUZwrYhUt6PLJHHqczbOSAPM8ISGS+ojF6HzhxbJew9bIagTFe2U
+L9ijLZpwYaWZ2Ascf0kwAhLimEcUbPO45w9jOMooSUr2uAx8vzge87ZFJSzGcOfhufyfYsDv5ax
Ct1NttAhLT2DDOSUWCgSozcZyxt41OVZ6bWG7NmCuhamr346FV2QzUmVDvXkIUGbxILgNDRfoeDD
v6g86L7q1kfrQfsLjfemHqYn7Zj8kLcS/UudJzrcxUOcfKvZzLFpaDatGCxH/lNDuuhuAgxuKn3m
wSZrTR39lU0S+aBF7YQ4EMb+tyRiA1pa1FGkTpPSdwnk2zwU6t16BxfmlZUuX4HLCnOZfAx0S05h
57qvfQxRrorpOHlGurXga/RU8qhTKBPumL90X9DCbZ8CHi8WbDDpfgRguYZoK6zIgRL40TMQMixQ
XnAyl09LAIR2YUw+fwaAU5gS2iwJTil8hMKKDjJA9lQL1G6Dnt1B1PDShWpfTI4qbahf8E4u6Ilk
1mO7rh63iA0v3bPiwUzRK4uznzNT+tmBGaaLPsvg+xIZNMvLFEpFH0BiTXm5aKV++hpRt8Kxip8X
hOXPgInLz02sQ3QfmhgZRO1JBFDO1TCWadN5U7VGAdyjZNriV3ej9jM0ITCtg55g7rzdnCdquwqz
4TS4CaFgslFzzj0KLcskNdOuc1COLB1pcAlNKIieA4MkCqzOPj4JK+D7izKHfDYtgDsPcYfCsMSF
bVJ8HkZAQd0wPkO8FQqVJ79p5vBdT1KcodXBcLJk0xSfMfaEFlVkWZMdR3R7Ud3JhLCbCE1GXhnW
8pshmp3bC98zeREIP55Lm7ghKDP4YmByMZPEFaFO0h8AX4x4LUttQ7RsesjgBWgxH/I2mKKSYq4B
IZ2OdbccBmnefdSiyt+5KPeGIjMR+jY5jQnQDl0UICt3mURPXLfqcXJ+1+ysJLMpjMgtO6N3T7+b
EGrdYNB05p0RcQAo3donZ9EPnJ44bvkPUjIHtgJD8l+B2i5tocFi02Czz0hX+0CSsYR9QHAw2ra8
UosTj6NJUaraOUUyXyPrGIHUSfJ7CQVs6IkaMz2A0Ic+UQ6+8VqENsG9FvM4VUieo7UrhJ7UUATo
Nj6G/eSxY67b9hvyIdSBXj2kEBTP0ZQBw1NoBCTMpN/TPpLfmozUn+wyT8nWRYYwvMFcIiunFhVN
uWod36R9N7hSUIWhWA7FbFnMSNDEYRZxNp8kOnXf4JNE3lMv7ZpS4bbPC4pvn+/8KQgs/KRre0+j
OYX6FZovQQHNEXTY+iz2vs0oL85sjc1H5ZbunewGJFd9JrOP+Kzwkoas7m7lVKO6B0MqCz/4uec1
J3jhRsDnmqHf6orE4e947lZTzFuWgEOqQRuCmpCgiGgdsrglRlW5qzMHxB5cgoe2xJwoPhDqQpg8
9R2RuCIT+R7Ro38nez63uBVAoNqNdRxUUaz6CH0sF9wjfXP4lECoirO7cUCP9G5EzQZNQEh6HeNp
du/jKVi+296a5iY3GmGQWh0etUhYWk6b9Ukp6zh79lQcnClCDT7hgZqu4umcf4LQToA+bNOn35Za
AWQ45SbDAatt+tjpsW/hQpGAodeLcUiLJodeTZF1Q8oOzRTaYO9n6AfgdlMUgMueixr9vJh2RTSm
Vm9pbHbgEu273dyq4KMlhH+KqSUPsKNd4Kw1+uj8SjovB+ASCOZQUd8OUAP1cihr5Yx9HY2t9RF4
WApXnJz/XBqQIgq1piiIwCXwxT4ba+5XSZ/H595YfBxsbjHESSiZ0dhErunvXMKG9ynGYr9JqFwL
BWIkQojs6LMWGRUAJvCVxk+cmPYJRnaKwqKgtUcKD8fuTvYWlWaIKwClS5LON2i9QWl7pKlu3vfR
RnCL+1FeAZm+BlDkgCputCgkvRiDXwCkal+NCpLeGEdbgtQrZ/5+8HUAc0kWf2ypnj/9fQr9BkYS
CxIYOGSbzCa0x14OTTU3EB2ADQeMNPvlIar1XHYaoZNquGrVQYd2GoqKk+B62jHP5Xsr2mviym+I
2+FHABu5AdY34bULcAoOuwG/nwmgu+vxdsUZebS56X4165CaCrrqyCQZhUp24VaG+wd8L0V3MQT4
bqCogg7t3zflNVYGA1YAquBjho4g+Lkv98SEgRRMwesT/Or+DiW8/Kgi0VwB3b4e42IsBNh8tnFI
oCt9ufML0ZiLrKLyKaTkMLWcEACS+Jb2Kzv86wMB+QOWPwE4B1nw5aliGI4qTvO+yrnLC8uG6RZT
Dv/K/P0NQMzGSoU+AcA4sF7czvYf4DcpzBpls8AD6RExQKT8Wa5q/BjXCZioK3ztRk/Nj39/tLd2
EQOOOADId/Mi2P78j0XRj56Am8pEtTI1lTKboyPJZb3XTPZXEIVvfiuA221EdCA3XpEQPBiirUDQ
9xVh9PNgAeWNnNMlJnn9HYw46mMIwcQ9RC/1ZxmtY8l5KK8pir4+mziUf/yGi7NJQ49Gk8nxvDPE
g5BO8f6OeTz8d4DD5sUOtWYADSCichGH/BSWyAt6IRXWQltC++0T+sQwnV0decIwBulA2zn2DZia
axLKb4VAbPCm4AfjZwjRvnyjIEWuiEdtX/Wc2LsmVcBQLmwEqgBqfsbDAPnvJ+jN9SDDkwA3DXmV
cMN6/HGCmgHcfI+PUKH1+VKhUz+VsdclexdjGGc3Wd6/r/cGJxWvEJo0mzdqitC7veI/FgRDk/pL
zPuqFnxgp27BSqUM4/pumZL2YZwj80FrjOd6eNvAt3nC1DjqvDUpQuKyikoR3wjbhV/+/rvePFlQ
N4OsJ8TIk0sZPNvHUVNDZ7KCwXL33bOglHuQei7+vsqbuw2TbaC3AZxBTf7y4ZmdDSrAEKiyFT2A
JvfkuQsmTKZR5d2PyCquxPI3ghKcXhBoIfKEBvElKJ4lSsUOJUEFU9T8FFpr9hhrxuiaAfPl1yZ+
v6ajdP/6lJvvAdT9oNcDHeXwUqp0VV1AkLX2le6H+jmN2+4zSFHLwxDM62khIOReeczXsem/FcGp
hhsSgIGXrFEmIAbQLExWaWxaCPHG5CPhOVpn2ZqWDTDeZc9xvJfFoG0XpIBQCOBh/v5uX6Gitt8A
xdQE6FngIi8h12Z0pG0XDwfbTxNIWa3ZTUc2pptDv73nNNxn/pCVreL2XyXlsDIYGthy6DzgB1yc
KozRIlO3GtrkcN0+WqNoBSCKLoZlgjeUI9ckwl+d4m09ELZgS4849Sprwg260GUVEt43YfsjY8nA
dynKqKcVequqDNfxmqvGq3OMFTfq8WaRAjzXpcjCLHIMAYHyBo3FwY8uTfTZMYBTGtjw3ALakD4A
P5FeCQmvLtdtUcDgU+gyAWd76cfdWNdnEIOTlR2yvsjzFdxITC6BE+TXUpS3nm+7vrHKhld4Lbru
hQRTkr5qUp+rIvaEEkfIhgVZEa2+OaBw6L732NzD38/sfx/GCzQdnhGSwoDQ40OFbNDF0ZEOQBLA
gYbKA2Xsg0EZi55YDkdw3k4RRNKgV/sZvb62UgPNvgCP3GPa5Gp6x4DFwkgCwK6KAc/xyFhQZwUP
MfD8f0QTUKW2HBFjiFfkX+SekWNJLatskP3RQzOtAu54OGQ5ej9sXdz573vy1ulGPxVYe6Rz2zX8
MkbTXBlBUOVXw6SWMl44288eI7fQrOugfdVe48X+d3gv3wFuw43wBkID/uflgkMiMAkVZqjqiaDt
7NfrOyQXdL6tYWB1TpdkNdW4sOib8cL0ofV78S4J3VgXYlzJ+0ED9P7vWw6lTYRv3FQ5hGu24/rH
He3MoJzu66GCC66oci2HI/ourIIwV7BPgXa4Er/f+NICyG/ApAKGQGA1XeRb6FZEPfUnbHkbNUc7
mqd4SWiVQTFn//eX++qaRzoHXjzKLAi7gQpwsdJKakZoiGlJi2RZF4nfRM9QyrsmcPj6LtjOD1S4
8Eo3ePNFdUMn+LbA+0tVXT/4eyB8IC4dRd5NtnJILsbAZ6g6jU6oGK6pU72uJjeaCMC5iCSgh0H2
8+W7gwN6LtMpUlWESSTK5w6YjDRlOwM9K1cNliQnIydbhQx5DjH5cGbK6q+okK6Z7r5+qzBHjABo
D+IAX9KlxnY3oYz0gceAQEBWH715mn/nYOy8m0ys7JUT++ZayCtRxKPhD4XHl0+NmWMG/DPWypRv
Cj5HEN0N2rWYl6Wr/n6E3loKpMocZuIBIMiX+mq9jQe5ZrGq/EWTHY4YP4W1+NQFqr0SnV8f1u0r
BPUSWsIQrLyMRBiVRMC55niVc7fqAl1hQEKZpgO9snuvqCQ4M9CUD7B9cAPDffBy98AWUxOxLZyk
xuWzNslHD+yH3epaXcUJ/KfXCO2ndMMeKE91Vz7Jt/YTj4jWx6bBgwv35eJa+tHCVjzl5PF8P2JC
cwIYqTl24zpcWer1NfufKyCcy/H9I5e4eE6wDoIB6JixStvY7PngJ+8WZE6Vn9YDcDWokWKM2vLx
Sq/jzW8yxdzs/9a9oAGEiWJ+B4tVIMgQEybl6EmILNiH/aD3PdwodxA6HE+izXPcMGZ8XMmY/ejh
WX0tsr+x2Sj00CFCTohmyCWDZiUUgsNdP8ICxCYlEOn+TSpAzVVjfo0q98bpxZHF8YVuc4JXe7HZ
AuYIDPX5WC0Yqv4Pe2eyHDeSbulXKdP6Ii/moe1WLQBEBGdR1ERqA9NAYZ7cMTjw9P2BWdUlBtmK
zlr3Is0yk6IQATh8+P9zvhNTbRouW8rbX/7y27jRFzbjKBei7vJ89MAgNVgfe7Ejs6s5dNOS7Uiu
M0PVGOrEKvVyY4C5mBMNpzccZEyxzy/VQs5L/d7kLekrsfMrMjpTaTWPipcq9BWEnBOv5asXJAJa
5zuYGI6PluHMVwZ6EE/QZQLnOOOmjqvS+YGaAPeBU1Yn3o7XxgaTJ1Qx8DHImo/WRtKYMzJgWgkj
IbWivHH0EKyhHi3c1BNvxGtjwyHGFachqwMM4Oe3Erm0p6qAtAzB3X5nzCSAxYFbYOr6/eh47Trs
qjk3QG1xYYk9vw75cF1WlikI3sH3d0Ey3GAEOZWb9tp9e0rJ5LXyMBgeXWTkQKulySx2cxaAi6VZ
sE+9cY2dhvf899/nlQmMKK8ts4KtBV/saCKRhjNMQnWkwdnWFvsLai/JJRqXKVfXsOfdaMynv4yG
ZNjjK6K+uFVgvePkMqK2sm4qZrkzak7ugZjFGTaV226RxokF75U7yTyg+1uUMvunY1yAgauwmYNG
7vyC2I+5JOKuwDYczT5Nt9/fyVdGBrcRMpC3sQkwFD4fGXKzfLN/kruKMJdbulBeaA/OdGKcv/IG
s6wZbEyomgbOcban2wD9UqvNOK/KZVdkbXbW0Hsja4G2H6Xk/2AbhCGUcjBUWSbDYweqmUjLqJZx
2LUZju+RiNiwb9gGFnWm/iw6/Pd39b/Sx/b2zwOK/Mf/8N/f226hH54NR//5j+v8u2hl+3P4n+3X
/s8fe/5L/3jbPTbvB/H4OFx/7Y7/5LNf5O//5/Xjr8PXZ/+xa4Z8WN6Nj2K5e5QUHp8uwifd/uT/
6w//9vj0t3xYuse/v/nejs2w/W00GJo3//zR+Y+/v9koq//961//z5/dfK35tXPxWH1tfhz/wuNX
Ofz9jeb8wYGJbk7AZMOsA7v1zd/mx6cfGfof2CzZX+HI5wxCmPWbvzWtGLK/v3GcP3ifWcE2Szm/
utXxZTs+/cj4A0I6200X0rbH7ztv/vXRnj2jfz+zvzVjfdvmzSD5Kozqfx81mQipcHLQZ0VmL8Ia
tp1bfjnYGbTvcKYIlCKm+cDMvO4DTCE76G7agQycU8RI4/l89ef1+ORM9TRG2DAfzfOl6dNNzLje
JuhC7JOgL+xMSmFTgARncKfhECQg4D3LEXGWuc594fSI1Ae7Pe9ks1wMs7pTTlde5BW0VG1ESFeg
Dvtr4LSnzwlQk0eGKBvKjbPdt1/uSxC0BEoVKGhyT3zp2zm7yKw+iHDy9SeYRy+fAAb+wOVqG/no
RZuIBd3QV4l+ZAoykiyUcg9mgbdgKvz2C73pU2nGL58A6zklLI4PHCFeREDmZkWKgtmKCLiLGRF1
YMPzbfLIysrlmulWhE8pm7+8Ef8cdr8fZowu7iPIAkpC9MOe386qqGpZobGNGsvTUAETD93JsgQf
vvRnVqv9/P3ljuLht8fH2GJrxosFtQBK2/PrDVIgVMjLPgLijS9KsgR/zNAoN2GrN/K+oLSIbAfv
0HvL6ww6u6tw3/eV7/zw9LYKwtnqClrjizAQk3eZQ01LG5Ev8B1WFScFKofKmKzv2dzoX/rcwdXQ
mav/vqhboz/7/Zd5ZYBA7ueAyXjEkHHM7RU5sS5OxkKrkEBcNUg4D7VU61Wdlu0OH4+7+/31nq+5
272jBUuvaRsgNH2PS6tO0XaengX4A+DeX5I85J2bFZHfopenyvTP19ynS9E4BGIGCI5/ji3KgVEp
X1JsjOalwLgbBMWZ76fNiT3f0WmLy2y7V+ZMSklbPekYkQuoTTMrwWWgCatd0QUoa4vE/6aQle9K
YG2olBIVNxlROU7VDoeRA304mIl7AvT04t3b2PKkFW8ZPVs44dHsl3qu0EanxhA6JTjS0AxDY2yc
y0qJLpZgNWIrDU6hOrcp/NkUv/HHqf6wBYD+wsbj+bvgzWLqcwHGHrkuAWO8/aCINRM7KwIVabrp
AaQgiSB5l/8HNx6iFZMo3T3YXceFTGOpLWRJfN+MGh/G0SSIiiIDLIWO70po4GCwhZg3hSvMS6R1
6NoL/CM+nsb492P6tRvPGAN4y02HvX+0TTbGRBvKFk1NWecyQnN8VRcYWjMpswgBjHax6ifTk1/e
d8pOG+CQuR3txPHpCZ27bjW4RCLPqboDMUmYOwfduWiKNIgSrwWeRFs8yiai5H//bV8Z8DQOttV8
iy6jwHk03Q6J5vUzxM+ohUyBSlUgLxuN7EBRNf+ESLWMiVNuwoGN/A5Bt9ihRarjEW/A4fef5MVc
wgmLPgnblQ0owY73+dhThV+iEESkPAcC02kzq4gkFBkVs38KifhiLuFSHIu3Wu7WODlmcFUUUczB
8dBDN3551ldVsnMs/VRG68urMIp4nbZsOLZfx32ZxcjwM6m5QeWsi4OZ1/mdQul6Yri+vG2IYJ54
wRvYQD/elZHNovx0lRi1Os+PpqwuD9h1lhC7snlitn/5ZrCmOPAJ0bZiNj4GUiRFj0vB4lIaHvhx
N3e2th9y393V6PsisgM5glepLE+IY16+HFvFdGMYbf1CRD/PB0beC0025gTJ29PK/eJo1qWqUBdN
xrxcSdy+IUEDCPCGU7MhqfHH8+GGv2O7ze5HB550LHBYHayloBwgD2ievAC61VKL783xNs91Cl+l
IXOwUTq2EjkqJNtWZd1jPw0u2z4deQZQKosbe/EnxPlr0eSh7TcINc2NNw9q113o2blsOvqgWR6t
unfu6Rlq9XmKjeM6k3UqEXKaNoiMTJQXpUwLi26O0Xzi/cMGnjl+pg4Zcjjy4ykwXOP2owTjNYOJ
MFek7wpanhjkPTfHtO1nfoW+0EA47y9tcafGtXvbyUn/2vuLza7EqKBRLDTDFR4MGdwNKx27nTU0
y7oz26EFaKArE8Mu+KNPAYcIapJdmWJHb/Np37OeoM8WHa3ztUh658weO+17kivnEzv2rg3ZSvX3
VbfK23IErhChwPbOvF63362FPhe7aU71M8k+w7nKsXU9tO2AiNnP9f5bAo/4I34wDydFhkB3Bmmq
IQhNBjtWo6PGeJ4T/TutC/PBrikG3yLqJZAxgz5KyGxbLhoeFCWRkeNlaMO0zrc53RW6E02oHzK8
+ojidsi8DeJpO07AIZTg7NprPPMj/h/a/lqOSRhXW2UQvdJYnMlJEsGQt1SOf62ZGPjRTuNlC9sq
9elETZ3mxWDUcrGzi4T6dyC98eNsYnKIMpWhbEaAaj/IWSfVZeroCKAk7yaksHISX2odqgPwi1Zy
fFGA7dBpI85aKSKhmDcNViN0W91N1/iSO2E2hR0xk8+QEJrVtvfSQpC8R0aNpTLwvU2S11lOFmuG
m9dRz271E+yJKWUdLbDPul0w0hScW4t/t/Xmc9B16xyLQGgPVYOuGt0znanQasZ1Jk4cg8BQj+MY
+nqhPosOQyMSMrh3obXo88NM7wFZfVCorzjSvS6cm6G/zRy5uF1Ipo2/hqO/ptnetvv1ZskAKu1Q
Mmo+EZqqOmSj2w84EhCK4bxu5Ri7S5qcuctK9iKwEIgBndN7Q2Tn0rg1ITbku3IaiiBMSDMAdYvp
6jqfq/LntHZ9ig9oqj5XrjPfuqs+Yu6c6J5FxVKmN2bVjGW0MK7nfUr0bh06wALfdrVpfdRntvK7
xTe786y2yNVOpT5iQ5sDCP+ugpc4D577DevI+qHsbIdjgBilDIkmz39404gRMTXk8EAYeyKxV6mW
YBJh5YBJcyd3I13r8VFJv1fnY7r2Ae+lItWcQE1Nhej89Z/ccrZaw9Dhx1+X2fi5lBn+ZWHhAt0B
rkJpunqraHdOaWFao4oEWmLwjSaebTDQsWp0vCVAYpwgNKeGtzxzcvsK3d2UhVjtRhlrtovZd6gr
u8euj5CfsMRBT6HfaOQxNlrlzGi1u+VbgWfRwmLS57eD5g+E7Y1yHsJcYoMKXb91701tKvFplkjC
4qY1551X9b0d5VMf/BiNcZPFZrn2oRnK5V09c3Q4TJ2bZtHc1Wedrid32/tsH9wF8kfEzDQ9aHYX
fJYrL9HmSWyNcFwako885rUmXLo6eAz8IVs5HOrzZa8MnLiZv5ikwWU9JfYZY3AdyTRt3+fwCCa8
yy0OFWsx5VVZDRi8wa1Ubri4wn0nm5nZwEXBLCOBCPKjOawUywsoZj+cYR2+4Nhp28M8SWc4T3il
iVXVMycarIlTwuAtyoqKssUq1+RNF6VDo8b9PBWoHiq60Wk0zxgozzMwKW9LOwdOP2GbMyIHyzfK
Imebno1sLg6Zl1hDrIiu+mzOwv/QLQkyDmcxxy/B6vXVuTXMPVDNWbPv0S2ZCIbK2sF9bIJ1C9MM
dsGwCGgGzSrLx8wj1Jw3sfuSoc//7haYa2NHtubIjO/NVVyZ9XSppllbLjnwZW91FK/lTndB9oRM
yc6PFRZUEeVaZ34ZS6xuUSbp/JJxb43h1KRLA20cSawB/gCxMcf3cj+5Dnhab7GV/5PHOTd380B8
HlY81x7iEtvPsmEIzB9FklZrKBg3scKl91FqWvVlzTwdO6JmqBK//TzqFy3VryGqhgyDzlAX8z1n
vzJhBVmdt2uzWa2aDmDqWTLhxQ1zfUHZzP+VZKgGQl11pT/DRO8S5/vkB/g5koWXAZSHC4In70yc
sLOvOJnX05ZkQSNDwIMvtBJjt75o5/20uYRmwkQR3EMzaKOsA+oeJsXaXBXuLPUd5TFCsWCO2Ezm
eJ/WUML90Q6m3ZZvyalNFvpkeaXhS02Sjwt1F4gGTY9zk9i06jOLFnFx7uygY6AEkkUFzoVvbtnI
bMcIXd7Xow7qQtUQLDBQTB2mXIzEKuxb3U6Jp6Ujwk/ddginukSFDrTC7eOl8fLzOpHER3h16X3z
vaS0WANAXoWJPTOt45Ne15Bna161eE5EJKvtK1ATEZ96u2+zOK88rPx5lqg2AljDS5lSVw8H2a73
Fi533iebvLXQXjzrZz0loKfMrCs16icr0+mI0/NBd02tiMqq9b8bNFGzq3X2ui+TMeJzWNPFvrNX
vgLR4FZxxd4K452Jl+O713v6o6th7aCBvBahDmLqZ4r7xwsHH0XijgyB5LPgJI2y3SJcHFhPmVzl
/mj9sNZ52BGZ1n6px4VEYoAZfbhi876tSs281lpVCJa66sFzNXXr51pGGSPHzhnmSh92TDDlvi4E
C4tuZXtQSu153hYbKaHFF9dbUBxCTJ3jY9vl64PjZPYHIk/mS9PrsYf1phR0E7F0PMxyqZ0IMgAJ
yQldkmvbamx5VqzO/HleDU6a3Dj9ulWeuYBY8MfPE5ukrwr8h3Ge9Wv5IWkbPDeFKfw8wr287BIb
ou1V73jFPeZrqhVB38i92aMuw/pZVnmYAhFesKjmvFh6WY0XmFG6NCIjxVxjf/szEYvu8jMZa8LB
asPCs1VMfU0to5iM92sLTDDu62X93Leu1sYS2sNN0fZImkWpOKmODKGAYiviyTtlz00bTknrfejn
jpnZVNJ1sDpnTpuRBpPKYF80yaCwzazJ19G0xA+Jd+gDcSF6F1bGaMJ1KVr5sc62wk4ihXPPoPU+
oLfvLljnUvy7tUeGiKH8uonZDhIAik3IpUdRtXkfe7M/GKFu9lCgkqLrkl1hVEAIgqzKswu98tvz
XuoqP2iFZuWhWZnmvbZ4LIhurdG/70kNw1fZmdmVmemWCD2nNL9RIOjG0NBFHgAPr4tvPcIfh+TR
BWpVj/yCom/d55f2AsGHPk0V3Olj7wZnmKXbNKSvKN8PCb8YBSDXPxqrU5yNmH6LUNpF/bC0jnnH
iSf40dX68sHwhmWNoaDp+NH1vGT71XkreBVIWw9JNWFYYyFA4gfuxkzPcjQd72TeAgesvBpJcKFn
FvGs0jaixE8KPdTnlPndn9L5Y964ENpUtrBPG4oRw47JRgAnkRNot6JI2aK5vdmcT23KlGSBHfxh
lzobvhUw9bsFUITHc8Ki2olu0XHeT34ZsiPI4bvgimObVs8JkiX0Ndjngm69LbREAFaRXvcDXSaW
uRbreR7RclyXsEsnAAOp6565bSUPqvTNnc1KUkaTsbhnLSUInsw4TreQKtidJ5Mkpa9VEhKFbsrl
rebO0xQtJgWZdzY9LYSdawZETgBgekSOQl8l04AmdIhGBvzRm+tS1UmNvdyegUM7c5vNZ205q50E
1kZEQVXRavDGfnwQwlsgjEw69zRhMn3EsedBFRiNPuyKcm1i36tzbdfCBXP37jRmHvyOhB4FdoYF
7p1ZQiGD5NB+ndgMJVCHQMNF8KTqMmqEMeNvEJl3XfRgKfbepBTzADvCUHi6WiJYM6qkzLyV4DSc
vu/sPFmAHZD4ZOFJHGlgVMuw2PHc98M1IX8rtIJAsIyWcgJUwXrPrpw/HSbCmRMqaNb0iLnLKjj2
gCxgN1zzCJVYxZlqZ/gwmbCSPHQmNEvh5E7qQ+HX8xXRZyUWZvb656XRgTmaOCif9w04CV7AzoaW
oOYL+qTG58nQe04IvJrgQ4ZefUmA/IcmZa1+j6K7woJQdOZeOv0gOMCxVO86cGDvEk+Dnzi4pfdh
cTfTu2p9Irv8FhLuzqCVIiOnZs6JABNRldSLSd3ZS8PMtrm4b9MWRthgDGzr+yQj39QCXhVYg/xe
Zqmvbgq5dg8OsD32g16B25SvOQhCYNuufjfK2rofxZJ7kW9nthaiExmaiDgOgw2VLnlzgO9usk3W
3Ixow0Lv40R262c5CFtdmkLRi5KFsm6MCu10pFuUwyMCqvqzVSyc5hTDHqN1Ra7DTrLnNVjf6nqP
vs8sgWmsMH80tYhP2oLhN+bhG6BPwPhR9xJTXI2yWONOx95Ju48wHrOYMr54E2RXgUxbI85akinY
uDAhh7PRNh9Konv8uB5U+R0Dc3CtCnJSgGKBN+t74a4RZc3qYfaEejenifZY+H2Bm1YDkHdhTeWM
+7GeYLa27Fyv13SbU+akmMkzd5PtoFL65LZy6PQPZu/Jh8CDcXKmL01+PlhS/QiCBXybv4jRjaWv
5WlMvh8lBTwN6Td7tHQeWItVFmnSakWq96shmipjLnce/t9Lszc0j6Myur/ILgfyOPlM6RM5KtBj
CodasR+QwJ5ldk+qtOvY5deVt9iJAZbWVxX8Kx5cNuU3mD1gUIrFfpS5KS793POmMzZvnODUHOSf
zNVzPppNynzhJnWSRF3WFG8Jb1iDiAcH6qTpm+xcDHnrgrlw7Z99KYsR+N6g0oeF0APKz4hu7HiS
Qr+gNuHg3W7TFdeLUbN1VGWxnLe9KqEJSfRk+6noO4X9WhbVgZW1Qtk/l1OLBNnP/R0yHe1S2cRn
Y8LMCuaefOKcrPksl2zhuu/YmYs+dtp0vimtcv0C6Gi4kvmifelVrX2pqCz7ERJ3k1V9CRrrIu17
WJIBK+dAQlsn4EIUZH3sOTF2X0UzJPBlxLqYUTe0KfiYrk79G9to9PdNXnjLbvJnbPbU//Ufg/LJ
pBmC7ZjcQo27qyTkz6gyQM+FpTCKj84w2/eSl1id1+T/PC4wLe96/AYpHl47KzhNpS6e2gIFStg6
iU/9pecEgvl+0S5LJmH+d9n6H5E418Eht22jja12ZEoBSSJLXBdcLELgPJXgFCf/KmjKnDs+Zdm5
JUzXiGwbFyRbn9H65rkFbQuztWVzDvzdmWKvE8WFhEHTMfvCKwmbtvI24IHSvbgZyKfeg2Jj04sd
m4ZOBT8gGgt3rGNR6/0Nza9Mo51HlsGhH1b5KfGkeNvnFsVpvezghi2V29jkVlKhARxkih8QHZg6
VzZ7RVgrfXxXrymAAYCr5T0dH06mOe4w61zwMrPGtIg4d/rYlf1FVki2kqEtOF+GsLQAOS0sNnPM
T/3h7Vy0zrfcoE0TdsOisRjitf1sZkMT0Ii3hRe7NRwHnLqL1jIk4S4dDAp9P+ma+VcrW3sJNC2v
v7HEqStpYHmGTNZRDGj02QF71APPjOl4ObsUUVQTgy2sgXUJA2hP7trJbS8qdjYbqrC/oH5SXHKg
WGSojRwoo17a7noFSwZP/zJRUwjLqZNDFHRBzvZeTVAp3iu+W7OfRw2E5ORB1Bksl8OR5Y92lCLX
n3fuYk7fWH9xHKF9z64V3CWYBiTaNucF8AZ2QFjBHeSO26As8Nm/rdpC3f+XUzeG3gwaD5cq4m03
9evd7KfDzX81Sbmsbj3T5q0a6Dw6i/aZqKiR7H/fxnhRJIf4jYSGrjJqP9M8FhO7vZDJOrc9nXLN
plgwYoPVrDGWhVfe9LWWvE8KMEK/v+jLLg5XtQhr1OlikxnvHdXIJzdPZTrmfVRNs4W9ejEK+ACV
OAi7R6KqVcm5Yfb5vqIUHOeNMvdW5cBYaR37r/Yj+CS0LP+0M20JMs+r9Zrjy9ZKnS5awQhf5P1o
HJbcV+9dfVhPtEhfNFi2S+HaInSYojAN2+eXMkfhaljLOzr3ln9pl1kL0GHsTnTIXr0K8WY0ITbZ
hbU98F/kHdLJpNF77PStlODLami1901bihPSjpdXYSMacJ7A2LeJLrY2zy9XoXZIFXbrvI792u4b
KwFjszUd/lpm21Mb3bG3O2Z5sLd956it3GRVYs3Z0AK2CYyzfvsibWpTIhyW/MRIeOVNYMtiObQ0
IW3z1Z5/paVMqHr0W99ad9OLdd2YbiQXXRLLTj11HYLd6AnvRB/5tY6NRYGaGK2t53YsDrXqOetA
NPVUuDnEjRMb9Lno3YNwmm99YiyxpMUKocGrTjTHXnsFuamISZD18xiPX3xdIznQBEnCrsWcDQDI
T8GofudcGh1gLE2ZlMjcogtFJ8bLlqaMjrXb7+JVS0/lChuv3QbCBQy6dY6HfWL7+S/DCU4g7RrB
bdC9srsr4dfH5kRNbVbr4zjN0xUsURnJFebzqg3T+WSL6iywN4RBth3gprwjEKIzseZ5/S0aHPM8
gb8btpCfT0yYL0a+z5u1vVeA9ei4H8eUG9Wsw7Ac28gzlfpQBSqLF0svz34/Q752FZ/GJcoCB8va
C6VKomTndnUb2TWQ3ab17lWhde/+g4t4aJJpqG8chKO5bxp5p/Sx4gBjlfbZTBzd7bS2/qmRts0F
z1Ua6PnQKsFE3WJWjsf4aCkx1U3S0BCFC2KBztpPTC5XbLG1TdsN4Rci9t6FUPgOmngBI2bL9SA2
3IyzomjOasfML32ptI+tM/lff38Tnryqxx8veMraQByrmy90pJPKzYSzEHhD56eep/3D2PV3G6zp
0grYiVUb3np1yDANQV+O17iPm53hjfONm0KDAuVD1dQo5s+//1wvXgnGWbDF36COQuRzbCkQG2CR
UjsM74689LTNKWpNRhoHtVterP30CPu83htL8OP3133ladnbkNg0mpQ5/e3nv7yKHEAgiBgMitJl
6wm8n71jQsl11utTWoAjK/OmXkIw5GxST2fzxARH2wCKu5O29jmt1bKmn9pVelxXi7WrKxrHw1Lq
0QTi9aaVjXfjANAge2U9hSQxt1F+9PyxbyPl2KSD227o+ReuwCGNbE4b0FQmZFyzNHeEjtd4gKTg
VLsU58aiggtKOuprB1X0ixWon2JwDWQ+VIx6+GJvS182u6zvvVs0pytcubp332cLJSxgkZpBv6dT
ZgRuyaGEAcKX4pV+SoD6yoB5MrYiC0CATUjn8+9BLXXRO2NEv2HY46OTArxO2DrvnMFp7lYv0T4b
9FeulcXZ5vdDZntMR3fQQcb+tIowao41OZmtD51OMSWqufK32U/0A6xgE4utpt/1S3Dq1XhlcsTP
6CIecdANIgB7/k0bmq2mnpl1VCEgvEPLNr5dGvtUPuMrL4KHfngLSvMRxRzPC+g48sII6L42PNj3
OpQ/Zqw0fwscyThhwz0CRTy9CKwnOIhQq2AMdY7GoBocmxlGACQdjCwyrLriDLKMl8ak0b6CtB4O
s25Q0Nd5V3KzO4i5/mTkyRW7lOTSnPoTk8/LO4zxHCWJiRmHTZd9tDJ0VZ+W41TXESTp4mBLxFwd
8o4TS+nLcYMyB7EK+0emAURBz59jYKaArniHorRS+ecGMlY8iWA+a5Dp3rQNRZPfj9OXT5TrYUxg
ogESgQ/v+fVsrcQqZ3I922zyvbTpQVCFT/YZ1JMTr8Srl8I3xXqHdwWp3PNL5ZRDq16Bw/fGUZw7
mwppLWGbOeDDT1zqlWe1CdGQ029SSCRxzy8VlHSzCBVA7VLl7d6pXfuQTcapdJ9XnxWMJIYpUira
ns+v4hu4+tTMF0poLvKYHHHZUAuKBmXTmnPLU+k3r97AX663/fyXZchTvZ77cNCjSYzr+971pxA1
ebHPVH1KqvvapfDgbAuthYXvOOJHBBIipcFXY64mD4Nko0gOlbjckgxOHM5euxQLHaYzRHYUZre7
/Mu3Ss25UwRAVbRLB/t8GsoktFRt3LT6cAp28+S3eT4ro4HnRIHXmZKSfcy2qp2GrvGAnqAxTONb
77aoYe3Cv+1gNhb7FrgxQSb2+LE0V1rcm4F62+7fulkPBdcBGxfCxfbjAYE5fRFs8jFuCuPEK/ly
8G4fkkFlIFwLnGMXlD6wb+xGJllXlV2sjCTZp5SXT0w0L287njgcDyYbKkSrx9JGCvYItCfQlyYa
jEMGjee8710SGkrnVCzyi1PkxnLb7K9EF25H1qO1qc3BKGI/qOjNrg0Y8irxPimf1uNiDAoQduUZ
aUSU6qld7Mv3kxBRSlygFWx0sccAjyRAa2SzmY4m0EJJ2KSkMHOt4WwykktufHvHw5cXDPX1xpzs
6XIpvfaQ4bDedR7C8KjwpvyjMspbncbKB6Of1xOP+uVDQPDsunxKahNUm4/uDCw+1elAcSNh+uN7
TU/b61GngpCl2ilZ/MubgW2VxQvPCRMw5+rnr1lflzqH+byMKi0Ivphm6cN69CwVC8jctz1xKfHv
V5aXwxhkB7YCB34EkL3jzXrR0aHpOwTJbW/Lj/5sLXe+WF1xYqrfPvfzV3pzusHcAXOEs+nYa9I5
idNuMceRRan1YlU18rWRiie6Ml9tOjU6iNPsz+caFdowqGiP/+XvSTWGnTIQFXAL5tEqUMrVALdP
sY5tdLAL2rHYlZlK3//+Kq+MFOoRRLttZxD/ySH26yzJHCnQIwzwlhNruhuW6R3+h/reqVhqfn+l
V54bHho8C/h2WKTd7W3+ZT5eepCkszYh9dCDZJ+QTvDN04Puw++vckSe2bZ36MOxKaDSp8pjekcb
jxWu9WhUMPWVJsZdYQ50TsrBV7G3JMR9bAkpEL6X2DYHGk2YGnfKnb8PjvQPHeqmPe1xpILFMkQG
bpL/YFAxrLYDmG9vh4fn9wAhCxzhWdK8zTP5VqKYipqSjsYqyVum1G9zFMezvO/cCsUdhogT13/x
DLgvjJrNCORZW+b68+szOYoEuB+5dMVUfsy0oLz2ZHKKpvfymM/Wmv0RVYjNr8GG8/llcL1WkgUZ
iDkqhgX5dZYdijlBo9dUVPXdsvTPggIyamogT9sRdfDVNrLpQDDKuNNyfKaEs3gfM/ov8dPw+P/u
0jdPuKz/u7306usw5Sx0fzpVNzvq0y/8aS81/T+2l5KUayZWXs1N7P6nu9TU/8CCvp0XwIBRgLYZ
Uf8yl/p/6D7sCoYTA4qjKIPpX+ZS54+nfSvVCztgx4NV6i+YS//cPv17LmaSx4th877wj+VxpePx
pDzEaph6Ys6PzU+SfYKHpt4aoG06HjjWpI9lQ5QemiblP3AcKMedv4zqWsdrZu8NOo2fXLGWtE2N
TfhBlyUtdovVrYdihYIYCbYXWEpIA0GshwweziaBUmiJgr59SLAiMpFsvtyLgLwDIxJk9/S72iu9
PCqdZBmRnurt3nC8xLy0htKdo5L4PCRMzkDSW7Wq78puhXaoHXtAAd/5iA/p0utUved5qagJqpyU
RodERmTmubEvOecDvVYEJkfsoIp7q/JpQkLMDtibE/kBu9DKoIog9rW+VrnqkQUpFxDyCodAPzPn
UrtIDGuhTzivt1OQND/lmpG2QXJfTBahuvMq4uUTB/FarK+mVPvaMquvNb3W8fNCaQPq8KgH1yQg
LDe8xGg85sJePi3IkLOdGkEsBkGZ13tSqY2t7z2JyO1sULZ9k6z3SEE3E0TQdF/JZxJuOCCsS1Gg
6P4Qc2JE+UIOrjBw5A/eD0ESWIqtKbPBR3e5c+2NLvFWfV+hX8wbMf7MqLF8Sm0usyPa0EUrg+PD
wwC0pedU+qxdGxkOgItiEenHpbPJ7Qnqef08kRPehc2YOQoNilzrOE+NcZOLyvTTgD49jURN4OZB
TL5OYBweMhF2LvlVF7m0ElTkkOMJ6SSAifxJ6K5dlKyNdz4vzYC0ZiqMH+MYWBdWp9UkLhoiZVc4
leONBEJpHpBNodEG0eS0oT0nytl36zReLLVJw5mpGMFmmeQz3U6Etkk80IFI40awuTib2tG4Bx+N
9Ft5CMNBv0/AzBGm7RCeEQi0oMAMNsXTeEWwTdnE2NH5DJPXp0SDut7yzQKQcm8LJFgIyVv1ze50
VLiGPWiwRmiL5/Ew2iRUQYVmKCF3QXphjk1zJehYZHGWy/6dDRb8c2GsRPvRXS1/zEmjDVGGN+Uj
mYtuRlZrgU6v78mIxKXRDOHMduV+mMp8i2+pcP8s3vboSWnBrkuWjeh3qh21z4T6lC7JI2P6Uyf2
bjk080jZc7aw2b5VekkyDWHrDWETqlsOcGjrIEJrRtSda4rsU0JECQ4weuHikOIs8REcWusn+vno
VvKFjmY0LJLenCbEnEWkDsP+1Ep7rEhqNMh7QwiGUKKoZnYk6YwWhQD24Ysae+szhViRxIQF2Rne
KZHIa8svQV0bVunVh5Koo/oCEm9jnyMfp+aACb8u9rIqyEitTeUMh6oYcmQjMxrys9kzVo65cuWZ
G1oG9d8WCZB2QYXVAcDqpaj50ES4B83nCBN1QaCoLJoUNy+UkSUfvKXlTdZXRE8okvPpnS/81rgA
UlhR4xRILN+z3S+NL3ljAWX0NAK42NpsoQm9WOW9YCAgc0Lro/43e+eyHDeyp/dXYcxmZiIMHdyB
WngiVBcWKV5EkZSo1gYBkiUAVSgAhWsBE47wxg/htVdn4Z2X3vWb+En8yyqWmiiyRbUAd3NOmBHn
ROuWSCQy//m/fd8HtxutZsRm8xSROxsXxx4l5nyRzodJxgd6HyzQ4fjgVSo94r4joYWl5rgspwVC
48oU8jHdp89kEHzNzTXSJP5iAPdxREM63zZYaNm0BEbxSRMJxclgkczvKDBZ+WElqFTGlkb991aX
Sv1LGjfefVnkGgIpyNFM/KjQq1O4EemzKU1Z/gRQSR/DvuglkLkokjElcbi4ocGanj3DR6ANZQbT
u7GWarY6RSkysCZRYuQ3EU0O9bigSwI2TsTh4okHZ080NAxQhCM9RtZkQgnV9D6oNXypppZEk2W2
am4HJHLApUBP6NOeVRXFOLGNRgXWEmjXDeo52QhNwyIekwKSVsN4XgKhVkPZeZfHCs1tPDa7WenI
fGjVIndQoF1l9CI7MWgeR9ERjM1yBFKGqVHY9thZO4UysUBXBodFI8NVX4TK/FiSJesr4utrcxTM
HU1BOwUrfuyY/kCbGBXKE6PA8ZEgybJFKSOysrIm9qDUMDJJsqS5g1Zm2vV8s8qP0ki3PwdcAMpU
Iki8TeXESTEeqD2OU/AY2Tu/cfLmyKcReEB3Z5LfZSlF+SHiUM21RH7gOqPKnh0tbfsXCYTRUF/q
82Ya+p75rnHS6hZlX+8EKVGEKeYZEL+hoZajIl7H1ylaUWdgcZZfC5LS9lT2o/ool/wc+8kj7hKy
Hl/X0lrOaB2VLS6TKizVEZxL3GQVAjJ0r4fe+gvm20Jjky362ch1pbqW5op92dhmfmOvlCweQVBT
XFAIS1F/bZzqZhFIMTT7eiFjiNOFMbWocmRDP6jD4wZSfmlUywilHKYrk8b3yJqv0fpc1Ko6Jpdp
RqiylVMKnsYVukJrJPzKRexMfCOEFZqefRPZAnIrv5TIc9GPNnB8d5EVjY0y3RzpqGYxiMlzOjRB
jMpkrelDzBENNiF75cSR7MFgWs/BlJ06kUzTVh35VU6PTbp+76cCm2QsFBj8QRIn4VBOI2h7Y8WR
EeuB5gIwiOT7AeobTm1uw4L/7xX/kzLAV/x9r/gi3udc2fyDB69Yf6OIthl4DHSLbhVRKd96xQp/
AoUCvi0hJpQDIme/84r1NzZ/kxSbKPdTbiOv8OAV64M3AvRL1AeThC0qe3/EK94r6NE+IUCncJ9T
fqK1h0irHWTJVqOkslfKI6lJmgbhwrmcH6IoG4mMlGRZQCCR+BuicDq4aFa+Cdv1QltP1YKq4zaq
alH2POblaCcRNlOh/46MLulWhA32aU5KfVWtMiJytObSGnJPy5kUaXpZ2576QhLhpSftJRHoLpSS
yFPlUTRQsulKLgX2wfcv56n1EsdXOwG0fSkhIcBhFbzp+00bJPRqtEgVmQZqczBFOasarRU9GQ8A
D04ivyzG6xL0oaBlOeFoO7882ojsu9qLo5fW9PHj99LXjU6PL/BueQRIK3ivaYAa0JssLy0NeN33
H9VO4T28qWDPgKTchlplbyfROk85KGYnDaSFfRpzSyv4BjjsiM8OFGloZX76Uim4nbvdPpOeGIhj
bJSi1X3ktgGmQjd8Xm++IAsylFaIHqmSBCQkzqRzqkfQO/hBc/T9N92URx9HkhwajosQ5yBm5QiJ
j/44CeWtABIUgYKbVsY3tlIUp4DimvkkK0nlHoKacrRRakWqMjbsFBzJAKa6Y6QX7fJL3VCWPzJA
UyuTpWymqzEdy40+RAvejrgpfF8+S9IFeEQJ6F15YUH881IP03P7n4iajj5icWVjrB7PP1yg8UhW
XBlZ+oLMSkwj1RH+NiqFmlbEL2zBvVIpH4l0EZcSCHs+kjgG7dUyY91MHG3pj9FvlS8bI5kf15mK
h8ZNquNUFGjk5WRPKZmC9c3GppXF58kaPUfFTKRrNVuszjKv8ZXD73/GJxuWeW2YX+m/pX/C3PuK
wcCA9Wfh+WNVq38p0aY8tOKYcIGS8cRqGvniDz9ON0gBky+DWBD+ofYyLDwa5Is13ZEDY7kYq06t
jEuEl49MW/tKS5E2/f7jxKq29qgoTFNtR5GC+tcT3j8Kpp4ayAbRWeM7mYsYfWp/Qjk9RiHDl+ov
FhW0hbsqoS1Hesl84aPzmP3ncyrpghJJQsF5pO1ZnrrRiT9orhzFUtMQOlJ4GXCZBMGH2I58cN4Q
tTvjUg+lcFR5qnVqCYG6YZ4YEMgC4gJ45cH3U41QVfQRTcPpO1WAElvjysqRgipAyFMr0SwtIj7J
ibHmTb6+Ro1CUXDqy/hjubbWy4/gOAJ/NPCKZUCRDNlC1K/0sjxynGT1VU0iBDNZxegigthiPQa9
UkbG2ArmNU1iNk436HIUt+DISWOQ7KsyobM3iIKLNAbbdZSsbMLCKIUWCclMGuejmBoysD7K2kgm
FKRmrdyTrlKEDm6LJdRJh44WNQbyzQ74bA08/Vh2kmA+pE8G6KInR9FQXwlQA6ht+xI0WjlFt4mO
5BxE/mrI/3LA6vjAkCSrFQ3aKIMvPufyanBRaEsnHw5SPflokNJG47Is4w/GYmUspzW6XlzmYWN9
pOrgiTxVqL630mz1C8sEqtmu1OJe0DDVh4XuBaBoGof8SmZ5xqzS/UFIXgK9ZmrWYXZnAsW8CZaF
+VlTzLUiHFfzHXFTc5epc9BXIRHWZ7BKzXlKcmWm1Gr1oYxTSx02K2fxZYGIo43meoPPm3l1/iFf
IMA7hnzJ+AQvBG0EZQwidZ5CljpKmli+aiQJMUnbicsrujnw3a2ShcLZrxF6JAesQx4UNkfQr0Ml
o4YQB9D+hIzFsLYzoKRRapEBkQZgLIcsinVnRmtnPm0WEiHoXEdaE73QxanuID1O4EA4Om5q2Srf
o5aqvgPDUiXDJcfvEveIxk5TDVSwCTHtoc2nNZK95RSIp26+86NY198FdgnXITrUYLOndNrNP0ZO
qoIC8vSsGEZzgBnDOLbSjxltftrQWgz05IispW4c6yQvYhBbGZA0+DTSfOgEc6MAfRyv/AH6kTqA
k/MK3XXyeAr68TTyw2U1gSN5/QHR9UiFzM4XzfvcXpAGO5q5Hi/XcXgHpRogtIY8DjAmX56jRUqx
+UtSBcXqUJKkRh7lpWXURzVoeI6KbhEck1bLP2p4LTXgMmJ3smuwJYCNAstI1GtlbogSs3K60kkN
gNcE8lw2c2qp8HFI597Sd4wjlaRLNEyR+azOFk2SmuNITVQ0QMuiWR/ayyQ36c132Aq5DRiNYJWr
JDoxKmLtj2hRUhfLEY3XxzAOrwh9Fmu7PnMssiJnKpRt9c2a+m5J2L6iNJxE+Xo9czJ/vj72KjTn
UYG3KogLahVO11uVQ6aPiBKz81hHRO9TZjp++V4FUAcsPa3I7+GGxycgBf1sHDheIX9IVpJ2Y8g5
AgKNWcfplEKoBNQviCIiKzarBd4xRTMRrq80P2cLDG7kpE7MY72WRBVIInwbwYoyaI4zH5qVUTFo
gsvGdOiZBUunX1Hu9/WhWgWaP5KQbT0r1QxxPH8hk43OYUpBiW41kIoj00OzcgIWDguC0YwN5Qay
Gv8C4G11qxhFU352lklgCVl2x1l9iU0S1vkIQvVFJJ/5dB2p2VBVUmN54mjIox/FZmCWFrnG3ARf
C4pHTZShHMFj9365kEA1jwdyFkLtkXoBwf8xXFlySfIzgHKuMIpyCMjMwu0BsETmxjfV6kwtUJCf
VnrCJixUA2Svg6o08HdlnV+vqBr4RwiVrgHlynaZwwjLyEPdWi9uakNuEDSvEyiapLwwkfnRCm8a
I3SzPNOzZIGCXg0o/Kow6iXsKej8floUZnltltHgFFCjfzawUIECHAWYZEjK1TuJ02J96C8AoaBO
DbodrXAgUWXyEQyBc6X7ayBS3qoE1t0oZgE1+zJyHVrYD9fVShnWVVRfZn6SffSLOj5F7Ju0c2WX
nxypLjjOnjNG7WOSUvqEHxyOW38FJnAeurHuhDQaOmY6iaqkGQPoA/echcEk86H20NXKgm7So1s2
l9BZhfY6vM6CklyMQRLqpPayyWphw5GQgCiv5r941BrGOul7GYWw3DiKl0VwKKWDwedFMZCGjeV9
SMvcCI4QFD1dDgbOGdSAziTQokMDsYYhvBDmiZRCA7OOm/IQA7R4Z5I3xgVrrpzaIn1grQGlBXXl
D+mmh7x3SYJLLyfgZ6b1wApA35cGe8P2wqHul9lhsEB6IpeTI8da3awaXyR2krXtZsvMxpEKl0cQ
nBbHlArDXwZrdX1UxTryqDmGa7027OnAo013RFKzniT6+i4axDcL5ACRAUW7XQNbWqrQIi1sp0wO
LWM9P5uvI1BNlpadLLJEkyEld77olU46Ma5ilNNgHrjFhz2ONMk5WkTqHQgzuiuQ8P2yWjQSeVxQ
UVY2X0wLUGe0Ac+hskmc+MZB9/LGAcl5rWH1SJA09gepbmhqLdGw1qzi69xPzAms8ydZtrpbW046
LlfhB5RYjweAmadQ89zQqHoBBzZKkugKAEpirRZhmE+8ha6OQWsiaOjIVAVAcpbHjk/3dGD477JA
uVZDTUd0nRzzIFqtABNk1tFcdwzAT5AORAFUC4FUepSl0NaA8UmXPzuBBszVSb16qkSqdg5dMEWb
Vd3MSclViwLgmhoOYfT7okcr/wpuKzh6bDlfGYhZrkFCW15yAeeDeZivSueY0OWaLn/lvAoMbhx1
Fb23TeUdmPQj+vKTEYCbW7+CGm/gvFPTBp3juZId23ncAO2w3gd6DGFPkZ36KgQAjjVALDgSZqXy
vXo+Jt45BbLvfxWV3lsca2m8FGo1PvyHENTozcm8MTOTEWAnkEt7jjWwvJEeSdRKKKFQCijVU78u
HZSvAbrqqY9GedNcQRbzvphbM7ng38AhpR4Z1MTLWP5agSHAScvfJ5IMAjSyp6UKGoHqyp1jQ8qg
N/YKLK/+3q+88vPayKRjvfE/LEhwLIareQF2XQ2ksZxI8YdGRiAJwHQ0NpvwUMusFAVLa1zQU85u
Wk0Kc21QGmpG6wrypwDWHLxB5zgwKnUch3Y5QbvxA+U079C3ll+8rLSvtEhBRRstM0kupqQAF8OB
g4S6AbWClbj6oBSkhNkVXQ7H+QB0vud/zjXnmubkelSu0pMkltUxOW13Oed+I/UE7nflnC9DaWIG
yWoSZSv/JFGIhx28niJX7shMg9CtYnuEZJs89Re4y5oT2uNkHsvkInRpNMhU/nLp6c7Um8+R4a7R
8v0c11Y+luv6q4zew5j06zgrlg0Y5tsEOsWh6qjRODORSEtINgZW/QXyqGLim8WkkQb5qYbeNGJT
8ZmOQ1wNMfao8DSwBSBeHpg0jEvpNKKWsB7LZlWNQLWZJe5KKokqLO1HIwOpyQaRqjj97BlIjg59
3a9vVTBMCQnmGrO3cig+0JEQHC0LqfkQmI53VQfr6MavTNUZWpRDWbUlWGO0w304BcpKlWdW7sOd
NDcFok1hz4FrC0yJvshmmZO+NQqWPgpB/uKfmNExTFnQkhmS0RSfB3DCBFM5MFaD46Sx8vN5SRx7
iIR6fLGQ0YOlCWagHS3lzH+ncgPrqKmbEGakqbo+hiljcCQh8LsYNU0xZ+eQlIXce+Brt54CRcDI
kMMsmMw1Lf3KMoYwjOWRPM5A3d6nta2UYP2pccAsY3kB0th65R9CkmR9GRRrHQR1VBvlcULX6XlG
Wo9lhNrhei4v4eEKfUu9tGuS4SONJuFzmcoWrLe0eLhKFSlcBKQd0U7OjCwYIVCz8Ie85dyZJKm6
stFIkNGEbmwHz1c1GkhJHfrasnE5SORP5DqukiUqTKMB+boAYggofsDn+/NyKHsJ/00H20AZJqXk
f00cRUXdPkNMY5xkUpJPvXhF3dQskPVVtDL+4mlaPakMR/0EHjtXD+eFlN1UAyuFxAd0Pk26akqG
shosLPqcoXk4DUItl8eNKpSHKj9K2elcXRaxXbH8RBkz+BR4Szaqokb0ytlrrjEbaXrKU6ZXhuPG
cdIvWZLNWauaJqzAkQpwZbUVXfj1aqBDSumg3YuMLlRWlpWHX6z5yjZhJ1KSI0WlAeiYStNqBotF
8GVZReUHupeqL3asr47DIoHtoYqjlQZf1cC4yVMnD0ZhtGqmi0wRnXx6Y61HSUV2dKjOB2Y+CppC
uS39YHCjOwPsUWh4c+zuQvKasVan5scskYD+pmzMchhqYXWpW6v4fkEHOGbJQ2p9VKxX9SmlFRKq
epOWhCuFji7MIgDPcyhrBcXkFFq+L/LSMa41c5kIbWBdj2HTMhJnuLAHKXnJAo4uWnhr2KeNQVTd
m0WkIVwNa1A2zM1SudRDK//gOcYyeJfxlMuwwjuA582RKIHQucB9WZnQf/lZgSKaZje3ztKIP9Rg
0mA4MbzwE+jk1V0Zys17yD2g2+aYJQabwVtdL+m8IvI1faMar3KYW8ZwhoUbOWXIetaxidOSN42n
jQfIUX2B0d6ueXE1uJMyUJBcuc5SH/JCGdUzPw++RvDafii0hCBIz60sG+MjNJ/thiob94wVEWDn
ZR1NMzUJP64zR7GGSrSM7qWi0OdY4nR1WYZrAlS5iWgJsDG13oQmD/l+5SSgHB246SirqZ6pT6og
jpsJGj+4pE1T0QvWGHV9GtBtUY0TYw3vXWmnylBppCSmjus4DQwYa8it1guJTq7lIrRZZIAuZAed
VIIooirWsH+EtnZI6Mt9AZmXZ41ouTAutWUzt4cSLv7HsKaZaqhkNmiWJk98ZTiQtWV+5JtytJpI
apocl0UJWL/OPVhQ5iBjjpdG7YmOkXm+hvcJHcjpolQH9ZkRQgQ/pO17/kmKYcihuQHQl4Xfqgwl
oxLEcE2VUSJewRIBem8ZeWQgUkIjKV00M1vLCjTYY4fSJlkX6dL25bUNzZIV+tweqbU4NJK0+mhK
KQyx1oDXxMOOVh+UJoAROKjInh/Z5DKWUxnGqA9pvh7oIH/RIZukC6gY2Fgq1YISdXSB9sqw5w53
OPFaedgsB1Q6q8S0b5yA1PTIirmiDr3QUYvDTHEWdDp9q/r8WLKdIB1PSbBHW7qxl1CM5GVMxomy
Qs15hjnYSYd1bspTKYqqF2olT3KXCF3INOfK6KLCjm3sVTBKiu1NIR61TuvmcLXUFmNtXmhjJTer
I0S/vckffjXxUjShAqM0zX30MCxToWwkJPdVK8W6w3UFCyDbeCVJ6xcSl0+S04j4CoA7zbIIzCIf
TGLxUXJd0yor9X2UXVTPNkcWFImHkYGrqDWK8R9OJeKRoMRkX0Niq2fxICKx0Uy4hkN9T2jih/7S
rm1OqFE8Heihm+8F3QkUUx9tmW8jbTQvvjdC6DLj4h5tCkN7w+mgrknj9eaHlHUYw/K8/WNJfcOe
NoBWg+fe/Gwf+GiJns79qdrGz/2d773Bb82OYtt/Mwg/swQUb1GqEfBgsFrihyLZoyVQUNrAW4et
it4U8bMtO7+iFRBNut1WwHqDhrxM6QyT9fjVRZmccgxM9K/01QFAdH138w3FNtK44HQ3P3tfn6I/
dSh+KJpsfjbPe0VfXzAsdPr6BiozfGUDLN/2DdubQH+DMAfwp01zg1ghFojnvaIVoHDXdQk44zov
b9ML/cwmULU3D1bmNb21aBvp9OFN/Q1vTJuJUGt9dOwlxX6joCtLEZ2Tsfl5dZ9cMMx0ennNeAON
DJp1UGc/88npAyJpRw+OaL55Zdtd8Px0endDfaPqXOqgareft33p0+JPiRiSCWrEu6V5XUsgvPhO
K6CJrY/SrmbS1Cd+2lZf00R/GLKXr/bOFyjvTitgKG9QnwRdSb/u5qdtA5Aeo5sGhM/O7L8+r0eo
9HRaAt16Q++Lxc327MWnDN4YMquDvuB2hbbPe0VXgMU367QCpoYhgLQM/c7tMcCbenQRqGjTUSCF
W2T7p6/P9RXCJ51WQLOR36PPCGWT9qsrGAjLEo7PNxPJg17Tx+96/Rs2Xg3EEXQH/s7HJ94fgE99
rZ7vE9XFTZj5R4Jf9Q2sGQqJsgffv739JQuEHJEBBerXuv/trteAbnLZw49FWqe9/9/oBsS+32IC
AfZ/Xfv/af/3T3x+VXClCRT25qf9+bH/igbP1m5zvD7rB89SR/NnDN4MSOux/R8uAK75RxcAXgCV
JpoFt2b2FVk/+lc7vro2eCPIDQawwbbeWZx6/gCfYJcS2y7yK3p5s4d4l7Z3QGDGg/vb3vniTgT/
AD3fazv0kFF0/Ow6ji2RLem8B6euHftIGglPXRNapK/V5hOzdl0DXlI1SOzaD7Hv3qlX32zjngeb
8AoNnxDf7uT3GeYbXt4EeinyPuKnZQRUHd9IuEYCkP667j30Qbu+O5YPQiBL0PVtftpHgNQHZoGE
n8C3bH5e3RIIZphOn18nsoGRTdlwWYh3bN8BfH7UuAXRzs5KvLolEASM3ZaAEyALxhbBiil+2ikQ
wRsBwxtwhe0eECv0ug4Ciuhdl4C0L6EvXGQPB6FtBKj8CE5magzbEtMr8gCQY+/67lS9cO/hz34w
gG0jYJIdYm/Ag7fdHH/kDviBdfpWIYVPILzfFFCDWbYJ3bbVwxf/wq58+nSAh7KhIEIBQYmsLu9I
H7RgOSHS/wbM3PxDUV/dPmpbUBS//re7uEDFsr6coS0XbUL+R3+4SwE8/ucPL/x0Kt8SBk//qF0k
/eN//ugtMeQGOC7B5UlEAEbzEfz08TQBfT56kf9wbykDWxkgx6JRq+OTDgzjH/Bb0nqI/6mCt4V6
jf5kmeiktdX/IXYsQCf7N+Kgn92j39nPWcdju8VHt07l7iscBbPUTe/8erJp+3g4h+fukm6KtwWg
AUh53BYbE8HVb+fuP/9T6+A9suLfG/g8Tr/G4eLgONtHteOi0mtEjI5qGohbDbftpcc9Z67+HEvF
vu7BNr2+7z5yI/e+9dEFqWDXjz5NZ7No/3uLmLzrwGezdXAX78bZMIYJDtWuw165tO8fXHA+0tmB
G90fnCH0MSOdtBtaPIlutd0vn21u+ubTfu84fIyCfHZ/cJW7+SzbDbcZXbCYdX2PEQNwig/eLmdp
cNf6rMJwfe84M5kfeoGRmwa3tzO3tTS4Wrgrgjnwd99gO/5feIA3778zhT9ruB/P/+E+e/xbE2FY
d+5g61m7P9n95vf2yHAWBs1st5bbzbH71c/vvFGc5e7B5d62MHrYdZPw4MoNS/c+TnfTFJO2vrfd
fnC3TQvOydINW1tZZDx+d5/94MBHcXRfpG7rCJJa6z7wOQucul7RmrHy3aP3g1O+wFQv28MKlt/v
r8Rzu/PPuTG/2YTdln/VZ+5tWty21/alld06Wt87x2+xBmyEzYUydNPbon3RvvjtfuQJiGSF7dMh
mCC+vydeHlfMluPcPh2E2V3HvfZnB0PXZxu3hlZ7WIqRWy/d6MHNbI0uEg5dJz7a2x2CTajrmOMY
UPeeORbNYX2NGx1czpLiNgzudmMKqywog7o+Afdu32sUlFadhy3ce5yuImndfaK9oevIRy7X8m4Y
sQqKyBl2HfUd+3jv+8HA1X3cMxelTpC4RWsdFON77tUP3iFncZRneLluvpvmZjVISHRejYtiluax
cDBa/rkq93C4t/75SZDn2caans/KoHXGVaFu0PV7bp9yWty1o2BaKbuPfZ3yRe/d+830r+Nb12uv
kkjUdp3/dZEutuszYl/G2XPGEFqc7g/aLtSnILpjyps3yjHsW6sQRPtxTQ+rN0w5v5l/8CmAGeJZ
I6/2cTo+Xn33CT1sZKSI3SBtnWtQSd2/yAhf9s5tbykh59Z1S125ba9ItXqwb1ci2J6QcALLU7SP
sWhW7z5nMT4uTO7/+vdwtqx3QwpTZ4je885PEA84c3nCrBUGi7JTb3Zoewsc/Mth6nLO/nU3a/ES
GtnVF2/Fv9LzN8A1dHX7X1+u7G1460btu+HFr/Cyr/02Im5OW7FHDxZzk89tz1WArbrufFITXlAs
dwOJzSiK+p2HRcEv2AZKR7O0mXlxGUStJenjfmTybrpncHq4DYdF6JEUa01X68GOjWfR0k0Xu9UV
ay3ap7qu9XHKMkT3u4E2w/aw4SZZHu8dDiFz0nW2o2Z257fXto874jB4kp4WHYldZ3vopvHsObeL
2kH3wTcXwW4c8d1ED23XKU+DWzLGuZvuhhIDD3r4clPigSibtW7fl/NVL9vL6Swl0G8P28c6ULK4
azlmonW06+qO0hgnp2UaNs0fXceF7Qqb01oEIWjSeb7Hd0+MA+2EPYybu2F7tn0EVe9m6d4Goyuo
+2TfkUc6c+u2b7dppen62X5P8GZTj/351P5pkPvFvmuywZZ2nfBVGJfuYm8DC2bxrgOfBth13Ocs
nwUtHxr0Wg+jF+vZ8haVC283lrBqm9ajrhM/i8N71qQ1rtFDBEdmxm1nThSjBwN0Jmx7a7J9pBjP
ZwT8qXAjWuEb2pm7R/38ZqZhoHLbtqKPqxnClT2vZ8uq3/HoXcRpXnhuuHvvzT7ro9J9GXPLtQ8e
He+7x/z88ooTPdsfWHARdD0YVxurSZqrnYXoI+q4SqjP72YoVnjTTN95wqVLQJe2PGFV7WOJq9l9
+/LYdD53nm8V5M321LXWoo8r7+MiZYlb7g+04rvH/Pxue2h3OAki7z5uh42CAKbrknzCubpj342C
vGUxVLolOw8ucuWzaOal7Q3dR1RzNUtv98621cNq02M1O4i/4ry0TotQJe3HMOc+Y9/N7vcjPYCI
ffhzJ3EWl63VBs0jxDO7f8xf/5sw/8+FZjDoKFA6I96q2ZBgoWHw4uP+utQa4sXgOrqm1h7PX5xt
+ogf/9akny4W1xc2ZffpNhdjDyH2qE72cjiCUqGrIZm6jUtTVhoku7E28+2jdnVM2N4aVAh1d53v
cZa6s7bTIfBlnYdN3dVulM0C9JHcexen93tL0Ic5Oikqqrqt2QpViK5LcDojydtu/NvoLHcd9z3u
3G52m6U1e0hafICBrZW4ARS6e8jPX9pXbnEfHLxN3f07SpDndV2Hq3ovVar20f3x4GeIOR9MlgH1
7b0qZB91+ZtZJupKUSslC4Kh+6L8MlvuOYx9ZHrP4wM23T9nB/uRD9dc9zlPRUB1cFXc3ge0jgd3
raMItWMfZvm6iG6fu7MFCBadpB5cpre3xcFZkbm79dia/c3oPazRv19OriaXnybj/3IgNg8J0YMn
+x8MjIw+mWAqg68CSJf+4n323GX9nSu8T8COpiGQpVmQ70AwAckI6Ko/1xt57t0foa9ak5k8dmRe
WoUHyyY2gCALNTu/1yssYKaeMN/typrACXc16sM4DPaUvPu44oep2wQtL0fr4VCKPtRWpKv34DYg
NBwv9+5Lo4eVndzRFNfuq+4D8HBIB9+dfzAtApqKd99fbP0+MniHbrj43WjrReP2AxWgot6bNWDP
3Ut0cHsKkleAoXYjba6CPgp3F9uG8Lo9cA9uw8UsLdqD9uD9fUwLmpZbk4Vpa/eYn1/eT+RSGkA1
re0GGvKlkZ8z+H/OZYdUHgyTyGwiPAd1hYmcaOdL4fHb/D8LvaezmD651kLbPdQSLossa4+q9tFG
e/3r/04XQd06d8DtXu++gHyy8z54hc5B6AEaa22aHiLUt5FHnLD7lsKkvnjgX74AhnGeVftXQB/j
UhhpBelCXbmzb1SkRXQf7Aba+Jc9DDvy3fvHY/aRrd/hBUQOWXT0jqBTb6Vj+6j8jmfL+I4APbj7
hk/4/ef1sANHXOlp3M7ovHzrvLwJR/EyTtsQmT56kL9BOL8KBOfzGI4+Ug4jN5kdfJql9y27KxjF
um748Tyg9N7GW5g9+O0Tr05aSYY+em0nKxCGMXYvFM5wNGuZKqHh23U1JrSup+1h+yj1THI/iJO2
ue6j4VsgtKbufiRj9+D/Td3b9iF8Ge7/8iGc+nvXwMvFmx8Y9MlGAMvYfSeMfv1f+ezg/p+Py3gP
AgCNf/fhT2ZR3dq9sCt0H/U0uN33CqCe6mHcWRbnfutyodLXw7jB7d4qCIHwrof4DI4Ez81A9u7G
2gSHfVwjNJrFed4ywqg27B7z8+EWjT9u1fI6IEPuZdi9QXu4Mc64SO/2m5962LxnLiH9PsYEgsA+
lkGMvN+go/RxzZ3FjbC/++g/QRncdRufB7j4u2E2O7iPK2Mzavsmgpp895if38Hb+1gaBlnmFrvh
NrPuAxJ6+evfiwiWrPbAPSzyJZHJHtBb7sGNvZrVd/4sDPfqWoJJruu2uMJb8w/ebhzO3WhinSFQ
3/3y57/ilWihaffHqX10FF8Jshb34HQW77UtKT0Yzyua7/a4kNQ+yvZXUAC0dhzEbt2X+DpuR2lq
H1nyq1//R3xwHS9//fsG4HmR/vo/o7ugDc1WtR7WmhpfsJ9W0no4MNdu1OwbaHgBuy/3R+/JARek
rl1P4RD0Lvnng0M3a7lF6J10HxySr2CvOqH2Qv1CHkZg1Xcz3JiNPi7YL09iELWPxuUvwfLWva1a
7pbaRyfG1oY+Pd991FOGQXpwjTPXqoRRMd4t+s8b57e39az17SxVpQ9OHuiQiFORBqvy4oF5nNGe
PBRc/5z8PPSm/5BUfF89olqaKtpXRQ+m9i3tw7duMG8P3IN5eZvSv9J2AXsIC2i18UIoQTJ/t9M3
5qWHhTijgAi2sjVsHxP2i/2P1sNFNiR/3D6lWg9zJS16G9+3v1kf19hVGhyc0iPVSkX0kTGgbN8u
VfdxL0ID5h2ciP+7env5eDsoffjsx0C7ocNoL7LSR8MFI++P2sOxeOcmbdOg9NGbd1KnXt3smzNu
md16//z9BVaIyOUk3kuwKprSfeztjf7M2D0c6RPajRf+0yXp4Vyfuu2aBF3t3deCpn83fnJE+uhv
AWRBgXBvL/fhmZL/ug/KdrSs9EF+JRJr9f6Z7qMUcT5L2nGyYvXw6UTzCaDeZ7so+2gKuAAe+mQj
94Efv6BNK0iSJ3xCvbT6gEdyE8zG7mhsHIs+mPOufTfYb7dVhUJV1/Dw2p0HT1cad72PoQNyVrtx
tj5WHzMmoBVu4f7uUPuwSB+b29kzy9EH19+nYJbTB9Zajz5M3XvapOPy4DinISA5+NvBhLpjnBcP
J/Px44S4UQ8f4OGBJ0XkZj4x5N8Odv8ZPPdQS+8jwr5KqO2H9XP2Bhb8Pnyfs+D+HpzbxM3yx4u2
hUb9/jnLfpAi72HVrvxgEePNs2rf/vMZDnP0V6w+kkqbW8XlA6VB+H/+63/PFm7twqhWU3hiBkfU
TuEafG5RoTU2tT4qZ9cB/QzSqWhTf7ysQmAEtdndb/28r0YieOEudts9+9s4cOOaeCk4+EB/jNvK
eQlpM7WP2sQ4XtzHLOC1uyCMDNr0uagjIlnwYoLj5YLxiVsEadCChQj5ERMJxu7rduFKYSDdQYIj
ZVmxG09Y6Ydn9JAHArvtPTNyDzbo1E1yf8+t2S7NixfXX5dYMjXb1hHS09FTs2wybaCqWsACcQr+
oPgKu+g3F6At1PJXST5sSeKBpLjLuBWu91GfGULTs0943EPEdyX67ONnKSD7CChHseDN/JeTGRTs
kfevzxncPvoJNnGrQANB8ic68J97Th+kIqM43ilvcP1t95+wHH0wixwG83bq+MUD/bIhPYQ4QWD3
dgIJGzB7cJc+zaJ8V2vgB2/6BxAEzCD1kyxNH4TtD+NvEgniYwsAOpzgSLCI5keSZG32FLuHRCx8
+S3HtQ846NEMkoyHHbp5h7O7MWQ14e73WjtL6QMjesJtektd6fGWRet198uf90FGfko4Avv4w+vs
Rtzcpi+3nL+8gc9n1cHIDZ9hSOiDNuI82KOE7qOT8JMb0QLZdiz6YHk9p/mmPWofZ1Ys8JcZKZg2
gyEMDrtv+fO74yLI72DnffZyAf7RwwPcBDkA8QpPe02VfnzFcL9VpgejwiWV4cM9n0PqQ4xjyyd9
NAuhlf9PB28zaKUzWnM2xgbibJFAOCAOGhWR3/JTQOV0/yjX8QJQUmunoh/Zx7jkmHbDbJMqfcy2
gLVob7I97MwbPm+w5Q4/LHISBq2J99E4+MTJVPuIvEYiRSh453eH9vG8DWiSLQsZRYRAicZ0ow8e
sY+PBZzQiYri9OB9QcYDf/FZNw6tSh2VdkTp0ToTAs0vBpx/XeCDTOE/ZEV953S1trXxmjm0EbfF
Y/iRoFMAuvHsn8gGtgPO+A7Jrhf+zt1j9dC/Kih90oUo0HZ7Wb2HV/5BN/+by936+put3m3cvSLQ
ph2l04iTIo3bHXa400+BXX/s9bc10ucU4TaShp0m/Kxq5FYis9O429rrM3PeMjN0Gvu9OAntguNz
+Z5Oz7iAl8fbJ0l7TiB17ynFb+q9RFU/pMfHnnH3NuJzuOXuDxrCJErYevVEudB6Rt62++POAIgk
JOCX7U/1nGJwDw9zPT+d3e7sjPDWrGeYTro/6Jt6IlHAsxSqz+k+v/TYn/QXnvtnj5hUHkjh7kLC
/3/7vwAAAP//</cx:binary>
              </cx:geoCache>
            </cx:geography>
          </cx:layoutPr>
        </cx:series>
      </cx:plotAreaRegion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49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85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3175">
        <a:solidFill>
          <a:schemeClr val="bg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62CD7D-CBED-41D0-BA46-A62072447E67}" type="doc">
      <dgm:prSet loTypeId="urn:microsoft.com/office/officeart/2005/8/layout/hProcess11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608EB3D-8CBC-4C50-81A5-B8D1E987DE35}">
      <dgm:prSet/>
      <dgm:spPr/>
      <dgm:t>
        <a:bodyPr/>
        <a:lstStyle/>
        <a:p>
          <a:pPr rtl="0"/>
          <a:r>
            <a:rPr lang="en-US" b="1"/>
            <a:t>2016</a:t>
          </a:r>
          <a:r>
            <a:rPr lang="en-US" b="1">
              <a:latin typeface="Calibri Light" panose="020F0302020204030204"/>
            </a:rPr>
            <a:t> FW</a:t>
          </a:r>
          <a:endParaRPr lang="en-US" b="1"/>
        </a:p>
      </dgm:t>
    </dgm:pt>
    <dgm:pt modelId="{0A66CDB1-5E99-40C2-ACE1-C261C9EDFD5B}" type="parTrans" cxnId="{A780D118-8DA2-4817-92FC-8BB4E310A959}">
      <dgm:prSet/>
      <dgm:spPr/>
      <dgm:t>
        <a:bodyPr/>
        <a:lstStyle/>
        <a:p>
          <a:endParaRPr lang="en-US"/>
        </a:p>
      </dgm:t>
    </dgm:pt>
    <dgm:pt modelId="{F718B775-2E4C-46E7-9FC1-405644E7A256}" type="sibTrans" cxnId="{A780D118-8DA2-4817-92FC-8BB4E310A959}">
      <dgm:prSet/>
      <dgm:spPr/>
      <dgm:t>
        <a:bodyPr/>
        <a:lstStyle/>
        <a:p>
          <a:endParaRPr lang="en-US"/>
        </a:p>
      </dgm:t>
    </dgm:pt>
    <dgm:pt modelId="{58FF2E40-F509-4DAD-9FD6-0565FFD5D18A}">
      <dgm:prSet custT="1"/>
      <dgm:spPr/>
      <dgm:t>
        <a:bodyPr/>
        <a:lstStyle/>
        <a:p>
          <a:r>
            <a:rPr lang="en-US" sz="2400" b="1"/>
            <a:t>Experimentation</a:t>
          </a:r>
          <a:r>
            <a:rPr lang="en-US" sz="2400" b="1">
              <a:latin typeface="Calibri Light" panose="020F0302020204030204"/>
            </a:rPr>
            <a:t> </a:t>
          </a:r>
        </a:p>
      </dgm:t>
    </dgm:pt>
    <dgm:pt modelId="{15FE4D75-8CCD-4067-883F-8E9798859E91}" type="parTrans" cxnId="{1531409F-D90B-4668-8636-B92599DFD954}">
      <dgm:prSet/>
      <dgm:spPr/>
      <dgm:t>
        <a:bodyPr/>
        <a:lstStyle/>
        <a:p>
          <a:endParaRPr lang="en-US"/>
        </a:p>
      </dgm:t>
    </dgm:pt>
    <dgm:pt modelId="{0D25ED24-DC77-44A6-BA3A-36C4BC9AFBDB}" type="sibTrans" cxnId="{1531409F-D90B-4668-8636-B92599DFD954}">
      <dgm:prSet/>
      <dgm:spPr/>
      <dgm:t>
        <a:bodyPr/>
        <a:lstStyle/>
        <a:p>
          <a:endParaRPr lang="en-US"/>
        </a:p>
      </dgm:t>
    </dgm:pt>
    <dgm:pt modelId="{F9A03A62-6AE0-4322-8035-408DAA28B490}">
      <dgm:prSet/>
      <dgm:spPr/>
      <dgm:t>
        <a:bodyPr/>
        <a:lstStyle/>
        <a:p>
          <a:pPr rtl="0"/>
          <a:r>
            <a:rPr lang="en-US" b="1"/>
            <a:t>2020</a:t>
          </a:r>
          <a:r>
            <a:rPr lang="en-US" b="1">
              <a:latin typeface="Calibri Light" panose="020F0302020204030204"/>
            </a:rPr>
            <a:t> FW</a:t>
          </a:r>
          <a:endParaRPr lang="en-US" b="1"/>
        </a:p>
      </dgm:t>
    </dgm:pt>
    <dgm:pt modelId="{E46DAEE9-FD21-4FBA-8F99-1617F7CA47CA}" type="parTrans" cxnId="{9B3EF46A-EBFA-4AF8-9993-FD172AA88A34}">
      <dgm:prSet/>
      <dgm:spPr/>
      <dgm:t>
        <a:bodyPr/>
        <a:lstStyle/>
        <a:p>
          <a:endParaRPr lang="en-US"/>
        </a:p>
      </dgm:t>
    </dgm:pt>
    <dgm:pt modelId="{24A88695-F818-486F-8F72-566B1A904279}" type="sibTrans" cxnId="{9B3EF46A-EBFA-4AF8-9993-FD172AA88A34}">
      <dgm:prSet/>
      <dgm:spPr/>
      <dgm:t>
        <a:bodyPr/>
        <a:lstStyle/>
        <a:p>
          <a:endParaRPr lang="en-US"/>
        </a:p>
      </dgm:t>
    </dgm:pt>
    <dgm:pt modelId="{6543D2A6-4DCA-4028-A9B1-81A4994001AE}">
      <dgm:prSet custT="1"/>
      <dgm:spPr/>
      <dgm:t>
        <a:bodyPr/>
        <a:lstStyle/>
        <a:p>
          <a:r>
            <a:rPr lang="en-US" sz="2400" b="1"/>
            <a:t>Coordination </a:t>
          </a:r>
          <a:endParaRPr lang="en-US" sz="2400" b="1">
            <a:latin typeface="Calibri Light" panose="020F0302020204030204"/>
          </a:endParaRPr>
        </a:p>
      </dgm:t>
    </dgm:pt>
    <dgm:pt modelId="{856267AF-6B06-428B-B420-EA974815E2DD}" type="parTrans" cxnId="{1AE5F5F7-07CD-4109-B074-3AF66D3469BB}">
      <dgm:prSet/>
      <dgm:spPr/>
      <dgm:t>
        <a:bodyPr/>
        <a:lstStyle/>
        <a:p>
          <a:endParaRPr lang="en-US"/>
        </a:p>
      </dgm:t>
    </dgm:pt>
    <dgm:pt modelId="{5040AF9A-4FF3-491B-A499-DF43C84A39D2}" type="sibTrans" cxnId="{1AE5F5F7-07CD-4109-B074-3AF66D3469BB}">
      <dgm:prSet/>
      <dgm:spPr/>
      <dgm:t>
        <a:bodyPr/>
        <a:lstStyle/>
        <a:p>
          <a:endParaRPr lang="en-US"/>
        </a:p>
      </dgm:t>
    </dgm:pt>
    <dgm:pt modelId="{D7B2CBD6-920A-4B0A-8C83-DCF020B9CF60}">
      <dgm:prSet/>
      <dgm:spPr/>
      <dgm:t>
        <a:bodyPr/>
        <a:lstStyle/>
        <a:p>
          <a:pPr rtl="0"/>
          <a:r>
            <a:rPr lang="en-US" b="1"/>
            <a:t>2024</a:t>
          </a:r>
          <a:r>
            <a:rPr lang="en-US" b="1">
              <a:latin typeface="Calibri Light" panose="020F0302020204030204"/>
            </a:rPr>
            <a:t> FW</a:t>
          </a:r>
          <a:endParaRPr lang="en-US" b="1"/>
        </a:p>
      </dgm:t>
    </dgm:pt>
    <dgm:pt modelId="{6BDA8D64-C2D5-4E5D-BF95-2C1C872044E3}" type="parTrans" cxnId="{D76D511C-DF3B-4A24-822A-17C518401436}">
      <dgm:prSet/>
      <dgm:spPr/>
      <dgm:t>
        <a:bodyPr/>
        <a:lstStyle/>
        <a:p>
          <a:endParaRPr lang="en-US"/>
        </a:p>
      </dgm:t>
    </dgm:pt>
    <dgm:pt modelId="{F2CB5ED6-37BD-42DC-83B9-E2F6BF7CC1CF}" type="sibTrans" cxnId="{D76D511C-DF3B-4A24-822A-17C518401436}">
      <dgm:prSet/>
      <dgm:spPr/>
      <dgm:t>
        <a:bodyPr/>
        <a:lstStyle/>
        <a:p>
          <a:endParaRPr lang="en-US"/>
        </a:p>
      </dgm:t>
    </dgm:pt>
    <dgm:pt modelId="{2D19A774-3851-468B-A757-28608A5BE38F}">
      <dgm:prSet custT="1"/>
      <dgm:spPr/>
      <dgm:t>
        <a:bodyPr/>
        <a:lstStyle/>
        <a:p>
          <a:r>
            <a:rPr lang="en-US" sz="2400" b="1"/>
            <a:t>Co-creation</a:t>
          </a:r>
          <a:endParaRPr lang="en-US" sz="2400" b="1">
            <a:latin typeface="Calibri Light" panose="020F0302020204030204"/>
          </a:endParaRPr>
        </a:p>
      </dgm:t>
    </dgm:pt>
    <dgm:pt modelId="{7A211B34-24E3-4173-AC67-248A66E695D9}" type="parTrans" cxnId="{D4B38CB5-C615-45B3-8C98-F8E683EB2901}">
      <dgm:prSet/>
      <dgm:spPr/>
      <dgm:t>
        <a:bodyPr/>
        <a:lstStyle/>
        <a:p>
          <a:endParaRPr lang="en-US"/>
        </a:p>
      </dgm:t>
    </dgm:pt>
    <dgm:pt modelId="{A7D96FB5-1503-49C1-8DF1-371F16AB1033}" type="sibTrans" cxnId="{D4B38CB5-C615-45B3-8C98-F8E683EB2901}">
      <dgm:prSet/>
      <dgm:spPr/>
      <dgm:t>
        <a:bodyPr/>
        <a:lstStyle/>
        <a:p>
          <a:endParaRPr lang="en-US"/>
        </a:p>
      </dgm:t>
    </dgm:pt>
    <dgm:pt modelId="{29FA6B7E-48AD-47AB-9043-AA4AD6E52007}" type="pres">
      <dgm:prSet presAssocID="{E962CD7D-CBED-41D0-BA46-A62072447E67}" presName="Name0" presStyleCnt="0">
        <dgm:presLayoutVars>
          <dgm:dir/>
          <dgm:resizeHandles val="exact"/>
        </dgm:presLayoutVars>
      </dgm:prSet>
      <dgm:spPr/>
    </dgm:pt>
    <dgm:pt modelId="{6894CF77-C138-447D-B945-F91D536274A5}" type="pres">
      <dgm:prSet presAssocID="{E962CD7D-CBED-41D0-BA46-A62072447E67}" presName="arrow" presStyleLbl="bgShp" presStyleIdx="0" presStyleCnt="1"/>
      <dgm:spPr/>
    </dgm:pt>
    <dgm:pt modelId="{75B374F5-0F68-4664-B1BF-F445E6194872}" type="pres">
      <dgm:prSet presAssocID="{E962CD7D-CBED-41D0-BA46-A62072447E67}" presName="points" presStyleCnt="0"/>
      <dgm:spPr/>
    </dgm:pt>
    <dgm:pt modelId="{9D090DC2-EC9B-4B9D-A7D8-F788F993355B}" type="pres">
      <dgm:prSet presAssocID="{8608EB3D-8CBC-4C50-81A5-B8D1E987DE35}" presName="compositeA" presStyleCnt="0"/>
      <dgm:spPr/>
    </dgm:pt>
    <dgm:pt modelId="{7F824BC7-559B-482F-A78D-397B52E99ED3}" type="pres">
      <dgm:prSet presAssocID="{8608EB3D-8CBC-4C50-81A5-B8D1E987DE35}" presName="textA" presStyleLbl="revTx" presStyleIdx="0" presStyleCnt="3">
        <dgm:presLayoutVars>
          <dgm:bulletEnabled val="1"/>
        </dgm:presLayoutVars>
      </dgm:prSet>
      <dgm:spPr/>
    </dgm:pt>
    <dgm:pt modelId="{42D971EE-4BD9-4D60-BE12-020C3B3667A6}" type="pres">
      <dgm:prSet presAssocID="{8608EB3D-8CBC-4C50-81A5-B8D1E987DE35}" presName="circleA" presStyleLbl="node1" presStyleIdx="0" presStyleCnt="3"/>
      <dgm:spPr/>
    </dgm:pt>
    <dgm:pt modelId="{5A1107C8-FB74-4CA8-BACB-30560D543912}" type="pres">
      <dgm:prSet presAssocID="{8608EB3D-8CBC-4C50-81A5-B8D1E987DE35}" presName="spaceA" presStyleCnt="0"/>
      <dgm:spPr/>
    </dgm:pt>
    <dgm:pt modelId="{66FA4CA9-E857-488C-998E-D9F7EB87587E}" type="pres">
      <dgm:prSet presAssocID="{F718B775-2E4C-46E7-9FC1-405644E7A256}" presName="space" presStyleCnt="0"/>
      <dgm:spPr/>
    </dgm:pt>
    <dgm:pt modelId="{4440E610-2B58-4A49-A4F2-45D28CA5E6DE}" type="pres">
      <dgm:prSet presAssocID="{F9A03A62-6AE0-4322-8035-408DAA28B490}" presName="compositeB" presStyleCnt="0"/>
      <dgm:spPr/>
    </dgm:pt>
    <dgm:pt modelId="{242BBCDB-10EA-47C2-98E1-AA355E5CD803}" type="pres">
      <dgm:prSet presAssocID="{F9A03A62-6AE0-4322-8035-408DAA28B490}" presName="textB" presStyleLbl="revTx" presStyleIdx="1" presStyleCnt="3">
        <dgm:presLayoutVars>
          <dgm:bulletEnabled val="1"/>
        </dgm:presLayoutVars>
      </dgm:prSet>
      <dgm:spPr/>
    </dgm:pt>
    <dgm:pt modelId="{7A8A862E-6104-4322-90CC-0739774CC4BC}" type="pres">
      <dgm:prSet presAssocID="{F9A03A62-6AE0-4322-8035-408DAA28B490}" presName="circleB" presStyleLbl="node1" presStyleIdx="1" presStyleCnt="3"/>
      <dgm:spPr/>
    </dgm:pt>
    <dgm:pt modelId="{104EC252-C6A9-459F-BD33-AE4B49D074A0}" type="pres">
      <dgm:prSet presAssocID="{F9A03A62-6AE0-4322-8035-408DAA28B490}" presName="spaceB" presStyleCnt="0"/>
      <dgm:spPr/>
    </dgm:pt>
    <dgm:pt modelId="{462405CA-9178-4EB5-81E7-949C031C8066}" type="pres">
      <dgm:prSet presAssocID="{24A88695-F818-486F-8F72-566B1A904279}" presName="space" presStyleCnt="0"/>
      <dgm:spPr/>
    </dgm:pt>
    <dgm:pt modelId="{A8E627C5-B761-41A1-815B-C741120F1ACF}" type="pres">
      <dgm:prSet presAssocID="{D7B2CBD6-920A-4B0A-8C83-DCF020B9CF60}" presName="compositeA" presStyleCnt="0"/>
      <dgm:spPr/>
    </dgm:pt>
    <dgm:pt modelId="{98176F8C-C765-481D-9132-C31085AC832A}" type="pres">
      <dgm:prSet presAssocID="{D7B2CBD6-920A-4B0A-8C83-DCF020B9CF60}" presName="textA" presStyleLbl="revTx" presStyleIdx="2" presStyleCnt="3">
        <dgm:presLayoutVars>
          <dgm:bulletEnabled val="1"/>
        </dgm:presLayoutVars>
      </dgm:prSet>
      <dgm:spPr/>
    </dgm:pt>
    <dgm:pt modelId="{5DA57730-438F-4810-B384-021A7192C5F2}" type="pres">
      <dgm:prSet presAssocID="{D7B2CBD6-920A-4B0A-8C83-DCF020B9CF60}" presName="circleA" presStyleLbl="node1" presStyleIdx="2" presStyleCnt="3"/>
      <dgm:spPr/>
    </dgm:pt>
    <dgm:pt modelId="{49C8F40D-6281-4AF4-BD6B-A2935CE85328}" type="pres">
      <dgm:prSet presAssocID="{D7B2CBD6-920A-4B0A-8C83-DCF020B9CF60}" presName="spaceA" presStyleCnt="0"/>
      <dgm:spPr/>
    </dgm:pt>
  </dgm:ptLst>
  <dgm:cxnLst>
    <dgm:cxn modelId="{D2430408-73C1-4687-9AD0-44512B5F2E64}" type="presOf" srcId="{58FF2E40-F509-4DAD-9FD6-0565FFD5D18A}" destId="{7F824BC7-559B-482F-A78D-397B52E99ED3}" srcOrd="0" destOrd="1" presId="urn:microsoft.com/office/officeart/2005/8/layout/hProcess11"/>
    <dgm:cxn modelId="{A780D118-8DA2-4817-92FC-8BB4E310A959}" srcId="{E962CD7D-CBED-41D0-BA46-A62072447E67}" destId="{8608EB3D-8CBC-4C50-81A5-B8D1E987DE35}" srcOrd="0" destOrd="0" parTransId="{0A66CDB1-5E99-40C2-ACE1-C261C9EDFD5B}" sibTransId="{F718B775-2E4C-46E7-9FC1-405644E7A256}"/>
    <dgm:cxn modelId="{D76D511C-DF3B-4A24-822A-17C518401436}" srcId="{E962CD7D-CBED-41D0-BA46-A62072447E67}" destId="{D7B2CBD6-920A-4B0A-8C83-DCF020B9CF60}" srcOrd="2" destOrd="0" parTransId="{6BDA8D64-C2D5-4E5D-BF95-2C1C872044E3}" sibTransId="{F2CB5ED6-37BD-42DC-83B9-E2F6BF7CC1CF}"/>
    <dgm:cxn modelId="{DB3C6629-C301-400C-B1B0-0EE0585015E3}" type="presOf" srcId="{D7B2CBD6-920A-4B0A-8C83-DCF020B9CF60}" destId="{98176F8C-C765-481D-9132-C31085AC832A}" srcOrd="0" destOrd="0" presId="urn:microsoft.com/office/officeart/2005/8/layout/hProcess11"/>
    <dgm:cxn modelId="{660E843B-3222-46D3-AC5D-408AB2515936}" type="presOf" srcId="{6543D2A6-4DCA-4028-A9B1-81A4994001AE}" destId="{242BBCDB-10EA-47C2-98E1-AA355E5CD803}" srcOrd="0" destOrd="1" presId="urn:microsoft.com/office/officeart/2005/8/layout/hProcess11"/>
    <dgm:cxn modelId="{9B3EF46A-EBFA-4AF8-9993-FD172AA88A34}" srcId="{E962CD7D-CBED-41D0-BA46-A62072447E67}" destId="{F9A03A62-6AE0-4322-8035-408DAA28B490}" srcOrd="1" destOrd="0" parTransId="{E46DAEE9-FD21-4FBA-8F99-1617F7CA47CA}" sibTransId="{24A88695-F818-486F-8F72-566B1A904279}"/>
    <dgm:cxn modelId="{5EC0AB7E-0D97-40FC-9A01-351E2347F8DF}" type="presOf" srcId="{E962CD7D-CBED-41D0-BA46-A62072447E67}" destId="{29FA6B7E-48AD-47AB-9043-AA4AD6E52007}" srcOrd="0" destOrd="0" presId="urn:microsoft.com/office/officeart/2005/8/layout/hProcess11"/>
    <dgm:cxn modelId="{1531409F-D90B-4668-8636-B92599DFD954}" srcId="{8608EB3D-8CBC-4C50-81A5-B8D1E987DE35}" destId="{58FF2E40-F509-4DAD-9FD6-0565FFD5D18A}" srcOrd="0" destOrd="0" parTransId="{15FE4D75-8CCD-4067-883F-8E9798859E91}" sibTransId="{0D25ED24-DC77-44A6-BA3A-36C4BC9AFBDB}"/>
    <dgm:cxn modelId="{D4B38CB5-C615-45B3-8C98-F8E683EB2901}" srcId="{D7B2CBD6-920A-4B0A-8C83-DCF020B9CF60}" destId="{2D19A774-3851-468B-A757-28608A5BE38F}" srcOrd="0" destOrd="0" parTransId="{7A211B34-24E3-4173-AC67-248A66E695D9}" sibTransId="{A7D96FB5-1503-49C1-8DF1-371F16AB1033}"/>
    <dgm:cxn modelId="{ED1EA5B7-C1A3-4FBF-A46E-F162366C134E}" type="presOf" srcId="{8608EB3D-8CBC-4C50-81A5-B8D1E987DE35}" destId="{7F824BC7-559B-482F-A78D-397B52E99ED3}" srcOrd="0" destOrd="0" presId="urn:microsoft.com/office/officeart/2005/8/layout/hProcess11"/>
    <dgm:cxn modelId="{AB35F7D2-9395-4A8F-887E-FB6E895CCCAA}" type="presOf" srcId="{F9A03A62-6AE0-4322-8035-408DAA28B490}" destId="{242BBCDB-10EA-47C2-98E1-AA355E5CD803}" srcOrd="0" destOrd="0" presId="urn:microsoft.com/office/officeart/2005/8/layout/hProcess11"/>
    <dgm:cxn modelId="{6D10E2E1-2987-4C8C-B5A5-9B4E1029393D}" type="presOf" srcId="{2D19A774-3851-468B-A757-28608A5BE38F}" destId="{98176F8C-C765-481D-9132-C31085AC832A}" srcOrd="0" destOrd="1" presId="urn:microsoft.com/office/officeart/2005/8/layout/hProcess11"/>
    <dgm:cxn modelId="{1AE5F5F7-07CD-4109-B074-3AF66D3469BB}" srcId="{F9A03A62-6AE0-4322-8035-408DAA28B490}" destId="{6543D2A6-4DCA-4028-A9B1-81A4994001AE}" srcOrd="0" destOrd="0" parTransId="{856267AF-6B06-428B-B420-EA974815E2DD}" sibTransId="{5040AF9A-4FF3-491B-A499-DF43C84A39D2}"/>
    <dgm:cxn modelId="{90FE2A76-6FFC-4046-A478-F1A06870424B}" type="presParOf" srcId="{29FA6B7E-48AD-47AB-9043-AA4AD6E52007}" destId="{6894CF77-C138-447D-B945-F91D536274A5}" srcOrd="0" destOrd="0" presId="urn:microsoft.com/office/officeart/2005/8/layout/hProcess11"/>
    <dgm:cxn modelId="{AA8C8263-78C0-4DA4-876E-F289013D0B0D}" type="presParOf" srcId="{29FA6B7E-48AD-47AB-9043-AA4AD6E52007}" destId="{75B374F5-0F68-4664-B1BF-F445E6194872}" srcOrd="1" destOrd="0" presId="urn:microsoft.com/office/officeart/2005/8/layout/hProcess11"/>
    <dgm:cxn modelId="{54F8BDE8-235B-4DD9-9F62-7A40AB2370BC}" type="presParOf" srcId="{75B374F5-0F68-4664-B1BF-F445E6194872}" destId="{9D090DC2-EC9B-4B9D-A7D8-F788F993355B}" srcOrd="0" destOrd="0" presId="urn:microsoft.com/office/officeart/2005/8/layout/hProcess11"/>
    <dgm:cxn modelId="{A5EA6936-5A66-4D84-A11A-023CA301CB46}" type="presParOf" srcId="{9D090DC2-EC9B-4B9D-A7D8-F788F993355B}" destId="{7F824BC7-559B-482F-A78D-397B52E99ED3}" srcOrd="0" destOrd="0" presId="urn:microsoft.com/office/officeart/2005/8/layout/hProcess11"/>
    <dgm:cxn modelId="{5D26FF84-122C-4AF6-935D-CF0037454FEA}" type="presParOf" srcId="{9D090DC2-EC9B-4B9D-A7D8-F788F993355B}" destId="{42D971EE-4BD9-4D60-BE12-020C3B3667A6}" srcOrd="1" destOrd="0" presId="urn:microsoft.com/office/officeart/2005/8/layout/hProcess11"/>
    <dgm:cxn modelId="{11ABD206-FDE1-48FF-B365-4ED1BC371789}" type="presParOf" srcId="{9D090DC2-EC9B-4B9D-A7D8-F788F993355B}" destId="{5A1107C8-FB74-4CA8-BACB-30560D543912}" srcOrd="2" destOrd="0" presId="urn:microsoft.com/office/officeart/2005/8/layout/hProcess11"/>
    <dgm:cxn modelId="{7A23CE17-85E6-4095-8204-973C4F31BAD5}" type="presParOf" srcId="{75B374F5-0F68-4664-B1BF-F445E6194872}" destId="{66FA4CA9-E857-488C-998E-D9F7EB87587E}" srcOrd="1" destOrd="0" presId="urn:microsoft.com/office/officeart/2005/8/layout/hProcess11"/>
    <dgm:cxn modelId="{86AF9059-B58B-4E4E-881C-CC4154CD6E1D}" type="presParOf" srcId="{75B374F5-0F68-4664-B1BF-F445E6194872}" destId="{4440E610-2B58-4A49-A4F2-45D28CA5E6DE}" srcOrd="2" destOrd="0" presId="urn:microsoft.com/office/officeart/2005/8/layout/hProcess11"/>
    <dgm:cxn modelId="{89020389-917B-4445-8656-2AE9015ED19B}" type="presParOf" srcId="{4440E610-2B58-4A49-A4F2-45D28CA5E6DE}" destId="{242BBCDB-10EA-47C2-98E1-AA355E5CD803}" srcOrd="0" destOrd="0" presId="urn:microsoft.com/office/officeart/2005/8/layout/hProcess11"/>
    <dgm:cxn modelId="{1857105F-7737-46E2-A254-B6A7715B2B4F}" type="presParOf" srcId="{4440E610-2B58-4A49-A4F2-45D28CA5E6DE}" destId="{7A8A862E-6104-4322-90CC-0739774CC4BC}" srcOrd="1" destOrd="0" presId="urn:microsoft.com/office/officeart/2005/8/layout/hProcess11"/>
    <dgm:cxn modelId="{A811A46C-4A81-4B76-8F5E-09DD3DFC3298}" type="presParOf" srcId="{4440E610-2B58-4A49-A4F2-45D28CA5E6DE}" destId="{104EC252-C6A9-459F-BD33-AE4B49D074A0}" srcOrd="2" destOrd="0" presId="urn:microsoft.com/office/officeart/2005/8/layout/hProcess11"/>
    <dgm:cxn modelId="{856B0095-24BE-45D0-9C1C-0AF38D745344}" type="presParOf" srcId="{75B374F5-0F68-4664-B1BF-F445E6194872}" destId="{462405CA-9178-4EB5-81E7-949C031C8066}" srcOrd="3" destOrd="0" presId="urn:microsoft.com/office/officeart/2005/8/layout/hProcess11"/>
    <dgm:cxn modelId="{30519925-7816-406C-8BBF-5B1BE737E57A}" type="presParOf" srcId="{75B374F5-0F68-4664-B1BF-F445E6194872}" destId="{A8E627C5-B761-41A1-815B-C741120F1ACF}" srcOrd="4" destOrd="0" presId="urn:microsoft.com/office/officeart/2005/8/layout/hProcess11"/>
    <dgm:cxn modelId="{037F6A0B-974B-4518-9D44-597B4CFC9283}" type="presParOf" srcId="{A8E627C5-B761-41A1-815B-C741120F1ACF}" destId="{98176F8C-C765-481D-9132-C31085AC832A}" srcOrd="0" destOrd="0" presId="urn:microsoft.com/office/officeart/2005/8/layout/hProcess11"/>
    <dgm:cxn modelId="{1AD66750-81AD-4209-8F21-399A5585EA57}" type="presParOf" srcId="{A8E627C5-B761-41A1-815B-C741120F1ACF}" destId="{5DA57730-438F-4810-B384-021A7192C5F2}" srcOrd="1" destOrd="0" presId="urn:microsoft.com/office/officeart/2005/8/layout/hProcess11"/>
    <dgm:cxn modelId="{431DB89E-C027-47D4-8C3F-FE791E839814}" type="presParOf" srcId="{A8E627C5-B761-41A1-815B-C741120F1ACF}" destId="{49C8F40D-6281-4AF4-BD6B-A2935CE85328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4D359B-610F-4310-B3BC-E41372F571FC}" type="doc">
      <dgm:prSet loTypeId="urn:microsoft.com/office/officeart/2005/8/layout/vList5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4F45818-5522-442D-9AA0-D72432DA9C11}">
      <dgm:prSet/>
      <dgm:spPr/>
      <dgm:t>
        <a:bodyPr/>
        <a:lstStyle/>
        <a:p>
          <a:r>
            <a:rPr lang="en-US"/>
            <a:t>Wrong assumptions</a:t>
          </a:r>
        </a:p>
      </dgm:t>
    </dgm:pt>
    <dgm:pt modelId="{A6DFD11A-0B9C-4731-8875-5647644AEB8B}" type="parTrans" cxnId="{16A3B494-302F-4F5F-9695-1F8A6CB39059}">
      <dgm:prSet/>
      <dgm:spPr/>
      <dgm:t>
        <a:bodyPr/>
        <a:lstStyle/>
        <a:p>
          <a:endParaRPr lang="en-US"/>
        </a:p>
      </dgm:t>
    </dgm:pt>
    <dgm:pt modelId="{0F48DAE8-FD33-40E1-86E1-303328B10066}" type="sibTrans" cxnId="{16A3B494-302F-4F5F-9695-1F8A6CB39059}">
      <dgm:prSet/>
      <dgm:spPr/>
      <dgm:t>
        <a:bodyPr/>
        <a:lstStyle/>
        <a:p>
          <a:endParaRPr lang="en-US"/>
        </a:p>
      </dgm:t>
    </dgm:pt>
    <dgm:pt modelId="{7409E1C2-16D0-4A43-901C-CE7ACFE75DF2}">
      <dgm:prSet/>
      <dgm:spPr/>
      <dgm:t>
        <a:bodyPr/>
        <a:lstStyle/>
        <a:p>
          <a:r>
            <a:rPr lang="en-US"/>
            <a:t>Selling Frameworks, not concrete services</a:t>
          </a:r>
        </a:p>
      </dgm:t>
    </dgm:pt>
    <dgm:pt modelId="{5B5EF176-04BB-4D93-894B-C2035BCD3E1F}" type="parTrans" cxnId="{7BCBB2B0-7A69-44B8-8B34-A9572E85B289}">
      <dgm:prSet/>
      <dgm:spPr/>
      <dgm:t>
        <a:bodyPr/>
        <a:lstStyle/>
        <a:p>
          <a:endParaRPr lang="en-US"/>
        </a:p>
      </dgm:t>
    </dgm:pt>
    <dgm:pt modelId="{69E3C50A-2AF2-46ED-B257-227C469AE8C7}" type="sibTrans" cxnId="{7BCBB2B0-7A69-44B8-8B34-A9572E85B289}">
      <dgm:prSet/>
      <dgm:spPr/>
      <dgm:t>
        <a:bodyPr/>
        <a:lstStyle/>
        <a:p>
          <a:endParaRPr lang="en-US"/>
        </a:p>
      </dgm:t>
    </dgm:pt>
    <dgm:pt modelId="{CE852D9D-099C-44EC-AFF7-87D9DD7A1AA4}">
      <dgm:prSet/>
      <dgm:spPr/>
      <dgm:t>
        <a:bodyPr/>
        <a:lstStyle/>
        <a:p>
          <a:r>
            <a:rPr lang="en-US"/>
            <a:t>Expectations vs reality </a:t>
          </a:r>
        </a:p>
      </dgm:t>
    </dgm:pt>
    <dgm:pt modelId="{75B9F6D1-D336-4A92-9D87-8EEE35ADD6DC}" type="parTrans" cxnId="{73BCC016-3B07-491D-9A0C-82D56D7A2354}">
      <dgm:prSet/>
      <dgm:spPr/>
      <dgm:t>
        <a:bodyPr/>
        <a:lstStyle/>
        <a:p>
          <a:endParaRPr lang="en-US"/>
        </a:p>
      </dgm:t>
    </dgm:pt>
    <dgm:pt modelId="{FB4E9145-DB25-4BE1-BCE5-D4F513BE85F0}" type="sibTrans" cxnId="{73BCC016-3B07-491D-9A0C-82D56D7A2354}">
      <dgm:prSet/>
      <dgm:spPr/>
      <dgm:t>
        <a:bodyPr/>
        <a:lstStyle/>
        <a:p>
          <a:endParaRPr lang="en-US"/>
        </a:p>
      </dgm:t>
    </dgm:pt>
    <dgm:pt modelId="{2CD3099A-E27F-4F53-8226-F6C94FE94A27}">
      <dgm:prSet/>
      <dgm:spPr/>
      <dgm:t>
        <a:bodyPr/>
        <a:lstStyle/>
        <a:p>
          <a:r>
            <a:rPr lang="en-US"/>
            <a:t>10,000 vs 1,000 institutions consuming (10%!)</a:t>
          </a:r>
        </a:p>
      </dgm:t>
    </dgm:pt>
    <dgm:pt modelId="{6E89EF47-1A52-429D-B0B3-D0965EBCAD6E}" type="parTrans" cxnId="{0BC168AA-B042-45E1-861E-32846110925E}">
      <dgm:prSet/>
      <dgm:spPr/>
      <dgm:t>
        <a:bodyPr/>
        <a:lstStyle/>
        <a:p>
          <a:endParaRPr lang="en-US"/>
        </a:p>
      </dgm:t>
    </dgm:pt>
    <dgm:pt modelId="{91D682BC-3299-4E52-A37B-5B5066EB4A48}" type="sibTrans" cxnId="{0BC168AA-B042-45E1-861E-32846110925E}">
      <dgm:prSet/>
      <dgm:spPr/>
      <dgm:t>
        <a:bodyPr/>
        <a:lstStyle/>
        <a:p>
          <a:endParaRPr lang="en-US"/>
        </a:p>
      </dgm:t>
    </dgm:pt>
    <dgm:pt modelId="{A87AD667-2B40-4B59-84EC-66BB711B4DCA}">
      <dgm:prSet/>
      <dgm:spPr/>
      <dgm:t>
        <a:bodyPr/>
        <a:lstStyle/>
        <a:p>
          <a:r>
            <a:rPr lang="en-US"/>
            <a:t>Focus on contracts</a:t>
          </a:r>
        </a:p>
      </dgm:t>
    </dgm:pt>
    <dgm:pt modelId="{0E8078EA-3E81-45BC-B842-BA71B2B83F76}" type="parTrans" cxnId="{FB031EE5-8ECE-4D30-B991-1C082DA157E9}">
      <dgm:prSet/>
      <dgm:spPr/>
      <dgm:t>
        <a:bodyPr/>
        <a:lstStyle/>
        <a:p>
          <a:endParaRPr lang="en-US"/>
        </a:p>
      </dgm:t>
    </dgm:pt>
    <dgm:pt modelId="{6C793017-E253-465A-9B44-07D22DF0A815}" type="sibTrans" cxnId="{FB031EE5-8ECE-4D30-B991-1C082DA157E9}">
      <dgm:prSet/>
      <dgm:spPr/>
      <dgm:t>
        <a:bodyPr/>
        <a:lstStyle/>
        <a:p>
          <a:endParaRPr lang="en-US"/>
        </a:p>
      </dgm:t>
    </dgm:pt>
    <dgm:pt modelId="{A19A04A9-B170-47AF-B06C-E4D0854ED485}">
      <dgm:prSet/>
      <dgm:spPr/>
      <dgm:t>
        <a:bodyPr/>
        <a:lstStyle/>
        <a:p>
          <a:r>
            <a:rPr lang="en-US"/>
            <a:t>Not enough people for communication &amp; facilitation</a:t>
          </a:r>
        </a:p>
      </dgm:t>
    </dgm:pt>
    <dgm:pt modelId="{6B3A3816-1111-4AE8-A8E1-5145B2C5938B}" type="parTrans" cxnId="{7BD83B76-E919-4B0F-BBD2-DF0F7C7B445B}">
      <dgm:prSet/>
      <dgm:spPr/>
      <dgm:t>
        <a:bodyPr/>
        <a:lstStyle/>
        <a:p>
          <a:endParaRPr lang="en-US"/>
        </a:p>
      </dgm:t>
    </dgm:pt>
    <dgm:pt modelId="{20E1467F-AE54-45F0-B174-E110C7CFAAA1}" type="sibTrans" cxnId="{7BD83B76-E919-4B0F-BBD2-DF0F7C7B445B}">
      <dgm:prSet/>
      <dgm:spPr/>
      <dgm:t>
        <a:bodyPr/>
        <a:lstStyle/>
        <a:p>
          <a:endParaRPr lang="en-US"/>
        </a:p>
      </dgm:t>
    </dgm:pt>
    <dgm:pt modelId="{EAEC4241-ED8C-4C56-87EB-4E5A6C60E8AE}">
      <dgm:prSet/>
      <dgm:spPr/>
      <dgm:t>
        <a:bodyPr/>
        <a:lstStyle/>
        <a:p>
          <a:r>
            <a:rPr lang="en-US"/>
            <a:t>Extra work for NRENs</a:t>
          </a:r>
        </a:p>
      </dgm:t>
    </dgm:pt>
    <dgm:pt modelId="{87EE1953-43BC-4489-96A4-94FEC627C42E}" type="parTrans" cxnId="{9ED8E35A-486C-4194-9F5B-87134E9019CB}">
      <dgm:prSet/>
      <dgm:spPr/>
      <dgm:t>
        <a:bodyPr/>
        <a:lstStyle/>
        <a:p>
          <a:endParaRPr lang="en-US"/>
        </a:p>
      </dgm:t>
    </dgm:pt>
    <dgm:pt modelId="{E7B53D7B-3B4B-4465-A2D6-AEA1BE64125A}" type="sibTrans" cxnId="{9ED8E35A-486C-4194-9F5B-87134E9019CB}">
      <dgm:prSet/>
      <dgm:spPr/>
      <dgm:t>
        <a:bodyPr/>
        <a:lstStyle/>
        <a:p>
          <a:endParaRPr lang="en-US"/>
        </a:p>
      </dgm:t>
    </dgm:pt>
    <dgm:pt modelId="{A6C1815D-3627-4D11-A5EF-2ED74247F9EE}">
      <dgm:prSet/>
      <dgm:spPr/>
      <dgm:t>
        <a:bodyPr/>
        <a:lstStyle/>
        <a:p>
          <a:r>
            <a:rPr lang="en-US"/>
            <a:t>Too much documentation to work through</a:t>
          </a:r>
        </a:p>
      </dgm:t>
    </dgm:pt>
    <dgm:pt modelId="{DACC8121-29BA-4039-A6BC-2C6C06834C93}" type="parTrans" cxnId="{8856F862-6588-4F83-9D1F-3B95F70554F9}">
      <dgm:prSet/>
      <dgm:spPr/>
      <dgm:t>
        <a:bodyPr/>
        <a:lstStyle/>
        <a:p>
          <a:endParaRPr lang="en-US"/>
        </a:p>
      </dgm:t>
    </dgm:pt>
    <dgm:pt modelId="{26C7A01B-4ED3-4921-BC58-A429CAB8E504}" type="sibTrans" cxnId="{8856F862-6588-4F83-9D1F-3B95F70554F9}">
      <dgm:prSet/>
      <dgm:spPr/>
      <dgm:t>
        <a:bodyPr/>
        <a:lstStyle/>
        <a:p>
          <a:endParaRPr lang="en-US"/>
        </a:p>
      </dgm:t>
    </dgm:pt>
    <dgm:pt modelId="{87329792-3FCD-4C66-824B-715AE627DD4D}">
      <dgm:prSet/>
      <dgm:spPr/>
      <dgm:t>
        <a:bodyPr/>
        <a:lstStyle/>
        <a:p>
          <a:r>
            <a:rPr lang="en-US"/>
            <a:t>Slow adoption</a:t>
          </a:r>
        </a:p>
      </dgm:t>
    </dgm:pt>
    <dgm:pt modelId="{A22F45C5-997D-4214-B4F1-1DFCD170C8D4}" type="parTrans" cxnId="{2046A6C0-7AE7-4905-AB9D-208D69CD5B9C}">
      <dgm:prSet/>
      <dgm:spPr/>
      <dgm:t>
        <a:bodyPr/>
        <a:lstStyle/>
        <a:p>
          <a:endParaRPr lang="en-US"/>
        </a:p>
      </dgm:t>
    </dgm:pt>
    <dgm:pt modelId="{F4441759-6ED3-4E6E-85E8-D093F831C31D}" type="sibTrans" cxnId="{2046A6C0-7AE7-4905-AB9D-208D69CD5B9C}">
      <dgm:prSet/>
      <dgm:spPr/>
      <dgm:t>
        <a:bodyPr/>
        <a:lstStyle/>
        <a:p>
          <a:endParaRPr lang="en-US"/>
        </a:p>
      </dgm:t>
    </dgm:pt>
    <dgm:pt modelId="{8D3E2B2E-7E5B-4EF8-A4A8-079C1B7BEC19}">
      <dgm:prSet/>
      <dgm:spPr/>
      <dgm:t>
        <a:bodyPr/>
        <a:lstStyle/>
        <a:p>
          <a:r>
            <a:rPr lang="en-US"/>
            <a:t>It all takes time!</a:t>
          </a:r>
        </a:p>
      </dgm:t>
    </dgm:pt>
    <dgm:pt modelId="{CCE17229-7AD3-45FD-97EB-D93B05F87142}" type="parTrans" cxnId="{EBD930A6-3E40-422F-820A-8D1B4FDD38EA}">
      <dgm:prSet/>
      <dgm:spPr/>
      <dgm:t>
        <a:bodyPr/>
        <a:lstStyle/>
        <a:p>
          <a:endParaRPr lang="en-US"/>
        </a:p>
      </dgm:t>
    </dgm:pt>
    <dgm:pt modelId="{4221ACA6-C7EA-405C-88DB-C058FF0A24C0}" type="sibTrans" cxnId="{EBD930A6-3E40-422F-820A-8D1B4FDD38EA}">
      <dgm:prSet/>
      <dgm:spPr/>
      <dgm:t>
        <a:bodyPr/>
        <a:lstStyle/>
        <a:p>
          <a:endParaRPr lang="en-US"/>
        </a:p>
      </dgm:t>
    </dgm:pt>
    <dgm:pt modelId="{1C4FD1A1-877D-4AE3-8265-C46E17E24B97}">
      <dgm:prSet/>
      <dgm:spPr/>
      <dgm:t>
        <a:bodyPr/>
        <a:lstStyle/>
        <a:p>
          <a:pPr rtl="0"/>
          <a:r>
            <a:rPr lang="en-US">
              <a:latin typeface="Calibri Light" panose="020F0302020204030204"/>
            </a:rPr>
            <a:t>Scarcity of</a:t>
          </a:r>
          <a:r>
            <a:rPr lang="en-US"/>
            <a:t> use cases</a:t>
          </a:r>
        </a:p>
      </dgm:t>
    </dgm:pt>
    <dgm:pt modelId="{A7819AB3-768D-4713-B39A-8BA4D887E7C4}" type="parTrans" cxnId="{43E32F33-6D78-4E9A-8C88-9860E66202C9}">
      <dgm:prSet/>
      <dgm:spPr/>
      <dgm:t>
        <a:bodyPr/>
        <a:lstStyle/>
        <a:p>
          <a:endParaRPr lang="en-US"/>
        </a:p>
      </dgm:t>
    </dgm:pt>
    <dgm:pt modelId="{CD9DA22C-EC76-40D4-B4EE-74050D4811E7}" type="sibTrans" cxnId="{43E32F33-6D78-4E9A-8C88-9860E66202C9}">
      <dgm:prSet/>
      <dgm:spPr/>
      <dgm:t>
        <a:bodyPr/>
        <a:lstStyle/>
        <a:p>
          <a:endParaRPr lang="en-US"/>
        </a:p>
      </dgm:t>
    </dgm:pt>
    <dgm:pt modelId="{BC25E355-1ABC-45C3-AB23-FDFAF7E8EF93}">
      <dgm:prSet phldr="0" custT="1"/>
      <dgm:spPr/>
      <dgm:t>
        <a:bodyPr/>
        <a:lstStyle/>
        <a:p>
          <a:pPr rtl="0"/>
          <a:r>
            <a:rPr lang="en-US" sz="2400" b="1">
              <a:latin typeface="Calibri Light" panose="020F0302020204030204"/>
            </a:rPr>
            <a:t>It was difficult to find them</a:t>
          </a:r>
        </a:p>
      </dgm:t>
    </dgm:pt>
    <dgm:pt modelId="{F861AB7B-6240-432E-B6B9-EBAC2CD25FEA}" type="parTrans" cxnId="{F6F6CB6F-0382-4B60-86A4-11F4CFF29F00}">
      <dgm:prSet/>
      <dgm:spPr/>
    </dgm:pt>
    <dgm:pt modelId="{693C78C2-C699-4982-9C45-B8546752C734}" type="sibTrans" cxnId="{F6F6CB6F-0382-4B60-86A4-11F4CFF29F00}">
      <dgm:prSet/>
      <dgm:spPr/>
    </dgm:pt>
    <dgm:pt modelId="{DE46282B-0484-4DD8-8BB2-5BCD47F72D55}" type="pres">
      <dgm:prSet presAssocID="{444D359B-610F-4310-B3BC-E41372F571FC}" presName="Name0" presStyleCnt="0">
        <dgm:presLayoutVars>
          <dgm:dir/>
          <dgm:animLvl val="lvl"/>
          <dgm:resizeHandles val="exact"/>
        </dgm:presLayoutVars>
      </dgm:prSet>
      <dgm:spPr/>
    </dgm:pt>
    <dgm:pt modelId="{4A8F5EE2-A54F-4640-A1DC-47D57E46471B}" type="pres">
      <dgm:prSet presAssocID="{C4F45818-5522-442D-9AA0-D72432DA9C11}" presName="linNode" presStyleCnt="0"/>
      <dgm:spPr/>
    </dgm:pt>
    <dgm:pt modelId="{C2C50203-E410-4631-A426-911C17F4E815}" type="pres">
      <dgm:prSet presAssocID="{C4F45818-5522-442D-9AA0-D72432DA9C11}" presName="parentText" presStyleLbl="node1" presStyleIdx="0" presStyleCnt="6">
        <dgm:presLayoutVars>
          <dgm:chMax val="1"/>
          <dgm:bulletEnabled val="1"/>
        </dgm:presLayoutVars>
      </dgm:prSet>
      <dgm:spPr/>
    </dgm:pt>
    <dgm:pt modelId="{35E5451B-1C6C-49AD-A480-1511626B50D0}" type="pres">
      <dgm:prSet presAssocID="{C4F45818-5522-442D-9AA0-D72432DA9C11}" presName="descendantText" presStyleLbl="alignAccFollowNode1" presStyleIdx="0" presStyleCnt="6">
        <dgm:presLayoutVars>
          <dgm:bulletEnabled val="1"/>
        </dgm:presLayoutVars>
      </dgm:prSet>
      <dgm:spPr/>
    </dgm:pt>
    <dgm:pt modelId="{0BCE4E9A-49E4-4139-9B99-973A36703507}" type="pres">
      <dgm:prSet presAssocID="{0F48DAE8-FD33-40E1-86E1-303328B10066}" presName="sp" presStyleCnt="0"/>
      <dgm:spPr/>
    </dgm:pt>
    <dgm:pt modelId="{1BB9F57D-3BE3-4251-9544-1523078864AB}" type="pres">
      <dgm:prSet presAssocID="{CE852D9D-099C-44EC-AFF7-87D9DD7A1AA4}" presName="linNode" presStyleCnt="0"/>
      <dgm:spPr/>
    </dgm:pt>
    <dgm:pt modelId="{47C8CA34-1EA2-42C2-9D54-07D710E8AD5A}" type="pres">
      <dgm:prSet presAssocID="{CE852D9D-099C-44EC-AFF7-87D9DD7A1AA4}" presName="parentText" presStyleLbl="node1" presStyleIdx="1" presStyleCnt="6">
        <dgm:presLayoutVars>
          <dgm:chMax val="1"/>
          <dgm:bulletEnabled val="1"/>
        </dgm:presLayoutVars>
      </dgm:prSet>
      <dgm:spPr/>
    </dgm:pt>
    <dgm:pt modelId="{2659265E-356A-4730-94D7-63DEC241547D}" type="pres">
      <dgm:prSet presAssocID="{CE852D9D-099C-44EC-AFF7-87D9DD7A1AA4}" presName="descendantText" presStyleLbl="alignAccFollowNode1" presStyleIdx="1" presStyleCnt="6">
        <dgm:presLayoutVars>
          <dgm:bulletEnabled val="1"/>
        </dgm:presLayoutVars>
      </dgm:prSet>
      <dgm:spPr/>
    </dgm:pt>
    <dgm:pt modelId="{7FE14170-D603-4C98-AE5F-46C7CDEDF1C6}" type="pres">
      <dgm:prSet presAssocID="{FB4E9145-DB25-4BE1-BCE5-D4F513BE85F0}" presName="sp" presStyleCnt="0"/>
      <dgm:spPr/>
    </dgm:pt>
    <dgm:pt modelId="{FD632577-BF1D-4CCE-814B-8834EA8779D6}" type="pres">
      <dgm:prSet presAssocID="{A87AD667-2B40-4B59-84EC-66BB711B4DCA}" presName="linNode" presStyleCnt="0"/>
      <dgm:spPr/>
    </dgm:pt>
    <dgm:pt modelId="{626311E6-51C7-47E9-B68C-F39BEFBEC320}" type="pres">
      <dgm:prSet presAssocID="{A87AD667-2B40-4B59-84EC-66BB711B4DCA}" presName="parentText" presStyleLbl="node1" presStyleIdx="2" presStyleCnt="6">
        <dgm:presLayoutVars>
          <dgm:chMax val="1"/>
          <dgm:bulletEnabled val="1"/>
        </dgm:presLayoutVars>
      </dgm:prSet>
      <dgm:spPr/>
    </dgm:pt>
    <dgm:pt modelId="{0E3A6A66-371D-4E10-AA03-01675E5BECF4}" type="pres">
      <dgm:prSet presAssocID="{A87AD667-2B40-4B59-84EC-66BB711B4DCA}" presName="descendantText" presStyleLbl="alignAccFollowNode1" presStyleIdx="2" presStyleCnt="6">
        <dgm:presLayoutVars>
          <dgm:bulletEnabled val="1"/>
        </dgm:presLayoutVars>
      </dgm:prSet>
      <dgm:spPr/>
    </dgm:pt>
    <dgm:pt modelId="{75E4FA9F-E49C-44C3-8907-5E0084D0BCF9}" type="pres">
      <dgm:prSet presAssocID="{6C793017-E253-465A-9B44-07D22DF0A815}" presName="sp" presStyleCnt="0"/>
      <dgm:spPr/>
    </dgm:pt>
    <dgm:pt modelId="{C1E7C8CF-EA24-4983-A03B-FB55B8976D7D}" type="pres">
      <dgm:prSet presAssocID="{EAEC4241-ED8C-4C56-87EB-4E5A6C60E8AE}" presName="linNode" presStyleCnt="0"/>
      <dgm:spPr/>
    </dgm:pt>
    <dgm:pt modelId="{D5148813-C8D2-4159-A54E-203F7B49D605}" type="pres">
      <dgm:prSet presAssocID="{EAEC4241-ED8C-4C56-87EB-4E5A6C60E8AE}" presName="parentText" presStyleLbl="node1" presStyleIdx="3" presStyleCnt="6">
        <dgm:presLayoutVars>
          <dgm:chMax val="1"/>
          <dgm:bulletEnabled val="1"/>
        </dgm:presLayoutVars>
      </dgm:prSet>
      <dgm:spPr/>
    </dgm:pt>
    <dgm:pt modelId="{E3A12EB6-230B-4051-BC26-F5EFD42A6329}" type="pres">
      <dgm:prSet presAssocID="{EAEC4241-ED8C-4C56-87EB-4E5A6C60E8AE}" presName="descendantText" presStyleLbl="alignAccFollowNode1" presStyleIdx="3" presStyleCnt="6">
        <dgm:presLayoutVars>
          <dgm:bulletEnabled val="1"/>
        </dgm:presLayoutVars>
      </dgm:prSet>
      <dgm:spPr/>
    </dgm:pt>
    <dgm:pt modelId="{1653F501-23F4-4CB0-A8D3-E95A59556992}" type="pres">
      <dgm:prSet presAssocID="{E7B53D7B-3B4B-4465-A2D6-AEA1BE64125A}" presName="sp" presStyleCnt="0"/>
      <dgm:spPr/>
    </dgm:pt>
    <dgm:pt modelId="{B77B73BD-A7A7-4B73-976D-384AE7EF56D7}" type="pres">
      <dgm:prSet presAssocID="{87329792-3FCD-4C66-824B-715AE627DD4D}" presName="linNode" presStyleCnt="0"/>
      <dgm:spPr/>
    </dgm:pt>
    <dgm:pt modelId="{EB5CAB85-36A8-421E-A808-0016AF419B34}" type="pres">
      <dgm:prSet presAssocID="{87329792-3FCD-4C66-824B-715AE627DD4D}" presName="parentText" presStyleLbl="node1" presStyleIdx="4" presStyleCnt="6">
        <dgm:presLayoutVars>
          <dgm:chMax val="1"/>
          <dgm:bulletEnabled val="1"/>
        </dgm:presLayoutVars>
      </dgm:prSet>
      <dgm:spPr/>
    </dgm:pt>
    <dgm:pt modelId="{8DB5C009-6A9B-49A0-A1BD-61FF15033A00}" type="pres">
      <dgm:prSet presAssocID="{87329792-3FCD-4C66-824B-715AE627DD4D}" presName="descendantText" presStyleLbl="alignAccFollowNode1" presStyleIdx="4" presStyleCnt="6">
        <dgm:presLayoutVars>
          <dgm:bulletEnabled val="1"/>
        </dgm:presLayoutVars>
      </dgm:prSet>
      <dgm:spPr/>
    </dgm:pt>
    <dgm:pt modelId="{5BE3F74B-52A4-4066-A7D9-D2C740997226}" type="pres">
      <dgm:prSet presAssocID="{F4441759-6ED3-4E6E-85E8-D093F831C31D}" presName="sp" presStyleCnt="0"/>
      <dgm:spPr/>
    </dgm:pt>
    <dgm:pt modelId="{C01A9DCC-7413-454E-9E80-FC297A282743}" type="pres">
      <dgm:prSet presAssocID="{1C4FD1A1-877D-4AE3-8265-C46E17E24B97}" presName="linNode" presStyleCnt="0"/>
      <dgm:spPr/>
    </dgm:pt>
    <dgm:pt modelId="{5AA8BE16-4A13-4FDE-916A-6999D6D53C4E}" type="pres">
      <dgm:prSet presAssocID="{1C4FD1A1-877D-4AE3-8265-C46E17E24B97}" presName="parentText" presStyleLbl="node1" presStyleIdx="5" presStyleCnt="6">
        <dgm:presLayoutVars>
          <dgm:chMax val="1"/>
          <dgm:bulletEnabled val="1"/>
        </dgm:presLayoutVars>
      </dgm:prSet>
      <dgm:spPr/>
    </dgm:pt>
    <dgm:pt modelId="{9F1C7063-FCD3-4318-8600-561784155F8B}" type="pres">
      <dgm:prSet presAssocID="{1C4FD1A1-877D-4AE3-8265-C46E17E24B97}" presName="descendantText" presStyleLbl="alignAccFollowNode1" presStyleIdx="5" presStyleCnt="6">
        <dgm:presLayoutVars>
          <dgm:bulletEnabled val="1"/>
        </dgm:presLayoutVars>
      </dgm:prSet>
      <dgm:spPr/>
    </dgm:pt>
  </dgm:ptLst>
  <dgm:cxnLst>
    <dgm:cxn modelId="{422D7413-7F55-4D54-947F-17FFBACF05D8}" type="presOf" srcId="{1C4FD1A1-877D-4AE3-8265-C46E17E24B97}" destId="{5AA8BE16-4A13-4FDE-916A-6999D6D53C4E}" srcOrd="0" destOrd="0" presId="urn:microsoft.com/office/officeart/2005/8/layout/vList5"/>
    <dgm:cxn modelId="{D71B8316-8387-4DA8-86F3-7F8E300DA781}" type="presOf" srcId="{8D3E2B2E-7E5B-4EF8-A4A8-079C1B7BEC19}" destId="{8DB5C009-6A9B-49A0-A1BD-61FF15033A00}" srcOrd="0" destOrd="0" presId="urn:microsoft.com/office/officeart/2005/8/layout/vList5"/>
    <dgm:cxn modelId="{73BCC016-3B07-491D-9A0C-82D56D7A2354}" srcId="{444D359B-610F-4310-B3BC-E41372F571FC}" destId="{CE852D9D-099C-44EC-AFF7-87D9DD7A1AA4}" srcOrd="1" destOrd="0" parTransId="{75B9F6D1-D336-4A92-9D87-8EEE35ADD6DC}" sibTransId="{FB4E9145-DB25-4BE1-BCE5-D4F513BE85F0}"/>
    <dgm:cxn modelId="{631AC81E-4961-4433-B752-E4C5DF26DD80}" type="presOf" srcId="{2CD3099A-E27F-4F53-8226-F6C94FE94A27}" destId="{2659265E-356A-4730-94D7-63DEC241547D}" srcOrd="0" destOrd="0" presId="urn:microsoft.com/office/officeart/2005/8/layout/vList5"/>
    <dgm:cxn modelId="{43E32F33-6D78-4E9A-8C88-9860E66202C9}" srcId="{444D359B-610F-4310-B3BC-E41372F571FC}" destId="{1C4FD1A1-877D-4AE3-8265-C46E17E24B97}" srcOrd="5" destOrd="0" parTransId="{A7819AB3-768D-4713-B39A-8BA4D887E7C4}" sibTransId="{CD9DA22C-EC76-40D4-B4EE-74050D4811E7}"/>
    <dgm:cxn modelId="{6FC4BE36-E79C-4499-A999-D714E0426E35}" type="presOf" srcId="{A87AD667-2B40-4B59-84EC-66BB711B4DCA}" destId="{626311E6-51C7-47E9-B68C-F39BEFBEC320}" srcOrd="0" destOrd="0" presId="urn:microsoft.com/office/officeart/2005/8/layout/vList5"/>
    <dgm:cxn modelId="{DE8CEA37-E535-414C-9902-6CB04E430EA2}" type="presOf" srcId="{A6C1815D-3627-4D11-A5EF-2ED74247F9EE}" destId="{E3A12EB6-230B-4051-BC26-F5EFD42A6329}" srcOrd="0" destOrd="0" presId="urn:microsoft.com/office/officeart/2005/8/layout/vList5"/>
    <dgm:cxn modelId="{6135D03C-51F5-492B-8968-64A04A8B064D}" type="presOf" srcId="{EAEC4241-ED8C-4C56-87EB-4E5A6C60E8AE}" destId="{D5148813-C8D2-4159-A54E-203F7B49D605}" srcOrd="0" destOrd="0" presId="urn:microsoft.com/office/officeart/2005/8/layout/vList5"/>
    <dgm:cxn modelId="{9ED8E35A-486C-4194-9F5B-87134E9019CB}" srcId="{444D359B-610F-4310-B3BC-E41372F571FC}" destId="{EAEC4241-ED8C-4C56-87EB-4E5A6C60E8AE}" srcOrd="3" destOrd="0" parTransId="{87EE1953-43BC-4489-96A4-94FEC627C42E}" sibTransId="{E7B53D7B-3B4B-4465-A2D6-AEA1BE64125A}"/>
    <dgm:cxn modelId="{8856F862-6588-4F83-9D1F-3B95F70554F9}" srcId="{EAEC4241-ED8C-4C56-87EB-4E5A6C60E8AE}" destId="{A6C1815D-3627-4D11-A5EF-2ED74247F9EE}" srcOrd="0" destOrd="0" parTransId="{DACC8121-29BA-4039-A6BC-2C6C06834C93}" sibTransId="{26C7A01B-4ED3-4921-BC58-A429CAB8E504}"/>
    <dgm:cxn modelId="{F6F6CB6F-0382-4B60-86A4-11F4CFF29F00}" srcId="{1C4FD1A1-877D-4AE3-8265-C46E17E24B97}" destId="{BC25E355-1ABC-45C3-AB23-FDFAF7E8EF93}" srcOrd="0" destOrd="0" parTransId="{F861AB7B-6240-432E-B6B9-EBAC2CD25FEA}" sibTransId="{693C78C2-C699-4982-9C45-B8546752C734}"/>
    <dgm:cxn modelId="{7BD83B76-E919-4B0F-BBD2-DF0F7C7B445B}" srcId="{A87AD667-2B40-4B59-84EC-66BB711B4DCA}" destId="{A19A04A9-B170-47AF-B06C-E4D0854ED485}" srcOrd="0" destOrd="0" parTransId="{6B3A3816-1111-4AE8-A8E1-5145B2C5938B}" sibTransId="{20E1467F-AE54-45F0-B174-E110C7CFAAA1}"/>
    <dgm:cxn modelId="{CBC8767E-6324-4C4B-8BAC-B0279AFB597A}" type="presOf" srcId="{CE852D9D-099C-44EC-AFF7-87D9DD7A1AA4}" destId="{47C8CA34-1EA2-42C2-9D54-07D710E8AD5A}" srcOrd="0" destOrd="0" presId="urn:microsoft.com/office/officeart/2005/8/layout/vList5"/>
    <dgm:cxn modelId="{F9756183-4A88-424E-93B6-1E3280C6172A}" type="presOf" srcId="{A19A04A9-B170-47AF-B06C-E4D0854ED485}" destId="{0E3A6A66-371D-4E10-AA03-01675E5BECF4}" srcOrd="0" destOrd="0" presId="urn:microsoft.com/office/officeart/2005/8/layout/vList5"/>
    <dgm:cxn modelId="{91389394-CCA9-4672-BDEE-C5207F44CE26}" type="presOf" srcId="{87329792-3FCD-4C66-824B-715AE627DD4D}" destId="{EB5CAB85-36A8-421E-A808-0016AF419B34}" srcOrd="0" destOrd="0" presId="urn:microsoft.com/office/officeart/2005/8/layout/vList5"/>
    <dgm:cxn modelId="{16A3B494-302F-4F5F-9695-1F8A6CB39059}" srcId="{444D359B-610F-4310-B3BC-E41372F571FC}" destId="{C4F45818-5522-442D-9AA0-D72432DA9C11}" srcOrd="0" destOrd="0" parTransId="{A6DFD11A-0B9C-4731-8875-5647644AEB8B}" sibTransId="{0F48DAE8-FD33-40E1-86E1-303328B10066}"/>
    <dgm:cxn modelId="{EBD930A6-3E40-422F-820A-8D1B4FDD38EA}" srcId="{87329792-3FCD-4C66-824B-715AE627DD4D}" destId="{8D3E2B2E-7E5B-4EF8-A4A8-079C1B7BEC19}" srcOrd="0" destOrd="0" parTransId="{CCE17229-7AD3-45FD-97EB-D93B05F87142}" sibTransId="{4221ACA6-C7EA-405C-88DB-C058FF0A24C0}"/>
    <dgm:cxn modelId="{0BC168AA-B042-45E1-861E-32846110925E}" srcId="{CE852D9D-099C-44EC-AFF7-87D9DD7A1AA4}" destId="{2CD3099A-E27F-4F53-8226-F6C94FE94A27}" srcOrd="0" destOrd="0" parTransId="{6E89EF47-1A52-429D-B0B3-D0965EBCAD6E}" sibTransId="{91D682BC-3299-4E52-A37B-5B5066EB4A48}"/>
    <dgm:cxn modelId="{7BCBB2B0-7A69-44B8-8B34-A9572E85B289}" srcId="{C4F45818-5522-442D-9AA0-D72432DA9C11}" destId="{7409E1C2-16D0-4A43-901C-CE7ACFE75DF2}" srcOrd="0" destOrd="0" parTransId="{5B5EF176-04BB-4D93-894B-C2035BCD3E1F}" sibTransId="{69E3C50A-2AF2-46ED-B257-227C469AE8C7}"/>
    <dgm:cxn modelId="{2046A6C0-7AE7-4905-AB9D-208D69CD5B9C}" srcId="{444D359B-610F-4310-B3BC-E41372F571FC}" destId="{87329792-3FCD-4C66-824B-715AE627DD4D}" srcOrd="4" destOrd="0" parTransId="{A22F45C5-997D-4214-B4F1-1DFCD170C8D4}" sibTransId="{F4441759-6ED3-4E6E-85E8-D093F831C31D}"/>
    <dgm:cxn modelId="{FF3048C5-5EC0-4BC7-BCBF-873B87B96AAA}" type="presOf" srcId="{7409E1C2-16D0-4A43-901C-CE7ACFE75DF2}" destId="{35E5451B-1C6C-49AD-A480-1511626B50D0}" srcOrd="0" destOrd="0" presId="urn:microsoft.com/office/officeart/2005/8/layout/vList5"/>
    <dgm:cxn modelId="{25773CCB-5A5F-4549-B128-154C0FB54325}" type="presOf" srcId="{BC25E355-1ABC-45C3-AB23-FDFAF7E8EF93}" destId="{9F1C7063-FCD3-4318-8600-561784155F8B}" srcOrd="0" destOrd="0" presId="urn:microsoft.com/office/officeart/2005/8/layout/vList5"/>
    <dgm:cxn modelId="{BDC57BD9-3774-4097-A149-91B05687DD0A}" type="presOf" srcId="{C4F45818-5522-442D-9AA0-D72432DA9C11}" destId="{C2C50203-E410-4631-A426-911C17F4E815}" srcOrd="0" destOrd="0" presId="urn:microsoft.com/office/officeart/2005/8/layout/vList5"/>
    <dgm:cxn modelId="{FB031EE5-8ECE-4D30-B991-1C082DA157E9}" srcId="{444D359B-610F-4310-B3BC-E41372F571FC}" destId="{A87AD667-2B40-4B59-84EC-66BB711B4DCA}" srcOrd="2" destOrd="0" parTransId="{0E8078EA-3E81-45BC-B842-BA71B2B83F76}" sibTransId="{6C793017-E253-465A-9B44-07D22DF0A815}"/>
    <dgm:cxn modelId="{A34204E8-B302-4F14-8C8A-874D4D8584C2}" type="presOf" srcId="{444D359B-610F-4310-B3BC-E41372F571FC}" destId="{DE46282B-0484-4DD8-8BB2-5BCD47F72D55}" srcOrd="0" destOrd="0" presId="urn:microsoft.com/office/officeart/2005/8/layout/vList5"/>
    <dgm:cxn modelId="{ACE9356D-91DF-492A-B260-0E1F278799BA}" type="presParOf" srcId="{DE46282B-0484-4DD8-8BB2-5BCD47F72D55}" destId="{4A8F5EE2-A54F-4640-A1DC-47D57E46471B}" srcOrd="0" destOrd="0" presId="urn:microsoft.com/office/officeart/2005/8/layout/vList5"/>
    <dgm:cxn modelId="{828BEF4F-A751-44BE-8130-011896D34048}" type="presParOf" srcId="{4A8F5EE2-A54F-4640-A1DC-47D57E46471B}" destId="{C2C50203-E410-4631-A426-911C17F4E815}" srcOrd="0" destOrd="0" presId="urn:microsoft.com/office/officeart/2005/8/layout/vList5"/>
    <dgm:cxn modelId="{9E3307C8-FB53-478F-A7DC-3E79C7283C72}" type="presParOf" srcId="{4A8F5EE2-A54F-4640-A1DC-47D57E46471B}" destId="{35E5451B-1C6C-49AD-A480-1511626B50D0}" srcOrd="1" destOrd="0" presId="urn:microsoft.com/office/officeart/2005/8/layout/vList5"/>
    <dgm:cxn modelId="{072C95CE-A1B0-4846-9FAF-BD8EB1F4D5D1}" type="presParOf" srcId="{DE46282B-0484-4DD8-8BB2-5BCD47F72D55}" destId="{0BCE4E9A-49E4-4139-9B99-973A36703507}" srcOrd="1" destOrd="0" presId="urn:microsoft.com/office/officeart/2005/8/layout/vList5"/>
    <dgm:cxn modelId="{7B0BA595-828B-4F0E-9517-1BAE8F8C5AD7}" type="presParOf" srcId="{DE46282B-0484-4DD8-8BB2-5BCD47F72D55}" destId="{1BB9F57D-3BE3-4251-9544-1523078864AB}" srcOrd="2" destOrd="0" presId="urn:microsoft.com/office/officeart/2005/8/layout/vList5"/>
    <dgm:cxn modelId="{76A7ACE2-D1D0-47F8-830A-C1D221CA7888}" type="presParOf" srcId="{1BB9F57D-3BE3-4251-9544-1523078864AB}" destId="{47C8CA34-1EA2-42C2-9D54-07D710E8AD5A}" srcOrd="0" destOrd="0" presId="urn:microsoft.com/office/officeart/2005/8/layout/vList5"/>
    <dgm:cxn modelId="{FD6E40AD-DD2B-4003-B5F2-4AB8F159DF0C}" type="presParOf" srcId="{1BB9F57D-3BE3-4251-9544-1523078864AB}" destId="{2659265E-356A-4730-94D7-63DEC241547D}" srcOrd="1" destOrd="0" presId="urn:microsoft.com/office/officeart/2005/8/layout/vList5"/>
    <dgm:cxn modelId="{B4882A65-1945-44B8-9B6E-1C25239D40BD}" type="presParOf" srcId="{DE46282B-0484-4DD8-8BB2-5BCD47F72D55}" destId="{7FE14170-D603-4C98-AE5F-46C7CDEDF1C6}" srcOrd="3" destOrd="0" presId="urn:microsoft.com/office/officeart/2005/8/layout/vList5"/>
    <dgm:cxn modelId="{784706AD-840B-4968-8F99-D04FE5C29D30}" type="presParOf" srcId="{DE46282B-0484-4DD8-8BB2-5BCD47F72D55}" destId="{FD632577-BF1D-4CCE-814B-8834EA8779D6}" srcOrd="4" destOrd="0" presId="urn:microsoft.com/office/officeart/2005/8/layout/vList5"/>
    <dgm:cxn modelId="{81C94737-4AF3-4B6D-B775-F3A4D741A021}" type="presParOf" srcId="{FD632577-BF1D-4CCE-814B-8834EA8779D6}" destId="{626311E6-51C7-47E9-B68C-F39BEFBEC320}" srcOrd="0" destOrd="0" presId="urn:microsoft.com/office/officeart/2005/8/layout/vList5"/>
    <dgm:cxn modelId="{6FC06DA0-7DF0-4609-A23C-243F523CDD25}" type="presParOf" srcId="{FD632577-BF1D-4CCE-814B-8834EA8779D6}" destId="{0E3A6A66-371D-4E10-AA03-01675E5BECF4}" srcOrd="1" destOrd="0" presId="urn:microsoft.com/office/officeart/2005/8/layout/vList5"/>
    <dgm:cxn modelId="{EA17B03E-CD29-47C4-85CF-478FE69D1AD5}" type="presParOf" srcId="{DE46282B-0484-4DD8-8BB2-5BCD47F72D55}" destId="{75E4FA9F-E49C-44C3-8907-5E0084D0BCF9}" srcOrd="5" destOrd="0" presId="urn:microsoft.com/office/officeart/2005/8/layout/vList5"/>
    <dgm:cxn modelId="{5E84AE21-171E-46CB-A52F-26EFFF082C37}" type="presParOf" srcId="{DE46282B-0484-4DD8-8BB2-5BCD47F72D55}" destId="{C1E7C8CF-EA24-4983-A03B-FB55B8976D7D}" srcOrd="6" destOrd="0" presId="urn:microsoft.com/office/officeart/2005/8/layout/vList5"/>
    <dgm:cxn modelId="{9737CA63-1342-4876-A21C-53E23B327842}" type="presParOf" srcId="{C1E7C8CF-EA24-4983-A03B-FB55B8976D7D}" destId="{D5148813-C8D2-4159-A54E-203F7B49D605}" srcOrd="0" destOrd="0" presId="urn:microsoft.com/office/officeart/2005/8/layout/vList5"/>
    <dgm:cxn modelId="{7505514C-09E4-4DE6-AA05-E24FA9F737C1}" type="presParOf" srcId="{C1E7C8CF-EA24-4983-A03B-FB55B8976D7D}" destId="{E3A12EB6-230B-4051-BC26-F5EFD42A6329}" srcOrd="1" destOrd="0" presId="urn:microsoft.com/office/officeart/2005/8/layout/vList5"/>
    <dgm:cxn modelId="{2BDD22E9-E2A6-47C2-B929-E944A9773CB5}" type="presParOf" srcId="{DE46282B-0484-4DD8-8BB2-5BCD47F72D55}" destId="{1653F501-23F4-4CB0-A8D3-E95A59556992}" srcOrd="7" destOrd="0" presId="urn:microsoft.com/office/officeart/2005/8/layout/vList5"/>
    <dgm:cxn modelId="{16B0512F-88F2-4031-9B99-5112D9CCB185}" type="presParOf" srcId="{DE46282B-0484-4DD8-8BB2-5BCD47F72D55}" destId="{B77B73BD-A7A7-4B73-976D-384AE7EF56D7}" srcOrd="8" destOrd="0" presId="urn:microsoft.com/office/officeart/2005/8/layout/vList5"/>
    <dgm:cxn modelId="{791908A7-97DB-436D-B373-A645B52F07D9}" type="presParOf" srcId="{B77B73BD-A7A7-4B73-976D-384AE7EF56D7}" destId="{EB5CAB85-36A8-421E-A808-0016AF419B34}" srcOrd="0" destOrd="0" presId="urn:microsoft.com/office/officeart/2005/8/layout/vList5"/>
    <dgm:cxn modelId="{BD4ED8A8-132E-4B88-8E2C-78281C2F70AD}" type="presParOf" srcId="{B77B73BD-A7A7-4B73-976D-384AE7EF56D7}" destId="{8DB5C009-6A9B-49A0-A1BD-61FF15033A00}" srcOrd="1" destOrd="0" presId="urn:microsoft.com/office/officeart/2005/8/layout/vList5"/>
    <dgm:cxn modelId="{6AD5FFCB-6090-4AA8-B711-367C6EA61218}" type="presParOf" srcId="{DE46282B-0484-4DD8-8BB2-5BCD47F72D55}" destId="{5BE3F74B-52A4-4066-A7D9-D2C740997226}" srcOrd="9" destOrd="0" presId="urn:microsoft.com/office/officeart/2005/8/layout/vList5"/>
    <dgm:cxn modelId="{6FF784E2-C269-4BD6-ACF8-1B028289F538}" type="presParOf" srcId="{DE46282B-0484-4DD8-8BB2-5BCD47F72D55}" destId="{C01A9DCC-7413-454E-9E80-FC297A282743}" srcOrd="10" destOrd="0" presId="urn:microsoft.com/office/officeart/2005/8/layout/vList5"/>
    <dgm:cxn modelId="{EB1D0A65-2E92-42FA-B67E-2861DB198A31}" type="presParOf" srcId="{C01A9DCC-7413-454E-9E80-FC297A282743}" destId="{5AA8BE16-4A13-4FDE-916A-6999D6D53C4E}" srcOrd="0" destOrd="0" presId="urn:microsoft.com/office/officeart/2005/8/layout/vList5"/>
    <dgm:cxn modelId="{AB3983D8-907F-4A46-AE00-36D915D89063}" type="presParOf" srcId="{C01A9DCC-7413-454E-9E80-FC297A282743}" destId="{9F1C7063-FCD3-4318-8600-561784155F8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CEDB4C-2AAA-4B11-8815-507B57A5559F}" type="doc">
      <dgm:prSet loTypeId="urn:microsoft.com/office/officeart/2005/8/layout/hierarchy1" loCatId="hierarchy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6C3B502-1F99-4C4D-B86B-3B0C06904C7C}">
      <dgm:prSet/>
      <dgm:spPr/>
      <dgm:t>
        <a:bodyPr/>
        <a:lstStyle/>
        <a:p>
          <a:r>
            <a:rPr lang="en-US"/>
            <a:t>Service providers</a:t>
          </a:r>
        </a:p>
      </dgm:t>
    </dgm:pt>
    <dgm:pt modelId="{2A603333-591C-489D-893E-596E73DC21EB}" type="parTrans" cxnId="{E2880D5A-5552-483A-945B-FE1E6D9E9055}">
      <dgm:prSet/>
      <dgm:spPr/>
      <dgm:t>
        <a:bodyPr/>
        <a:lstStyle/>
        <a:p>
          <a:endParaRPr lang="en-US"/>
        </a:p>
      </dgm:t>
    </dgm:pt>
    <dgm:pt modelId="{92755BD6-A4C9-4692-8911-2F730A2A106D}" type="sibTrans" cxnId="{E2880D5A-5552-483A-945B-FE1E6D9E9055}">
      <dgm:prSet/>
      <dgm:spPr/>
      <dgm:t>
        <a:bodyPr/>
        <a:lstStyle/>
        <a:p>
          <a:endParaRPr lang="en-US"/>
        </a:p>
      </dgm:t>
    </dgm:pt>
    <dgm:pt modelId="{2C31463F-2689-4775-BA7D-06EF7643C831}">
      <dgm:prSet/>
      <dgm:spPr/>
      <dgm:t>
        <a:bodyPr/>
        <a:lstStyle/>
        <a:p>
          <a:r>
            <a:rPr lang="en-US"/>
            <a:t>NRENs</a:t>
          </a:r>
        </a:p>
      </dgm:t>
    </dgm:pt>
    <dgm:pt modelId="{0ABF1332-426F-4882-A5F1-F67FB10A35E1}" type="parTrans" cxnId="{62AF7594-6C05-4563-829E-27C9DED5DD57}">
      <dgm:prSet/>
      <dgm:spPr/>
      <dgm:t>
        <a:bodyPr/>
        <a:lstStyle/>
        <a:p>
          <a:endParaRPr lang="en-US"/>
        </a:p>
      </dgm:t>
    </dgm:pt>
    <dgm:pt modelId="{656A4613-A088-45B2-81F0-C945F5501DC1}" type="sibTrans" cxnId="{62AF7594-6C05-4563-829E-27C9DED5DD57}">
      <dgm:prSet/>
      <dgm:spPr/>
      <dgm:t>
        <a:bodyPr/>
        <a:lstStyle/>
        <a:p>
          <a:endParaRPr lang="en-US"/>
        </a:p>
      </dgm:t>
    </dgm:pt>
    <dgm:pt modelId="{F1775AE2-8DB4-4F10-902C-C1819DEB194F}">
      <dgm:prSet/>
      <dgm:spPr/>
      <dgm:t>
        <a:bodyPr/>
        <a:lstStyle/>
        <a:p>
          <a:r>
            <a:rPr lang="en-US"/>
            <a:t>Institutions</a:t>
          </a:r>
        </a:p>
      </dgm:t>
    </dgm:pt>
    <dgm:pt modelId="{3DBCF87D-04E6-4F3E-B130-CC739284E281}" type="parTrans" cxnId="{F2D290A7-20C0-43C8-98B6-5F4B5A88A33A}">
      <dgm:prSet/>
      <dgm:spPr/>
      <dgm:t>
        <a:bodyPr/>
        <a:lstStyle/>
        <a:p>
          <a:endParaRPr lang="en-US"/>
        </a:p>
      </dgm:t>
    </dgm:pt>
    <dgm:pt modelId="{98B7DBDA-A6FF-4FCD-A883-E5F6B7160BDF}" type="sibTrans" cxnId="{F2D290A7-20C0-43C8-98B6-5F4B5A88A33A}">
      <dgm:prSet/>
      <dgm:spPr/>
      <dgm:t>
        <a:bodyPr/>
        <a:lstStyle/>
        <a:p>
          <a:endParaRPr lang="en-US"/>
        </a:p>
      </dgm:t>
    </dgm:pt>
    <dgm:pt modelId="{8D6DABBD-A070-4155-89A4-3EE09C796664}">
      <dgm:prSet/>
      <dgm:spPr/>
      <dgm:t>
        <a:bodyPr/>
        <a:lstStyle/>
        <a:p>
          <a:r>
            <a:rPr lang="en-US"/>
            <a:t>GÉANT organisation</a:t>
          </a:r>
        </a:p>
      </dgm:t>
    </dgm:pt>
    <dgm:pt modelId="{7F1CA107-5716-43C7-B03A-B9715B8CD695}" type="parTrans" cxnId="{5CC8FBDE-3C7A-4D13-9782-79EB1A2D2700}">
      <dgm:prSet/>
      <dgm:spPr/>
      <dgm:t>
        <a:bodyPr/>
        <a:lstStyle/>
        <a:p>
          <a:endParaRPr lang="en-US"/>
        </a:p>
      </dgm:t>
    </dgm:pt>
    <dgm:pt modelId="{2162955D-C7CB-4327-906C-79DA67004DEF}" type="sibTrans" cxnId="{5CC8FBDE-3C7A-4D13-9782-79EB1A2D2700}">
      <dgm:prSet/>
      <dgm:spPr/>
      <dgm:t>
        <a:bodyPr/>
        <a:lstStyle/>
        <a:p>
          <a:endParaRPr lang="en-US"/>
        </a:p>
      </dgm:t>
    </dgm:pt>
    <dgm:pt modelId="{8EFD8260-FC72-4E08-AD88-36BA4BEAFDFA}">
      <dgm:prSet/>
      <dgm:spPr/>
      <dgm:t>
        <a:bodyPr/>
        <a:lstStyle/>
        <a:p>
          <a:r>
            <a:rPr lang="en-US"/>
            <a:t>GÉANT Cloud Team</a:t>
          </a:r>
        </a:p>
      </dgm:t>
    </dgm:pt>
    <dgm:pt modelId="{8E66B775-271E-48E8-A41E-AF8FFEE5DC8B}" type="parTrans" cxnId="{2F3CC61A-252C-45F1-BF53-8B413564E39B}">
      <dgm:prSet/>
      <dgm:spPr/>
      <dgm:t>
        <a:bodyPr/>
        <a:lstStyle/>
        <a:p>
          <a:endParaRPr lang="en-US"/>
        </a:p>
      </dgm:t>
    </dgm:pt>
    <dgm:pt modelId="{A217BFAD-C728-4A3E-B40C-56EDE8B9AE7C}" type="sibTrans" cxnId="{2F3CC61A-252C-45F1-BF53-8B413564E39B}">
      <dgm:prSet/>
      <dgm:spPr/>
      <dgm:t>
        <a:bodyPr/>
        <a:lstStyle/>
        <a:p>
          <a:endParaRPr lang="en-US"/>
        </a:p>
      </dgm:t>
    </dgm:pt>
    <dgm:pt modelId="{32506696-A8A7-4D55-9E1D-C7D6905AC24A}">
      <dgm:prSet/>
      <dgm:spPr/>
      <dgm:t>
        <a:bodyPr/>
        <a:lstStyle/>
        <a:p>
          <a:r>
            <a:rPr lang="en-US"/>
            <a:t>NREN Support</a:t>
          </a:r>
        </a:p>
      </dgm:t>
    </dgm:pt>
    <dgm:pt modelId="{3D68179E-0693-4EC7-9E64-4E17156B1177}" type="parTrans" cxnId="{FA79F131-9F34-41F5-B4CA-0E1004E6185E}">
      <dgm:prSet/>
      <dgm:spPr/>
      <dgm:t>
        <a:bodyPr/>
        <a:lstStyle/>
        <a:p>
          <a:endParaRPr lang="en-US"/>
        </a:p>
      </dgm:t>
    </dgm:pt>
    <dgm:pt modelId="{7D7DD16E-D7BE-4401-82CF-98BCEB0D8F16}" type="sibTrans" cxnId="{FA79F131-9F34-41F5-B4CA-0E1004E6185E}">
      <dgm:prSet/>
      <dgm:spPr/>
      <dgm:t>
        <a:bodyPr/>
        <a:lstStyle/>
        <a:p>
          <a:endParaRPr lang="en-US"/>
        </a:p>
      </dgm:t>
    </dgm:pt>
    <dgm:pt modelId="{6EE28489-7E4C-4BB0-BC74-C3DE0D4E03B2}">
      <dgm:prSet/>
      <dgm:spPr/>
      <dgm:t>
        <a:bodyPr/>
        <a:lstStyle/>
        <a:p>
          <a:r>
            <a:rPr lang="en-US"/>
            <a:t>Contract Management</a:t>
          </a:r>
        </a:p>
      </dgm:t>
    </dgm:pt>
    <dgm:pt modelId="{5FFCB4E4-C488-4956-B101-380001A7393B}" type="parTrans" cxnId="{BDAD3EE0-5CCD-4E4D-84F1-FAFBB31AD0A3}">
      <dgm:prSet/>
      <dgm:spPr/>
      <dgm:t>
        <a:bodyPr/>
        <a:lstStyle/>
        <a:p>
          <a:endParaRPr lang="en-US"/>
        </a:p>
      </dgm:t>
    </dgm:pt>
    <dgm:pt modelId="{0AFC5737-D1F0-4856-9C96-6338F07CC105}" type="sibTrans" cxnId="{BDAD3EE0-5CCD-4E4D-84F1-FAFBB31AD0A3}">
      <dgm:prSet/>
      <dgm:spPr/>
      <dgm:t>
        <a:bodyPr/>
        <a:lstStyle/>
        <a:p>
          <a:endParaRPr lang="en-US"/>
        </a:p>
      </dgm:t>
    </dgm:pt>
    <dgm:pt modelId="{7A212047-17C4-4C66-A336-214A2B1BE2DA}">
      <dgm:prSet/>
      <dgm:spPr/>
      <dgm:t>
        <a:bodyPr/>
        <a:lstStyle/>
        <a:p>
          <a:r>
            <a:rPr lang="en-US"/>
            <a:t>Strategic Vendor Management</a:t>
          </a:r>
        </a:p>
      </dgm:t>
    </dgm:pt>
    <dgm:pt modelId="{FE9469B0-28AA-48C2-9EDC-FF6B0548BD8A}" type="parTrans" cxnId="{D42B9996-D9B2-46D1-9E5D-FF788D93CD73}">
      <dgm:prSet/>
      <dgm:spPr/>
      <dgm:t>
        <a:bodyPr/>
        <a:lstStyle/>
        <a:p>
          <a:endParaRPr lang="en-US"/>
        </a:p>
      </dgm:t>
    </dgm:pt>
    <dgm:pt modelId="{962EDE36-CB9F-47EC-B222-03998522F3D0}" type="sibTrans" cxnId="{D42B9996-D9B2-46D1-9E5D-FF788D93CD73}">
      <dgm:prSet/>
      <dgm:spPr/>
      <dgm:t>
        <a:bodyPr/>
        <a:lstStyle/>
        <a:p>
          <a:endParaRPr lang="en-US"/>
        </a:p>
      </dgm:t>
    </dgm:pt>
    <dgm:pt modelId="{5A901B0B-17A5-4442-A015-2D88DF246337}" type="pres">
      <dgm:prSet presAssocID="{5CCEDB4C-2AAA-4B11-8815-507B57A5559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90AFB78-B717-41B5-8ABB-8A1EB6AABD46}" type="pres">
      <dgm:prSet presAssocID="{36C3B502-1F99-4C4D-B86B-3B0C06904C7C}" presName="hierRoot1" presStyleCnt="0"/>
      <dgm:spPr/>
    </dgm:pt>
    <dgm:pt modelId="{55F32B65-6F41-43A8-912A-BDD0F67163F8}" type="pres">
      <dgm:prSet presAssocID="{36C3B502-1F99-4C4D-B86B-3B0C06904C7C}" presName="composite" presStyleCnt="0"/>
      <dgm:spPr/>
    </dgm:pt>
    <dgm:pt modelId="{E92C9788-F79F-4D43-9F53-EED774958F28}" type="pres">
      <dgm:prSet presAssocID="{36C3B502-1F99-4C4D-B86B-3B0C06904C7C}" presName="background" presStyleLbl="node0" presStyleIdx="0" presStyleCnt="5"/>
      <dgm:spPr/>
    </dgm:pt>
    <dgm:pt modelId="{91310CD8-B647-41E5-BFA6-30F902016571}" type="pres">
      <dgm:prSet presAssocID="{36C3B502-1F99-4C4D-B86B-3B0C06904C7C}" presName="text" presStyleLbl="fgAcc0" presStyleIdx="0" presStyleCnt="5">
        <dgm:presLayoutVars>
          <dgm:chPref val="3"/>
        </dgm:presLayoutVars>
      </dgm:prSet>
      <dgm:spPr/>
    </dgm:pt>
    <dgm:pt modelId="{1607A5C2-23AE-4E24-839D-DAA70C3AF036}" type="pres">
      <dgm:prSet presAssocID="{36C3B502-1F99-4C4D-B86B-3B0C06904C7C}" presName="hierChild2" presStyleCnt="0"/>
      <dgm:spPr/>
    </dgm:pt>
    <dgm:pt modelId="{00CCF5D4-C541-4868-B43D-B4B4A6D1A1D0}" type="pres">
      <dgm:prSet presAssocID="{2C31463F-2689-4775-BA7D-06EF7643C831}" presName="hierRoot1" presStyleCnt="0"/>
      <dgm:spPr/>
    </dgm:pt>
    <dgm:pt modelId="{35312187-4BFD-4C87-BCCB-77758400F14A}" type="pres">
      <dgm:prSet presAssocID="{2C31463F-2689-4775-BA7D-06EF7643C831}" presName="composite" presStyleCnt="0"/>
      <dgm:spPr/>
    </dgm:pt>
    <dgm:pt modelId="{97A316BE-C314-4624-BD80-B09B840A72F3}" type="pres">
      <dgm:prSet presAssocID="{2C31463F-2689-4775-BA7D-06EF7643C831}" presName="background" presStyleLbl="node0" presStyleIdx="1" presStyleCnt="5"/>
      <dgm:spPr/>
    </dgm:pt>
    <dgm:pt modelId="{9985706A-9EF9-4731-B2CA-E009607B87E6}" type="pres">
      <dgm:prSet presAssocID="{2C31463F-2689-4775-BA7D-06EF7643C831}" presName="text" presStyleLbl="fgAcc0" presStyleIdx="1" presStyleCnt="5">
        <dgm:presLayoutVars>
          <dgm:chPref val="3"/>
        </dgm:presLayoutVars>
      </dgm:prSet>
      <dgm:spPr/>
    </dgm:pt>
    <dgm:pt modelId="{340C3D2A-0979-4A4C-854B-EBCF61E2AEFB}" type="pres">
      <dgm:prSet presAssocID="{2C31463F-2689-4775-BA7D-06EF7643C831}" presName="hierChild2" presStyleCnt="0"/>
      <dgm:spPr/>
    </dgm:pt>
    <dgm:pt modelId="{9692C798-B82F-43AC-921F-39180DFF44A9}" type="pres">
      <dgm:prSet presAssocID="{F1775AE2-8DB4-4F10-902C-C1819DEB194F}" presName="hierRoot1" presStyleCnt="0"/>
      <dgm:spPr/>
    </dgm:pt>
    <dgm:pt modelId="{8E9425FC-5C53-4163-B54C-397D4477BACF}" type="pres">
      <dgm:prSet presAssocID="{F1775AE2-8DB4-4F10-902C-C1819DEB194F}" presName="composite" presStyleCnt="0"/>
      <dgm:spPr/>
    </dgm:pt>
    <dgm:pt modelId="{8E5432F0-691F-4ED9-8CA5-33B0B1862816}" type="pres">
      <dgm:prSet presAssocID="{F1775AE2-8DB4-4F10-902C-C1819DEB194F}" presName="background" presStyleLbl="node0" presStyleIdx="2" presStyleCnt="5"/>
      <dgm:spPr/>
    </dgm:pt>
    <dgm:pt modelId="{822289DD-AE7F-4D0B-B15F-7AB8C1E443B2}" type="pres">
      <dgm:prSet presAssocID="{F1775AE2-8DB4-4F10-902C-C1819DEB194F}" presName="text" presStyleLbl="fgAcc0" presStyleIdx="2" presStyleCnt="5">
        <dgm:presLayoutVars>
          <dgm:chPref val="3"/>
        </dgm:presLayoutVars>
      </dgm:prSet>
      <dgm:spPr/>
    </dgm:pt>
    <dgm:pt modelId="{EBF09DED-F93E-4431-829F-D95DDA10CCAE}" type="pres">
      <dgm:prSet presAssocID="{F1775AE2-8DB4-4F10-902C-C1819DEB194F}" presName="hierChild2" presStyleCnt="0"/>
      <dgm:spPr/>
    </dgm:pt>
    <dgm:pt modelId="{A3412719-BBCE-4F54-9BE3-C714E6DD80C5}" type="pres">
      <dgm:prSet presAssocID="{8D6DABBD-A070-4155-89A4-3EE09C796664}" presName="hierRoot1" presStyleCnt="0"/>
      <dgm:spPr/>
    </dgm:pt>
    <dgm:pt modelId="{843DED78-20C8-4D20-BD21-A27F1E701869}" type="pres">
      <dgm:prSet presAssocID="{8D6DABBD-A070-4155-89A4-3EE09C796664}" presName="composite" presStyleCnt="0"/>
      <dgm:spPr/>
    </dgm:pt>
    <dgm:pt modelId="{DB71CF73-F912-4A37-8D9A-222C1DC8FA5B}" type="pres">
      <dgm:prSet presAssocID="{8D6DABBD-A070-4155-89A4-3EE09C796664}" presName="background" presStyleLbl="node0" presStyleIdx="3" presStyleCnt="5"/>
      <dgm:spPr/>
    </dgm:pt>
    <dgm:pt modelId="{9EA2D31A-ED5D-4E8E-A324-5D00324CA4AA}" type="pres">
      <dgm:prSet presAssocID="{8D6DABBD-A070-4155-89A4-3EE09C796664}" presName="text" presStyleLbl="fgAcc0" presStyleIdx="3" presStyleCnt="5">
        <dgm:presLayoutVars>
          <dgm:chPref val="3"/>
        </dgm:presLayoutVars>
      </dgm:prSet>
      <dgm:spPr/>
    </dgm:pt>
    <dgm:pt modelId="{FBE6F377-B248-4245-818A-9536743AA08F}" type="pres">
      <dgm:prSet presAssocID="{8D6DABBD-A070-4155-89A4-3EE09C796664}" presName="hierChild2" presStyleCnt="0"/>
      <dgm:spPr/>
    </dgm:pt>
    <dgm:pt modelId="{485ED90D-B457-465B-A3A0-1CA501FC9FC2}" type="pres">
      <dgm:prSet presAssocID="{8EFD8260-FC72-4E08-AD88-36BA4BEAFDFA}" presName="hierRoot1" presStyleCnt="0"/>
      <dgm:spPr/>
    </dgm:pt>
    <dgm:pt modelId="{19847A77-9417-4FE0-8A6A-5EECE5C16B07}" type="pres">
      <dgm:prSet presAssocID="{8EFD8260-FC72-4E08-AD88-36BA4BEAFDFA}" presName="composite" presStyleCnt="0"/>
      <dgm:spPr/>
    </dgm:pt>
    <dgm:pt modelId="{26E74744-6E5D-4E13-9610-A98AF25ABC29}" type="pres">
      <dgm:prSet presAssocID="{8EFD8260-FC72-4E08-AD88-36BA4BEAFDFA}" presName="background" presStyleLbl="node0" presStyleIdx="4" presStyleCnt="5"/>
      <dgm:spPr/>
    </dgm:pt>
    <dgm:pt modelId="{661DF582-42A7-4A0E-ABDC-E7D3520F39A4}" type="pres">
      <dgm:prSet presAssocID="{8EFD8260-FC72-4E08-AD88-36BA4BEAFDFA}" presName="text" presStyleLbl="fgAcc0" presStyleIdx="4" presStyleCnt="5">
        <dgm:presLayoutVars>
          <dgm:chPref val="3"/>
        </dgm:presLayoutVars>
      </dgm:prSet>
      <dgm:spPr/>
    </dgm:pt>
    <dgm:pt modelId="{DFFB5011-D04F-4225-8CBD-46E10FBDB654}" type="pres">
      <dgm:prSet presAssocID="{8EFD8260-FC72-4E08-AD88-36BA4BEAFDFA}" presName="hierChild2" presStyleCnt="0"/>
      <dgm:spPr/>
    </dgm:pt>
    <dgm:pt modelId="{A090AFB0-2777-4493-9ACE-D079ED6CA3CD}" type="pres">
      <dgm:prSet presAssocID="{3D68179E-0693-4EC7-9E64-4E17156B1177}" presName="Name10" presStyleLbl="parChTrans1D2" presStyleIdx="0" presStyleCnt="3"/>
      <dgm:spPr/>
    </dgm:pt>
    <dgm:pt modelId="{91130C20-FC1A-40B4-B7B9-F223BA10B2AB}" type="pres">
      <dgm:prSet presAssocID="{32506696-A8A7-4D55-9E1D-C7D6905AC24A}" presName="hierRoot2" presStyleCnt="0"/>
      <dgm:spPr/>
    </dgm:pt>
    <dgm:pt modelId="{9FDBEF46-3E6B-4FBB-AEC3-67BF931D14D7}" type="pres">
      <dgm:prSet presAssocID="{32506696-A8A7-4D55-9E1D-C7D6905AC24A}" presName="composite2" presStyleCnt="0"/>
      <dgm:spPr/>
    </dgm:pt>
    <dgm:pt modelId="{797F7CDC-93B0-4A58-8413-78E684476DB4}" type="pres">
      <dgm:prSet presAssocID="{32506696-A8A7-4D55-9E1D-C7D6905AC24A}" presName="background2" presStyleLbl="node2" presStyleIdx="0" presStyleCnt="3"/>
      <dgm:spPr/>
    </dgm:pt>
    <dgm:pt modelId="{01ADF836-9328-40F1-902C-28B1289E0AF8}" type="pres">
      <dgm:prSet presAssocID="{32506696-A8A7-4D55-9E1D-C7D6905AC24A}" presName="text2" presStyleLbl="fgAcc2" presStyleIdx="0" presStyleCnt="3">
        <dgm:presLayoutVars>
          <dgm:chPref val="3"/>
        </dgm:presLayoutVars>
      </dgm:prSet>
      <dgm:spPr/>
    </dgm:pt>
    <dgm:pt modelId="{0C83E5F3-AB73-4FEB-B83E-21E3957E896C}" type="pres">
      <dgm:prSet presAssocID="{32506696-A8A7-4D55-9E1D-C7D6905AC24A}" presName="hierChild3" presStyleCnt="0"/>
      <dgm:spPr/>
    </dgm:pt>
    <dgm:pt modelId="{0238A1A7-3E97-429A-8A0C-EEC18741E3A0}" type="pres">
      <dgm:prSet presAssocID="{5FFCB4E4-C488-4956-B101-380001A7393B}" presName="Name10" presStyleLbl="parChTrans1D2" presStyleIdx="1" presStyleCnt="3"/>
      <dgm:spPr/>
    </dgm:pt>
    <dgm:pt modelId="{1695E50A-04B8-4347-8C81-95DB1EC34A92}" type="pres">
      <dgm:prSet presAssocID="{6EE28489-7E4C-4BB0-BC74-C3DE0D4E03B2}" presName="hierRoot2" presStyleCnt="0"/>
      <dgm:spPr/>
    </dgm:pt>
    <dgm:pt modelId="{EBFC2A77-D75C-497A-9D77-D46BA6632407}" type="pres">
      <dgm:prSet presAssocID="{6EE28489-7E4C-4BB0-BC74-C3DE0D4E03B2}" presName="composite2" presStyleCnt="0"/>
      <dgm:spPr/>
    </dgm:pt>
    <dgm:pt modelId="{86379EBC-5B6B-429F-87D2-6718E699F19B}" type="pres">
      <dgm:prSet presAssocID="{6EE28489-7E4C-4BB0-BC74-C3DE0D4E03B2}" presName="background2" presStyleLbl="node2" presStyleIdx="1" presStyleCnt="3"/>
      <dgm:spPr/>
    </dgm:pt>
    <dgm:pt modelId="{28B4A3A8-2090-4122-A2A5-ED6A5D4AA6E8}" type="pres">
      <dgm:prSet presAssocID="{6EE28489-7E4C-4BB0-BC74-C3DE0D4E03B2}" presName="text2" presStyleLbl="fgAcc2" presStyleIdx="1" presStyleCnt="3">
        <dgm:presLayoutVars>
          <dgm:chPref val="3"/>
        </dgm:presLayoutVars>
      </dgm:prSet>
      <dgm:spPr/>
    </dgm:pt>
    <dgm:pt modelId="{F286E83C-DFEF-40AB-82D6-BF4E8A119AD7}" type="pres">
      <dgm:prSet presAssocID="{6EE28489-7E4C-4BB0-BC74-C3DE0D4E03B2}" presName="hierChild3" presStyleCnt="0"/>
      <dgm:spPr/>
    </dgm:pt>
    <dgm:pt modelId="{A8024ABC-10B2-436A-B5F0-5A939377C0AB}" type="pres">
      <dgm:prSet presAssocID="{FE9469B0-28AA-48C2-9EDC-FF6B0548BD8A}" presName="Name10" presStyleLbl="parChTrans1D2" presStyleIdx="2" presStyleCnt="3"/>
      <dgm:spPr/>
    </dgm:pt>
    <dgm:pt modelId="{49F918A8-31B6-460D-9ECB-0AE94423C486}" type="pres">
      <dgm:prSet presAssocID="{7A212047-17C4-4C66-A336-214A2B1BE2DA}" presName="hierRoot2" presStyleCnt="0"/>
      <dgm:spPr/>
    </dgm:pt>
    <dgm:pt modelId="{F7D32AE7-5507-42EE-9695-54C412FC31B3}" type="pres">
      <dgm:prSet presAssocID="{7A212047-17C4-4C66-A336-214A2B1BE2DA}" presName="composite2" presStyleCnt="0"/>
      <dgm:spPr/>
    </dgm:pt>
    <dgm:pt modelId="{E500DDE1-EF42-40DF-ACDE-F7C8265E795B}" type="pres">
      <dgm:prSet presAssocID="{7A212047-17C4-4C66-A336-214A2B1BE2DA}" presName="background2" presStyleLbl="node2" presStyleIdx="2" presStyleCnt="3"/>
      <dgm:spPr/>
    </dgm:pt>
    <dgm:pt modelId="{8880FCBE-CC23-4A8C-BCBE-9838D0CA20F9}" type="pres">
      <dgm:prSet presAssocID="{7A212047-17C4-4C66-A336-214A2B1BE2DA}" presName="text2" presStyleLbl="fgAcc2" presStyleIdx="2" presStyleCnt="3">
        <dgm:presLayoutVars>
          <dgm:chPref val="3"/>
        </dgm:presLayoutVars>
      </dgm:prSet>
      <dgm:spPr/>
    </dgm:pt>
    <dgm:pt modelId="{F1ACD1DC-E624-4299-8A86-219870F87655}" type="pres">
      <dgm:prSet presAssocID="{7A212047-17C4-4C66-A336-214A2B1BE2DA}" presName="hierChild3" presStyleCnt="0"/>
      <dgm:spPr/>
    </dgm:pt>
  </dgm:ptLst>
  <dgm:cxnLst>
    <dgm:cxn modelId="{866DCE04-BF47-434D-9861-8F09DE18C26A}" type="presOf" srcId="{2C31463F-2689-4775-BA7D-06EF7643C831}" destId="{9985706A-9EF9-4731-B2CA-E009607B87E6}" srcOrd="0" destOrd="0" presId="urn:microsoft.com/office/officeart/2005/8/layout/hierarchy1"/>
    <dgm:cxn modelId="{27B26D14-83BA-4BD7-9223-BC44A372BA43}" type="presOf" srcId="{5FFCB4E4-C488-4956-B101-380001A7393B}" destId="{0238A1A7-3E97-429A-8A0C-EEC18741E3A0}" srcOrd="0" destOrd="0" presId="urn:microsoft.com/office/officeart/2005/8/layout/hierarchy1"/>
    <dgm:cxn modelId="{2F3CC61A-252C-45F1-BF53-8B413564E39B}" srcId="{5CCEDB4C-2AAA-4B11-8815-507B57A5559F}" destId="{8EFD8260-FC72-4E08-AD88-36BA4BEAFDFA}" srcOrd="4" destOrd="0" parTransId="{8E66B775-271E-48E8-A41E-AF8FFEE5DC8B}" sibTransId="{A217BFAD-C728-4A3E-B40C-56EDE8B9AE7C}"/>
    <dgm:cxn modelId="{FA79F131-9F34-41F5-B4CA-0E1004E6185E}" srcId="{8EFD8260-FC72-4E08-AD88-36BA4BEAFDFA}" destId="{32506696-A8A7-4D55-9E1D-C7D6905AC24A}" srcOrd="0" destOrd="0" parTransId="{3D68179E-0693-4EC7-9E64-4E17156B1177}" sibTransId="{7D7DD16E-D7BE-4401-82CF-98BCEB0D8F16}"/>
    <dgm:cxn modelId="{16DE1842-362A-412B-A9E3-985BF83E922D}" type="presOf" srcId="{8D6DABBD-A070-4155-89A4-3EE09C796664}" destId="{9EA2D31A-ED5D-4E8E-A324-5D00324CA4AA}" srcOrd="0" destOrd="0" presId="urn:microsoft.com/office/officeart/2005/8/layout/hierarchy1"/>
    <dgm:cxn modelId="{C72E764C-B2C7-442C-92FA-FC116916657D}" type="presOf" srcId="{7A212047-17C4-4C66-A336-214A2B1BE2DA}" destId="{8880FCBE-CC23-4A8C-BCBE-9838D0CA20F9}" srcOrd="0" destOrd="0" presId="urn:microsoft.com/office/officeart/2005/8/layout/hierarchy1"/>
    <dgm:cxn modelId="{E2880D5A-5552-483A-945B-FE1E6D9E9055}" srcId="{5CCEDB4C-2AAA-4B11-8815-507B57A5559F}" destId="{36C3B502-1F99-4C4D-B86B-3B0C06904C7C}" srcOrd="0" destOrd="0" parTransId="{2A603333-591C-489D-893E-596E73DC21EB}" sibTransId="{92755BD6-A4C9-4692-8911-2F730A2A106D}"/>
    <dgm:cxn modelId="{411FC96F-0643-46C6-BE1D-C85C3D21F49B}" type="presOf" srcId="{6EE28489-7E4C-4BB0-BC74-C3DE0D4E03B2}" destId="{28B4A3A8-2090-4122-A2A5-ED6A5D4AA6E8}" srcOrd="0" destOrd="0" presId="urn:microsoft.com/office/officeart/2005/8/layout/hierarchy1"/>
    <dgm:cxn modelId="{C16D3672-4856-4577-BD9B-9E3B676FE178}" type="presOf" srcId="{FE9469B0-28AA-48C2-9EDC-FF6B0548BD8A}" destId="{A8024ABC-10B2-436A-B5F0-5A939377C0AB}" srcOrd="0" destOrd="0" presId="urn:microsoft.com/office/officeart/2005/8/layout/hierarchy1"/>
    <dgm:cxn modelId="{863E4886-8EA8-4D1A-95D6-5A94D546AA29}" type="presOf" srcId="{5CCEDB4C-2AAA-4B11-8815-507B57A5559F}" destId="{5A901B0B-17A5-4442-A015-2D88DF246337}" srcOrd="0" destOrd="0" presId="urn:microsoft.com/office/officeart/2005/8/layout/hierarchy1"/>
    <dgm:cxn modelId="{2F218B86-0051-431B-ADFE-0DCA8A700C4E}" type="presOf" srcId="{32506696-A8A7-4D55-9E1D-C7D6905AC24A}" destId="{01ADF836-9328-40F1-902C-28B1289E0AF8}" srcOrd="0" destOrd="0" presId="urn:microsoft.com/office/officeart/2005/8/layout/hierarchy1"/>
    <dgm:cxn modelId="{62AF7594-6C05-4563-829E-27C9DED5DD57}" srcId="{5CCEDB4C-2AAA-4B11-8815-507B57A5559F}" destId="{2C31463F-2689-4775-BA7D-06EF7643C831}" srcOrd="1" destOrd="0" parTransId="{0ABF1332-426F-4882-A5F1-F67FB10A35E1}" sibTransId="{656A4613-A088-45B2-81F0-C945F5501DC1}"/>
    <dgm:cxn modelId="{6F969B94-8B95-42A1-AB70-D8BA5A5C270A}" type="presOf" srcId="{36C3B502-1F99-4C4D-B86B-3B0C06904C7C}" destId="{91310CD8-B647-41E5-BFA6-30F902016571}" srcOrd="0" destOrd="0" presId="urn:microsoft.com/office/officeart/2005/8/layout/hierarchy1"/>
    <dgm:cxn modelId="{D42B9996-D9B2-46D1-9E5D-FF788D93CD73}" srcId="{8EFD8260-FC72-4E08-AD88-36BA4BEAFDFA}" destId="{7A212047-17C4-4C66-A336-214A2B1BE2DA}" srcOrd="2" destOrd="0" parTransId="{FE9469B0-28AA-48C2-9EDC-FF6B0548BD8A}" sibTransId="{962EDE36-CB9F-47EC-B222-03998522F3D0}"/>
    <dgm:cxn modelId="{F2D290A7-20C0-43C8-98B6-5F4B5A88A33A}" srcId="{5CCEDB4C-2AAA-4B11-8815-507B57A5559F}" destId="{F1775AE2-8DB4-4F10-902C-C1819DEB194F}" srcOrd="2" destOrd="0" parTransId="{3DBCF87D-04E6-4F3E-B130-CC739284E281}" sibTransId="{98B7DBDA-A6FF-4FCD-A883-E5F6B7160BDF}"/>
    <dgm:cxn modelId="{573B8DCF-6F0A-486B-B8AE-EC7F28E14A14}" type="presOf" srcId="{F1775AE2-8DB4-4F10-902C-C1819DEB194F}" destId="{822289DD-AE7F-4D0B-B15F-7AB8C1E443B2}" srcOrd="0" destOrd="0" presId="urn:microsoft.com/office/officeart/2005/8/layout/hierarchy1"/>
    <dgm:cxn modelId="{5CC8FBDE-3C7A-4D13-9782-79EB1A2D2700}" srcId="{5CCEDB4C-2AAA-4B11-8815-507B57A5559F}" destId="{8D6DABBD-A070-4155-89A4-3EE09C796664}" srcOrd="3" destOrd="0" parTransId="{7F1CA107-5716-43C7-B03A-B9715B8CD695}" sibTransId="{2162955D-C7CB-4327-906C-79DA67004DEF}"/>
    <dgm:cxn modelId="{BDAD3EE0-5CCD-4E4D-84F1-FAFBB31AD0A3}" srcId="{8EFD8260-FC72-4E08-AD88-36BA4BEAFDFA}" destId="{6EE28489-7E4C-4BB0-BC74-C3DE0D4E03B2}" srcOrd="1" destOrd="0" parTransId="{5FFCB4E4-C488-4956-B101-380001A7393B}" sibTransId="{0AFC5737-D1F0-4856-9C96-6338F07CC105}"/>
    <dgm:cxn modelId="{93AE51E5-6797-486A-A3E7-A4D6BFD1C4A0}" type="presOf" srcId="{8EFD8260-FC72-4E08-AD88-36BA4BEAFDFA}" destId="{661DF582-42A7-4A0E-ABDC-E7D3520F39A4}" srcOrd="0" destOrd="0" presId="urn:microsoft.com/office/officeart/2005/8/layout/hierarchy1"/>
    <dgm:cxn modelId="{76FC25F6-1BDF-499B-820C-6A85F5353C6D}" type="presOf" srcId="{3D68179E-0693-4EC7-9E64-4E17156B1177}" destId="{A090AFB0-2777-4493-9ACE-D079ED6CA3CD}" srcOrd="0" destOrd="0" presId="urn:microsoft.com/office/officeart/2005/8/layout/hierarchy1"/>
    <dgm:cxn modelId="{8B3D01FD-4578-42C3-8C75-4885EC84F48C}" type="presParOf" srcId="{5A901B0B-17A5-4442-A015-2D88DF246337}" destId="{A90AFB78-B717-41B5-8ABB-8A1EB6AABD46}" srcOrd="0" destOrd="0" presId="urn:microsoft.com/office/officeart/2005/8/layout/hierarchy1"/>
    <dgm:cxn modelId="{33BEB2A9-8788-415D-9160-6410CFF19886}" type="presParOf" srcId="{A90AFB78-B717-41B5-8ABB-8A1EB6AABD46}" destId="{55F32B65-6F41-43A8-912A-BDD0F67163F8}" srcOrd="0" destOrd="0" presId="urn:microsoft.com/office/officeart/2005/8/layout/hierarchy1"/>
    <dgm:cxn modelId="{7FD6F20B-8178-4A35-B62F-BE40AC047FD9}" type="presParOf" srcId="{55F32B65-6F41-43A8-912A-BDD0F67163F8}" destId="{E92C9788-F79F-4D43-9F53-EED774958F28}" srcOrd="0" destOrd="0" presId="urn:microsoft.com/office/officeart/2005/8/layout/hierarchy1"/>
    <dgm:cxn modelId="{92C794C7-BD98-4352-9586-986DCFE59FB3}" type="presParOf" srcId="{55F32B65-6F41-43A8-912A-BDD0F67163F8}" destId="{91310CD8-B647-41E5-BFA6-30F902016571}" srcOrd="1" destOrd="0" presId="urn:microsoft.com/office/officeart/2005/8/layout/hierarchy1"/>
    <dgm:cxn modelId="{AC564281-CA3A-46A6-8529-4116386D8C9A}" type="presParOf" srcId="{A90AFB78-B717-41B5-8ABB-8A1EB6AABD46}" destId="{1607A5C2-23AE-4E24-839D-DAA70C3AF036}" srcOrd="1" destOrd="0" presId="urn:microsoft.com/office/officeart/2005/8/layout/hierarchy1"/>
    <dgm:cxn modelId="{C0D8D271-819A-4055-8DB3-BDC8C81BD8AB}" type="presParOf" srcId="{5A901B0B-17A5-4442-A015-2D88DF246337}" destId="{00CCF5D4-C541-4868-B43D-B4B4A6D1A1D0}" srcOrd="1" destOrd="0" presId="urn:microsoft.com/office/officeart/2005/8/layout/hierarchy1"/>
    <dgm:cxn modelId="{75755F82-EDB8-4C1A-A201-10B27110B570}" type="presParOf" srcId="{00CCF5D4-C541-4868-B43D-B4B4A6D1A1D0}" destId="{35312187-4BFD-4C87-BCCB-77758400F14A}" srcOrd="0" destOrd="0" presId="urn:microsoft.com/office/officeart/2005/8/layout/hierarchy1"/>
    <dgm:cxn modelId="{4CA52008-192F-4049-91D6-0D5487DE1278}" type="presParOf" srcId="{35312187-4BFD-4C87-BCCB-77758400F14A}" destId="{97A316BE-C314-4624-BD80-B09B840A72F3}" srcOrd="0" destOrd="0" presId="urn:microsoft.com/office/officeart/2005/8/layout/hierarchy1"/>
    <dgm:cxn modelId="{65F0E84F-E41D-4EBE-8268-C6B368464D67}" type="presParOf" srcId="{35312187-4BFD-4C87-BCCB-77758400F14A}" destId="{9985706A-9EF9-4731-B2CA-E009607B87E6}" srcOrd="1" destOrd="0" presId="urn:microsoft.com/office/officeart/2005/8/layout/hierarchy1"/>
    <dgm:cxn modelId="{C050C9F3-4158-4B25-A599-4DE3735412C6}" type="presParOf" srcId="{00CCF5D4-C541-4868-B43D-B4B4A6D1A1D0}" destId="{340C3D2A-0979-4A4C-854B-EBCF61E2AEFB}" srcOrd="1" destOrd="0" presId="urn:microsoft.com/office/officeart/2005/8/layout/hierarchy1"/>
    <dgm:cxn modelId="{5C09EDD5-0ECD-4F24-8F23-C9DD34B8E33D}" type="presParOf" srcId="{5A901B0B-17A5-4442-A015-2D88DF246337}" destId="{9692C798-B82F-43AC-921F-39180DFF44A9}" srcOrd="2" destOrd="0" presId="urn:microsoft.com/office/officeart/2005/8/layout/hierarchy1"/>
    <dgm:cxn modelId="{AD3A7610-9295-488F-B7AD-F9720282E9DB}" type="presParOf" srcId="{9692C798-B82F-43AC-921F-39180DFF44A9}" destId="{8E9425FC-5C53-4163-B54C-397D4477BACF}" srcOrd="0" destOrd="0" presId="urn:microsoft.com/office/officeart/2005/8/layout/hierarchy1"/>
    <dgm:cxn modelId="{4138F2DE-AF8E-4C15-BA5C-795F1B55B949}" type="presParOf" srcId="{8E9425FC-5C53-4163-B54C-397D4477BACF}" destId="{8E5432F0-691F-4ED9-8CA5-33B0B1862816}" srcOrd="0" destOrd="0" presId="urn:microsoft.com/office/officeart/2005/8/layout/hierarchy1"/>
    <dgm:cxn modelId="{FE00566E-58D5-45E1-A5BC-1DE515C733CC}" type="presParOf" srcId="{8E9425FC-5C53-4163-B54C-397D4477BACF}" destId="{822289DD-AE7F-4D0B-B15F-7AB8C1E443B2}" srcOrd="1" destOrd="0" presId="urn:microsoft.com/office/officeart/2005/8/layout/hierarchy1"/>
    <dgm:cxn modelId="{3CFCEF82-F786-4967-8276-B3482295A8FC}" type="presParOf" srcId="{9692C798-B82F-43AC-921F-39180DFF44A9}" destId="{EBF09DED-F93E-4431-829F-D95DDA10CCAE}" srcOrd="1" destOrd="0" presId="urn:microsoft.com/office/officeart/2005/8/layout/hierarchy1"/>
    <dgm:cxn modelId="{786E0088-B523-4975-94AA-6751F3B91324}" type="presParOf" srcId="{5A901B0B-17A5-4442-A015-2D88DF246337}" destId="{A3412719-BBCE-4F54-9BE3-C714E6DD80C5}" srcOrd="3" destOrd="0" presId="urn:microsoft.com/office/officeart/2005/8/layout/hierarchy1"/>
    <dgm:cxn modelId="{D9BC121E-E270-4DA2-B669-F6F525DE1264}" type="presParOf" srcId="{A3412719-BBCE-4F54-9BE3-C714E6DD80C5}" destId="{843DED78-20C8-4D20-BD21-A27F1E701869}" srcOrd="0" destOrd="0" presId="urn:microsoft.com/office/officeart/2005/8/layout/hierarchy1"/>
    <dgm:cxn modelId="{6BC25713-7269-416C-B266-EC64985DF4F9}" type="presParOf" srcId="{843DED78-20C8-4D20-BD21-A27F1E701869}" destId="{DB71CF73-F912-4A37-8D9A-222C1DC8FA5B}" srcOrd="0" destOrd="0" presId="urn:microsoft.com/office/officeart/2005/8/layout/hierarchy1"/>
    <dgm:cxn modelId="{0BCF9433-1B1F-4BCF-9D88-9A0B092A46D4}" type="presParOf" srcId="{843DED78-20C8-4D20-BD21-A27F1E701869}" destId="{9EA2D31A-ED5D-4E8E-A324-5D00324CA4AA}" srcOrd="1" destOrd="0" presId="urn:microsoft.com/office/officeart/2005/8/layout/hierarchy1"/>
    <dgm:cxn modelId="{F633899F-9EF0-430B-9DFA-26CD05F62306}" type="presParOf" srcId="{A3412719-BBCE-4F54-9BE3-C714E6DD80C5}" destId="{FBE6F377-B248-4245-818A-9536743AA08F}" srcOrd="1" destOrd="0" presId="urn:microsoft.com/office/officeart/2005/8/layout/hierarchy1"/>
    <dgm:cxn modelId="{B1003267-A0BC-4A7E-AD42-BA3256E176C2}" type="presParOf" srcId="{5A901B0B-17A5-4442-A015-2D88DF246337}" destId="{485ED90D-B457-465B-A3A0-1CA501FC9FC2}" srcOrd="4" destOrd="0" presId="urn:microsoft.com/office/officeart/2005/8/layout/hierarchy1"/>
    <dgm:cxn modelId="{ACD7958C-22B3-4243-98C7-D0939A2F68DB}" type="presParOf" srcId="{485ED90D-B457-465B-A3A0-1CA501FC9FC2}" destId="{19847A77-9417-4FE0-8A6A-5EECE5C16B07}" srcOrd="0" destOrd="0" presId="urn:microsoft.com/office/officeart/2005/8/layout/hierarchy1"/>
    <dgm:cxn modelId="{8487A7C1-F4C6-4F88-A2BD-0EB465EA6B13}" type="presParOf" srcId="{19847A77-9417-4FE0-8A6A-5EECE5C16B07}" destId="{26E74744-6E5D-4E13-9610-A98AF25ABC29}" srcOrd="0" destOrd="0" presId="urn:microsoft.com/office/officeart/2005/8/layout/hierarchy1"/>
    <dgm:cxn modelId="{7B56889A-F30C-439E-BA28-AA3E1C37F38A}" type="presParOf" srcId="{19847A77-9417-4FE0-8A6A-5EECE5C16B07}" destId="{661DF582-42A7-4A0E-ABDC-E7D3520F39A4}" srcOrd="1" destOrd="0" presId="urn:microsoft.com/office/officeart/2005/8/layout/hierarchy1"/>
    <dgm:cxn modelId="{323F2FA4-21C9-4B18-B253-9A83126574C7}" type="presParOf" srcId="{485ED90D-B457-465B-A3A0-1CA501FC9FC2}" destId="{DFFB5011-D04F-4225-8CBD-46E10FBDB654}" srcOrd="1" destOrd="0" presId="urn:microsoft.com/office/officeart/2005/8/layout/hierarchy1"/>
    <dgm:cxn modelId="{B65D109C-ACEA-42C0-898F-B7439CB4D408}" type="presParOf" srcId="{DFFB5011-D04F-4225-8CBD-46E10FBDB654}" destId="{A090AFB0-2777-4493-9ACE-D079ED6CA3CD}" srcOrd="0" destOrd="0" presId="urn:microsoft.com/office/officeart/2005/8/layout/hierarchy1"/>
    <dgm:cxn modelId="{68E7BBBA-A0D9-4679-99A7-7AE9BEE3FE50}" type="presParOf" srcId="{DFFB5011-D04F-4225-8CBD-46E10FBDB654}" destId="{91130C20-FC1A-40B4-B7B9-F223BA10B2AB}" srcOrd="1" destOrd="0" presId="urn:microsoft.com/office/officeart/2005/8/layout/hierarchy1"/>
    <dgm:cxn modelId="{06B5A7B9-4901-4DEC-A91B-6CF536AFDCCD}" type="presParOf" srcId="{91130C20-FC1A-40B4-B7B9-F223BA10B2AB}" destId="{9FDBEF46-3E6B-4FBB-AEC3-67BF931D14D7}" srcOrd="0" destOrd="0" presId="urn:microsoft.com/office/officeart/2005/8/layout/hierarchy1"/>
    <dgm:cxn modelId="{61409440-8E20-4091-BFD3-B0BAEA60B932}" type="presParOf" srcId="{9FDBEF46-3E6B-4FBB-AEC3-67BF931D14D7}" destId="{797F7CDC-93B0-4A58-8413-78E684476DB4}" srcOrd="0" destOrd="0" presId="urn:microsoft.com/office/officeart/2005/8/layout/hierarchy1"/>
    <dgm:cxn modelId="{23B48027-E1D7-46AA-A9A5-403B1592E810}" type="presParOf" srcId="{9FDBEF46-3E6B-4FBB-AEC3-67BF931D14D7}" destId="{01ADF836-9328-40F1-902C-28B1289E0AF8}" srcOrd="1" destOrd="0" presId="urn:microsoft.com/office/officeart/2005/8/layout/hierarchy1"/>
    <dgm:cxn modelId="{4CFD44DC-8133-4551-8DB7-DD303D543F86}" type="presParOf" srcId="{91130C20-FC1A-40B4-B7B9-F223BA10B2AB}" destId="{0C83E5F3-AB73-4FEB-B83E-21E3957E896C}" srcOrd="1" destOrd="0" presId="urn:microsoft.com/office/officeart/2005/8/layout/hierarchy1"/>
    <dgm:cxn modelId="{C1831D20-33A9-4EB4-A725-77CAE832ABBD}" type="presParOf" srcId="{DFFB5011-D04F-4225-8CBD-46E10FBDB654}" destId="{0238A1A7-3E97-429A-8A0C-EEC18741E3A0}" srcOrd="2" destOrd="0" presId="urn:microsoft.com/office/officeart/2005/8/layout/hierarchy1"/>
    <dgm:cxn modelId="{468BCBA5-245B-451B-9571-B273FCC61907}" type="presParOf" srcId="{DFFB5011-D04F-4225-8CBD-46E10FBDB654}" destId="{1695E50A-04B8-4347-8C81-95DB1EC34A92}" srcOrd="3" destOrd="0" presId="urn:microsoft.com/office/officeart/2005/8/layout/hierarchy1"/>
    <dgm:cxn modelId="{719FF174-C2C9-4D3B-956F-4E58AA364237}" type="presParOf" srcId="{1695E50A-04B8-4347-8C81-95DB1EC34A92}" destId="{EBFC2A77-D75C-497A-9D77-D46BA6632407}" srcOrd="0" destOrd="0" presId="urn:microsoft.com/office/officeart/2005/8/layout/hierarchy1"/>
    <dgm:cxn modelId="{679E09A1-29BB-40D9-B719-2EE30E41B833}" type="presParOf" srcId="{EBFC2A77-D75C-497A-9D77-D46BA6632407}" destId="{86379EBC-5B6B-429F-87D2-6718E699F19B}" srcOrd="0" destOrd="0" presId="urn:microsoft.com/office/officeart/2005/8/layout/hierarchy1"/>
    <dgm:cxn modelId="{681B6DD9-5C8D-4C18-B4DF-E206E5268459}" type="presParOf" srcId="{EBFC2A77-D75C-497A-9D77-D46BA6632407}" destId="{28B4A3A8-2090-4122-A2A5-ED6A5D4AA6E8}" srcOrd="1" destOrd="0" presId="urn:microsoft.com/office/officeart/2005/8/layout/hierarchy1"/>
    <dgm:cxn modelId="{098E6DF9-AA37-4F47-A7F8-3FD8411CE2B7}" type="presParOf" srcId="{1695E50A-04B8-4347-8C81-95DB1EC34A92}" destId="{F286E83C-DFEF-40AB-82D6-BF4E8A119AD7}" srcOrd="1" destOrd="0" presId="urn:microsoft.com/office/officeart/2005/8/layout/hierarchy1"/>
    <dgm:cxn modelId="{F72F7882-4E74-4FFE-AE8D-BD38E9FE96C8}" type="presParOf" srcId="{DFFB5011-D04F-4225-8CBD-46E10FBDB654}" destId="{A8024ABC-10B2-436A-B5F0-5A939377C0AB}" srcOrd="4" destOrd="0" presId="urn:microsoft.com/office/officeart/2005/8/layout/hierarchy1"/>
    <dgm:cxn modelId="{E1DFEDDF-AE56-48C3-AA5E-3DEFBF76C810}" type="presParOf" srcId="{DFFB5011-D04F-4225-8CBD-46E10FBDB654}" destId="{49F918A8-31B6-460D-9ECB-0AE94423C486}" srcOrd="5" destOrd="0" presId="urn:microsoft.com/office/officeart/2005/8/layout/hierarchy1"/>
    <dgm:cxn modelId="{6E93A91A-5FE5-4951-B870-C7B7AB6CE9AF}" type="presParOf" srcId="{49F918A8-31B6-460D-9ECB-0AE94423C486}" destId="{F7D32AE7-5507-42EE-9695-54C412FC31B3}" srcOrd="0" destOrd="0" presId="urn:microsoft.com/office/officeart/2005/8/layout/hierarchy1"/>
    <dgm:cxn modelId="{573B2CF7-A420-4FB5-A01E-30BE7D52EE14}" type="presParOf" srcId="{F7D32AE7-5507-42EE-9695-54C412FC31B3}" destId="{E500DDE1-EF42-40DF-ACDE-F7C8265E795B}" srcOrd="0" destOrd="0" presId="urn:microsoft.com/office/officeart/2005/8/layout/hierarchy1"/>
    <dgm:cxn modelId="{26671C46-325A-4F14-8CF3-7F5080C8AE28}" type="presParOf" srcId="{F7D32AE7-5507-42EE-9695-54C412FC31B3}" destId="{8880FCBE-CC23-4A8C-BCBE-9838D0CA20F9}" srcOrd="1" destOrd="0" presId="urn:microsoft.com/office/officeart/2005/8/layout/hierarchy1"/>
    <dgm:cxn modelId="{751ADEA0-6418-4761-9D59-BD6AD58134C0}" type="presParOf" srcId="{49F918A8-31B6-460D-9ECB-0AE94423C486}" destId="{F1ACD1DC-E624-4299-8A86-219870F8765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F69F1DC-DC22-4F46-BA07-BF28685ED911}" type="doc">
      <dgm:prSet loTypeId="urn:microsoft.com/office/officeart/2008/layout/LinedList" loCatId="list" qsTypeId="urn:microsoft.com/office/officeart/2005/8/quickstyle/simple5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686C3FB8-FB85-414C-B21A-26E7A2145D77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en-US" b="1">
              <a:latin typeface="Calibri"/>
              <a:ea typeface="Calibri"/>
              <a:cs typeface="Calibri"/>
            </a:rPr>
            <a:t>Define the service clearly – don't assume it's business as usual!</a:t>
          </a:r>
        </a:p>
      </dgm:t>
    </dgm:pt>
    <dgm:pt modelId="{15484A09-CAC0-457A-A400-8AD0B4CA5871}" type="parTrans" cxnId="{2F2DCC59-41B9-4059-B964-F910BA4124C4}">
      <dgm:prSet/>
      <dgm:spPr/>
      <dgm:t>
        <a:bodyPr/>
        <a:lstStyle/>
        <a:p>
          <a:endParaRPr lang="en-US"/>
        </a:p>
      </dgm:t>
    </dgm:pt>
    <dgm:pt modelId="{D446C32A-FA78-4800-A4EE-E3532B5F63F1}" type="sibTrans" cxnId="{2F2DCC59-41B9-4059-B964-F910BA4124C4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51E31A1A-CF36-4A5D-B3F2-53460BD94892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en-US" b="1">
              <a:latin typeface="Calibri"/>
              <a:ea typeface="Calibri"/>
              <a:cs typeface="Calibri"/>
            </a:rPr>
            <a:t>Manage expectations of both providers and users</a:t>
          </a:r>
        </a:p>
      </dgm:t>
    </dgm:pt>
    <dgm:pt modelId="{4ACB9714-A79F-4B3A-A7CD-1ACD15F2B332}" type="parTrans" cxnId="{8C59D8B0-FB7E-493C-8911-1FC1531017A2}">
      <dgm:prSet/>
      <dgm:spPr/>
      <dgm:t>
        <a:bodyPr/>
        <a:lstStyle/>
        <a:p>
          <a:endParaRPr lang="en-US"/>
        </a:p>
      </dgm:t>
    </dgm:pt>
    <dgm:pt modelId="{F8ED05E6-37E2-42A7-B8B2-97772FC61BD1}" type="sibTrans" cxnId="{8C59D8B0-FB7E-493C-8911-1FC1531017A2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9A442DFC-F168-4F2E-84B9-81DEC6C8B9C4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en-US" b="1">
              <a:latin typeface="Calibri"/>
              <a:ea typeface="Calibri"/>
              <a:cs typeface="Calibri"/>
            </a:rPr>
            <a:t>Involve communication specialist early, incl the evaluation process</a:t>
          </a:r>
        </a:p>
      </dgm:t>
    </dgm:pt>
    <dgm:pt modelId="{E373FDFC-8F7F-40D4-B96B-68113AA8456A}" type="parTrans" cxnId="{CE6FB55A-0821-4113-BD31-ED779915226E}">
      <dgm:prSet/>
      <dgm:spPr/>
      <dgm:t>
        <a:bodyPr/>
        <a:lstStyle/>
        <a:p>
          <a:endParaRPr lang="en-US"/>
        </a:p>
      </dgm:t>
    </dgm:pt>
    <dgm:pt modelId="{06964C5C-471F-4986-B21D-3F329D217A6B}" type="sibTrans" cxnId="{CE6FB55A-0821-4113-BD31-ED779915226E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3F02A281-5091-4B0A-8925-B43FD034A4F9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en-US" b="1">
              <a:latin typeface="Calibri"/>
              <a:ea typeface="Calibri"/>
              <a:cs typeface="Calibri"/>
            </a:rPr>
            <a:t>Communication is key (NRENs -&gt; institutions) – use simple language for a diverse community</a:t>
          </a:r>
        </a:p>
      </dgm:t>
    </dgm:pt>
    <dgm:pt modelId="{BE5FDA28-6DD5-4A4D-9A1B-37C59472BBE1}" type="parTrans" cxnId="{C54DCFC5-F65A-40E6-9C96-0C1273623E99}">
      <dgm:prSet/>
      <dgm:spPr/>
      <dgm:t>
        <a:bodyPr/>
        <a:lstStyle/>
        <a:p>
          <a:endParaRPr lang="en-US"/>
        </a:p>
      </dgm:t>
    </dgm:pt>
    <dgm:pt modelId="{2B6A851D-DABB-42FF-8745-2996204CD3D6}" type="sibTrans" cxnId="{C54DCFC5-F65A-40E6-9C96-0C1273623E9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3E4CA8C0-75B3-4865-BF16-8A4E148C5952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en-US" b="1">
              <a:latin typeface="Calibri"/>
              <a:ea typeface="Calibri"/>
              <a:cs typeface="Calibri"/>
            </a:rPr>
            <a:t>Use cases are invaluable – show what worked in practice </a:t>
          </a:r>
        </a:p>
      </dgm:t>
    </dgm:pt>
    <dgm:pt modelId="{B0776CF9-6027-4ED7-BDB1-2AF62ABCF97C}" type="parTrans" cxnId="{9E9059EB-0209-4D4A-BB50-11FC9C2BC7EE}">
      <dgm:prSet/>
      <dgm:spPr/>
      <dgm:t>
        <a:bodyPr/>
        <a:lstStyle/>
        <a:p>
          <a:endParaRPr lang="en-US"/>
        </a:p>
      </dgm:t>
    </dgm:pt>
    <dgm:pt modelId="{9626D7F2-1A49-4AF1-9FC0-C6D4F7FC38B9}" type="sibTrans" cxnId="{9E9059EB-0209-4D4A-BB50-11FC9C2BC7EE}">
      <dgm:prSet/>
      <dgm:spPr/>
      <dgm:t>
        <a:bodyPr/>
        <a:lstStyle/>
        <a:p>
          <a:endParaRPr lang="en-US"/>
        </a:p>
      </dgm:t>
    </dgm:pt>
    <dgm:pt modelId="{3FF76084-0FD4-47F3-BA54-2B89ADE835FD}" type="pres">
      <dgm:prSet presAssocID="{3F69F1DC-DC22-4F46-BA07-BF28685ED911}" presName="vert0" presStyleCnt="0">
        <dgm:presLayoutVars>
          <dgm:dir/>
          <dgm:animOne val="branch"/>
          <dgm:animLvl val="lvl"/>
        </dgm:presLayoutVars>
      </dgm:prSet>
      <dgm:spPr/>
    </dgm:pt>
    <dgm:pt modelId="{7A7EF451-125B-4AA5-B317-5D1A34AFDBB7}" type="pres">
      <dgm:prSet presAssocID="{686C3FB8-FB85-414C-B21A-26E7A2145D77}" presName="thickLine" presStyleLbl="alignNode1" presStyleIdx="0" presStyleCnt="5"/>
      <dgm:spPr/>
    </dgm:pt>
    <dgm:pt modelId="{DF04286D-5DFB-48A8-A727-BB4306233EEA}" type="pres">
      <dgm:prSet presAssocID="{686C3FB8-FB85-414C-B21A-26E7A2145D77}" presName="horz1" presStyleCnt="0"/>
      <dgm:spPr/>
    </dgm:pt>
    <dgm:pt modelId="{5E7195CA-8EA0-46A6-9769-2819885049F5}" type="pres">
      <dgm:prSet presAssocID="{686C3FB8-FB85-414C-B21A-26E7A2145D77}" presName="tx1" presStyleLbl="revTx" presStyleIdx="0" presStyleCnt="5"/>
      <dgm:spPr/>
    </dgm:pt>
    <dgm:pt modelId="{3801F0CE-D7AE-4257-88F1-24CD284DCC16}" type="pres">
      <dgm:prSet presAssocID="{686C3FB8-FB85-414C-B21A-26E7A2145D77}" presName="vert1" presStyleCnt="0"/>
      <dgm:spPr/>
    </dgm:pt>
    <dgm:pt modelId="{85968B0F-EB1A-420F-99F1-F27DAC3DFD61}" type="pres">
      <dgm:prSet presAssocID="{51E31A1A-CF36-4A5D-B3F2-53460BD94892}" presName="thickLine" presStyleLbl="alignNode1" presStyleIdx="1" presStyleCnt="5"/>
      <dgm:spPr/>
    </dgm:pt>
    <dgm:pt modelId="{A701FB65-CDEE-44CB-A75A-2DEC9B96D96F}" type="pres">
      <dgm:prSet presAssocID="{51E31A1A-CF36-4A5D-B3F2-53460BD94892}" presName="horz1" presStyleCnt="0"/>
      <dgm:spPr/>
    </dgm:pt>
    <dgm:pt modelId="{BC86B198-BA0E-405B-8F50-47A7BABDEA77}" type="pres">
      <dgm:prSet presAssocID="{51E31A1A-CF36-4A5D-B3F2-53460BD94892}" presName="tx1" presStyleLbl="revTx" presStyleIdx="1" presStyleCnt="5"/>
      <dgm:spPr/>
    </dgm:pt>
    <dgm:pt modelId="{DBF62B99-83AA-435C-9ADF-E79875C74C3E}" type="pres">
      <dgm:prSet presAssocID="{51E31A1A-CF36-4A5D-B3F2-53460BD94892}" presName="vert1" presStyleCnt="0"/>
      <dgm:spPr/>
    </dgm:pt>
    <dgm:pt modelId="{7604CEF5-C482-4E30-B64F-FD8788EDD2A1}" type="pres">
      <dgm:prSet presAssocID="{9A442DFC-F168-4F2E-84B9-81DEC6C8B9C4}" presName="thickLine" presStyleLbl="alignNode1" presStyleIdx="2" presStyleCnt="5"/>
      <dgm:spPr/>
    </dgm:pt>
    <dgm:pt modelId="{9CA4FA49-06FF-4963-8483-86A1E61209EA}" type="pres">
      <dgm:prSet presAssocID="{9A442DFC-F168-4F2E-84B9-81DEC6C8B9C4}" presName="horz1" presStyleCnt="0"/>
      <dgm:spPr/>
    </dgm:pt>
    <dgm:pt modelId="{B56C2C23-4E3A-4D89-B5B7-0AF4CEEC8363}" type="pres">
      <dgm:prSet presAssocID="{9A442DFC-F168-4F2E-84B9-81DEC6C8B9C4}" presName="tx1" presStyleLbl="revTx" presStyleIdx="2" presStyleCnt="5"/>
      <dgm:spPr/>
    </dgm:pt>
    <dgm:pt modelId="{7044F58E-E4BE-4092-9A19-1E425F181A1A}" type="pres">
      <dgm:prSet presAssocID="{9A442DFC-F168-4F2E-84B9-81DEC6C8B9C4}" presName="vert1" presStyleCnt="0"/>
      <dgm:spPr/>
    </dgm:pt>
    <dgm:pt modelId="{9E8A88BE-23F8-43D3-A23C-5E6E5298CAE0}" type="pres">
      <dgm:prSet presAssocID="{3F02A281-5091-4B0A-8925-B43FD034A4F9}" presName="thickLine" presStyleLbl="alignNode1" presStyleIdx="3" presStyleCnt="5"/>
      <dgm:spPr/>
    </dgm:pt>
    <dgm:pt modelId="{5710518F-E8D7-4D78-A390-34A31212EE83}" type="pres">
      <dgm:prSet presAssocID="{3F02A281-5091-4B0A-8925-B43FD034A4F9}" presName="horz1" presStyleCnt="0"/>
      <dgm:spPr/>
    </dgm:pt>
    <dgm:pt modelId="{3E952FB6-A9BF-4D67-A5D5-533E9FF83FC0}" type="pres">
      <dgm:prSet presAssocID="{3F02A281-5091-4B0A-8925-B43FD034A4F9}" presName="tx1" presStyleLbl="revTx" presStyleIdx="3" presStyleCnt="5"/>
      <dgm:spPr/>
    </dgm:pt>
    <dgm:pt modelId="{39422344-7E9B-4A10-8D2E-F5E7B446D3E2}" type="pres">
      <dgm:prSet presAssocID="{3F02A281-5091-4B0A-8925-B43FD034A4F9}" presName="vert1" presStyleCnt="0"/>
      <dgm:spPr/>
    </dgm:pt>
    <dgm:pt modelId="{D02A747C-C8D0-4E77-B035-201B068C6CDE}" type="pres">
      <dgm:prSet presAssocID="{3E4CA8C0-75B3-4865-BF16-8A4E148C5952}" presName="thickLine" presStyleLbl="alignNode1" presStyleIdx="4" presStyleCnt="5"/>
      <dgm:spPr/>
    </dgm:pt>
    <dgm:pt modelId="{2C110C9F-3FC4-446B-91FF-BAA347ACBDFB}" type="pres">
      <dgm:prSet presAssocID="{3E4CA8C0-75B3-4865-BF16-8A4E148C5952}" presName="horz1" presStyleCnt="0"/>
      <dgm:spPr/>
    </dgm:pt>
    <dgm:pt modelId="{EF92790E-BBA3-4ECE-BF08-A2B6943299BF}" type="pres">
      <dgm:prSet presAssocID="{3E4CA8C0-75B3-4865-BF16-8A4E148C5952}" presName="tx1" presStyleLbl="revTx" presStyleIdx="4" presStyleCnt="5"/>
      <dgm:spPr/>
    </dgm:pt>
    <dgm:pt modelId="{03D2B7F4-1266-44B2-A92F-40DEE02F03B8}" type="pres">
      <dgm:prSet presAssocID="{3E4CA8C0-75B3-4865-BF16-8A4E148C5952}" presName="vert1" presStyleCnt="0"/>
      <dgm:spPr/>
    </dgm:pt>
  </dgm:ptLst>
  <dgm:cxnLst>
    <dgm:cxn modelId="{1E5FEB03-2271-45BE-9F16-0EAF3C841D09}" type="presOf" srcId="{3F69F1DC-DC22-4F46-BA07-BF28685ED911}" destId="{3FF76084-0FD4-47F3-BA54-2B89ADE835FD}" srcOrd="0" destOrd="0" presId="urn:microsoft.com/office/officeart/2008/layout/LinedList"/>
    <dgm:cxn modelId="{EE7A754F-39CB-493F-A3FC-B18E18909A11}" type="presOf" srcId="{3E4CA8C0-75B3-4865-BF16-8A4E148C5952}" destId="{EF92790E-BBA3-4ECE-BF08-A2B6943299BF}" srcOrd="0" destOrd="0" presId="urn:microsoft.com/office/officeart/2008/layout/LinedList"/>
    <dgm:cxn modelId="{2F2DCC59-41B9-4059-B964-F910BA4124C4}" srcId="{3F69F1DC-DC22-4F46-BA07-BF28685ED911}" destId="{686C3FB8-FB85-414C-B21A-26E7A2145D77}" srcOrd="0" destOrd="0" parTransId="{15484A09-CAC0-457A-A400-8AD0B4CA5871}" sibTransId="{D446C32A-FA78-4800-A4EE-E3532B5F63F1}"/>
    <dgm:cxn modelId="{CE6FB55A-0821-4113-BD31-ED779915226E}" srcId="{3F69F1DC-DC22-4F46-BA07-BF28685ED911}" destId="{9A442DFC-F168-4F2E-84B9-81DEC6C8B9C4}" srcOrd="2" destOrd="0" parTransId="{E373FDFC-8F7F-40D4-B96B-68113AA8456A}" sibTransId="{06964C5C-471F-4986-B21D-3F329D217A6B}"/>
    <dgm:cxn modelId="{2012C3A0-E370-4F2E-9B77-38847BC92AAE}" type="presOf" srcId="{686C3FB8-FB85-414C-B21A-26E7A2145D77}" destId="{5E7195CA-8EA0-46A6-9769-2819885049F5}" srcOrd="0" destOrd="0" presId="urn:microsoft.com/office/officeart/2008/layout/LinedList"/>
    <dgm:cxn modelId="{80773CAE-5B52-4908-A05A-BB8277E8868E}" type="presOf" srcId="{51E31A1A-CF36-4A5D-B3F2-53460BD94892}" destId="{BC86B198-BA0E-405B-8F50-47A7BABDEA77}" srcOrd="0" destOrd="0" presId="urn:microsoft.com/office/officeart/2008/layout/LinedList"/>
    <dgm:cxn modelId="{8C59D8B0-FB7E-493C-8911-1FC1531017A2}" srcId="{3F69F1DC-DC22-4F46-BA07-BF28685ED911}" destId="{51E31A1A-CF36-4A5D-B3F2-53460BD94892}" srcOrd="1" destOrd="0" parTransId="{4ACB9714-A79F-4B3A-A7CD-1ACD15F2B332}" sibTransId="{F8ED05E6-37E2-42A7-B8B2-97772FC61BD1}"/>
    <dgm:cxn modelId="{644E5DBE-297F-4025-9C4B-DA3481CC0106}" type="presOf" srcId="{3F02A281-5091-4B0A-8925-B43FD034A4F9}" destId="{3E952FB6-A9BF-4D67-A5D5-533E9FF83FC0}" srcOrd="0" destOrd="0" presId="urn:microsoft.com/office/officeart/2008/layout/LinedList"/>
    <dgm:cxn modelId="{C54DCFC5-F65A-40E6-9C96-0C1273623E99}" srcId="{3F69F1DC-DC22-4F46-BA07-BF28685ED911}" destId="{3F02A281-5091-4B0A-8925-B43FD034A4F9}" srcOrd="3" destOrd="0" parTransId="{BE5FDA28-6DD5-4A4D-9A1B-37C59472BBE1}" sibTransId="{2B6A851D-DABB-42FF-8745-2996204CD3D6}"/>
    <dgm:cxn modelId="{B6E98FDE-319E-49A1-97BB-62CAC485751B}" type="presOf" srcId="{9A442DFC-F168-4F2E-84B9-81DEC6C8B9C4}" destId="{B56C2C23-4E3A-4D89-B5B7-0AF4CEEC8363}" srcOrd="0" destOrd="0" presId="urn:microsoft.com/office/officeart/2008/layout/LinedList"/>
    <dgm:cxn modelId="{9E9059EB-0209-4D4A-BB50-11FC9C2BC7EE}" srcId="{3F69F1DC-DC22-4F46-BA07-BF28685ED911}" destId="{3E4CA8C0-75B3-4865-BF16-8A4E148C5952}" srcOrd="4" destOrd="0" parTransId="{B0776CF9-6027-4ED7-BDB1-2AF62ABCF97C}" sibTransId="{9626D7F2-1A49-4AF1-9FC0-C6D4F7FC38B9}"/>
    <dgm:cxn modelId="{D86D63AE-CB85-406E-9C44-5E2285D5047B}" type="presParOf" srcId="{3FF76084-0FD4-47F3-BA54-2B89ADE835FD}" destId="{7A7EF451-125B-4AA5-B317-5D1A34AFDBB7}" srcOrd="0" destOrd="0" presId="urn:microsoft.com/office/officeart/2008/layout/LinedList"/>
    <dgm:cxn modelId="{CA10DF37-8308-481F-A6D3-933C8C8CE2EF}" type="presParOf" srcId="{3FF76084-0FD4-47F3-BA54-2B89ADE835FD}" destId="{DF04286D-5DFB-48A8-A727-BB4306233EEA}" srcOrd="1" destOrd="0" presId="urn:microsoft.com/office/officeart/2008/layout/LinedList"/>
    <dgm:cxn modelId="{FB2FB52A-7230-4052-BCDF-7D159C9E8B99}" type="presParOf" srcId="{DF04286D-5DFB-48A8-A727-BB4306233EEA}" destId="{5E7195CA-8EA0-46A6-9769-2819885049F5}" srcOrd="0" destOrd="0" presId="urn:microsoft.com/office/officeart/2008/layout/LinedList"/>
    <dgm:cxn modelId="{D9D234AD-F310-4F59-B1DC-501BBC49999F}" type="presParOf" srcId="{DF04286D-5DFB-48A8-A727-BB4306233EEA}" destId="{3801F0CE-D7AE-4257-88F1-24CD284DCC16}" srcOrd="1" destOrd="0" presId="urn:microsoft.com/office/officeart/2008/layout/LinedList"/>
    <dgm:cxn modelId="{007F2954-4262-44D5-BA4C-35F604B865BD}" type="presParOf" srcId="{3FF76084-0FD4-47F3-BA54-2B89ADE835FD}" destId="{85968B0F-EB1A-420F-99F1-F27DAC3DFD61}" srcOrd="2" destOrd="0" presId="urn:microsoft.com/office/officeart/2008/layout/LinedList"/>
    <dgm:cxn modelId="{30D857A4-837A-4DF9-B21C-F9FBB1A1A0EE}" type="presParOf" srcId="{3FF76084-0FD4-47F3-BA54-2B89ADE835FD}" destId="{A701FB65-CDEE-44CB-A75A-2DEC9B96D96F}" srcOrd="3" destOrd="0" presId="urn:microsoft.com/office/officeart/2008/layout/LinedList"/>
    <dgm:cxn modelId="{B6933FBA-F037-461D-99AB-BACACC35B74D}" type="presParOf" srcId="{A701FB65-CDEE-44CB-A75A-2DEC9B96D96F}" destId="{BC86B198-BA0E-405B-8F50-47A7BABDEA77}" srcOrd="0" destOrd="0" presId="urn:microsoft.com/office/officeart/2008/layout/LinedList"/>
    <dgm:cxn modelId="{284E4F6D-B684-4E23-9E28-67D3D4475E41}" type="presParOf" srcId="{A701FB65-CDEE-44CB-A75A-2DEC9B96D96F}" destId="{DBF62B99-83AA-435C-9ADF-E79875C74C3E}" srcOrd="1" destOrd="0" presId="urn:microsoft.com/office/officeart/2008/layout/LinedList"/>
    <dgm:cxn modelId="{E58C81EB-241C-4CA3-B248-DD4388AE843E}" type="presParOf" srcId="{3FF76084-0FD4-47F3-BA54-2B89ADE835FD}" destId="{7604CEF5-C482-4E30-B64F-FD8788EDD2A1}" srcOrd="4" destOrd="0" presId="urn:microsoft.com/office/officeart/2008/layout/LinedList"/>
    <dgm:cxn modelId="{2C80341B-973A-42C7-9C94-841249857486}" type="presParOf" srcId="{3FF76084-0FD4-47F3-BA54-2B89ADE835FD}" destId="{9CA4FA49-06FF-4963-8483-86A1E61209EA}" srcOrd="5" destOrd="0" presId="urn:microsoft.com/office/officeart/2008/layout/LinedList"/>
    <dgm:cxn modelId="{14EACC81-8AF1-4B06-AB7A-41E4BCEB00B6}" type="presParOf" srcId="{9CA4FA49-06FF-4963-8483-86A1E61209EA}" destId="{B56C2C23-4E3A-4D89-B5B7-0AF4CEEC8363}" srcOrd="0" destOrd="0" presId="urn:microsoft.com/office/officeart/2008/layout/LinedList"/>
    <dgm:cxn modelId="{1AA39B40-D3C5-49BE-8197-D80033949A45}" type="presParOf" srcId="{9CA4FA49-06FF-4963-8483-86A1E61209EA}" destId="{7044F58E-E4BE-4092-9A19-1E425F181A1A}" srcOrd="1" destOrd="0" presId="urn:microsoft.com/office/officeart/2008/layout/LinedList"/>
    <dgm:cxn modelId="{512FB9A2-BF8D-41E9-81EE-9A71340D2CA9}" type="presParOf" srcId="{3FF76084-0FD4-47F3-BA54-2B89ADE835FD}" destId="{9E8A88BE-23F8-43D3-A23C-5E6E5298CAE0}" srcOrd="6" destOrd="0" presId="urn:microsoft.com/office/officeart/2008/layout/LinedList"/>
    <dgm:cxn modelId="{47F91168-FF91-4516-8814-1F05148ECE3E}" type="presParOf" srcId="{3FF76084-0FD4-47F3-BA54-2B89ADE835FD}" destId="{5710518F-E8D7-4D78-A390-34A31212EE83}" srcOrd="7" destOrd="0" presId="urn:microsoft.com/office/officeart/2008/layout/LinedList"/>
    <dgm:cxn modelId="{FE3C4EB5-9951-4CA8-A826-5FC560056AE7}" type="presParOf" srcId="{5710518F-E8D7-4D78-A390-34A31212EE83}" destId="{3E952FB6-A9BF-4D67-A5D5-533E9FF83FC0}" srcOrd="0" destOrd="0" presId="urn:microsoft.com/office/officeart/2008/layout/LinedList"/>
    <dgm:cxn modelId="{F300CAD3-E1FC-47A3-9AB0-B27ABFFD2310}" type="presParOf" srcId="{5710518F-E8D7-4D78-A390-34A31212EE83}" destId="{39422344-7E9B-4A10-8D2E-F5E7B446D3E2}" srcOrd="1" destOrd="0" presId="urn:microsoft.com/office/officeart/2008/layout/LinedList"/>
    <dgm:cxn modelId="{AE5964B8-730A-46F3-B2FB-CBF9BB42E768}" type="presParOf" srcId="{3FF76084-0FD4-47F3-BA54-2B89ADE835FD}" destId="{D02A747C-C8D0-4E77-B035-201B068C6CDE}" srcOrd="8" destOrd="0" presId="urn:microsoft.com/office/officeart/2008/layout/LinedList"/>
    <dgm:cxn modelId="{2115EC8C-E991-4A7B-A85B-FC7A0FCE7394}" type="presParOf" srcId="{3FF76084-0FD4-47F3-BA54-2B89ADE835FD}" destId="{2C110C9F-3FC4-446B-91FF-BAA347ACBDFB}" srcOrd="9" destOrd="0" presId="urn:microsoft.com/office/officeart/2008/layout/LinedList"/>
    <dgm:cxn modelId="{BDA2213E-A3F2-4088-BF27-C0897B33E44F}" type="presParOf" srcId="{2C110C9F-3FC4-446B-91FF-BAA347ACBDFB}" destId="{EF92790E-BBA3-4ECE-BF08-A2B6943299BF}" srcOrd="0" destOrd="0" presId="urn:microsoft.com/office/officeart/2008/layout/LinedList"/>
    <dgm:cxn modelId="{FAE9B7B8-1D14-43D6-9168-60539BDC43B9}" type="presParOf" srcId="{2C110C9F-3FC4-446B-91FF-BAA347ACBDFB}" destId="{03D2B7F4-1266-44B2-A92F-40DEE02F03B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94CF77-C138-447D-B945-F91D536274A5}">
      <dsp:nvSpPr>
        <dsp:cNvPr id="0" name=""/>
        <dsp:cNvSpPr/>
      </dsp:nvSpPr>
      <dsp:spPr>
        <a:xfrm>
          <a:off x="0" y="1477813"/>
          <a:ext cx="10882672" cy="1970417"/>
        </a:xfrm>
        <a:prstGeom prst="notched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F824BC7-559B-482F-A78D-397B52E99ED3}">
      <dsp:nvSpPr>
        <dsp:cNvPr id="0" name=""/>
        <dsp:cNvSpPr/>
      </dsp:nvSpPr>
      <dsp:spPr>
        <a:xfrm>
          <a:off x="4782" y="0"/>
          <a:ext cx="3156399" cy="19704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1">
          <a:noAutofit/>
        </a:bodyPr>
        <a:lstStyle/>
        <a:p>
          <a:pPr marL="0" lvl="0" indent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/>
            <a:t>2016</a:t>
          </a:r>
          <a:r>
            <a:rPr lang="en-US" sz="3600" b="1" kern="1200">
              <a:latin typeface="Calibri Light" panose="020F0302020204030204"/>
            </a:rPr>
            <a:t> FW</a:t>
          </a:r>
          <a:endParaRPr lang="en-US" sz="3600" b="1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1" kern="1200"/>
            <a:t>Experimentation</a:t>
          </a:r>
          <a:r>
            <a:rPr lang="en-US" sz="2400" b="1" kern="1200">
              <a:latin typeface="Calibri Light" panose="020F0302020204030204"/>
            </a:rPr>
            <a:t> </a:t>
          </a:r>
        </a:p>
      </dsp:txBody>
      <dsp:txXfrm>
        <a:off x="4782" y="0"/>
        <a:ext cx="3156399" cy="1970417"/>
      </dsp:txXfrm>
    </dsp:sp>
    <dsp:sp modelId="{42D971EE-4BD9-4D60-BE12-020C3B3667A6}">
      <dsp:nvSpPr>
        <dsp:cNvPr id="0" name=""/>
        <dsp:cNvSpPr/>
      </dsp:nvSpPr>
      <dsp:spPr>
        <a:xfrm>
          <a:off x="1336680" y="2216719"/>
          <a:ext cx="492604" cy="49260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42BBCDB-10EA-47C2-98E1-AA355E5CD803}">
      <dsp:nvSpPr>
        <dsp:cNvPr id="0" name=""/>
        <dsp:cNvSpPr/>
      </dsp:nvSpPr>
      <dsp:spPr>
        <a:xfrm>
          <a:off x="3319002" y="2955626"/>
          <a:ext cx="3156399" cy="19704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1">
          <a:noAutofit/>
        </a:bodyPr>
        <a:lstStyle/>
        <a:p>
          <a:pPr marL="0" lvl="0" indent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/>
            <a:t>2020</a:t>
          </a:r>
          <a:r>
            <a:rPr lang="en-US" sz="3600" b="1" kern="1200">
              <a:latin typeface="Calibri Light" panose="020F0302020204030204"/>
            </a:rPr>
            <a:t> FW</a:t>
          </a:r>
          <a:endParaRPr lang="en-US" sz="3600" b="1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1" kern="1200"/>
            <a:t>Coordination </a:t>
          </a:r>
          <a:endParaRPr lang="en-US" sz="2400" b="1" kern="1200">
            <a:latin typeface="Calibri Light" panose="020F0302020204030204"/>
          </a:endParaRPr>
        </a:p>
      </dsp:txBody>
      <dsp:txXfrm>
        <a:off x="3319002" y="2955626"/>
        <a:ext cx="3156399" cy="1970417"/>
      </dsp:txXfrm>
    </dsp:sp>
    <dsp:sp modelId="{7A8A862E-6104-4322-90CC-0739774CC4BC}">
      <dsp:nvSpPr>
        <dsp:cNvPr id="0" name=""/>
        <dsp:cNvSpPr/>
      </dsp:nvSpPr>
      <dsp:spPr>
        <a:xfrm>
          <a:off x="4650900" y="2216719"/>
          <a:ext cx="492604" cy="492604"/>
        </a:xfrm>
        <a:prstGeom prst="ellipse">
          <a:avLst/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8176F8C-C765-481D-9132-C31085AC832A}">
      <dsp:nvSpPr>
        <dsp:cNvPr id="0" name=""/>
        <dsp:cNvSpPr/>
      </dsp:nvSpPr>
      <dsp:spPr>
        <a:xfrm>
          <a:off x="6633222" y="0"/>
          <a:ext cx="3156399" cy="19704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1">
          <a:noAutofit/>
        </a:bodyPr>
        <a:lstStyle/>
        <a:p>
          <a:pPr marL="0" lvl="0" indent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/>
            <a:t>2024</a:t>
          </a:r>
          <a:r>
            <a:rPr lang="en-US" sz="3600" b="1" kern="1200">
              <a:latin typeface="Calibri Light" panose="020F0302020204030204"/>
            </a:rPr>
            <a:t> FW</a:t>
          </a:r>
          <a:endParaRPr lang="en-US" sz="3600" b="1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1" kern="1200"/>
            <a:t>Co-creation</a:t>
          </a:r>
          <a:endParaRPr lang="en-US" sz="2400" b="1" kern="1200">
            <a:latin typeface="Calibri Light" panose="020F0302020204030204"/>
          </a:endParaRPr>
        </a:p>
      </dsp:txBody>
      <dsp:txXfrm>
        <a:off x="6633222" y="0"/>
        <a:ext cx="3156399" cy="1970417"/>
      </dsp:txXfrm>
    </dsp:sp>
    <dsp:sp modelId="{5DA57730-438F-4810-B384-021A7192C5F2}">
      <dsp:nvSpPr>
        <dsp:cNvPr id="0" name=""/>
        <dsp:cNvSpPr/>
      </dsp:nvSpPr>
      <dsp:spPr>
        <a:xfrm>
          <a:off x="7965120" y="2216719"/>
          <a:ext cx="492604" cy="492604"/>
        </a:xfrm>
        <a:prstGeom prst="ellipse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E5451B-1C6C-49AD-A480-1511626B50D0}">
      <dsp:nvSpPr>
        <dsp:cNvPr id="0" name=""/>
        <dsp:cNvSpPr/>
      </dsp:nvSpPr>
      <dsp:spPr>
        <a:xfrm rot="5400000">
          <a:off x="7085123" y="-3087235"/>
          <a:ext cx="630187" cy="696491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/>
            <a:t>Selling Frameworks, not concrete services</a:t>
          </a:r>
        </a:p>
      </dsp:txBody>
      <dsp:txXfrm rot="-5400000">
        <a:off x="3917762" y="110889"/>
        <a:ext cx="6934147" cy="568661"/>
      </dsp:txXfrm>
    </dsp:sp>
    <dsp:sp modelId="{C2C50203-E410-4631-A426-911C17F4E815}">
      <dsp:nvSpPr>
        <dsp:cNvPr id="0" name=""/>
        <dsp:cNvSpPr/>
      </dsp:nvSpPr>
      <dsp:spPr>
        <a:xfrm>
          <a:off x="0" y="1352"/>
          <a:ext cx="3917761" cy="78773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Wrong assumptions</a:t>
          </a:r>
        </a:p>
      </dsp:txBody>
      <dsp:txXfrm>
        <a:off x="38454" y="39806"/>
        <a:ext cx="3840853" cy="710826"/>
      </dsp:txXfrm>
    </dsp:sp>
    <dsp:sp modelId="{2659265E-356A-4730-94D7-63DEC241547D}">
      <dsp:nvSpPr>
        <dsp:cNvPr id="0" name=""/>
        <dsp:cNvSpPr/>
      </dsp:nvSpPr>
      <dsp:spPr>
        <a:xfrm rot="5400000">
          <a:off x="7085123" y="-2260114"/>
          <a:ext cx="630187" cy="6964910"/>
        </a:xfrm>
        <a:prstGeom prst="round2SameRect">
          <a:avLst/>
        </a:prstGeom>
        <a:solidFill>
          <a:schemeClr val="accent5">
            <a:tint val="40000"/>
            <a:alpha val="90000"/>
            <a:hueOff val="-1347952"/>
            <a:satOff val="-4566"/>
            <a:lumOff val="-586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1347952"/>
              <a:satOff val="-4566"/>
              <a:lumOff val="-58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/>
            <a:t>10,000 vs 1,000 institutions consuming (10%!)</a:t>
          </a:r>
        </a:p>
      </dsp:txBody>
      <dsp:txXfrm rot="-5400000">
        <a:off x="3917762" y="938010"/>
        <a:ext cx="6934147" cy="568661"/>
      </dsp:txXfrm>
    </dsp:sp>
    <dsp:sp modelId="{47C8CA34-1EA2-42C2-9D54-07D710E8AD5A}">
      <dsp:nvSpPr>
        <dsp:cNvPr id="0" name=""/>
        <dsp:cNvSpPr/>
      </dsp:nvSpPr>
      <dsp:spPr>
        <a:xfrm>
          <a:off x="0" y="828473"/>
          <a:ext cx="3917761" cy="787734"/>
        </a:xfrm>
        <a:prstGeom prst="roundRect">
          <a:avLst/>
        </a:prstGeom>
        <a:gradFill rotWithShape="0">
          <a:gsLst>
            <a:gs pos="0">
              <a:schemeClr val="accent5">
                <a:hueOff val="-1351709"/>
                <a:satOff val="-3484"/>
                <a:lumOff val="-2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351709"/>
                <a:satOff val="-3484"/>
                <a:lumOff val="-2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351709"/>
                <a:satOff val="-3484"/>
                <a:lumOff val="-2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Expectations vs reality </a:t>
          </a:r>
        </a:p>
      </dsp:txBody>
      <dsp:txXfrm>
        <a:off x="38454" y="866927"/>
        <a:ext cx="3840853" cy="710826"/>
      </dsp:txXfrm>
    </dsp:sp>
    <dsp:sp modelId="{0E3A6A66-371D-4E10-AA03-01675E5BECF4}">
      <dsp:nvSpPr>
        <dsp:cNvPr id="0" name=""/>
        <dsp:cNvSpPr/>
      </dsp:nvSpPr>
      <dsp:spPr>
        <a:xfrm rot="5400000">
          <a:off x="7085123" y="-1432993"/>
          <a:ext cx="630187" cy="6964910"/>
        </a:xfrm>
        <a:prstGeom prst="round2SameRect">
          <a:avLst/>
        </a:prstGeom>
        <a:solidFill>
          <a:schemeClr val="accent5">
            <a:tint val="40000"/>
            <a:alpha val="90000"/>
            <a:hueOff val="-2695905"/>
            <a:satOff val="-9133"/>
            <a:lumOff val="-1171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2695905"/>
              <a:satOff val="-9133"/>
              <a:lumOff val="-117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/>
            <a:t>Not enough people for communication &amp; facilitation</a:t>
          </a:r>
        </a:p>
      </dsp:txBody>
      <dsp:txXfrm rot="-5400000">
        <a:off x="3917762" y="1765131"/>
        <a:ext cx="6934147" cy="568661"/>
      </dsp:txXfrm>
    </dsp:sp>
    <dsp:sp modelId="{626311E6-51C7-47E9-B68C-F39BEFBEC320}">
      <dsp:nvSpPr>
        <dsp:cNvPr id="0" name=""/>
        <dsp:cNvSpPr/>
      </dsp:nvSpPr>
      <dsp:spPr>
        <a:xfrm>
          <a:off x="0" y="1655594"/>
          <a:ext cx="3917761" cy="787734"/>
        </a:xfrm>
        <a:prstGeom prst="roundRect">
          <a:avLst/>
        </a:prstGeom>
        <a:gradFill rotWithShape="0">
          <a:gsLst>
            <a:gs pos="0">
              <a:schemeClr val="accent5">
                <a:hueOff val="-2703417"/>
                <a:satOff val="-6968"/>
                <a:lumOff val="-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703417"/>
                <a:satOff val="-6968"/>
                <a:lumOff val="-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703417"/>
                <a:satOff val="-6968"/>
                <a:lumOff val="-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Focus on contracts</a:t>
          </a:r>
        </a:p>
      </dsp:txBody>
      <dsp:txXfrm>
        <a:off x="38454" y="1694048"/>
        <a:ext cx="3840853" cy="710826"/>
      </dsp:txXfrm>
    </dsp:sp>
    <dsp:sp modelId="{E3A12EB6-230B-4051-BC26-F5EFD42A6329}">
      <dsp:nvSpPr>
        <dsp:cNvPr id="0" name=""/>
        <dsp:cNvSpPr/>
      </dsp:nvSpPr>
      <dsp:spPr>
        <a:xfrm rot="5400000">
          <a:off x="7085123" y="-605872"/>
          <a:ext cx="630187" cy="6964910"/>
        </a:xfrm>
        <a:prstGeom prst="round2SameRect">
          <a:avLst/>
        </a:prstGeom>
        <a:solidFill>
          <a:schemeClr val="accent5">
            <a:tint val="40000"/>
            <a:alpha val="90000"/>
            <a:hueOff val="-4043857"/>
            <a:satOff val="-13699"/>
            <a:lumOff val="-1757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4043857"/>
              <a:satOff val="-13699"/>
              <a:lumOff val="-175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/>
            <a:t>Too much documentation to work through</a:t>
          </a:r>
        </a:p>
      </dsp:txBody>
      <dsp:txXfrm rot="-5400000">
        <a:off x="3917762" y="2592252"/>
        <a:ext cx="6934147" cy="568661"/>
      </dsp:txXfrm>
    </dsp:sp>
    <dsp:sp modelId="{D5148813-C8D2-4159-A54E-203F7B49D605}">
      <dsp:nvSpPr>
        <dsp:cNvPr id="0" name=""/>
        <dsp:cNvSpPr/>
      </dsp:nvSpPr>
      <dsp:spPr>
        <a:xfrm>
          <a:off x="0" y="2482715"/>
          <a:ext cx="3917761" cy="787734"/>
        </a:xfrm>
        <a:prstGeom prst="roundRect">
          <a:avLst/>
        </a:prstGeom>
        <a:gradFill rotWithShape="0">
          <a:gsLst>
            <a:gs pos="0">
              <a:schemeClr val="accent5">
                <a:hueOff val="-4055126"/>
                <a:satOff val="-10451"/>
                <a:lumOff val="-705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055126"/>
                <a:satOff val="-10451"/>
                <a:lumOff val="-705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055126"/>
                <a:satOff val="-10451"/>
                <a:lumOff val="-705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Extra work for NRENs</a:t>
          </a:r>
        </a:p>
      </dsp:txBody>
      <dsp:txXfrm>
        <a:off x="38454" y="2521169"/>
        <a:ext cx="3840853" cy="710826"/>
      </dsp:txXfrm>
    </dsp:sp>
    <dsp:sp modelId="{8DB5C009-6A9B-49A0-A1BD-61FF15033A00}">
      <dsp:nvSpPr>
        <dsp:cNvPr id="0" name=""/>
        <dsp:cNvSpPr/>
      </dsp:nvSpPr>
      <dsp:spPr>
        <a:xfrm rot="5400000">
          <a:off x="7085123" y="221248"/>
          <a:ext cx="630187" cy="6964910"/>
        </a:xfrm>
        <a:prstGeom prst="round2SameRect">
          <a:avLst/>
        </a:prstGeom>
        <a:solidFill>
          <a:schemeClr val="accent5">
            <a:tint val="40000"/>
            <a:alpha val="90000"/>
            <a:hueOff val="-5391809"/>
            <a:satOff val="-18266"/>
            <a:lumOff val="-2342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5391809"/>
              <a:satOff val="-18266"/>
              <a:lumOff val="-234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/>
            <a:t>It all takes time!</a:t>
          </a:r>
        </a:p>
      </dsp:txBody>
      <dsp:txXfrm rot="-5400000">
        <a:off x="3917762" y="3419373"/>
        <a:ext cx="6934147" cy="568661"/>
      </dsp:txXfrm>
    </dsp:sp>
    <dsp:sp modelId="{EB5CAB85-36A8-421E-A808-0016AF419B34}">
      <dsp:nvSpPr>
        <dsp:cNvPr id="0" name=""/>
        <dsp:cNvSpPr/>
      </dsp:nvSpPr>
      <dsp:spPr>
        <a:xfrm>
          <a:off x="0" y="3309836"/>
          <a:ext cx="3917761" cy="787734"/>
        </a:xfrm>
        <a:prstGeom prst="roundRect">
          <a:avLst/>
        </a:prstGeom>
        <a:gradFill rotWithShape="0">
          <a:gsLst>
            <a:gs pos="0">
              <a:schemeClr val="accent5">
                <a:hueOff val="-5406834"/>
                <a:satOff val="-13935"/>
                <a:lumOff val="-941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406834"/>
                <a:satOff val="-13935"/>
                <a:lumOff val="-941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406834"/>
                <a:satOff val="-13935"/>
                <a:lumOff val="-941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Slow adoption</a:t>
          </a:r>
        </a:p>
      </dsp:txBody>
      <dsp:txXfrm>
        <a:off x="38454" y="3348290"/>
        <a:ext cx="3840853" cy="710826"/>
      </dsp:txXfrm>
    </dsp:sp>
    <dsp:sp modelId="{9F1C7063-FCD3-4318-8600-561784155F8B}">
      <dsp:nvSpPr>
        <dsp:cNvPr id="0" name=""/>
        <dsp:cNvSpPr/>
      </dsp:nvSpPr>
      <dsp:spPr>
        <a:xfrm rot="5400000">
          <a:off x="7085123" y="1048368"/>
          <a:ext cx="630187" cy="6964910"/>
        </a:xfrm>
        <a:prstGeom prst="round2SameRect">
          <a:avLst/>
        </a:prstGeom>
        <a:solidFill>
          <a:schemeClr val="accent5">
            <a:tint val="40000"/>
            <a:alpha val="90000"/>
            <a:hueOff val="-6739761"/>
            <a:satOff val="-22832"/>
            <a:lumOff val="-2928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6739761"/>
              <a:satOff val="-22832"/>
              <a:lumOff val="-29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1" kern="1200">
              <a:latin typeface="Calibri Light" panose="020F0302020204030204"/>
            </a:rPr>
            <a:t>It was difficult to find them</a:t>
          </a:r>
        </a:p>
      </dsp:txBody>
      <dsp:txXfrm rot="-5400000">
        <a:off x="3917762" y="4246493"/>
        <a:ext cx="6934147" cy="568661"/>
      </dsp:txXfrm>
    </dsp:sp>
    <dsp:sp modelId="{5AA8BE16-4A13-4FDE-916A-6999D6D53C4E}">
      <dsp:nvSpPr>
        <dsp:cNvPr id="0" name=""/>
        <dsp:cNvSpPr/>
      </dsp:nvSpPr>
      <dsp:spPr>
        <a:xfrm>
          <a:off x="0" y="4136956"/>
          <a:ext cx="3917761" cy="787734"/>
        </a:xfrm>
        <a:prstGeom prst="round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>
              <a:latin typeface="Calibri Light" panose="020F0302020204030204"/>
            </a:rPr>
            <a:t>Scarcity of</a:t>
          </a:r>
          <a:r>
            <a:rPr lang="en-US" sz="3100" kern="1200"/>
            <a:t> use cases</a:t>
          </a:r>
        </a:p>
      </dsp:txBody>
      <dsp:txXfrm>
        <a:off x="38454" y="4175410"/>
        <a:ext cx="3840853" cy="7108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024ABC-10B2-436A-B5F0-5A939377C0AB}">
      <dsp:nvSpPr>
        <dsp:cNvPr id="0" name=""/>
        <dsp:cNvSpPr/>
      </dsp:nvSpPr>
      <dsp:spPr>
        <a:xfrm>
          <a:off x="8119493" y="2164449"/>
          <a:ext cx="1841233" cy="4381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8572"/>
              </a:lnTo>
              <a:lnTo>
                <a:pt x="1841233" y="298572"/>
              </a:lnTo>
              <a:lnTo>
                <a:pt x="1841233" y="4381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38A1A7-3E97-429A-8A0C-EEC18741E3A0}">
      <dsp:nvSpPr>
        <dsp:cNvPr id="0" name=""/>
        <dsp:cNvSpPr/>
      </dsp:nvSpPr>
      <dsp:spPr>
        <a:xfrm>
          <a:off x="8073773" y="2164449"/>
          <a:ext cx="91440" cy="4381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81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90AFB0-2777-4493-9ACE-D079ED6CA3CD}">
      <dsp:nvSpPr>
        <dsp:cNvPr id="0" name=""/>
        <dsp:cNvSpPr/>
      </dsp:nvSpPr>
      <dsp:spPr>
        <a:xfrm>
          <a:off x="6278260" y="2164449"/>
          <a:ext cx="1841233" cy="438129"/>
        </a:xfrm>
        <a:custGeom>
          <a:avLst/>
          <a:gdLst/>
          <a:ahLst/>
          <a:cxnLst/>
          <a:rect l="0" t="0" r="0" b="0"/>
          <a:pathLst>
            <a:path>
              <a:moveTo>
                <a:pt x="1841233" y="0"/>
              </a:moveTo>
              <a:lnTo>
                <a:pt x="1841233" y="298572"/>
              </a:lnTo>
              <a:lnTo>
                <a:pt x="0" y="298572"/>
              </a:lnTo>
              <a:lnTo>
                <a:pt x="0" y="4381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2C9788-F79F-4D43-9F53-EED774958F28}">
      <dsp:nvSpPr>
        <dsp:cNvPr id="0" name=""/>
        <dsp:cNvSpPr/>
      </dsp:nvSpPr>
      <dsp:spPr>
        <a:xfrm>
          <a:off x="1328" y="1207844"/>
          <a:ext cx="1506463" cy="9566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1310CD8-B647-41E5-BFA6-30F902016571}">
      <dsp:nvSpPr>
        <dsp:cNvPr id="0" name=""/>
        <dsp:cNvSpPr/>
      </dsp:nvSpPr>
      <dsp:spPr>
        <a:xfrm>
          <a:off x="168713" y="1366860"/>
          <a:ext cx="1506463" cy="9566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Service providers</a:t>
          </a:r>
        </a:p>
      </dsp:txBody>
      <dsp:txXfrm>
        <a:off x="196731" y="1394878"/>
        <a:ext cx="1450427" cy="900568"/>
      </dsp:txXfrm>
    </dsp:sp>
    <dsp:sp modelId="{97A316BE-C314-4624-BD80-B09B840A72F3}">
      <dsp:nvSpPr>
        <dsp:cNvPr id="0" name=""/>
        <dsp:cNvSpPr/>
      </dsp:nvSpPr>
      <dsp:spPr>
        <a:xfrm>
          <a:off x="1842561" y="1207844"/>
          <a:ext cx="1506463" cy="9566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985706A-9EF9-4731-B2CA-E009607B87E6}">
      <dsp:nvSpPr>
        <dsp:cNvPr id="0" name=""/>
        <dsp:cNvSpPr/>
      </dsp:nvSpPr>
      <dsp:spPr>
        <a:xfrm>
          <a:off x="2009946" y="1366860"/>
          <a:ext cx="1506463" cy="9566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NRENs</a:t>
          </a:r>
        </a:p>
      </dsp:txBody>
      <dsp:txXfrm>
        <a:off x="2037964" y="1394878"/>
        <a:ext cx="1450427" cy="900568"/>
      </dsp:txXfrm>
    </dsp:sp>
    <dsp:sp modelId="{8E5432F0-691F-4ED9-8CA5-33B0B1862816}">
      <dsp:nvSpPr>
        <dsp:cNvPr id="0" name=""/>
        <dsp:cNvSpPr/>
      </dsp:nvSpPr>
      <dsp:spPr>
        <a:xfrm>
          <a:off x="3683795" y="1207844"/>
          <a:ext cx="1506463" cy="9566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22289DD-AE7F-4D0B-B15F-7AB8C1E443B2}">
      <dsp:nvSpPr>
        <dsp:cNvPr id="0" name=""/>
        <dsp:cNvSpPr/>
      </dsp:nvSpPr>
      <dsp:spPr>
        <a:xfrm>
          <a:off x="3851179" y="1366860"/>
          <a:ext cx="1506463" cy="9566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Institutions</a:t>
          </a:r>
        </a:p>
      </dsp:txBody>
      <dsp:txXfrm>
        <a:off x="3879197" y="1394878"/>
        <a:ext cx="1450427" cy="900568"/>
      </dsp:txXfrm>
    </dsp:sp>
    <dsp:sp modelId="{DB71CF73-F912-4A37-8D9A-222C1DC8FA5B}">
      <dsp:nvSpPr>
        <dsp:cNvPr id="0" name=""/>
        <dsp:cNvSpPr/>
      </dsp:nvSpPr>
      <dsp:spPr>
        <a:xfrm>
          <a:off x="5525028" y="1207844"/>
          <a:ext cx="1506463" cy="9566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A2D31A-ED5D-4E8E-A324-5D00324CA4AA}">
      <dsp:nvSpPr>
        <dsp:cNvPr id="0" name=""/>
        <dsp:cNvSpPr/>
      </dsp:nvSpPr>
      <dsp:spPr>
        <a:xfrm>
          <a:off x="5692413" y="1366860"/>
          <a:ext cx="1506463" cy="9566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GÉANT organisation</a:t>
          </a:r>
        </a:p>
      </dsp:txBody>
      <dsp:txXfrm>
        <a:off x="5720431" y="1394878"/>
        <a:ext cx="1450427" cy="900568"/>
      </dsp:txXfrm>
    </dsp:sp>
    <dsp:sp modelId="{26E74744-6E5D-4E13-9610-A98AF25ABC29}">
      <dsp:nvSpPr>
        <dsp:cNvPr id="0" name=""/>
        <dsp:cNvSpPr/>
      </dsp:nvSpPr>
      <dsp:spPr>
        <a:xfrm>
          <a:off x="7366261" y="1207844"/>
          <a:ext cx="1506463" cy="9566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61DF582-42A7-4A0E-ABDC-E7D3520F39A4}">
      <dsp:nvSpPr>
        <dsp:cNvPr id="0" name=""/>
        <dsp:cNvSpPr/>
      </dsp:nvSpPr>
      <dsp:spPr>
        <a:xfrm>
          <a:off x="7533646" y="1366860"/>
          <a:ext cx="1506463" cy="9566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GÉANT Cloud Team</a:t>
          </a:r>
        </a:p>
      </dsp:txBody>
      <dsp:txXfrm>
        <a:off x="7561664" y="1394878"/>
        <a:ext cx="1450427" cy="900568"/>
      </dsp:txXfrm>
    </dsp:sp>
    <dsp:sp modelId="{797F7CDC-93B0-4A58-8413-78E684476DB4}">
      <dsp:nvSpPr>
        <dsp:cNvPr id="0" name=""/>
        <dsp:cNvSpPr/>
      </dsp:nvSpPr>
      <dsp:spPr>
        <a:xfrm>
          <a:off x="5525028" y="2602579"/>
          <a:ext cx="1506463" cy="9566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1ADF836-9328-40F1-902C-28B1289E0AF8}">
      <dsp:nvSpPr>
        <dsp:cNvPr id="0" name=""/>
        <dsp:cNvSpPr/>
      </dsp:nvSpPr>
      <dsp:spPr>
        <a:xfrm>
          <a:off x="5692413" y="2761594"/>
          <a:ext cx="1506463" cy="9566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NREN Support</a:t>
          </a:r>
        </a:p>
      </dsp:txBody>
      <dsp:txXfrm>
        <a:off x="5720431" y="2789612"/>
        <a:ext cx="1450427" cy="900568"/>
      </dsp:txXfrm>
    </dsp:sp>
    <dsp:sp modelId="{86379EBC-5B6B-429F-87D2-6718E699F19B}">
      <dsp:nvSpPr>
        <dsp:cNvPr id="0" name=""/>
        <dsp:cNvSpPr/>
      </dsp:nvSpPr>
      <dsp:spPr>
        <a:xfrm>
          <a:off x="7366261" y="2602579"/>
          <a:ext cx="1506463" cy="9566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8B4A3A8-2090-4122-A2A5-ED6A5D4AA6E8}">
      <dsp:nvSpPr>
        <dsp:cNvPr id="0" name=""/>
        <dsp:cNvSpPr/>
      </dsp:nvSpPr>
      <dsp:spPr>
        <a:xfrm>
          <a:off x="7533646" y="2761594"/>
          <a:ext cx="1506463" cy="9566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Contract Management</a:t>
          </a:r>
        </a:p>
      </dsp:txBody>
      <dsp:txXfrm>
        <a:off x="7561664" y="2789612"/>
        <a:ext cx="1450427" cy="900568"/>
      </dsp:txXfrm>
    </dsp:sp>
    <dsp:sp modelId="{E500DDE1-EF42-40DF-ACDE-F7C8265E795B}">
      <dsp:nvSpPr>
        <dsp:cNvPr id="0" name=""/>
        <dsp:cNvSpPr/>
      </dsp:nvSpPr>
      <dsp:spPr>
        <a:xfrm>
          <a:off x="9207495" y="2602579"/>
          <a:ext cx="1506463" cy="9566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880FCBE-CC23-4A8C-BCBE-9838D0CA20F9}">
      <dsp:nvSpPr>
        <dsp:cNvPr id="0" name=""/>
        <dsp:cNvSpPr/>
      </dsp:nvSpPr>
      <dsp:spPr>
        <a:xfrm>
          <a:off x="9374879" y="2761594"/>
          <a:ext cx="1506463" cy="9566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Strategic Vendor Management</a:t>
          </a:r>
        </a:p>
      </dsp:txBody>
      <dsp:txXfrm>
        <a:off x="9402897" y="2789612"/>
        <a:ext cx="1450427" cy="9005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7EF451-125B-4AA5-B317-5D1A34AFDBB7}">
      <dsp:nvSpPr>
        <dsp:cNvPr id="0" name=""/>
        <dsp:cNvSpPr/>
      </dsp:nvSpPr>
      <dsp:spPr>
        <a:xfrm>
          <a:off x="0" y="601"/>
          <a:ext cx="10882672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E7195CA-8EA0-46A6-9769-2819885049F5}">
      <dsp:nvSpPr>
        <dsp:cNvPr id="0" name=""/>
        <dsp:cNvSpPr/>
      </dsp:nvSpPr>
      <dsp:spPr>
        <a:xfrm>
          <a:off x="0" y="601"/>
          <a:ext cx="10882672" cy="984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>
              <a:latin typeface="Calibri"/>
              <a:ea typeface="Calibri"/>
              <a:cs typeface="Calibri"/>
            </a:rPr>
            <a:t>Define the service clearly – don't assume it's business as usual!</a:t>
          </a:r>
        </a:p>
      </dsp:txBody>
      <dsp:txXfrm>
        <a:off x="0" y="601"/>
        <a:ext cx="10882672" cy="984968"/>
      </dsp:txXfrm>
    </dsp:sp>
    <dsp:sp modelId="{85968B0F-EB1A-420F-99F1-F27DAC3DFD61}">
      <dsp:nvSpPr>
        <dsp:cNvPr id="0" name=""/>
        <dsp:cNvSpPr/>
      </dsp:nvSpPr>
      <dsp:spPr>
        <a:xfrm>
          <a:off x="0" y="985569"/>
          <a:ext cx="10882672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C86B198-BA0E-405B-8F50-47A7BABDEA77}">
      <dsp:nvSpPr>
        <dsp:cNvPr id="0" name=""/>
        <dsp:cNvSpPr/>
      </dsp:nvSpPr>
      <dsp:spPr>
        <a:xfrm>
          <a:off x="0" y="985569"/>
          <a:ext cx="10882672" cy="984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>
              <a:latin typeface="Calibri"/>
              <a:ea typeface="Calibri"/>
              <a:cs typeface="Calibri"/>
            </a:rPr>
            <a:t>Manage expectations of both providers and users</a:t>
          </a:r>
        </a:p>
      </dsp:txBody>
      <dsp:txXfrm>
        <a:off x="0" y="985569"/>
        <a:ext cx="10882672" cy="984968"/>
      </dsp:txXfrm>
    </dsp:sp>
    <dsp:sp modelId="{7604CEF5-C482-4E30-B64F-FD8788EDD2A1}">
      <dsp:nvSpPr>
        <dsp:cNvPr id="0" name=""/>
        <dsp:cNvSpPr/>
      </dsp:nvSpPr>
      <dsp:spPr>
        <a:xfrm>
          <a:off x="0" y="1970537"/>
          <a:ext cx="10882672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56C2C23-4E3A-4D89-B5B7-0AF4CEEC8363}">
      <dsp:nvSpPr>
        <dsp:cNvPr id="0" name=""/>
        <dsp:cNvSpPr/>
      </dsp:nvSpPr>
      <dsp:spPr>
        <a:xfrm>
          <a:off x="0" y="1970537"/>
          <a:ext cx="10882672" cy="984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>
              <a:latin typeface="Calibri"/>
              <a:ea typeface="Calibri"/>
              <a:cs typeface="Calibri"/>
            </a:rPr>
            <a:t>Involve communication specialist early, incl the evaluation process</a:t>
          </a:r>
        </a:p>
      </dsp:txBody>
      <dsp:txXfrm>
        <a:off x="0" y="1970537"/>
        <a:ext cx="10882672" cy="984968"/>
      </dsp:txXfrm>
    </dsp:sp>
    <dsp:sp modelId="{9E8A88BE-23F8-43D3-A23C-5E6E5298CAE0}">
      <dsp:nvSpPr>
        <dsp:cNvPr id="0" name=""/>
        <dsp:cNvSpPr/>
      </dsp:nvSpPr>
      <dsp:spPr>
        <a:xfrm>
          <a:off x="0" y="2955506"/>
          <a:ext cx="10882672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E952FB6-A9BF-4D67-A5D5-533E9FF83FC0}">
      <dsp:nvSpPr>
        <dsp:cNvPr id="0" name=""/>
        <dsp:cNvSpPr/>
      </dsp:nvSpPr>
      <dsp:spPr>
        <a:xfrm>
          <a:off x="0" y="2955506"/>
          <a:ext cx="10882672" cy="984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>
              <a:latin typeface="Calibri"/>
              <a:ea typeface="Calibri"/>
              <a:cs typeface="Calibri"/>
            </a:rPr>
            <a:t>Communication is key (NRENs -&gt; institutions) – use simple language for a diverse community</a:t>
          </a:r>
        </a:p>
      </dsp:txBody>
      <dsp:txXfrm>
        <a:off x="0" y="2955506"/>
        <a:ext cx="10882672" cy="984968"/>
      </dsp:txXfrm>
    </dsp:sp>
    <dsp:sp modelId="{D02A747C-C8D0-4E77-B035-201B068C6CDE}">
      <dsp:nvSpPr>
        <dsp:cNvPr id="0" name=""/>
        <dsp:cNvSpPr/>
      </dsp:nvSpPr>
      <dsp:spPr>
        <a:xfrm>
          <a:off x="0" y="3940474"/>
          <a:ext cx="10882672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F92790E-BBA3-4ECE-BF08-A2B6943299BF}">
      <dsp:nvSpPr>
        <dsp:cNvPr id="0" name=""/>
        <dsp:cNvSpPr/>
      </dsp:nvSpPr>
      <dsp:spPr>
        <a:xfrm>
          <a:off x="0" y="3940474"/>
          <a:ext cx="10882672" cy="984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>
              <a:latin typeface="Calibri"/>
              <a:ea typeface="Calibri"/>
              <a:cs typeface="Calibri"/>
            </a:rPr>
            <a:t>Use cases are invaluable – show what worked in practice </a:t>
          </a:r>
        </a:p>
      </dsp:txBody>
      <dsp:txXfrm>
        <a:off x="0" y="3940474"/>
        <a:ext cx="10882672" cy="9849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82B2588-2C2A-1B7B-B2BA-530024D4532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758367-9F2B-5F89-E4AD-77EE2CA731A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34C74-6314-CB45-918B-09E0ED9824A9}" type="datetimeFigureOut">
              <a:rPr lang="en-NL" smtClean="0"/>
              <a:t>3/1/26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714C12-593B-775F-9EEE-152E0A55C2F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43BF5B-C549-CE8A-0FBB-FF86BC30736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BD4182-CEE8-B647-8C84-A64571FB3C0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356478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591FFE-3E14-D54B-89AF-041AE048C1A3}" type="datetimeFigureOut">
              <a:rPr lang="en-US" smtClean="0"/>
              <a:t>3/1/26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BEE89-245C-514E-8941-11641E247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75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EE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/>
              <a:t>Introduction + Open Cloud for Research and Education explanation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8BEE89-245C-514E-8941-11641E24732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96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EE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8BEE89-245C-514E-8941-11641E24732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913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D0E739-6E72-A154-C5CB-C94B90B1CE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AC5447-E2DE-3896-598C-2BBC92755F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EE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B5E38F-C40F-9213-0C64-56A5433CDD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D34CF-E48D-6DEF-1232-4564CB02A1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8BEE89-245C-514E-8941-11641E24732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50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ADD60B-8938-D41D-E5B2-EDA26DBA4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61A6EA8-4228-33BE-BE85-3045203582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EE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FCF5D71-F243-DFD2-368C-EC3250BFF0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01B201-34AF-0C85-6303-732A01C404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8BEE89-245C-514E-8941-11641E24732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506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E12703-C50E-5F83-7E5D-FCB261AA38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85002B-988B-111B-C9B2-721487A133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EE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7C9F7C8-9AA7-F151-2A15-A0FA810B60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C34032-8E1D-5AB7-AC87-1A1BC1C0F2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8BEE89-245C-514E-8941-11641E24732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3545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D2AF1C-0E34-B5B1-1B46-264CECDACF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A288E1B-865F-0728-4E93-4DA0A7CC83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EE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D3B949-6EFA-B3D8-3B24-DD324F1A4A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B7EFF9-B584-FE17-A278-B1580D4E36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8BEE89-245C-514E-8941-11641E24732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8881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D0DCD4-7F9E-3C9F-C3E7-472B21A642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3D72CF-40D7-3444-034D-EA10CEA725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EE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4C8D30-7FD4-D7AE-5381-497C91C387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240736-A5D1-4DD4-8E59-578E3C0BD4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8BEE89-245C-514E-8941-11641E24732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824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background with circles&#10;&#10;Description automatically generated">
            <a:extLst>
              <a:ext uri="{FF2B5EF4-FFF2-40B4-BE49-F238E27FC236}">
                <a16:creationId xmlns:a16="http://schemas.microsoft.com/office/drawing/2014/main" id="{72F538AB-C8F7-7C7E-2192-F3FCE4F7897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DFF1B3-4D4D-C5D6-CDE7-6D42B39387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02842" y="652045"/>
            <a:ext cx="2161005" cy="598046"/>
          </a:xfrm>
          <a:prstGeom prst="rect">
            <a:avLst/>
          </a:prstGeom>
        </p:spPr>
      </p:pic>
      <p:pic>
        <p:nvPicPr>
          <p:cNvPr id="6" name="Picture 5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22E40496-BA98-12B4-D939-C33D1CC5B2F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86" y="5706089"/>
            <a:ext cx="1984777" cy="41487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5ADA925-98DB-5107-B677-3B0C86F47C36}"/>
              </a:ext>
            </a:extLst>
          </p:cNvPr>
          <p:cNvSpPr/>
          <p:nvPr userDrawn="1"/>
        </p:nvSpPr>
        <p:spPr>
          <a:xfrm>
            <a:off x="763642" y="2058848"/>
            <a:ext cx="69071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main title heading</a:t>
            </a:r>
            <a:endParaRPr lang="en-GB" altLang="zh-CN" sz="36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3075">
            <a:extLst>
              <a:ext uri="{FF2B5EF4-FFF2-40B4-BE49-F238E27FC236}">
                <a16:creationId xmlns:a16="http://schemas.microsoft.com/office/drawing/2014/main" id="{09540AF7-DC59-F665-C297-B03BC54F34F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63642" y="3710304"/>
            <a:ext cx="4605939" cy="1838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altLang="en-US" sz="2400" b="1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last name, </a:t>
            </a:r>
            <a:r>
              <a:rPr lang="en-GB" altLang="en-US" sz="240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</a:p>
          <a:p>
            <a:pPr>
              <a:spcBef>
                <a:spcPct val="20000"/>
              </a:spcBef>
            </a:pPr>
            <a:r>
              <a:rPr lang="en-GB" altLang="en-U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 Month Year</a:t>
            </a:r>
          </a:p>
          <a:p>
            <a:pPr>
              <a:spcBef>
                <a:spcPct val="20000"/>
              </a:spcBef>
            </a:pPr>
            <a:r>
              <a:rPr lang="en-GB" altLang="en-U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Event, date and location</a:t>
            </a:r>
          </a:p>
        </p:txBody>
      </p:sp>
    </p:spTree>
    <p:extLst>
      <p:ext uri="{BB962C8B-B14F-4D97-AF65-F5344CB8AC3E}">
        <p14:creationId xmlns:p14="http://schemas.microsoft.com/office/powerpoint/2010/main" val="1998698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0896E-5C95-54B5-059A-4A5B64044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982" y="1"/>
            <a:ext cx="7779538" cy="100583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6A06DF-6B68-33C9-50D7-6FEA8D3F2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982" y="1440032"/>
            <a:ext cx="10882672" cy="49260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E9A70202-9A1C-F2FA-D4BB-92DE132EE3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11454" y="642230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C3092"/>
                </a:solidFill>
              </a:defRPr>
            </a:lvl1pPr>
          </a:lstStyle>
          <a:p>
            <a:fld id="{E8FBBCF6-D925-7B4D-9B17-9151C39962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8611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background with circles&#10;&#10;Description automatically generated">
            <a:extLst>
              <a:ext uri="{FF2B5EF4-FFF2-40B4-BE49-F238E27FC236}">
                <a16:creationId xmlns:a16="http://schemas.microsoft.com/office/drawing/2014/main" id="{3E595E5C-710E-9D5F-24CC-427DF59580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557374D-4DC1-E2F8-9D68-34892D535E9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02842" y="652045"/>
            <a:ext cx="2161005" cy="59804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4B2F9AF-BFF9-AAC2-C68C-F9BFFD6BDAAD}"/>
              </a:ext>
            </a:extLst>
          </p:cNvPr>
          <p:cNvSpPr/>
          <p:nvPr userDrawn="1"/>
        </p:nvSpPr>
        <p:spPr>
          <a:xfrm>
            <a:off x="858284" y="5718789"/>
            <a:ext cx="570466" cy="383561"/>
          </a:xfrm>
          <a:prstGeom prst="rect">
            <a:avLst/>
          </a:prstGeom>
          <a:solidFill>
            <a:srgbClr val="2C309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D876E7E2-3DE2-8D11-53E4-48B1DC3CEC0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86" y="5706089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8195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1956-685E-45EB-8598-10C5C7DA00AE}" type="datetime1">
              <a:rPr lang="de-CH" smtClean="0"/>
              <a:t>01.03.26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20512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01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background with circles&#10;&#10;Description automatically generated">
            <a:extLst>
              <a:ext uri="{FF2B5EF4-FFF2-40B4-BE49-F238E27FC236}">
                <a16:creationId xmlns:a16="http://schemas.microsoft.com/office/drawing/2014/main" id="{D0A2F1ED-5309-6670-B350-93444FD967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l="16923" t="12073" b="69286"/>
          <a:stretch/>
        </p:blipFill>
        <p:spPr>
          <a:xfrm>
            <a:off x="-1460" y="0"/>
            <a:ext cx="12193460" cy="101867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BC5EA7-224A-DAD6-0EB7-85ABD6DADD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982" y="1440032"/>
            <a:ext cx="10882672" cy="4926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06937-2FCF-9AC3-EC7D-C0AF20307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982" y="-10160"/>
            <a:ext cx="7437699" cy="1008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006E8B-216F-926C-0C26-402F456961A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675818" y="290546"/>
            <a:ext cx="1756611" cy="486132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C167BE00-7549-2EE6-5B32-B8189E3047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04748" y="642230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C3092"/>
                </a:solidFill>
              </a:defRPr>
            </a:lvl1pPr>
          </a:lstStyle>
          <a:p>
            <a:fld id="{E8FBBCF6-D925-7B4D-9B17-9151C39962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51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49" r:id="rId3"/>
    <p:sldLayoutId id="2147483652" r:id="rId4"/>
    <p:sldLayoutId id="2147483653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0" kern="1200">
          <a:solidFill>
            <a:schemeClr val="accent4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rgbClr val="2B38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B38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B38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B38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B38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microsoft.com/office/2014/relationships/chartEx" Target="../charts/chartEx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6A16472-BA94-CE64-8657-FF34E6AA2AA9}"/>
              </a:ext>
            </a:extLst>
          </p:cNvPr>
          <p:cNvSpPr/>
          <p:nvPr/>
        </p:nvSpPr>
        <p:spPr>
          <a:xfrm>
            <a:off x="763642" y="1381783"/>
            <a:ext cx="62955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Decade of NREN Co-Creation and Learning with Cloud Frameworks 	</a:t>
            </a:r>
            <a:endParaRPr lang="en-GB" altLang="en-US" sz="32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3075">
            <a:extLst>
              <a:ext uri="{FF2B5EF4-FFF2-40B4-BE49-F238E27FC236}">
                <a16:creationId xmlns:a16="http://schemas.microsoft.com/office/drawing/2014/main" id="{331B3789-6F09-5F04-F61A-3AE414BEA3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642" y="3424545"/>
            <a:ext cx="4883396" cy="248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/>
          <a:lstStyle/>
          <a:p>
            <a:pPr>
              <a:spcBef>
                <a:spcPct val="20000"/>
              </a:spcBef>
            </a:pPr>
            <a:r>
              <a:rPr lang="fi-FI" altLang="en-US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Maria Ristkok (</a:t>
            </a:r>
            <a:r>
              <a:rPr lang="fi-FI" altLang="en-US" sz="2400" b="1" dirty="0" err="1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EENet</a:t>
            </a:r>
            <a:r>
              <a:rPr lang="fi-FI" altLang="en-US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HTM) </a:t>
            </a:r>
          </a:p>
          <a:p>
            <a:pPr>
              <a:spcBef>
                <a:spcPct val="20000"/>
              </a:spcBef>
            </a:pPr>
            <a:r>
              <a:rPr lang="fi-FI" altLang="en-US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 </a:t>
            </a:r>
            <a:r>
              <a:rPr lang="fi-FI" altLang="en-US" sz="2400" b="1" dirty="0" err="1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Nestorovska</a:t>
            </a:r>
            <a:r>
              <a:rPr lang="fi-FI" altLang="en-US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(PCSS)</a:t>
            </a:r>
            <a:endParaRPr lang="en-GB" altLang="en-US" sz="24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endParaRPr lang="en-US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r>
              <a:rPr lang="en-US" altLang="en-US" dirty="0">
                <a:solidFill>
                  <a:schemeClr val="bg1"/>
                </a:solidFill>
                <a:latin typeface="Arial"/>
                <a:cs typeface="Arial"/>
              </a:rPr>
              <a:t>SIG-MSP Meeting</a:t>
            </a:r>
          </a:p>
          <a:p>
            <a:pPr>
              <a:spcBef>
                <a:spcPct val="20000"/>
              </a:spcBef>
            </a:pPr>
            <a:r>
              <a:rPr lang="en-US" altLang="en-US" dirty="0">
                <a:solidFill>
                  <a:schemeClr val="bg1"/>
                </a:solidFill>
                <a:latin typeface="Arial"/>
                <a:cs typeface="Arial"/>
              </a:rPr>
              <a:t>3 March 2026 </a:t>
            </a:r>
          </a:p>
          <a:p>
            <a:pPr>
              <a:spcBef>
                <a:spcPct val="20000"/>
              </a:spcBef>
            </a:pPr>
            <a:r>
              <a:rPr lang="en-US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Lisbon, Portugal</a:t>
            </a:r>
          </a:p>
          <a:p>
            <a:pPr>
              <a:spcBef>
                <a:spcPct val="20000"/>
              </a:spcBef>
            </a:pPr>
            <a:endParaRPr lang="en-GB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endParaRPr lang="en-GB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endParaRPr lang="en-GB" alt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7850ECE-89DB-1B24-6C7F-72F9149DB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94" y="6202017"/>
            <a:ext cx="1031428" cy="49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2947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EB657-F536-B491-123A-0BDDF3319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"/>
                <a:cs typeface="Arial"/>
              </a:rPr>
              <a:t>Growth of Institutions Consuming the Services</a:t>
            </a:r>
            <a:endParaRPr lang="en-US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74DE4-934E-6342-84DF-FADB8090FB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F0D5BD-13D7-8E61-5725-6A38810903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BBCF6-D925-7B4D-9B17-9151C3996211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F796917-9C5A-0BF2-4B3B-6AC0269AAEFB}"/>
              </a:ext>
              <a:ext uri="{147F2762-F138-4A5C-976F-8EAC2B608ADB}">
                <a16:predDERef xmlns:a16="http://schemas.microsoft.com/office/drawing/2014/main" pred="{9DDA0342-38D3-4CAA-A63C-081C8A10578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1442868"/>
              </p:ext>
            </p:extLst>
          </p:nvPr>
        </p:nvGraphicFramePr>
        <p:xfrm>
          <a:off x="239152" y="1209471"/>
          <a:ext cx="9052851" cy="5428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74F60E32-CEFE-D8D9-8271-AA1705A4DFE4}"/>
              </a:ext>
            </a:extLst>
          </p:cNvPr>
          <p:cNvSpPr>
            <a:spLocks noGrp="1"/>
          </p:cNvSpPr>
          <p:nvPr/>
        </p:nvSpPr>
        <p:spPr>
          <a:xfrm>
            <a:off x="9399706" y="2026260"/>
            <a:ext cx="2050908" cy="158344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400" b="1" kern="1200" cap="none" baseline="0">
                <a:solidFill>
                  <a:srgbClr val="1F427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Number </a:t>
            </a:r>
            <a:br>
              <a:rPr lang="en-US" sz="3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of Institutions </a:t>
            </a:r>
            <a:br>
              <a:rPr lang="en-US" sz="3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2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9EB3F6D0-5A49-24E5-20F1-BB97AF40DC26}"/>
              </a:ext>
            </a:extLst>
          </p:cNvPr>
          <p:cNvSpPr>
            <a:spLocks noGrp="1"/>
          </p:cNvSpPr>
          <p:nvPr/>
        </p:nvSpPr>
        <p:spPr>
          <a:xfrm>
            <a:off x="9397626" y="5284220"/>
            <a:ext cx="2143522" cy="7641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1100 institutions as at </a:t>
            </a:r>
            <a:r>
              <a:rPr lang="en-US" sz="1800">
                <a:solidFill>
                  <a:schemeClr val="tx1"/>
                </a:solidFill>
              </a:rPr>
              <a:t>Q3 2025</a:t>
            </a:r>
            <a:endParaRPr lang="en-US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0791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A1C2CD-89A8-4DD8-79F9-B10BEE977C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3DDD2195-FC15-3660-FCE4-DE98A7E9D754}"/>
              </a:ext>
            </a:extLst>
          </p:cNvPr>
          <p:cNvSpPr txBox="1">
            <a:spLocks/>
          </p:cNvSpPr>
          <p:nvPr/>
        </p:nvSpPr>
        <p:spPr>
          <a:xfrm>
            <a:off x="571982" y="1"/>
            <a:ext cx="7779538" cy="10058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>
                <a:solidFill>
                  <a:schemeClr val="accent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spcAft>
                <a:spcPts val="600"/>
              </a:spcAft>
            </a:pPr>
            <a:r>
              <a:rPr lang="en-US"/>
              <a:t>Practical Takeaways</a:t>
            </a:r>
          </a:p>
        </p:txBody>
      </p:sp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4D5C4F33-2F19-A281-4398-AE15EB9AE0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11454" y="6422309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E8FBBCF6-D925-7B4D-9B17-9151C3996211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graphicFrame>
        <p:nvGraphicFramePr>
          <p:cNvPr id="29" name="TextBox 6">
            <a:extLst>
              <a:ext uri="{FF2B5EF4-FFF2-40B4-BE49-F238E27FC236}">
                <a16:creationId xmlns:a16="http://schemas.microsoft.com/office/drawing/2014/main" id="{3104B90D-0D12-25EC-10F0-B18C926508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9387686"/>
              </p:ext>
            </p:extLst>
          </p:nvPr>
        </p:nvGraphicFramePr>
        <p:xfrm>
          <a:off x="571982" y="1440032"/>
          <a:ext cx="10882672" cy="4926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48874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48811E5-E2AB-5936-1124-2353F34F4833}"/>
              </a:ext>
            </a:extLst>
          </p:cNvPr>
          <p:cNvSpPr/>
          <p:nvPr/>
        </p:nvSpPr>
        <p:spPr>
          <a:xfrm>
            <a:off x="763642" y="2490969"/>
            <a:ext cx="8092966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en-US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r>
              <a:rPr lang="en-GB" altLang="en-US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  <a:p>
            <a:endParaRPr lang="en-GB" altLang="en-US" sz="1600" b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altLang="en-US" sz="1600" b="1" dirty="0" err="1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clouds@geant.org</a:t>
            </a:r>
            <a:endParaRPr lang="en-GB" alt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DFD972D-3ECC-AECD-4C3B-E63EB6E916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94" y="6202017"/>
            <a:ext cx="1031428" cy="49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2775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C85B7C94-ACB3-D0D3-E37B-217C275E6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982" y="1"/>
            <a:ext cx="7779538" cy="1005839"/>
          </a:xfrm>
        </p:spPr>
        <p:txBody>
          <a:bodyPr/>
          <a:lstStyle/>
          <a:p>
            <a:r>
              <a:rPr lang="en-US" b="1">
                <a:latin typeface="Arial"/>
                <a:cs typeface="Arial"/>
              </a:rPr>
              <a:t>Evolution of Collective Procurements</a:t>
            </a:r>
            <a:endParaRPr lang="en-US" b="1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8ABD94-EF38-B93A-18D7-A1085F061C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11454" y="6422309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8FBBCF6-D925-7B4D-9B17-9151C3996211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B6E4C565-9129-4CF9-46A5-98B53758F4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4687038"/>
              </p:ext>
            </p:extLst>
          </p:nvPr>
        </p:nvGraphicFramePr>
        <p:xfrm>
          <a:off x="571982" y="1440032"/>
          <a:ext cx="10882672" cy="4926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4420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FB1D81-746B-F370-38D0-D2A412DB3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9D417-0839-FE48-B8E3-40B71BAC4F23}" type="slidenum">
              <a:rPr lang="en-GB" smtClean="0"/>
              <a:pPr/>
              <a:t>3</a:t>
            </a:fld>
            <a:endParaRPr lang="en-GB"/>
          </a:p>
        </p:txBody>
      </p:sp>
      <p:graphicFrame>
        <p:nvGraphicFramePr>
          <p:cNvPr id="16" name="Table 51">
            <a:extLst>
              <a:ext uri="{FF2B5EF4-FFF2-40B4-BE49-F238E27FC236}">
                <a16:creationId xmlns:a16="http://schemas.microsoft.com/office/drawing/2014/main" id="{762BD42E-CCE5-F900-F801-3A1D2F123104}"/>
              </a:ext>
            </a:extLst>
          </p:cNvPr>
          <p:cNvGraphicFramePr>
            <a:graphicFrameLocks noGrp="1"/>
          </p:cNvGraphicFramePr>
          <p:nvPr/>
        </p:nvGraphicFramePr>
        <p:xfrm>
          <a:off x="653408" y="1332958"/>
          <a:ext cx="10885184" cy="4810288"/>
        </p:xfrm>
        <a:graphic>
          <a:graphicData uri="http://schemas.openxmlformats.org/drawingml/2006/table">
            <a:tbl>
              <a:tblPr firstRow="1" bandCol="1">
                <a:solidFill>
                  <a:srgbClr val="F1F1F1"/>
                </a:solidFill>
                <a:tableStyleId>{93296810-A885-4BE3-A3E7-6D5BEEA58F35}</a:tableStyleId>
              </a:tblPr>
              <a:tblGrid>
                <a:gridCol w="680324">
                  <a:extLst>
                    <a:ext uri="{9D8B030D-6E8A-4147-A177-3AD203B41FA5}">
                      <a16:colId xmlns:a16="http://schemas.microsoft.com/office/drawing/2014/main" val="3708035931"/>
                    </a:ext>
                  </a:extLst>
                </a:gridCol>
                <a:gridCol w="680324">
                  <a:extLst>
                    <a:ext uri="{9D8B030D-6E8A-4147-A177-3AD203B41FA5}">
                      <a16:colId xmlns:a16="http://schemas.microsoft.com/office/drawing/2014/main" val="3993628381"/>
                    </a:ext>
                  </a:extLst>
                </a:gridCol>
                <a:gridCol w="680324">
                  <a:extLst>
                    <a:ext uri="{9D8B030D-6E8A-4147-A177-3AD203B41FA5}">
                      <a16:colId xmlns:a16="http://schemas.microsoft.com/office/drawing/2014/main" val="3602568289"/>
                    </a:ext>
                  </a:extLst>
                </a:gridCol>
                <a:gridCol w="680324">
                  <a:extLst>
                    <a:ext uri="{9D8B030D-6E8A-4147-A177-3AD203B41FA5}">
                      <a16:colId xmlns:a16="http://schemas.microsoft.com/office/drawing/2014/main" val="2896543824"/>
                    </a:ext>
                  </a:extLst>
                </a:gridCol>
                <a:gridCol w="680324">
                  <a:extLst>
                    <a:ext uri="{9D8B030D-6E8A-4147-A177-3AD203B41FA5}">
                      <a16:colId xmlns:a16="http://schemas.microsoft.com/office/drawing/2014/main" val="4043098964"/>
                    </a:ext>
                  </a:extLst>
                </a:gridCol>
                <a:gridCol w="680324">
                  <a:extLst>
                    <a:ext uri="{9D8B030D-6E8A-4147-A177-3AD203B41FA5}">
                      <a16:colId xmlns:a16="http://schemas.microsoft.com/office/drawing/2014/main" val="2216018655"/>
                    </a:ext>
                  </a:extLst>
                </a:gridCol>
                <a:gridCol w="680324">
                  <a:extLst>
                    <a:ext uri="{9D8B030D-6E8A-4147-A177-3AD203B41FA5}">
                      <a16:colId xmlns:a16="http://schemas.microsoft.com/office/drawing/2014/main" val="417748572"/>
                    </a:ext>
                  </a:extLst>
                </a:gridCol>
                <a:gridCol w="680324">
                  <a:extLst>
                    <a:ext uri="{9D8B030D-6E8A-4147-A177-3AD203B41FA5}">
                      <a16:colId xmlns:a16="http://schemas.microsoft.com/office/drawing/2014/main" val="2689516251"/>
                    </a:ext>
                  </a:extLst>
                </a:gridCol>
                <a:gridCol w="680324">
                  <a:extLst>
                    <a:ext uri="{9D8B030D-6E8A-4147-A177-3AD203B41FA5}">
                      <a16:colId xmlns:a16="http://schemas.microsoft.com/office/drawing/2014/main" val="2629568288"/>
                    </a:ext>
                  </a:extLst>
                </a:gridCol>
                <a:gridCol w="680324">
                  <a:extLst>
                    <a:ext uri="{9D8B030D-6E8A-4147-A177-3AD203B41FA5}">
                      <a16:colId xmlns:a16="http://schemas.microsoft.com/office/drawing/2014/main" val="3402225301"/>
                    </a:ext>
                  </a:extLst>
                </a:gridCol>
                <a:gridCol w="680324">
                  <a:extLst>
                    <a:ext uri="{9D8B030D-6E8A-4147-A177-3AD203B41FA5}">
                      <a16:colId xmlns:a16="http://schemas.microsoft.com/office/drawing/2014/main" val="3640365537"/>
                    </a:ext>
                  </a:extLst>
                </a:gridCol>
                <a:gridCol w="680324">
                  <a:extLst>
                    <a:ext uri="{9D8B030D-6E8A-4147-A177-3AD203B41FA5}">
                      <a16:colId xmlns:a16="http://schemas.microsoft.com/office/drawing/2014/main" val="1824626051"/>
                    </a:ext>
                  </a:extLst>
                </a:gridCol>
                <a:gridCol w="680324">
                  <a:extLst>
                    <a:ext uri="{9D8B030D-6E8A-4147-A177-3AD203B41FA5}">
                      <a16:colId xmlns:a16="http://schemas.microsoft.com/office/drawing/2014/main" val="2701686731"/>
                    </a:ext>
                  </a:extLst>
                </a:gridCol>
                <a:gridCol w="680324">
                  <a:extLst>
                    <a:ext uri="{9D8B030D-6E8A-4147-A177-3AD203B41FA5}">
                      <a16:colId xmlns:a16="http://schemas.microsoft.com/office/drawing/2014/main" val="4071492916"/>
                    </a:ext>
                  </a:extLst>
                </a:gridCol>
                <a:gridCol w="680324">
                  <a:extLst>
                    <a:ext uri="{9D8B030D-6E8A-4147-A177-3AD203B41FA5}">
                      <a16:colId xmlns:a16="http://schemas.microsoft.com/office/drawing/2014/main" val="250182696"/>
                    </a:ext>
                  </a:extLst>
                </a:gridCol>
                <a:gridCol w="680324">
                  <a:extLst>
                    <a:ext uri="{9D8B030D-6E8A-4147-A177-3AD203B41FA5}">
                      <a16:colId xmlns:a16="http://schemas.microsoft.com/office/drawing/2014/main" val="3662668610"/>
                    </a:ext>
                  </a:extLst>
                </a:gridCol>
              </a:tblGrid>
              <a:tr h="601286">
                <a:tc>
                  <a:txBody>
                    <a:bodyPr/>
                    <a:lstStyle/>
                    <a:p>
                      <a:pPr algn="ctr"/>
                      <a:r>
                        <a:rPr lang="en-NL"/>
                        <a:t>2015</a:t>
                      </a: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003F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/>
                        <a:t>2016</a:t>
                      </a: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003F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/>
                        <a:t>2017</a:t>
                      </a: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003F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/>
                        <a:t>2018</a:t>
                      </a: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003F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/>
                        <a:t>2019</a:t>
                      </a: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003F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/>
                        <a:t>2020</a:t>
                      </a: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003F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/>
                        <a:t>2021</a:t>
                      </a: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003F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/>
                        <a:t>2022</a:t>
                      </a: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003F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/>
                        <a:t>2023</a:t>
                      </a: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003F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/>
                        <a:t>2024</a:t>
                      </a: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003F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/>
                        <a:t>2025</a:t>
                      </a: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003F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/>
                        <a:t>2026</a:t>
                      </a: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003F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/>
                        <a:t>2027</a:t>
                      </a: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003F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/>
                        <a:t>2028</a:t>
                      </a: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003F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/>
                        <a:t>2029</a:t>
                      </a: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003F5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/>
                        <a:t>2030</a:t>
                      </a: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003F5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9362855"/>
                  </a:ext>
                </a:extLst>
              </a:tr>
              <a:tr h="601286"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602841"/>
                  </a:ext>
                </a:extLst>
              </a:tr>
              <a:tr h="601286"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7476785"/>
                  </a:ext>
                </a:extLst>
              </a:tr>
              <a:tr h="601286"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9321599"/>
                  </a:ext>
                </a:extLst>
              </a:tr>
              <a:tr h="601286"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714021"/>
                  </a:ext>
                </a:extLst>
              </a:tr>
              <a:tr h="601286"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048745"/>
                  </a:ext>
                </a:extLst>
              </a:tr>
              <a:tr h="601286"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7347648"/>
                  </a:ext>
                </a:extLst>
              </a:tr>
              <a:tr h="601286"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3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4533349"/>
                  </a:ext>
                </a:extLst>
              </a:tr>
            </a:tbl>
          </a:graphicData>
        </a:graphic>
      </p:graphicFrame>
      <p:sp>
        <p:nvSpPr>
          <p:cNvPr id="17" name="Pentagon 16">
            <a:extLst>
              <a:ext uri="{FF2B5EF4-FFF2-40B4-BE49-F238E27FC236}">
                <a16:creationId xmlns:a16="http://schemas.microsoft.com/office/drawing/2014/main" id="{48E89CA9-9C14-D210-8706-75952AC4E4A9}"/>
              </a:ext>
            </a:extLst>
          </p:cNvPr>
          <p:cNvSpPr/>
          <p:nvPr/>
        </p:nvSpPr>
        <p:spPr>
          <a:xfrm>
            <a:off x="3374576" y="4350865"/>
            <a:ext cx="2689255" cy="498059"/>
          </a:xfrm>
          <a:prstGeom prst="homePlate">
            <a:avLst/>
          </a:prstGeom>
          <a:solidFill>
            <a:srgbClr val="EE42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>
                <a:solidFill>
                  <a:prstClr val="white"/>
                </a:solidFill>
                <a:latin typeface="Calibri" panose="020F0502020204030204"/>
              </a:rPr>
              <a:t>OCRE Project</a:t>
            </a:r>
          </a:p>
        </p:txBody>
      </p:sp>
      <p:sp>
        <p:nvSpPr>
          <p:cNvPr id="18" name="Pentagon 17">
            <a:extLst>
              <a:ext uri="{FF2B5EF4-FFF2-40B4-BE49-F238E27FC236}">
                <a16:creationId xmlns:a16="http://schemas.microsoft.com/office/drawing/2014/main" id="{189075B2-C257-4E3F-D693-E2D652011CAF}"/>
              </a:ext>
            </a:extLst>
          </p:cNvPr>
          <p:cNvSpPr/>
          <p:nvPr/>
        </p:nvSpPr>
        <p:spPr>
          <a:xfrm>
            <a:off x="6098094" y="5014400"/>
            <a:ext cx="1343902" cy="498059"/>
          </a:xfrm>
          <a:prstGeom prst="homePlate">
            <a:avLst/>
          </a:prstGeom>
          <a:solidFill>
            <a:srgbClr val="08BB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>
                <a:solidFill>
                  <a:prstClr val="white"/>
                </a:solidFill>
                <a:latin typeface="Calibri" panose="020F0502020204030204"/>
              </a:rPr>
              <a:t>GN5-1</a:t>
            </a:r>
          </a:p>
        </p:txBody>
      </p:sp>
      <p:sp>
        <p:nvSpPr>
          <p:cNvPr id="20" name="Pentagon 19">
            <a:extLst>
              <a:ext uri="{FF2B5EF4-FFF2-40B4-BE49-F238E27FC236}">
                <a16:creationId xmlns:a16="http://schemas.microsoft.com/office/drawing/2014/main" id="{3921F046-313A-9B5F-A935-B20AADA80DBD}"/>
              </a:ext>
            </a:extLst>
          </p:cNvPr>
          <p:cNvSpPr/>
          <p:nvPr/>
        </p:nvSpPr>
        <p:spPr>
          <a:xfrm>
            <a:off x="9231352" y="5014398"/>
            <a:ext cx="1378165" cy="498059"/>
          </a:xfrm>
          <a:prstGeom prst="homePlate">
            <a:avLst/>
          </a:prstGeom>
          <a:solidFill>
            <a:srgbClr val="08BB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>
                <a:solidFill>
                  <a:prstClr val="white"/>
                </a:solidFill>
                <a:latin typeface="Calibri" panose="020F0502020204030204"/>
              </a:rPr>
              <a:t>GN5-3</a:t>
            </a:r>
          </a:p>
        </p:txBody>
      </p:sp>
      <p:sp>
        <p:nvSpPr>
          <p:cNvPr id="22" name="Pentagon 21">
            <a:extLst>
              <a:ext uri="{FF2B5EF4-FFF2-40B4-BE49-F238E27FC236}">
                <a16:creationId xmlns:a16="http://schemas.microsoft.com/office/drawing/2014/main" id="{D5E0DEDF-0ED8-D0B2-11FB-7B371BADD90D}"/>
              </a:ext>
            </a:extLst>
          </p:cNvPr>
          <p:cNvSpPr/>
          <p:nvPr/>
        </p:nvSpPr>
        <p:spPr>
          <a:xfrm>
            <a:off x="3374576" y="5007712"/>
            <a:ext cx="2689255" cy="498059"/>
          </a:xfrm>
          <a:prstGeom prst="homePlate">
            <a:avLst/>
          </a:prstGeom>
          <a:solidFill>
            <a:srgbClr val="3C50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>
                <a:solidFill>
                  <a:prstClr val="white"/>
                </a:solidFill>
                <a:latin typeface="Calibri" panose="020F0502020204030204"/>
              </a:rPr>
              <a:t>GN4-3</a:t>
            </a:r>
          </a:p>
        </p:txBody>
      </p:sp>
      <p:sp>
        <p:nvSpPr>
          <p:cNvPr id="23" name="Pentagon 22">
            <a:extLst>
              <a:ext uri="{FF2B5EF4-FFF2-40B4-BE49-F238E27FC236}">
                <a16:creationId xmlns:a16="http://schemas.microsoft.com/office/drawing/2014/main" id="{6BFCC855-FF1F-FC4E-63B6-C34D631F2424}"/>
              </a:ext>
            </a:extLst>
          </p:cNvPr>
          <p:cNvSpPr/>
          <p:nvPr/>
        </p:nvSpPr>
        <p:spPr>
          <a:xfrm>
            <a:off x="1805920" y="5017188"/>
            <a:ext cx="1534392" cy="498059"/>
          </a:xfrm>
          <a:prstGeom prst="homePlate">
            <a:avLst/>
          </a:prstGeom>
          <a:solidFill>
            <a:srgbClr val="3C50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>
                <a:solidFill>
                  <a:prstClr val="white"/>
                </a:solidFill>
                <a:latin typeface="Calibri" panose="020F0502020204030204"/>
              </a:rPr>
              <a:t>GN4-2</a:t>
            </a:r>
          </a:p>
        </p:txBody>
      </p:sp>
      <p:sp>
        <p:nvSpPr>
          <p:cNvPr id="24" name="Pentagon 23">
            <a:extLst>
              <a:ext uri="{FF2B5EF4-FFF2-40B4-BE49-F238E27FC236}">
                <a16:creationId xmlns:a16="http://schemas.microsoft.com/office/drawing/2014/main" id="{3E5C319C-2728-6FC2-B690-EACB3FDFDA68}"/>
              </a:ext>
            </a:extLst>
          </p:cNvPr>
          <p:cNvSpPr/>
          <p:nvPr/>
        </p:nvSpPr>
        <p:spPr>
          <a:xfrm>
            <a:off x="762005" y="5017188"/>
            <a:ext cx="1009650" cy="498059"/>
          </a:xfrm>
          <a:prstGeom prst="homePlate">
            <a:avLst/>
          </a:prstGeom>
          <a:solidFill>
            <a:srgbClr val="3C50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>
                <a:solidFill>
                  <a:prstClr val="white"/>
                </a:solidFill>
                <a:latin typeface="Calibri" panose="020F0502020204030204"/>
              </a:rPr>
              <a:t>GN4-1</a:t>
            </a:r>
          </a:p>
        </p:txBody>
      </p:sp>
      <p:sp>
        <p:nvSpPr>
          <p:cNvPr id="25" name="Pentagon 24">
            <a:extLst>
              <a:ext uri="{FF2B5EF4-FFF2-40B4-BE49-F238E27FC236}">
                <a16:creationId xmlns:a16="http://schemas.microsoft.com/office/drawing/2014/main" id="{AAFE0994-1186-4B4B-6139-08EA9AEDCCAB}"/>
              </a:ext>
            </a:extLst>
          </p:cNvPr>
          <p:cNvSpPr/>
          <p:nvPr/>
        </p:nvSpPr>
        <p:spPr>
          <a:xfrm>
            <a:off x="1986120" y="2259721"/>
            <a:ext cx="2738284" cy="498059"/>
          </a:xfrm>
          <a:prstGeom prst="homePlate">
            <a:avLst/>
          </a:prstGeom>
          <a:solidFill>
            <a:srgbClr val="17AA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>
                <a:solidFill>
                  <a:prstClr val="white"/>
                </a:solidFill>
                <a:latin typeface="Calibri" panose="020F0502020204030204"/>
              </a:rPr>
              <a:t>2016 IaaS Framework</a:t>
            </a:r>
          </a:p>
        </p:txBody>
      </p:sp>
      <p:sp>
        <p:nvSpPr>
          <p:cNvPr id="40" name="Pentagon 39">
            <a:extLst>
              <a:ext uri="{FF2B5EF4-FFF2-40B4-BE49-F238E27FC236}">
                <a16:creationId xmlns:a16="http://schemas.microsoft.com/office/drawing/2014/main" id="{4BB6140C-758B-26AE-0101-C890BB1BB797}"/>
              </a:ext>
            </a:extLst>
          </p:cNvPr>
          <p:cNvSpPr/>
          <p:nvPr/>
        </p:nvSpPr>
        <p:spPr>
          <a:xfrm>
            <a:off x="3340312" y="2918808"/>
            <a:ext cx="1384092" cy="498059"/>
          </a:xfrm>
          <a:prstGeom prst="homePlate">
            <a:avLst/>
          </a:prstGeom>
          <a:solidFill>
            <a:srgbClr val="17AA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>
                <a:solidFill>
                  <a:prstClr val="white"/>
                </a:solidFill>
                <a:latin typeface="Calibri" panose="020F0502020204030204"/>
              </a:rPr>
              <a:t>Prep &amp; Tender </a:t>
            </a:r>
            <a:br>
              <a:rPr lang="en-GB" sz="1100" b="1">
                <a:solidFill>
                  <a:prstClr val="white"/>
                </a:solidFill>
                <a:latin typeface="Calibri" panose="020F0502020204030204"/>
              </a:rPr>
            </a:br>
            <a:r>
              <a:rPr lang="en-GB" sz="1100" b="1">
                <a:solidFill>
                  <a:prstClr val="white"/>
                </a:solidFill>
                <a:latin typeface="Calibri" panose="020F0502020204030204"/>
              </a:rPr>
              <a:t>2020 OCRE / IaaS+</a:t>
            </a:r>
          </a:p>
        </p:txBody>
      </p:sp>
      <p:sp>
        <p:nvSpPr>
          <p:cNvPr id="41" name="Pentagon 40">
            <a:extLst>
              <a:ext uri="{FF2B5EF4-FFF2-40B4-BE49-F238E27FC236}">
                <a16:creationId xmlns:a16="http://schemas.microsoft.com/office/drawing/2014/main" id="{0CE89D95-1BA0-B197-DC6E-0E4939E97AE3}"/>
              </a:ext>
            </a:extLst>
          </p:cNvPr>
          <p:cNvSpPr/>
          <p:nvPr/>
        </p:nvSpPr>
        <p:spPr>
          <a:xfrm>
            <a:off x="4719203" y="2927825"/>
            <a:ext cx="2622895" cy="498059"/>
          </a:xfrm>
          <a:prstGeom prst="homePlate">
            <a:avLst/>
          </a:prstGeom>
          <a:solidFill>
            <a:srgbClr val="17AA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>
                <a:solidFill>
                  <a:prstClr val="white"/>
                </a:solidFill>
                <a:latin typeface="Calibri" panose="020F0502020204030204"/>
              </a:rPr>
              <a:t>2020 OCRE / IaaS+ Framework</a:t>
            </a:r>
          </a:p>
        </p:txBody>
      </p:sp>
      <p:sp>
        <p:nvSpPr>
          <p:cNvPr id="42" name="Pentagon 41">
            <a:extLst>
              <a:ext uri="{FF2B5EF4-FFF2-40B4-BE49-F238E27FC236}">
                <a16:creationId xmlns:a16="http://schemas.microsoft.com/office/drawing/2014/main" id="{0D339788-6680-C4F1-80A5-E0BF3CF1DA42}"/>
              </a:ext>
            </a:extLst>
          </p:cNvPr>
          <p:cNvSpPr/>
          <p:nvPr/>
        </p:nvSpPr>
        <p:spPr>
          <a:xfrm>
            <a:off x="6095999" y="3669174"/>
            <a:ext cx="1380261" cy="498059"/>
          </a:xfrm>
          <a:prstGeom prst="homePlate">
            <a:avLst/>
          </a:prstGeom>
          <a:solidFill>
            <a:srgbClr val="17AA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>
                <a:solidFill>
                  <a:prstClr val="white"/>
                </a:solidFill>
                <a:latin typeface="Calibri" panose="020F0502020204030204"/>
              </a:rPr>
              <a:t>Prep &amp; Tender </a:t>
            </a:r>
            <a:br>
              <a:rPr lang="en-GB" sz="1100" b="1">
                <a:solidFill>
                  <a:prstClr val="white"/>
                </a:solidFill>
                <a:latin typeface="Calibri" panose="020F0502020204030204"/>
              </a:rPr>
            </a:br>
            <a:r>
              <a:rPr lang="en-GB" sz="1100" b="1">
                <a:solidFill>
                  <a:prstClr val="white"/>
                </a:solidFill>
                <a:latin typeface="Calibri" panose="020F0502020204030204"/>
              </a:rPr>
              <a:t>OCRE 2024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910C7C5-26E4-D0E9-290E-C11E8D381973}"/>
              </a:ext>
            </a:extLst>
          </p:cNvPr>
          <p:cNvCxnSpPr>
            <a:cxnSpLocks/>
          </p:cNvCxnSpPr>
          <p:nvPr/>
        </p:nvCxnSpPr>
        <p:spPr>
          <a:xfrm>
            <a:off x="7543757" y="1929883"/>
            <a:ext cx="0" cy="4213363"/>
          </a:xfrm>
          <a:prstGeom prst="line">
            <a:avLst/>
          </a:prstGeom>
          <a:ln w="22225">
            <a:solidFill>
              <a:schemeClr val="tx2">
                <a:alpha val="63757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itle 12">
            <a:extLst>
              <a:ext uri="{FF2B5EF4-FFF2-40B4-BE49-F238E27FC236}">
                <a16:creationId xmlns:a16="http://schemas.microsoft.com/office/drawing/2014/main" id="{CCDF081D-C3FC-BD05-735D-0502843D8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87" y="1"/>
            <a:ext cx="9062906" cy="1005839"/>
          </a:xfrm>
        </p:spPr>
        <p:txBody>
          <a:bodyPr/>
          <a:lstStyle/>
          <a:p>
            <a:r>
              <a:rPr lang="en-GB" sz="2400" b="1">
                <a:solidFill>
                  <a:srgbClr val="FFC000"/>
                </a:solidFill>
                <a:latin typeface="Arial"/>
                <a:cs typeface="Arial"/>
              </a:rPr>
              <a:t>GÉANT Cloud Frameworks – </a:t>
            </a:r>
            <a:r>
              <a:rPr lang="en-GB" b="1">
                <a:latin typeface="Arial"/>
                <a:cs typeface="Arial"/>
              </a:rPr>
              <a:t>it’s been quite a journey!</a:t>
            </a:r>
          </a:p>
        </p:txBody>
      </p:sp>
      <p:sp>
        <p:nvSpPr>
          <p:cNvPr id="46" name="Pentagon 45">
            <a:extLst>
              <a:ext uri="{FF2B5EF4-FFF2-40B4-BE49-F238E27FC236}">
                <a16:creationId xmlns:a16="http://schemas.microsoft.com/office/drawing/2014/main" id="{50A4BFA4-2A8E-7BDE-2625-97469CC3B914}"/>
              </a:ext>
            </a:extLst>
          </p:cNvPr>
          <p:cNvSpPr/>
          <p:nvPr/>
        </p:nvSpPr>
        <p:spPr>
          <a:xfrm>
            <a:off x="925590" y="2259721"/>
            <a:ext cx="1009649" cy="498059"/>
          </a:xfrm>
          <a:prstGeom prst="homePlate">
            <a:avLst/>
          </a:prstGeom>
          <a:solidFill>
            <a:srgbClr val="17AA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>
                <a:solidFill>
                  <a:prstClr val="white"/>
                </a:solidFill>
                <a:latin typeface="Calibri" panose="020F0502020204030204"/>
              </a:rPr>
              <a:t>Prep &amp; Tender </a:t>
            </a:r>
            <a:br>
              <a:rPr lang="en-GB" sz="1100" b="1">
                <a:solidFill>
                  <a:prstClr val="white"/>
                </a:solidFill>
                <a:latin typeface="Calibri" panose="020F0502020204030204"/>
              </a:rPr>
            </a:br>
            <a:r>
              <a:rPr lang="en-GB" sz="1100" b="1">
                <a:solidFill>
                  <a:prstClr val="white"/>
                </a:solidFill>
                <a:latin typeface="Calibri" panose="020F0502020204030204"/>
              </a:rPr>
              <a:t>2016 IaaS</a:t>
            </a:r>
          </a:p>
        </p:txBody>
      </p:sp>
      <p:sp>
        <p:nvSpPr>
          <p:cNvPr id="43" name="Pentagon 42">
            <a:extLst>
              <a:ext uri="{FF2B5EF4-FFF2-40B4-BE49-F238E27FC236}">
                <a16:creationId xmlns:a16="http://schemas.microsoft.com/office/drawing/2014/main" id="{BA992C42-A537-273C-EE4F-C6FDFF3C8868}"/>
              </a:ext>
            </a:extLst>
          </p:cNvPr>
          <p:cNvSpPr/>
          <p:nvPr/>
        </p:nvSpPr>
        <p:spPr>
          <a:xfrm>
            <a:off x="7498753" y="3669174"/>
            <a:ext cx="3448651" cy="498059"/>
          </a:xfrm>
          <a:prstGeom prst="homePlate">
            <a:avLst/>
          </a:prstGeom>
          <a:solidFill>
            <a:srgbClr val="17AA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>
                <a:solidFill>
                  <a:prstClr val="white"/>
                </a:solidFill>
                <a:latin typeface="Calibri" panose="020F0502020204030204"/>
              </a:rPr>
              <a:t>OCRE 2024 Framework</a:t>
            </a:r>
          </a:p>
        </p:txBody>
      </p:sp>
      <p:sp>
        <p:nvSpPr>
          <p:cNvPr id="19" name="Pentagon 18">
            <a:extLst>
              <a:ext uri="{FF2B5EF4-FFF2-40B4-BE49-F238E27FC236}">
                <a16:creationId xmlns:a16="http://schemas.microsoft.com/office/drawing/2014/main" id="{BF964D9A-1B5A-A438-B1F3-900D191A3765}"/>
              </a:ext>
            </a:extLst>
          </p:cNvPr>
          <p:cNvSpPr/>
          <p:nvPr/>
        </p:nvSpPr>
        <p:spPr>
          <a:xfrm>
            <a:off x="7476260" y="5014399"/>
            <a:ext cx="1720828" cy="498059"/>
          </a:xfrm>
          <a:prstGeom prst="homePlate">
            <a:avLst/>
          </a:prstGeom>
          <a:solidFill>
            <a:srgbClr val="08BB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>
                <a:solidFill>
                  <a:prstClr val="white"/>
                </a:solidFill>
                <a:latin typeface="Calibri" panose="020F0502020204030204"/>
              </a:rPr>
              <a:t>GN5-2</a:t>
            </a:r>
          </a:p>
        </p:txBody>
      </p:sp>
      <p:sp>
        <p:nvSpPr>
          <p:cNvPr id="26" name="Pentagon 25">
            <a:extLst>
              <a:ext uri="{FF2B5EF4-FFF2-40B4-BE49-F238E27FC236}">
                <a16:creationId xmlns:a16="http://schemas.microsoft.com/office/drawing/2014/main" id="{1E4C9547-9315-ABF9-43C9-6B000E8AC3B9}"/>
              </a:ext>
            </a:extLst>
          </p:cNvPr>
          <p:cNvSpPr/>
          <p:nvPr/>
        </p:nvSpPr>
        <p:spPr>
          <a:xfrm>
            <a:off x="5527969" y="5645187"/>
            <a:ext cx="3997035" cy="498059"/>
          </a:xfrm>
          <a:prstGeom prst="homePlate">
            <a:avLst/>
          </a:prstGeom>
          <a:solidFill>
            <a:srgbClr val="F5E2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>
                <a:solidFill>
                  <a:srgbClr val="003F5F"/>
                </a:solidFill>
                <a:latin typeface="Calibri" panose="020F0502020204030204"/>
              </a:rPr>
              <a:t>GN5 FPA</a:t>
            </a:r>
          </a:p>
        </p:txBody>
      </p:sp>
      <p:sp>
        <p:nvSpPr>
          <p:cNvPr id="27" name="Pentagon 26">
            <a:extLst>
              <a:ext uri="{FF2B5EF4-FFF2-40B4-BE49-F238E27FC236}">
                <a16:creationId xmlns:a16="http://schemas.microsoft.com/office/drawing/2014/main" id="{53782342-61D0-94D6-4B6D-83943F389CE7}"/>
              </a:ext>
            </a:extLst>
          </p:cNvPr>
          <p:cNvSpPr/>
          <p:nvPr/>
        </p:nvSpPr>
        <p:spPr>
          <a:xfrm>
            <a:off x="653410" y="5645187"/>
            <a:ext cx="5110086" cy="498059"/>
          </a:xfrm>
          <a:prstGeom prst="homePlate">
            <a:avLst/>
          </a:prstGeom>
          <a:solidFill>
            <a:srgbClr val="F5E2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>
                <a:solidFill>
                  <a:srgbClr val="003F5F"/>
                </a:solidFill>
                <a:latin typeface="Calibri" panose="020F0502020204030204"/>
              </a:rPr>
              <a:t>GN4 FPA</a:t>
            </a:r>
          </a:p>
        </p:txBody>
      </p:sp>
    </p:spTree>
    <p:extLst>
      <p:ext uri="{BB962C8B-B14F-4D97-AF65-F5344CB8AC3E}">
        <p14:creationId xmlns:p14="http://schemas.microsoft.com/office/powerpoint/2010/main" val="4172896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45B0F-83A6-2FAD-E23D-28D88D495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982" y="1"/>
            <a:ext cx="7779538" cy="1005839"/>
          </a:xfrm>
        </p:spPr>
        <p:txBody>
          <a:bodyPr anchor="ctr">
            <a:normAutofit/>
          </a:bodyPr>
          <a:lstStyle/>
          <a:p>
            <a:r>
              <a:rPr lang="en-US" b="1">
                <a:latin typeface="Arial"/>
                <a:cs typeface="Arial"/>
              </a:rPr>
              <a:t>Starting Point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693D8C-1F04-C64F-6264-B32276336C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11454" y="6422309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8FBBCF6-D925-7B4D-9B17-9151C3996211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6BF89BF8-CD2D-47B6-6698-2F1B9FB3FF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0860747"/>
              </p:ext>
            </p:extLst>
          </p:nvPr>
        </p:nvGraphicFramePr>
        <p:xfrm>
          <a:off x="571982" y="1440032"/>
          <a:ext cx="10882672" cy="4926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8678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FA3173-92FD-D9E5-5121-486F31FD6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1A90D27A-BE7F-14B0-A959-352C8DA61A90}"/>
              </a:ext>
            </a:extLst>
          </p:cNvPr>
          <p:cNvSpPr txBox="1">
            <a:spLocks/>
          </p:cNvSpPr>
          <p:nvPr/>
        </p:nvSpPr>
        <p:spPr>
          <a:xfrm>
            <a:off x="571982" y="1"/>
            <a:ext cx="7779538" cy="10058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>
                <a:solidFill>
                  <a:schemeClr val="accent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>
                <a:latin typeface="Arial"/>
                <a:cs typeface="Arial"/>
              </a:rPr>
              <a:t>Supporting the Frameworks</a:t>
            </a:r>
            <a:r>
              <a:rPr lang="mk-MK" b="1">
                <a:latin typeface="Arial"/>
                <a:cs typeface="Arial"/>
              </a:rPr>
              <a:t> </a:t>
            </a:r>
            <a:endParaRPr lang="en-US" b="1">
              <a:latin typeface="Arial"/>
              <a:cs typeface="Arial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608FD1B-BD5E-FCF5-EE8B-3F5ACC480A0F}"/>
              </a:ext>
            </a:extLst>
          </p:cNvPr>
          <p:cNvSpPr/>
          <p:nvPr/>
        </p:nvSpPr>
        <p:spPr>
          <a:xfrm>
            <a:off x="203355" y="1217796"/>
            <a:ext cx="3054957" cy="1000585"/>
          </a:xfrm>
          <a:prstGeom prst="roundRect">
            <a:avLst>
              <a:gd name="adj" fmla="val 8000"/>
            </a:avLst>
          </a:prstGeom>
          <a:solidFill>
            <a:srgbClr val="00B050"/>
          </a:solidFill>
          <a:ln>
            <a:solidFill>
              <a:srgbClr val="71217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en-US" sz="2800" b="1">
                <a:solidFill>
                  <a:schemeClr val="bg1"/>
                </a:solidFill>
              </a:rPr>
              <a:t>Suppliers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5E03E39-C46F-0470-F40A-D9A1AA13C538}"/>
              </a:ext>
            </a:extLst>
          </p:cNvPr>
          <p:cNvSpPr txBox="1">
            <a:spLocks/>
          </p:cNvSpPr>
          <p:nvPr/>
        </p:nvSpPr>
        <p:spPr>
          <a:xfrm>
            <a:off x="374202" y="2595486"/>
            <a:ext cx="5373818" cy="7527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>
                <a:solidFill>
                  <a:schemeClr val="accent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en-GB" b="1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960C45A7-D2F1-61EB-6BA6-9E3AC9A0E4D8}"/>
              </a:ext>
              <a:ext uri="{147F2762-F138-4A5C-976F-8EAC2B608ADB}">
                <a16:predDERef xmlns:a16="http://schemas.microsoft.com/office/drawing/2014/main" pred="{8F796917-9C5A-0BF2-4B3B-6AC0269AAE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5052836"/>
              </p:ext>
            </p:extLst>
          </p:nvPr>
        </p:nvGraphicFramePr>
        <p:xfrm>
          <a:off x="158961" y="3783991"/>
          <a:ext cx="5590691" cy="2802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cx4="http://schemas.microsoft.com/office/drawing/2016/5/10/chartex" Requires="cx4">
          <p:graphicFrame>
            <p:nvGraphicFramePr>
              <p:cNvPr id="5" name="Chart 4">
                <a:extLst>
                  <a:ext uri="{FF2B5EF4-FFF2-40B4-BE49-F238E27FC236}">
                    <a16:creationId xmlns:a16="http://schemas.microsoft.com/office/drawing/2014/main" id="{8E5C30D8-2428-32AF-3B16-B4A1A74C9409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434552175"/>
                  </p:ext>
                </p:extLst>
              </p:nvPr>
            </p:nvGraphicFramePr>
            <p:xfrm>
              <a:off x="4755427" y="1005840"/>
              <a:ext cx="7436573" cy="5831215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>
          <p:pic>
            <p:nvPicPr>
              <p:cNvPr id="5" name="Chart 4">
                <a:extLst>
                  <a:ext uri="{FF2B5EF4-FFF2-40B4-BE49-F238E27FC236}">
                    <a16:creationId xmlns:a16="http://schemas.microsoft.com/office/drawing/2014/main" id="{8E5C30D8-2428-32AF-3B16-B4A1A74C940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55427" y="1005840"/>
                <a:ext cx="7436573" cy="5831215"/>
              </a:xfrm>
              <a:prstGeom prst="rect">
                <a:avLst/>
              </a:prstGeom>
            </p:spPr>
          </p:pic>
        </mc:Fallback>
      </mc:AlternateContent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7ADC040-A3B4-25FC-3A8E-E72ED7A43444}"/>
              </a:ext>
            </a:extLst>
          </p:cNvPr>
          <p:cNvSpPr/>
          <p:nvPr/>
        </p:nvSpPr>
        <p:spPr>
          <a:xfrm>
            <a:off x="203355" y="2346142"/>
            <a:ext cx="3054957" cy="1000585"/>
          </a:xfrm>
          <a:prstGeom prst="roundRect">
            <a:avLst>
              <a:gd name="adj" fmla="val 8000"/>
            </a:avLst>
          </a:prstGeom>
          <a:solidFill>
            <a:schemeClr val="accent1">
              <a:lumMod val="75000"/>
            </a:schemeClr>
          </a:solidFill>
          <a:ln>
            <a:solidFill>
              <a:srgbClr val="71217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en-US" sz="2800" b="1">
                <a:solidFill>
                  <a:schemeClr val="bg1"/>
                </a:solidFill>
              </a:rPr>
              <a:t>NRENs </a:t>
            </a:r>
            <a:endParaRPr lang="en-US">
              <a:solidFill>
                <a:schemeClr val="bg1"/>
              </a:solidFill>
            </a:endParaRPr>
          </a:p>
          <a:p>
            <a:pPr lvl="1"/>
            <a:r>
              <a:rPr lang="en-US" sz="2800" b="1">
                <a:solidFill>
                  <a:schemeClr val="bg1"/>
                </a:solidFill>
              </a:rPr>
              <a:t>-&gt; institutions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6707AC-A972-98E4-B99B-294BE1FEF784}"/>
              </a:ext>
            </a:extLst>
          </p:cNvPr>
          <p:cNvSpPr txBox="1"/>
          <p:nvPr/>
        </p:nvSpPr>
        <p:spPr>
          <a:xfrm>
            <a:off x="3524270" y="3348422"/>
            <a:ext cx="222739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ea typeface="Calibri"/>
                <a:cs typeface="Calibri"/>
              </a:rPr>
              <a:t>Increase of Countries</a:t>
            </a:r>
          </a:p>
        </p:txBody>
      </p:sp>
    </p:spTree>
    <p:extLst>
      <p:ext uri="{BB962C8B-B14F-4D97-AF65-F5344CB8AC3E}">
        <p14:creationId xmlns:p14="http://schemas.microsoft.com/office/powerpoint/2010/main" val="136614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9C4405-E59E-1E95-4C46-4C84B8E5F7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E6F9177-4F55-8D0A-A4EC-FE8D3CA94F34}"/>
              </a:ext>
            </a:extLst>
          </p:cNvPr>
          <p:cNvSpPr/>
          <p:nvPr/>
        </p:nvSpPr>
        <p:spPr>
          <a:xfrm>
            <a:off x="241300" y="4682367"/>
            <a:ext cx="3706635" cy="1803783"/>
          </a:xfrm>
          <a:prstGeom prst="roundRect">
            <a:avLst/>
          </a:prstGeom>
          <a:solidFill>
            <a:srgbClr val="003F5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500" b="1">
                <a:solidFill>
                  <a:schemeClr val="bg1"/>
                </a:solidFill>
              </a:rPr>
              <a:t>Planning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500" b="1">
                <a:solidFill>
                  <a:schemeClr val="bg1"/>
                </a:solidFill>
                <a:ea typeface="Calibri"/>
                <a:cs typeface="Calibri"/>
              </a:rPr>
              <a:t>Demand aggregation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808ED7A4-C28D-D9CC-FB46-F24E32275FB1}"/>
              </a:ext>
            </a:extLst>
          </p:cNvPr>
          <p:cNvSpPr txBox="1">
            <a:spLocks/>
          </p:cNvSpPr>
          <p:nvPr/>
        </p:nvSpPr>
        <p:spPr>
          <a:xfrm>
            <a:off x="571982" y="1"/>
            <a:ext cx="7779538" cy="10058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>
                <a:solidFill>
                  <a:schemeClr val="accent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>
                <a:latin typeface="Arial"/>
                <a:cs typeface="Arial"/>
              </a:rPr>
              <a:t>Process of Frameworks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9AB941F-EFB3-5E16-8320-68F4B41B8C8B}"/>
              </a:ext>
            </a:extLst>
          </p:cNvPr>
          <p:cNvSpPr txBox="1"/>
          <p:nvPr/>
        </p:nvSpPr>
        <p:spPr>
          <a:xfrm>
            <a:off x="241300" y="3632360"/>
            <a:ext cx="54305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indent="0" algn="ctr">
              <a:buNone/>
            </a:pPr>
            <a:r>
              <a:rPr lang="en-GB" sz="2400" b="1">
                <a:solidFill>
                  <a:schemeClr val="bg1"/>
                </a:solidFill>
              </a:rPr>
              <a:t>Promotion and support to the R&amp;E Community for the OCRE 2024 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69E447E-F2CF-9BB7-FBF3-A859C86259C2}"/>
              </a:ext>
            </a:extLst>
          </p:cNvPr>
          <p:cNvSpPr/>
          <p:nvPr/>
        </p:nvSpPr>
        <p:spPr>
          <a:xfrm>
            <a:off x="3956103" y="1956066"/>
            <a:ext cx="4654806" cy="3630168"/>
          </a:xfrm>
          <a:prstGeom prst="roundRect">
            <a:avLst>
              <a:gd name="adj" fmla="val 8000"/>
            </a:avLst>
          </a:prstGeom>
          <a:solidFill>
            <a:srgbClr val="712177"/>
          </a:solidFill>
          <a:ln>
            <a:solidFill>
              <a:srgbClr val="71217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en-US" sz="2800" b="1" i="1">
                <a:solidFill>
                  <a:schemeClr val="bg1"/>
                </a:solidFill>
                <a:highlight>
                  <a:srgbClr val="712177"/>
                </a:highlight>
              </a:rPr>
              <a:t>Preparation: </a:t>
            </a:r>
          </a:p>
          <a:p>
            <a:pPr marL="457200" lvl="1" indent="0">
              <a:buNone/>
            </a:pPr>
            <a:endParaRPr lang="en-US" sz="2800" b="1">
              <a:solidFill>
                <a:schemeClr val="bg1"/>
              </a:solidFill>
              <a:highlight>
                <a:srgbClr val="712177"/>
              </a:highlight>
            </a:endParaRP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u="sng">
                <a:solidFill>
                  <a:schemeClr val="bg1"/>
                </a:solidFill>
                <a:highlight>
                  <a:srgbClr val="712177"/>
                </a:highlight>
              </a:rPr>
              <a:t>Publishing the tender</a:t>
            </a:r>
            <a:endParaRPr lang="en-US" sz="2800" u="sng">
              <a:solidFill>
                <a:schemeClr val="bg1"/>
              </a:solidFill>
              <a:highlight>
                <a:srgbClr val="712177"/>
              </a:highlight>
              <a:ea typeface="Calibri"/>
              <a:cs typeface="Calibri"/>
            </a:endParaRP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u="sng">
                <a:solidFill>
                  <a:schemeClr val="bg1"/>
                </a:solidFill>
                <a:highlight>
                  <a:srgbClr val="712177"/>
                </a:highlight>
              </a:rPr>
              <a:t>Evaluation</a:t>
            </a:r>
            <a:endParaRPr lang="en-US" sz="2800" u="sng">
              <a:solidFill>
                <a:schemeClr val="bg1"/>
              </a:solidFill>
              <a:highlight>
                <a:srgbClr val="712177"/>
              </a:highlight>
              <a:ea typeface="Calibri"/>
              <a:cs typeface="Calibri"/>
            </a:endParaRP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u="sng">
                <a:solidFill>
                  <a:schemeClr val="bg1"/>
                </a:solidFill>
                <a:highlight>
                  <a:srgbClr val="712177"/>
                </a:highlight>
                <a:ea typeface="Calibri"/>
                <a:cs typeface="Calibri"/>
              </a:rPr>
              <a:t>Awarding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2603DBA-87BD-65BA-1671-41A2DD55CAE9}"/>
              </a:ext>
            </a:extLst>
          </p:cNvPr>
          <p:cNvSpPr/>
          <p:nvPr/>
        </p:nvSpPr>
        <p:spPr>
          <a:xfrm>
            <a:off x="8614118" y="1322222"/>
            <a:ext cx="3345688" cy="1803783"/>
          </a:xfrm>
          <a:prstGeom prst="roundRect">
            <a:avLst/>
          </a:prstGeom>
          <a:solidFill>
            <a:srgbClr val="00B050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>
                <a:solidFill>
                  <a:schemeClr val="bg1"/>
                </a:solidFill>
                <a:ea typeface="Calibri"/>
                <a:cs typeface="Calibri"/>
              </a:rPr>
              <a:t>Service Adoption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>
                <a:solidFill>
                  <a:schemeClr val="bg1"/>
                </a:solidFill>
              </a:rPr>
              <a:t>Communication </a:t>
            </a:r>
            <a:endParaRPr lang="en-US" sz="2400" b="1">
              <a:solidFill>
                <a:schemeClr val="bg1"/>
              </a:solidFill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89894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52EA8-1F9E-527F-6DC6-3BE6248FE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982" y="1"/>
            <a:ext cx="7779538" cy="1005839"/>
          </a:xfrm>
        </p:spPr>
        <p:txBody>
          <a:bodyPr anchor="ctr">
            <a:normAutofit/>
          </a:bodyPr>
          <a:lstStyle/>
          <a:p>
            <a:r>
              <a:rPr lang="en-US" b="1">
                <a:latin typeface="Arial"/>
                <a:cs typeface="Arial"/>
              </a:rPr>
              <a:t>Parties of the Frameworks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0E02D8-826D-EC58-C66C-70F4E30ACD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11454" y="6422309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8FBBCF6-D925-7B4D-9B17-9151C3996211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908597A4-A42F-F27E-1626-B7E1504727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2474089"/>
              </p:ext>
            </p:extLst>
          </p:nvPr>
        </p:nvGraphicFramePr>
        <p:xfrm>
          <a:off x="571982" y="1440032"/>
          <a:ext cx="10882672" cy="4926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8152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650582-04C5-7312-3486-C07AFB111C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B1516AA-CAA0-E5A1-D34C-13B4D4071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"/>
                <a:cs typeface="Arial"/>
              </a:rPr>
              <a:t>Preparation for OCRE 2024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A12236-1E63-1370-F612-79F1F89B7EAB}"/>
              </a:ext>
            </a:extLst>
          </p:cNvPr>
          <p:cNvSpPr txBox="1"/>
          <p:nvPr/>
        </p:nvSpPr>
        <p:spPr>
          <a:xfrm>
            <a:off x="571982" y="4958080"/>
            <a:ext cx="81452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/>
          </a:p>
          <a:p>
            <a:endParaRPr lang="en-US" b="1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02B6E0B-0B77-5B42-3CB6-FE0A5922A919}"/>
              </a:ext>
            </a:extLst>
          </p:cNvPr>
          <p:cNvSpPr/>
          <p:nvPr/>
        </p:nvSpPr>
        <p:spPr>
          <a:xfrm>
            <a:off x="2066587" y="2060066"/>
            <a:ext cx="4673202" cy="1760978"/>
          </a:xfrm>
          <a:prstGeom prst="roundRect">
            <a:avLst/>
          </a:prstGeom>
          <a:solidFill>
            <a:srgbClr val="003F5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800" dirty="0"/>
              <a:t>National needs and strategy</a:t>
            </a:r>
            <a:endParaRPr lang="en-US" sz="2800" dirty="0">
              <a:ea typeface="Calibri"/>
              <a:cs typeface="Calibri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704B73F-B14A-E0B6-EE87-80913BDB103D}"/>
              </a:ext>
            </a:extLst>
          </p:cNvPr>
          <p:cNvSpPr txBox="1"/>
          <p:nvPr/>
        </p:nvSpPr>
        <p:spPr>
          <a:xfrm>
            <a:off x="9732627" y="1407337"/>
            <a:ext cx="1756702" cy="7848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500" b="1" dirty="0">
                <a:latin typeface="Bradley Hand ITC"/>
              </a:rPr>
              <a:t>I wonder what the community’s needs are. 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AA084DC-9AD9-DA1B-6E43-0EB311E531D6}"/>
              </a:ext>
            </a:extLst>
          </p:cNvPr>
          <p:cNvSpPr/>
          <p:nvPr/>
        </p:nvSpPr>
        <p:spPr>
          <a:xfrm>
            <a:off x="1443343" y="4201878"/>
            <a:ext cx="5919691" cy="1714200"/>
          </a:xfrm>
          <a:prstGeom prst="roundRect">
            <a:avLst/>
          </a:prstGeom>
          <a:solidFill>
            <a:srgbClr val="712177"/>
          </a:solidFill>
          <a:ln>
            <a:solidFill>
              <a:srgbClr val="71217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2500" dirty="0">
                <a:highlight>
                  <a:srgbClr val="712177"/>
                </a:highlight>
              </a:rPr>
              <a:t>Onboarding the NRENs (Declaration of participation):  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highlight>
                  <a:srgbClr val="712177"/>
                </a:highlight>
              </a:rPr>
              <a:t>Consumption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highlight>
                  <a:srgbClr val="712177"/>
                </a:highlight>
              </a:rPr>
              <a:t>Role and the Cost Recovery Fee</a:t>
            </a:r>
            <a:endParaRPr lang="en-US" sz="2000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C7338B-1275-5341-AC04-B1C2795C056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1337" t="12550" r="32387" b="16202"/>
          <a:stretch>
            <a:fillRect/>
          </a:stretch>
        </p:blipFill>
        <p:spPr>
          <a:xfrm>
            <a:off x="8203091" y="2503834"/>
            <a:ext cx="1737360" cy="3412244"/>
          </a:xfrm>
          <a:prstGeom prst="rect">
            <a:avLst/>
          </a:prstGeom>
        </p:spPr>
      </p:pic>
      <p:sp>
        <p:nvSpPr>
          <p:cNvPr id="125" name="Thought Bubble: Cloud 124">
            <a:extLst>
              <a:ext uri="{FF2B5EF4-FFF2-40B4-BE49-F238E27FC236}">
                <a16:creationId xmlns:a16="http://schemas.microsoft.com/office/drawing/2014/main" id="{28A7D1A1-DAED-9FD3-EA69-22BF80574E58}"/>
              </a:ext>
            </a:extLst>
          </p:cNvPr>
          <p:cNvSpPr/>
          <p:nvPr/>
        </p:nvSpPr>
        <p:spPr>
          <a:xfrm>
            <a:off x="9478545" y="1005840"/>
            <a:ext cx="2346070" cy="1435061"/>
          </a:xfrm>
          <a:prstGeom prst="cloudCallout">
            <a:avLst>
              <a:gd name="adj1" fmla="val -33950"/>
              <a:gd name="adj2" fmla="val 10258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712177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24917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F98EC8-CE8D-5B3E-AC85-73EF20FECA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F6D71A48-506D-37E1-EB62-B325CA7AF3A4}"/>
              </a:ext>
            </a:extLst>
          </p:cNvPr>
          <p:cNvSpPr txBox="1">
            <a:spLocks/>
          </p:cNvSpPr>
          <p:nvPr/>
        </p:nvSpPr>
        <p:spPr>
          <a:xfrm>
            <a:off x="535260" y="1"/>
            <a:ext cx="9321898" cy="10058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>
                <a:solidFill>
                  <a:schemeClr val="accent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>
                <a:latin typeface="Arial"/>
                <a:cs typeface="Arial"/>
              </a:rPr>
              <a:t>Service Adoption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1889713-E4F2-1224-83D7-C74E72846F7B}"/>
              </a:ext>
            </a:extLst>
          </p:cNvPr>
          <p:cNvSpPr/>
          <p:nvPr/>
        </p:nvSpPr>
        <p:spPr>
          <a:xfrm>
            <a:off x="520702" y="5286317"/>
            <a:ext cx="5354318" cy="1209672"/>
          </a:xfrm>
          <a:prstGeom prst="roundRect">
            <a:avLst>
              <a:gd name="adj" fmla="val 8000"/>
            </a:avLst>
          </a:prstGeom>
          <a:solidFill>
            <a:srgbClr val="CC007B"/>
          </a:solidFill>
          <a:ln>
            <a:solidFill>
              <a:srgbClr val="71217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 algn="ctr"/>
            <a:r>
              <a:rPr lang="en-GB" sz="2800" b="1">
                <a:solidFill>
                  <a:schemeClr val="bg1"/>
                </a:solidFill>
              </a:rPr>
              <a:t>Events (Forum, webinars)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B3D524-7A1F-2F51-E17A-89B189C95851}"/>
              </a:ext>
            </a:extLst>
          </p:cNvPr>
          <p:cNvSpPr txBox="1"/>
          <p:nvPr/>
        </p:nvSpPr>
        <p:spPr>
          <a:xfrm>
            <a:off x="241300" y="3632360"/>
            <a:ext cx="54305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indent="0" algn="ctr">
              <a:buNone/>
            </a:pPr>
            <a:r>
              <a:rPr lang="en-GB" sz="2400" b="1">
                <a:solidFill>
                  <a:schemeClr val="bg1"/>
                </a:solidFill>
              </a:rPr>
              <a:t>Promotion and support to the R&amp;E Community for the OCRE 2024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DEC835E-7FDB-28A6-0E58-1512A7658842}"/>
              </a:ext>
            </a:extLst>
          </p:cNvPr>
          <p:cNvSpPr/>
          <p:nvPr/>
        </p:nvSpPr>
        <p:spPr>
          <a:xfrm>
            <a:off x="571982" y="1750888"/>
            <a:ext cx="5337198" cy="1209671"/>
          </a:xfrm>
          <a:prstGeom prst="roundRect">
            <a:avLst>
              <a:gd name="adj" fmla="val 8000"/>
            </a:avLst>
          </a:prstGeom>
          <a:solidFill>
            <a:srgbClr val="712177"/>
          </a:solidFill>
          <a:ln>
            <a:solidFill>
              <a:srgbClr val="71217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1" indent="0" algn="ctr">
              <a:buNone/>
            </a:pPr>
            <a:r>
              <a:rPr lang="en-GB" sz="2800" b="1">
                <a:solidFill>
                  <a:schemeClr val="bg1"/>
                </a:solidFill>
                <a:highlight>
                  <a:srgbClr val="712177"/>
                </a:highlight>
              </a:rPr>
              <a:t>Cloud Catalogue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1749079-B590-50C0-D75B-F3399172682D}"/>
              </a:ext>
            </a:extLst>
          </p:cNvPr>
          <p:cNvSpPr/>
          <p:nvPr/>
        </p:nvSpPr>
        <p:spPr>
          <a:xfrm>
            <a:off x="6520182" y="3634456"/>
            <a:ext cx="5354318" cy="1209672"/>
          </a:xfrm>
          <a:prstGeom prst="roundRect">
            <a:avLst>
              <a:gd name="adj" fmla="val 8000"/>
            </a:avLst>
          </a:prstGeom>
          <a:solidFill>
            <a:srgbClr val="CC007B"/>
          </a:solidFill>
          <a:ln>
            <a:solidFill>
              <a:srgbClr val="71217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 algn="ctr"/>
            <a:r>
              <a:rPr lang="en-GB" sz="2800" b="1">
                <a:solidFill>
                  <a:schemeClr val="bg1"/>
                </a:solidFill>
              </a:rPr>
              <a:t>Meetings (suppliers, NRENs)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BE6EB25-8E93-30B3-5CBF-B6116B347906}"/>
              </a:ext>
            </a:extLst>
          </p:cNvPr>
          <p:cNvSpPr/>
          <p:nvPr/>
        </p:nvSpPr>
        <p:spPr>
          <a:xfrm>
            <a:off x="6520182" y="5286317"/>
            <a:ext cx="5337198" cy="1209671"/>
          </a:xfrm>
          <a:prstGeom prst="roundRect">
            <a:avLst>
              <a:gd name="adj" fmla="val 8000"/>
            </a:avLst>
          </a:prstGeom>
          <a:solidFill>
            <a:srgbClr val="712177"/>
          </a:solidFill>
          <a:ln>
            <a:solidFill>
              <a:srgbClr val="71217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 algn="ctr"/>
            <a:r>
              <a:rPr lang="en-GB" sz="2800" b="1">
                <a:solidFill>
                  <a:schemeClr val="bg1"/>
                </a:solidFill>
                <a:highlight>
                  <a:srgbClr val="712177"/>
                </a:highlight>
              </a:rPr>
              <a:t>The Gateway (Docs Portal) 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10E7FA4-5617-B73C-3DEB-07918EFB6FCE}"/>
              </a:ext>
            </a:extLst>
          </p:cNvPr>
          <p:cNvSpPr/>
          <p:nvPr/>
        </p:nvSpPr>
        <p:spPr>
          <a:xfrm>
            <a:off x="571982" y="3632360"/>
            <a:ext cx="5337198" cy="1209671"/>
          </a:xfrm>
          <a:prstGeom prst="roundRect">
            <a:avLst>
              <a:gd name="adj" fmla="val 8000"/>
            </a:avLst>
          </a:prstGeom>
          <a:solidFill>
            <a:srgbClr val="003F5F"/>
          </a:solidFill>
          <a:ln>
            <a:solidFill>
              <a:srgbClr val="003F5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>
                <a:highlight>
                  <a:srgbClr val="003F5F"/>
                </a:highlight>
              </a:rPr>
              <a:t>The Cookbook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5BA2C5E-7FE1-2F52-E0C2-CF5C225F9EF3}"/>
              </a:ext>
            </a:extLst>
          </p:cNvPr>
          <p:cNvSpPr/>
          <p:nvPr/>
        </p:nvSpPr>
        <p:spPr>
          <a:xfrm>
            <a:off x="6520182" y="1750887"/>
            <a:ext cx="5337198" cy="1209671"/>
          </a:xfrm>
          <a:prstGeom prst="roundRect">
            <a:avLst>
              <a:gd name="adj" fmla="val 8000"/>
            </a:avLst>
          </a:prstGeom>
          <a:solidFill>
            <a:srgbClr val="003F5F"/>
          </a:solidFill>
          <a:ln>
            <a:solidFill>
              <a:srgbClr val="003F5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>
                <a:highlight>
                  <a:srgbClr val="003F5F"/>
                </a:highlight>
              </a:rPr>
              <a:t>Service desk </a:t>
            </a:r>
          </a:p>
        </p:txBody>
      </p:sp>
    </p:spTree>
    <p:extLst>
      <p:ext uri="{BB962C8B-B14F-4D97-AF65-F5344CB8AC3E}">
        <p14:creationId xmlns:p14="http://schemas.microsoft.com/office/powerpoint/2010/main" val="2194004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eae8392-67b5-4ed5-8ccf-26b4da69c2f3" xsi:nil="true"/>
    <lcf76f155ced4ddcb4097134ff3c332f xmlns="4ba0cf13-37cf-4e82-85d0-f4aab9b524e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7C04E3869F1141BF81FB23C6EC6201" ma:contentTypeVersion="18" ma:contentTypeDescription="Create a new document." ma:contentTypeScope="" ma:versionID="90fe6f8f1e21a51e1392d7d6f1ff73b5">
  <xsd:schema xmlns:xsd="http://www.w3.org/2001/XMLSchema" xmlns:xs="http://www.w3.org/2001/XMLSchema" xmlns:p="http://schemas.microsoft.com/office/2006/metadata/properties" xmlns:ns2="4ba0cf13-37cf-4e82-85d0-f4aab9b524ea" xmlns:ns3="4eae8392-67b5-4ed5-8ccf-26b4da69c2f3" targetNamespace="http://schemas.microsoft.com/office/2006/metadata/properties" ma:root="true" ma:fieldsID="66d7374c1655a48dc60aa49aea34264d" ns2:_="" ns3:_="">
    <xsd:import namespace="4ba0cf13-37cf-4e82-85d0-f4aab9b524ea"/>
    <xsd:import namespace="4eae8392-67b5-4ed5-8ccf-26b4da69c2f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a0cf13-37cf-4e82-85d0-f4aab9b524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39ebc3d-b31a-4691-846c-24affd11c52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ae8392-67b5-4ed5-8ccf-26b4da69c2f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387fe039-5b6b-4c4e-9141-4fcc8de5da42}" ma:internalName="TaxCatchAll" ma:showField="CatchAllData" ma:web="4eae8392-67b5-4ed5-8ccf-26b4da69c2f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9CD29E9-411E-4837-B873-8362D6F4B118}">
  <ds:schemaRefs>
    <ds:schemaRef ds:uri="4ba0cf13-37cf-4e82-85d0-f4aab9b524ea"/>
    <ds:schemaRef ds:uri="4eae8392-67b5-4ed5-8ccf-26b4da69c2f3"/>
    <ds:schemaRef ds:uri="fe13b33b-dc4c-4fcc-a01d-1ea37eaea64b"/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6FBBB0B0-2969-468C-A9C9-236B0911A4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09E7FB-ABA4-4FE1-8F7F-681D255BB5B5}">
  <ds:schemaRefs>
    <ds:schemaRef ds:uri="4ba0cf13-37cf-4e82-85d0-f4aab9b524ea"/>
    <ds:schemaRef ds:uri="4eae8392-67b5-4ed5-8ccf-26b4da69c2f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409</Words>
  <Application>Microsoft Macintosh PowerPoint</Application>
  <PresentationFormat>Widescreen</PresentationFormat>
  <Paragraphs>127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Aptos</vt:lpstr>
      <vt:lpstr>Arial</vt:lpstr>
      <vt:lpstr>Bradley Hand ITC</vt:lpstr>
      <vt:lpstr>Calibri</vt:lpstr>
      <vt:lpstr>Calibri Light</vt:lpstr>
      <vt:lpstr>Wingdings</vt:lpstr>
      <vt:lpstr>Office Theme</vt:lpstr>
      <vt:lpstr>PowerPoint Presentation</vt:lpstr>
      <vt:lpstr>Evolution of Collective Procurements</vt:lpstr>
      <vt:lpstr>GÉANT Cloud Frameworks – it’s been quite a journey!</vt:lpstr>
      <vt:lpstr>Starting Point</vt:lpstr>
      <vt:lpstr>PowerPoint Presentation</vt:lpstr>
      <vt:lpstr>PowerPoint Presentation</vt:lpstr>
      <vt:lpstr>Parties of the Frameworks</vt:lpstr>
      <vt:lpstr>Preparation for OCRE 2024</vt:lpstr>
      <vt:lpstr>PowerPoint Presentation</vt:lpstr>
      <vt:lpstr>Growth of Institutions Consuming the Services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Maria Ristkok</cp:lastModifiedBy>
  <cp:revision>3</cp:revision>
  <dcterms:created xsi:type="dcterms:W3CDTF">2023-03-14T15:06:16Z</dcterms:created>
  <dcterms:modified xsi:type="dcterms:W3CDTF">2026-03-01T16:09:58Z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0x010100EF7C04E3869F1141BF81FB23C6EC6201</vt:lpwstr>
  </property>
</Properties>
</file>