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402" r:id="rId5"/>
    <p:sldId id="396" r:id="rId6"/>
    <p:sldId id="403" r:id="rId7"/>
    <p:sldId id="404" r:id="rId8"/>
    <p:sldId id="407" r:id="rId9"/>
    <p:sldId id="405" r:id="rId10"/>
    <p:sldId id="408" r:id="rId11"/>
    <p:sldId id="409" r:id="rId12"/>
    <p:sldId id="406" r:id="rId13"/>
    <p:sldId id="397" r:id="rId14"/>
    <p:sldId id="398" r:id="rId15"/>
    <p:sldId id="399" r:id="rId16"/>
    <p:sldId id="400" r:id="rId17"/>
    <p:sldId id="401"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7B3B4"/>
    <a:srgbClr val="30348F"/>
    <a:srgbClr val="8EB1D1"/>
    <a:srgbClr val="83A3C2"/>
    <a:srgbClr val="80A1BE"/>
    <a:srgbClr val="2C318F"/>
    <a:srgbClr val="2A2E84"/>
    <a:srgbClr val="62738F"/>
    <a:srgbClr val="425E9B"/>
    <a:srgbClr val="2C30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93" autoAdjust="0"/>
    <p:restoredTop sz="96327" autoAdjust="0"/>
  </p:normalViewPr>
  <p:slideViewPr>
    <p:cSldViewPr snapToGrid="0">
      <p:cViewPr varScale="1">
        <p:scale>
          <a:sx n="122" d="100"/>
          <a:sy n="122" d="100"/>
        </p:scale>
        <p:origin x="784" y="192"/>
      </p:cViewPr>
      <p:guideLst/>
    </p:cSldViewPr>
  </p:slideViewPr>
  <p:notesTextViewPr>
    <p:cViewPr>
      <p:scale>
        <a:sx n="3" d="2"/>
        <a:sy n="3" d="2"/>
      </p:scale>
      <p:origin x="0" y="0"/>
    </p:cViewPr>
  </p:notesTextViewPr>
  <p:sorterViewPr>
    <p:cViewPr>
      <p:scale>
        <a:sx n="80" d="100"/>
        <a:sy n="80" d="100"/>
      </p:scale>
      <p:origin x="0" y="0"/>
    </p:cViewPr>
  </p:sorterViewPr>
  <p:notesViewPr>
    <p:cSldViewPr snapToGrid="0">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9DFBA33-AAEF-4145-877A-7B683C457314}" type="doc">
      <dgm:prSet loTypeId="urn:microsoft.com/office/officeart/2005/8/layout/vList3" loCatId="list" qsTypeId="urn:microsoft.com/office/officeart/2005/8/quickstyle/simple1" qsCatId="simple" csTypeId="urn:microsoft.com/office/officeart/2005/8/colors/accent2_3" csCatId="accent2" phldr="1"/>
      <dgm:spPr/>
      <dgm:t>
        <a:bodyPr/>
        <a:lstStyle/>
        <a:p>
          <a:endParaRPr lang="en-GB"/>
        </a:p>
      </dgm:t>
    </dgm:pt>
    <dgm:pt modelId="{6A798C9D-1325-2C44-AFD3-69310E9FCBE8}">
      <dgm:prSet/>
      <dgm:spPr/>
      <dgm:t>
        <a:bodyPr/>
        <a:lstStyle/>
        <a:p>
          <a:r>
            <a:rPr lang="en-GB"/>
            <a:t>Not ”off the shelf” / commodity offer</a:t>
          </a:r>
        </a:p>
      </dgm:t>
    </dgm:pt>
    <dgm:pt modelId="{FD460B73-097D-3742-83D1-2ECCB3891CFD}" type="parTrans" cxnId="{2DC03375-A4F6-8746-98D7-1ACF58D7622C}">
      <dgm:prSet/>
      <dgm:spPr/>
      <dgm:t>
        <a:bodyPr/>
        <a:lstStyle/>
        <a:p>
          <a:endParaRPr lang="en-GB"/>
        </a:p>
      </dgm:t>
    </dgm:pt>
    <dgm:pt modelId="{1B1EB70F-776C-2249-81A7-F0A8D05DF549}" type="sibTrans" cxnId="{2DC03375-A4F6-8746-98D7-1ACF58D7622C}">
      <dgm:prSet/>
      <dgm:spPr/>
      <dgm:t>
        <a:bodyPr/>
        <a:lstStyle/>
        <a:p>
          <a:endParaRPr lang="en-GB"/>
        </a:p>
      </dgm:t>
    </dgm:pt>
    <dgm:pt modelId="{F8A8FD16-FBE3-F840-A41A-908713835518}">
      <dgm:prSet/>
      <dgm:spPr/>
      <dgm:t>
        <a:bodyPr/>
        <a:lstStyle/>
        <a:p>
          <a:r>
            <a:rPr lang="en-GB"/>
            <a:t>Service built around commercial offer</a:t>
          </a:r>
        </a:p>
      </dgm:t>
    </dgm:pt>
    <dgm:pt modelId="{D4447F56-4B0C-A145-87DD-12748D8C4EDB}" type="parTrans" cxnId="{F330D940-269B-C046-9078-B5C05A9EE699}">
      <dgm:prSet/>
      <dgm:spPr/>
      <dgm:t>
        <a:bodyPr/>
        <a:lstStyle/>
        <a:p>
          <a:endParaRPr lang="en-GB"/>
        </a:p>
      </dgm:t>
    </dgm:pt>
    <dgm:pt modelId="{C115150A-BC67-8A4B-BC0E-FCF167E94AA7}" type="sibTrans" cxnId="{F330D940-269B-C046-9078-B5C05A9EE699}">
      <dgm:prSet/>
      <dgm:spPr/>
      <dgm:t>
        <a:bodyPr/>
        <a:lstStyle/>
        <a:p>
          <a:endParaRPr lang="en-GB"/>
        </a:p>
      </dgm:t>
    </dgm:pt>
    <dgm:pt modelId="{0AD0B021-79CD-1B4E-9E13-A4E945C7D39F}">
      <dgm:prSet/>
      <dgm:spPr/>
      <dgm:t>
        <a:bodyPr/>
        <a:lstStyle/>
        <a:p>
          <a:r>
            <a:rPr lang="en-GB"/>
            <a:t>On-prem essential</a:t>
          </a:r>
        </a:p>
      </dgm:t>
    </dgm:pt>
    <dgm:pt modelId="{06A36B68-D3DD-8743-A4E5-6522A39BF612}" type="parTrans" cxnId="{B4195D48-0B16-4641-966C-2AD8EE04DF10}">
      <dgm:prSet/>
      <dgm:spPr/>
      <dgm:t>
        <a:bodyPr/>
        <a:lstStyle/>
        <a:p>
          <a:endParaRPr lang="en-GB"/>
        </a:p>
      </dgm:t>
    </dgm:pt>
    <dgm:pt modelId="{C19DC149-C652-1A47-96ED-7BD4D9615FE3}" type="sibTrans" cxnId="{B4195D48-0B16-4641-966C-2AD8EE04DF10}">
      <dgm:prSet/>
      <dgm:spPr/>
      <dgm:t>
        <a:bodyPr/>
        <a:lstStyle/>
        <a:p>
          <a:endParaRPr lang="en-GB"/>
        </a:p>
      </dgm:t>
    </dgm:pt>
    <dgm:pt modelId="{5593B147-136D-204B-9AB9-1203423C42EF}">
      <dgm:prSet/>
      <dgm:spPr/>
      <dgm:t>
        <a:bodyPr/>
        <a:lstStyle/>
        <a:p>
          <a:r>
            <a:rPr lang="en-GB" dirty="0"/>
            <a:t>Federated model </a:t>
          </a:r>
        </a:p>
      </dgm:t>
    </dgm:pt>
    <dgm:pt modelId="{614EEF87-F9D9-6847-B45E-A409D5300C40}" type="parTrans" cxnId="{1229FB03-C018-024D-8BAC-0AEE1C3C94F0}">
      <dgm:prSet/>
      <dgm:spPr/>
      <dgm:t>
        <a:bodyPr/>
        <a:lstStyle/>
        <a:p>
          <a:endParaRPr lang="en-GB"/>
        </a:p>
      </dgm:t>
    </dgm:pt>
    <dgm:pt modelId="{80DF84C1-6791-C349-AD50-AF35E755F5D2}" type="sibTrans" cxnId="{1229FB03-C018-024D-8BAC-0AEE1C3C94F0}">
      <dgm:prSet/>
      <dgm:spPr/>
      <dgm:t>
        <a:bodyPr/>
        <a:lstStyle/>
        <a:p>
          <a:endParaRPr lang="en-GB"/>
        </a:p>
      </dgm:t>
    </dgm:pt>
    <dgm:pt modelId="{E58DB49B-DEC0-BA42-BCCF-AC207CF8731D}">
      <dgm:prSet/>
      <dgm:spPr/>
      <dgm:t>
        <a:bodyPr/>
        <a:lstStyle/>
        <a:p>
          <a:r>
            <a:rPr lang="en-GB" dirty="0"/>
            <a:t>Support community</a:t>
          </a:r>
        </a:p>
      </dgm:t>
    </dgm:pt>
    <dgm:pt modelId="{61E81921-9ADA-E747-94E3-25654EE2309F}" type="parTrans" cxnId="{291B0FA8-4F23-6941-86B2-A805EE784D8F}">
      <dgm:prSet/>
      <dgm:spPr/>
      <dgm:t>
        <a:bodyPr/>
        <a:lstStyle/>
        <a:p>
          <a:endParaRPr lang="en-GB"/>
        </a:p>
      </dgm:t>
    </dgm:pt>
    <dgm:pt modelId="{3DB9B948-67E2-094C-A7FB-A08A11C47603}" type="sibTrans" cxnId="{291B0FA8-4F23-6941-86B2-A805EE784D8F}">
      <dgm:prSet/>
      <dgm:spPr/>
      <dgm:t>
        <a:bodyPr/>
        <a:lstStyle/>
        <a:p>
          <a:endParaRPr lang="en-GB"/>
        </a:p>
      </dgm:t>
    </dgm:pt>
    <dgm:pt modelId="{739B962A-57A5-224D-888C-64A9D7134F06}">
      <dgm:prSet/>
      <dgm:spPr/>
      <dgm:t>
        <a:bodyPr/>
        <a:lstStyle/>
        <a:p>
          <a:r>
            <a:rPr lang="en-GB" dirty="0"/>
            <a:t>Migration: large amounts of data</a:t>
          </a:r>
        </a:p>
      </dgm:t>
    </dgm:pt>
    <dgm:pt modelId="{AFDDBE16-FBA8-3F45-8A36-0A95A36434FA}" type="parTrans" cxnId="{D6AA4AC2-3214-6F47-971C-35DD7C12EC89}">
      <dgm:prSet/>
      <dgm:spPr/>
      <dgm:t>
        <a:bodyPr/>
        <a:lstStyle/>
        <a:p>
          <a:endParaRPr lang="en-GB"/>
        </a:p>
      </dgm:t>
    </dgm:pt>
    <dgm:pt modelId="{8D8D5B7C-77FD-2B48-90F0-0559ADB74D73}" type="sibTrans" cxnId="{D6AA4AC2-3214-6F47-971C-35DD7C12EC89}">
      <dgm:prSet/>
      <dgm:spPr/>
      <dgm:t>
        <a:bodyPr/>
        <a:lstStyle/>
        <a:p>
          <a:endParaRPr lang="en-GB"/>
        </a:p>
      </dgm:t>
    </dgm:pt>
    <dgm:pt modelId="{F29EBD23-81FD-C74D-8370-FD08E24326CA}" type="pres">
      <dgm:prSet presAssocID="{29DFBA33-AAEF-4145-877A-7B683C457314}" presName="linearFlow" presStyleCnt="0">
        <dgm:presLayoutVars>
          <dgm:dir/>
          <dgm:resizeHandles val="exact"/>
        </dgm:presLayoutVars>
      </dgm:prSet>
      <dgm:spPr/>
    </dgm:pt>
    <dgm:pt modelId="{2793ECA4-E3CB-1949-A11D-5E39821C67B0}" type="pres">
      <dgm:prSet presAssocID="{6A798C9D-1325-2C44-AFD3-69310E9FCBE8}" presName="composite" presStyleCnt="0"/>
      <dgm:spPr/>
    </dgm:pt>
    <dgm:pt modelId="{D8DD6B62-E37B-C84F-95DD-F9367B186784}" type="pres">
      <dgm:prSet presAssocID="{6A798C9D-1325-2C44-AFD3-69310E9FCBE8}" presName="imgShp" presStyleLbl="fgImgPlace1" presStyleIdx="0" presStyleCnt="6"/>
      <dgm:spPr/>
    </dgm:pt>
    <dgm:pt modelId="{645E5FAF-2F62-384E-BEC8-D8704BCA880D}" type="pres">
      <dgm:prSet presAssocID="{6A798C9D-1325-2C44-AFD3-69310E9FCBE8}" presName="txShp" presStyleLbl="node1" presStyleIdx="0" presStyleCnt="6">
        <dgm:presLayoutVars>
          <dgm:bulletEnabled val="1"/>
        </dgm:presLayoutVars>
      </dgm:prSet>
      <dgm:spPr/>
    </dgm:pt>
    <dgm:pt modelId="{BA4DFEB5-1E44-D84F-8DD9-42AA75219358}" type="pres">
      <dgm:prSet presAssocID="{1B1EB70F-776C-2249-81A7-F0A8D05DF549}" presName="spacing" presStyleCnt="0"/>
      <dgm:spPr/>
    </dgm:pt>
    <dgm:pt modelId="{D8B3FE01-9185-6946-83C7-E177CFFE09F5}" type="pres">
      <dgm:prSet presAssocID="{F8A8FD16-FBE3-F840-A41A-908713835518}" presName="composite" presStyleCnt="0"/>
      <dgm:spPr/>
    </dgm:pt>
    <dgm:pt modelId="{066841D4-332F-F44D-8168-D02EE884B77E}" type="pres">
      <dgm:prSet presAssocID="{F8A8FD16-FBE3-F840-A41A-908713835518}" presName="imgShp" presStyleLbl="fgImgPlace1" presStyleIdx="1" presStyleCnt="6"/>
      <dgm:spPr/>
    </dgm:pt>
    <dgm:pt modelId="{F5DBF49B-4556-0F4C-A409-2D84B001DCD1}" type="pres">
      <dgm:prSet presAssocID="{F8A8FD16-FBE3-F840-A41A-908713835518}" presName="txShp" presStyleLbl="node1" presStyleIdx="1" presStyleCnt="6">
        <dgm:presLayoutVars>
          <dgm:bulletEnabled val="1"/>
        </dgm:presLayoutVars>
      </dgm:prSet>
      <dgm:spPr/>
    </dgm:pt>
    <dgm:pt modelId="{BC358101-F958-9D45-883C-45206D55A1B3}" type="pres">
      <dgm:prSet presAssocID="{C115150A-BC67-8A4B-BC0E-FCF167E94AA7}" presName="spacing" presStyleCnt="0"/>
      <dgm:spPr/>
    </dgm:pt>
    <dgm:pt modelId="{37F921FC-29F6-6C49-8B2F-692B6B503F1E}" type="pres">
      <dgm:prSet presAssocID="{0AD0B021-79CD-1B4E-9E13-A4E945C7D39F}" presName="composite" presStyleCnt="0"/>
      <dgm:spPr/>
    </dgm:pt>
    <dgm:pt modelId="{0444C627-33AC-3842-B687-FD685F634020}" type="pres">
      <dgm:prSet presAssocID="{0AD0B021-79CD-1B4E-9E13-A4E945C7D39F}" presName="imgShp" presStyleLbl="fgImgPlace1" presStyleIdx="2" presStyleCnt="6"/>
      <dgm:spPr/>
    </dgm:pt>
    <dgm:pt modelId="{0DDF9039-EE14-9040-AACB-857CECFA0358}" type="pres">
      <dgm:prSet presAssocID="{0AD0B021-79CD-1B4E-9E13-A4E945C7D39F}" presName="txShp" presStyleLbl="node1" presStyleIdx="2" presStyleCnt="6">
        <dgm:presLayoutVars>
          <dgm:bulletEnabled val="1"/>
        </dgm:presLayoutVars>
      </dgm:prSet>
      <dgm:spPr/>
    </dgm:pt>
    <dgm:pt modelId="{DCF7607B-DA8B-A745-89BC-31AA01C86AD4}" type="pres">
      <dgm:prSet presAssocID="{C19DC149-C652-1A47-96ED-7BD4D9615FE3}" presName="spacing" presStyleCnt="0"/>
      <dgm:spPr/>
    </dgm:pt>
    <dgm:pt modelId="{A811A159-87A5-E14D-8307-2FB6E79BB934}" type="pres">
      <dgm:prSet presAssocID="{5593B147-136D-204B-9AB9-1203423C42EF}" presName="composite" presStyleCnt="0"/>
      <dgm:spPr/>
    </dgm:pt>
    <dgm:pt modelId="{D5278D7E-DA87-3F4B-8025-5CF271495EB3}" type="pres">
      <dgm:prSet presAssocID="{5593B147-136D-204B-9AB9-1203423C42EF}" presName="imgShp" presStyleLbl="fgImgPlace1" presStyleIdx="3" presStyleCnt="6"/>
      <dgm:spPr/>
    </dgm:pt>
    <dgm:pt modelId="{FCED6209-8C7A-E648-B02D-F355D6808BBF}" type="pres">
      <dgm:prSet presAssocID="{5593B147-136D-204B-9AB9-1203423C42EF}" presName="txShp" presStyleLbl="node1" presStyleIdx="3" presStyleCnt="6">
        <dgm:presLayoutVars>
          <dgm:bulletEnabled val="1"/>
        </dgm:presLayoutVars>
      </dgm:prSet>
      <dgm:spPr/>
    </dgm:pt>
    <dgm:pt modelId="{77DE7A22-0FF4-8B42-B98F-D646B8C39C59}" type="pres">
      <dgm:prSet presAssocID="{80DF84C1-6791-C349-AD50-AF35E755F5D2}" presName="spacing" presStyleCnt="0"/>
      <dgm:spPr/>
    </dgm:pt>
    <dgm:pt modelId="{49E9E38A-41B8-8A49-9F29-14B8CEE086FD}" type="pres">
      <dgm:prSet presAssocID="{E58DB49B-DEC0-BA42-BCCF-AC207CF8731D}" presName="composite" presStyleCnt="0"/>
      <dgm:spPr/>
    </dgm:pt>
    <dgm:pt modelId="{52C951A3-184B-444F-ADBC-0EEA6BFED514}" type="pres">
      <dgm:prSet presAssocID="{E58DB49B-DEC0-BA42-BCCF-AC207CF8731D}" presName="imgShp" presStyleLbl="fgImgPlace1" presStyleIdx="4" presStyleCnt="6"/>
      <dgm:spPr/>
    </dgm:pt>
    <dgm:pt modelId="{A6921838-FFC1-8248-B1B6-7B6BEAE2C337}" type="pres">
      <dgm:prSet presAssocID="{E58DB49B-DEC0-BA42-BCCF-AC207CF8731D}" presName="txShp" presStyleLbl="node1" presStyleIdx="4" presStyleCnt="6">
        <dgm:presLayoutVars>
          <dgm:bulletEnabled val="1"/>
        </dgm:presLayoutVars>
      </dgm:prSet>
      <dgm:spPr/>
    </dgm:pt>
    <dgm:pt modelId="{01263D48-7314-DB4B-9E4B-F69B53C6D7D2}" type="pres">
      <dgm:prSet presAssocID="{3DB9B948-67E2-094C-A7FB-A08A11C47603}" presName="spacing" presStyleCnt="0"/>
      <dgm:spPr/>
    </dgm:pt>
    <dgm:pt modelId="{40445370-B1F6-0340-83AA-D2837541497A}" type="pres">
      <dgm:prSet presAssocID="{739B962A-57A5-224D-888C-64A9D7134F06}" presName="composite" presStyleCnt="0"/>
      <dgm:spPr/>
    </dgm:pt>
    <dgm:pt modelId="{57FDE22C-CCDB-3642-A43D-31BDC4634BB3}" type="pres">
      <dgm:prSet presAssocID="{739B962A-57A5-224D-888C-64A9D7134F06}" presName="imgShp" presStyleLbl="fgImgPlace1" presStyleIdx="5" presStyleCnt="6"/>
      <dgm:spPr/>
    </dgm:pt>
    <dgm:pt modelId="{50FF98FB-3B79-4C49-BB51-D479BC08C1FC}" type="pres">
      <dgm:prSet presAssocID="{739B962A-57A5-224D-888C-64A9D7134F06}" presName="txShp" presStyleLbl="node1" presStyleIdx="5" presStyleCnt="6">
        <dgm:presLayoutVars>
          <dgm:bulletEnabled val="1"/>
        </dgm:presLayoutVars>
      </dgm:prSet>
      <dgm:spPr/>
    </dgm:pt>
  </dgm:ptLst>
  <dgm:cxnLst>
    <dgm:cxn modelId="{1229FB03-C018-024D-8BAC-0AEE1C3C94F0}" srcId="{29DFBA33-AAEF-4145-877A-7B683C457314}" destId="{5593B147-136D-204B-9AB9-1203423C42EF}" srcOrd="3" destOrd="0" parTransId="{614EEF87-F9D9-6847-B45E-A409D5300C40}" sibTransId="{80DF84C1-6791-C349-AD50-AF35E755F5D2}"/>
    <dgm:cxn modelId="{99F23B1E-C722-D147-8B93-7D53BBF2DB8E}" type="presOf" srcId="{6A798C9D-1325-2C44-AFD3-69310E9FCBE8}" destId="{645E5FAF-2F62-384E-BEC8-D8704BCA880D}" srcOrd="0" destOrd="0" presId="urn:microsoft.com/office/officeart/2005/8/layout/vList3"/>
    <dgm:cxn modelId="{F330D940-269B-C046-9078-B5C05A9EE699}" srcId="{29DFBA33-AAEF-4145-877A-7B683C457314}" destId="{F8A8FD16-FBE3-F840-A41A-908713835518}" srcOrd="1" destOrd="0" parTransId="{D4447F56-4B0C-A145-87DD-12748D8C4EDB}" sibTransId="{C115150A-BC67-8A4B-BC0E-FCF167E94AA7}"/>
    <dgm:cxn modelId="{54008A45-3176-5648-B58E-49B344F50183}" type="presOf" srcId="{E58DB49B-DEC0-BA42-BCCF-AC207CF8731D}" destId="{A6921838-FFC1-8248-B1B6-7B6BEAE2C337}" srcOrd="0" destOrd="0" presId="urn:microsoft.com/office/officeart/2005/8/layout/vList3"/>
    <dgm:cxn modelId="{B4195D48-0B16-4641-966C-2AD8EE04DF10}" srcId="{29DFBA33-AAEF-4145-877A-7B683C457314}" destId="{0AD0B021-79CD-1B4E-9E13-A4E945C7D39F}" srcOrd="2" destOrd="0" parTransId="{06A36B68-D3DD-8743-A4E5-6522A39BF612}" sibTransId="{C19DC149-C652-1A47-96ED-7BD4D9615FE3}"/>
    <dgm:cxn modelId="{83A5896E-272F-1146-B94A-022C42A06B8F}" type="presOf" srcId="{0AD0B021-79CD-1B4E-9E13-A4E945C7D39F}" destId="{0DDF9039-EE14-9040-AACB-857CECFA0358}" srcOrd="0" destOrd="0" presId="urn:microsoft.com/office/officeart/2005/8/layout/vList3"/>
    <dgm:cxn modelId="{2DC03375-A4F6-8746-98D7-1ACF58D7622C}" srcId="{29DFBA33-AAEF-4145-877A-7B683C457314}" destId="{6A798C9D-1325-2C44-AFD3-69310E9FCBE8}" srcOrd="0" destOrd="0" parTransId="{FD460B73-097D-3742-83D1-2ECCB3891CFD}" sibTransId="{1B1EB70F-776C-2249-81A7-F0A8D05DF549}"/>
    <dgm:cxn modelId="{B4EFB593-878B-734D-8169-D5BCE4FBF549}" type="presOf" srcId="{5593B147-136D-204B-9AB9-1203423C42EF}" destId="{FCED6209-8C7A-E648-B02D-F355D6808BBF}" srcOrd="0" destOrd="0" presId="urn:microsoft.com/office/officeart/2005/8/layout/vList3"/>
    <dgm:cxn modelId="{6CD3E894-B4D7-4549-B27E-5E4236F29C05}" type="presOf" srcId="{739B962A-57A5-224D-888C-64A9D7134F06}" destId="{50FF98FB-3B79-4C49-BB51-D479BC08C1FC}" srcOrd="0" destOrd="0" presId="urn:microsoft.com/office/officeart/2005/8/layout/vList3"/>
    <dgm:cxn modelId="{0F67FE9B-557B-4345-99A4-BC536045C9E2}" type="presOf" srcId="{F8A8FD16-FBE3-F840-A41A-908713835518}" destId="{F5DBF49B-4556-0F4C-A409-2D84B001DCD1}" srcOrd="0" destOrd="0" presId="urn:microsoft.com/office/officeart/2005/8/layout/vList3"/>
    <dgm:cxn modelId="{291B0FA8-4F23-6941-86B2-A805EE784D8F}" srcId="{29DFBA33-AAEF-4145-877A-7B683C457314}" destId="{E58DB49B-DEC0-BA42-BCCF-AC207CF8731D}" srcOrd="4" destOrd="0" parTransId="{61E81921-9ADA-E747-94E3-25654EE2309F}" sibTransId="{3DB9B948-67E2-094C-A7FB-A08A11C47603}"/>
    <dgm:cxn modelId="{D6AA4AC2-3214-6F47-971C-35DD7C12EC89}" srcId="{29DFBA33-AAEF-4145-877A-7B683C457314}" destId="{739B962A-57A5-224D-888C-64A9D7134F06}" srcOrd="5" destOrd="0" parTransId="{AFDDBE16-FBA8-3F45-8A36-0A95A36434FA}" sibTransId="{8D8D5B7C-77FD-2B48-90F0-0559ADB74D73}"/>
    <dgm:cxn modelId="{CB61B5C6-08BC-614F-83E2-2071DC0984DA}" type="presOf" srcId="{29DFBA33-AAEF-4145-877A-7B683C457314}" destId="{F29EBD23-81FD-C74D-8370-FD08E24326CA}" srcOrd="0" destOrd="0" presId="urn:microsoft.com/office/officeart/2005/8/layout/vList3"/>
    <dgm:cxn modelId="{4349F8E2-9B4F-5047-8DC3-CB3EB4EA5ABB}" type="presParOf" srcId="{F29EBD23-81FD-C74D-8370-FD08E24326CA}" destId="{2793ECA4-E3CB-1949-A11D-5E39821C67B0}" srcOrd="0" destOrd="0" presId="urn:microsoft.com/office/officeart/2005/8/layout/vList3"/>
    <dgm:cxn modelId="{34CE1E45-C4DE-DC4F-9462-021CBEA47A05}" type="presParOf" srcId="{2793ECA4-E3CB-1949-A11D-5E39821C67B0}" destId="{D8DD6B62-E37B-C84F-95DD-F9367B186784}" srcOrd="0" destOrd="0" presId="urn:microsoft.com/office/officeart/2005/8/layout/vList3"/>
    <dgm:cxn modelId="{22C05316-F38F-4E49-9B4C-9810D9E47A8A}" type="presParOf" srcId="{2793ECA4-E3CB-1949-A11D-5E39821C67B0}" destId="{645E5FAF-2F62-384E-BEC8-D8704BCA880D}" srcOrd="1" destOrd="0" presId="urn:microsoft.com/office/officeart/2005/8/layout/vList3"/>
    <dgm:cxn modelId="{6949CA0D-9111-914F-8993-53C4DFF76837}" type="presParOf" srcId="{F29EBD23-81FD-C74D-8370-FD08E24326CA}" destId="{BA4DFEB5-1E44-D84F-8DD9-42AA75219358}" srcOrd="1" destOrd="0" presId="urn:microsoft.com/office/officeart/2005/8/layout/vList3"/>
    <dgm:cxn modelId="{8E84B3AC-87E1-2E45-A384-BDF415AC2282}" type="presParOf" srcId="{F29EBD23-81FD-C74D-8370-FD08E24326CA}" destId="{D8B3FE01-9185-6946-83C7-E177CFFE09F5}" srcOrd="2" destOrd="0" presId="urn:microsoft.com/office/officeart/2005/8/layout/vList3"/>
    <dgm:cxn modelId="{57A944B3-513D-B945-8842-C37552610289}" type="presParOf" srcId="{D8B3FE01-9185-6946-83C7-E177CFFE09F5}" destId="{066841D4-332F-F44D-8168-D02EE884B77E}" srcOrd="0" destOrd="0" presId="urn:microsoft.com/office/officeart/2005/8/layout/vList3"/>
    <dgm:cxn modelId="{CD74BCC7-5064-1340-8CF9-FFAEDB1BB4A4}" type="presParOf" srcId="{D8B3FE01-9185-6946-83C7-E177CFFE09F5}" destId="{F5DBF49B-4556-0F4C-A409-2D84B001DCD1}" srcOrd="1" destOrd="0" presId="urn:microsoft.com/office/officeart/2005/8/layout/vList3"/>
    <dgm:cxn modelId="{4097A34F-EECA-9847-8A3F-FBF67FAC1760}" type="presParOf" srcId="{F29EBD23-81FD-C74D-8370-FD08E24326CA}" destId="{BC358101-F958-9D45-883C-45206D55A1B3}" srcOrd="3" destOrd="0" presId="urn:microsoft.com/office/officeart/2005/8/layout/vList3"/>
    <dgm:cxn modelId="{13C0180E-0003-A548-BDAD-A99A5EEE6D28}" type="presParOf" srcId="{F29EBD23-81FD-C74D-8370-FD08E24326CA}" destId="{37F921FC-29F6-6C49-8B2F-692B6B503F1E}" srcOrd="4" destOrd="0" presId="urn:microsoft.com/office/officeart/2005/8/layout/vList3"/>
    <dgm:cxn modelId="{05F38B62-4360-BB40-BCCC-7F818AD25030}" type="presParOf" srcId="{37F921FC-29F6-6C49-8B2F-692B6B503F1E}" destId="{0444C627-33AC-3842-B687-FD685F634020}" srcOrd="0" destOrd="0" presId="urn:microsoft.com/office/officeart/2005/8/layout/vList3"/>
    <dgm:cxn modelId="{042137D3-548B-5342-AC7E-A59B7D381400}" type="presParOf" srcId="{37F921FC-29F6-6C49-8B2F-692B6B503F1E}" destId="{0DDF9039-EE14-9040-AACB-857CECFA0358}" srcOrd="1" destOrd="0" presId="urn:microsoft.com/office/officeart/2005/8/layout/vList3"/>
    <dgm:cxn modelId="{78F75C98-3990-E44A-AAE3-1B2EB2058322}" type="presParOf" srcId="{F29EBD23-81FD-C74D-8370-FD08E24326CA}" destId="{DCF7607B-DA8B-A745-89BC-31AA01C86AD4}" srcOrd="5" destOrd="0" presId="urn:microsoft.com/office/officeart/2005/8/layout/vList3"/>
    <dgm:cxn modelId="{1E2902A3-DA4F-DF4C-BFC1-2397BA90BE2D}" type="presParOf" srcId="{F29EBD23-81FD-C74D-8370-FD08E24326CA}" destId="{A811A159-87A5-E14D-8307-2FB6E79BB934}" srcOrd="6" destOrd="0" presId="urn:microsoft.com/office/officeart/2005/8/layout/vList3"/>
    <dgm:cxn modelId="{6C069E74-4FF7-FA4F-87D5-68668F9F9413}" type="presParOf" srcId="{A811A159-87A5-E14D-8307-2FB6E79BB934}" destId="{D5278D7E-DA87-3F4B-8025-5CF271495EB3}" srcOrd="0" destOrd="0" presId="urn:microsoft.com/office/officeart/2005/8/layout/vList3"/>
    <dgm:cxn modelId="{F28A2393-30DC-454F-B21F-99835A7BAE5C}" type="presParOf" srcId="{A811A159-87A5-E14D-8307-2FB6E79BB934}" destId="{FCED6209-8C7A-E648-B02D-F355D6808BBF}" srcOrd="1" destOrd="0" presId="urn:microsoft.com/office/officeart/2005/8/layout/vList3"/>
    <dgm:cxn modelId="{87513A11-B475-C54B-8A45-A9CC0BE67EFD}" type="presParOf" srcId="{F29EBD23-81FD-C74D-8370-FD08E24326CA}" destId="{77DE7A22-0FF4-8B42-B98F-D646B8C39C59}" srcOrd="7" destOrd="0" presId="urn:microsoft.com/office/officeart/2005/8/layout/vList3"/>
    <dgm:cxn modelId="{839182B8-12BA-1A44-9106-8AFF235B1488}" type="presParOf" srcId="{F29EBD23-81FD-C74D-8370-FD08E24326CA}" destId="{49E9E38A-41B8-8A49-9F29-14B8CEE086FD}" srcOrd="8" destOrd="0" presId="urn:microsoft.com/office/officeart/2005/8/layout/vList3"/>
    <dgm:cxn modelId="{CA63E360-86D4-234C-B7F8-BB1BBCD6E8EB}" type="presParOf" srcId="{49E9E38A-41B8-8A49-9F29-14B8CEE086FD}" destId="{52C951A3-184B-444F-ADBC-0EEA6BFED514}" srcOrd="0" destOrd="0" presId="urn:microsoft.com/office/officeart/2005/8/layout/vList3"/>
    <dgm:cxn modelId="{AB466855-10A1-3248-989B-2992DBA6CA27}" type="presParOf" srcId="{49E9E38A-41B8-8A49-9F29-14B8CEE086FD}" destId="{A6921838-FFC1-8248-B1B6-7B6BEAE2C337}" srcOrd="1" destOrd="0" presId="urn:microsoft.com/office/officeart/2005/8/layout/vList3"/>
    <dgm:cxn modelId="{82E07BE4-D7CE-2447-B527-F37FA2355422}" type="presParOf" srcId="{F29EBD23-81FD-C74D-8370-FD08E24326CA}" destId="{01263D48-7314-DB4B-9E4B-F69B53C6D7D2}" srcOrd="9" destOrd="0" presId="urn:microsoft.com/office/officeart/2005/8/layout/vList3"/>
    <dgm:cxn modelId="{755C92B3-8E30-6449-B276-AB1B941E3902}" type="presParOf" srcId="{F29EBD23-81FD-C74D-8370-FD08E24326CA}" destId="{40445370-B1F6-0340-83AA-D2837541497A}" srcOrd="10" destOrd="0" presId="urn:microsoft.com/office/officeart/2005/8/layout/vList3"/>
    <dgm:cxn modelId="{389E6101-C014-B946-B6F7-16E1FCCF520C}" type="presParOf" srcId="{40445370-B1F6-0340-83AA-D2837541497A}" destId="{57FDE22C-CCDB-3642-A43D-31BDC4634BB3}" srcOrd="0" destOrd="0" presId="urn:microsoft.com/office/officeart/2005/8/layout/vList3"/>
    <dgm:cxn modelId="{B2356855-CC1C-9341-AA07-3D5F19D198AE}" type="presParOf" srcId="{40445370-B1F6-0340-83AA-D2837541497A}" destId="{50FF98FB-3B79-4C49-BB51-D479BC08C1FC}"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5E5FAF-2F62-384E-BEC8-D8704BCA880D}">
      <dsp:nvSpPr>
        <dsp:cNvPr id="0" name=""/>
        <dsp:cNvSpPr/>
      </dsp:nvSpPr>
      <dsp:spPr>
        <a:xfrm rot="10800000">
          <a:off x="2333627" y="1704"/>
          <a:ext cx="8652262" cy="617192"/>
        </a:xfrm>
        <a:prstGeom prst="homePlate">
          <a:avLst/>
        </a:prstGeom>
        <a:solidFill>
          <a:schemeClr val="accent2">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2165" tIns="106680" rIns="199136" bIns="106680" numCol="1" spcCol="1270" anchor="ctr" anchorCtr="0">
          <a:noAutofit/>
        </a:bodyPr>
        <a:lstStyle/>
        <a:p>
          <a:pPr marL="0" lvl="0" indent="0" algn="ctr" defTabSz="1244600">
            <a:lnSpc>
              <a:spcPct val="90000"/>
            </a:lnSpc>
            <a:spcBef>
              <a:spcPct val="0"/>
            </a:spcBef>
            <a:spcAft>
              <a:spcPct val="35000"/>
            </a:spcAft>
            <a:buNone/>
          </a:pPr>
          <a:r>
            <a:rPr lang="en-GB" sz="2800" kern="1200"/>
            <a:t>Not ”off the shelf” / commodity offer</a:t>
          </a:r>
        </a:p>
      </dsp:txBody>
      <dsp:txXfrm rot="10800000">
        <a:off x="2487925" y="1704"/>
        <a:ext cx="8497964" cy="617192"/>
      </dsp:txXfrm>
    </dsp:sp>
    <dsp:sp modelId="{D8DD6B62-E37B-C84F-95DD-F9367B186784}">
      <dsp:nvSpPr>
        <dsp:cNvPr id="0" name=""/>
        <dsp:cNvSpPr/>
      </dsp:nvSpPr>
      <dsp:spPr>
        <a:xfrm>
          <a:off x="2025031" y="1704"/>
          <a:ext cx="617192" cy="617192"/>
        </a:xfrm>
        <a:prstGeom prst="ellipse">
          <a:avLst/>
        </a:prstGeom>
        <a:solidFill>
          <a:schemeClr val="accent2">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5DBF49B-4556-0F4C-A409-2D84B001DCD1}">
      <dsp:nvSpPr>
        <dsp:cNvPr id="0" name=""/>
        <dsp:cNvSpPr/>
      </dsp:nvSpPr>
      <dsp:spPr>
        <a:xfrm rot="10800000">
          <a:off x="2333627" y="778331"/>
          <a:ext cx="8652262" cy="617192"/>
        </a:xfrm>
        <a:prstGeom prst="homePlate">
          <a:avLst/>
        </a:prstGeom>
        <a:solidFill>
          <a:schemeClr val="accent2">
            <a:shade val="80000"/>
            <a:hueOff val="149413"/>
            <a:satOff val="-18310"/>
            <a:lumOff val="90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2165" tIns="106680" rIns="199136" bIns="106680" numCol="1" spcCol="1270" anchor="ctr" anchorCtr="0">
          <a:noAutofit/>
        </a:bodyPr>
        <a:lstStyle/>
        <a:p>
          <a:pPr marL="0" lvl="0" indent="0" algn="ctr" defTabSz="1244600">
            <a:lnSpc>
              <a:spcPct val="90000"/>
            </a:lnSpc>
            <a:spcBef>
              <a:spcPct val="0"/>
            </a:spcBef>
            <a:spcAft>
              <a:spcPct val="35000"/>
            </a:spcAft>
            <a:buNone/>
          </a:pPr>
          <a:r>
            <a:rPr lang="en-GB" sz="2800" kern="1200"/>
            <a:t>Service built around commercial offer</a:t>
          </a:r>
        </a:p>
      </dsp:txBody>
      <dsp:txXfrm rot="10800000">
        <a:off x="2487925" y="778331"/>
        <a:ext cx="8497964" cy="617192"/>
      </dsp:txXfrm>
    </dsp:sp>
    <dsp:sp modelId="{066841D4-332F-F44D-8168-D02EE884B77E}">
      <dsp:nvSpPr>
        <dsp:cNvPr id="0" name=""/>
        <dsp:cNvSpPr/>
      </dsp:nvSpPr>
      <dsp:spPr>
        <a:xfrm>
          <a:off x="2025031" y="778331"/>
          <a:ext cx="617192" cy="617192"/>
        </a:xfrm>
        <a:prstGeom prst="ellipse">
          <a:avLst/>
        </a:prstGeom>
        <a:solidFill>
          <a:schemeClr val="accent2">
            <a:tint val="50000"/>
            <a:hueOff val="4150"/>
            <a:satOff val="-185"/>
            <a:lumOff val="317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DDF9039-EE14-9040-AACB-857CECFA0358}">
      <dsp:nvSpPr>
        <dsp:cNvPr id="0" name=""/>
        <dsp:cNvSpPr/>
      </dsp:nvSpPr>
      <dsp:spPr>
        <a:xfrm rot="10800000">
          <a:off x="2333627" y="1554958"/>
          <a:ext cx="8652262" cy="617192"/>
        </a:xfrm>
        <a:prstGeom prst="homePlate">
          <a:avLst/>
        </a:prstGeom>
        <a:solidFill>
          <a:schemeClr val="accent2">
            <a:shade val="80000"/>
            <a:hueOff val="298826"/>
            <a:satOff val="-36620"/>
            <a:lumOff val="1803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2165" tIns="106680" rIns="199136" bIns="106680" numCol="1" spcCol="1270" anchor="ctr" anchorCtr="0">
          <a:noAutofit/>
        </a:bodyPr>
        <a:lstStyle/>
        <a:p>
          <a:pPr marL="0" lvl="0" indent="0" algn="ctr" defTabSz="1244600">
            <a:lnSpc>
              <a:spcPct val="90000"/>
            </a:lnSpc>
            <a:spcBef>
              <a:spcPct val="0"/>
            </a:spcBef>
            <a:spcAft>
              <a:spcPct val="35000"/>
            </a:spcAft>
            <a:buNone/>
          </a:pPr>
          <a:r>
            <a:rPr lang="en-GB" sz="2800" kern="1200"/>
            <a:t>On-prem essential</a:t>
          </a:r>
        </a:p>
      </dsp:txBody>
      <dsp:txXfrm rot="10800000">
        <a:off x="2487925" y="1554958"/>
        <a:ext cx="8497964" cy="617192"/>
      </dsp:txXfrm>
    </dsp:sp>
    <dsp:sp modelId="{0444C627-33AC-3842-B687-FD685F634020}">
      <dsp:nvSpPr>
        <dsp:cNvPr id="0" name=""/>
        <dsp:cNvSpPr/>
      </dsp:nvSpPr>
      <dsp:spPr>
        <a:xfrm>
          <a:off x="2025031" y="1554958"/>
          <a:ext cx="617192" cy="617192"/>
        </a:xfrm>
        <a:prstGeom prst="ellipse">
          <a:avLst/>
        </a:prstGeom>
        <a:solidFill>
          <a:schemeClr val="accent2">
            <a:tint val="50000"/>
            <a:hueOff val="8299"/>
            <a:satOff val="-371"/>
            <a:lumOff val="634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CED6209-8C7A-E648-B02D-F355D6808BBF}">
      <dsp:nvSpPr>
        <dsp:cNvPr id="0" name=""/>
        <dsp:cNvSpPr/>
      </dsp:nvSpPr>
      <dsp:spPr>
        <a:xfrm rot="10800000">
          <a:off x="2333627" y="2331585"/>
          <a:ext cx="8652262" cy="617192"/>
        </a:xfrm>
        <a:prstGeom prst="homePlate">
          <a:avLst/>
        </a:prstGeom>
        <a:solidFill>
          <a:schemeClr val="accent2">
            <a:shade val="80000"/>
            <a:hueOff val="448239"/>
            <a:satOff val="-54931"/>
            <a:lumOff val="2704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2165" tIns="106680" rIns="199136" bIns="106680" numCol="1" spcCol="1270" anchor="ctr" anchorCtr="0">
          <a:noAutofit/>
        </a:bodyPr>
        <a:lstStyle/>
        <a:p>
          <a:pPr marL="0" lvl="0" indent="0" algn="ctr" defTabSz="1244600">
            <a:lnSpc>
              <a:spcPct val="90000"/>
            </a:lnSpc>
            <a:spcBef>
              <a:spcPct val="0"/>
            </a:spcBef>
            <a:spcAft>
              <a:spcPct val="35000"/>
            </a:spcAft>
            <a:buNone/>
          </a:pPr>
          <a:r>
            <a:rPr lang="en-GB" sz="2800" kern="1200" dirty="0"/>
            <a:t>Federated model </a:t>
          </a:r>
        </a:p>
      </dsp:txBody>
      <dsp:txXfrm rot="10800000">
        <a:off x="2487925" y="2331585"/>
        <a:ext cx="8497964" cy="617192"/>
      </dsp:txXfrm>
    </dsp:sp>
    <dsp:sp modelId="{D5278D7E-DA87-3F4B-8025-5CF271495EB3}">
      <dsp:nvSpPr>
        <dsp:cNvPr id="0" name=""/>
        <dsp:cNvSpPr/>
      </dsp:nvSpPr>
      <dsp:spPr>
        <a:xfrm>
          <a:off x="2025031" y="2331585"/>
          <a:ext cx="617192" cy="617192"/>
        </a:xfrm>
        <a:prstGeom prst="ellipse">
          <a:avLst/>
        </a:prstGeom>
        <a:solidFill>
          <a:schemeClr val="accent2">
            <a:tint val="50000"/>
            <a:hueOff val="12449"/>
            <a:satOff val="-556"/>
            <a:lumOff val="952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6921838-FFC1-8248-B1B6-7B6BEAE2C337}">
      <dsp:nvSpPr>
        <dsp:cNvPr id="0" name=""/>
        <dsp:cNvSpPr/>
      </dsp:nvSpPr>
      <dsp:spPr>
        <a:xfrm rot="10800000">
          <a:off x="2333627" y="3108212"/>
          <a:ext cx="8652262" cy="617192"/>
        </a:xfrm>
        <a:prstGeom prst="homePlate">
          <a:avLst/>
        </a:prstGeom>
        <a:solidFill>
          <a:schemeClr val="accent2">
            <a:shade val="80000"/>
            <a:hueOff val="597653"/>
            <a:satOff val="-73241"/>
            <a:lumOff val="360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2165" tIns="106680" rIns="199136" bIns="106680" numCol="1" spcCol="1270" anchor="ctr" anchorCtr="0">
          <a:noAutofit/>
        </a:bodyPr>
        <a:lstStyle/>
        <a:p>
          <a:pPr marL="0" lvl="0" indent="0" algn="ctr" defTabSz="1244600">
            <a:lnSpc>
              <a:spcPct val="90000"/>
            </a:lnSpc>
            <a:spcBef>
              <a:spcPct val="0"/>
            </a:spcBef>
            <a:spcAft>
              <a:spcPct val="35000"/>
            </a:spcAft>
            <a:buNone/>
          </a:pPr>
          <a:r>
            <a:rPr lang="en-GB" sz="2800" kern="1200" dirty="0"/>
            <a:t>Support community</a:t>
          </a:r>
        </a:p>
      </dsp:txBody>
      <dsp:txXfrm rot="10800000">
        <a:off x="2487925" y="3108212"/>
        <a:ext cx="8497964" cy="617192"/>
      </dsp:txXfrm>
    </dsp:sp>
    <dsp:sp modelId="{52C951A3-184B-444F-ADBC-0EEA6BFED514}">
      <dsp:nvSpPr>
        <dsp:cNvPr id="0" name=""/>
        <dsp:cNvSpPr/>
      </dsp:nvSpPr>
      <dsp:spPr>
        <a:xfrm>
          <a:off x="2025031" y="3108212"/>
          <a:ext cx="617192" cy="617192"/>
        </a:xfrm>
        <a:prstGeom prst="ellipse">
          <a:avLst/>
        </a:prstGeom>
        <a:solidFill>
          <a:schemeClr val="accent2">
            <a:tint val="50000"/>
            <a:hueOff val="16598"/>
            <a:satOff val="-742"/>
            <a:lumOff val="1269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0FF98FB-3B79-4C49-BB51-D479BC08C1FC}">
      <dsp:nvSpPr>
        <dsp:cNvPr id="0" name=""/>
        <dsp:cNvSpPr/>
      </dsp:nvSpPr>
      <dsp:spPr>
        <a:xfrm rot="10800000">
          <a:off x="2333627" y="3884839"/>
          <a:ext cx="8652262" cy="617192"/>
        </a:xfrm>
        <a:prstGeom prst="homePlate">
          <a:avLst/>
        </a:prstGeom>
        <a:solidFill>
          <a:schemeClr val="accent2">
            <a:shade val="80000"/>
            <a:hueOff val="747066"/>
            <a:satOff val="-91551"/>
            <a:lumOff val="4507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2165" tIns="106680" rIns="199136" bIns="106680" numCol="1" spcCol="1270" anchor="ctr" anchorCtr="0">
          <a:noAutofit/>
        </a:bodyPr>
        <a:lstStyle/>
        <a:p>
          <a:pPr marL="0" lvl="0" indent="0" algn="ctr" defTabSz="1244600">
            <a:lnSpc>
              <a:spcPct val="90000"/>
            </a:lnSpc>
            <a:spcBef>
              <a:spcPct val="0"/>
            </a:spcBef>
            <a:spcAft>
              <a:spcPct val="35000"/>
            </a:spcAft>
            <a:buNone/>
          </a:pPr>
          <a:r>
            <a:rPr lang="en-GB" sz="2800" kern="1200" dirty="0"/>
            <a:t>Migration: large amounts of data</a:t>
          </a:r>
        </a:p>
      </dsp:txBody>
      <dsp:txXfrm rot="10800000">
        <a:off x="2487925" y="3884839"/>
        <a:ext cx="8497964" cy="617192"/>
      </dsp:txXfrm>
    </dsp:sp>
    <dsp:sp modelId="{57FDE22C-CCDB-3642-A43D-31BDC4634BB3}">
      <dsp:nvSpPr>
        <dsp:cNvPr id="0" name=""/>
        <dsp:cNvSpPr/>
      </dsp:nvSpPr>
      <dsp:spPr>
        <a:xfrm>
          <a:off x="2025031" y="3884839"/>
          <a:ext cx="617192" cy="617192"/>
        </a:xfrm>
        <a:prstGeom prst="ellipse">
          <a:avLst/>
        </a:prstGeom>
        <a:solidFill>
          <a:schemeClr val="accent2">
            <a:tint val="50000"/>
            <a:hueOff val="20748"/>
            <a:satOff val="-927"/>
            <a:lumOff val="1586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03/03/2026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00FA2B3-1505-3A41-A87D-80572BB3C143}"/>
              </a:ext>
            </a:extLst>
          </p:cNvPr>
          <p:cNvSpPr>
            <a:spLocks noGrp="1"/>
          </p:cNvSpPr>
          <p:nvPr>
            <p:ph type="title"/>
          </p:nvPr>
        </p:nvSpPr>
        <p:spPr>
          <a:xfrm>
            <a:off x="998895" y="786634"/>
            <a:ext cx="9894723" cy="612508"/>
          </a:xfrm>
          <a:prstGeom prst="rect">
            <a:avLst/>
          </a:prstGeom>
        </p:spPr>
        <p:txBody>
          <a:bodyPr vert="horz" lIns="91440" tIns="45720" rIns="91440" bIns="45720" rtlCol="0" anchor="ctr">
            <a:noAutofit/>
          </a:bodyPr>
          <a:lstStyle>
            <a:lvl1pPr>
              <a:defRPr sz="2800"/>
            </a:lvl1pPr>
          </a:lstStyle>
          <a:p>
            <a:r>
              <a:rPr lang="en-GB"/>
              <a:t>Click to edit Master title style</a:t>
            </a:r>
            <a:endParaRPr lang="en-GB" dirty="0"/>
          </a:p>
        </p:txBody>
      </p:sp>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998895" y="1567629"/>
            <a:ext cx="9894887" cy="4503737"/>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834079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39A0EAE-9DC7-E64C-B528-7FE2DD3BEA30}"/>
              </a:ext>
            </a:extLst>
          </p:cNvPr>
          <p:cNvSpPr>
            <a:spLocks noGrp="1"/>
          </p:cNvSpPr>
          <p:nvPr>
            <p:ph type="title"/>
          </p:nvPr>
        </p:nvSpPr>
        <p:spPr>
          <a:xfrm>
            <a:off x="998895" y="786634"/>
            <a:ext cx="9894723" cy="645559"/>
          </a:xfrm>
          <a:prstGeom prst="rect">
            <a:avLst/>
          </a:prstGeom>
        </p:spPr>
        <p:txBody>
          <a:bodyPr vert="horz" lIns="91440" tIns="45720" rIns="91440" bIns="45720" rtlCol="0" anchor="ctr">
            <a:normAutofit/>
          </a:bodyPr>
          <a:lstStyle>
            <a:lvl1pPr>
              <a:defRPr>
                <a:solidFill>
                  <a:schemeClr val="accent2">
                    <a:lumMod val="90000"/>
                    <a:lumOff val="10000"/>
                  </a:schemeClr>
                </a:solidFill>
              </a:defRPr>
            </a:lvl1pPr>
          </a:lstStyle>
          <a:p>
            <a:r>
              <a:rPr lang="en-GB"/>
              <a:t>Click to edit Master title style</a:t>
            </a:r>
            <a:endParaRPr lang="en-GB" dirty="0"/>
          </a:p>
        </p:txBody>
      </p:sp>
      <p:sp>
        <p:nvSpPr>
          <p:cNvPr id="17" name="Content Placeholder 3">
            <a:extLst>
              <a:ext uri="{FF2B5EF4-FFF2-40B4-BE49-F238E27FC236}">
                <a16:creationId xmlns:a16="http://schemas.microsoft.com/office/drawing/2014/main" id="{0444729D-076A-B34E-817B-AAAD4F608C6D}"/>
              </a:ext>
            </a:extLst>
          </p:cNvPr>
          <p:cNvSpPr>
            <a:spLocks noGrp="1"/>
          </p:cNvSpPr>
          <p:nvPr>
            <p:ph sz="quarter" idx="10"/>
          </p:nvPr>
        </p:nvSpPr>
        <p:spPr>
          <a:xfrm>
            <a:off x="998895" y="1567629"/>
            <a:ext cx="9894887" cy="4503737"/>
          </a:xfrm>
          <a:prstGeom prst="rect">
            <a:avLst/>
          </a:prstGeom>
        </p:spPr>
        <p:txBody>
          <a:bodyPr/>
          <a:lstStyle>
            <a:lvl1pPr>
              <a:defRPr>
                <a:solidFill>
                  <a:schemeClr val="accent2">
                    <a:lumMod val="90000"/>
                    <a:lumOff val="10000"/>
                  </a:schemeClr>
                </a:solidFill>
              </a:defRPr>
            </a:lvl1pPr>
            <a:lvl2pPr>
              <a:defRPr>
                <a:solidFill>
                  <a:schemeClr val="accent2">
                    <a:lumMod val="90000"/>
                    <a:lumOff val="10000"/>
                  </a:schemeClr>
                </a:solidFill>
              </a:defRPr>
            </a:lvl2pPr>
            <a:lvl3pPr>
              <a:defRPr>
                <a:solidFill>
                  <a:schemeClr val="accent2">
                    <a:lumMod val="90000"/>
                    <a:lumOff val="10000"/>
                  </a:schemeClr>
                </a:solidFill>
              </a:defRPr>
            </a:lvl3pPr>
            <a:lvl4pPr>
              <a:defRPr>
                <a:solidFill>
                  <a:schemeClr val="accent2">
                    <a:lumMod val="90000"/>
                    <a:lumOff val="10000"/>
                  </a:schemeClr>
                </a:solidFill>
              </a:defRPr>
            </a:lvl4pPr>
            <a:lvl5pPr>
              <a:defRPr>
                <a:solidFill>
                  <a:schemeClr val="accent2">
                    <a:lumMod val="90000"/>
                    <a:lumOff val="1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20009267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98895" y="698797"/>
            <a:ext cx="9923105" cy="749851"/>
          </a:xfrm>
          <a:prstGeom prst="rect">
            <a:avLst/>
          </a:prstGeom>
        </p:spPr>
        <p:txBody>
          <a:bodyPr vert="horz" lIns="91440" tIns="45720" rIns="91440" bIns="45720" rtlCol="0" anchor="ctr">
            <a:noAutofit/>
          </a:bodyPr>
          <a:lstStyle/>
          <a:p>
            <a:r>
              <a:rPr lang="en-GB"/>
              <a:t>Click to edit Master title style</a:t>
            </a:r>
            <a:endParaRPr lang="en-GB" dirty="0"/>
          </a:p>
        </p:txBody>
      </p:sp>
      <p:sp>
        <p:nvSpPr>
          <p:cNvPr id="3" name="Text Placeholder 2"/>
          <p:cNvSpPr>
            <a:spLocks noGrp="1"/>
          </p:cNvSpPr>
          <p:nvPr>
            <p:ph type="body" idx="1"/>
          </p:nvPr>
        </p:nvSpPr>
        <p:spPr>
          <a:xfrm>
            <a:off x="998894" y="1566391"/>
            <a:ext cx="992310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Rectangle 6">
            <a:extLst>
              <a:ext uri="{FF2B5EF4-FFF2-40B4-BE49-F238E27FC236}">
                <a16:creationId xmlns:a16="http://schemas.microsoft.com/office/drawing/2014/main" id="{A0886023-3160-F54D-ABE2-A8AFA16E520E}"/>
              </a:ext>
            </a:extLst>
          </p:cNvPr>
          <p:cNvSpPr/>
          <p:nvPr userDrawn="1"/>
        </p:nvSpPr>
        <p:spPr>
          <a:xfrm>
            <a:off x="0" y="-38314"/>
            <a:ext cx="12192000" cy="593453"/>
          </a:xfrm>
          <a:prstGeom prst="rect">
            <a:avLst/>
          </a:prstGeom>
          <a:solidFill>
            <a:srgbClr val="1D2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8" name="Slide Number Placeholder 5">
            <a:extLst>
              <a:ext uri="{FF2B5EF4-FFF2-40B4-BE49-F238E27FC236}">
                <a16:creationId xmlns:a16="http://schemas.microsoft.com/office/drawing/2014/main" id="{B72B47DB-29AD-084C-8232-6CAF9C67327F}"/>
              </a:ext>
            </a:extLst>
          </p:cNvPr>
          <p:cNvSpPr txBox="1">
            <a:spLocks/>
          </p:cNvSpPr>
          <p:nvPr userDrawn="1"/>
        </p:nvSpPr>
        <p:spPr>
          <a:xfrm>
            <a:off x="10385562" y="105344"/>
            <a:ext cx="670560" cy="33205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EB0FA4-9B1C-4D6B-AF0A-97437B69127A}" type="slidenum">
              <a:rPr lang="en-GB" smtClean="0">
                <a:solidFill>
                  <a:schemeClr val="bg1"/>
                </a:solidFill>
              </a:rPr>
              <a:pPr/>
              <a:t>‹#›</a:t>
            </a:fld>
            <a:r>
              <a:rPr lang="en-GB" dirty="0">
                <a:solidFill>
                  <a:schemeClr val="accent1">
                    <a:lumMod val="60000"/>
                    <a:lumOff val="40000"/>
                  </a:schemeClr>
                </a:solidFill>
              </a:rPr>
              <a:t>     </a:t>
            </a:r>
            <a:r>
              <a:rPr lang="en-GB" dirty="0">
                <a:solidFill>
                  <a:schemeClr val="bg1"/>
                </a:solidFill>
              </a:rPr>
              <a:t>|</a:t>
            </a:r>
          </a:p>
        </p:txBody>
      </p:sp>
      <p:sp>
        <p:nvSpPr>
          <p:cNvPr id="9" name="Text Placeholder 6">
            <a:extLst>
              <a:ext uri="{FF2B5EF4-FFF2-40B4-BE49-F238E27FC236}">
                <a16:creationId xmlns:a16="http://schemas.microsoft.com/office/drawing/2014/main" id="{365F78CF-3545-4647-AFFC-4E9114BD5F00}"/>
              </a:ext>
            </a:extLst>
          </p:cNvPr>
          <p:cNvSpPr txBox="1">
            <a:spLocks/>
          </p:cNvSpPr>
          <p:nvPr userDrawn="1"/>
        </p:nvSpPr>
        <p:spPr>
          <a:xfrm>
            <a:off x="11022254" y="139678"/>
            <a:ext cx="1268825" cy="29094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0" dirty="0">
                <a:solidFill>
                  <a:schemeClr val="bg1"/>
                </a:solidFill>
                <a:latin typeface="+mn-lt"/>
              </a:rPr>
              <a:t>GEANT.ORG</a:t>
            </a:r>
            <a:endParaRPr lang="en-GB" sz="1200" b="0" dirty="0">
              <a:solidFill>
                <a:schemeClr val="bg1"/>
              </a:solidFill>
              <a:latin typeface="+mn-lt"/>
            </a:endParaRPr>
          </a:p>
        </p:txBody>
      </p:sp>
      <p:pic>
        <p:nvPicPr>
          <p:cNvPr id="5" name="Picture 4" descr="A picture containing aircraft&#10;&#10;Description automatically generated">
            <a:extLst>
              <a:ext uri="{FF2B5EF4-FFF2-40B4-BE49-F238E27FC236}">
                <a16:creationId xmlns:a16="http://schemas.microsoft.com/office/drawing/2014/main" id="{A3DBBBB7-9CE4-D342-A765-EF35A5E661D0}"/>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25719" t="73613" r="52315" b="21211"/>
          <a:stretch/>
        </p:blipFill>
        <p:spPr>
          <a:xfrm flipH="1">
            <a:off x="0" y="-38313"/>
            <a:ext cx="10286482" cy="593452"/>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9" r:id="rId2"/>
  </p:sldLayoutIdLst>
  <p:hf hdr="0" ftr="0" dt="0"/>
  <p:txStyles>
    <p:titleStyle>
      <a:lvl1pPr algn="l" defTabSz="914400" rtl="0" eaLnBrk="1" latinLnBrk="0" hangingPunct="1">
        <a:lnSpc>
          <a:spcPct val="90000"/>
        </a:lnSpc>
        <a:spcBef>
          <a:spcPct val="0"/>
        </a:spcBef>
        <a:buNone/>
        <a:defRPr lang="en-GB" sz="2800" b="1" kern="1200" baseline="0" dirty="0">
          <a:solidFill>
            <a:schemeClr val="accent2">
              <a:lumMod val="90000"/>
              <a:lumOff val="1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3" Type="http://schemas.openxmlformats.org/officeDocument/2006/relationships/image" Target="../media/image23.png"/><Relationship Id="rId18" Type="http://schemas.openxmlformats.org/officeDocument/2006/relationships/image" Target="../media/image28.png"/><Relationship Id="rId26" Type="http://schemas.openxmlformats.org/officeDocument/2006/relationships/image" Target="../media/image36.png"/><Relationship Id="rId39" Type="http://schemas.openxmlformats.org/officeDocument/2006/relationships/image" Target="../media/image49.png"/><Relationship Id="rId21" Type="http://schemas.openxmlformats.org/officeDocument/2006/relationships/image" Target="../media/image31.png"/><Relationship Id="rId34" Type="http://schemas.openxmlformats.org/officeDocument/2006/relationships/image" Target="../media/image44.png"/><Relationship Id="rId42" Type="http://schemas.openxmlformats.org/officeDocument/2006/relationships/image" Target="../media/image52.png"/><Relationship Id="rId7" Type="http://schemas.openxmlformats.org/officeDocument/2006/relationships/image" Target="../media/image17.png"/><Relationship Id="rId2" Type="http://schemas.openxmlformats.org/officeDocument/2006/relationships/image" Target="../media/image12.png"/><Relationship Id="rId16" Type="http://schemas.openxmlformats.org/officeDocument/2006/relationships/image" Target="../media/image26.png"/><Relationship Id="rId29"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1.png"/><Relationship Id="rId24" Type="http://schemas.openxmlformats.org/officeDocument/2006/relationships/image" Target="../media/image34.png"/><Relationship Id="rId32" Type="http://schemas.openxmlformats.org/officeDocument/2006/relationships/image" Target="../media/image42.png"/><Relationship Id="rId37" Type="http://schemas.openxmlformats.org/officeDocument/2006/relationships/image" Target="../media/image47.png"/><Relationship Id="rId40" Type="http://schemas.openxmlformats.org/officeDocument/2006/relationships/image" Target="../media/image50.png"/><Relationship Id="rId45" Type="http://schemas.openxmlformats.org/officeDocument/2006/relationships/image" Target="../media/image55.png"/><Relationship Id="rId5" Type="http://schemas.openxmlformats.org/officeDocument/2006/relationships/image" Target="../media/image15.png"/><Relationship Id="rId15" Type="http://schemas.openxmlformats.org/officeDocument/2006/relationships/image" Target="../media/image25.png"/><Relationship Id="rId23" Type="http://schemas.openxmlformats.org/officeDocument/2006/relationships/image" Target="../media/image33.png"/><Relationship Id="rId28" Type="http://schemas.openxmlformats.org/officeDocument/2006/relationships/image" Target="../media/image38.png"/><Relationship Id="rId36" Type="http://schemas.openxmlformats.org/officeDocument/2006/relationships/image" Target="../media/image46.png"/><Relationship Id="rId10" Type="http://schemas.openxmlformats.org/officeDocument/2006/relationships/image" Target="../media/image20.png"/><Relationship Id="rId19" Type="http://schemas.openxmlformats.org/officeDocument/2006/relationships/image" Target="../media/image29.png"/><Relationship Id="rId31" Type="http://schemas.openxmlformats.org/officeDocument/2006/relationships/image" Target="../media/image41.png"/><Relationship Id="rId44" Type="http://schemas.openxmlformats.org/officeDocument/2006/relationships/image" Target="../media/image54.png"/><Relationship Id="rId4" Type="http://schemas.openxmlformats.org/officeDocument/2006/relationships/image" Target="../media/image14.png"/><Relationship Id="rId9" Type="http://schemas.openxmlformats.org/officeDocument/2006/relationships/image" Target="../media/image19.png"/><Relationship Id="rId14" Type="http://schemas.openxmlformats.org/officeDocument/2006/relationships/image" Target="../media/image24.png"/><Relationship Id="rId22" Type="http://schemas.openxmlformats.org/officeDocument/2006/relationships/image" Target="../media/image32.png"/><Relationship Id="rId27" Type="http://schemas.openxmlformats.org/officeDocument/2006/relationships/image" Target="../media/image37.png"/><Relationship Id="rId30" Type="http://schemas.openxmlformats.org/officeDocument/2006/relationships/image" Target="../media/image40.png"/><Relationship Id="rId35" Type="http://schemas.openxmlformats.org/officeDocument/2006/relationships/image" Target="../media/image45.png"/><Relationship Id="rId43" Type="http://schemas.openxmlformats.org/officeDocument/2006/relationships/image" Target="../media/image53.png"/><Relationship Id="rId8" Type="http://schemas.openxmlformats.org/officeDocument/2006/relationships/image" Target="../media/image18.png"/><Relationship Id="rId3" Type="http://schemas.openxmlformats.org/officeDocument/2006/relationships/image" Target="../media/image13.png"/><Relationship Id="rId12" Type="http://schemas.openxmlformats.org/officeDocument/2006/relationships/image" Target="../media/image22.png"/><Relationship Id="rId17" Type="http://schemas.openxmlformats.org/officeDocument/2006/relationships/image" Target="../media/image27.png"/><Relationship Id="rId25" Type="http://schemas.openxmlformats.org/officeDocument/2006/relationships/image" Target="../media/image35.png"/><Relationship Id="rId33" Type="http://schemas.openxmlformats.org/officeDocument/2006/relationships/image" Target="../media/image43.png"/><Relationship Id="rId38" Type="http://schemas.openxmlformats.org/officeDocument/2006/relationships/image" Target="../media/image48.png"/><Relationship Id="rId20" Type="http://schemas.openxmlformats.org/officeDocument/2006/relationships/image" Target="../media/image30.png"/><Relationship Id="rId41" Type="http://schemas.openxmlformats.org/officeDocument/2006/relationships/image" Target="../media/image51.pn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atlassian.com/blog/announcements/atlassian-ascend" TargetMode="External"/><Relationship Id="rId2" Type="http://schemas.openxmlformats.org/officeDocument/2006/relationships/hyperlink" Target="https://www.atlassian.com/blog/announcements/journey-to-cloud"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hyperlink" Target="https://wiki.geant.org/spaces/msp/pages/179896472/Atlassian"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digital-strategy.ec.europa.eu/en/news/commission-launch-digital-commons-edic-support-sovereign-european-digital-infrastructure-and" TargetMode="External"/><Relationship Id="rId2" Type="http://schemas.openxmlformats.org/officeDocument/2006/relationships/hyperlink" Target="https://ec.europa.eu/info/law/better-regulation/have-your-say/initiatives/16213-European-Open-Digital-Ecosystems_en"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hyperlink" Target="https://edu.nl/87cfh" TargetMode="External"/><Relationship Id="rId4" Type="http://schemas.openxmlformats.org/officeDocument/2006/relationships/hyperlink" Target="https://edu.nl/h48bh"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iki.geant.org/spaces/msp/pages/179896472/Current+Usage+of+Atlassian+Products+in+NRENs" TargetMode="External"/><Relationship Id="rId2" Type="http://schemas.openxmlformats.org/officeDocument/2006/relationships/hyperlink" Target="https://wiki.geant.org/spaces/msp/pages/1231880200/20251028+-+Atlassian+Cloud+Meetin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FB45E650-A7C9-7941-B8C1-9EB62BC38C2F}"/>
              </a:ext>
            </a:extLst>
          </p:cNvPr>
          <p:cNvSpPr/>
          <p:nvPr/>
        </p:nvSpPr>
        <p:spPr>
          <a:xfrm>
            <a:off x="0" y="0"/>
            <a:ext cx="12192000" cy="6858000"/>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6C01D1AD-FF15-244B-B225-8E5849DDC674}"/>
              </a:ext>
            </a:extLst>
          </p:cNvPr>
          <p:cNvPicPr>
            <a:picLocks noChangeAspect="1"/>
          </p:cNvPicPr>
          <p:nvPr/>
        </p:nvPicPr>
        <p:blipFill rotWithShape="1">
          <a:blip r:embed="rId2">
            <a:extLst>
              <a:ext uri="{28A0092B-C50C-407E-A947-70E740481C1C}">
                <a14:useLocalDpi xmlns:a14="http://schemas.microsoft.com/office/drawing/2010/main" val="0"/>
              </a:ext>
            </a:extLst>
          </a:blip>
          <a:srcRect l="21422" t="52611" r="43229" b="19183"/>
          <a:stretch/>
        </p:blipFill>
        <p:spPr>
          <a:xfrm>
            <a:off x="0" y="0"/>
            <a:ext cx="12192000" cy="6858000"/>
          </a:xfrm>
          <a:prstGeom prst="rect">
            <a:avLst/>
          </a:prstGeom>
        </p:spPr>
      </p:pic>
      <p:sp>
        <p:nvSpPr>
          <p:cNvPr id="9" name="Text Placeholder 10"/>
          <p:cNvSpPr txBox="1">
            <a:spLocks/>
          </p:cNvSpPr>
          <p:nvPr/>
        </p:nvSpPr>
        <p:spPr>
          <a:xfrm>
            <a:off x="1255494" y="1619457"/>
            <a:ext cx="6059706" cy="737449"/>
          </a:xfrm>
          <a:prstGeom prst="rect">
            <a:avLst/>
          </a:prstGeom>
        </p:spPr>
        <p:txBody>
          <a:bodyPr lIns="91440" tIns="45720" rIns="91440" bIns="45720"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000" dirty="0">
                <a:solidFill>
                  <a:schemeClr val="bg1"/>
                </a:solidFill>
              </a:rPr>
              <a:t>SIG-MSP: Atlassian </a:t>
            </a:r>
            <a:endParaRPr lang="en-US" sz="3000" dirty="0">
              <a:solidFill>
                <a:schemeClr val="bg1"/>
              </a:solidFill>
              <a:ea typeface="Calibri"/>
              <a:cs typeface="Calibri"/>
            </a:endParaRPr>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t="-1" b="15504"/>
          <a:stretch/>
        </p:blipFill>
        <p:spPr>
          <a:xfrm>
            <a:off x="1353030" y="682159"/>
            <a:ext cx="1432450" cy="689706"/>
          </a:xfrm>
          <a:prstGeom prst="rect">
            <a:avLst/>
          </a:prstGeom>
        </p:spPr>
      </p:pic>
      <p:sp>
        <p:nvSpPr>
          <p:cNvPr id="13" name="Text Placeholder 6"/>
          <p:cNvSpPr txBox="1">
            <a:spLocks/>
          </p:cNvSpPr>
          <p:nvPr/>
        </p:nvSpPr>
        <p:spPr>
          <a:xfrm>
            <a:off x="1255494" y="3498256"/>
            <a:ext cx="6753726" cy="732266"/>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solidFill>
                  <a:schemeClr val="bg1"/>
                </a:solidFill>
              </a:rPr>
              <a:t>Nicole Harris</a:t>
            </a:r>
          </a:p>
          <a:p>
            <a:pPr>
              <a:lnSpc>
                <a:spcPct val="100000"/>
              </a:lnSpc>
              <a:spcBef>
                <a:spcPts val="0"/>
              </a:spcBef>
            </a:pPr>
            <a:r>
              <a:rPr lang="en-US" sz="2000" dirty="0">
                <a:solidFill>
                  <a:schemeClr val="bg1"/>
                </a:solidFill>
              </a:rPr>
              <a:t>Senior Trust and Security Manager</a:t>
            </a:r>
            <a:endParaRPr lang="en-GB" sz="2000" cap="all" dirty="0">
              <a:solidFill>
                <a:schemeClr val="bg1"/>
              </a:solidFill>
            </a:endParaRPr>
          </a:p>
        </p:txBody>
      </p:sp>
      <p:sp>
        <p:nvSpPr>
          <p:cNvPr id="23" name="Date Placeholder 3">
            <a:extLst>
              <a:ext uri="{FF2B5EF4-FFF2-40B4-BE49-F238E27FC236}">
                <a16:creationId xmlns:a16="http://schemas.microsoft.com/office/drawing/2014/main" id="{C850078D-81AF-0448-A794-95A3C416C535}"/>
              </a:ext>
            </a:extLst>
          </p:cNvPr>
          <p:cNvSpPr txBox="1">
            <a:spLocks/>
          </p:cNvSpPr>
          <p:nvPr/>
        </p:nvSpPr>
        <p:spPr>
          <a:xfrm>
            <a:off x="1255494" y="5922278"/>
            <a:ext cx="2480762" cy="61469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dirty="0">
                <a:solidFill>
                  <a:schemeClr val="bg1"/>
                </a:solidFill>
              </a:rPr>
              <a:t>Public</a:t>
            </a:r>
            <a:endParaRPr lang="en-GB" dirty="0">
              <a:solidFill>
                <a:schemeClr val="bg1"/>
              </a:solidFill>
            </a:endParaRPr>
          </a:p>
        </p:txBody>
      </p:sp>
      <p:sp>
        <p:nvSpPr>
          <p:cNvPr id="24" name="Text Placeholder 6">
            <a:extLst>
              <a:ext uri="{FF2B5EF4-FFF2-40B4-BE49-F238E27FC236}">
                <a16:creationId xmlns:a16="http://schemas.microsoft.com/office/drawing/2014/main" id="{E4D4F5F2-667F-9F48-BEA4-D811E44CE491}"/>
              </a:ext>
            </a:extLst>
          </p:cNvPr>
          <p:cNvSpPr txBox="1">
            <a:spLocks/>
          </p:cNvSpPr>
          <p:nvPr/>
        </p:nvSpPr>
        <p:spPr>
          <a:xfrm>
            <a:off x="1255494" y="5073436"/>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solidFill>
                  <a:schemeClr val="bg1"/>
                </a:solidFill>
              </a:rPr>
              <a:t>SIG-MSP, Online</a:t>
            </a:r>
            <a:endParaRPr lang="en-GB" sz="1600" dirty="0">
              <a:solidFill>
                <a:schemeClr val="bg1"/>
              </a:solidFill>
            </a:endParaRPr>
          </a:p>
        </p:txBody>
      </p:sp>
      <p:sp>
        <p:nvSpPr>
          <p:cNvPr id="31" name="Text Placeholder 6">
            <a:extLst>
              <a:ext uri="{FF2B5EF4-FFF2-40B4-BE49-F238E27FC236}">
                <a16:creationId xmlns:a16="http://schemas.microsoft.com/office/drawing/2014/main" id="{BF97B6D9-9532-6C4C-BD89-9525855C36B1}"/>
              </a:ext>
            </a:extLst>
          </p:cNvPr>
          <p:cNvSpPr txBox="1">
            <a:spLocks/>
          </p:cNvSpPr>
          <p:nvPr/>
        </p:nvSpPr>
        <p:spPr>
          <a:xfrm>
            <a:off x="1255494" y="5375228"/>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solidFill>
                  <a:schemeClr val="bg1"/>
                </a:solidFill>
              </a:rPr>
              <a:t>3 March 2026</a:t>
            </a:r>
            <a:endParaRPr lang="en-GB" sz="1600" dirty="0">
              <a:solidFill>
                <a:schemeClr val="bg1"/>
              </a:solidFill>
            </a:endParaRPr>
          </a:p>
        </p:txBody>
      </p:sp>
    </p:spTree>
    <p:extLst>
      <p:ext uri="{BB962C8B-B14F-4D97-AF65-F5344CB8AC3E}">
        <p14:creationId xmlns:p14="http://schemas.microsoft.com/office/powerpoint/2010/main" val="41013519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65A1A63B-A7B3-C64F-84BA-269873DB019A}"/>
              </a:ext>
            </a:extLst>
          </p:cNvPr>
          <p:cNvSpPr/>
          <p:nvPr/>
        </p:nvSpPr>
        <p:spPr>
          <a:xfrm>
            <a:off x="0" y="0"/>
            <a:ext cx="12192000" cy="6858000"/>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9658167B-A053-AE81-158B-F99E75A25CF9}"/>
              </a:ext>
            </a:extLst>
          </p:cNvPr>
          <p:cNvPicPr>
            <a:picLocks noChangeAspect="1"/>
          </p:cNvPicPr>
          <p:nvPr/>
        </p:nvPicPr>
        <p:blipFill rotWithShape="1">
          <a:blip r:embed="rId2">
            <a:extLst>
              <a:ext uri="{28A0092B-C50C-407E-A947-70E740481C1C}">
                <a14:useLocalDpi xmlns:a14="http://schemas.microsoft.com/office/drawing/2010/main" val="0"/>
              </a:ext>
            </a:extLst>
          </a:blip>
          <a:srcRect l="21422" t="52611" r="43229" b="19183"/>
          <a:stretch/>
        </p:blipFill>
        <p:spPr>
          <a:xfrm>
            <a:off x="0" y="0"/>
            <a:ext cx="12192000" cy="6858000"/>
          </a:xfrm>
          <a:prstGeom prst="rect">
            <a:avLst/>
          </a:prstGeom>
        </p:spPr>
      </p:pic>
      <p:sp>
        <p:nvSpPr>
          <p:cNvPr id="9" name="Text Placeholder 10"/>
          <p:cNvSpPr txBox="1">
            <a:spLocks/>
          </p:cNvSpPr>
          <p:nvPr/>
        </p:nvSpPr>
        <p:spPr>
          <a:xfrm>
            <a:off x="1255494" y="1966743"/>
            <a:ext cx="6059706" cy="737449"/>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4000" dirty="0">
                <a:solidFill>
                  <a:schemeClr val="bg1"/>
                </a:solidFill>
              </a:rPr>
              <a:t>Thank You</a:t>
            </a:r>
            <a:endParaRPr lang="en-US" sz="4000" dirty="0">
              <a:solidFill>
                <a:schemeClr val="bg1"/>
              </a:solidFill>
            </a:endParaRPr>
          </a:p>
        </p:txBody>
      </p:sp>
      <p:sp>
        <p:nvSpPr>
          <p:cNvPr id="10" name="Text Placeholder 6"/>
          <p:cNvSpPr txBox="1">
            <a:spLocks/>
          </p:cNvSpPr>
          <p:nvPr/>
        </p:nvSpPr>
        <p:spPr>
          <a:xfrm>
            <a:off x="1291788" y="2599353"/>
            <a:ext cx="6753726" cy="74947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GB" sz="2400" dirty="0">
                <a:solidFill>
                  <a:schemeClr val="bg1"/>
                </a:solidFill>
              </a:rPr>
              <a:t>Any questions?</a:t>
            </a:r>
          </a:p>
          <a:p>
            <a:endParaRPr lang="en-GB" sz="2400" dirty="0">
              <a:solidFill>
                <a:schemeClr val="bg1"/>
              </a:solidFill>
              <a:latin typeface="+mn-lt"/>
            </a:endParaRPr>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t="-1" b="15504"/>
          <a:stretch/>
        </p:blipFill>
        <p:spPr>
          <a:xfrm>
            <a:off x="1353030" y="682159"/>
            <a:ext cx="1432450" cy="689706"/>
          </a:xfrm>
          <a:prstGeom prst="rect">
            <a:avLst/>
          </a:prstGeom>
        </p:spPr>
      </p:pic>
      <p:sp>
        <p:nvSpPr>
          <p:cNvPr id="24" name="Text Placeholder 6">
            <a:extLst>
              <a:ext uri="{FF2B5EF4-FFF2-40B4-BE49-F238E27FC236}">
                <a16:creationId xmlns:a16="http://schemas.microsoft.com/office/drawing/2014/main" id="{E4D4F5F2-667F-9F48-BEA4-D811E44CE491}"/>
              </a:ext>
            </a:extLst>
          </p:cNvPr>
          <p:cNvSpPr txBox="1">
            <a:spLocks/>
          </p:cNvSpPr>
          <p:nvPr/>
        </p:nvSpPr>
        <p:spPr>
          <a:xfrm>
            <a:off x="1291787" y="5962005"/>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err="1">
                <a:solidFill>
                  <a:schemeClr val="bg1"/>
                </a:solidFill>
              </a:rPr>
              <a:t>www.geant.org</a:t>
            </a:r>
            <a:endParaRPr lang="en-GB" sz="1400" dirty="0">
              <a:solidFill>
                <a:schemeClr val="bg1"/>
              </a:solidFill>
            </a:endParaRPr>
          </a:p>
        </p:txBody>
      </p:sp>
    </p:spTree>
    <p:extLst>
      <p:ext uri="{BB962C8B-B14F-4D97-AF65-F5344CB8AC3E}">
        <p14:creationId xmlns:p14="http://schemas.microsoft.com/office/powerpoint/2010/main" val="2496017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E8EDA-DE5F-35CA-EFF1-961D0482A545}"/>
              </a:ext>
            </a:extLst>
          </p:cNvPr>
          <p:cNvSpPr>
            <a:spLocks noGrp="1"/>
          </p:cNvSpPr>
          <p:nvPr>
            <p:ph type="title"/>
          </p:nvPr>
        </p:nvSpPr>
        <p:spPr/>
        <p:txBody>
          <a:bodyPr>
            <a:noAutofit/>
          </a:bodyPr>
          <a:lstStyle/>
          <a:p>
            <a:r>
              <a:rPr lang="en-US" dirty="0" err="1"/>
              <a:t>Colour</a:t>
            </a:r>
            <a:r>
              <a:rPr lang="en-US" dirty="0"/>
              <a:t> palette</a:t>
            </a:r>
          </a:p>
        </p:txBody>
      </p:sp>
      <p:grpSp>
        <p:nvGrpSpPr>
          <p:cNvPr id="3" name="Group 2">
            <a:extLst>
              <a:ext uri="{FF2B5EF4-FFF2-40B4-BE49-F238E27FC236}">
                <a16:creationId xmlns:a16="http://schemas.microsoft.com/office/drawing/2014/main" id="{07A4A205-1E1E-80F6-2CFC-847DBFFC8CF8}"/>
              </a:ext>
            </a:extLst>
          </p:cNvPr>
          <p:cNvGrpSpPr/>
          <p:nvPr/>
        </p:nvGrpSpPr>
        <p:grpSpPr>
          <a:xfrm>
            <a:off x="1087137" y="1964762"/>
            <a:ext cx="10570514" cy="3498487"/>
            <a:chOff x="462214" y="1964761"/>
            <a:chExt cx="11281989" cy="3733962"/>
          </a:xfrm>
        </p:grpSpPr>
        <p:sp>
          <p:nvSpPr>
            <p:cNvPr id="5" name="Rectangle 4">
              <a:extLst>
                <a:ext uri="{FF2B5EF4-FFF2-40B4-BE49-F238E27FC236}">
                  <a16:creationId xmlns:a16="http://schemas.microsoft.com/office/drawing/2014/main" id="{39AE5F9D-2204-9BF6-C6CF-BB8A7EBE5280}"/>
                </a:ext>
              </a:extLst>
            </p:cNvPr>
            <p:cNvSpPr/>
            <p:nvPr/>
          </p:nvSpPr>
          <p:spPr>
            <a:xfrm>
              <a:off x="490191" y="2334094"/>
              <a:ext cx="2322360" cy="1106464"/>
            </a:xfrm>
            <a:prstGeom prst="rect">
              <a:avLst/>
            </a:prstGeom>
            <a:solidFill>
              <a:srgbClr val="0044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rPr>
                <a:t>Hex | #004461</a:t>
              </a:r>
            </a:p>
          </p:txBody>
        </p:sp>
        <p:sp>
          <p:nvSpPr>
            <p:cNvPr id="6" name="Rectangle 5">
              <a:extLst>
                <a:ext uri="{FF2B5EF4-FFF2-40B4-BE49-F238E27FC236}">
                  <a16:creationId xmlns:a16="http://schemas.microsoft.com/office/drawing/2014/main" id="{C444667E-D058-8938-3467-7579C0A13A23}"/>
                </a:ext>
              </a:extLst>
            </p:cNvPr>
            <p:cNvSpPr/>
            <p:nvPr/>
          </p:nvSpPr>
          <p:spPr>
            <a:xfrm>
              <a:off x="2909515" y="2334094"/>
              <a:ext cx="2322360" cy="1106464"/>
            </a:xfrm>
            <a:prstGeom prst="rect">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rPr>
                <a:t>Hex | #EE426D</a:t>
              </a:r>
            </a:p>
          </p:txBody>
        </p:sp>
        <p:sp>
          <p:nvSpPr>
            <p:cNvPr id="7" name="Rectangle 6">
              <a:extLst>
                <a:ext uri="{FF2B5EF4-FFF2-40B4-BE49-F238E27FC236}">
                  <a16:creationId xmlns:a16="http://schemas.microsoft.com/office/drawing/2014/main" id="{51B73E25-ED09-71A8-A47C-2BAEE33E07DF}"/>
                </a:ext>
              </a:extLst>
            </p:cNvPr>
            <p:cNvSpPr/>
            <p:nvPr/>
          </p:nvSpPr>
          <p:spPr>
            <a:xfrm>
              <a:off x="490191" y="3827114"/>
              <a:ext cx="2322360" cy="1871609"/>
            </a:xfrm>
            <a:prstGeom prst="rect">
              <a:avLst/>
            </a:prstGeom>
            <a:noFill/>
            <a:ln w="6350">
              <a:solidFill>
                <a:srgbClr val="00446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r>
                <a:rPr lang="en-GB" sz="1400" dirty="0">
                  <a:solidFill>
                    <a:srgbClr val="1F4270"/>
                  </a:solidFill>
                </a:rPr>
                <a:t>Teal is the lead primary colour, its neutrality providing a strong background for accent and secondary colours. </a:t>
              </a:r>
            </a:p>
          </p:txBody>
        </p:sp>
        <p:sp>
          <p:nvSpPr>
            <p:cNvPr id="8" name="Rectangle 7">
              <a:extLst>
                <a:ext uri="{FF2B5EF4-FFF2-40B4-BE49-F238E27FC236}">
                  <a16:creationId xmlns:a16="http://schemas.microsoft.com/office/drawing/2014/main" id="{1A5000F0-6691-EC1A-7124-847608FF1182}"/>
                </a:ext>
              </a:extLst>
            </p:cNvPr>
            <p:cNvSpPr/>
            <p:nvPr/>
          </p:nvSpPr>
          <p:spPr>
            <a:xfrm>
              <a:off x="2909515" y="3827113"/>
              <a:ext cx="2322360" cy="1871610"/>
            </a:xfrm>
            <a:prstGeom prst="rect">
              <a:avLst/>
            </a:prstGeom>
            <a:solidFill>
              <a:schemeClr val="bg1"/>
            </a:solidFill>
            <a:ln w="6350">
              <a:solidFill>
                <a:srgbClr val="ED1556"/>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r>
                <a:rPr lang="en-GB" sz="1400" dirty="0">
                  <a:solidFill>
                    <a:srgbClr val="1F4270"/>
                  </a:solidFill>
                </a:rPr>
                <a:t>Crimson is the accent primary colour, its brightness providing a strong contrast to the teal and a lead for the secondary colours. </a:t>
              </a:r>
            </a:p>
          </p:txBody>
        </p:sp>
        <p:sp>
          <p:nvSpPr>
            <p:cNvPr id="9" name="Rectangle 8">
              <a:extLst>
                <a:ext uri="{FF2B5EF4-FFF2-40B4-BE49-F238E27FC236}">
                  <a16:creationId xmlns:a16="http://schemas.microsoft.com/office/drawing/2014/main" id="{507E4D7C-4E93-07FE-18D0-1509275B045E}"/>
                </a:ext>
              </a:extLst>
            </p:cNvPr>
            <p:cNvSpPr/>
            <p:nvPr/>
          </p:nvSpPr>
          <p:spPr>
            <a:xfrm>
              <a:off x="5890970" y="3820859"/>
              <a:ext cx="5853233" cy="1871608"/>
            </a:xfrm>
            <a:prstGeom prst="rect">
              <a:avLst/>
            </a:prstGeom>
            <a:solidFill>
              <a:schemeClr val="bg1"/>
            </a:solidFill>
            <a:ln w="6350">
              <a:solidFill>
                <a:srgbClr val="A6B3B3"/>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a:r>
                <a:rPr lang="en-GB" sz="1400">
                  <a:solidFill>
                    <a:srgbClr val="1F4270"/>
                  </a:solidFill>
                </a:rPr>
                <a:t>The secondary colours have been selected to complement the primary colours. These secondary colours should be used sparingly and only used in addition to, and where they will not interfere with the primary colours. </a:t>
              </a:r>
            </a:p>
          </p:txBody>
        </p:sp>
        <p:sp>
          <p:nvSpPr>
            <p:cNvPr id="10" name="Rectangle 9">
              <a:extLst>
                <a:ext uri="{FF2B5EF4-FFF2-40B4-BE49-F238E27FC236}">
                  <a16:creationId xmlns:a16="http://schemas.microsoft.com/office/drawing/2014/main" id="{3E1FB99F-E85A-3508-8A5E-6DFF49D33F5F}"/>
                </a:ext>
              </a:extLst>
            </p:cNvPr>
            <p:cNvSpPr/>
            <p:nvPr/>
          </p:nvSpPr>
          <p:spPr>
            <a:xfrm>
              <a:off x="5890970" y="2334093"/>
              <a:ext cx="1388891" cy="1106465"/>
            </a:xfrm>
            <a:prstGeom prst="rect">
              <a:avLst/>
            </a:prstGeom>
            <a:solidFill>
              <a:srgbClr val="F4E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rgbClr val="1F4270"/>
                  </a:solidFill>
                </a:rPr>
                <a:t>Hex | #F4E200</a:t>
              </a:r>
            </a:p>
          </p:txBody>
        </p:sp>
        <p:sp>
          <p:nvSpPr>
            <p:cNvPr id="11" name="Rectangle 10">
              <a:extLst>
                <a:ext uri="{FF2B5EF4-FFF2-40B4-BE49-F238E27FC236}">
                  <a16:creationId xmlns:a16="http://schemas.microsoft.com/office/drawing/2014/main" id="{61DF64E2-3059-D1C7-DAC2-43796E7B38D1}"/>
                </a:ext>
              </a:extLst>
            </p:cNvPr>
            <p:cNvSpPr/>
            <p:nvPr/>
          </p:nvSpPr>
          <p:spPr>
            <a:xfrm>
              <a:off x="7379084" y="2336548"/>
              <a:ext cx="1388891" cy="1106465"/>
            </a:xfrm>
            <a:prstGeom prst="rect">
              <a:avLst/>
            </a:prstGeom>
            <a:solidFill>
              <a:srgbClr val="3C51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bg1"/>
                  </a:solidFill>
                </a:rPr>
                <a:t>Hex | #3C51A2</a:t>
              </a:r>
            </a:p>
          </p:txBody>
        </p:sp>
        <p:sp>
          <p:nvSpPr>
            <p:cNvPr id="12" name="Rectangle 11">
              <a:extLst>
                <a:ext uri="{FF2B5EF4-FFF2-40B4-BE49-F238E27FC236}">
                  <a16:creationId xmlns:a16="http://schemas.microsoft.com/office/drawing/2014/main" id="{F1B47628-688F-2ADA-BE02-97D1E3D86F94}"/>
                </a:ext>
              </a:extLst>
            </p:cNvPr>
            <p:cNvSpPr/>
            <p:nvPr/>
          </p:nvSpPr>
          <p:spPr>
            <a:xfrm>
              <a:off x="10355312" y="2334094"/>
              <a:ext cx="1388891" cy="1106465"/>
            </a:xfrm>
            <a:prstGeom prst="rect">
              <a:avLst/>
            </a:prstGeom>
            <a:solidFill>
              <a:srgbClr val="1AAA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bg1"/>
                  </a:solidFill>
                </a:rPr>
                <a:t>Hex | #1AAA88</a:t>
              </a:r>
            </a:p>
          </p:txBody>
        </p:sp>
        <p:sp>
          <p:nvSpPr>
            <p:cNvPr id="13" name="Rectangle 12">
              <a:extLst>
                <a:ext uri="{FF2B5EF4-FFF2-40B4-BE49-F238E27FC236}">
                  <a16:creationId xmlns:a16="http://schemas.microsoft.com/office/drawing/2014/main" id="{E91ACCA0-C01A-24C7-EEC1-72E65FD77334}"/>
                </a:ext>
              </a:extLst>
            </p:cNvPr>
            <p:cNvSpPr/>
            <p:nvPr/>
          </p:nvSpPr>
          <p:spPr>
            <a:xfrm>
              <a:off x="8867198" y="2334094"/>
              <a:ext cx="1388891" cy="1106465"/>
            </a:xfrm>
            <a:prstGeom prst="rect">
              <a:avLst/>
            </a:prstGeom>
            <a:solidFill>
              <a:srgbClr val="0ABB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bg1"/>
                  </a:solidFill>
                </a:rPr>
                <a:t>Hex | #0ABBC2</a:t>
              </a:r>
            </a:p>
          </p:txBody>
        </p:sp>
        <p:sp>
          <p:nvSpPr>
            <p:cNvPr id="14" name="TextBox 13">
              <a:extLst>
                <a:ext uri="{FF2B5EF4-FFF2-40B4-BE49-F238E27FC236}">
                  <a16:creationId xmlns:a16="http://schemas.microsoft.com/office/drawing/2014/main" id="{8F8BC792-7317-6712-567A-AA12E7D7DADF}"/>
                </a:ext>
              </a:extLst>
            </p:cNvPr>
            <p:cNvSpPr txBox="1"/>
            <p:nvPr/>
          </p:nvSpPr>
          <p:spPr>
            <a:xfrm>
              <a:off x="462214" y="1964761"/>
              <a:ext cx="916789" cy="369332"/>
            </a:xfrm>
            <a:prstGeom prst="rect">
              <a:avLst/>
            </a:prstGeom>
            <a:noFill/>
          </p:spPr>
          <p:txBody>
            <a:bodyPr wrap="none" rtlCol="0">
              <a:spAutoFit/>
            </a:bodyPr>
            <a:lstStyle/>
            <a:p>
              <a:r>
                <a:rPr lang="en-GB">
                  <a:solidFill>
                    <a:srgbClr val="1F4270"/>
                  </a:solidFill>
                </a:rPr>
                <a:t>Primary</a:t>
              </a:r>
            </a:p>
          </p:txBody>
        </p:sp>
        <p:sp>
          <p:nvSpPr>
            <p:cNvPr id="15" name="TextBox 14">
              <a:extLst>
                <a:ext uri="{FF2B5EF4-FFF2-40B4-BE49-F238E27FC236}">
                  <a16:creationId xmlns:a16="http://schemas.microsoft.com/office/drawing/2014/main" id="{A4225C2F-9598-FFBA-3C02-90C2C33EC891}"/>
                </a:ext>
              </a:extLst>
            </p:cNvPr>
            <p:cNvSpPr txBox="1"/>
            <p:nvPr/>
          </p:nvSpPr>
          <p:spPr>
            <a:xfrm>
              <a:off x="5809468" y="1964761"/>
              <a:ext cx="1163332" cy="369332"/>
            </a:xfrm>
            <a:prstGeom prst="rect">
              <a:avLst/>
            </a:prstGeom>
            <a:noFill/>
          </p:spPr>
          <p:txBody>
            <a:bodyPr wrap="none" rtlCol="0">
              <a:spAutoFit/>
            </a:bodyPr>
            <a:lstStyle/>
            <a:p>
              <a:r>
                <a:rPr lang="en-GB">
                  <a:solidFill>
                    <a:srgbClr val="1F4270"/>
                  </a:solidFill>
                </a:rPr>
                <a:t>Secondary</a:t>
              </a:r>
            </a:p>
          </p:txBody>
        </p:sp>
      </p:grpSp>
    </p:spTree>
    <p:extLst>
      <p:ext uri="{BB962C8B-B14F-4D97-AF65-F5344CB8AC3E}">
        <p14:creationId xmlns:p14="http://schemas.microsoft.com/office/powerpoint/2010/main" val="39460950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794E70-2D76-DE29-A203-64CA777109DC}"/>
              </a:ext>
            </a:extLst>
          </p:cNvPr>
          <p:cNvSpPr>
            <a:spLocks noGrp="1"/>
          </p:cNvSpPr>
          <p:nvPr>
            <p:ph type="title"/>
          </p:nvPr>
        </p:nvSpPr>
        <p:spPr>
          <a:xfrm>
            <a:off x="998895" y="786634"/>
            <a:ext cx="2906043" cy="645559"/>
          </a:xfrm>
        </p:spPr>
        <p:txBody>
          <a:bodyPr>
            <a:noAutofit/>
          </a:bodyPr>
          <a:lstStyle/>
          <a:p>
            <a:r>
              <a:rPr lang="en-US" dirty="0"/>
              <a:t>Best practice</a:t>
            </a:r>
          </a:p>
        </p:txBody>
      </p:sp>
      <p:grpSp>
        <p:nvGrpSpPr>
          <p:cNvPr id="4" name="Group 3">
            <a:extLst>
              <a:ext uri="{FF2B5EF4-FFF2-40B4-BE49-F238E27FC236}">
                <a16:creationId xmlns:a16="http://schemas.microsoft.com/office/drawing/2014/main" id="{285FD02F-5B86-0AD3-3619-82B23D71BCD3}"/>
              </a:ext>
            </a:extLst>
          </p:cNvPr>
          <p:cNvGrpSpPr/>
          <p:nvPr/>
        </p:nvGrpSpPr>
        <p:grpSpPr>
          <a:xfrm>
            <a:off x="939802" y="2612244"/>
            <a:ext cx="10071096" cy="2169299"/>
            <a:chOff x="939802" y="1536700"/>
            <a:chExt cx="10071096" cy="2169299"/>
          </a:xfrm>
        </p:grpSpPr>
        <p:sp>
          <p:nvSpPr>
            <p:cNvPr id="5" name="Oval 4">
              <a:extLst>
                <a:ext uri="{FF2B5EF4-FFF2-40B4-BE49-F238E27FC236}">
                  <a16:creationId xmlns:a16="http://schemas.microsoft.com/office/drawing/2014/main" id="{761DD382-A9AD-7AD3-0ABE-97B523A66CF6}"/>
                </a:ext>
              </a:extLst>
            </p:cNvPr>
            <p:cNvSpPr/>
            <p:nvPr/>
          </p:nvSpPr>
          <p:spPr>
            <a:xfrm>
              <a:off x="1193800" y="1536700"/>
              <a:ext cx="1143000" cy="1143000"/>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b="1" dirty="0"/>
                <a:t>1</a:t>
              </a:r>
            </a:p>
          </p:txBody>
        </p:sp>
        <p:sp>
          <p:nvSpPr>
            <p:cNvPr id="6" name="Oval 5">
              <a:extLst>
                <a:ext uri="{FF2B5EF4-FFF2-40B4-BE49-F238E27FC236}">
                  <a16:creationId xmlns:a16="http://schemas.microsoft.com/office/drawing/2014/main" id="{6444CF49-FB3F-9915-3CB9-DF69095875C3}"/>
                </a:ext>
              </a:extLst>
            </p:cNvPr>
            <p:cNvSpPr/>
            <p:nvPr/>
          </p:nvSpPr>
          <p:spPr>
            <a:xfrm>
              <a:off x="3987800" y="1536700"/>
              <a:ext cx="1143000" cy="1143000"/>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b="1"/>
                <a:t>2</a:t>
              </a:r>
            </a:p>
          </p:txBody>
        </p:sp>
        <p:sp>
          <p:nvSpPr>
            <p:cNvPr id="7" name="Oval 6">
              <a:extLst>
                <a:ext uri="{FF2B5EF4-FFF2-40B4-BE49-F238E27FC236}">
                  <a16:creationId xmlns:a16="http://schemas.microsoft.com/office/drawing/2014/main" id="{82448B23-C191-A5FA-02F0-76887B87546A}"/>
                </a:ext>
              </a:extLst>
            </p:cNvPr>
            <p:cNvSpPr/>
            <p:nvPr/>
          </p:nvSpPr>
          <p:spPr>
            <a:xfrm>
              <a:off x="6807200" y="1536700"/>
              <a:ext cx="1143000" cy="1143000"/>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b="1"/>
                <a:t>3</a:t>
              </a:r>
            </a:p>
          </p:txBody>
        </p:sp>
        <p:sp>
          <p:nvSpPr>
            <p:cNvPr id="8" name="Oval 7">
              <a:extLst>
                <a:ext uri="{FF2B5EF4-FFF2-40B4-BE49-F238E27FC236}">
                  <a16:creationId xmlns:a16="http://schemas.microsoft.com/office/drawing/2014/main" id="{B3966310-2BDA-CF70-5259-79926DF2F0C1}"/>
                </a:ext>
              </a:extLst>
            </p:cNvPr>
            <p:cNvSpPr/>
            <p:nvPr/>
          </p:nvSpPr>
          <p:spPr>
            <a:xfrm>
              <a:off x="9613900" y="1536700"/>
              <a:ext cx="1143000" cy="1143000"/>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b="1"/>
                <a:t>4</a:t>
              </a:r>
            </a:p>
          </p:txBody>
        </p:sp>
        <p:sp>
          <p:nvSpPr>
            <p:cNvPr id="9" name="TextBox 8">
              <a:extLst>
                <a:ext uri="{FF2B5EF4-FFF2-40B4-BE49-F238E27FC236}">
                  <a16:creationId xmlns:a16="http://schemas.microsoft.com/office/drawing/2014/main" id="{3DFB7395-DF59-806C-F23C-0FB00A5E55CF}"/>
                </a:ext>
              </a:extLst>
            </p:cNvPr>
            <p:cNvSpPr txBox="1"/>
            <p:nvPr/>
          </p:nvSpPr>
          <p:spPr>
            <a:xfrm>
              <a:off x="6365403" y="2875002"/>
              <a:ext cx="2026594" cy="461665"/>
            </a:xfrm>
            <a:prstGeom prst="rect">
              <a:avLst/>
            </a:prstGeom>
            <a:noFill/>
          </p:spPr>
          <p:txBody>
            <a:bodyPr wrap="square" rtlCol="0">
              <a:spAutoFit/>
            </a:bodyPr>
            <a:lstStyle/>
            <a:p>
              <a:pPr algn="ctr"/>
              <a:r>
                <a:rPr lang="en-US" sz="2400" b="1">
                  <a:solidFill>
                    <a:srgbClr val="1F4270"/>
                  </a:solidFill>
                </a:rPr>
                <a:t>Use photos </a:t>
              </a:r>
            </a:p>
          </p:txBody>
        </p:sp>
        <p:sp>
          <p:nvSpPr>
            <p:cNvPr id="10" name="TextBox 9">
              <a:extLst>
                <a:ext uri="{FF2B5EF4-FFF2-40B4-BE49-F238E27FC236}">
                  <a16:creationId xmlns:a16="http://schemas.microsoft.com/office/drawing/2014/main" id="{57556AC8-7C63-7876-9FE1-776F2C901413}"/>
                </a:ext>
              </a:extLst>
            </p:cNvPr>
            <p:cNvSpPr txBox="1"/>
            <p:nvPr/>
          </p:nvSpPr>
          <p:spPr>
            <a:xfrm>
              <a:off x="3746502" y="2875002"/>
              <a:ext cx="1650996" cy="830997"/>
            </a:xfrm>
            <a:prstGeom prst="rect">
              <a:avLst/>
            </a:prstGeom>
            <a:noFill/>
          </p:spPr>
          <p:txBody>
            <a:bodyPr wrap="square" rtlCol="0">
              <a:spAutoFit/>
            </a:bodyPr>
            <a:lstStyle/>
            <a:p>
              <a:pPr algn="ctr"/>
              <a:r>
                <a:rPr lang="en-US" sz="2400" b="1">
                  <a:solidFill>
                    <a:srgbClr val="1F4270"/>
                  </a:solidFill>
                </a:rPr>
                <a:t>Clear message</a:t>
              </a:r>
            </a:p>
          </p:txBody>
        </p:sp>
        <p:sp>
          <p:nvSpPr>
            <p:cNvPr id="11" name="TextBox 10">
              <a:extLst>
                <a:ext uri="{FF2B5EF4-FFF2-40B4-BE49-F238E27FC236}">
                  <a16:creationId xmlns:a16="http://schemas.microsoft.com/office/drawing/2014/main" id="{51D7390E-5DD4-744F-5D27-0FB19214E1B5}"/>
                </a:ext>
              </a:extLst>
            </p:cNvPr>
            <p:cNvSpPr txBox="1"/>
            <p:nvPr/>
          </p:nvSpPr>
          <p:spPr>
            <a:xfrm>
              <a:off x="939802" y="2875002"/>
              <a:ext cx="1650996" cy="830997"/>
            </a:xfrm>
            <a:prstGeom prst="rect">
              <a:avLst/>
            </a:prstGeom>
            <a:noFill/>
          </p:spPr>
          <p:txBody>
            <a:bodyPr wrap="square" rtlCol="0">
              <a:spAutoFit/>
            </a:bodyPr>
            <a:lstStyle/>
            <a:p>
              <a:pPr algn="ctr"/>
              <a:r>
                <a:rPr lang="en-US" sz="2400" b="1">
                  <a:solidFill>
                    <a:srgbClr val="1F4270"/>
                  </a:solidFill>
                </a:rPr>
                <a:t>Less is more</a:t>
              </a:r>
            </a:p>
          </p:txBody>
        </p:sp>
        <p:sp>
          <p:nvSpPr>
            <p:cNvPr id="12" name="TextBox 11">
              <a:extLst>
                <a:ext uri="{FF2B5EF4-FFF2-40B4-BE49-F238E27FC236}">
                  <a16:creationId xmlns:a16="http://schemas.microsoft.com/office/drawing/2014/main" id="{8914623A-5173-D6F4-170D-E8BC578DA8F0}"/>
                </a:ext>
              </a:extLst>
            </p:cNvPr>
            <p:cNvSpPr txBox="1"/>
            <p:nvPr/>
          </p:nvSpPr>
          <p:spPr>
            <a:xfrm>
              <a:off x="9359902" y="2875002"/>
              <a:ext cx="1650996" cy="830997"/>
            </a:xfrm>
            <a:prstGeom prst="rect">
              <a:avLst/>
            </a:prstGeom>
            <a:noFill/>
          </p:spPr>
          <p:txBody>
            <a:bodyPr wrap="square" rtlCol="0">
              <a:spAutoFit/>
            </a:bodyPr>
            <a:lstStyle/>
            <a:p>
              <a:pPr algn="ctr"/>
              <a:r>
                <a:rPr lang="en-US" sz="2400" b="1">
                  <a:solidFill>
                    <a:srgbClr val="1F4270"/>
                  </a:solidFill>
                </a:rPr>
                <a:t>Ask for help</a:t>
              </a:r>
            </a:p>
          </p:txBody>
        </p:sp>
      </p:grpSp>
      <p:sp>
        <p:nvSpPr>
          <p:cNvPr id="13" name="TextBox 12">
            <a:extLst>
              <a:ext uri="{FF2B5EF4-FFF2-40B4-BE49-F238E27FC236}">
                <a16:creationId xmlns:a16="http://schemas.microsoft.com/office/drawing/2014/main" id="{5638BF06-297E-91F9-E65A-88E3020C7B4F}"/>
              </a:ext>
            </a:extLst>
          </p:cNvPr>
          <p:cNvSpPr txBox="1"/>
          <p:nvPr/>
        </p:nvSpPr>
        <p:spPr>
          <a:xfrm>
            <a:off x="585562" y="4881888"/>
            <a:ext cx="2359476" cy="923330"/>
          </a:xfrm>
          <a:prstGeom prst="rect">
            <a:avLst/>
          </a:prstGeom>
          <a:noFill/>
        </p:spPr>
        <p:txBody>
          <a:bodyPr wrap="square" rtlCol="0">
            <a:spAutoFit/>
          </a:bodyPr>
          <a:lstStyle/>
          <a:p>
            <a:pPr algn="ctr"/>
            <a:r>
              <a:rPr lang="en-GB">
                <a:solidFill>
                  <a:srgbClr val="1F4270"/>
                </a:solidFill>
              </a:rPr>
              <a:t>Aim for one slide per minute of presentation (maximum!)</a:t>
            </a:r>
            <a:endParaRPr lang="en-US">
              <a:solidFill>
                <a:srgbClr val="1F4270"/>
              </a:solidFill>
            </a:endParaRPr>
          </a:p>
        </p:txBody>
      </p:sp>
      <p:sp>
        <p:nvSpPr>
          <p:cNvPr id="14" name="TextBox 13">
            <a:extLst>
              <a:ext uri="{FF2B5EF4-FFF2-40B4-BE49-F238E27FC236}">
                <a16:creationId xmlns:a16="http://schemas.microsoft.com/office/drawing/2014/main" id="{7CFC8DB9-30C4-32B3-1D8E-F4DA62CC133B}"/>
              </a:ext>
            </a:extLst>
          </p:cNvPr>
          <p:cNvSpPr txBox="1"/>
          <p:nvPr/>
        </p:nvSpPr>
        <p:spPr>
          <a:xfrm>
            <a:off x="3404281" y="4881888"/>
            <a:ext cx="2310038" cy="923330"/>
          </a:xfrm>
          <a:prstGeom prst="rect">
            <a:avLst/>
          </a:prstGeom>
          <a:noFill/>
        </p:spPr>
        <p:txBody>
          <a:bodyPr wrap="square" rtlCol="0">
            <a:spAutoFit/>
          </a:bodyPr>
          <a:lstStyle/>
          <a:p>
            <a:pPr algn="ctr"/>
            <a:r>
              <a:rPr lang="en-GB" dirty="0">
                <a:solidFill>
                  <a:srgbClr val="1F4270"/>
                </a:solidFill>
              </a:rPr>
              <a:t>Keep your messages concise, try not to overload your slide</a:t>
            </a:r>
            <a:endParaRPr lang="en-US" dirty="0">
              <a:solidFill>
                <a:srgbClr val="1F4270"/>
              </a:solidFill>
            </a:endParaRPr>
          </a:p>
        </p:txBody>
      </p:sp>
      <p:sp>
        <p:nvSpPr>
          <p:cNvPr id="15" name="TextBox 14">
            <a:extLst>
              <a:ext uri="{FF2B5EF4-FFF2-40B4-BE49-F238E27FC236}">
                <a16:creationId xmlns:a16="http://schemas.microsoft.com/office/drawing/2014/main" id="{64EC93C5-94A6-6105-FD06-046A6FF4DA1F}"/>
              </a:ext>
            </a:extLst>
          </p:cNvPr>
          <p:cNvSpPr txBox="1"/>
          <p:nvPr/>
        </p:nvSpPr>
        <p:spPr>
          <a:xfrm>
            <a:off x="9074151" y="4881888"/>
            <a:ext cx="2222498" cy="923330"/>
          </a:xfrm>
          <a:prstGeom prst="rect">
            <a:avLst/>
          </a:prstGeom>
          <a:noFill/>
        </p:spPr>
        <p:txBody>
          <a:bodyPr wrap="square" rtlCol="0">
            <a:spAutoFit/>
          </a:bodyPr>
          <a:lstStyle/>
          <a:p>
            <a:pPr algn="ctr"/>
            <a:r>
              <a:rPr lang="en-GB">
                <a:solidFill>
                  <a:srgbClr val="1F4270"/>
                </a:solidFill>
              </a:rPr>
              <a:t>Add notes to request any diagrams, illustrations or photos</a:t>
            </a:r>
            <a:endParaRPr lang="en-US">
              <a:solidFill>
                <a:srgbClr val="1F4270"/>
              </a:solidFill>
            </a:endParaRPr>
          </a:p>
        </p:txBody>
      </p:sp>
      <p:sp>
        <p:nvSpPr>
          <p:cNvPr id="16" name="TextBox 15">
            <a:extLst>
              <a:ext uri="{FF2B5EF4-FFF2-40B4-BE49-F238E27FC236}">
                <a16:creationId xmlns:a16="http://schemas.microsoft.com/office/drawing/2014/main" id="{E37EE870-AD10-BD37-F92C-279096DEECC3}"/>
              </a:ext>
            </a:extLst>
          </p:cNvPr>
          <p:cNvSpPr txBox="1"/>
          <p:nvPr/>
        </p:nvSpPr>
        <p:spPr>
          <a:xfrm>
            <a:off x="6508751" y="4881888"/>
            <a:ext cx="1739898" cy="923330"/>
          </a:xfrm>
          <a:prstGeom prst="rect">
            <a:avLst/>
          </a:prstGeom>
          <a:noFill/>
        </p:spPr>
        <p:txBody>
          <a:bodyPr wrap="square" rtlCol="0">
            <a:spAutoFit/>
          </a:bodyPr>
          <a:lstStyle/>
          <a:p>
            <a:pPr algn="ctr"/>
            <a:r>
              <a:rPr lang="en-GB" dirty="0">
                <a:solidFill>
                  <a:srgbClr val="1F4270"/>
                </a:solidFill>
              </a:rPr>
              <a:t>Use images to maximise impact</a:t>
            </a:r>
          </a:p>
        </p:txBody>
      </p:sp>
      <p:sp>
        <p:nvSpPr>
          <p:cNvPr id="3" name="TextBox 2">
            <a:extLst>
              <a:ext uri="{FF2B5EF4-FFF2-40B4-BE49-F238E27FC236}">
                <a16:creationId xmlns:a16="http://schemas.microsoft.com/office/drawing/2014/main" id="{0BE4F739-75D3-7A59-2FC0-9648F8DD4A17}"/>
              </a:ext>
            </a:extLst>
          </p:cNvPr>
          <p:cNvSpPr txBox="1"/>
          <p:nvPr/>
        </p:nvSpPr>
        <p:spPr>
          <a:xfrm>
            <a:off x="975091" y="1329782"/>
            <a:ext cx="8638809" cy="646331"/>
          </a:xfrm>
          <a:prstGeom prst="rect">
            <a:avLst/>
          </a:prstGeom>
          <a:noFill/>
        </p:spPr>
        <p:txBody>
          <a:bodyPr wrap="square" rtlCol="0">
            <a:spAutoFit/>
          </a:bodyPr>
          <a:lstStyle/>
          <a:p>
            <a:r>
              <a:rPr lang="en-GB" dirty="0">
                <a:solidFill>
                  <a:srgbClr val="1F4270"/>
                </a:solidFill>
              </a:rPr>
              <a:t>Please note, this template is for use with </a:t>
            </a:r>
            <a:r>
              <a:rPr lang="en-GB" b="1" dirty="0">
                <a:solidFill>
                  <a:srgbClr val="1F4270"/>
                </a:solidFill>
              </a:rPr>
              <a:t>GÉANT Association corporate content.</a:t>
            </a:r>
          </a:p>
          <a:p>
            <a:r>
              <a:rPr lang="en-GB" dirty="0">
                <a:solidFill>
                  <a:srgbClr val="1F4270"/>
                </a:solidFill>
              </a:rPr>
              <a:t>If you are representing project work, ensure you use the correct PROJECT template.</a:t>
            </a:r>
          </a:p>
        </p:txBody>
      </p:sp>
    </p:spTree>
    <p:extLst>
      <p:ext uri="{BB962C8B-B14F-4D97-AF65-F5344CB8AC3E}">
        <p14:creationId xmlns:p14="http://schemas.microsoft.com/office/powerpoint/2010/main" val="24120374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92A7E-2C52-4263-7F25-945F51B49F2E}"/>
              </a:ext>
            </a:extLst>
          </p:cNvPr>
          <p:cNvSpPr>
            <a:spLocks noGrp="1"/>
          </p:cNvSpPr>
          <p:nvPr>
            <p:ph type="title"/>
          </p:nvPr>
        </p:nvSpPr>
        <p:spPr/>
        <p:txBody>
          <a:bodyPr>
            <a:noAutofit/>
          </a:bodyPr>
          <a:lstStyle/>
          <a:p>
            <a:r>
              <a:rPr lang="en-US" dirty="0"/>
              <a:t>Typography</a:t>
            </a:r>
          </a:p>
        </p:txBody>
      </p:sp>
      <p:sp>
        <p:nvSpPr>
          <p:cNvPr id="4" name="TextBox 3">
            <a:extLst>
              <a:ext uri="{FF2B5EF4-FFF2-40B4-BE49-F238E27FC236}">
                <a16:creationId xmlns:a16="http://schemas.microsoft.com/office/drawing/2014/main" id="{FC30F52A-C058-4BD4-AE29-C221A62BBAAE}"/>
              </a:ext>
            </a:extLst>
          </p:cNvPr>
          <p:cNvSpPr txBox="1"/>
          <p:nvPr/>
        </p:nvSpPr>
        <p:spPr>
          <a:xfrm>
            <a:off x="998895" y="2168149"/>
            <a:ext cx="6082040" cy="523220"/>
          </a:xfrm>
          <a:prstGeom prst="rect">
            <a:avLst/>
          </a:prstGeom>
          <a:noFill/>
        </p:spPr>
        <p:txBody>
          <a:bodyPr wrap="square" rtlCol="0">
            <a:spAutoFit/>
          </a:bodyPr>
          <a:lstStyle/>
          <a:p>
            <a:r>
              <a:rPr lang="en-US" sz="2800" b="1">
                <a:solidFill>
                  <a:srgbClr val="065081"/>
                </a:solidFill>
              </a:rPr>
              <a:t>Slide Titles = 28pt Bold</a:t>
            </a:r>
          </a:p>
        </p:txBody>
      </p:sp>
      <p:sp>
        <p:nvSpPr>
          <p:cNvPr id="5" name="TextBox 4">
            <a:extLst>
              <a:ext uri="{FF2B5EF4-FFF2-40B4-BE49-F238E27FC236}">
                <a16:creationId xmlns:a16="http://schemas.microsoft.com/office/drawing/2014/main" id="{B11823EB-8C95-BDF2-A005-F35CDA38CC62}"/>
              </a:ext>
            </a:extLst>
          </p:cNvPr>
          <p:cNvSpPr txBox="1"/>
          <p:nvPr/>
        </p:nvSpPr>
        <p:spPr>
          <a:xfrm>
            <a:off x="998895" y="2899668"/>
            <a:ext cx="7858588" cy="461665"/>
          </a:xfrm>
          <a:prstGeom prst="rect">
            <a:avLst/>
          </a:prstGeom>
          <a:noFill/>
        </p:spPr>
        <p:txBody>
          <a:bodyPr wrap="square" rtlCol="0">
            <a:spAutoFit/>
          </a:bodyPr>
          <a:lstStyle/>
          <a:p>
            <a:r>
              <a:rPr lang="en-US" sz="2400">
                <a:solidFill>
                  <a:srgbClr val="065081"/>
                </a:solidFill>
              </a:rPr>
              <a:t>Sentences = 24pt Regular. See Slide 4.</a:t>
            </a:r>
          </a:p>
        </p:txBody>
      </p:sp>
      <p:sp>
        <p:nvSpPr>
          <p:cNvPr id="6" name="TextBox 5">
            <a:extLst>
              <a:ext uri="{FF2B5EF4-FFF2-40B4-BE49-F238E27FC236}">
                <a16:creationId xmlns:a16="http://schemas.microsoft.com/office/drawing/2014/main" id="{EBD19BFD-3B8C-0DD4-7441-4446F7AC050E}"/>
              </a:ext>
            </a:extLst>
          </p:cNvPr>
          <p:cNvSpPr txBox="1"/>
          <p:nvPr/>
        </p:nvSpPr>
        <p:spPr>
          <a:xfrm>
            <a:off x="998895" y="3569632"/>
            <a:ext cx="4943493" cy="369332"/>
          </a:xfrm>
          <a:prstGeom prst="rect">
            <a:avLst/>
          </a:prstGeom>
          <a:noFill/>
        </p:spPr>
        <p:txBody>
          <a:bodyPr wrap="square" rtlCol="0">
            <a:spAutoFit/>
          </a:bodyPr>
          <a:lstStyle/>
          <a:p>
            <a:r>
              <a:rPr lang="en-US">
                <a:solidFill>
                  <a:srgbClr val="065081"/>
                </a:solidFill>
              </a:rPr>
              <a:t>Paragraphs = 18pt Regular (never less). See Slide 2.</a:t>
            </a:r>
          </a:p>
        </p:txBody>
      </p:sp>
      <p:sp>
        <p:nvSpPr>
          <p:cNvPr id="7" name="TextBox 6">
            <a:extLst>
              <a:ext uri="{FF2B5EF4-FFF2-40B4-BE49-F238E27FC236}">
                <a16:creationId xmlns:a16="http://schemas.microsoft.com/office/drawing/2014/main" id="{C85AD2BF-87A2-9226-5F10-C1CE5E8C359C}"/>
              </a:ext>
            </a:extLst>
          </p:cNvPr>
          <p:cNvSpPr txBox="1"/>
          <p:nvPr/>
        </p:nvSpPr>
        <p:spPr>
          <a:xfrm>
            <a:off x="998895" y="4147263"/>
            <a:ext cx="7858588" cy="307777"/>
          </a:xfrm>
          <a:prstGeom prst="rect">
            <a:avLst/>
          </a:prstGeom>
          <a:noFill/>
        </p:spPr>
        <p:txBody>
          <a:bodyPr wrap="square" rtlCol="0">
            <a:spAutoFit/>
          </a:bodyPr>
          <a:lstStyle/>
          <a:p>
            <a:r>
              <a:rPr lang="en-US" sz="1400">
                <a:solidFill>
                  <a:schemeClr val="bg1">
                    <a:lumMod val="50000"/>
                  </a:schemeClr>
                </a:solidFill>
              </a:rPr>
              <a:t>Captions = 14pt Regular. See Slide 6.</a:t>
            </a:r>
          </a:p>
        </p:txBody>
      </p:sp>
      <p:pic>
        <p:nvPicPr>
          <p:cNvPr id="8" name="Picture 7" descr="Logo, icon&#10;&#10;Description automatically generated">
            <a:extLst>
              <a:ext uri="{FF2B5EF4-FFF2-40B4-BE49-F238E27FC236}">
                <a16:creationId xmlns:a16="http://schemas.microsoft.com/office/drawing/2014/main" id="{9BA0B7CA-3339-083C-8020-6AC684F37C0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550" t="5061" r="3154" b="17729"/>
          <a:stretch/>
        </p:blipFill>
        <p:spPr>
          <a:xfrm>
            <a:off x="7397601" y="1964133"/>
            <a:ext cx="4112170" cy="2183130"/>
          </a:xfrm>
          <a:prstGeom prst="rect">
            <a:avLst/>
          </a:prstGeom>
        </p:spPr>
      </p:pic>
    </p:spTree>
    <p:extLst>
      <p:ext uri="{BB962C8B-B14F-4D97-AF65-F5344CB8AC3E}">
        <p14:creationId xmlns:p14="http://schemas.microsoft.com/office/powerpoint/2010/main" val="21773438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098A93-AA68-001E-03B4-DA06B60235BA}"/>
              </a:ext>
            </a:extLst>
          </p:cNvPr>
          <p:cNvSpPr>
            <a:spLocks noGrp="1"/>
          </p:cNvSpPr>
          <p:nvPr>
            <p:ph type="title"/>
          </p:nvPr>
        </p:nvSpPr>
        <p:spPr/>
        <p:txBody>
          <a:bodyPr>
            <a:noAutofit/>
          </a:bodyPr>
          <a:lstStyle/>
          <a:p>
            <a:r>
              <a:rPr lang="en-US" dirty="0"/>
              <a:t>Icon set</a:t>
            </a:r>
          </a:p>
        </p:txBody>
      </p:sp>
      <p:pic>
        <p:nvPicPr>
          <p:cNvPr id="44" name="Picture 43" descr="Icon&#10;&#10;Description automatically generated">
            <a:extLst>
              <a:ext uri="{FF2B5EF4-FFF2-40B4-BE49-F238E27FC236}">
                <a16:creationId xmlns:a16="http://schemas.microsoft.com/office/drawing/2014/main" id="{55AC751D-F5C1-68DF-5C9A-CD36E62995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1232" y="1673919"/>
            <a:ext cx="633837" cy="633837"/>
          </a:xfrm>
          <a:prstGeom prst="rect">
            <a:avLst/>
          </a:prstGeom>
        </p:spPr>
      </p:pic>
      <p:pic>
        <p:nvPicPr>
          <p:cNvPr id="45" name="Picture 44" descr="Icon&#10;&#10;Description automatically generated">
            <a:extLst>
              <a:ext uri="{FF2B5EF4-FFF2-40B4-BE49-F238E27FC236}">
                <a16:creationId xmlns:a16="http://schemas.microsoft.com/office/drawing/2014/main" id="{D534D019-D75D-F61D-7394-1EDE2BD51A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6903" y="1673919"/>
            <a:ext cx="633837" cy="633837"/>
          </a:xfrm>
          <a:prstGeom prst="rect">
            <a:avLst/>
          </a:prstGeom>
        </p:spPr>
      </p:pic>
      <p:pic>
        <p:nvPicPr>
          <p:cNvPr id="46" name="Picture 45" descr="A red circle with a white circle in the middle&#10;&#10;Description automatically generated with low confidence">
            <a:extLst>
              <a:ext uri="{FF2B5EF4-FFF2-40B4-BE49-F238E27FC236}">
                <a16:creationId xmlns:a16="http://schemas.microsoft.com/office/drawing/2014/main" id="{42F77F2A-4138-DA69-B380-8C351CB3D9B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5561" y="1673919"/>
            <a:ext cx="633837" cy="633837"/>
          </a:xfrm>
          <a:prstGeom prst="rect">
            <a:avLst/>
          </a:prstGeom>
        </p:spPr>
      </p:pic>
      <p:pic>
        <p:nvPicPr>
          <p:cNvPr id="47" name="Picture 46" descr="Icon&#10;&#10;Description automatically generated">
            <a:extLst>
              <a:ext uri="{FF2B5EF4-FFF2-40B4-BE49-F238E27FC236}">
                <a16:creationId xmlns:a16="http://schemas.microsoft.com/office/drawing/2014/main" id="{C219EDFD-C34F-C360-322B-78CC1C65DCA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00931" y="3475450"/>
            <a:ext cx="633837" cy="633837"/>
          </a:xfrm>
          <a:prstGeom prst="rect">
            <a:avLst/>
          </a:prstGeom>
        </p:spPr>
      </p:pic>
      <p:pic>
        <p:nvPicPr>
          <p:cNvPr id="48" name="Picture 47" descr="Icon&#10;&#10;Description automatically generated">
            <a:extLst>
              <a:ext uri="{FF2B5EF4-FFF2-40B4-BE49-F238E27FC236}">
                <a16:creationId xmlns:a16="http://schemas.microsoft.com/office/drawing/2014/main" id="{E8A9413C-BD1E-D646-9961-C5A437C06AA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600931" y="2584648"/>
            <a:ext cx="633837" cy="633837"/>
          </a:xfrm>
          <a:prstGeom prst="rect">
            <a:avLst/>
          </a:prstGeom>
        </p:spPr>
      </p:pic>
      <p:pic>
        <p:nvPicPr>
          <p:cNvPr id="49" name="Picture 48" descr="Circle&#10;&#10;Description automatically generated">
            <a:extLst>
              <a:ext uri="{FF2B5EF4-FFF2-40B4-BE49-F238E27FC236}">
                <a16:creationId xmlns:a16="http://schemas.microsoft.com/office/drawing/2014/main" id="{E3E1C59C-3EF5-6BDB-7BD5-0076FDEE7DB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600931" y="1673919"/>
            <a:ext cx="633837" cy="633837"/>
          </a:xfrm>
          <a:prstGeom prst="rect">
            <a:avLst/>
          </a:prstGeom>
        </p:spPr>
      </p:pic>
      <p:pic>
        <p:nvPicPr>
          <p:cNvPr id="50" name="Picture 49" descr="Icon&#10;&#10;Description automatically generated">
            <a:extLst>
              <a:ext uri="{FF2B5EF4-FFF2-40B4-BE49-F238E27FC236}">
                <a16:creationId xmlns:a16="http://schemas.microsoft.com/office/drawing/2014/main" id="{36C96203-F4A4-5DAF-7C35-33A43C93829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600931" y="4403681"/>
            <a:ext cx="633837" cy="633837"/>
          </a:xfrm>
          <a:prstGeom prst="rect">
            <a:avLst/>
          </a:prstGeom>
        </p:spPr>
      </p:pic>
      <p:pic>
        <p:nvPicPr>
          <p:cNvPr id="51" name="Picture 50" descr="Icon&#10;&#10;Description automatically generated">
            <a:extLst>
              <a:ext uri="{FF2B5EF4-FFF2-40B4-BE49-F238E27FC236}">
                <a16:creationId xmlns:a16="http://schemas.microsoft.com/office/drawing/2014/main" id="{576E099B-33DA-7CAC-BFD3-44666E905ED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536602" y="1673919"/>
            <a:ext cx="633837" cy="633837"/>
          </a:xfrm>
          <a:prstGeom prst="rect">
            <a:avLst/>
          </a:prstGeom>
        </p:spPr>
      </p:pic>
      <p:pic>
        <p:nvPicPr>
          <p:cNvPr id="52" name="Picture 51" descr="Icon&#10;&#10;Description automatically generated">
            <a:extLst>
              <a:ext uri="{FF2B5EF4-FFF2-40B4-BE49-F238E27FC236}">
                <a16:creationId xmlns:a16="http://schemas.microsoft.com/office/drawing/2014/main" id="{DDFC7583-BB3E-4F6F-9DDC-70F2D4FC4DD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536602" y="2584648"/>
            <a:ext cx="633837" cy="633837"/>
          </a:xfrm>
          <a:prstGeom prst="rect">
            <a:avLst/>
          </a:prstGeom>
        </p:spPr>
      </p:pic>
      <p:pic>
        <p:nvPicPr>
          <p:cNvPr id="53" name="Picture 52" descr="Icon&#10;&#10;Description automatically generated">
            <a:extLst>
              <a:ext uri="{FF2B5EF4-FFF2-40B4-BE49-F238E27FC236}">
                <a16:creationId xmlns:a16="http://schemas.microsoft.com/office/drawing/2014/main" id="{D2062342-1282-2ABE-6154-D4AAD37055CA}"/>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536602" y="3475450"/>
            <a:ext cx="633837" cy="633837"/>
          </a:xfrm>
          <a:prstGeom prst="rect">
            <a:avLst/>
          </a:prstGeom>
        </p:spPr>
      </p:pic>
      <p:pic>
        <p:nvPicPr>
          <p:cNvPr id="54" name="Picture 53" descr="Icon&#10;&#10;Description automatically generated">
            <a:extLst>
              <a:ext uri="{FF2B5EF4-FFF2-40B4-BE49-F238E27FC236}">
                <a16:creationId xmlns:a16="http://schemas.microsoft.com/office/drawing/2014/main" id="{BE9CC76E-A2D9-8DC7-0FA3-CC87CBA45D7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541229" y="4403681"/>
            <a:ext cx="633837" cy="633837"/>
          </a:xfrm>
          <a:prstGeom prst="rect">
            <a:avLst/>
          </a:prstGeom>
        </p:spPr>
      </p:pic>
      <p:pic>
        <p:nvPicPr>
          <p:cNvPr id="55" name="Picture 54" descr="Icon&#10;&#10;Description automatically generated">
            <a:extLst>
              <a:ext uri="{FF2B5EF4-FFF2-40B4-BE49-F238E27FC236}">
                <a16:creationId xmlns:a16="http://schemas.microsoft.com/office/drawing/2014/main" id="{1CAA875A-96E2-8DAC-2766-2A5C449B502B}"/>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986903" y="5308171"/>
            <a:ext cx="633837" cy="633837"/>
          </a:xfrm>
          <a:prstGeom prst="rect">
            <a:avLst/>
          </a:prstGeom>
        </p:spPr>
      </p:pic>
      <p:pic>
        <p:nvPicPr>
          <p:cNvPr id="56" name="Picture 55" descr="Icon&#10;&#10;Description automatically generated">
            <a:extLst>
              <a:ext uri="{FF2B5EF4-FFF2-40B4-BE49-F238E27FC236}">
                <a16:creationId xmlns:a16="http://schemas.microsoft.com/office/drawing/2014/main" id="{DCB6CF5D-1738-0A0A-04F8-8972D5D90053}"/>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051232" y="5308171"/>
            <a:ext cx="633837" cy="633837"/>
          </a:xfrm>
          <a:prstGeom prst="rect">
            <a:avLst/>
          </a:prstGeom>
        </p:spPr>
      </p:pic>
      <p:pic>
        <p:nvPicPr>
          <p:cNvPr id="57" name="Picture 56" descr="Icon&#10;&#10;Description automatically generated">
            <a:extLst>
              <a:ext uri="{FF2B5EF4-FFF2-40B4-BE49-F238E27FC236}">
                <a16:creationId xmlns:a16="http://schemas.microsoft.com/office/drawing/2014/main" id="{28833ABE-A02B-3309-5287-5974C4DE17A6}"/>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115561" y="5308171"/>
            <a:ext cx="633837" cy="633837"/>
          </a:xfrm>
          <a:prstGeom prst="rect">
            <a:avLst/>
          </a:prstGeom>
        </p:spPr>
      </p:pic>
      <p:pic>
        <p:nvPicPr>
          <p:cNvPr id="58" name="Picture 57" descr="Icon&#10;&#10;Description automatically generated">
            <a:extLst>
              <a:ext uri="{FF2B5EF4-FFF2-40B4-BE49-F238E27FC236}">
                <a16:creationId xmlns:a16="http://schemas.microsoft.com/office/drawing/2014/main" id="{0B27EABD-36CC-5B10-0B0B-875430B9D883}"/>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7665260" y="4403681"/>
            <a:ext cx="633837" cy="633837"/>
          </a:xfrm>
          <a:prstGeom prst="rect">
            <a:avLst/>
          </a:prstGeom>
        </p:spPr>
      </p:pic>
      <p:pic>
        <p:nvPicPr>
          <p:cNvPr id="59" name="Picture 58" descr="Icon&#10;&#10;Description automatically generated">
            <a:extLst>
              <a:ext uri="{FF2B5EF4-FFF2-40B4-BE49-F238E27FC236}">
                <a16:creationId xmlns:a16="http://schemas.microsoft.com/office/drawing/2014/main" id="{1EE561F1-12DB-3087-9392-4ADEE382E6F5}"/>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6729588" y="4403681"/>
            <a:ext cx="633837" cy="633837"/>
          </a:xfrm>
          <a:prstGeom prst="rect">
            <a:avLst/>
          </a:prstGeom>
        </p:spPr>
      </p:pic>
      <p:pic>
        <p:nvPicPr>
          <p:cNvPr id="60" name="Picture 59" descr="Icon&#10;&#10;Description automatically generated">
            <a:extLst>
              <a:ext uri="{FF2B5EF4-FFF2-40B4-BE49-F238E27FC236}">
                <a16:creationId xmlns:a16="http://schemas.microsoft.com/office/drawing/2014/main" id="{B6435D81-348D-B75B-0D25-AA74A9C59F1D}"/>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5793917" y="4403681"/>
            <a:ext cx="633837" cy="633837"/>
          </a:xfrm>
          <a:prstGeom prst="rect">
            <a:avLst/>
          </a:prstGeom>
        </p:spPr>
      </p:pic>
      <p:pic>
        <p:nvPicPr>
          <p:cNvPr id="61" name="Picture 60" descr="Icon&#10;&#10;Description automatically generated">
            <a:extLst>
              <a:ext uri="{FF2B5EF4-FFF2-40B4-BE49-F238E27FC236}">
                <a16:creationId xmlns:a16="http://schemas.microsoft.com/office/drawing/2014/main" id="{CE2BEB77-8BA5-50A8-1FDE-895A87AE9174}"/>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4858246" y="4403681"/>
            <a:ext cx="633837" cy="633837"/>
          </a:xfrm>
          <a:prstGeom prst="rect">
            <a:avLst/>
          </a:prstGeom>
        </p:spPr>
      </p:pic>
      <p:pic>
        <p:nvPicPr>
          <p:cNvPr id="62" name="Picture 61" descr="Icon&#10;&#10;Description automatically generated">
            <a:extLst>
              <a:ext uri="{FF2B5EF4-FFF2-40B4-BE49-F238E27FC236}">
                <a16:creationId xmlns:a16="http://schemas.microsoft.com/office/drawing/2014/main" id="{4B417C08-2643-CACE-D2C9-0C486FC6CA0E}"/>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3922575" y="4403681"/>
            <a:ext cx="633837" cy="633837"/>
          </a:xfrm>
          <a:prstGeom prst="rect">
            <a:avLst/>
          </a:prstGeom>
        </p:spPr>
      </p:pic>
      <p:pic>
        <p:nvPicPr>
          <p:cNvPr id="63" name="Picture 62" descr="A picture containing text, clipart&#10;&#10;Description automatically generated">
            <a:extLst>
              <a:ext uri="{FF2B5EF4-FFF2-40B4-BE49-F238E27FC236}">
                <a16:creationId xmlns:a16="http://schemas.microsoft.com/office/drawing/2014/main" id="{75DD190D-EDAE-676C-6358-17421C1DF592}"/>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986903" y="4403681"/>
            <a:ext cx="633837" cy="633837"/>
          </a:xfrm>
          <a:prstGeom prst="rect">
            <a:avLst/>
          </a:prstGeom>
        </p:spPr>
      </p:pic>
      <p:pic>
        <p:nvPicPr>
          <p:cNvPr id="64" name="Picture 63" descr="A picture containing text, clipart&#10;&#10;Description automatically generated">
            <a:extLst>
              <a:ext uri="{FF2B5EF4-FFF2-40B4-BE49-F238E27FC236}">
                <a16:creationId xmlns:a16="http://schemas.microsoft.com/office/drawing/2014/main" id="{1BED2548-EBE2-456F-6033-84974161C5C1}"/>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2051232" y="4403681"/>
            <a:ext cx="633837" cy="633837"/>
          </a:xfrm>
          <a:prstGeom prst="rect">
            <a:avLst/>
          </a:prstGeom>
        </p:spPr>
      </p:pic>
      <p:pic>
        <p:nvPicPr>
          <p:cNvPr id="65" name="Picture 64" descr="Icon&#10;&#10;Description automatically generated">
            <a:extLst>
              <a:ext uri="{FF2B5EF4-FFF2-40B4-BE49-F238E27FC236}">
                <a16:creationId xmlns:a16="http://schemas.microsoft.com/office/drawing/2014/main" id="{2B8F09AF-46F8-D714-1C50-3A166A74D4D8}"/>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1115561" y="4403681"/>
            <a:ext cx="633837" cy="633837"/>
          </a:xfrm>
          <a:prstGeom prst="rect">
            <a:avLst/>
          </a:prstGeom>
        </p:spPr>
      </p:pic>
      <p:pic>
        <p:nvPicPr>
          <p:cNvPr id="66" name="Picture 65" descr="A picture containing text, clipart, vector graphics&#10;&#10;Description automatically generated">
            <a:extLst>
              <a:ext uri="{FF2B5EF4-FFF2-40B4-BE49-F238E27FC236}">
                <a16:creationId xmlns:a16="http://schemas.microsoft.com/office/drawing/2014/main" id="{90CC4C73-11DD-51D0-1196-4B6CA1863FA3}"/>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665260" y="3494164"/>
            <a:ext cx="633837" cy="633837"/>
          </a:xfrm>
          <a:prstGeom prst="rect">
            <a:avLst/>
          </a:prstGeom>
        </p:spPr>
      </p:pic>
      <p:pic>
        <p:nvPicPr>
          <p:cNvPr id="67" name="Picture 66" descr="Icon&#10;&#10;Description automatically generated">
            <a:extLst>
              <a:ext uri="{FF2B5EF4-FFF2-40B4-BE49-F238E27FC236}">
                <a16:creationId xmlns:a16="http://schemas.microsoft.com/office/drawing/2014/main" id="{3B0BA61D-2F80-2CB1-64C9-F0E1A59A983D}"/>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6729588" y="3494164"/>
            <a:ext cx="633837" cy="633837"/>
          </a:xfrm>
          <a:prstGeom prst="rect">
            <a:avLst/>
          </a:prstGeom>
        </p:spPr>
      </p:pic>
      <p:pic>
        <p:nvPicPr>
          <p:cNvPr id="68" name="Picture 67" descr="Icon&#10;&#10;Description automatically generated">
            <a:extLst>
              <a:ext uri="{FF2B5EF4-FFF2-40B4-BE49-F238E27FC236}">
                <a16:creationId xmlns:a16="http://schemas.microsoft.com/office/drawing/2014/main" id="{6BB5B8F1-F0E3-1D43-9FD6-77FB55CACB8C}"/>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5793917" y="3494164"/>
            <a:ext cx="633837" cy="633837"/>
          </a:xfrm>
          <a:prstGeom prst="rect">
            <a:avLst/>
          </a:prstGeom>
        </p:spPr>
      </p:pic>
      <p:pic>
        <p:nvPicPr>
          <p:cNvPr id="69" name="Picture 68" descr="Icon&#10;&#10;Description automatically generated">
            <a:extLst>
              <a:ext uri="{FF2B5EF4-FFF2-40B4-BE49-F238E27FC236}">
                <a16:creationId xmlns:a16="http://schemas.microsoft.com/office/drawing/2014/main" id="{18DCE9FD-B5BD-7396-3761-4D7989F0DAE9}"/>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4858246" y="3494164"/>
            <a:ext cx="633837" cy="633837"/>
          </a:xfrm>
          <a:prstGeom prst="rect">
            <a:avLst/>
          </a:prstGeom>
        </p:spPr>
      </p:pic>
      <p:pic>
        <p:nvPicPr>
          <p:cNvPr id="70" name="Picture 69" descr="Icon&#10;&#10;Description automatically generated">
            <a:extLst>
              <a:ext uri="{FF2B5EF4-FFF2-40B4-BE49-F238E27FC236}">
                <a16:creationId xmlns:a16="http://schemas.microsoft.com/office/drawing/2014/main" id="{CAF62B2F-03BB-0C6D-7CBD-D8FD05F87242}"/>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3922575" y="3494164"/>
            <a:ext cx="633837" cy="633837"/>
          </a:xfrm>
          <a:prstGeom prst="rect">
            <a:avLst/>
          </a:prstGeom>
        </p:spPr>
      </p:pic>
      <p:pic>
        <p:nvPicPr>
          <p:cNvPr id="71" name="Picture 70" descr="Icon&#10;&#10;Description automatically generated">
            <a:extLst>
              <a:ext uri="{FF2B5EF4-FFF2-40B4-BE49-F238E27FC236}">
                <a16:creationId xmlns:a16="http://schemas.microsoft.com/office/drawing/2014/main" id="{BC85FF16-1ED6-C154-2838-CFA764CED1F7}"/>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2986903" y="3494164"/>
            <a:ext cx="633837" cy="633837"/>
          </a:xfrm>
          <a:prstGeom prst="rect">
            <a:avLst/>
          </a:prstGeom>
        </p:spPr>
      </p:pic>
      <p:pic>
        <p:nvPicPr>
          <p:cNvPr id="72" name="Picture 71" descr="Icon&#10;&#10;Description automatically generated">
            <a:extLst>
              <a:ext uri="{FF2B5EF4-FFF2-40B4-BE49-F238E27FC236}">
                <a16:creationId xmlns:a16="http://schemas.microsoft.com/office/drawing/2014/main" id="{B41AA79D-8A45-B3E1-580C-748A1D40F995}"/>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2051232" y="3494164"/>
            <a:ext cx="633837" cy="633837"/>
          </a:xfrm>
          <a:prstGeom prst="rect">
            <a:avLst/>
          </a:prstGeom>
        </p:spPr>
      </p:pic>
      <p:pic>
        <p:nvPicPr>
          <p:cNvPr id="73" name="Picture 72" descr="Icon&#10;&#10;Description automatically generated">
            <a:extLst>
              <a:ext uri="{FF2B5EF4-FFF2-40B4-BE49-F238E27FC236}">
                <a16:creationId xmlns:a16="http://schemas.microsoft.com/office/drawing/2014/main" id="{A71182C5-2B3E-DA9A-94A9-FEF2EEFFD8A7}"/>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1115561" y="3494164"/>
            <a:ext cx="633837" cy="633837"/>
          </a:xfrm>
          <a:prstGeom prst="rect">
            <a:avLst/>
          </a:prstGeom>
        </p:spPr>
      </p:pic>
      <p:pic>
        <p:nvPicPr>
          <p:cNvPr id="74" name="Picture 73" descr="Icon&#10;&#10;Description automatically generated">
            <a:extLst>
              <a:ext uri="{FF2B5EF4-FFF2-40B4-BE49-F238E27FC236}">
                <a16:creationId xmlns:a16="http://schemas.microsoft.com/office/drawing/2014/main" id="{729B4F48-67CB-730B-A303-0E6EA418EBB2}"/>
              </a:ext>
            </a:extLst>
          </p:cNvPr>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7665260" y="2584648"/>
            <a:ext cx="633837" cy="633837"/>
          </a:xfrm>
          <a:prstGeom prst="rect">
            <a:avLst/>
          </a:prstGeom>
        </p:spPr>
      </p:pic>
      <p:pic>
        <p:nvPicPr>
          <p:cNvPr id="75" name="Picture 74" descr="Icon&#10;&#10;Description automatically generated">
            <a:extLst>
              <a:ext uri="{FF2B5EF4-FFF2-40B4-BE49-F238E27FC236}">
                <a16:creationId xmlns:a16="http://schemas.microsoft.com/office/drawing/2014/main" id="{0DE03F24-F8C2-47DC-67EB-B2DEE96521E8}"/>
              </a:ext>
            </a:extLst>
          </p:cNvPr>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6729588" y="2584648"/>
            <a:ext cx="633837" cy="633837"/>
          </a:xfrm>
          <a:prstGeom prst="rect">
            <a:avLst/>
          </a:prstGeom>
        </p:spPr>
      </p:pic>
      <p:pic>
        <p:nvPicPr>
          <p:cNvPr id="76" name="Picture 75" descr="Icon&#10;&#10;Description automatically generated">
            <a:extLst>
              <a:ext uri="{FF2B5EF4-FFF2-40B4-BE49-F238E27FC236}">
                <a16:creationId xmlns:a16="http://schemas.microsoft.com/office/drawing/2014/main" id="{F59CE495-638D-F2F5-ACC9-C02521F6BA83}"/>
              </a:ext>
            </a:extLst>
          </p:cNvPr>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5793917" y="2584648"/>
            <a:ext cx="633837" cy="633837"/>
          </a:xfrm>
          <a:prstGeom prst="rect">
            <a:avLst/>
          </a:prstGeom>
        </p:spPr>
      </p:pic>
      <p:pic>
        <p:nvPicPr>
          <p:cNvPr id="77" name="Picture 76" descr="Icon&#10;&#10;Description automatically generated with medium confidence">
            <a:extLst>
              <a:ext uri="{FF2B5EF4-FFF2-40B4-BE49-F238E27FC236}">
                <a16:creationId xmlns:a16="http://schemas.microsoft.com/office/drawing/2014/main" id="{3F87E14F-1F81-AB72-ECA7-C8A91CA47FBA}"/>
              </a:ext>
            </a:extLst>
          </p:cNvPr>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4858246" y="2584648"/>
            <a:ext cx="633837" cy="633837"/>
          </a:xfrm>
          <a:prstGeom prst="rect">
            <a:avLst/>
          </a:prstGeom>
        </p:spPr>
      </p:pic>
      <p:pic>
        <p:nvPicPr>
          <p:cNvPr id="78" name="Picture 77" descr="Icon&#10;&#10;Description automatically generated">
            <a:extLst>
              <a:ext uri="{FF2B5EF4-FFF2-40B4-BE49-F238E27FC236}">
                <a16:creationId xmlns:a16="http://schemas.microsoft.com/office/drawing/2014/main" id="{860E2284-9277-097E-A098-E612BF783B7B}"/>
              </a:ext>
            </a:extLst>
          </p:cNvPr>
          <p:cNvPicPr>
            <a:picLocks noChangeAspect="1"/>
          </p:cNvPicPr>
          <p:nvPr/>
        </p:nvPicPr>
        <p:blipFill>
          <a:blip r:embed="rId36">
            <a:extLst>
              <a:ext uri="{28A0092B-C50C-407E-A947-70E740481C1C}">
                <a14:useLocalDpi xmlns:a14="http://schemas.microsoft.com/office/drawing/2010/main" val="0"/>
              </a:ext>
            </a:extLst>
          </a:blip>
          <a:stretch>
            <a:fillRect/>
          </a:stretch>
        </p:blipFill>
        <p:spPr>
          <a:xfrm>
            <a:off x="3922575" y="2584648"/>
            <a:ext cx="633837" cy="633837"/>
          </a:xfrm>
          <a:prstGeom prst="rect">
            <a:avLst/>
          </a:prstGeom>
        </p:spPr>
      </p:pic>
      <p:pic>
        <p:nvPicPr>
          <p:cNvPr id="79" name="Picture 78" descr="A picture containing clipart&#10;&#10;Description automatically generated">
            <a:extLst>
              <a:ext uri="{FF2B5EF4-FFF2-40B4-BE49-F238E27FC236}">
                <a16:creationId xmlns:a16="http://schemas.microsoft.com/office/drawing/2014/main" id="{33266D52-76C6-AEC2-DA09-567799339C7C}"/>
              </a:ext>
            </a:extLst>
          </p:cNvPr>
          <p:cNvPicPr>
            <a:picLocks noChangeAspect="1"/>
          </p:cNvPicPr>
          <p:nvPr/>
        </p:nvPicPr>
        <p:blipFill>
          <a:blip r:embed="rId37">
            <a:extLst>
              <a:ext uri="{28A0092B-C50C-407E-A947-70E740481C1C}">
                <a14:useLocalDpi xmlns:a14="http://schemas.microsoft.com/office/drawing/2010/main" val="0"/>
              </a:ext>
            </a:extLst>
          </a:blip>
          <a:stretch>
            <a:fillRect/>
          </a:stretch>
        </p:blipFill>
        <p:spPr>
          <a:xfrm>
            <a:off x="2986903" y="2584648"/>
            <a:ext cx="633837" cy="633837"/>
          </a:xfrm>
          <a:prstGeom prst="rect">
            <a:avLst/>
          </a:prstGeom>
        </p:spPr>
      </p:pic>
      <p:pic>
        <p:nvPicPr>
          <p:cNvPr id="80" name="Picture 79" descr="Icon&#10;&#10;Description automatically generated">
            <a:extLst>
              <a:ext uri="{FF2B5EF4-FFF2-40B4-BE49-F238E27FC236}">
                <a16:creationId xmlns:a16="http://schemas.microsoft.com/office/drawing/2014/main" id="{031727DF-89A6-3EC0-FCC4-129C096A6014}"/>
              </a:ext>
            </a:extLst>
          </p:cNvPr>
          <p:cNvPicPr>
            <a:picLocks noChangeAspect="1"/>
          </p:cNvPicPr>
          <p:nvPr/>
        </p:nvPicPr>
        <p:blipFill>
          <a:blip r:embed="rId38">
            <a:extLst>
              <a:ext uri="{28A0092B-C50C-407E-A947-70E740481C1C}">
                <a14:useLocalDpi xmlns:a14="http://schemas.microsoft.com/office/drawing/2010/main" val="0"/>
              </a:ext>
            </a:extLst>
          </a:blip>
          <a:stretch>
            <a:fillRect/>
          </a:stretch>
        </p:blipFill>
        <p:spPr>
          <a:xfrm>
            <a:off x="2051232" y="2584648"/>
            <a:ext cx="633837" cy="633837"/>
          </a:xfrm>
          <a:prstGeom prst="rect">
            <a:avLst/>
          </a:prstGeom>
        </p:spPr>
      </p:pic>
      <p:pic>
        <p:nvPicPr>
          <p:cNvPr id="81" name="Picture 80" descr="A picture containing text, clipart&#10;&#10;Description automatically generated">
            <a:extLst>
              <a:ext uri="{FF2B5EF4-FFF2-40B4-BE49-F238E27FC236}">
                <a16:creationId xmlns:a16="http://schemas.microsoft.com/office/drawing/2014/main" id="{3F843D0A-779A-3AD4-32D5-06C0726C8DE8}"/>
              </a:ext>
            </a:extLst>
          </p:cNvPr>
          <p:cNvPicPr>
            <a:picLocks noChangeAspect="1"/>
          </p:cNvPicPr>
          <p:nvPr/>
        </p:nvPicPr>
        <p:blipFill>
          <a:blip r:embed="rId39">
            <a:extLst>
              <a:ext uri="{28A0092B-C50C-407E-A947-70E740481C1C}">
                <a14:useLocalDpi xmlns:a14="http://schemas.microsoft.com/office/drawing/2010/main" val="0"/>
              </a:ext>
            </a:extLst>
          </a:blip>
          <a:stretch>
            <a:fillRect/>
          </a:stretch>
        </p:blipFill>
        <p:spPr>
          <a:xfrm>
            <a:off x="1115561" y="2584648"/>
            <a:ext cx="633837" cy="633837"/>
          </a:xfrm>
          <a:prstGeom prst="rect">
            <a:avLst/>
          </a:prstGeom>
        </p:spPr>
      </p:pic>
      <p:pic>
        <p:nvPicPr>
          <p:cNvPr id="82" name="Picture 81" descr="A picture containing text, clipart&#10;&#10;Description automatically generated">
            <a:extLst>
              <a:ext uri="{FF2B5EF4-FFF2-40B4-BE49-F238E27FC236}">
                <a16:creationId xmlns:a16="http://schemas.microsoft.com/office/drawing/2014/main" id="{81AD3522-D643-82A6-4BB3-110F63D651C1}"/>
              </a:ext>
            </a:extLst>
          </p:cNvPr>
          <p:cNvPicPr>
            <a:picLocks noChangeAspect="1"/>
          </p:cNvPicPr>
          <p:nvPr/>
        </p:nvPicPr>
        <p:blipFill>
          <a:blip r:embed="rId40">
            <a:extLst>
              <a:ext uri="{28A0092B-C50C-407E-A947-70E740481C1C}">
                <a14:useLocalDpi xmlns:a14="http://schemas.microsoft.com/office/drawing/2010/main" val="0"/>
              </a:ext>
            </a:extLst>
          </a:blip>
          <a:stretch>
            <a:fillRect/>
          </a:stretch>
        </p:blipFill>
        <p:spPr>
          <a:xfrm>
            <a:off x="7665260" y="1673919"/>
            <a:ext cx="633837" cy="633837"/>
          </a:xfrm>
          <a:prstGeom prst="rect">
            <a:avLst/>
          </a:prstGeom>
        </p:spPr>
      </p:pic>
      <p:pic>
        <p:nvPicPr>
          <p:cNvPr id="83" name="Picture 82" descr="Icon&#10;&#10;Description automatically generated">
            <a:extLst>
              <a:ext uri="{FF2B5EF4-FFF2-40B4-BE49-F238E27FC236}">
                <a16:creationId xmlns:a16="http://schemas.microsoft.com/office/drawing/2014/main" id="{D598CDDC-35F6-9D11-C1ED-54F1031D76C4}"/>
              </a:ext>
            </a:extLst>
          </p:cNvPr>
          <p:cNvPicPr>
            <a:picLocks noChangeAspect="1"/>
          </p:cNvPicPr>
          <p:nvPr/>
        </p:nvPicPr>
        <p:blipFill>
          <a:blip r:embed="rId41">
            <a:extLst>
              <a:ext uri="{28A0092B-C50C-407E-A947-70E740481C1C}">
                <a14:useLocalDpi xmlns:a14="http://schemas.microsoft.com/office/drawing/2010/main" val="0"/>
              </a:ext>
            </a:extLst>
          </a:blip>
          <a:stretch>
            <a:fillRect/>
          </a:stretch>
        </p:blipFill>
        <p:spPr>
          <a:xfrm>
            <a:off x="6729588" y="1673919"/>
            <a:ext cx="633837" cy="633837"/>
          </a:xfrm>
          <a:prstGeom prst="rect">
            <a:avLst/>
          </a:prstGeom>
        </p:spPr>
      </p:pic>
      <p:pic>
        <p:nvPicPr>
          <p:cNvPr id="84" name="Picture 83" descr="A picture containing text, clipart&#10;&#10;Description automatically generated">
            <a:extLst>
              <a:ext uri="{FF2B5EF4-FFF2-40B4-BE49-F238E27FC236}">
                <a16:creationId xmlns:a16="http://schemas.microsoft.com/office/drawing/2014/main" id="{B8B35011-BC91-F8A8-B6D1-2AD1C9FAB548}"/>
              </a:ext>
            </a:extLst>
          </p:cNvPr>
          <p:cNvPicPr>
            <a:picLocks noChangeAspect="1"/>
          </p:cNvPicPr>
          <p:nvPr/>
        </p:nvPicPr>
        <p:blipFill>
          <a:blip r:embed="rId42">
            <a:extLst>
              <a:ext uri="{28A0092B-C50C-407E-A947-70E740481C1C}">
                <a14:useLocalDpi xmlns:a14="http://schemas.microsoft.com/office/drawing/2010/main" val="0"/>
              </a:ext>
            </a:extLst>
          </a:blip>
          <a:stretch>
            <a:fillRect/>
          </a:stretch>
        </p:blipFill>
        <p:spPr>
          <a:xfrm>
            <a:off x="5793917" y="1673919"/>
            <a:ext cx="633837" cy="633837"/>
          </a:xfrm>
          <a:prstGeom prst="rect">
            <a:avLst/>
          </a:prstGeom>
        </p:spPr>
      </p:pic>
      <p:pic>
        <p:nvPicPr>
          <p:cNvPr id="85" name="Picture 84" descr="A picture containing text, clipart&#10;&#10;Description automatically generated">
            <a:extLst>
              <a:ext uri="{FF2B5EF4-FFF2-40B4-BE49-F238E27FC236}">
                <a16:creationId xmlns:a16="http://schemas.microsoft.com/office/drawing/2014/main" id="{A0B202C3-3F3C-98DA-7D56-29CD987FFD10}"/>
              </a:ext>
            </a:extLst>
          </p:cNvPr>
          <p:cNvPicPr>
            <a:picLocks noChangeAspect="1"/>
          </p:cNvPicPr>
          <p:nvPr/>
        </p:nvPicPr>
        <p:blipFill>
          <a:blip r:embed="rId43">
            <a:extLst>
              <a:ext uri="{28A0092B-C50C-407E-A947-70E740481C1C}">
                <a14:useLocalDpi xmlns:a14="http://schemas.microsoft.com/office/drawing/2010/main" val="0"/>
              </a:ext>
            </a:extLst>
          </a:blip>
          <a:stretch>
            <a:fillRect/>
          </a:stretch>
        </p:blipFill>
        <p:spPr>
          <a:xfrm>
            <a:off x="4858246" y="1673919"/>
            <a:ext cx="633837" cy="633837"/>
          </a:xfrm>
          <a:prstGeom prst="rect">
            <a:avLst/>
          </a:prstGeom>
        </p:spPr>
      </p:pic>
      <p:pic>
        <p:nvPicPr>
          <p:cNvPr id="86" name="Picture 85" descr="Icon&#10;&#10;Description automatically generated">
            <a:extLst>
              <a:ext uri="{FF2B5EF4-FFF2-40B4-BE49-F238E27FC236}">
                <a16:creationId xmlns:a16="http://schemas.microsoft.com/office/drawing/2014/main" id="{F6E02767-DBA2-0E75-CA85-894F8E042FE0}"/>
              </a:ext>
            </a:extLst>
          </p:cNvPr>
          <p:cNvPicPr>
            <a:picLocks noChangeAspect="1"/>
          </p:cNvPicPr>
          <p:nvPr/>
        </p:nvPicPr>
        <p:blipFill>
          <a:blip r:embed="rId44">
            <a:extLst>
              <a:ext uri="{28A0092B-C50C-407E-A947-70E740481C1C}">
                <a14:useLocalDpi xmlns:a14="http://schemas.microsoft.com/office/drawing/2010/main" val="0"/>
              </a:ext>
            </a:extLst>
          </a:blip>
          <a:stretch>
            <a:fillRect/>
          </a:stretch>
        </p:blipFill>
        <p:spPr>
          <a:xfrm>
            <a:off x="3922575" y="1673919"/>
            <a:ext cx="633837" cy="633837"/>
          </a:xfrm>
          <a:prstGeom prst="rect">
            <a:avLst/>
          </a:prstGeom>
        </p:spPr>
      </p:pic>
      <p:pic>
        <p:nvPicPr>
          <p:cNvPr id="87" name="Picture 86" descr="Icon&#10;&#10;Description automatically generated">
            <a:extLst>
              <a:ext uri="{FF2B5EF4-FFF2-40B4-BE49-F238E27FC236}">
                <a16:creationId xmlns:a16="http://schemas.microsoft.com/office/drawing/2014/main" id="{DB6E61D0-1C7D-A1C0-81BD-8C5A1B24CBCE}"/>
              </a:ext>
            </a:extLst>
          </p:cNvPr>
          <p:cNvPicPr>
            <a:picLocks noChangeAspect="1"/>
          </p:cNvPicPr>
          <p:nvPr/>
        </p:nvPicPr>
        <p:blipFill>
          <a:blip r:embed="rId45" cstate="print">
            <a:extLst>
              <a:ext uri="{28A0092B-C50C-407E-A947-70E740481C1C}">
                <a14:useLocalDpi xmlns:a14="http://schemas.microsoft.com/office/drawing/2010/main" val="0"/>
              </a:ext>
            </a:extLst>
          </a:blip>
          <a:stretch>
            <a:fillRect/>
          </a:stretch>
        </p:blipFill>
        <p:spPr>
          <a:xfrm>
            <a:off x="3922575" y="5308171"/>
            <a:ext cx="633837" cy="633837"/>
          </a:xfrm>
          <a:prstGeom prst="rect">
            <a:avLst/>
          </a:prstGeom>
        </p:spPr>
      </p:pic>
    </p:spTree>
    <p:extLst>
      <p:ext uri="{BB962C8B-B14F-4D97-AF65-F5344CB8AC3E}">
        <p14:creationId xmlns:p14="http://schemas.microsoft.com/office/powerpoint/2010/main" val="959243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C3E4095-62F0-0A81-FCAF-2CD61A674C85}"/>
              </a:ext>
            </a:extLst>
          </p:cNvPr>
          <p:cNvSpPr>
            <a:spLocks noGrp="1"/>
          </p:cNvSpPr>
          <p:nvPr>
            <p:ph type="title"/>
          </p:nvPr>
        </p:nvSpPr>
        <p:spPr>
          <a:xfrm>
            <a:off x="998895" y="786634"/>
            <a:ext cx="9894723" cy="645559"/>
          </a:xfrm>
        </p:spPr>
        <p:txBody>
          <a:bodyPr anchor="ctr">
            <a:normAutofit/>
          </a:bodyPr>
          <a:lstStyle/>
          <a:p>
            <a:r>
              <a:rPr lang="en-US" dirty="0"/>
              <a:t>Atlassian </a:t>
            </a:r>
          </a:p>
        </p:txBody>
      </p:sp>
      <p:sp>
        <p:nvSpPr>
          <p:cNvPr id="5" name="Content Placeholder 4">
            <a:extLst>
              <a:ext uri="{FF2B5EF4-FFF2-40B4-BE49-F238E27FC236}">
                <a16:creationId xmlns:a16="http://schemas.microsoft.com/office/drawing/2014/main" id="{B04BF022-9544-94A4-D1B9-42549292ACF1}"/>
              </a:ext>
            </a:extLst>
          </p:cNvPr>
          <p:cNvSpPr>
            <a:spLocks noGrp="1"/>
          </p:cNvSpPr>
          <p:nvPr>
            <p:ph sz="quarter" idx="10"/>
          </p:nvPr>
        </p:nvSpPr>
        <p:spPr>
          <a:xfrm>
            <a:off x="998895" y="1567629"/>
            <a:ext cx="4852193" cy="4503737"/>
          </a:xfrm>
        </p:spPr>
        <p:txBody>
          <a:bodyPr>
            <a:normAutofit/>
          </a:bodyPr>
          <a:lstStyle/>
          <a:p>
            <a:r>
              <a:rPr lang="en-US" dirty="0"/>
              <a:t>Australian Company </a:t>
            </a:r>
          </a:p>
          <a:p>
            <a:r>
              <a:rPr lang="en-US" dirty="0"/>
              <a:t>5.2 billion USD revenue annually </a:t>
            </a:r>
          </a:p>
          <a:p>
            <a:r>
              <a:rPr lang="en-US" dirty="0"/>
              <a:t>Confluence, Jira, Bitbucket, Trello</a:t>
            </a:r>
          </a:p>
          <a:p>
            <a:r>
              <a:rPr lang="en-US" dirty="0"/>
              <a:t>Large NREN and university usage</a:t>
            </a:r>
          </a:p>
          <a:p>
            <a:r>
              <a:rPr lang="en-US" dirty="0"/>
              <a:t>Typical spend between </a:t>
            </a:r>
            <a:r>
              <a:rPr lang="en-GB" dirty="0"/>
              <a:t>€10K - €50K per annum </a:t>
            </a:r>
            <a:endParaRPr lang="en-US" dirty="0"/>
          </a:p>
          <a:p>
            <a:pPr marL="0" indent="0">
              <a:buNone/>
            </a:pPr>
            <a:endParaRPr lang="en-US" dirty="0"/>
          </a:p>
        </p:txBody>
      </p:sp>
      <p:pic>
        <p:nvPicPr>
          <p:cNvPr id="1026" name="Picture 2" descr="Atlassian | JFrog">
            <a:extLst>
              <a:ext uri="{FF2B5EF4-FFF2-40B4-BE49-F238E27FC236}">
                <a16:creationId xmlns:a16="http://schemas.microsoft.com/office/drawing/2014/main" id="{69D5C5B3-83ED-94C1-E50A-EF83B25063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0380" r="19288"/>
          <a:stretch>
            <a:fillRect/>
          </a:stretch>
        </p:blipFill>
        <p:spPr bwMode="auto">
          <a:xfrm>
            <a:off x="6041588" y="1567629"/>
            <a:ext cx="4852193" cy="4503737"/>
          </a:xfrm>
          <a:prstGeom prst="rect">
            <a:avLst/>
          </a:prstGeom>
          <a:solidFill>
            <a:srgbClr val="FFFFFF"/>
          </a:solidFill>
        </p:spPr>
      </p:pic>
    </p:spTree>
    <p:extLst>
      <p:ext uri="{BB962C8B-B14F-4D97-AF65-F5344CB8AC3E}">
        <p14:creationId xmlns:p14="http://schemas.microsoft.com/office/powerpoint/2010/main" val="26596353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DAA09A-DBEA-0F8D-EAA6-CA2F239A7A01}"/>
              </a:ext>
            </a:extLst>
          </p:cNvPr>
          <p:cNvSpPr>
            <a:spLocks noGrp="1"/>
          </p:cNvSpPr>
          <p:nvPr>
            <p:ph type="title"/>
          </p:nvPr>
        </p:nvSpPr>
        <p:spPr/>
        <p:txBody>
          <a:bodyPr/>
          <a:lstStyle/>
          <a:p>
            <a:r>
              <a:rPr lang="en-GB" dirty="0"/>
              <a:t>Problem? </a:t>
            </a:r>
          </a:p>
        </p:txBody>
      </p:sp>
      <p:sp>
        <p:nvSpPr>
          <p:cNvPr id="3" name="Content Placeholder 2">
            <a:extLst>
              <a:ext uri="{FF2B5EF4-FFF2-40B4-BE49-F238E27FC236}">
                <a16:creationId xmlns:a16="http://schemas.microsoft.com/office/drawing/2014/main" id="{3C06FAE7-2FBE-DF19-A2C7-D1CE86299083}"/>
              </a:ext>
            </a:extLst>
          </p:cNvPr>
          <p:cNvSpPr>
            <a:spLocks noGrp="1"/>
          </p:cNvSpPr>
          <p:nvPr>
            <p:ph sz="quarter" idx="10"/>
          </p:nvPr>
        </p:nvSpPr>
        <p:spPr/>
        <p:txBody>
          <a:bodyPr/>
          <a:lstStyle/>
          <a:p>
            <a:r>
              <a:rPr lang="en-GB" dirty="0"/>
              <a:t>2020 – announced new licensing and “journey to cloud” restricting on-prem usage: </a:t>
            </a:r>
            <a:r>
              <a:rPr lang="en-GB" dirty="0">
                <a:hlinkClick r:id="rId2"/>
              </a:rPr>
              <a:t>https://www.atlassian.com/blog/announcements/journey-to-cloud</a:t>
            </a:r>
            <a:endParaRPr lang="en-GB" dirty="0"/>
          </a:p>
          <a:p>
            <a:r>
              <a:rPr lang="en-GB" dirty="0"/>
              <a:t>2025 – plan to remove all data </a:t>
            </a:r>
            <a:r>
              <a:rPr lang="en-GB" dirty="0" err="1"/>
              <a:t>center</a:t>
            </a:r>
            <a:r>
              <a:rPr lang="en-GB" dirty="0"/>
              <a:t> (on prem) licensing by 2029: </a:t>
            </a:r>
            <a:r>
              <a:rPr lang="en-US" dirty="0">
                <a:hlinkClick r:id="rId3" tooltip="https://www.atlassian.com/blog/announcements/atlassian-ascend"/>
              </a:rPr>
              <a:t>https://www.atlassian.com/blog/announcements/atlassian-ascend</a:t>
            </a:r>
            <a:r>
              <a:rPr lang="en-US" dirty="0"/>
              <a:t> </a:t>
            </a:r>
          </a:p>
          <a:p>
            <a:pPr marL="0" indent="0">
              <a:buNone/>
            </a:pPr>
            <a:endParaRPr lang="en-GB" dirty="0"/>
          </a:p>
        </p:txBody>
      </p:sp>
    </p:spTree>
    <p:extLst>
      <p:ext uri="{BB962C8B-B14F-4D97-AF65-F5344CB8AC3E}">
        <p14:creationId xmlns:p14="http://schemas.microsoft.com/office/powerpoint/2010/main" val="29998238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ABBC1C-5FEC-59D1-3584-11354CEFA077}"/>
              </a:ext>
            </a:extLst>
          </p:cNvPr>
          <p:cNvSpPr>
            <a:spLocks noGrp="1"/>
          </p:cNvSpPr>
          <p:nvPr>
            <p:ph type="title"/>
          </p:nvPr>
        </p:nvSpPr>
        <p:spPr/>
        <p:txBody>
          <a:bodyPr/>
          <a:lstStyle/>
          <a:p>
            <a:r>
              <a:rPr lang="en-GB" dirty="0"/>
              <a:t>NREN Offer</a:t>
            </a:r>
          </a:p>
        </p:txBody>
      </p:sp>
      <p:graphicFrame>
        <p:nvGraphicFramePr>
          <p:cNvPr id="4" name="Content Placeholder 3">
            <a:extLst>
              <a:ext uri="{FF2B5EF4-FFF2-40B4-BE49-F238E27FC236}">
                <a16:creationId xmlns:a16="http://schemas.microsoft.com/office/drawing/2014/main" id="{DC50CF9B-2216-0068-6710-51604E664B1B}"/>
              </a:ext>
            </a:extLst>
          </p:cNvPr>
          <p:cNvGraphicFramePr>
            <a:graphicFrameLocks noGrp="1"/>
          </p:cNvGraphicFramePr>
          <p:nvPr>
            <p:ph sz="quarter" idx="10"/>
            <p:extLst>
              <p:ext uri="{D42A27DB-BD31-4B8C-83A1-F6EECF244321}">
                <p14:modId xmlns:p14="http://schemas.microsoft.com/office/powerpoint/2010/main" val="4025501882"/>
              </p:ext>
            </p:extLst>
          </p:nvPr>
        </p:nvGraphicFramePr>
        <p:xfrm>
          <a:off x="-1299990" y="1567629"/>
          <a:ext cx="13010921" cy="45037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51830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72F961-10B6-1945-44DB-6B5169DE163F}"/>
              </a:ext>
            </a:extLst>
          </p:cNvPr>
          <p:cNvSpPr>
            <a:spLocks noGrp="1"/>
          </p:cNvSpPr>
          <p:nvPr>
            <p:ph type="title"/>
          </p:nvPr>
        </p:nvSpPr>
        <p:spPr/>
        <p:txBody>
          <a:bodyPr/>
          <a:lstStyle/>
          <a:p>
            <a:r>
              <a:rPr lang="en-GB" dirty="0"/>
              <a:t>(Open Source?) Alternatives?</a:t>
            </a:r>
          </a:p>
        </p:txBody>
      </p:sp>
      <p:pic>
        <p:nvPicPr>
          <p:cNvPr id="2050" name="Picture 2" descr="Open Source Project Management Software">
            <a:extLst>
              <a:ext uri="{FF2B5EF4-FFF2-40B4-BE49-F238E27FC236}">
                <a16:creationId xmlns:a16="http://schemas.microsoft.com/office/drawing/2014/main" id="{C553650E-DAAE-35BC-E5EA-A7DDC79D30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5248" y="1432193"/>
            <a:ext cx="2197599" cy="2197599"/>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XWiki - Wikipedia">
            <a:extLst>
              <a:ext uri="{FF2B5EF4-FFF2-40B4-BE49-F238E27FC236}">
                <a16:creationId xmlns:a16="http://schemas.microsoft.com/office/drawing/2014/main" id="{DC909ABF-108E-6829-233C-5DF4DCA9FF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0773" y="2221230"/>
            <a:ext cx="2252960" cy="793042"/>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YouTrack - Wikipedia">
            <a:extLst>
              <a:ext uri="{FF2B5EF4-FFF2-40B4-BE49-F238E27FC236}">
                <a16:creationId xmlns:a16="http://schemas.microsoft.com/office/drawing/2014/main" id="{18D150E1-B342-7A3B-53DF-31315E1B76F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31839" y="2036040"/>
            <a:ext cx="1217630" cy="121763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1EB0B3D3-EC78-95E6-63EC-D0BC1468B1DF}"/>
              </a:ext>
            </a:extLst>
          </p:cNvPr>
          <p:cNvSpPr txBox="1"/>
          <p:nvPr/>
        </p:nvSpPr>
        <p:spPr>
          <a:xfrm>
            <a:off x="1696597" y="3629792"/>
            <a:ext cx="8017064" cy="461665"/>
          </a:xfrm>
          <a:prstGeom prst="rect">
            <a:avLst/>
          </a:prstGeom>
          <a:noFill/>
        </p:spPr>
        <p:txBody>
          <a:bodyPr wrap="square">
            <a:spAutoFit/>
          </a:bodyPr>
          <a:lstStyle/>
          <a:p>
            <a:pPr algn="ctr"/>
            <a:r>
              <a:rPr lang="en-GB" sz="2400" dirty="0">
                <a:solidFill>
                  <a:schemeClr val="accent2">
                    <a:lumMod val="90000"/>
                    <a:lumOff val="10000"/>
                  </a:schemeClr>
                </a:solidFill>
              </a:rPr>
              <a:t>https://fraud-</a:t>
            </a:r>
            <a:r>
              <a:rPr lang="en-GB" sz="2400" dirty="0" err="1">
                <a:solidFill>
                  <a:schemeClr val="accent2">
                    <a:lumMod val="90000"/>
                    <a:lumOff val="10000"/>
                  </a:schemeClr>
                </a:solidFill>
              </a:rPr>
              <a:t>detector.nl</a:t>
            </a:r>
            <a:r>
              <a:rPr lang="en-GB" sz="2400" dirty="0">
                <a:solidFill>
                  <a:schemeClr val="accent2">
                    <a:lumMod val="90000"/>
                    <a:lumOff val="10000"/>
                  </a:schemeClr>
                </a:solidFill>
              </a:rPr>
              <a:t>/</a:t>
            </a:r>
            <a:r>
              <a:rPr lang="en-GB" sz="2400" dirty="0" err="1">
                <a:solidFill>
                  <a:schemeClr val="accent2">
                    <a:lumMod val="90000"/>
                    <a:lumOff val="10000"/>
                  </a:schemeClr>
                </a:solidFill>
              </a:rPr>
              <a:t>europese-alternatieven</a:t>
            </a:r>
            <a:r>
              <a:rPr lang="en-GB" sz="2400" dirty="0">
                <a:solidFill>
                  <a:schemeClr val="accent2">
                    <a:lumMod val="90000"/>
                    <a:lumOff val="10000"/>
                  </a:schemeClr>
                </a:solidFill>
              </a:rPr>
              <a:t>/</a:t>
            </a:r>
          </a:p>
        </p:txBody>
      </p:sp>
    </p:spTree>
    <p:extLst>
      <p:ext uri="{BB962C8B-B14F-4D97-AF65-F5344CB8AC3E}">
        <p14:creationId xmlns:p14="http://schemas.microsoft.com/office/powerpoint/2010/main" val="42280942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01331B-55E1-18CA-6D6F-FD2B9C82BD4C}"/>
              </a:ext>
            </a:extLst>
          </p:cNvPr>
          <p:cNvSpPr>
            <a:spLocks noGrp="1"/>
          </p:cNvSpPr>
          <p:nvPr>
            <p:ph type="title"/>
          </p:nvPr>
        </p:nvSpPr>
        <p:spPr/>
        <p:txBody>
          <a:bodyPr/>
          <a:lstStyle/>
          <a:p>
            <a:r>
              <a:rPr lang="en-GB" dirty="0"/>
              <a:t>Possible Next Steps?</a:t>
            </a:r>
          </a:p>
        </p:txBody>
      </p:sp>
      <p:sp>
        <p:nvSpPr>
          <p:cNvPr id="3" name="Content Placeholder 2">
            <a:extLst>
              <a:ext uri="{FF2B5EF4-FFF2-40B4-BE49-F238E27FC236}">
                <a16:creationId xmlns:a16="http://schemas.microsoft.com/office/drawing/2014/main" id="{AAEBCCD5-1892-21A1-D4E4-843544850C97}"/>
              </a:ext>
            </a:extLst>
          </p:cNvPr>
          <p:cNvSpPr>
            <a:spLocks noGrp="1"/>
          </p:cNvSpPr>
          <p:nvPr>
            <p:ph sz="quarter" idx="10"/>
          </p:nvPr>
        </p:nvSpPr>
        <p:spPr/>
        <p:txBody>
          <a:bodyPr>
            <a:normAutofit fontScale="92500"/>
          </a:bodyPr>
          <a:lstStyle/>
          <a:p>
            <a:r>
              <a:rPr lang="en-GB" dirty="0"/>
              <a:t>Add Atlassian to the OCRE framework? May solve the problem for people who want to stay with Atlassian with a cloud-based model and have the opportunity to add new requirements for being part of that framework – e.g. federated. Maybe an opportunity to talk about on-prem? Common tender may reduce the costs. Can we get the dialogue going with these providers?</a:t>
            </a:r>
          </a:p>
          <a:p>
            <a:r>
              <a:rPr lang="en-GB" dirty="0"/>
              <a:t>Talk to Atlassian. We need to prepare an overview of how much of the market share we have and reach out to Atlassian for a dialogue. Not just NRENs – organisations.   We have some data but this is out of date: </a:t>
            </a:r>
            <a:r>
              <a:rPr lang="en-GB" dirty="0">
                <a:hlinkClick r:id="rId2"/>
              </a:rPr>
              <a:t>https://wiki.geant.org/spaces/msp/pages/179896472/Atlassian</a:t>
            </a:r>
            <a:r>
              <a:rPr lang="en-GB" dirty="0"/>
              <a:t> .</a:t>
            </a:r>
          </a:p>
          <a:p>
            <a:r>
              <a:rPr lang="en-GB" dirty="0"/>
              <a:t>Talk to alternative providers. Can we work with </a:t>
            </a:r>
            <a:r>
              <a:rPr lang="en-GB" dirty="0" err="1"/>
              <a:t>Xwiki</a:t>
            </a:r>
            <a:r>
              <a:rPr lang="en-GB" dirty="0"/>
              <a:t> to create a path to address some of the issues we are facing (for example a data migration tool).</a:t>
            </a:r>
          </a:p>
          <a:p>
            <a:r>
              <a:rPr lang="en-GB" dirty="0"/>
              <a:t>Start an initiative within the GN5 project to have a more effective path for supporting European / open source alternatives to the big players.</a:t>
            </a:r>
          </a:p>
          <a:p>
            <a:endParaRPr lang="en-GB" dirty="0"/>
          </a:p>
        </p:txBody>
      </p:sp>
    </p:spTree>
    <p:extLst>
      <p:ext uri="{BB962C8B-B14F-4D97-AF65-F5344CB8AC3E}">
        <p14:creationId xmlns:p14="http://schemas.microsoft.com/office/powerpoint/2010/main" val="2740559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D2F43D-EFDC-B05B-777F-4BEBA13E5CF3}"/>
              </a:ext>
            </a:extLst>
          </p:cNvPr>
          <p:cNvSpPr>
            <a:spLocks noGrp="1"/>
          </p:cNvSpPr>
          <p:nvPr>
            <p:ph type="title"/>
          </p:nvPr>
        </p:nvSpPr>
        <p:spPr/>
        <p:txBody>
          <a:bodyPr/>
          <a:lstStyle/>
          <a:p>
            <a:r>
              <a:rPr lang="en-GB" dirty="0"/>
              <a:t>Bigger Picture</a:t>
            </a:r>
          </a:p>
        </p:txBody>
      </p:sp>
      <p:sp>
        <p:nvSpPr>
          <p:cNvPr id="3" name="Content Placeholder 2">
            <a:extLst>
              <a:ext uri="{FF2B5EF4-FFF2-40B4-BE49-F238E27FC236}">
                <a16:creationId xmlns:a16="http://schemas.microsoft.com/office/drawing/2014/main" id="{58D1BCEC-8AD6-7C4A-CDAF-34070A5588BD}"/>
              </a:ext>
            </a:extLst>
          </p:cNvPr>
          <p:cNvSpPr>
            <a:spLocks noGrp="1"/>
          </p:cNvSpPr>
          <p:nvPr>
            <p:ph sz="quarter" idx="10"/>
          </p:nvPr>
        </p:nvSpPr>
        <p:spPr/>
        <p:txBody>
          <a:bodyPr/>
          <a:lstStyle/>
          <a:p>
            <a:r>
              <a:rPr lang="en-GB" dirty="0"/>
              <a:t>New European Open Digital Ecosystem Strategy: </a:t>
            </a:r>
            <a:r>
              <a:rPr lang="en-GB" dirty="0">
                <a:hlinkClick r:id="rId2"/>
              </a:rPr>
              <a:t>https://ec.europa.eu/info/law/better-regulation/have-your-say/initiatives/16213-European-Open-Digital-Ecosystems_en</a:t>
            </a:r>
            <a:r>
              <a:rPr lang="en-GB" dirty="0"/>
              <a:t>.</a:t>
            </a:r>
          </a:p>
          <a:p>
            <a:r>
              <a:rPr lang="en-GB" dirty="0"/>
              <a:t>Digital Commons EDIC: </a:t>
            </a:r>
            <a:r>
              <a:rPr lang="en-GB" dirty="0">
                <a:hlinkClick r:id="rId3"/>
              </a:rPr>
              <a:t>https://digital-strategy.ec.europa.eu/en/news/commission-launch-digital-commons-edic-support-sovereign-european-digital-infrastructure-and</a:t>
            </a:r>
            <a:r>
              <a:rPr lang="en-GB" dirty="0"/>
              <a:t>. </a:t>
            </a:r>
          </a:p>
          <a:p>
            <a:r>
              <a:rPr lang="en-GB" dirty="0"/>
              <a:t>Open Source week: https://</a:t>
            </a:r>
            <a:r>
              <a:rPr lang="en-GB" dirty="0" err="1"/>
              <a:t>opensourceweek.eu</a:t>
            </a:r>
            <a:r>
              <a:rPr lang="en-GB"/>
              <a:t>/</a:t>
            </a:r>
            <a:endParaRPr lang="en-GB" dirty="0"/>
          </a:p>
          <a:p>
            <a:r>
              <a:rPr lang="en-GB" dirty="0"/>
              <a:t>Open Source Projects “bidding” for procurement? </a:t>
            </a:r>
          </a:p>
          <a:p>
            <a:r>
              <a:rPr lang="en-GB" dirty="0"/>
              <a:t>Understanding of payment models for Open Source</a:t>
            </a:r>
          </a:p>
          <a:p>
            <a:r>
              <a:rPr lang="en-GB" dirty="0"/>
              <a:t>Perceived lack of quality in OSS</a:t>
            </a:r>
          </a:p>
          <a:p>
            <a:r>
              <a:rPr lang="en-GB" dirty="0"/>
              <a:t>Not just Atlassian (e.g. reliance on Microsoft)</a:t>
            </a:r>
          </a:p>
        </p:txBody>
      </p:sp>
    </p:spTree>
    <p:extLst>
      <p:ext uri="{BB962C8B-B14F-4D97-AF65-F5344CB8AC3E}">
        <p14:creationId xmlns:p14="http://schemas.microsoft.com/office/powerpoint/2010/main" val="5279851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18F847-0687-1E88-6AB5-3406B47B2368}"/>
              </a:ext>
            </a:extLst>
          </p:cNvPr>
          <p:cNvSpPr>
            <a:spLocks noGrp="1"/>
          </p:cNvSpPr>
          <p:nvPr>
            <p:ph type="title"/>
          </p:nvPr>
        </p:nvSpPr>
        <p:spPr/>
        <p:txBody>
          <a:bodyPr/>
          <a:lstStyle/>
          <a:p>
            <a:r>
              <a:rPr lang="en-GB" dirty="0"/>
              <a:t>Next Steps? </a:t>
            </a:r>
          </a:p>
        </p:txBody>
      </p:sp>
      <p:pic>
        <p:nvPicPr>
          <p:cNvPr id="1026" name="Picture 2" descr="qr-code for edu.nl/h48bh">
            <a:extLst>
              <a:ext uri="{FF2B5EF4-FFF2-40B4-BE49-F238E27FC236}">
                <a16:creationId xmlns:a16="http://schemas.microsoft.com/office/drawing/2014/main" id="{D4C63A29-A209-1ED5-A93E-9012F488B3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8895" y="1524508"/>
            <a:ext cx="1807367" cy="195421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qr-code for edu.nl/87cfh">
            <a:extLst>
              <a:ext uri="{FF2B5EF4-FFF2-40B4-BE49-F238E27FC236}">
                <a16:creationId xmlns:a16="http://schemas.microsoft.com/office/drawing/2014/main" id="{BD836769-8702-F611-9229-AB9F3191C8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8896" y="3663360"/>
            <a:ext cx="1884734" cy="204375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3A5779F-DDFF-1A12-D7E2-72A77EC882B9}"/>
              </a:ext>
            </a:extLst>
          </p:cNvPr>
          <p:cNvSpPr txBox="1"/>
          <p:nvPr/>
        </p:nvSpPr>
        <p:spPr>
          <a:xfrm>
            <a:off x="3972909" y="2224611"/>
            <a:ext cx="4656083" cy="646331"/>
          </a:xfrm>
          <a:prstGeom prst="rect">
            <a:avLst/>
          </a:prstGeom>
          <a:noFill/>
        </p:spPr>
        <p:txBody>
          <a:bodyPr wrap="square" rtlCol="0">
            <a:spAutoFit/>
          </a:bodyPr>
          <a:lstStyle/>
          <a:p>
            <a:r>
              <a:rPr lang="en-GB" dirty="0"/>
              <a:t>Poll for next meeting: </a:t>
            </a:r>
            <a:r>
              <a:rPr lang="en-GB" dirty="0">
                <a:hlinkClick r:id="rId4"/>
              </a:rPr>
              <a:t>https://edu.nl/h48bh</a:t>
            </a:r>
            <a:endParaRPr lang="en-GB" dirty="0"/>
          </a:p>
          <a:p>
            <a:endParaRPr lang="en-GB" dirty="0"/>
          </a:p>
        </p:txBody>
      </p:sp>
      <p:sp>
        <p:nvSpPr>
          <p:cNvPr id="5" name="TextBox 4">
            <a:extLst>
              <a:ext uri="{FF2B5EF4-FFF2-40B4-BE49-F238E27FC236}">
                <a16:creationId xmlns:a16="http://schemas.microsoft.com/office/drawing/2014/main" id="{28316CB6-0D6B-FD1C-1594-9D05206E06E3}"/>
              </a:ext>
            </a:extLst>
          </p:cNvPr>
          <p:cNvSpPr txBox="1"/>
          <p:nvPr/>
        </p:nvSpPr>
        <p:spPr>
          <a:xfrm>
            <a:off x="3972910" y="4580136"/>
            <a:ext cx="4656083" cy="923330"/>
          </a:xfrm>
          <a:prstGeom prst="rect">
            <a:avLst/>
          </a:prstGeom>
          <a:noFill/>
        </p:spPr>
        <p:txBody>
          <a:bodyPr wrap="square" rtlCol="0">
            <a:spAutoFit/>
          </a:bodyPr>
          <a:lstStyle/>
          <a:p>
            <a:r>
              <a:rPr lang="en-GB" dirty="0"/>
              <a:t>Mailing list: </a:t>
            </a:r>
            <a:r>
              <a:rPr lang="en-GB" dirty="0">
                <a:hlinkClick r:id="rId5"/>
              </a:rPr>
              <a:t>https://edu.nl/87cfh</a:t>
            </a:r>
            <a:endParaRPr lang="en-GB" dirty="0"/>
          </a:p>
          <a:p>
            <a:endParaRPr lang="en-GB" dirty="0"/>
          </a:p>
          <a:p>
            <a:endParaRPr lang="en-GB" dirty="0"/>
          </a:p>
        </p:txBody>
      </p:sp>
    </p:spTree>
    <p:extLst>
      <p:ext uri="{BB962C8B-B14F-4D97-AF65-F5344CB8AC3E}">
        <p14:creationId xmlns:p14="http://schemas.microsoft.com/office/powerpoint/2010/main" val="9805875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1261E8-D999-1001-B8F4-A3CA7711C990}"/>
              </a:ext>
            </a:extLst>
          </p:cNvPr>
          <p:cNvSpPr>
            <a:spLocks noGrp="1"/>
          </p:cNvSpPr>
          <p:nvPr>
            <p:ph type="title"/>
          </p:nvPr>
        </p:nvSpPr>
        <p:spPr/>
        <p:txBody>
          <a:bodyPr/>
          <a:lstStyle/>
          <a:p>
            <a:r>
              <a:rPr lang="en-GB" dirty="0"/>
              <a:t>Resources</a:t>
            </a:r>
          </a:p>
        </p:txBody>
      </p:sp>
      <p:sp>
        <p:nvSpPr>
          <p:cNvPr id="3" name="Content Placeholder 2">
            <a:extLst>
              <a:ext uri="{FF2B5EF4-FFF2-40B4-BE49-F238E27FC236}">
                <a16:creationId xmlns:a16="http://schemas.microsoft.com/office/drawing/2014/main" id="{76CDDDA6-598E-60C5-2B07-79BE19B18B8A}"/>
              </a:ext>
            </a:extLst>
          </p:cNvPr>
          <p:cNvSpPr>
            <a:spLocks noGrp="1"/>
          </p:cNvSpPr>
          <p:nvPr>
            <p:ph sz="quarter" idx="10"/>
          </p:nvPr>
        </p:nvSpPr>
        <p:spPr/>
        <p:txBody>
          <a:bodyPr/>
          <a:lstStyle/>
          <a:p>
            <a:r>
              <a:rPr lang="en-GB" dirty="0">
                <a:hlinkClick r:id="rId2"/>
              </a:rPr>
              <a:t>https://wiki.geant.org/spaces/msp/pages/1231880200/20251028+-+Atlassian+Cloud+Meeting</a:t>
            </a:r>
            <a:endParaRPr lang="en-GB" dirty="0"/>
          </a:p>
          <a:p>
            <a:r>
              <a:rPr lang="en-GB" dirty="0">
                <a:hlinkClick r:id="rId3"/>
              </a:rPr>
              <a:t>https://wiki.geant.org/spaces/msp/pages/179896472/Current+Usage+of+Atlassian+Products+in+NRENs</a:t>
            </a:r>
            <a:r>
              <a:rPr lang="en-GB" dirty="0"/>
              <a:t> </a:t>
            </a:r>
            <a:r>
              <a:rPr lang="en-GB" dirty="0">
                <a:sym typeface="Wingdings" pitchFamily="2" charset="2"/>
              </a:rPr>
              <a:t>- please update! </a:t>
            </a:r>
            <a:endParaRPr lang="en-GB" dirty="0"/>
          </a:p>
          <a:p>
            <a:endParaRPr lang="en-GB" dirty="0"/>
          </a:p>
        </p:txBody>
      </p:sp>
    </p:spTree>
    <p:extLst>
      <p:ext uri="{BB962C8B-B14F-4D97-AF65-F5344CB8AC3E}">
        <p14:creationId xmlns:p14="http://schemas.microsoft.com/office/powerpoint/2010/main" val="2032099684"/>
      </p:ext>
    </p:extLst>
  </p:cSld>
  <p:clrMapOvr>
    <a:masterClrMapping/>
  </p:clrMapOvr>
</p:sld>
</file>

<file path=ppt/theme/theme1.xml><?xml version="1.0" encoding="utf-8"?>
<a:theme xmlns:a="http://schemas.openxmlformats.org/drawingml/2006/main" name="Office Theme">
  <a:themeElements>
    <a:clrScheme name="GEANT colors">
      <a:dk1>
        <a:srgbClr val="000000"/>
      </a:dk1>
      <a:lt1>
        <a:srgbClr val="FFFFFF"/>
      </a:lt1>
      <a:dk2>
        <a:srgbClr val="44546A"/>
      </a:dk2>
      <a:lt2>
        <a:srgbClr val="E7E6E6"/>
      </a:lt2>
      <a:accent1>
        <a:srgbClr val="EC1556"/>
      </a:accent1>
      <a:accent2>
        <a:srgbClr val="003E5E"/>
      </a:accent2>
      <a:accent3>
        <a:srgbClr val="702077"/>
      </a:accent3>
      <a:accent4>
        <a:srgbClr val="E14200"/>
      </a:accent4>
      <a:accent5>
        <a:srgbClr val="CC007B"/>
      </a:accent5>
      <a:accent6>
        <a:srgbClr val="A7B2B3"/>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ANT_Association_Presentation_Template_2024" id="{62825795-2013-41BF-A5F3-AC7B5009A514}" vid="{0FF692CD-5C9D-458C-A42A-E19A6E98750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0EAC39FCDB5274E85521115CCD44900" ma:contentTypeVersion="4" ma:contentTypeDescription="Create a new document." ma:contentTypeScope="" ma:versionID="b76de178137d6f462ca2198ee5b949ba">
  <xsd:schema xmlns:xsd="http://www.w3.org/2001/XMLSchema" xmlns:xs="http://www.w3.org/2001/XMLSchema" xmlns:p="http://schemas.microsoft.com/office/2006/metadata/properties" xmlns:ns2="4daf2f13-22e0-4a33-b887-3c149763def7" targetNamespace="http://schemas.microsoft.com/office/2006/metadata/properties" ma:root="true" ma:fieldsID="9bddc97bae6594a946bf892aacc48f5b" ns2:_="">
    <xsd:import namespace="4daf2f13-22e0-4a33-b887-3c149763def7"/>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daf2f13-22e0-4a33-b887-3c149763de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11505B4-EB03-4FE5-A8AD-247CA6255C28}">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ECBFBE69-594A-4D95-9A03-629D5C5A13EF}">
  <ds:schemaRefs>
    <ds:schemaRef ds:uri="http://schemas.microsoft.com/sharepoint/v3/contenttype/forms"/>
  </ds:schemaRefs>
</ds:datastoreItem>
</file>

<file path=customXml/itemProps3.xml><?xml version="1.0" encoding="utf-8"?>
<ds:datastoreItem xmlns:ds="http://schemas.openxmlformats.org/officeDocument/2006/customXml" ds:itemID="{4F5510FB-36FB-4154-A2BF-C542F10FC21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daf2f13-22e0-4a33-b887-3c149763def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206</TotalTime>
  <Words>754</Words>
  <Application>Microsoft Macintosh PowerPoint</Application>
  <PresentationFormat>Widescreen</PresentationFormat>
  <Paragraphs>79</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Wingdings</vt:lpstr>
      <vt:lpstr>Office Theme</vt:lpstr>
      <vt:lpstr>PowerPoint Presentation</vt:lpstr>
      <vt:lpstr>Atlassian </vt:lpstr>
      <vt:lpstr>Problem? </vt:lpstr>
      <vt:lpstr>NREN Offer</vt:lpstr>
      <vt:lpstr>(Open Source?) Alternatives?</vt:lpstr>
      <vt:lpstr>Possible Next Steps?</vt:lpstr>
      <vt:lpstr>Bigger Picture</vt:lpstr>
      <vt:lpstr>Next Steps? </vt:lpstr>
      <vt:lpstr>Resources</vt:lpstr>
      <vt:lpstr>PowerPoint Presentation</vt:lpstr>
      <vt:lpstr>Colour palette</vt:lpstr>
      <vt:lpstr>Best practice</vt:lpstr>
      <vt:lpstr>Typography</vt:lpstr>
      <vt:lpstr>Icon set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Nicole Harris</dc:creator>
  <cp:lastModifiedBy>Nicole Harris</cp:lastModifiedBy>
  <cp:revision>3</cp:revision>
  <dcterms:created xsi:type="dcterms:W3CDTF">2026-01-13T07:21:57Z</dcterms:created>
  <dcterms:modified xsi:type="dcterms:W3CDTF">2026-03-03T10:44:55Z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0x01010090EAC39FCDB5274E85521115CCD44900</vt:lpwstr>
  </property>
  <property fmtid="{D5CDD505-2E9C-101B-9397-08002B2CF9AE}" pid="3" name="FunctionalTeam">
    <vt:lpwstr>4;#Information Management|94b3ca60-d26b-4bcf-94e8-a8e36b54d2bb</vt:lpwstr>
  </property>
  <property fmtid="{D5CDD505-2E9C-101B-9397-08002B2CF9AE}" pid="4" name="TaxKeyword">
    <vt:lpwstr/>
  </property>
  <property fmtid="{D5CDD505-2E9C-101B-9397-08002B2CF9AE}" pid="5" name="DocumentType">
    <vt:lpwstr/>
  </property>
</Properties>
</file>